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8" r:id="rId2"/>
    <p:sldId id="319" r:id="rId3"/>
    <p:sldId id="320" r:id="rId4"/>
    <p:sldId id="321" r:id="rId5"/>
    <p:sldId id="327" r:id="rId6"/>
    <p:sldId id="326" r:id="rId7"/>
    <p:sldId id="328" r:id="rId8"/>
    <p:sldId id="330" r:id="rId9"/>
    <p:sldId id="329" r:id="rId10"/>
    <p:sldId id="331" r:id="rId11"/>
    <p:sldId id="332" r:id="rId12"/>
    <p:sldId id="333" r:id="rId13"/>
    <p:sldId id="335" r:id="rId14"/>
    <p:sldId id="334" r:id="rId15"/>
    <p:sldId id="336" r:id="rId16"/>
    <p:sldId id="337" r:id="rId17"/>
    <p:sldId id="338" r:id="rId18"/>
    <p:sldId id="340" r:id="rId19"/>
    <p:sldId id="339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A6D"/>
    <a:srgbClr val="CF8F27"/>
    <a:srgbClr val="52BA9C"/>
    <a:srgbClr val="444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1428" y="1152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91105-6285-4B9C-970F-5F5FEDF36A76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09534-5C70-4A6B-BB5A-A86C6F917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381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94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50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434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27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41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34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739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58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1230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64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562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30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543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519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735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335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499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8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84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19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9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1084F-51A6-4C17-9D10-D137A9715E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3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C4323AD-BF7E-B926-C2AB-9A42F8755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15D63-308B-4F78-9826-9B6E41DA7B9D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BAD9588-497F-198F-32F1-70A42787B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A5A157-DB50-237F-3CE7-54348F0E2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60E3-C5B2-4F91-8BD3-BFA9718DD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09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7E26FD-3123-2AB3-464D-7D605AFFA725}"/>
              </a:ext>
            </a:extLst>
          </p:cNvPr>
          <p:cNvSpPr txBox="1"/>
          <p:nvPr userDrawn="1"/>
        </p:nvSpPr>
        <p:spPr>
          <a:xfrm>
            <a:off x="10419111" y="5830995"/>
            <a:ext cx="1244599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grpSp>
        <p:nvGrpSpPr>
          <p:cNvPr id="5" name="图形 67">
            <a:extLst>
              <a:ext uri="{FF2B5EF4-FFF2-40B4-BE49-F238E27FC236}">
                <a16:creationId xmlns:a16="http://schemas.microsoft.com/office/drawing/2014/main" id="{8D0BEA94-4BCB-25E3-003B-CC25D30BF74F}"/>
              </a:ext>
            </a:extLst>
          </p:cNvPr>
          <p:cNvGrpSpPr/>
          <p:nvPr userDrawn="1"/>
        </p:nvGrpSpPr>
        <p:grpSpPr>
          <a:xfrm>
            <a:off x="10184734" y="4690088"/>
            <a:ext cx="1381469" cy="2381006"/>
            <a:chOff x="8496166" y="2777506"/>
            <a:chExt cx="2591066" cy="446578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470091E-869C-F86E-018C-B3E8A2CD5CF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9140B01-7A23-9543-1401-E66933AE980B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AF01B90-3549-C678-59BD-B715256272AD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5DD792B-DEE0-C077-A214-AAF9DEF7B5CD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C97BE8F-58D6-AD3A-ABD5-CBE1A27AC1A1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3256B0A-94A6-C043-B117-7E4295F542A3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065FF52-4B0E-2D42-7DE8-32E486BA999B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ECD4D61-AEC7-7EED-F0C3-D648A1405FB7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E616D71-7D9C-22DE-4C3B-F1D21A43CB53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F25B9B-11E6-748E-E0A3-9EA83A94B030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CB7F294-3C09-96CB-BD1E-C10385E957FE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46413D7-5DC0-0632-EB51-F1CA761E5C31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45B74A9-B592-CE8C-97F5-4B34097B5B5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EBCD9FF-8573-7033-8C17-60084D7212B3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387583E-F6DC-0FDF-07C4-10DCC5454580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ECB9941-6ACF-B58E-10EC-35873734082C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552D53F-8691-966F-8806-0F0925355242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EFC1A95-1F74-DAE9-9E15-983101AC6553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07137E6-D468-8001-FA2E-21E440550A60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C42510D-C8DF-C506-0EBC-341BC63C49D6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8B56E6D-EEBE-0F72-301B-0A09042B92F4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CB81A1A-55AE-6EF8-696F-258465EC33B4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C97DBB-E4CD-5D5D-07FF-ACBC0D287DC8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093D23A-0557-5118-8CAB-DDDC807BE54B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ABB5F9A-D631-3FF9-9593-5810FCA6D2C1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3F8FE5-C4E8-2072-800B-DC84D6BA3767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706B52B-FE52-834D-A207-AD4AF262A84A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18BF26C-B09E-1BE2-35FC-CAC0BBA4ED18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6185749-009D-A747-C034-0D44E9746D49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A4487AD-16D1-D1C6-345B-36BFF2258369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AF62573-0892-0711-40E3-AAF87E6E052C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ECADF83-8179-1BE1-63D1-0523403334A4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FD3DA5F-CA24-2D20-3D1B-293A1300146E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8EDE44A-5AE5-539C-08FC-DF0128264A0E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9FCF3CA-1B7F-030D-CE19-944A6FE5686D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C8620C7-874D-6F25-5F57-8606A51D99FF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D3F0406-3B72-7D37-CFA9-455BACB1CC3D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AFA83EB-F124-44CC-BC04-FD9672E2A537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F3269C8-F6F3-0C14-333D-F95E9ED8D0B6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043C551-E9FE-8CD0-42EE-FBB8A6416B5B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C6C76B9-D396-1C30-0A02-A0EE29D2FEB5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6333436-0D98-0201-9143-332864D43FF5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D87C55F-0C83-95B2-9F45-53324876A3C2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09A77EB-318E-4983-6DBE-79CDCB56C4EE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68D701B-984A-F7E3-872F-D764ACE448DF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BA974D-7F39-7626-2B7F-C5F66339C2C3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143A98C-47C4-CA44-1D94-0AFF4AC67F6B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D6C7AB-BDB9-A672-5D8E-41B4B2600B71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6489B89-5E12-1103-49B7-51620E81A17A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AE9293E-7FC0-6D34-80E0-39C80FA3966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87BB5E-0BDA-AE9F-E64D-F78340108084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1680C3AC-59C0-3A65-FB79-45566A7FF2DF}"/>
              </a:ext>
            </a:extLst>
          </p:cNvPr>
          <p:cNvSpPr/>
          <p:nvPr userDrawn="1"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188F64C6-E077-8A98-E742-0D73F5F62BA6}"/>
              </a:ext>
            </a:extLst>
          </p:cNvPr>
          <p:cNvSpPr/>
          <p:nvPr userDrawn="1"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8198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4442BE2-575A-8C73-2592-5D5BE1505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0460-3333-4A3B-B4B4-7A600357701B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2D6D828-9EA9-DC3E-5E88-57C148AEB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09BEBE5-4977-24BE-FB0C-960277F39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098D-55C7-4E3B-8793-F0863C5CABF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E4CB02-C654-8003-7859-8C96A7EFC1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0E60E1B8-E8C0-8E76-B28D-815CB296904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CFB0E23-5BD4-96A8-B510-5D41FDF5D4DA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05D7E645-482C-F8F1-DCAE-20D6A990A25D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D2007E0-7073-F42C-600F-FE8C407BF1BB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869CCAC-38C0-5016-8857-62DE7CB76C37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4F21973-21C0-7277-4A7D-3EF785F07A28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4945A10-28B8-8958-DE7C-8574A145CA7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CBAD7CD-8FF0-18CA-102C-E4E78A47AEDB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B132831-E06B-3FD9-B519-811EA536837C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BB7E3D6-5612-13CA-85F1-E459C7024A9A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5DD762A6-C54D-59B0-F83D-788F8A7F69A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4BB783B5-7ED2-093A-09CF-A18C50619C4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A35AF150-CF56-3425-03B6-A04EE07E8297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F1C213C-C135-E431-93BC-D59893F4E8DE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C0FFF97-31E7-692E-008A-D49AD42241B4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A9D35E4C-A08C-063F-8C3C-3FAD7E713964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D78D5629-90AC-7869-E68C-A6E39714F46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31902670-6C61-05A4-D5A5-DCC08D47D636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38279B2-D4D2-9C08-EA85-F7DDE403366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696E8B3A-0A53-E973-2B61-A032977EED0A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6B9BF24-BA9E-A5BD-FA6D-3650D89A1A10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05463B73-D216-9055-6A95-6BF2A6BDB263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1A87EA9-F4E8-E841-7A8A-577FF5303745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88A1BB1E-973F-D80D-1D5E-031A8A85F807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18253B4C-8AA0-9813-BB99-9B7B5EBEEA6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A14C0F2-4D08-7A4D-9621-F13B3D7E84AA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9EBC840-C1FB-0A41-A962-108D8674DE50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6296D66-0B29-A6A9-E77D-F7C436F4B5E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9A9535F-F765-7EAF-4958-FF030E666F80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39E41A81-047A-5D31-00D8-C8D26AB80D8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DDDAB2D-7928-59D8-AEFF-52A899748AD8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227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A2F2E3-6221-4421-2965-4614A2BB8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C26F716-7C0A-2F6D-8D42-2A6FE342D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B68A2C-3727-3B0B-D78C-798BD8853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15D63-308B-4F78-9826-9B6E41DA7B9D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4BB476-1BC7-E1F0-128C-8D18ADB8D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721262-EF7F-C601-91CF-F0D498386C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960E3-C5B2-4F91-8BD3-BFA9718DD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7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8496166" y="2777506"/>
            <a:ext cx="2591066" cy="446578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016EC09-E098-4EC6-3579-D775A900D8E9}"/>
              </a:ext>
            </a:extLst>
          </p:cNvPr>
          <p:cNvGrpSpPr/>
          <p:nvPr/>
        </p:nvGrpSpPr>
        <p:grpSpPr>
          <a:xfrm>
            <a:off x="1779194" y="2647086"/>
            <a:ext cx="5505175" cy="475013"/>
            <a:chOff x="2111402" y="2469133"/>
            <a:chExt cx="5505175" cy="475013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111402" y="2469133"/>
              <a:ext cx="5505175" cy="475013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9EC796-9511-581C-1B34-6F2A332A9274}"/>
                </a:ext>
              </a:extLst>
            </p:cNvPr>
            <p:cNvSpPr txBox="1"/>
            <p:nvPr/>
          </p:nvSpPr>
          <p:spPr>
            <a:xfrm>
              <a:off x="2498903" y="2537190"/>
              <a:ext cx="4831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D7A6D"/>
                  </a:solidFill>
                </a:rPr>
                <a:t>教育培训  </a:t>
              </a:r>
              <a:r>
                <a:rPr lang="en-US" altLang="zh-CN" b="1" dirty="0">
                  <a:solidFill>
                    <a:srgbClr val="4D7A6D"/>
                  </a:solidFill>
                </a:rPr>
                <a:t>/  </a:t>
              </a:r>
              <a:r>
                <a:rPr lang="zh-CN" altLang="en-US" b="1" dirty="0">
                  <a:solidFill>
                    <a:srgbClr val="4D7A6D"/>
                  </a:solidFill>
                </a:rPr>
                <a:t>课件讲义  </a:t>
              </a:r>
              <a:r>
                <a:rPr lang="en-US" altLang="zh-CN" b="1" dirty="0">
                  <a:solidFill>
                    <a:srgbClr val="4D7A6D"/>
                  </a:solidFill>
                </a:rPr>
                <a:t>/  </a:t>
              </a:r>
              <a:r>
                <a:rPr lang="zh-CN" altLang="en-US" b="1" dirty="0">
                  <a:solidFill>
                    <a:srgbClr val="4D7A6D"/>
                  </a:solidFill>
                </a:rPr>
                <a:t>教师汇报  </a:t>
              </a:r>
              <a:r>
                <a:rPr lang="en-US" altLang="zh-CN" b="1" dirty="0">
                  <a:solidFill>
                    <a:srgbClr val="4D7A6D"/>
                  </a:solidFill>
                </a:rPr>
                <a:t>/  </a:t>
              </a:r>
              <a:r>
                <a:rPr lang="zh-CN" altLang="en-US" b="1" dirty="0">
                  <a:solidFill>
                    <a:srgbClr val="4D7A6D"/>
                  </a:solidFill>
                </a:rPr>
                <a:t>工作赛教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B721E2-E658-7341-1227-E65269A264B6}"/>
              </a:ext>
            </a:extLst>
          </p:cNvPr>
          <p:cNvSpPr txBox="1"/>
          <p:nvPr/>
        </p:nvSpPr>
        <p:spPr>
          <a:xfrm>
            <a:off x="1731966" y="3343542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69BB44-8548-9BA2-2868-C366333D546F}"/>
              </a:ext>
            </a:extLst>
          </p:cNvPr>
          <p:cNvGrpSpPr/>
          <p:nvPr/>
        </p:nvGrpSpPr>
        <p:grpSpPr>
          <a:xfrm>
            <a:off x="1704695" y="5099622"/>
            <a:ext cx="4882006" cy="342544"/>
            <a:chOff x="4289813" y="5868701"/>
            <a:chExt cx="2635462" cy="3425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CF0E877-AEBC-F493-9AF2-00237F1EA6E5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10F02E-7887-CE11-508F-9BD9B01C901A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2023.09.12</a:t>
              </a:r>
              <a:endParaRPr lang="zh-CN" altLang="en-US" sz="1600" dirty="0">
                <a:blipFill>
                  <a:blip r:embed="rId3"/>
                  <a:tile tx="0" ty="0" sx="100000" sy="100000" flip="none" algn="tl"/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C9507E-C183-5F33-E194-6EFD95BCAA0C}"/>
              </a:ext>
            </a:extLst>
          </p:cNvPr>
          <p:cNvGrpSpPr/>
          <p:nvPr/>
        </p:nvGrpSpPr>
        <p:grpSpPr>
          <a:xfrm>
            <a:off x="1493164" y="991906"/>
            <a:ext cx="8576113" cy="1367970"/>
            <a:chOff x="1825372" y="1120073"/>
            <a:chExt cx="8576113" cy="136797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E9C0BD8-C6C1-1191-09F4-3FFBBC8AE0BA}"/>
                </a:ext>
              </a:extLst>
            </p:cNvPr>
            <p:cNvSpPr txBox="1"/>
            <p:nvPr/>
          </p:nvSpPr>
          <p:spPr>
            <a:xfrm>
              <a:off x="1825372" y="1120073"/>
              <a:ext cx="8541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教育教学课件讲义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0058D-7752-1938-20B6-E0789BED9313}"/>
                </a:ext>
              </a:extLst>
            </p:cNvPr>
            <p:cNvSpPr txBox="1"/>
            <p:nvPr/>
          </p:nvSpPr>
          <p:spPr>
            <a:xfrm>
              <a:off x="1860229" y="1164604"/>
              <a:ext cx="8541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ln>
                    <a:solidFill>
                      <a:schemeClr val="bg1"/>
                    </a:solidFill>
                  </a:ln>
                  <a:noFill/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教育教学课件讲义</a:t>
              </a: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5C8D12E-CB23-1379-14BE-8435E81D2F3C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1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内容选择和安排</a:t>
            </a:r>
          </a:p>
        </p:txBody>
      </p:sp>
      <p:sp>
        <p:nvSpPr>
          <p:cNvPr id="3" name="Oval 31">
            <a:extLst>
              <a:ext uri="{FF2B5EF4-FFF2-40B4-BE49-F238E27FC236}">
                <a16:creationId xmlns:a16="http://schemas.microsoft.com/office/drawing/2014/main" id="{8BD8723A-A04D-1648-0835-EDB5E1BD9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859" y="1445958"/>
            <a:ext cx="592667" cy="592667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CDC3A739-673A-EA13-D380-6CB4198C4032}"/>
              </a:ext>
            </a:extLst>
          </p:cNvPr>
          <p:cNvGrpSpPr/>
          <p:nvPr/>
        </p:nvGrpSpPr>
        <p:grpSpPr bwMode="auto">
          <a:xfrm>
            <a:off x="6712892" y="1598358"/>
            <a:ext cx="228600" cy="296333"/>
            <a:chOff x="0" y="0"/>
            <a:chExt cx="184" cy="236"/>
          </a:xfrm>
          <a:solidFill>
            <a:srgbClr val="4D7A6D"/>
          </a:solidFill>
        </p:grpSpPr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8977ECBB-2F9E-8A9E-6A31-D34B0D0CB33D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EFDC3EF8-839E-E5BE-B635-A596548C6C29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ABD72695-B500-6F95-3983-74721B8295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0C70626B-BBB7-54C5-8974-1A845DE5B8AA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2FFB68F5-F13F-7510-1140-36DE2DFCD004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2" name="Oval 34">
            <a:extLst>
              <a:ext uri="{FF2B5EF4-FFF2-40B4-BE49-F238E27FC236}">
                <a16:creationId xmlns:a16="http://schemas.microsoft.com/office/drawing/2014/main" id="{996D1484-D71B-FAD5-E242-5EF0960A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859" y="4474734"/>
            <a:ext cx="592667" cy="59266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3" name="Group 22">
            <a:extLst>
              <a:ext uri="{FF2B5EF4-FFF2-40B4-BE49-F238E27FC236}">
                <a16:creationId xmlns:a16="http://schemas.microsoft.com/office/drawing/2014/main" id="{211FE6E0-6F33-E8A7-8263-A2D30136EFC3}"/>
              </a:ext>
            </a:extLst>
          </p:cNvPr>
          <p:cNvGrpSpPr/>
          <p:nvPr/>
        </p:nvGrpSpPr>
        <p:grpSpPr bwMode="auto">
          <a:xfrm>
            <a:off x="6679026" y="4627134"/>
            <a:ext cx="292100" cy="296333"/>
            <a:chOff x="0" y="0"/>
            <a:chExt cx="233" cy="236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65BE7162-E370-4ACA-3EB6-C7961C942E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4">
              <a:extLst>
                <a:ext uri="{FF2B5EF4-FFF2-40B4-BE49-F238E27FC236}">
                  <a16:creationId xmlns:a16="http://schemas.microsoft.com/office/drawing/2014/main" id="{D139E090-2CCE-FA8B-25D5-D19B4D4E16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Oval 33">
            <a:extLst>
              <a:ext uri="{FF2B5EF4-FFF2-40B4-BE49-F238E27FC236}">
                <a16:creationId xmlns:a16="http://schemas.microsoft.com/office/drawing/2014/main" id="{67C4200E-1F57-BD97-2CD5-301412D34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859" y="3429000"/>
            <a:ext cx="592667" cy="592667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Group 25">
            <a:extLst>
              <a:ext uri="{FF2B5EF4-FFF2-40B4-BE49-F238E27FC236}">
                <a16:creationId xmlns:a16="http://schemas.microsoft.com/office/drawing/2014/main" id="{817EA01E-14E0-09CD-CCAD-3B4970E30A32}"/>
              </a:ext>
            </a:extLst>
          </p:cNvPr>
          <p:cNvGrpSpPr/>
          <p:nvPr/>
        </p:nvGrpSpPr>
        <p:grpSpPr bwMode="auto">
          <a:xfrm>
            <a:off x="6683259" y="3585634"/>
            <a:ext cx="287867" cy="296333"/>
            <a:chOff x="0" y="0"/>
            <a:chExt cx="232" cy="236"/>
          </a:xfrm>
          <a:solidFill>
            <a:srgbClr val="4D7A6D"/>
          </a:solidFill>
        </p:grpSpPr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532D2911-7FCA-F93C-FC0D-A93976CD06FC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045952C3-C8F1-9C67-0C1A-E905499B78E6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2" name="Oval 32">
            <a:extLst>
              <a:ext uri="{FF2B5EF4-FFF2-40B4-BE49-F238E27FC236}">
                <a16:creationId xmlns:a16="http://schemas.microsoft.com/office/drawing/2014/main" id="{BFDB6244-EEEF-3682-97BB-3BDE2760D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0859" y="2437479"/>
            <a:ext cx="592667" cy="59266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3" name="Group 28">
            <a:extLst>
              <a:ext uri="{FF2B5EF4-FFF2-40B4-BE49-F238E27FC236}">
                <a16:creationId xmlns:a16="http://schemas.microsoft.com/office/drawing/2014/main" id="{9CE91F88-2ABD-B116-89D5-CAA35CD9DD72}"/>
              </a:ext>
            </a:extLst>
          </p:cNvPr>
          <p:cNvGrpSpPr/>
          <p:nvPr/>
        </p:nvGrpSpPr>
        <p:grpSpPr bwMode="auto">
          <a:xfrm>
            <a:off x="6676909" y="2591997"/>
            <a:ext cx="296333" cy="249767"/>
            <a:chOff x="0" y="0"/>
            <a:chExt cx="235" cy="2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24" name="Freeform 29">
              <a:extLst>
                <a:ext uri="{FF2B5EF4-FFF2-40B4-BE49-F238E27FC236}">
                  <a16:creationId xmlns:a16="http://schemas.microsoft.com/office/drawing/2014/main" id="{2B8AE44A-3D4D-F73F-6971-BA4B0B69D4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64D4DD1A-3957-1227-4E2D-98850A93EE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5">
            <a:extLst>
              <a:ext uri="{FF2B5EF4-FFF2-40B4-BE49-F238E27FC236}">
                <a16:creationId xmlns:a16="http://schemas.microsoft.com/office/drawing/2014/main" id="{3A58D4EE-E79E-DD65-DEA4-A3EFF1FF1B6E}"/>
              </a:ext>
            </a:extLst>
          </p:cNvPr>
          <p:cNvGrpSpPr/>
          <p:nvPr/>
        </p:nvGrpSpPr>
        <p:grpSpPr>
          <a:xfrm>
            <a:off x="-1191029" y="1289899"/>
            <a:ext cx="7422743" cy="4032448"/>
            <a:chOff x="3937441" y="1178069"/>
            <a:chExt cx="8247063" cy="4394994"/>
          </a:xfrm>
        </p:grpSpPr>
        <p:sp>
          <p:nvSpPr>
            <p:cNvPr id="27" name="AutoShape 2">
              <a:extLst>
                <a:ext uri="{FF2B5EF4-FFF2-40B4-BE49-F238E27FC236}">
                  <a16:creationId xmlns:a16="http://schemas.microsoft.com/office/drawing/2014/main" id="{6C4F0A7F-FD9E-D65A-2E61-C8D178F10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841" y="1178069"/>
              <a:ext cx="6407150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453"/>
                  </a:moveTo>
                  <a:cubicBezTo>
                    <a:pt x="21600" y="21086"/>
                    <a:pt x="21251" y="21599"/>
                    <a:pt x="20820" y="21599"/>
                  </a:cubicBezTo>
                  <a:lnTo>
                    <a:pt x="779" y="21599"/>
                  </a:lnTo>
                  <a:cubicBezTo>
                    <a:pt x="34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348" y="0"/>
                    <a:pt x="779" y="0"/>
                  </a:cubicBezTo>
                  <a:lnTo>
                    <a:pt x="20820" y="0"/>
                  </a:lnTo>
                  <a:cubicBezTo>
                    <a:pt x="21251" y="0"/>
                    <a:pt x="21600" y="513"/>
                    <a:pt x="21600" y="1146"/>
                  </a:cubicBezTo>
                  <a:cubicBezTo>
                    <a:pt x="21600" y="1146"/>
                    <a:pt x="21600" y="20453"/>
                    <a:pt x="21600" y="20453"/>
                  </a:cubicBezTo>
                  <a:close/>
                </a:path>
              </a:pathLst>
            </a:custGeom>
            <a:solidFill>
              <a:srgbClr val="484849"/>
            </a:solidFill>
            <a:ln w="38100" cap="flat" cmpd="sng">
              <a:solidFill>
                <a:srgbClr val="6E6D6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AutoShape 3">
              <a:extLst>
                <a:ext uri="{FF2B5EF4-FFF2-40B4-BE49-F238E27FC236}">
                  <a16:creationId xmlns:a16="http://schemas.microsoft.com/office/drawing/2014/main" id="{B076C011-6FB4-E1B0-F579-364ABE788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891" y="1190769"/>
              <a:ext cx="5091907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980" y="21599"/>
                  </a:lnTo>
                  <a:cubicBezTo>
                    <a:pt x="43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438" y="0"/>
                    <a:pt x="980" y="0"/>
                  </a:cubicBezTo>
                  <a:lnTo>
                    <a:pt x="15217" y="0"/>
                  </a:lnTo>
                  <a:cubicBezTo>
                    <a:pt x="15217" y="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AutoShape 4">
              <a:extLst>
                <a:ext uri="{FF2B5EF4-FFF2-40B4-BE49-F238E27FC236}">
                  <a16:creationId xmlns:a16="http://schemas.microsoft.com/office/drawing/2014/main" id="{3D0FB08A-489D-DBDF-E6F6-3D52F5CBC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591" y="1214928"/>
              <a:ext cx="108744" cy="1071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794"/>
                  </a:moveTo>
                  <a:cubicBezTo>
                    <a:pt x="21600" y="16761"/>
                    <a:pt x="16755" y="21599"/>
                    <a:pt x="10791" y="21599"/>
                  </a:cubicBezTo>
                  <a:cubicBezTo>
                    <a:pt x="4831" y="21599"/>
                    <a:pt x="0" y="16761"/>
                    <a:pt x="0" y="10794"/>
                  </a:cubicBezTo>
                  <a:cubicBezTo>
                    <a:pt x="0" y="4832"/>
                    <a:pt x="4831" y="0"/>
                    <a:pt x="10791" y="0"/>
                  </a:cubicBezTo>
                  <a:cubicBezTo>
                    <a:pt x="16755" y="0"/>
                    <a:pt x="21600" y="4832"/>
                    <a:pt x="21600" y="10794"/>
                  </a:cubicBezTo>
                  <a:close/>
                </a:path>
              </a:pathLst>
            </a:custGeom>
            <a:solidFill>
              <a:srgbClr val="232323"/>
            </a:solidFill>
            <a:ln w="12700" cap="flat" cmpd="sng">
              <a:solidFill>
                <a:srgbClr val="232323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AutoShape 5">
              <a:extLst>
                <a:ext uri="{FF2B5EF4-FFF2-40B4-BE49-F238E27FC236}">
                  <a16:creationId xmlns:a16="http://schemas.microsoft.com/office/drawing/2014/main" id="{3E798D05-1F69-EB64-2CD0-8C785F59F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541" y="1374919"/>
              <a:ext cx="5899150" cy="37504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599"/>
                    <a:pt x="21599" y="21599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DCDEE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AutoShape 6">
              <a:extLst>
                <a:ext uri="{FF2B5EF4-FFF2-40B4-BE49-F238E27FC236}">
                  <a16:creationId xmlns:a16="http://schemas.microsoft.com/office/drawing/2014/main" id="{AADB51AB-CDBC-9B58-6D02-43692FA6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2420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999" y="0"/>
                  </a:moveTo>
                  <a:lnTo>
                    <a:pt x="20988" y="0"/>
                  </a:lnTo>
                  <a:lnTo>
                    <a:pt x="611" y="0"/>
                  </a:lnTo>
                  <a:lnTo>
                    <a:pt x="600" y="0"/>
                  </a:lnTo>
                  <a:cubicBezTo>
                    <a:pt x="268" y="0"/>
                    <a:pt x="0" y="4463"/>
                    <a:pt x="0" y="9970"/>
                  </a:cubicBezTo>
                  <a:lnTo>
                    <a:pt x="0" y="11632"/>
                  </a:lnTo>
                  <a:cubicBezTo>
                    <a:pt x="0" y="17137"/>
                    <a:pt x="268" y="21599"/>
                    <a:pt x="600" y="21599"/>
                  </a:cubicBezTo>
                  <a:lnTo>
                    <a:pt x="611" y="21599"/>
                  </a:lnTo>
                  <a:lnTo>
                    <a:pt x="20988" y="21599"/>
                  </a:lnTo>
                  <a:lnTo>
                    <a:pt x="20999" y="21599"/>
                  </a:lnTo>
                  <a:cubicBezTo>
                    <a:pt x="21331" y="21599"/>
                    <a:pt x="21600" y="17137"/>
                    <a:pt x="21600" y="11632"/>
                  </a:cubicBezTo>
                  <a:lnTo>
                    <a:pt x="21600" y="9970"/>
                  </a:lnTo>
                  <a:cubicBezTo>
                    <a:pt x="21600" y="4463"/>
                    <a:pt x="21331" y="0"/>
                    <a:pt x="2099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AutoShape 7">
              <a:extLst>
                <a:ext uri="{FF2B5EF4-FFF2-40B4-BE49-F238E27FC236}">
                  <a16:creationId xmlns:a16="http://schemas.microsoft.com/office/drawing/2014/main" id="{E5A6C1D9-A7DA-B72A-DDF8-D37A8E226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130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ubicBezTo>
                    <a:pt x="0" y="2159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4E0FA77-E323-E3CC-C68D-D7BA65071C34}"/>
              </a:ext>
            </a:extLst>
          </p:cNvPr>
          <p:cNvGrpSpPr/>
          <p:nvPr/>
        </p:nvGrpSpPr>
        <p:grpSpPr>
          <a:xfrm>
            <a:off x="7205524" y="1346665"/>
            <a:ext cx="3336237" cy="816522"/>
            <a:chOff x="283598" y="1906534"/>
            <a:chExt cx="3336237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3AA79E9-9A3E-749E-3088-659AB72D936A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F2186F6-5DF6-4DFB-F893-A0253FC3F59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2D9F170-3271-8E06-77EC-64C2A62065A3}"/>
              </a:ext>
            </a:extLst>
          </p:cNvPr>
          <p:cNvGrpSpPr/>
          <p:nvPr/>
        </p:nvGrpSpPr>
        <p:grpSpPr>
          <a:xfrm>
            <a:off x="7205524" y="2333897"/>
            <a:ext cx="3336237" cy="816522"/>
            <a:chOff x="283598" y="1906534"/>
            <a:chExt cx="3336237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B2B698D-789B-4FAE-FDAC-D32672187E72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8223A38-AF88-E0FF-3AE7-06E9492422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259E068-CD65-8444-0D55-7EA6DE06CB90}"/>
              </a:ext>
            </a:extLst>
          </p:cNvPr>
          <p:cNvGrpSpPr/>
          <p:nvPr/>
        </p:nvGrpSpPr>
        <p:grpSpPr>
          <a:xfrm>
            <a:off x="7205524" y="3321129"/>
            <a:ext cx="3336237" cy="816522"/>
            <a:chOff x="283598" y="1906534"/>
            <a:chExt cx="3336237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D60B0E7-4FFF-5EDB-0E92-4C437EDB500D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D885FFD-4364-A2C8-F221-2BD5981761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F1E9EF6-8784-FBD1-34A3-9796EF1348C5}"/>
              </a:ext>
            </a:extLst>
          </p:cNvPr>
          <p:cNvGrpSpPr/>
          <p:nvPr/>
        </p:nvGrpSpPr>
        <p:grpSpPr>
          <a:xfrm>
            <a:off x="7205524" y="4308361"/>
            <a:ext cx="3336237" cy="816522"/>
            <a:chOff x="283598" y="1906534"/>
            <a:chExt cx="3336237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7B80B68-10F3-A861-5339-67600C98772E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72C980D-6070-185E-50BC-6F8A59692FD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486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0FC19E5A-00E9-A6D6-2252-ACE61771833C}"/>
              </a:ext>
            </a:extLst>
          </p:cNvPr>
          <p:cNvSpPr/>
          <p:nvPr/>
        </p:nvSpPr>
        <p:spPr>
          <a:xfrm>
            <a:off x="1587748" y="3128338"/>
            <a:ext cx="605929" cy="60592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217256E8-F0A1-07AE-FA5C-CB0813CDF450}"/>
              </a:ext>
            </a:extLst>
          </p:cNvPr>
          <p:cNvSpPr/>
          <p:nvPr/>
        </p:nvSpPr>
        <p:spPr>
          <a:xfrm rot="16200000">
            <a:off x="1607824" y="3059426"/>
            <a:ext cx="1300563" cy="734785"/>
          </a:xfrm>
          <a:prstGeom prst="trapezoid">
            <a:avLst>
              <a:gd name="adj" fmla="val 4703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内容选择和安排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D8DC3F4D-5CF3-CCB6-956E-E37181D20EA1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3290901" y="910688"/>
            <a:ext cx="3412098" cy="5036624"/>
            <a:chOff x="2357" y="-1116"/>
            <a:chExt cx="2962" cy="445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7DAAB05-5314-6134-F9E3-64FE2849B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7" y="-1116"/>
              <a:ext cx="526" cy="4453"/>
            </a:xfrm>
            <a:custGeom>
              <a:avLst/>
              <a:gdLst>
                <a:gd name="T0" fmla="*/ 159 w 222"/>
                <a:gd name="T1" fmla="*/ 1834 h 1882"/>
                <a:gd name="T2" fmla="*/ 110 w 222"/>
                <a:gd name="T3" fmla="*/ 1882 h 1882"/>
                <a:gd name="T4" fmla="*/ 62 w 222"/>
                <a:gd name="T5" fmla="*/ 1834 h 1882"/>
                <a:gd name="T6" fmla="*/ 62 w 222"/>
                <a:gd name="T7" fmla="*/ 1213 h 1882"/>
                <a:gd name="T8" fmla="*/ 62 w 222"/>
                <a:gd name="T9" fmla="*/ 111 h 1882"/>
                <a:gd name="T10" fmla="*/ 0 w 222"/>
                <a:gd name="T11" fmla="*/ 111 h 1882"/>
                <a:gd name="T12" fmla="*/ 111 w 222"/>
                <a:gd name="T13" fmla="*/ 0 h 1882"/>
                <a:gd name="T14" fmla="*/ 222 w 222"/>
                <a:gd name="T15" fmla="*/ 111 h 1882"/>
                <a:gd name="T16" fmla="*/ 158 w 222"/>
                <a:gd name="T17" fmla="*/ 111 h 1882"/>
                <a:gd name="T18" fmla="*/ 158 w 222"/>
                <a:gd name="T19" fmla="*/ 1221 h 1882"/>
                <a:gd name="T20" fmla="*/ 158 w 222"/>
                <a:gd name="T21" fmla="*/ 1244 h 1882"/>
                <a:gd name="T22" fmla="*/ 159 w 222"/>
                <a:gd name="T23" fmla="*/ 1834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2" h="1882">
                  <a:moveTo>
                    <a:pt x="159" y="1834"/>
                  </a:moveTo>
                  <a:cubicBezTo>
                    <a:pt x="158" y="1861"/>
                    <a:pt x="137" y="1882"/>
                    <a:pt x="110" y="1882"/>
                  </a:cubicBezTo>
                  <a:cubicBezTo>
                    <a:pt x="84" y="1882"/>
                    <a:pt x="62" y="1861"/>
                    <a:pt x="62" y="1834"/>
                  </a:cubicBezTo>
                  <a:cubicBezTo>
                    <a:pt x="62" y="1834"/>
                    <a:pt x="62" y="1490"/>
                    <a:pt x="62" y="1213"/>
                  </a:cubicBezTo>
                  <a:cubicBezTo>
                    <a:pt x="62" y="1212"/>
                    <a:pt x="62" y="112"/>
                    <a:pt x="6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4"/>
                    <a:pt x="158" y="1218"/>
                    <a:pt x="158" y="1221"/>
                  </a:cubicBezTo>
                  <a:cubicBezTo>
                    <a:pt x="158" y="1229"/>
                    <a:pt x="158" y="1236"/>
                    <a:pt x="158" y="1244"/>
                  </a:cubicBezTo>
                  <a:cubicBezTo>
                    <a:pt x="158" y="1496"/>
                    <a:pt x="159" y="1834"/>
                    <a:pt x="159" y="1834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8EB52FEE-0980-6535-1E7D-53021CE99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" y="-113"/>
              <a:ext cx="1372" cy="3441"/>
            </a:xfrm>
            <a:custGeom>
              <a:avLst/>
              <a:gdLst>
                <a:gd name="T0" fmla="*/ 0 w 579"/>
                <a:gd name="T1" fmla="*/ 110 h 1454"/>
                <a:gd name="T2" fmla="*/ 111 w 579"/>
                <a:gd name="T3" fmla="*/ 0 h 1454"/>
                <a:gd name="T4" fmla="*/ 111 w 579"/>
                <a:gd name="T5" fmla="*/ 61 h 1454"/>
                <a:gd name="T6" fmla="*/ 294 w 579"/>
                <a:gd name="T7" fmla="*/ 62 h 1454"/>
                <a:gd name="T8" fmla="*/ 579 w 579"/>
                <a:gd name="T9" fmla="*/ 404 h 1454"/>
                <a:gd name="T10" fmla="*/ 579 w 579"/>
                <a:gd name="T11" fmla="*/ 1406 h 1454"/>
                <a:gd name="T12" fmla="*/ 530 w 579"/>
                <a:gd name="T13" fmla="*/ 1454 h 1454"/>
                <a:gd name="T14" fmla="*/ 482 w 579"/>
                <a:gd name="T15" fmla="*/ 1406 h 1454"/>
                <a:gd name="T16" fmla="*/ 483 w 579"/>
                <a:gd name="T17" fmla="*/ 388 h 1454"/>
                <a:gd name="T18" fmla="*/ 303 w 579"/>
                <a:gd name="T19" fmla="*/ 158 h 1454"/>
                <a:gd name="T20" fmla="*/ 111 w 579"/>
                <a:gd name="T21" fmla="*/ 158 h 1454"/>
                <a:gd name="T22" fmla="*/ 111 w 579"/>
                <a:gd name="T23" fmla="*/ 221 h 1454"/>
                <a:gd name="T24" fmla="*/ 0 w 579"/>
                <a:gd name="T25" fmla="*/ 11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54">
                  <a:moveTo>
                    <a:pt x="0" y="11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0" y="61"/>
                    <a:pt x="251" y="61"/>
                    <a:pt x="294" y="62"/>
                  </a:cubicBezTo>
                  <a:cubicBezTo>
                    <a:pt x="403" y="64"/>
                    <a:pt x="579" y="135"/>
                    <a:pt x="579" y="404"/>
                  </a:cubicBezTo>
                  <a:cubicBezTo>
                    <a:pt x="579" y="681"/>
                    <a:pt x="579" y="1406"/>
                    <a:pt x="579" y="1406"/>
                  </a:cubicBezTo>
                  <a:cubicBezTo>
                    <a:pt x="578" y="1433"/>
                    <a:pt x="557" y="1454"/>
                    <a:pt x="530" y="1454"/>
                  </a:cubicBezTo>
                  <a:cubicBezTo>
                    <a:pt x="504" y="1454"/>
                    <a:pt x="483" y="1433"/>
                    <a:pt x="482" y="1406"/>
                  </a:cubicBezTo>
                  <a:cubicBezTo>
                    <a:pt x="482" y="1406"/>
                    <a:pt x="483" y="643"/>
                    <a:pt x="483" y="388"/>
                  </a:cubicBezTo>
                  <a:cubicBezTo>
                    <a:pt x="482" y="253"/>
                    <a:pt x="378" y="158"/>
                    <a:pt x="303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221"/>
                    <a:pt x="111" y="221"/>
                    <a:pt x="111" y="221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64E31D98-F50A-A4A2-637F-B140D2174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2" y="775"/>
              <a:ext cx="1129" cy="2541"/>
            </a:xfrm>
            <a:custGeom>
              <a:avLst/>
              <a:gdLst>
                <a:gd name="T0" fmla="*/ 0 w 477"/>
                <a:gd name="T1" fmla="*/ 111 h 1074"/>
                <a:gd name="T2" fmla="*/ 111 w 477"/>
                <a:gd name="T3" fmla="*/ 0 h 1074"/>
                <a:gd name="T4" fmla="*/ 111 w 477"/>
                <a:gd name="T5" fmla="*/ 62 h 1074"/>
                <a:gd name="T6" fmla="*/ 192 w 477"/>
                <a:gd name="T7" fmla="*/ 62 h 1074"/>
                <a:gd name="T8" fmla="*/ 477 w 477"/>
                <a:gd name="T9" fmla="*/ 404 h 1074"/>
                <a:gd name="T10" fmla="*/ 477 w 477"/>
                <a:gd name="T11" fmla="*/ 1026 h 1074"/>
                <a:gd name="T12" fmla="*/ 428 w 477"/>
                <a:gd name="T13" fmla="*/ 1074 h 1074"/>
                <a:gd name="T14" fmla="*/ 380 w 477"/>
                <a:gd name="T15" fmla="*/ 1026 h 1074"/>
                <a:gd name="T16" fmla="*/ 380 w 477"/>
                <a:gd name="T17" fmla="*/ 389 h 1074"/>
                <a:gd name="T18" fmla="*/ 201 w 477"/>
                <a:gd name="T19" fmla="*/ 158 h 1074"/>
                <a:gd name="T20" fmla="*/ 111 w 477"/>
                <a:gd name="T21" fmla="*/ 158 h 1074"/>
                <a:gd name="T22" fmla="*/ 111 w 477"/>
                <a:gd name="T23" fmla="*/ 222 h 1074"/>
                <a:gd name="T24" fmla="*/ 0 w 477"/>
                <a:gd name="T25" fmla="*/ 111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074">
                  <a:moveTo>
                    <a:pt x="0" y="111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20" y="62"/>
                    <a:pt x="149" y="62"/>
                    <a:pt x="192" y="62"/>
                  </a:cubicBezTo>
                  <a:cubicBezTo>
                    <a:pt x="301" y="64"/>
                    <a:pt x="477" y="135"/>
                    <a:pt x="477" y="404"/>
                  </a:cubicBezTo>
                  <a:cubicBezTo>
                    <a:pt x="477" y="681"/>
                    <a:pt x="477" y="1026"/>
                    <a:pt x="477" y="1026"/>
                  </a:cubicBezTo>
                  <a:cubicBezTo>
                    <a:pt x="476" y="1052"/>
                    <a:pt x="455" y="1074"/>
                    <a:pt x="428" y="1074"/>
                  </a:cubicBezTo>
                  <a:cubicBezTo>
                    <a:pt x="402" y="1074"/>
                    <a:pt x="380" y="1052"/>
                    <a:pt x="380" y="1026"/>
                  </a:cubicBezTo>
                  <a:cubicBezTo>
                    <a:pt x="380" y="1026"/>
                    <a:pt x="381" y="643"/>
                    <a:pt x="380" y="389"/>
                  </a:cubicBezTo>
                  <a:cubicBezTo>
                    <a:pt x="380" y="254"/>
                    <a:pt x="276" y="158"/>
                    <a:pt x="201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E7268C44-FCAC-8B88-FF8C-6BE94754D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" y="775"/>
              <a:ext cx="1130" cy="2539"/>
            </a:xfrm>
            <a:custGeom>
              <a:avLst/>
              <a:gdLst>
                <a:gd name="T0" fmla="*/ 477 w 477"/>
                <a:gd name="T1" fmla="*/ 111 h 1073"/>
                <a:gd name="T2" fmla="*/ 366 w 477"/>
                <a:gd name="T3" fmla="*/ 0 h 1073"/>
                <a:gd name="T4" fmla="*/ 366 w 477"/>
                <a:gd name="T5" fmla="*/ 61 h 1073"/>
                <a:gd name="T6" fmla="*/ 285 w 477"/>
                <a:gd name="T7" fmla="*/ 62 h 1073"/>
                <a:gd name="T8" fmla="*/ 0 w 477"/>
                <a:gd name="T9" fmla="*/ 404 h 1073"/>
                <a:gd name="T10" fmla="*/ 1 w 477"/>
                <a:gd name="T11" fmla="*/ 1026 h 1073"/>
                <a:gd name="T12" fmla="*/ 49 w 477"/>
                <a:gd name="T13" fmla="*/ 1073 h 1073"/>
                <a:gd name="T14" fmla="*/ 97 w 477"/>
                <a:gd name="T15" fmla="*/ 1026 h 1073"/>
                <a:gd name="T16" fmla="*/ 97 w 477"/>
                <a:gd name="T17" fmla="*/ 388 h 1073"/>
                <a:gd name="T18" fmla="*/ 276 w 477"/>
                <a:gd name="T19" fmla="*/ 158 h 1073"/>
                <a:gd name="T20" fmla="*/ 366 w 477"/>
                <a:gd name="T21" fmla="*/ 158 h 1073"/>
                <a:gd name="T22" fmla="*/ 366 w 477"/>
                <a:gd name="T23" fmla="*/ 221 h 1073"/>
                <a:gd name="T24" fmla="*/ 477 w 477"/>
                <a:gd name="T25" fmla="*/ 11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073">
                  <a:moveTo>
                    <a:pt x="477" y="111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6" y="61"/>
                    <a:pt x="366" y="61"/>
                    <a:pt x="366" y="61"/>
                  </a:cubicBezTo>
                  <a:cubicBezTo>
                    <a:pt x="357" y="61"/>
                    <a:pt x="328" y="61"/>
                    <a:pt x="285" y="62"/>
                  </a:cubicBezTo>
                  <a:cubicBezTo>
                    <a:pt x="176" y="64"/>
                    <a:pt x="0" y="135"/>
                    <a:pt x="0" y="404"/>
                  </a:cubicBezTo>
                  <a:cubicBezTo>
                    <a:pt x="0" y="681"/>
                    <a:pt x="1" y="1026"/>
                    <a:pt x="1" y="1026"/>
                  </a:cubicBezTo>
                  <a:cubicBezTo>
                    <a:pt x="1" y="1052"/>
                    <a:pt x="22" y="1073"/>
                    <a:pt x="49" y="1073"/>
                  </a:cubicBezTo>
                  <a:cubicBezTo>
                    <a:pt x="75" y="1073"/>
                    <a:pt x="97" y="1052"/>
                    <a:pt x="97" y="1026"/>
                  </a:cubicBezTo>
                  <a:cubicBezTo>
                    <a:pt x="97" y="1026"/>
                    <a:pt x="96" y="643"/>
                    <a:pt x="97" y="388"/>
                  </a:cubicBezTo>
                  <a:cubicBezTo>
                    <a:pt x="97" y="254"/>
                    <a:pt x="201" y="158"/>
                    <a:pt x="276" y="158"/>
                  </a:cubicBezTo>
                  <a:cubicBezTo>
                    <a:pt x="366" y="158"/>
                    <a:pt x="366" y="158"/>
                    <a:pt x="366" y="158"/>
                  </a:cubicBezTo>
                  <a:cubicBezTo>
                    <a:pt x="366" y="221"/>
                    <a:pt x="366" y="221"/>
                    <a:pt x="366" y="221"/>
                  </a:cubicBezTo>
                  <a:lnTo>
                    <a:pt x="477" y="111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0D45DC4A-45D4-5634-B6AF-1A841B7CC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" y="-113"/>
              <a:ext cx="1371" cy="3441"/>
            </a:xfrm>
            <a:custGeom>
              <a:avLst/>
              <a:gdLst>
                <a:gd name="T0" fmla="*/ 579 w 579"/>
                <a:gd name="T1" fmla="*/ 110 h 1454"/>
                <a:gd name="T2" fmla="*/ 468 w 579"/>
                <a:gd name="T3" fmla="*/ 0 h 1454"/>
                <a:gd name="T4" fmla="*/ 468 w 579"/>
                <a:gd name="T5" fmla="*/ 61 h 1454"/>
                <a:gd name="T6" fmla="*/ 285 w 579"/>
                <a:gd name="T7" fmla="*/ 62 h 1454"/>
                <a:gd name="T8" fmla="*/ 0 w 579"/>
                <a:gd name="T9" fmla="*/ 404 h 1454"/>
                <a:gd name="T10" fmla="*/ 0 w 579"/>
                <a:gd name="T11" fmla="*/ 1406 h 1454"/>
                <a:gd name="T12" fmla="*/ 49 w 579"/>
                <a:gd name="T13" fmla="*/ 1454 h 1454"/>
                <a:gd name="T14" fmla="*/ 97 w 579"/>
                <a:gd name="T15" fmla="*/ 1406 h 1454"/>
                <a:gd name="T16" fmla="*/ 97 w 579"/>
                <a:gd name="T17" fmla="*/ 388 h 1454"/>
                <a:gd name="T18" fmla="*/ 276 w 579"/>
                <a:gd name="T19" fmla="*/ 158 h 1454"/>
                <a:gd name="T20" fmla="*/ 468 w 579"/>
                <a:gd name="T21" fmla="*/ 158 h 1454"/>
                <a:gd name="T22" fmla="*/ 468 w 579"/>
                <a:gd name="T23" fmla="*/ 221 h 1454"/>
                <a:gd name="T24" fmla="*/ 579 w 579"/>
                <a:gd name="T25" fmla="*/ 11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54">
                  <a:moveTo>
                    <a:pt x="579" y="110"/>
                  </a:moveTo>
                  <a:cubicBezTo>
                    <a:pt x="468" y="0"/>
                    <a:pt x="468" y="0"/>
                    <a:pt x="468" y="0"/>
                  </a:cubicBezTo>
                  <a:cubicBezTo>
                    <a:pt x="468" y="61"/>
                    <a:pt x="468" y="61"/>
                    <a:pt x="468" y="61"/>
                  </a:cubicBezTo>
                  <a:cubicBezTo>
                    <a:pt x="459" y="61"/>
                    <a:pt x="328" y="61"/>
                    <a:pt x="285" y="62"/>
                  </a:cubicBezTo>
                  <a:cubicBezTo>
                    <a:pt x="176" y="64"/>
                    <a:pt x="0" y="135"/>
                    <a:pt x="0" y="404"/>
                  </a:cubicBezTo>
                  <a:cubicBezTo>
                    <a:pt x="0" y="681"/>
                    <a:pt x="0" y="1406"/>
                    <a:pt x="0" y="1406"/>
                  </a:cubicBezTo>
                  <a:cubicBezTo>
                    <a:pt x="1" y="1433"/>
                    <a:pt x="22" y="1454"/>
                    <a:pt x="49" y="1454"/>
                  </a:cubicBezTo>
                  <a:cubicBezTo>
                    <a:pt x="75" y="1454"/>
                    <a:pt x="97" y="1433"/>
                    <a:pt x="97" y="1406"/>
                  </a:cubicBezTo>
                  <a:cubicBezTo>
                    <a:pt x="97" y="1406"/>
                    <a:pt x="96" y="643"/>
                    <a:pt x="97" y="388"/>
                  </a:cubicBezTo>
                  <a:cubicBezTo>
                    <a:pt x="97" y="254"/>
                    <a:pt x="201" y="158"/>
                    <a:pt x="276" y="158"/>
                  </a:cubicBezTo>
                  <a:cubicBezTo>
                    <a:pt x="468" y="158"/>
                    <a:pt x="468" y="158"/>
                    <a:pt x="468" y="158"/>
                  </a:cubicBezTo>
                  <a:cubicBezTo>
                    <a:pt x="468" y="221"/>
                    <a:pt x="468" y="221"/>
                    <a:pt x="468" y="221"/>
                  </a:cubicBezTo>
                  <a:lnTo>
                    <a:pt x="579" y="11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952E897D-5F40-8D3F-8658-2C74451E1081}"/>
              </a:ext>
            </a:extLst>
          </p:cNvPr>
          <p:cNvSpPr/>
          <p:nvPr/>
        </p:nvSpPr>
        <p:spPr>
          <a:xfrm>
            <a:off x="1737281" y="3123853"/>
            <a:ext cx="294870" cy="60592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BDBAE1-AEE2-45C9-FAF2-BDD354DCD3F5}"/>
              </a:ext>
            </a:extLst>
          </p:cNvPr>
          <p:cNvGrpSpPr/>
          <p:nvPr/>
        </p:nvGrpSpPr>
        <p:grpSpPr>
          <a:xfrm>
            <a:off x="6481624" y="1330220"/>
            <a:ext cx="3336237" cy="816522"/>
            <a:chOff x="283598" y="1906534"/>
            <a:chExt cx="3336237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B6349E-2A02-D86E-4D8C-D265A5C496AB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25D4911-96E2-BA43-402B-7BEE3793F72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CF3F218-45C5-9DAA-66EA-66C7BA7C24AC}"/>
              </a:ext>
            </a:extLst>
          </p:cNvPr>
          <p:cNvGrpSpPr/>
          <p:nvPr/>
        </p:nvGrpSpPr>
        <p:grpSpPr>
          <a:xfrm>
            <a:off x="6481624" y="4726788"/>
            <a:ext cx="3336237" cy="816522"/>
            <a:chOff x="283598" y="1906534"/>
            <a:chExt cx="3336237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58FC28D-37F2-20AB-D456-28AD5776142F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7D27145-7FC7-B840-F74D-57B85709C2C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F513A45-081F-2ED6-71C6-238C8B615E99}"/>
              </a:ext>
            </a:extLst>
          </p:cNvPr>
          <p:cNvGrpSpPr/>
          <p:nvPr/>
        </p:nvGrpSpPr>
        <p:grpSpPr>
          <a:xfrm>
            <a:off x="7599408" y="3040791"/>
            <a:ext cx="3336237" cy="816522"/>
            <a:chOff x="283598" y="1906534"/>
            <a:chExt cx="3336237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C3D3FFF-A6B8-CDCC-668E-E2C24A9763EE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03AD9B-928C-4EFE-2F51-0285524886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DFBB566-92EE-19CE-F262-48443D6053F8}"/>
              </a:ext>
            </a:extLst>
          </p:cNvPr>
          <p:cNvGrpSpPr/>
          <p:nvPr/>
        </p:nvGrpSpPr>
        <p:grpSpPr>
          <a:xfrm>
            <a:off x="1227492" y="1569204"/>
            <a:ext cx="3336237" cy="816522"/>
            <a:chOff x="283598" y="1906534"/>
            <a:chExt cx="3336237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BA47090-3369-651B-E1F5-BCD39CF75EB2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8D65817-256B-F474-07F1-1FAF7E3A9A72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DE56994-60BD-B201-D0F2-1BB1ECB3BC00}"/>
              </a:ext>
            </a:extLst>
          </p:cNvPr>
          <p:cNvGrpSpPr/>
          <p:nvPr/>
        </p:nvGrpSpPr>
        <p:grpSpPr>
          <a:xfrm>
            <a:off x="1227492" y="4650746"/>
            <a:ext cx="3336237" cy="816522"/>
            <a:chOff x="283598" y="1906534"/>
            <a:chExt cx="3336237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64ED04D-6013-197F-3F4E-722CDB678124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31AECA7-49F0-985D-D024-1007A371DFFD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10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内容选择和安排</a:t>
            </a:r>
          </a:p>
        </p:txBody>
      </p:sp>
      <p:sp>
        <p:nvSpPr>
          <p:cNvPr id="3" name="Rounded Rectangle 13">
            <a:extLst>
              <a:ext uri="{FF2B5EF4-FFF2-40B4-BE49-F238E27FC236}">
                <a16:creationId xmlns:a16="http://schemas.microsoft.com/office/drawing/2014/main" id="{DB2B4D7D-FA91-A503-BE38-830F75A2218B}"/>
              </a:ext>
            </a:extLst>
          </p:cNvPr>
          <p:cNvSpPr/>
          <p:nvPr/>
        </p:nvSpPr>
        <p:spPr>
          <a:xfrm>
            <a:off x="1765709" y="4533743"/>
            <a:ext cx="838200" cy="8382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71F7F99B-A430-979C-D268-A4666D950026}"/>
              </a:ext>
            </a:extLst>
          </p:cNvPr>
          <p:cNvSpPr>
            <a:spLocks noEditPoints="1"/>
          </p:cNvSpPr>
          <p:nvPr/>
        </p:nvSpPr>
        <p:spPr bwMode="auto">
          <a:xfrm>
            <a:off x="1983898" y="4754428"/>
            <a:ext cx="401822" cy="396830"/>
          </a:xfrm>
          <a:custGeom>
            <a:avLst/>
            <a:gdLst>
              <a:gd name="T0" fmla="*/ 114 w 121"/>
              <a:gd name="T1" fmla="*/ 89 h 119"/>
              <a:gd name="T2" fmla="*/ 88 w 121"/>
              <a:gd name="T3" fmla="*/ 62 h 119"/>
              <a:gd name="T4" fmla="*/ 71 w 121"/>
              <a:gd name="T5" fmla="*/ 58 h 119"/>
              <a:gd name="T6" fmla="*/ 61 w 121"/>
              <a:gd name="T7" fmla="*/ 48 h 119"/>
              <a:gd name="T8" fmla="*/ 56 w 121"/>
              <a:gd name="T9" fmla="*/ 33 h 119"/>
              <a:gd name="T10" fmla="*/ 30 w 121"/>
              <a:gd name="T11" fmla="*/ 6 h 119"/>
              <a:gd name="T12" fmla="*/ 7 w 121"/>
              <a:gd name="T13" fmla="*/ 6 h 119"/>
              <a:gd name="T14" fmla="*/ 7 w 121"/>
              <a:gd name="T15" fmla="*/ 29 h 119"/>
              <a:gd name="T16" fmla="*/ 33 w 121"/>
              <a:gd name="T17" fmla="*/ 56 h 119"/>
              <a:gd name="T18" fmla="*/ 51 w 121"/>
              <a:gd name="T19" fmla="*/ 60 h 119"/>
              <a:gd name="T20" fmla="*/ 60 w 121"/>
              <a:gd name="T21" fmla="*/ 70 h 119"/>
              <a:gd name="T22" fmla="*/ 65 w 121"/>
              <a:gd name="T23" fmla="*/ 85 h 119"/>
              <a:gd name="T24" fmla="*/ 91 w 121"/>
              <a:gd name="T25" fmla="*/ 112 h 119"/>
              <a:gd name="T26" fmla="*/ 114 w 121"/>
              <a:gd name="T27" fmla="*/ 112 h 119"/>
              <a:gd name="T28" fmla="*/ 114 w 121"/>
              <a:gd name="T29" fmla="*/ 89 h 119"/>
              <a:gd name="T30" fmla="*/ 36 w 121"/>
              <a:gd name="T31" fmla="*/ 51 h 119"/>
              <a:gd name="T32" fmla="*/ 12 w 121"/>
              <a:gd name="T33" fmla="*/ 27 h 119"/>
              <a:gd name="T34" fmla="*/ 11 w 121"/>
              <a:gd name="T35" fmla="*/ 11 h 119"/>
              <a:gd name="T36" fmla="*/ 27 w 121"/>
              <a:gd name="T37" fmla="*/ 12 h 119"/>
              <a:gd name="T38" fmla="*/ 51 w 121"/>
              <a:gd name="T39" fmla="*/ 36 h 119"/>
              <a:gd name="T40" fmla="*/ 54 w 121"/>
              <a:gd name="T41" fmla="*/ 42 h 119"/>
              <a:gd name="T42" fmla="*/ 43 w 121"/>
              <a:gd name="T43" fmla="*/ 42 h 119"/>
              <a:gd name="T44" fmla="*/ 43 w 121"/>
              <a:gd name="T45" fmla="*/ 53 h 119"/>
              <a:gd name="T46" fmla="*/ 45 w 121"/>
              <a:gd name="T47" fmla="*/ 54 h 119"/>
              <a:gd name="T48" fmla="*/ 36 w 121"/>
              <a:gd name="T49" fmla="*/ 51 h 119"/>
              <a:gd name="T50" fmla="*/ 110 w 121"/>
              <a:gd name="T51" fmla="*/ 107 h 119"/>
              <a:gd name="T52" fmla="*/ 94 w 121"/>
              <a:gd name="T53" fmla="*/ 107 h 119"/>
              <a:gd name="T54" fmla="*/ 70 w 121"/>
              <a:gd name="T55" fmla="*/ 83 h 119"/>
              <a:gd name="T56" fmla="*/ 67 w 121"/>
              <a:gd name="T57" fmla="*/ 76 h 119"/>
              <a:gd name="T58" fmla="*/ 71 w 121"/>
              <a:gd name="T59" fmla="*/ 80 h 119"/>
              <a:gd name="T60" fmla="*/ 82 w 121"/>
              <a:gd name="T61" fmla="*/ 80 h 119"/>
              <a:gd name="T62" fmla="*/ 82 w 121"/>
              <a:gd name="T63" fmla="*/ 69 h 119"/>
              <a:gd name="T64" fmla="*/ 77 w 121"/>
              <a:gd name="T65" fmla="*/ 64 h 119"/>
              <a:gd name="T66" fmla="*/ 85 w 121"/>
              <a:gd name="T67" fmla="*/ 68 h 119"/>
              <a:gd name="T68" fmla="*/ 109 w 121"/>
              <a:gd name="T69" fmla="*/ 92 h 119"/>
              <a:gd name="T70" fmla="*/ 110 w 121"/>
              <a:gd name="T71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1" h="119">
                <a:moveTo>
                  <a:pt x="114" y="89"/>
                </a:moveTo>
                <a:cubicBezTo>
                  <a:pt x="88" y="62"/>
                  <a:pt x="88" y="62"/>
                  <a:pt x="88" y="62"/>
                </a:cubicBezTo>
                <a:cubicBezTo>
                  <a:pt x="83" y="58"/>
                  <a:pt x="77" y="57"/>
                  <a:pt x="7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3"/>
                  <a:pt x="61" y="37"/>
                  <a:pt x="56" y="33"/>
                </a:cubicBezTo>
                <a:cubicBezTo>
                  <a:pt x="30" y="6"/>
                  <a:pt x="30" y="6"/>
                  <a:pt x="30" y="6"/>
                </a:cubicBezTo>
                <a:cubicBezTo>
                  <a:pt x="23" y="0"/>
                  <a:pt x="13" y="0"/>
                  <a:pt x="7" y="6"/>
                </a:cubicBezTo>
                <a:cubicBezTo>
                  <a:pt x="0" y="13"/>
                  <a:pt x="0" y="23"/>
                  <a:pt x="7" y="2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61"/>
                  <a:pt x="45" y="62"/>
                  <a:pt x="51" y="6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5"/>
                  <a:pt x="60" y="81"/>
                  <a:pt x="65" y="85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8" y="119"/>
                  <a:pt x="108" y="119"/>
                  <a:pt x="114" y="112"/>
                </a:cubicBezTo>
                <a:cubicBezTo>
                  <a:pt x="121" y="106"/>
                  <a:pt x="121" y="95"/>
                  <a:pt x="114" y="89"/>
                </a:cubicBezTo>
                <a:close/>
                <a:moveTo>
                  <a:pt x="36" y="51"/>
                </a:moveTo>
                <a:cubicBezTo>
                  <a:pt x="12" y="27"/>
                  <a:pt x="12" y="27"/>
                  <a:pt x="12" y="27"/>
                </a:cubicBezTo>
                <a:cubicBezTo>
                  <a:pt x="7" y="22"/>
                  <a:pt x="7" y="15"/>
                  <a:pt x="11" y="11"/>
                </a:cubicBezTo>
                <a:cubicBezTo>
                  <a:pt x="16" y="7"/>
                  <a:pt x="23" y="7"/>
                  <a:pt x="27" y="12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7"/>
                  <a:pt x="54" y="40"/>
                  <a:pt x="54" y="42"/>
                </a:cubicBezTo>
                <a:cubicBezTo>
                  <a:pt x="51" y="39"/>
                  <a:pt x="46" y="39"/>
                  <a:pt x="43" y="42"/>
                </a:cubicBezTo>
                <a:cubicBezTo>
                  <a:pt x="40" y="45"/>
                  <a:pt x="40" y="50"/>
                  <a:pt x="43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2" y="54"/>
                  <a:pt x="38" y="53"/>
                  <a:pt x="36" y="51"/>
                </a:cubicBezTo>
                <a:close/>
                <a:moveTo>
                  <a:pt x="110" y="107"/>
                </a:moveTo>
                <a:cubicBezTo>
                  <a:pt x="105" y="111"/>
                  <a:pt x="98" y="111"/>
                  <a:pt x="94" y="107"/>
                </a:cubicBezTo>
                <a:cubicBezTo>
                  <a:pt x="70" y="83"/>
                  <a:pt x="70" y="83"/>
                  <a:pt x="70" y="83"/>
                </a:cubicBezTo>
                <a:cubicBezTo>
                  <a:pt x="68" y="81"/>
                  <a:pt x="67" y="78"/>
                  <a:pt x="67" y="76"/>
                </a:cubicBezTo>
                <a:cubicBezTo>
                  <a:pt x="71" y="80"/>
                  <a:pt x="71" y="80"/>
                  <a:pt x="71" y="80"/>
                </a:cubicBezTo>
                <a:cubicBezTo>
                  <a:pt x="74" y="83"/>
                  <a:pt x="79" y="83"/>
                  <a:pt x="82" y="80"/>
                </a:cubicBezTo>
                <a:cubicBezTo>
                  <a:pt x="85" y="77"/>
                  <a:pt x="85" y="72"/>
                  <a:pt x="82" y="69"/>
                </a:cubicBezTo>
                <a:cubicBezTo>
                  <a:pt x="77" y="64"/>
                  <a:pt x="77" y="64"/>
                  <a:pt x="77" y="64"/>
                </a:cubicBezTo>
                <a:cubicBezTo>
                  <a:pt x="80" y="64"/>
                  <a:pt x="83" y="65"/>
                  <a:pt x="85" y="68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14" y="96"/>
                  <a:pt x="114" y="103"/>
                  <a:pt x="110" y="107"/>
                </a:cubicBezTo>
                <a:close/>
              </a:path>
            </a:pathLst>
          </a:custGeom>
          <a:solidFill>
            <a:srgbClr val="4D7A6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" name="Rounded Rectangle 11">
            <a:extLst>
              <a:ext uri="{FF2B5EF4-FFF2-40B4-BE49-F238E27FC236}">
                <a16:creationId xmlns:a16="http://schemas.microsoft.com/office/drawing/2014/main" id="{A2B09CAC-DB5D-3636-8F18-669778B062A1}"/>
              </a:ext>
            </a:extLst>
          </p:cNvPr>
          <p:cNvSpPr/>
          <p:nvPr/>
        </p:nvSpPr>
        <p:spPr>
          <a:xfrm>
            <a:off x="6470455" y="1346045"/>
            <a:ext cx="838200" cy="838200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8" name="Group 24">
            <a:extLst>
              <a:ext uri="{FF2B5EF4-FFF2-40B4-BE49-F238E27FC236}">
                <a16:creationId xmlns:a16="http://schemas.microsoft.com/office/drawing/2014/main" id="{26AE74E3-C007-C72D-7F44-CFD8E7EAA4B6}"/>
              </a:ext>
            </a:extLst>
          </p:cNvPr>
          <p:cNvGrpSpPr/>
          <p:nvPr/>
        </p:nvGrpSpPr>
        <p:grpSpPr>
          <a:xfrm>
            <a:off x="6683652" y="1576713"/>
            <a:ext cx="411805" cy="376863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9" name="Oval 52">
              <a:extLst>
                <a:ext uri="{FF2B5EF4-FFF2-40B4-BE49-F238E27FC236}">
                  <a16:creationId xmlns:a16="http://schemas.microsoft.com/office/drawing/2014/main" id="{0FB75C0A-6A82-74AE-3F83-DC8E85712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53">
              <a:extLst>
                <a:ext uri="{FF2B5EF4-FFF2-40B4-BE49-F238E27FC236}">
                  <a16:creationId xmlns:a16="http://schemas.microsoft.com/office/drawing/2014/main" id="{EBE79854-4434-134B-9772-3F087E73C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54">
              <a:extLst>
                <a:ext uri="{FF2B5EF4-FFF2-40B4-BE49-F238E27FC236}">
                  <a16:creationId xmlns:a16="http://schemas.microsoft.com/office/drawing/2014/main" id="{7C336F89-448A-FFCF-3D3C-6C13D76F310A}"/>
                </a:ext>
              </a:extLst>
            </p:cNvPr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Rounded Rectangle 15">
            <a:extLst>
              <a:ext uri="{FF2B5EF4-FFF2-40B4-BE49-F238E27FC236}">
                <a16:creationId xmlns:a16="http://schemas.microsoft.com/office/drawing/2014/main" id="{662D16C5-9A42-6447-1808-B9B8F8562F5D}"/>
              </a:ext>
            </a:extLst>
          </p:cNvPr>
          <p:cNvSpPr/>
          <p:nvPr/>
        </p:nvSpPr>
        <p:spPr>
          <a:xfrm>
            <a:off x="1765709" y="2924166"/>
            <a:ext cx="838200" cy="838200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4" name="Freeform 55">
            <a:extLst>
              <a:ext uri="{FF2B5EF4-FFF2-40B4-BE49-F238E27FC236}">
                <a16:creationId xmlns:a16="http://schemas.microsoft.com/office/drawing/2014/main" id="{0846B316-D7C5-07B0-E5ED-D50272729AB9}"/>
              </a:ext>
            </a:extLst>
          </p:cNvPr>
          <p:cNvSpPr>
            <a:spLocks noEditPoints="1"/>
          </p:cNvSpPr>
          <p:nvPr/>
        </p:nvSpPr>
        <p:spPr bwMode="auto">
          <a:xfrm>
            <a:off x="1970172" y="3118646"/>
            <a:ext cx="429274" cy="449241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Rounded Rectangle 17">
            <a:extLst>
              <a:ext uri="{FF2B5EF4-FFF2-40B4-BE49-F238E27FC236}">
                <a16:creationId xmlns:a16="http://schemas.microsoft.com/office/drawing/2014/main" id="{3CC8F457-C43A-1B37-D3EC-283D22A7371D}"/>
              </a:ext>
            </a:extLst>
          </p:cNvPr>
          <p:cNvSpPr/>
          <p:nvPr/>
        </p:nvSpPr>
        <p:spPr>
          <a:xfrm>
            <a:off x="6470455" y="2924166"/>
            <a:ext cx="838200" cy="8382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7" name="Group 29">
            <a:extLst>
              <a:ext uri="{FF2B5EF4-FFF2-40B4-BE49-F238E27FC236}">
                <a16:creationId xmlns:a16="http://schemas.microsoft.com/office/drawing/2014/main" id="{BEE276DF-FB48-7C02-C093-F0335988841A}"/>
              </a:ext>
            </a:extLst>
          </p:cNvPr>
          <p:cNvGrpSpPr/>
          <p:nvPr/>
        </p:nvGrpSpPr>
        <p:grpSpPr>
          <a:xfrm>
            <a:off x="6727329" y="3147036"/>
            <a:ext cx="324452" cy="406813"/>
            <a:chOff x="5106627" y="2260366"/>
            <a:chExt cx="324452" cy="406813"/>
          </a:xfrm>
          <a:solidFill>
            <a:srgbClr val="4D7A6D"/>
          </a:solidFill>
        </p:grpSpPr>
        <p:sp>
          <p:nvSpPr>
            <p:cNvPr id="18" name="Freeform 80">
              <a:extLst>
                <a:ext uri="{FF2B5EF4-FFF2-40B4-BE49-F238E27FC236}">
                  <a16:creationId xmlns:a16="http://schemas.microsoft.com/office/drawing/2014/main" id="{CC2C9202-730F-268C-ADCC-9EE91463B2A3}"/>
                </a:ext>
              </a:extLst>
            </p:cNvPr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81">
              <a:extLst>
                <a:ext uri="{FF2B5EF4-FFF2-40B4-BE49-F238E27FC236}">
                  <a16:creationId xmlns:a16="http://schemas.microsoft.com/office/drawing/2014/main" id="{B4B787B3-C6AE-EC22-A63C-D76BA22BF3AE}"/>
                </a:ext>
              </a:extLst>
            </p:cNvPr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Freeform 82">
              <a:extLst>
                <a:ext uri="{FF2B5EF4-FFF2-40B4-BE49-F238E27FC236}">
                  <a16:creationId xmlns:a16="http://schemas.microsoft.com/office/drawing/2014/main" id="{41A9E9B9-4B8C-D101-87CD-BF36B50A90A8}"/>
                </a:ext>
              </a:extLst>
            </p:cNvPr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Oval 83">
              <a:extLst>
                <a:ext uri="{FF2B5EF4-FFF2-40B4-BE49-F238E27FC236}">
                  <a16:creationId xmlns:a16="http://schemas.microsoft.com/office/drawing/2014/main" id="{126DB193-13FF-87DA-29A2-DCB951CEB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3" name="Rounded Rectangle 19">
            <a:extLst>
              <a:ext uri="{FF2B5EF4-FFF2-40B4-BE49-F238E27FC236}">
                <a16:creationId xmlns:a16="http://schemas.microsoft.com/office/drawing/2014/main" id="{8DF3268E-618A-F183-FF4B-B69117DB21E9}"/>
              </a:ext>
            </a:extLst>
          </p:cNvPr>
          <p:cNvSpPr/>
          <p:nvPr/>
        </p:nvSpPr>
        <p:spPr>
          <a:xfrm>
            <a:off x="6470455" y="4533743"/>
            <a:ext cx="838200" cy="838200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24" name="Group 34">
            <a:extLst>
              <a:ext uri="{FF2B5EF4-FFF2-40B4-BE49-F238E27FC236}">
                <a16:creationId xmlns:a16="http://schemas.microsoft.com/office/drawing/2014/main" id="{7BD2D485-9D22-BF26-B14D-03C76E625664}"/>
              </a:ext>
            </a:extLst>
          </p:cNvPr>
          <p:cNvGrpSpPr/>
          <p:nvPr/>
        </p:nvGrpSpPr>
        <p:grpSpPr>
          <a:xfrm>
            <a:off x="6689893" y="4844276"/>
            <a:ext cx="399324" cy="217134"/>
            <a:chOff x="7682273" y="3211260"/>
            <a:chExt cx="399324" cy="217134"/>
          </a:xfrm>
          <a:solidFill>
            <a:schemeClr val="bg1"/>
          </a:solidFill>
        </p:grpSpPr>
        <p:sp>
          <p:nvSpPr>
            <p:cNvPr id="25" name="Freeform 98">
              <a:extLst>
                <a:ext uri="{FF2B5EF4-FFF2-40B4-BE49-F238E27FC236}">
                  <a16:creationId xmlns:a16="http://schemas.microsoft.com/office/drawing/2014/main" id="{70F678E6-ABD5-C177-FA92-426080A241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2273" y="3211260"/>
              <a:ext cx="289511" cy="217134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7 w 87"/>
                <a:gd name="T5" fmla="*/ 17 h 65"/>
                <a:gd name="T6" fmla="*/ 7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0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6" y="33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0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0" y="9"/>
                  </a:cubicBezTo>
                  <a:cubicBezTo>
                    <a:pt x="25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99">
              <a:extLst>
                <a:ext uri="{FF2B5EF4-FFF2-40B4-BE49-F238E27FC236}">
                  <a16:creationId xmlns:a16="http://schemas.microsoft.com/office/drawing/2014/main" id="{004D6EAC-8C72-586B-2190-9D30C2BB6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1766" y="3368493"/>
              <a:ext cx="99831" cy="32446"/>
            </a:xfrm>
            <a:custGeom>
              <a:avLst/>
              <a:gdLst>
                <a:gd name="T0" fmla="*/ 0 w 30"/>
                <a:gd name="T1" fmla="*/ 10 h 10"/>
                <a:gd name="T2" fmla="*/ 30 w 30"/>
                <a:gd name="T3" fmla="*/ 10 h 10"/>
                <a:gd name="T4" fmla="*/ 30 w 30"/>
                <a:gd name="T5" fmla="*/ 0 h 10"/>
                <a:gd name="T6" fmla="*/ 0 w 30"/>
                <a:gd name="T7" fmla="*/ 0 h 10"/>
                <a:gd name="T8" fmla="*/ 0 w 30"/>
                <a:gd name="T9" fmla="*/ 10 h 10"/>
                <a:gd name="T10" fmla="*/ 25 w 30"/>
                <a:gd name="T11" fmla="*/ 2 h 10"/>
                <a:gd name="T12" fmla="*/ 28 w 30"/>
                <a:gd name="T13" fmla="*/ 5 h 10"/>
                <a:gd name="T14" fmla="*/ 25 w 30"/>
                <a:gd name="T15" fmla="*/ 8 h 10"/>
                <a:gd name="T16" fmla="*/ 22 w 30"/>
                <a:gd name="T17" fmla="*/ 5 h 10"/>
                <a:gd name="T18" fmla="*/ 25 w 30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5" y="2"/>
                  </a:moveTo>
                  <a:cubicBezTo>
                    <a:pt x="27" y="2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2"/>
                    <a:pt x="25" y="2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1F644C51-304D-F0A5-A319-0E9E7B4EB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1766" y="3276150"/>
              <a:ext cx="99831" cy="32446"/>
            </a:xfrm>
            <a:custGeom>
              <a:avLst/>
              <a:gdLst>
                <a:gd name="T0" fmla="*/ 0 w 30"/>
                <a:gd name="T1" fmla="*/ 0 h 10"/>
                <a:gd name="T2" fmla="*/ 0 w 30"/>
                <a:gd name="T3" fmla="*/ 10 h 10"/>
                <a:gd name="T4" fmla="*/ 30 w 30"/>
                <a:gd name="T5" fmla="*/ 10 h 10"/>
                <a:gd name="T6" fmla="*/ 30 w 30"/>
                <a:gd name="T7" fmla="*/ 0 h 10"/>
                <a:gd name="T8" fmla="*/ 0 w 30"/>
                <a:gd name="T9" fmla="*/ 0 h 10"/>
                <a:gd name="T10" fmla="*/ 25 w 30"/>
                <a:gd name="T11" fmla="*/ 8 h 10"/>
                <a:gd name="T12" fmla="*/ 22 w 30"/>
                <a:gd name="T13" fmla="*/ 5 h 10"/>
                <a:gd name="T14" fmla="*/ 25 w 30"/>
                <a:gd name="T15" fmla="*/ 3 h 10"/>
                <a:gd name="T16" fmla="*/ 28 w 30"/>
                <a:gd name="T17" fmla="*/ 5 h 10"/>
                <a:gd name="T18" fmla="*/ 25 w 30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0"/>
                  </a:lnTo>
                  <a:close/>
                  <a:moveTo>
                    <a:pt x="25" y="8"/>
                  </a:move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3"/>
                    <a:pt x="25" y="3"/>
                  </a:cubicBezTo>
                  <a:cubicBezTo>
                    <a:pt x="27" y="3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28F54AD5-22CA-5EB9-F43D-9248632F78A1}"/>
              </a:ext>
            </a:extLst>
          </p:cNvPr>
          <p:cNvSpPr/>
          <p:nvPr/>
        </p:nvSpPr>
        <p:spPr>
          <a:xfrm>
            <a:off x="1765709" y="1346045"/>
            <a:ext cx="838200" cy="8382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0" name="Group 38">
            <a:extLst>
              <a:ext uri="{FF2B5EF4-FFF2-40B4-BE49-F238E27FC236}">
                <a16:creationId xmlns:a16="http://schemas.microsoft.com/office/drawing/2014/main" id="{FEFC729D-3C31-C5BB-09C4-FF75514A324E}"/>
              </a:ext>
            </a:extLst>
          </p:cNvPr>
          <p:cNvGrpSpPr/>
          <p:nvPr/>
        </p:nvGrpSpPr>
        <p:grpSpPr>
          <a:xfrm>
            <a:off x="1970172" y="1523054"/>
            <a:ext cx="429274" cy="484183"/>
            <a:chOff x="5513440" y="1766202"/>
            <a:chExt cx="429274" cy="484183"/>
          </a:xfrm>
          <a:solidFill>
            <a:srgbClr val="4D7A6D"/>
          </a:solidFill>
        </p:grpSpPr>
        <p:sp>
          <p:nvSpPr>
            <p:cNvPr id="31" name="Freeform 147">
              <a:extLst>
                <a:ext uri="{FF2B5EF4-FFF2-40B4-BE49-F238E27FC236}">
                  <a16:creationId xmlns:a16="http://schemas.microsoft.com/office/drawing/2014/main" id="{E4E994EA-2823-9EE2-385B-CD022D6E9B8D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148">
              <a:extLst>
                <a:ext uri="{FF2B5EF4-FFF2-40B4-BE49-F238E27FC236}">
                  <a16:creationId xmlns:a16="http://schemas.microsoft.com/office/drawing/2014/main" id="{DF8529CF-F219-BE87-6856-B0B68BDF7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149">
              <a:extLst>
                <a:ext uri="{FF2B5EF4-FFF2-40B4-BE49-F238E27FC236}">
                  <a16:creationId xmlns:a16="http://schemas.microsoft.com/office/drawing/2014/main" id="{BE301231-3490-DA94-992B-FC420D7975F1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C5213DD-D91E-D390-0B6B-04EE3F24E4B2}"/>
              </a:ext>
            </a:extLst>
          </p:cNvPr>
          <p:cNvGrpSpPr/>
          <p:nvPr/>
        </p:nvGrpSpPr>
        <p:grpSpPr>
          <a:xfrm>
            <a:off x="2740076" y="1345653"/>
            <a:ext cx="3336237" cy="816522"/>
            <a:chOff x="283598" y="1906534"/>
            <a:chExt cx="3336237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7A228B8-56DB-5E63-A7AD-9B304C28AE62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72D3D1D-A775-FE6A-554C-0A1DABCACA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329F9EE-9C5C-D602-42C4-6B76E0507835}"/>
              </a:ext>
            </a:extLst>
          </p:cNvPr>
          <p:cNvGrpSpPr/>
          <p:nvPr/>
        </p:nvGrpSpPr>
        <p:grpSpPr>
          <a:xfrm>
            <a:off x="7463796" y="1345653"/>
            <a:ext cx="3336237" cy="816522"/>
            <a:chOff x="283598" y="1906534"/>
            <a:chExt cx="3336237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E9C0E37-64F4-F82F-338C-237CD3B90360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23A31C9-4D9C-59C8-2759-7705B232FF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D2B4A59-E031-D857-D9D5-7C4DAB273952}"/>
              </a:ext>
            </a:extLst>
          </p:cNvPr>
          <p:cNvGrpSpPr/>
          <p:nvPr/>
        </p:nvGrpSpPr>
        <p:grpSpPr>
          <a:xfrm>
            <a:off x="2740076" y="2923002"/>
            <a:ext cx="3336237" cy="816522"/>
            <a:chOff x="283598" y="1906534"/>
            <a:chExt cx="3336237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58B870C-8B58-40BD-A656-67048821E4BE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3EB1185-4934-4014-3BFC-80783DF314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CA310F7-0DAB-5330-5826-7A8C785927A7}"/>
              </a:ext>
            </a:extLst>
          </p:cNvPr>
          <p:cNvGrpSpPr/>
          <p:nvPr/>
        </p:nvGrpSpPr>
        <p:grpSpPr>
          <a:xfrm>
            <a:off x="7463796" y="2923002"/>
            <a:ext cx="3336237" cy="816522"/>
            <a:chOff x="283598" y="1906534"/>
            <a:chExt cx="3336237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43A4DF8-2114-7C22-15C6-6DA0E1617D84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145E3F7-465C-CC3B-C45D-AF5C3783C5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1085E24-2588-47CF-BCB9-74563DFE0F7F}"/>
              </a:ext>
            </a:extLst>
          </p:cNvPr>
          <p:cNvGrpSpPr/>
          <p:nvPr/>
        </p:nvGrpSpPr>
        <p:grpSpPr>
          <a:xfrm>
            <a:off x="2740076" y="4514865"/>
            <a:ext cx="3336237" cy="816522"/>
            <a:chOff x="283598" y="1906534"/>
            <a:chExt cx="3336237" cy="8165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3B1F6FE-65E8-9DCF-3605-D5D96FF2A835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A969991-0B0E-E22A-A16D-57185E7CD8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0D62EB1-F254-7CB1-EBDA-5D62E04724AD}"/>
              </a:ext>
            </a:extLst>
          </p:cNvPr>
          <p:cNvGrpSpPr/>
          <p:nvPr/>
        </p:nvGrpSpPr>
        <p:grpSpPr>
          <a:xfrm>
            <a:off x="7463796" y="4514865"/>
            <a:ext cx="3336237" cy="816522"/>
            <a:chOff x="283598" y="1906534"/>
            <a:chExt cx="3336237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AA49FEE-412F-1123-642A-5957318FA1E0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CADCA83-2F4B-77BA-BE4F-CCFD8D71D0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009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10184734" y="4690088"/>
            <a:ext cx="1381469" cy="238100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C9507E-C183-5F33-E194-6EFD95BCAA0C}"/>
              </a:ext>
            </a:extLst>
          </p:cNvPr>
          <p:cNvGrpSpPr/>
          <p:nvPr/>
        </p:nvGrpSpPr>
        <p:grpSpPr>
          <a:xfrm>
            <a:off x="1440492" y="1601520"/>
            <a:ext cx="4207473" cy="2757484"/>
            <a:chOff x="1825372" y="1120073"/>
            <a:chExt cx="8749835" cy="2757484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E9C0BD8-C6C1-1191-09F4-3FFBBC8AE0BA}"/>
                </a:ext>
              </a:extLst>
            </p:cNvPr>
            <p:cNvSpPr txBox="1"/>
            <p:nvPr/>
          </p:nvSpPr>
          <p:spPr>
            <a:xfrm>
              <a:off x="1825372" y="1120073"/>
              <a:ext cx="854125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03</a:t>
              </a:r>
              <a:endParaRPr lang="zh-CN" altLang="en-US" sz="16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0058D-7752-1938-20B6-E0789BED9313}"/>
                </a:ext>
              </a:extLst>
            </p:cNvPr>
            <p:cNvSpPr txBox="1"/>
            <p:nvPr/>
          </p:nvSpPr>
          <p:spPr>
            <a:xfrm>
              <a:off x="2033951" y="1230679"/>
              <a:ext cx="854125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ln>
                    <a:solidFill>
                      <a:schemeClr val="bg1"/>
                    </a:solidFill>
                  </a:ln>
                  <a:noFill/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03</a:t>
              </a:r>
              <a:endParaRPr lang="zh-CN" altLang="en-US" sz="16600" dirty="0">
                <a:ln>
                  <a:solidFill>
                    <a:schemeClr val="bg1"/>
                  </a:solidFill>
                </a:ln>
                <a:noFill/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169BA5-C238-2B3F-BA87-E99E77BBA904}"/>
              </a:ext>
            </a:extLst>
          </p:cNvPr>
          <p:cNvGrpSpPr/>
          <p:nvPr/>
        </p:nvGrpSpPr>
        <p:grpSpPr>
          <a:xfrm>
            <a:off x="4967543" y="1940919"/>
            <a:ext cx="3615075" cy="710096"/>
            <a:chOff x="2036903" y="1668623"/>
            <a:chExt cx="3615075" cy="71009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A90912-DAE3-BCCE-727F-A66D37BCEF0E}"/>
                </a:ext>
              </a:extLst>
            </p:cNvPr>
            <p:cNvSpPr txBox="1"/>
            <p:nvPr/>
          </p:nvSpPr>
          <p:spPr>
            <a:xfrm>
              <a:off x="2793306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4D7A6D"/>
                  </a:solidFill>
                </a:defRPr>
              </a:lvl1pPr>
            </a:lstStyle>
            <a:p>
              <a:r>
                <a:rPr lang="zh-CN" altLang="en-US" dirty="0"/>
                <a:t>教学方法和手段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C0D8C29-018C-B769-3D9B-C052704021A4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9827473-1BB1-3B9C-4F4E-6D73C604E153}"/>
              </a:ext>
            </a:extLst>
          </p:cNvPr>
          <p:cNvSpPr txBox="1"/>
          <p:nvPr/>
        </p:nvSpPr>
        <p:spPr>
          <a:xfrm>
            <a:off x="4870410" y="2779486"/>
            <a:ext cx="531432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9526BC7-E4AB-CD64-9E66-3B00780C93BC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9683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教学方法和手段</a:t>
            </a: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D9258741-BC16-9AAC-CCAD-6EC850423D3B}"/>
              </a:ext>
            </a:extLst>
          </p:cNvPr>
          <p:cNvSpPr/>
          <p:nvPr/>
        </p:nvSpPr>
        <p:spPr>
          <a:xfrm>
            <a:off x="1019175" y="1910861"/>
            <a:ext cx="2475905" cy="2660257"/>
          </a:xfrm>
          <a:custGeom>
            <a:avLst/>
            <a:gdLst>
              <a:gd name="connsiteX0" fmla="*/ 5015077 w 5232400"/>
              <a:gd name="connsiteY0" fmla="*/ 4473599 h 4473599"/>
              <a:gd name="connsiteX1" fmla="*/ 217335 w 5232400"/>
              <a:gd name="connsiteY1" fmla="*/ 4473599 h 4473599"/>
              <a:gd name="connsiteX2" fmla="*/ 0 w 5232400"/>
              <a:gd name="connsiteY2" fmla="*/ 4256277 h 4473599"/>
              <a:gd name="connsiteX3" fmla="*/ 0 w 5232400"/>
              <a:gd name="connsiteY3" fmla="*/ 217322 h 4473599"/>
              <a:gd name="connsiteX4" fmla="*/ 217335 w 5232400"/>
              <a:gd name="connsiteY4" fmla="*/ 0 h 4473599"/>
              <a:gd name="connsiteX5" fmla="*/ 5015077 w 5232400"/>
              <a:gd name="connsiteY5" fmla="*/ 0 h 4473599"/>
              <a:gd name="connsiteX6" fmla="*/ 5232400 w 5232400"/>
              <a:gd name="connsiteY6" fmla="*/ 217322 h 4473599"/>
              <a:gd name="connsiteX7" fmla="*/ 5232400 w 5232400"/>
              <a:gd name="connsiteY7" fmla="*/ 4256277 h 4473599"/>
              <a:gd name="connsiteX8" fmla="*/ 5015077 w 5232400"/>
              <a:gd name="connsiteY8" fmla="*/ 4473599 h 44735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2400" h="4473599">
                <a:moveTo>
                  <a:pt x="5015077" y="4473599"/>
                </a:moveTo>
                <a:lnTo>
                  <a:pt x="217335" y="4473599"/>
                </a:lnTo>
                <a:cubicBezTo>
                  <a:pt x="97294" y="4473599"/>
                  <a:pt x="0" y="4376292"/>
                  <a:pt x="0" y="4256277"/>
                </a:cubicBezTo>
                <a:lnTo>
                  <a:pt x="0" y="217322"/>
                </a:lnTo>
                <a:cubicBezTo>
                  <a:pt x="0" y="97294"/>
                  <a:pt x="97294" y="0"/>
                  <a:pt x="217335" y="0"/>
                </a:cubicBezTo>
                <a:lnTo>
                  <a:pt x="5015077" y="0"/>
                </a:lnTo>
                <a:cubicBezTo>
                  <a:pt x="5135105" y="0"/>
                  <a:pt x="5232400" y="97294"/>
                  <a:pt x="5232400" y="217322"/>
                </a:cubicBezTo>
                <a:lnTo>
                  <a:pt x="5232400" y="4256277"/>
                </a:lnTo>
                <a:cubicBezTo>
                  <a:pt x="5232400" y="4376292"/>
                  <a:pt x="5135105" y="4473599"/>
                  <a:pt x="5015077" y="4473599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E085EB8-2357-1EF3-2F20-E14C6E16F982}"/>
              </a:ext>
            </a:extLst>
          </p:cNvPr>
          <p:cNvSpPr/>
          <p:nvPr/>
        </p:nvSpPr>
        <p:spPr>
          <a:xfrm>
            <a:off x="8061325" y="1818438"/>
            <a:ext cx="3111500" cy="1247998"/>
          </a:xfrm>
          <a:custGeom>
            <a:avLst/>
            <a:gdLst>
              <a:gd name="connsiteX0" fmla="*/ 5015078 w 5232400"/>
              <a:gd name="connsiteY0" fmla="*/ 2098522 h 2098522"/>
              <a:gd name="connsiteX1" fmla="*/ 217335 w 5232400"/>
              <a:gd name="connsiteY1" fmla="*/ 2098522 h 2098522"/>
              <a:gd name="connsiteX2" fmla="*/ 0 w 5232400"/>
              <a:gd name="connsiteY2" fmla="*/ 1881199 h 2098522"/>
              <a:gd name="connsiteX3" fmla="*/ 0 w 5232400"/>
              <a:gd name="connsiteY3" fmla="*/ 217322 h 2098522"/>
              <a:gd name="connsiteX4" fmla="*/ 217335 w 5232400"/>
              <a:gd name="connsiteY4" fmla="*/ 0 h 2098522"/>
              <a:gd name="connsiteX5" fmla="*/ 5015078 w 5232400"/>
              <a:gd name="connsiteY5" fmla="*/ 0 h 2098522"/>
              <a:gd name="connsiteX6" fmla="*/ 5232400 w 5232400"/>
              <a:gd name="connsiteY6" fmla="*/ 217322 h 2098522"/>
              <a:gd name="connsiteX7" fmla="*/ 5232400 w 5232400"/>
              <a:gd name="connsiteY7" fmla="*/ 1881199 h 2098522"/>
              <a:gd name="connsiteX8" fmla="*/ 5015078 w 5232400"/>
              <a:gd name="connsiteY8" fmla="*/ 2098522 h 20985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2400" h="2098522">
                <a:moveTo>
                  <a:pt x="5015078" y="2098522"/>
                </a:moveTo>
                <a:lnTo>
                  <a:pt x="217335" y="2098522"/>
                </a:lnTo>
                <a:cubicBezTo>
                  <a:pt x="97294" y="2098522"/>
                  <a:pt x="0" y="2001227"/>
                  <a:pt x="0" y="1881199"/>
                </a:cubicBezTo>
                <a:lnTo>
                  <a:pt x="0" y="217322"/>
                </a:lnTo>
                <a:cubicBezTo>
                  <a:pt x="0" y="97294"/>
                  <a:pt x="97294" y="0"/>
                  <a:pt x="217335" y="0"/>
                </a:cubicBezTo>
                <a:lnTo>
                  <a:pt x="5015078" y="0"/>
                </a:lnTo>
                <a:cubicBezTo>
                  <a:pt x="5135105" y="0"/>
                  <a:pt x="5232400" y="97294"/>
                  <a:pt x="5232400" y="217322"/>
                </a:cubicBezTo>
                <a:lnTo>
                  <a:pt x="5232400" y="1881199"/>
                </a:lnTo>
                <a:cubicBezTo>
                  <a:pt x="5232400" y="2001227"/>
                  <a:pt x="5135105" y="2098522"/>
                  <a:pt x="5015078" y="2098522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D0C7BC3-3E0E-D126-4262-41F2A431D472}"/>
              </a:ext>
            </a:extLst>
          </p:cNvPr>
          <p:cNvSpPr/>
          <p:nvPr/>
        </p:nvSpPr>
        <p:spPr>
          <a:xfrm>
            <a:off x="8061325" y="3323120"/>
            <a:ext cx="3111500" cy="1247998"/>
          </a:xfrm>
          <a:custGeom>
            <a:avLst/>
            <a:gdLst>
              <a:gd name="connsiteX0" fmla="*/ 5015078 w 5232401"/>
              <a:gd name="connsiteY0" fmla="*/ 2066772 h 2098522"/>
              <a:gd name="connsiteX1" fmla="*/ 217335 w 5232401"/>
              <a:gd name="connsiteY1" fmla="*/ 2066772 h 2098522"/>
              <a:gd name="connsiteX2" fmla="*/ 31750 w 5232401"/>
              <a:gd name="connsiteY2" fmla="*/ 1881199 h 2098522"/>
              <a:gd name="connsiteX3" fmla="*/ 31750 w 5232401"/>
              <a:gd name="connsiteY3" fmla="*/ 217322 h 2098522"/>
              <a:gd name="connsiteX4" fmla="*/ 217335 w 5232401"/>
              <a:gd name="connsiteY4" fmla="*/ 31750 h 2098522"/>
              <a:gd name="connsiteX5" fmla="*/ 5015078 w 5232401"/>
              <a:gd name="connsiteY5" fmla="*/ 31750 h 2098522"/>
              <a:gd name="connsiteX6" fmla="*/ 5200650 w 5232401"/>
              <a:gd name="connsiteY6" fmla="*/ 217322 h 2098522"/>
              <a:gd name="connsiteX7" fmla="*/ 5200650 w 5232401"/>
              <a:gd name="connsiteY7" fmla="*/ 1881199 h 2098522"/>
              <a:gd name="connsiteX8" fmla="*/ 5015078 w 5232401"/>
              <a:gd name="connsiteY8" fmla="*/ 2066772 h 20985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2401" h="2098522">
                <a:moveTo>
                  <a:pt x="5015078" y="2066772"/>
                </a:moveTo>
                <a:lnTo>
                  <a:pt x="217335" y="2066772"/>
                </a:lnTo>
                <a:cubicBezTo>
                  <a:pt x="114999" y="2066772"/>
                  <a:pt x="31750" y="1983523"/>
                  <a:pt x="31750" y="1881199"/>
                </a:cubicBezTo>
                <a:lnTo>
                  <a:pt x="31750" y="217322"/>
                </a:lnTo>
                <a:cubicBezTo>
                  <a:pt x="31750" y="114998"/>
                  <a:pt x="114999" y="31750"/>
                  <a:pt x="217335" y="31750"/>
                </a:cubicBezTo>
                <a:lnTo>
                  <a:pt x="5015078" y="31750"/>
                </a:lnTo>
                <a:cubicBezTo>
                  <a:pt x="5117402" y="31750"/>
                  <a:pt x="5200650" y="114998"/>
                  <a:pt x="5200650" y="217322"/>
                </a:cubicBezTo>
                <a:lnTo>
                  <a:pt x="5200650" y="1881199"/>
                </a:lnTo>
                <a:cubicBezTo>
                  <a:pt x="5200650" y="1983523"/>
                  <a:pt x="5117402" y="2066772"/>
                  <a:pt x="5015078" y="2066772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E5B77C77-565D-8BB9-E861-C24A721C4C99}"/>
              </a:ext>
            </a:extLst>
          </p:cNvPr>
          <p:cNvSpPr/>
          <p:nvPr/>
        </p:nvSpPr>
        <p:spPr>
          <a:xfrm>
            <a:off x="4250343" y="1838919"/>
            <a:ext cx="3111500" cy="1247998"/>
          </a:xfrm>
          <a:custGeom>
            <a:avLst/>
            <a:gdLst>
              <a:gd name="connsiteX0" fmla="*/ 5015077 w 5232399"/>
              <a:gd name="connsiteY0" fmla="*/ 2098522 h 2098522"/>
              <a:gd name="connsiteX1" fmla="*/ 217334 w 5232399"/>
              <a:gd name="connsiteY1" fmla="*/ 2098522 h 2098522"/>
              <a:gd name="connsiteX2" fmla="*/ 0 w 5232399"/>
              <a:gd name="connsiteY2" fmla="*/ 1881199 h 2098522"/>
              <a:gd name="connsiteX3" fmla="*/ 0 w 5232399"/>
              <a:gd name="connsiteY3" fmla="*/ 217322 h 2098522"/>
              <a:gd name="connsiteX4" fmla="*/ 217334 w 5232399"/>
              <a:gd name="connsiteY4" fmla="*/ 0 h 2098522"/>
              <a:gd name="connsiteX5" fmla="*/ 5015077 w 5232399"/>
              <a:gd name="connsiteY5" fmla="*/ 0 h 2098522"/>
              <a:gd name="connsiteX6" fmla="*/ 5232399 w 5232399"/>
              <a:gd name="connsiteY6" fmla="*/ 217322 h 2098522"/>
              <a:gd name="connsiteX7" fmla="*/ 5232399 w 5232399"/>
              <a:gd name="connsiteY7" fmla="*/ 1881199 h 2098522"/>
              <a:gd name="connsiteX8" fmla="*/ 5015077 w 5232399"/>
              <a:gd name="connsiteY8" fmla="*/ 2098522 h 20985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2399" h="2098522">
                <a:moveTo>
                  <a:pt x="5015077" y="2098522"/>
                </a:moveTo>
                <a:lnTo>
                  <a:pt x="217334" y="2098522"/>
                </a:lnTo>
                <a:cubicBezTo>
                  <a:pt x="97294" y="2098522"/>
                  <a:pt x="0" y="2001227"/>
                  <a:pt x="0" y="1881199"/>
                </a:cubicBezTo>
                <a:lnTo>
                  <a:pt x="0" y="217322"/>
                </a:lnTo>
                <a:cubicBezTo>
                  <a:pt x="0" y="97294"/>
                  <a:pt x="97294" y="0"/>
                  <a:pt x="217334" y="0"/>
                </a:cubicBezTo>
                <a:lnTo>
                  <a:pt x="5015077" y="0"/>
                </a:lnTo>
                <a:cubicBezTo>
                  <a:pt x="5135104" y="0"/>
                  <a:pt x="5232399" y="97294"/>
                  <a:pt x="5232399" y="217322"/>
                </a:cubicBezTo>
                <a:lnTo>
                  <a:pt x="5232399" y="1881199"/>
                </a:lnTo>
                <a:cubicBezTo>
                  <a:pt x="5232399" y="2001227"/>
                  <a:pt x="5135104" y="2098522"/>
                  <a:pt x="5015077" y="2098522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359044CE-B58D-D9AE-A658-51EEA85C6DA1}"/>
              </a:ext>
            </a:extLst>
          </p:cNvPr>
          <p:cNvSpPr/>
          <p:nvPr/>
        </p:nvSpPr>
        <p:spPr>
          <a:xfrm>
            <a:off x="4250343" y="3323120"/>
            <a:ext cx="3111500" cy="1247998"/>
          </a:xfrm>
          <a:custGeom>
            <a:avLst/>
            <a:gdLst>
              <a:gd name="connsiteX0" fmla="*/ 5015077 w 5232400"/>
              <a:gd name="connsiteY0" fmla="*/ 2066772 h 2098522"/>
              <a:gd name="connsiteX1" fmla="*/ 217334 w 5232400"/>
              <a:gd name="connsiteY1" fmla="*/ 2066772 h 2098522"/>
              <a:gd name="connsiteX2" fmla="*/ 31750 w 5232400"/>
              <a:gd name="connsiteY2" fmla="*/ 1881199 h 2098522"/>
              <a:gd name="connsiteX3" fmla="*/ 31750 w 5232400"/>
              <a:gd name="connsiteY3" fmla="*/ 217322 h 2098522"/>
              <a:gd name="connsiteX4" fmla="*/ 217334 w 5232400"/>
              <a:gd name="connsiteY4" fmla="*/ 31750 h 2098522"/>
              <a:gd name="connsiteX5" fmla="*/ 5015077 w 5232400"/>
              <a:gd name="connsiteY5" fmla="*/ 31750 h 2098522"/>
              <a:gd name="connsiteX6" fmla="*/ 5200649 w 5232400"/>
              <a:gd name="connsiteY6" fmla="*/ 217322 h 2098522"/>
              <a:gd name="connsiteX7" fmla="*/ 5200649 w 5232400"/>
              <a:gd name="connsiteY7" fmla="*/ 1881199 h 2098522"/>
              <a:gd name="connsiteX8" fmla="*/ 5015077 w 5232400"/>
              <a:gd name="connsiteY8" fmla="*/ 2066772 h 20985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2400" h="2098522">
                <a:moveTo>
                  <a:pt x="5015077" y="2066772"/>
                </a:moveTo>
                <a:lnTo>
                  <a:pt x="217334" y="2066772"/>
                </a:lnTo>
                <a:cubicBezTo>
                  <a:pt x="114998" y="2066772"/>
                  <a:pt x="31750" y="1983523"/>
                  <a:pt x="31750" y="1881199"/>
                </a:cubicBezTo>
                <a:lnTo>
                  <a:pt x="31750" y="217322"/>
                </a:lnTo>
                <a:cubicBezTo>
                  <a:pt x="31750" y="114998"/>
                  <a:pt x="114998" y="31750"/>
                  <a:pt x="217334" y="31750"/>
                </a:cubicBezTo>
                <a:lnTo>
                  <a:pt x="5015077" y="31750"/>
                </a:lnTo>
                <a:cubicBezTo>
                  <a:pt x="5117401" y="31750"/>
                  <a:pt x="5200649" y="114998"/>
                  <a:pt x="5200649" y="217322"/>
                </a:cubicBezTo>
                <a:lnTo>
                  <a:pt x="5200649" y="1881199"/>
                </a:lnTo>
                <a:cubicBezTo>
                  <a:pt x="5200649" y="1983523"/>
                  <a:pt x="5117401" y="2066772"/>
                  <a:pt x="5015077" y="2066772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2E474845-2C29-D83B-A60C-4E8670BBA9ED}"/>
              </a:ext>
            </a:extLst>
          </p:cNvPr>
          <p:cNvSpPr/>
          <p:nvPr/>
        </p:nvSpPr>
        <p:spPr>
          <a:xfrm>
            <a:off x="7463306" y="3768227"/>
            <a:ext cx="496556" cy="349288"/>
          </a:xfrm>
          <a:custGeom>
            <a:avLst/>
            <a:gdLst>
              <a:gd name="connsiteX0" fmla="*/ 800811 w 836097"/>
              <a:gd name="connsiteY0" fmla="*/ 273873 h 587409"/>
              <a:gd name="connsiteX1" fmla="*/ 484899 w 836097"/>
              <a:gd name="connsiteY1" fmla="*/ 28674 h 587409"/>
              <a:gd name="connsiteX2" fmla="*/ 441109 w 836097"/>
              <a:gd name="connsiteY2" fmla="*/ 48499 h 587409"/>
              <a:gd name="connsiteX3" fmla="*/ 441109 w 836097"/>
              <a:gd name="connsiteY3" fmla="*/ 163955 h 587409"/>
              <a:gd name="connsiteX4" fmla="*/ 414261 w 836097"/>
              <a:gd name="connsiteY4" fmla="*/ 189533 h 587409"/>
              <a:gd name="connsiteX5" fmla="*/ 52235 w 836097"/>
              <a:gd name="connsiteY5" fmla="*/ 189533 h 587409"/>
              <a:gd name="connsiteX6" fmla="*/ 25400 w 836097"/>
              <a:gd name="connsiteY6" fmla="*/ 215110 h 587409"/>
              <a:gd name="connsiteX7" fmla="*/ 25400 w 836097"/>
              <a:gd name="connsiteY7" fmla="*/ 372311 h 587409"/>
              <a:gd name="connsiteX8" fmla="*/ 52235 w 836097"/>
              <a:gd name="connsiteY8" fmla="*/ 397889 h 587409"/>
              <a:gd name="connsiteX9" fmla="*/ 414261 w 836097"/>
              <a:gd name="connsiteY9" fmla="*/ 397889 h 587409"/>
              <a:gd name="connsiteX10" fmla="*/ 441109 w 836097"/>
              <a:gd name="connsiteY10" fmla="*/ 423467 h 587409"/>
              <a:gd name="connsiteX11" fmla="*/ 441109 w 836097"/>
              <a:gd name="connsiteY11" fmla="*/ 538910 h 587409"/>
              <a:gd name="connsiteX12" fmla="*/ 484899 w 836097"/>
              <a:gd name="connsiteY12" fmla="*/ 558734 h 587409"/>
              <a:gd name="connsiteX13" fmla="*/ 800811 w 836097"/>
              <a:gd name="connsiteY13" fmla="*/ 313535 h 587409"/>
              <a:gd name="connsiteX14" fmla="*/ 800811 w 836097"/>
              <a:gd name="connsiteY14" fmla="*/ 273873 h 5874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836097" h="587409">
                <a:moveTo>
                  <a:pt x="800811" y="273873"/>
                </a:moveTo>
                <a:lnTo>
                  <a:pt x="484899" y="28674"/>
                </a:lnTo>
                <a:cubicBezTo>
                  <a:pt x="467373" y="15060"/>
                  <a:pt x="441109" y="26947"/>
                  <a:pt x="441109" y="48499"/>
                </a:cubicBezTo>
                <a:lnTo>
                  <a:pt x="441109" y="163955"/>
                </a:lnTo>
                <a:cubicBezTo>
                  <a:pt x="441109" y="178077"/>
                  <a:pt x="429094" y="189533"/>
                  <a:pt x="414261" y="189533"/>
                </a:cubicBezTo>
                <a:lnTo>
                  <a:pt x="52235" y="189533"/>
                </a:lnTo>
                <a:cubicBezTo>
                  <a:pt x="37414" y="189533"/>
                  <a:pt x="25400" y="200988"/>
                  <a:pt x="25400" y="215110"/>
                </a:cubicBezTo>
                <a:lnTo>
                  <a:pt x="25400" y="372311"/>
                </a:lnTo>
                <a:cubicBezTo>
                  <a:pt x="25400" y="386433"/>
                  <a:pt x="37414" y="397889"/>
                  <a:pt x="52235" y="397889"/>
                </a:cubicBezTo>
                <a:lnTo>
                  <a:pt x="414261" y="397889"/>
                </a:lnTo>
                <a:cubicBezTo>
                  <a:pt x="429094" y="397889"/>
                  <a:pt x="441109" y="409344"/>
                  <a:pt x="441109" y="423467"/>
                </a:cubicBezTo>
                <a:lnTo>
                  <a:pt x="441109" y="538910"/>
                </a:lnTo>
                <a:cubicBezTo>
                  <a:pt x="441109" y="560461"/>
                  <a:pt x="467373" y="572349"/>
                  <a:pt x="484899" y="558734"/>
                </a:cubicBezTo>
                <a:lnTo>
                  <a:pt x="800811" y="313535"/>
                </a:lnTo>
                <a:cubicBezTo>
                  <a:pt x="813993" y="303300"/>
                  <a:pt x="813993" y="284109"/>
                  <a:pt x="800811" y="27387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0B13BA61-4549-DD4E-0095-B08E705325A2}"/>
              </a:ext>
            </a:extLst>
          </p:cNvPr>
          <p:cNvSpPr/>
          <p:nvPr/>
        </p:nvSpPr>
        <p:spPr>
          <a:xfrm>
            <a:off x="7467287" y="2307626"/>
            <a:ext cx="466347" cy="319080"/>
          </a:xfrm>
          <a:custGeom>
            <a:avLst/>
            <a:gdLst>
              <a:gd name="connsiteX0" fmla="*/ 775411 w 785297"/>
              <a:gd name="connsiteY0" fmla="*/ 248473 h 536609"/>
              <a:gd name="connsiteX1" fmla="*/ 459499 w 785297"/>
              <a:gd name="connsiteY1" fmla="*/ 3274 h 536609"/>
              <a:gd name="connsiteX2" fmla="*/ 415709 w 785297"/>
              <a:gd name="connsiteY2" fmla="*/ 23099 h 536609"/>
              <a:gd name="connsiteX3" fmla="*/ 415709 w 785297"/>
              <a:gd name="connsiteY3" fmla="*/ 138555 h 536609"/>
              <a:gd name="connsiteX4" fmla="*/ 388861 w 785297"/>
              <a:gd name="connsiteY4" fmla="*/ 164133 h 536609"/>
              <a:gd name="connsiteX5" fmla="*/ 26835 w 785297"/>
              <a:gd name="connsiteY5" fmla="*/ 164133 h 536609"/>
              <a:gd name="connsiteX6" fmla="*/ 0 w 785297"/>
              <a:gd name="connsiteY6" fmla="*/ 189710 h 536609"/>
              <a:gd name="connsiteX7" fmla="*/ 0 w 785297"/>
              <a:gd name="connsiteY7" fmla="*/ 346911 h 536609"/>
              <a:gd name="connsiteX8" fmla="*/ 26835 w 785297"/>
              <a:gd name="connsiteY8" fmla="*/ 372489 h 536609"/>
              <a:gd name="connsiteX9" fmla="*/ 388861 w 785297"/>
              <a:gd name="connsiteY9" fmla="*/ 372489 h 536609"/>
              <a:gd name="connsiteX10" fmla="*/ 415709 w 785297"/>
              <a:gd name="connsiteY10" fmla="*/ 398067 h 536609"/>
              <a:gd name="connsiteX11" fmla="*/ 415709 w 785297"/>
              <a:gd name="connsiteY11" fmla="*/ 513510 h 536609"/>
              <a:gd name="connsiteX12" fmla="*/ 459499 w 785297"/>
              <a:gd name="connsiteY12" fmla="*/ 533334 h 536609"/>
              <a:gd name="connsiteX13" fmla="*/ 775411 w 785297"/>
              <a:gd name="connsiteY13" fmla="*/ 288135 h 536609"/>
              <a:gd name="connsiteX14" fmla="*/ 775411 w 785297"/>
              <a:gd name="connsiteY14" fmla="*/ 248473 h 5366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785297" h="536609">
                <a:moveTo>
                  <a:pt x="775411" y="248473"/>
                </a:moveTo>
                <a:lnTo>
                  <a:pt x="459499" y="3274"/>
                </a:lnTo>
                <a:cubicBezTo>
                  <a:pt x="441973" y="-10339"/>
                  <a:pt x="415709" y="1547"/>
                  <a:pt x="415709" y="23099"/>
                </a:cubicBezTo>
                <a:lnTo>
                  <a:pt x="415709" y="138555"/>
                </a:lnTo>
                <a:cubicBezTo>
                  <a:pt x="415709" y="152677"/>
                  <a:pt x="403694" y="164133"/>
                  <a:pt x="388861" y="164133"/>
                </a:cubicBezTo>
                <a:lnTo>
                  <a:pt x="26835" y="164133"/>
                </a:lnTo>
                <a:cubicBezTo>
                  <a:pt x="12014" y="164133"/>
                  <a:pt x="0" y="175588"/>
                  <a:pt x="0" y="189710"/>
                </a:cubicBezTo>
                <a:lnTo>
                  <a:pt x="0" y="346911"/>
                </a:lnTo>
                <a:cubicBezTo>
                  <a:pt x="0" y="361033"/>
                  <a:pt x="12014" y="372489"/>
                  <a:pt x="26835" y="372489"/>
                </a:cubicBezTo>
                <a:lnTo>
                  <a:pt x="388861" y="372489"/>
                </a:lnTo>
                <a:cubicBezTo>
                  <a:pt x="403694" y="372489"/>
                  <a:pt x="415709" y="383944"/>
                  <a:pt x="415709" y="398067"/>
                </a:cubicBezTo>
                <a:lnTo>
                  <a:pt x="415709" y="513510"/>
                </a:lnTo>
                <a:cubicBezTo>
                  <a:pt x="415709" y="535061"/>
                  <a:pt x="441973" y="546949"/>
                  <a:pt x="459499" y="533334"/>
                </a:cubicBezTo>
                <a:lnTo>
                  <a:pt x="775411" y="288135"/>
                </a:lnTo>
                <a:cubicBezTo>
                  <a:pt x="788593" y="277900"/>
                  <a:pt x="788593" y="258709"/>
                  <a:pt x="775411" y="248473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2276BAAA-3F3C-9467-CE3B-4A64263F3F85}"/>
              </a:ext>
            </a:extLst>
          </p:cNvPr>
          <p:cNvSpPr/>
          <p:nvPr/>
        </p:nvSpPr>
        <p:spPr>
          <a:xfrm>
            <a:off x="3678552" y="3589335"/>
            <a:ext cx="496556" cy="357784"/>
          </a:xfrm>
          <a:custGeom>
            <a:avLst/>
            <a:gdLst>
              <a:gd name="connsiteX0" fmla="*/ 800810 w 836097"/>
              <a:gd name="connsiteY0" fmla="*/ 280495 h 601706"/>
              <a:gd name="connsiteX1" fmla="*/ 484898 w 836097"/>
              <a:gd name="connsiteY1" fmla="*/ 28755 h 601706"/>
              <a:gd name="connsiteX2" fmla="*/ 441108 w 836097"/>
              <a:gd name="connsiteY2" fmla="*/ 49114 h 601706"/>
              <a:gd name="connsiteX3" fmla="*/ 441108 w 836097"/>
              <a:gd name="connsiteY3" fmla="*/ 167643 h 601706"/>
              <a:gd name="connsiteX4" fmla="*/ 414261 w 836097"/>
              <a:gd name="connsiteY4" fmla="*/ 193906 h 601706"/>
              <a:gd name="connsiteX5" fmla="*/ 52234 w 836097"/>
              <a:gd name="connsiteY5" fmla="*/ 193906 h 601706"/>
              <a:gd name="connsiteX6" fmla="*/ 25400 w 836097"/>
              <a:gd name="connsiteY6" fmla="*/ 220170 h 601706"/>
              <a:gd name="connsiteX7" fmla="*/ 25400 w 836097"/>
              <a:gd name="connsiteY7" fmla="*/ 381561 h 601706"/>
              <a:gd name="connsiteX8" fmla="*/ 52234 w 836097"/>
              <a:gd name="connsiteY8" fmla="*/ 407813 h 601706"/>
              <a:gd name="connsiteX9" fmla="*/ 414261 w 836097"/>
              <a:gd name="connsiteY9" fmla="*/ 407813 h 601706"/>
              <a:gd name="connsiteX10" fmla="*/ 441108 w 836097"/>
              <a:gd name="connsiteY10" fmla="*/ 434076 h 601706"/>
              <a:gd name="connsiteX11" fmla="*/ 441108 w 836097"/>
              <a:gd name="connsiteY11" fmla="*/ 552592 h 601706"/>
              <a:gd name="connsiteX12" fmla="*/ 484898 w 836097"/>
              <a:gd name="connsiteY12" fmla="*/ 572951 h 601706"/>
              <a:gd name="connsiteX13" fmla="*/ 800810 w 836097"/>
              <a:gd name="connsiteY13" fmla="*/ 321224 h 601706"/>
              <a:gd name="connsiteX14" fmla="*/ 800810 w 836097"/>
              <a:gd name="connsiteY14" fmla="*/ 280495 h 6017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836097" h="601706">
                <a:moveTo>
                  <a:pt x="800810" y="280495"/>
                </a:moveTo>
                <a:lnTo>
                  <a:pt x="484898" y="28755"/>
                </a:lnTo>
                <a:cubicBezTo>
                  <a:pt x="467372" y="14785"/>
                  <a:pt x="441108" y="26990"/>
                  <a:pt x="441108" y="49114"/>
                </a:cubicBezTo>
                <a:lnTo>
                  <a:pt x="441108" y="167643"/>
                </a:lnTo>
                <a:cubicBezTo>
                  <a:pt x="441108" y="182146"/>
                  <a:pt x="429094" y="193906"/>
                  <a:pt x="414261" y="193906"/>
                </a:cubicBezTo>
                <a:lnTo>
                  <a:pt x="52234" y="193906"/>
                </a:lnTo>
                <a:cubicBezTo>
                  <a:pt x="37413" y="193906"/>
                  <a:pt x="25400" y="205654"/>
                  <a:pt x="25400" y="220170"/>
                </a:cubicBezTo>
                <a:lnTo>
                  <a:pt x="25400" y="381561"/>
                </a:lnTo>
                <a:cubicBezTo>
                  <a:pt x="25400" y="396065"/>
                  <a:pt x="37413" y="407813"/>
                  <a:pt x="52234" y="407813"/>
                </a:cubicBezTo>
                <a:lnTo>
                  <a:pt x="414261" y="407813"/>
                </a:lnTo>
                <a:cubicBezTo>
                  <a:pt x="429094" y="407813"/>
                  <a:pt x="441108" y="419572"/>
                  <a:pt x="441108" y="434076"/>
                </a:cubicBezTo>
                <a:lnTo>
                  <a:pt x="441108" y="552592"/>
                </a:lnTo>
                <a:cubicBezTo>
                  <a:pt x="441108" y="574716"/>
                  <a:pt x="467372" y="586920"/>
                  <a:pt x="484898" y="572951"/>
                </a:cubicBezTo>
                <a:lnTo>
                  <a:pt x="800810" y="321224"/>
                </a:lnTo>
                <a:cubicBezTo>
                  <a:pt x="813993" y="310708"/>
                  <a:pt x="813993" y="290998"/>
                  <a:pt x="800810" y="28049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A51913CE-74C1-D349-9FC0-8026C49D193B}"/>
              </a:ext>
            </a:extLst>
          </p:cNvPr>
          <p:cNvSpPr/>
          <p:nvPr/>
        </p:nvSpPr>
        <p:spPr>
          <a:xfrm>
            <a:off x="3678552" y="2299130"/>
            <a:ext cx="466347" cy="327576"/>
          </a:xfrm>
          <a:custGeom>
            <a:avLst/>
            <a:gdLst>
              <a:gd name="connsiteX0" fmla="*/ 775410 w 785297"/>
              <a:gd name="connsiteY0" fmla="*/ 255095 h 550906"/>
              <a:gd name="connsiteX1" fmla="*/ 459498 w 785297"/>
              <a:gd name="connsiteY1" fmla="*/ 3355 h 550906"/>
              <a:gd name="connsiteX2" fmla="*/ 415708 w 785297"/>
              <a:gd name="connsiteY2" fmla="*/ 23714 h 550906"/>
              <a:gd name="connsiteX3" fmla="*/ 415708 w 785297"/>
              <a:gd name="connsiteY3" fmla="*/ 142243 h 550906"/>
              <a:gd name="connsiteX4" fmla="*/ 388861 w 785297"/>
              <a:gd name="connsiteY4" fmla="*/ 168506 h 550906"/>
              <a:gd name="connsiteX5" fmla="*/ 26834 w 785297"/>
              <a:gd name="connsiteY5" fmla="*/ 168506 h 550906"/>
              <a:gd name="connsiteX6" fmla="*/ 0 w 785297"/>
              <a:gd name="connsiteY6" fmla="*/ 194770 h 550906"/>
              <a:gd name="connsiteX7" fmla="*/ 0 w 785297"/>
              <a:gd name="connsiteY7" fmla="*/ 356161 h 550906"/>
              <a:gd name="connsiteX8" fmla="*/ 26834 w 785297"/>
              <a:gd name="connsiteY8" fmla="*/ 382412 h 550906"/>
              <a:gd name="connsiteX9" fmla="*/ 388861 w 785297"/>
              <a:gd name="connsiteY9" fmla="*/ 382412 h 550906"/>
              <a:gd name="connsiteX10" fmla="*/ 415708 w 785297"/>
              <a:gd name="connsiteY10" fmla="*/ 408675 h 550906"/>
              <a:gd name="connsiteX11" fmla="*/ 415708 w 785297"/>
              <a:gd name="connsiteY11" fmla="*/ 527192 h 550906"/>
              <a:gd name="connsiteX12" fmla="*/ 459498 w 785297"/>
              <a:gd name="connsiteY12" fmla="*/ 547551 h 550906"/>
              <a:gd name="connsiteX13" fmla="*/ 775410 w 785297"/>
              <a:gd name="connsiteY13" fmla="*/ 295823 h 550906"/>
              <a:gd name="connsiteX14" fmla="*/ 775410 w 785297"/>
              <a:gd name="connsiteY14" fmla="*/ 255095 h 550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785297" h="550906">
                <a:moveTo>
                  <a:pt x="775410" y="255095"/>
                </a:moveTo>
                <a:lnTo>
                  <a:pt x="459498" y="3355"/>
                </a:lnTo>
                <a:cubicBezTo>
                  <a:pt x="441972" y="-10614"/>
                  <a:pt x="415708" y="1590"/>
                  <a:pt x="415708" y="23714"/>
                </a:cubicBezTo>
                <a:lnTo>
                  <a:pt x="415708" y="142243"/>
                </a:lnTo>
                <a:cubicBezTo>
                  <a:pt x="415708" y="156746"/>
                  <a:pt x="403694" y="168506"/>
                  <a:pt x="388861" y="168506"/>
                </a:cubicBezTo>
                <a:lnTo>
                  <a:pt x="26834" y="168506"/>
                </a:lnTo>
                <a:cubicBezTo>
                  <a:pt x="12013" y="168506"/>
                  <a:pt x="0" y="180254"/>
                  <a:pt x="0" y="194770"/>
                </a:cubicBezTo>
                <a:lnTo>
                  <a:pt x="0" y="356161"/>
                </a:lnTo>
                <a:cubicBezTo>
                  <a:pt x="0" y="370664"/>
                  <a:pt x="12013" y="382412"/>
                  <a:pt x="26834" y="382412"/>
                </a:cubicBezTo>
                <a:lnTo>
                  <a:pt x="388861" y="382412"/>
                </a:lnTo>
                <a:cubicBezTo>
                  <a:pt x="403694" y="382412"/>
                  <a:pt x="415708" y="394172"/>
                  <a:pt x="415708" y="408675"/>
                </a:cubicBezTo>
                <a:lnTo>
                  <a:pt x="415708" y="527192"/>
                </a:lnTo>
                <a:cubicBezTo>
                  <a:pt x="415708" y="549316"/>
                  <a:pt x="441972" y="561520"/>
                  <a:pt x="459498" y="547551"/>
                </a:cubicBezTo>
                <a:lnTo>
                  <a:pt x="775410" y="295823"/>
                </a:lnTo>
                <a:cubicBezTo>
                  <a:pt x="788593" y="285308"/>
                  <a:pt x="788593" y="265597"/>
                  <a:pt x="775410" y="255095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47AEB6B-0345-368A-7103-9DD7E718DB26}"/>
              </a:ext>
            </a:extLst>
          </p:cNvPr>
          <p:cNvGrpSpPr/>
          <p:nvPr/>
        </p:nvGrpSpPr>
        <p:grpSpPr>
          <a:xfrm>
            <a:off x="1575747" y="3016839"/>
            <a:ext cx="1366722" cy="926032"/>
            <a:chOff x="2718333" y="1944874"/>
            <a:chExt cx="1506538" cy="1020763"/>
          </a:xfrm>
          <a:solidFill>
            <a:schemeClr val="bg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B7EE9D7C-0849-5335-42B2-ECE4A93B5A3D}"/>
                </a:ext>
              </a:extLst>
            </p:cNvPr>
            <p:cNvSpPr/>
            <p:nvPr/>
          </p:nvSpPr>
          <p:spPr bwMode="auto">
            <a:xfrm>
              <a:off x="2896133" y="1944874"/>
              <a:ext cx="1139825" cy="1020763"/>
            </a:xfrm>
            <a:custGeom>
              <a:avLst/>
              <a:gdLst>
                <a:gd name="T0" fmla="*/ 125 w 302"/>
                <a:gd name="T1" fmla="*/ 144 h 269"/>
                <a:gd name="T2" fmla="*/ 127 w 302"/>
                <a:gd name="T3" fmla="*/ 144 h 269"/>
                <a:gd name="T4" fmla="*/ 125 w 302"/>
                <a:gd name="T5" fmla="*/ 142 h 269"/>
                <a:gd name="T6" fmla="*/ 91 w 302"/>
                <a:gd name="T7" fmla="*/ 64 h 269"/>
                <a:gd name="T8" fmla="*/ 153 w 302"/>
                <a:gd name="T9" fmla="*/ 0 h 269"/>
                <a:gd name="T10" fmla="*/ 213 w 302"/>
                <a:gd name="T11" fmla="*/ 66 h 269"/>
                <a:gd name="T12" fmla="*/ 177 w 302"/>
                <a:gd name="T13" fmla="*/ 143 h 269"/>
                <a:gd name="T14" fmla="*/ 250 w 302"/>
                <a:gd name="T15" fmla="*/ 176 h 269"/>
                <a:gd name="T16" fmla="*/ 293 w 302"/>
                <a:gd name="T17" fmla="*/ 249 h 269"/>
                <a:gd name="T18" fmla="*/ 13 w 302"/>
                <a:gd name="T19" fmla="*/ 249 h 269"/>
                <a:gd name="T20" fmla="*/ 52 w 302"/>
                <a:gd name="T21" fmla="*/ 176 h 269"/>
                <a:gd name="T22" fmla="*/ 125 w 302"/>
                <a:gd name="T23" fmla="*/ 14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269">
                  <a:moveTo>
                    <a:pt x="125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27" y="144"/>
                    <a:pt x="126" y="143"/>
                    <a:pt x="125" y="142"/>
                  </a:cubicBezTo>
                  <a:cubicBezTo>
                    <a:pt x="106" y="125"/>
                    <a:pt x="91" y="91"/>
                    <a:pt x="91" y="64"/>
                  </a:cubicBezTo>
                  <a:cubicBezTo>
                    <a:pt x="91" y="25"/>
                    <a:pt x="123" y="0"/>
                    <a:pt x="153" y="0"/>
                  </a:cubicBezTo>
                  <a:cubicBezTo>
                    <a:pt x="183" y="0"/>
                    <a:pt x="213" y="27"/>
                    <a:pt x="213" y="66"/>
                  </a:cubicBezTo>
                  <a:cubicBezTo>
                    <a:pt x="213" y="93"/>
                    <a:pt x="197" y="126"/>
                    <a:pt x="177" y="143"/>
                  </a:cubicBezTo>
                  <a:cubicBezTo>
                    <a:pt x="181" y="159"/>
                    <a:pt x="203" y="164"/>
                    <a:pt x="250" y="176"/>
                  </a:cubicBezTo>
                  <a:cubicBezTo>
                    <a:pt x="302" y="191"/>
                    <a:pt x="296" y="239"/>
                    <a:pt x="293" y="249"/>
                  </a:cubicBezTo>
                  <a:cubicBezTo>
                    <a:pt x="287" y="266"/>
                    <a:pt x="18" y="269"/>
                    <a:pt x="13" y="249"/>
                  </a:cubicBezTo>
                  <a:cubicBezTo>
                    <a:pt x="12" y="241"/>
                    <a:pt x="0" y="191"/>
                    <a:pt x="52" y="176"/>
                  </a:cubicBezTo>
                  <a:cubicBezTo>
                    <a:pt x="97" y="164"/>
                    <a:pt x="120" y="159"/>
                    <a:pt x="125" y="144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9839B8EA-C0DA-1785-CBE5-8414CD792F88}"/>
                </a:ext>
              </a:extLst>
            </p:cNvPr>
            <p:cNvSpPr/>
            <p:nvPr/>
          </p:nvSpPr>
          <p:spPr bwMode="auto">
            <a:xfrm>
              <a:off x="3367621" y="2483037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50C9247D-21C4-7369-DFE9-AB7392EADBAD}"/>
                </a:ext>
              </a:extLst>
            </p:cNvPr>
            <p:cNvSpPr/>
            <p:nvPr/>
          </p:nvSpPr>
          <p:spPr bwMode="auto">
            <a:xfrm>
              <a:off x="2718333" y="2084574"/>
              <a:ext cx="561975" cy="744538"/>
            </a:xfrm>
            <a:custGeom>
              <a:avLst/>
              <a:gdLst>
                <a:gd name="T0" fmla="*/ 97 w 149"/>
                <a:gd name="T1" fmla="*/ 133 h 196"/>
                <a:gd name="T2" fmla="*/ 106 w 149"/>
                <a:gd name="T3" fmla="*/ 131 h 196"/>
                <a:gd name="T4" fmla="*/ 145 w 149"/>
                <a:gd name="T5" fmla="*/ 120 h 196"/>
                <a:gd name="T6" fmla="*/ 132 w 149"/>
                <a:gd name="T7" fmla="*/ 107 h 196"/>
                <a:gd name="T8" fmla="*/ 149 w 149"/>
                <a:gd name="T9" fmla="*/ 85 h 196"/>
                <a:gd name="T10" fmla="*/ 132 w 149"/>
                <a:gd name="T11" fmla="*/ 27 h 196"/>
                <a:gd name="T12" fmla="*/ 136 w 149"/>
                <a:gd name="T13" fmla="*/ 7 h 196"/>
                <a:gd name="T14" fmla="*/ 114 w 149"/>
                <a:gd name="T15" fmla="*/ 0 h 196"/>
                <a:gd name="T16" fmla="*/ 68 w 149"/>
                <a:gd name="T17" fmla="*/ 48 h 196"/>
                <a:gd name="T18" fmla="*/ 93 w 149"/>
                <a:gd name="T19" fmla="*/ 107 h 196"/>
                <a:gd name="T20" fmla="*/ 95 w 149"/>
                <a:gd name="T21" fmla="*/ 108 h 196"/>
                <a:gd name="T22" fmla="*/ 93 w 149"/>
                <a:gd name="T23" fmla="*/ 108 h 196"/>
                <a:gd name="T24" fmla="*/ 38 w 149"/>
                <a:gd name="T25" fmla="*/ 132 h 196"/>
                <a:gd name="T26" fmla="*/ 9 w 149"/>
                <a:gd name="T27" fmla="*/ 187 h 196"/>
                <a:gd name="T28" fmla="*/ 52 w 149"/>
                <a:gd name="T29" fmla="*/ 196 h 196"/>
                <a:gd name="T30" fmla="*/ 97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97" y="133"/>
                  </a:moveTo>
                  <a:cubicBezTo>
                    <a:pt x="106" y="131"/>
                    <a:pt x="106" y="131"/>
                    <a:pt x="106" y="131"/>
                  </a:cubicBezTo>
                  <a:cubicBezTo>
                    <a:pt x="122" y="127"/>
                    <a:pt x="135" y="123"/>
                    <a:pt x="145" y="120"/>
                  </a:cubicBezTo>
                  <a:cubicBezTo>
                    <a:pt x="138" y="116"/>
                    <a:pt x="133" y="112"/>
                    <a:pt x="132" y="107"/>
                  </a:cubicBezTo>
                  <a:cubicBezTo>
                    <a:pt x="138" y="101"/>
                    <a:pt x="144" y="94"/>
                    <a:pt x="149" y="85"/>
                  </a:cubicBezTo>
                  <a:cubicBezTo>
                    <a:pt x="139" y="67"/>
                    <a:pt x="132" y="46"/>
                    <a:pt x="132" y="27"/>
                  </a:cubicBezTo>
                  <a:cubicBezTo>
                    <a:pt x="132" y="20"/>
                    <a:pt x="133" y="13"/>
                    <a:pt x="136" y="7"/>
                  </a:cubicBezTo>
                  <a:cubicBezTo>
                    <a:pt x="129" y="2"/>
                    <a:pt x="122" y="0"/>
                    <a:pt x="114" y="0"/>
                  </a:cubicBezTo>
                  <a:cubicBezTo>
                    <a:pt x="92" y="0"/>
                    <a:pt x="68" y="19"/>
                    <a:pt x="68" y="48"/>
                  </a:cubicBezTo>
                  <a:cubicBezTo>
                    <a:pt x="68" y="68"/>
                    <a:pt x="79" y="94"/>
                    <a:pt x="93" y="107"/>
                  </a:cubicBezTo>
                  <a:cubicBezTo>
                    <a:pt x="94" y="107"/>
                    <a:pt x="94" y="108"/>
                    <a:pt x="95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89" y="119"/>
                    <a:pt x="72" y="123"/>
                    <a:pt x="38" y="132"/>
                  </a:cubicBezTo>
                  <a:cubicBezTo>
                    <a:pt x="0" y="143"/>
                    <a:pt x="9" y="181"/>
                    <a:pt x="9" y="187"/>
                  </a:cubicBezTo>
                  <a:cubicBezTo>
                    <a:pt x="11" y="191"/>
                    <a:pt x="28" y="194"/>
                    <a:pt x="52" y="196"/>
                  </a:cubicBezTo>
                  <a:cubicBezTo>
                    <a:pt x="51" y="155"/>
                    <a:pt x="75" y="140"/>
                    <a:pt x="97" y="13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AD1FF7F6-0A0D-B86F-DC71-26F9861A25FB}"/>
                </a:ext>
              </a:extLst>
            </p:cNvPr>
            <p:cNvSpPr/>
            <p:nvPr/>
          </p:nvSpPr>
          <p:spPr bwMode="auto">
            <a:xfrm>
              <a:off x="3662896" y="2084574"/>
              <a:ext cx="561975" cy="744538"/>
            </a:xfrm>
            <a:custGeom>
              <a:avLst/>
              <a:gdLst>
                <a:gd name="T0" fmla="*/ 52 w 149"/>
                <a:gd name="T1" fmla="*/ 133 h 196"/>
                <a:gd name="T2" fmla="*/ 43 w 149"/>
                <a:gd name="T3" fmla="*/ 131 h 196"/>
                <a:gd name="T4" fmla="*/ 4 w 149"/>
                <a:gd name="T5" fmla="*/ 120 h 196"/>
                <a:gd name="T6" fmla="*/ 17 w 149"/>
                <a:gd name="T7" fmla="*/ 107 h 196"/>
                <a:gd name="T8" fmla="*/ 0 w 149"/>
                <a:gd name="T9" fmla="*/ 85 h 196"/>
                <a:gd name="T10" fmla="*/ 17 w 149"/>
                <a:gd name="T11" fmla="*/ 27 h 196"/>
                <a:gd name="T12" fmla="*/ 13 w 149"/>
                <a:gd name="T13" fmla="*/ 7 h 196"/>
                <a:gd name="T14" fmla="*/ 35 w 149"/>
                <a:gd name="T15" fmla="*/ 0 h 196"/>
                <a:gd name="T16" fmla="*/ 81 w 149"/>
                <a:gd name="T17" fmla="*/ 48 h 196"/>
                <a:gd name="T18" fmla="*/ 55 w 149"/>
                <a:gd name="T19" fmla="*/ 107 h 196"/>
                <a:gd name="T20" fmla="*/ 54 w 149"/>
                <a:gd name="T21" fmla="*/ 108 h 196"/>
                <a:gd name="T22" fmla="*/ 56 w 149"/>
                <a:gd name="T23" fmla="*/ 108 h 196"/>
                <a:gd name="T24" fmla="*/ 110 w 149"/>
                <a:gd name="T25" fmla="*/ 132 h 196"/>
                <a:gd name="T26" fmla="*/ 139 w 149"/>
                <a:gd name="T27" fmla="*/ 187 h 196"/>
                <a:gd name="T28" fmla="*/ 97 w 149"/>
                <a:gd name="T29" fmla="*/ 196 h 196"/>
                <a:gd name="T30" fmla="*/ 52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52" y="133"/>
                  </a:moveTo>
                  <a:cubicBezTo>
                    <a:pt x="43" y="131"/>
                    <a:pt x="43" y="131"/>
                    <a:pt x="43" y="131"/>
                  </a:cubicBezTo>
                  <a:cubicBezTo>
                    <a:pt x="26" y="127"/>
                    <a:pt x="13" y="123"/>
                    <a:pt x="4" y="120"/>
                  </a:cubicBezTo>
                  <a:cubicBezTo>
                    <a:pt x="11" y="116"/>
                    <a:pt x="16" y="112"/>
                    <a:pt x="17" y="107"/>
                  </a:cubicBezTo>
                  <a:cubicBezTo>
                    <a:pt x="11" y="101"/>
                    <a:pt x="5" y="94"/>
                    <a:pt x="0" y="85"/>
                  </a:cubicBezTo>
                  <a:cubicBezTo>
                    <a:pt x="10" y="67"/>
                    <a:pt x="17" y="46"/>
                    <a:pt x="17" y="27"/>
                  </a:cubicBezTo>
                  <a:cubicBezTo>
                    <a:pt x="17" y="20"/>
                    <a:pt x="15" y="13"/>
                    <a:pt x="13" y="7"/>
                  </a:cubicBezTo>
                  <a:cubicBezTo>
                    <a:pt x="20" y="2"/>
                    <a:pt x="27" y="0"/>
                    <a:pt x="35" y="0"/>
                  </a:cubicBezTo>
                  <a:cubicBezTo>
                    <a:pt x="57" y="0"/>
                    <a:pt x="81" y="19"/>
                    <a:pt x="81" y="48"/>
                  </a:cubicBezTo>
                  <a:cubicBezTo>
                    <a:pt x="81" y="68"/>
                    <a:pt x="70" y="94"/>
                    <a:pt x="55" y="107"/>
                  </a:cubicBezTo>
                  <a:cubicBezTo>
                    <a:pt x="55" y="107"/>
                    <a:pt x="55" y="108"/>
                    <a:pt x="54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60" y="119"/>
                    <a:pt x="76" y="123"/>
                    <a:pt x="110" y="132"/>
                  </a:cubicBezTo>
                  <a:cubicBezTo>
                    <a:pt x="149" y="143"/>
                    <a:pt x="140" y="181"/>
                    <a:pt x="139" y="187"/>
                  </a:cubicBezTo>
                  <a:cubicBezTo>
                    <a:pt x="138" y="191"/>
                    <a:pt x="121" y="194"/>
                    <a:pt x="97" y="196"/>
                  </a:cubicBezTo>
                  <a:cubicBezTo>
                    <a:pt x="98" y="155"/>
                    <a:pt x="73" y="140"/>
                    <a:pt x="52" y="13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D3295F1-C7BC-3D6E-F640-A290B656B989}"/>
              </a:ext>
            </a:extLst>
          </p:cNvPr>
          <p:cNvGrpSpPr/>
          <p:nvPr/>
        </p:nvGrpSpPr>
        <p:grpSpPr>
          <a:xfrm>
            <a:off x="4657242" y="3429000"/>
            <a:ext cx="2235568" cy="1047355"/>
            <a:chOff x="283598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04AADC6-AB9D-BE76-1CC5-17C726DA23BE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2D52FB8-25F7-42FD-DB2C-6C69E739C3D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06549B0-3A4A-22C7-E81D-895159616CF1}"/>
              </a:ext>
            </a:extLst>
          </p:cNvPr>
          <p:cNvGrpSpPr/>
          <p:nvPr/>
        </p:nvGrpSpPr>
        <p:grpSpPr>
          <a:xfrm>
            <a:off x="8499291" y="3429000"/>
            <a:ext cx="2235568" cy="1047355"/>
            <a:chOff x="283598" y="1906534"/>
            <a:chExt cx="2235568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BAD779E-CEF9-75EE-09C0-CFAE5B43D6A9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E4E2BF5-9A07-0ADE-418C-149B6304284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7464369-4A20-18F0-DFCC-19E30641B145}"/>
              </a:ext>
            </a:extLst>
          </p:cNvPr>
          <p:cNvSpPr txBox="1"/>
          <p:nvPr/>
        </p:nvSpPr>
        <p:spPr>
          <a:xfrm>
            <a:off x="1141290" y="2321893"/>
            <a:ext cx="223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F3BFC6-83F1-C82B-5C7A-5D0CCA4614BF}"/>
              </a:ext>
            </a:extLst>
          </p:cNvPr>
          <p:cNvGrpSpPr/>
          <p:nvPr/>
        </p:nvGrpSpPr>
        <p:grpSpPr>
          <a:xfrm>
            <a:off x="4657242" y="1939238"/>
            <a:ext cx="2235568" cy="1047355"/>
            <a:chOff x="283598" y="190653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9176492-E653-6A2A-C40A-7F5FA540C929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olidFill>
                    <a:srgbClr val="4D7A6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rgbClr val="4D7A6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93059E5-53EB-04C9-4F36-AF0F7C4FA4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D7A6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25F1505-43FF-98E3-44FD-CD079578DE87}"/>
              </a:ext>
            </a:extLst>
          </p:cNvPr>
          <p:cNvGrpSpPr/>
          <p:nvPr/>
        </p:nvGrpSpPr>
        <p:grpSpPr>
          <a:xfrm>
            <a:off x="8499291" y="1939238"/>
            <a:ext cx="2235568" cy="1047355"/>
            <a:chOff x="283598" y="1906534"/>
            <a:chExt cx="2235568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6E37A86-4C13-62FD-D108-F6AEFDC0F46C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olidFill>
                    <a:srgbClr val="4D7A6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rgbClr val="4D7A6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9C85C2B-8EED-42BD-3677-D668AB532B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D7A6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618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教学方法和手段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9BBFF0-EB9C-9103-BF99-C64AAA19CB20}"/>
              </a:ext>
            </a:extLst>
          </p:cNvPr>
          <p:cNvGrpSpPr/>
          <p:nvPr/>
        </p:nvGrpSpPr>
        <p:grpSpPr>
          <a:xfrm>
            <a:off x="5011472" y="2196716"/>
            <a:ext cx="2476498" cy="4433726"/>
            <a:chOff x="1935174" y="2727948"/>
            <a:chExt cx="2476498" cy="443372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FD6F985-4644-1228-D191-1C9CDCC62C26}"/>
                </a:ext>
              </a:extLst>
            </p:cNvPr>
            <p:cNvSpPr/>
            <p:nvPr/>
          </p:nvSpPr>
          <p:spPr>
            <a:xfrm rot="20791272">
              <a:off x="1935174" y="2727948"/>
              <a:ext cx="2476498" cy="4433726"/>
            </a:xfrm>
            <a:custGeom>
              <a:avLst/>
              <a:gdLst>
                <a:gd name="connsiteX0" fmla="*/ 166813 w 1674595"/>
                <a:gd name="connsiteY0" fmla="*/ 2637726 h 2782684"/>
                <a:gd name="connsiteX1" fmla="*/ 723543 w 1674595"/>
                <a:gd name="connsiteY1" fmla="*/ 2738234 h 2782684"/>
                <a:gd name="connsiteX2" fmla="*/ 729677 w 1674595"/>
                <a:gd name="connsiteY2" fmla="*/ 2712136 h 2782684"/>
                <a:gd name="connsiteX3" fmla="*/ 786649 w 1674595"/>
                <a:gd name="connsiteY3" fmla="*/ 2424087 h 2782684"/>
                <a:gd name="connsiteX4" fmla="*/ 867027 w 1674595"/>
                <a:gd name="connsiteY4" fmla="*/ 2019198 h 2782684"/>
                <a:gd name="connsiteX5" fmla="*/ 955115 w 1674595"/>
                <a:gd name="connsiteY5" fmla="*/ 1579194 h 2782684"/>
                <a:gd name="connsiteX6" fmla="*/ 968908 w 1674595"/>
                <a:gd name="connsiteY6" fmla="*/ 1554836 h 2782684"/>
                <a:gd name="connsiteX7" fmla="*/ 1175117 w 1674595"/>
                <a:gd name="connsiteY7" fmla="*/ 1345095 h 2782684"/>
                <a:gd name="connsiteX8" fmla="*/ 1277072 w 1674595"/>
                <a:gd name="connsiteY8" fmla="*/ 1058926 h 2782684"/>
                <a:gd name="connsiteX9" fmla="*/ 1325739 w 1674595"/>
                <a:gd name="connsiteY9" fmla="*/ 973569 h 2782684"/>
                <a:gd name="connsiteX10" fmla="*/ 1552802 w 1674595"/>
                <a:gd name="connsiteY10" fmla="*/ 735177 h 2782684"/>
                <a:gd name="connsiteX11" fmla="*/ 1615236 w 1674595"/>
                <a:gd name="connsiteY11" fmla="*/ 659778 h 2782684"/>
                <a:gd name="connsiteX12" fmla="*/ 1609698 w 1674595"/>
                <a:gd name="connsiteY12" fmla="*/ 560667 h 2782684"/>
                <a:gd name="connsiteX13" fmla="*/ 1510562 w 1674595"/>
                <a:gd name="connsiteY13" fmla="*/ 559625 h 2782684"/>
                <a:gd name="connsiteX14" fmla="*/ 1474012 w 1674595"/>
                <a:gd name="connsiteY14" fmla="*/ 590067 h 2782684"/>
                <a:gd name="connsiteX15" fmla="*/ 1208302 w 1674595"/>
                <a:gd name="connsiteY15" fmla="*/ 837870 h 2782684"/>
                <a:gd name="connsiteX16" fmla="*/ 1172920 w 1674595"/>
                <a:gd name="connsiteY16" fmla="*/ 859396 h 2782684"/>
                <a:gd name="connsiteX17" fmla="*/ 1180476 w 1674595"/>
                <a:gd name="connsiteY17" fmla="*/ 816305 h 2782684"/>
                <a:gd name="connsiteX18" fmla="*/ 1386636 w 1674595"/>
                <a:gd name="connsiteY18" fmla="*/ 408013 h 2782684"/>
                <a:gd name="connsiteX19" fmla="*/ 1432876 w 1674595"/>
                <a:gd name="connsiteY19" fmla="*/ 296596 h 2782684"/>
                <a:gd name="connsiteX20" fmla="*/ 1391817 w 1674595"/>
                <a:gd name="connsiteY20" fmla="*/ 227965 h 2782684"/>
                <a:gd name="connsiteX21" fmla="*/ 1308988 w 1674595"/>
                <a:gd name="connsiteY21" fmla="*/ 233972 h 2782684"/>
                <a:gd name="connsiteX22" fmla="*/ 1266252 w 1674595"/>
                <a:gd name="connsiteY22" fmla="*/ 287998 h 2782684"/>
                <a:gd name="connsiteX23" fmla="*/ 1025804 w 1674595"/>
                <a:gd name="connsiteY23" fmla="*/ 709714 h 2782684"/>
                <a:gd name="connsiteX24" fmla="*/ 988186 w 1674595"/>
                <a:gd name="connsiteY24" fmla="*/ 736498 h 2782684"/>
                <a:gd name="connsiteX25" fmla="*/ 985253 w 1674595"/>
                <a:gd name="connsiteY25" fmla="*/ 698081 h 2782684"/>
                <a:gd name="connsiteX26" fmla="*/ 1091119 w 1674595"/>
                <a:gd name="connsiteY26" fmla="*/ 202273 h 2782684"/>
                <a:gd name="connsiteX27" fmla="*/ 1101343 w 1674595"/>
                <a:gd name="connsiteY27" fmla="*/ 112090 h 2782684"/>
                <a:gd name="connsiteX28" fmla="*/ 1035708 w 1674595"/>
                <a:gd name="connsiteY28" fmla="*/ 45301 h 2782684"/>
                <a:gd name="connsiteX29" fmla="*/ 922083 w 1674595"/>
                <a:gd name="connsiteY29" fmla="*/ 128435 h 2782684"/>
                <a:gd name="connsiteX30" fmla="*/ 810855 w 1674595"/>
                <a:gd name="connsiteY30" fmla="*/ 637324 h 2782684"/>
                <a:gd name="connsiteX31" fmla="*/ 769568 w 1674595"/>
                <a:gd name="connsiteY31" fmla="*/ 675424 h 2782684"/>
                <a:gd name="connsiteX32" fmla="*/ 749261 w 1674595"/>
                <a:gd name="connsiteY32" fmla="*/ 635889 h 2782684"/>
                <a:gd name="connsiteX33" fmla="*/ 691284 w 1674595"/>
                <a:gd name="connsiteY33" fmla="*/ 156261 h 2782684"/>
                <a:gd name="connsiteX34" fmla="*/ 613447 w 1674595"/>
                <a:gd name="connsiteY34" fmla="*/ 81877 h 2782684"/>
                <a:gd name="connsiteX35" fmla="*/ 528801 w 1674595"/>
                <a:gd name="connsiteY35" fmla="*/ 153035 h 2782684"/>
                <a:gd name="connsiteX36" fmla="*/ 528623 w 1674595"/>
                <a:gd name="connsiteY36" fmla="*/ 194424 h 2782684"/>
                <a:gd name="connsiteX37" fmla="*/ 556158 w 1674595"/>
                <a:gd name="connsiteY37" fmla="*/ 665188 h 2782684"/>
                <a:gd name="connsiteX38" fmla="*/ 483754 w 1674595"/>
                <a:gd name="connsiteY38" fmla="*/ 899007 h 2782684"/>
                <a:gd name="connsiteX39" fmla="*/ 463574 w 1674595"/>
                <a:gd name="connsiteY39" fmla="*/ 915987 h 2782684"/>
                <a:gd name="connsiteX40" fmla="*/ 445667 w 1674595"/>
                <a:gd name="connsiteY40" fmla="*/ 893356 h 2782684"/>
                <a:gd name="connsiteX41" fmla="*/ 354545 w 1674595"/>
                <a:gd name="connsiteY41" fmla="*/ 739457 h 2782684"/>
                <a:gd name="connsiteX42" fmla="*/ 136728 w 1674595"/>
                <a:gd name="connsiteY42" fmla="*/ 593103 h 2782684"/>
                <a:gd name="connsiteX43" fmla="*/ 46874 w 1674595"/>
                <a:gd name="connsiteY43" fmla="*/ 624967 h 2782684"/>
                <a:gd name="connsiteX44" fmla="*/ 75334 w 1674595"/>
                <a:gd name="connsiteY44" fmla="*/ 710260 h 2782684"/>
                <a:gd name="connsiteX45" fmla="*/ 136511 w 1674595"/>
                <a:gd name="connsiteY45" fmla="*/ 772668 h 2782684"/>
                <a:gd name="connsiteX46" fmla="*/ 268985 w 1674595"/>
                <a:gd name="connsiteY46" fmla="*/ 1063092 h 2782684"/>
                <a:gd name="connsiteX47" fmla="*/ 329970 w 1674595"/>
                <a:gd name="connsiteY47" fmla="*/ 1236028 h 2782684"/>
                <a:gd name="connsiteX48" fmla="*/ 473836 w 1674595"/>
                <a:gd name="connsiteY48" fmla="*/ 1404582 h 2782684"/>
                <a:gd name="connsiteX49" fmla="*/ 484288 w 1674595"/>
                <a:gd name="connsiteY49" fmla="*/ 1443495 h 2782684"/>
                <a:gd name="connsiteX50" fmla="*/ 294321 w 1674595"/>
                <a:gd name="connsiteY50" fmla="*/ 2156587 h 2782684"/>
                <a:gd name="connsiteX51" fmla="*/ 166813 w 1674595"/>
                <a:gd name="connsiteY51" fmla="*/ 2637726 h 27826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6">
                  <a:pos x="connsiteX16" y="connsiteY16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  <a:cxn ang="24">
                  <a:pos x="connsiteX24" y="connsiteY24"/>
                </a:cxn>
                <a:cxn ang="25">
                  <a:pos x="connsiteX25" y="connsiteY25"/>
                </a:cxn>
                <a:cxn ang="26">
                  <a:pos x="connsiteX26" y="connsiteY26"/>
                </a:cxn>
                <a:cxn ang="27">
                  <a:pos x="connsiteX27" y="connsiteY27"/>
                </a:cxn>
                <a:cxn ang="28">
                  <a:pos x="connsiteX28" y="connsiteY28"/>
                </a:cxn>
                <a:cxn ang="29">
                  <a:pos x="connsiteX29" y="connsiteY29"/>
                </a:cxn>
                <a:cxn ang="30">
                  <a:pos x="connsiteX30" y="connsiteY30"/>
                </a:cxn>
                <a:cxn ang="31">
                  <a:pos x="connsiteX31" y="connsiteY31"/>
                </a:cxn>
                <a:cxn ang="32">
                  <a:pos x="connsiteX32" y="connsiteY32"/>
                </a:cxn>
                <a:cxn ang="33">
                  <a:pos x="connsiteX33" y="connsiteY33"/>
                </a:cxn>
                <a:cxn ang="34">
                  <a:pos x="connsiteX34" y="connsiteY34"/>
                </a:cxn>
                <a:cxn ang="35">
                  <a:pos x="connsiteX35" y="connsiteY35"/>
                </a:cxn>
                <a:cxn ang="36">
                  <a:pos x="connsiteX36" y="connsiteY36"/>
                </a:cxn>
                <a:cxn ang="37">
                  <a:pos x="connsiteX37" y="connsiteY37"/>
                </a:cxn>
                <a:cxn ang="38">
                  <a:pos x="connsiteX38" y="connsiteY38"/>
                </a:cxn>
                <a:cxn ang="39">
                  <a:pos x="connsiteX39" y="connsiteY39"/>
                </a:cxn>
                <a:cxn ang="40">
                  <a:pos x="connsiteX40" y="connsiteY40"/>
                </a:cxn>
                <a:cxn ang="41">
                  <a:pos x="connsiteX41" y="connsiteY41"/>
                </a:cxn>
                <a:cxn ang="42">
                  <a:pos x="connsiteX42" y="connsiteY42"/>
                </a:cxn>
                <a:cxn ang="43">
                  <a:pos x="connsiteX43" y="connsiteY43"/>
                </a:cxn>
                <a:cxn ang="44">
                  <a:pos x="connsiteX44" y="connsiteY44"/>
                </a:cxn>
                <a:cxn ang="45">
                  <a:pos x="connsiteX45" y="connsiteY45"/>
                </a:cxn>
                <a:cxn ang="46">
                  <a:pos x="connsiteX46" y="connsiteY46"/>
                </a:cxn>
                <a:cxn ang="47">
                  <a:pos x="connsiteX47" y="connsiteY47"/>
                </a:cxn>
                <a:cxn ang="48">
                  <a:pos x="connsiteX48" y="connsiteY48"/>
                </a:cxn>
                <a:cxn ang="49">
                  <a:pos x="connsiteX49" y="connsiteY49"/>
                </a:cxn>
                <a:cxn ang="50">
                  <a:pos x="connsiteX50" y="connsiteY50"/>
                </a:cxn>
                <a:cxn ang="51">
                  <a:pos x="connsiteX51" y="connsiteY51"/>
                </a:cxn>
              </a:cxnLst>
              <a:rect l="l" t="t" r="r" b="b"/>
              <a:pathLst>
                <a:path w="1674595" h="2782684">
                  <a:moveTo>
                    <a:pt x="166813" y="2637726"/>
                  </a:moveTo>
                  <a:cubicBezTo>
                    <a:pt x="163574" y="2649982"/>
                    <a:pt x="535709" y="2710421"/>
                    <a:pt x="723543" y="2738234"/>
                  </a:cubicBezTo>
                  <a:cubicBezTo>
                    <a:pt x="725982" y="2727947"/>
                    <a:pt x="728102" y="2720086"/>
                    <a:pt x="729677" y="2712136"/>
                  </a:cubicBezTo>
                  <a:cubicBezTo>
                    <a:pt x="748727" y="2616111"/>
                    <a:pt x="767638" y="2520086"/>
                    <a:pt x="786649" y="2424087"/>
                  </a:cubicBezTo>
                  <a:cubicBezTo>
                    <a:pt x="813409" y="2289124"/>
                    <a:pt x="840167" y="2154136"/>
                    <a:pt x="867027" y="2019198"/>
                  </a:cubicBezTo>
                  <a:cubicBezTo>
                    <a:pt x="896174" y="1872501"/>
                    <a:pt x="925334" y="1725790"/>
                    <a:pt x="955115" y="1579194"/>
                  </a:cubicBezTo>
                  <a:cubicBezTo>
                    <a:pt x="956905" y="1570304"/>
                    <a:pt x="961770" y="1558277"/>
                    <a:pt x="968908" y="1554836"/>
                  </a:cubicBezTo>
                  <a:cubicBezTo>
                    <a:pt x="1064043" y="1509306"/>
                    <a:pt x="1123618" y="1431303"/>
                    <a:pt x="1175117" y="1345095"/>
                  </a:cubicBezTo>
                  <a:cubicBezTo>
                    <a:pt x="1228228" y="1256284"/>
                    <a:pt x="1248636" y="1156132"/>
                    <a:pt x="1277072" y="1058926"/>
                  </a:cubicBezTo>
                  <a:cubicBezTo>
                    <a:pt x="1286775" y="1025855"/>
                    <a:pt x="1301748" y="998271"/>
                    <a:pt x="1325739" y="973569"/>
                  </a:cubicBezTo>
                  <a:cubicBezTo>
                    <a:pt x="1402168" y="894766"/>
                    <a:pt x="1478393" y="815734"/>
                    <a:pt x="1552802" y="735177"/>
                  </a:cubicBezTo>
                  <a:cubicBezTo>
                    <a:pt x="1577796" y="708126"/>
                    <a:pt x="1596477" y="691324"/>
                    <a:pt x="1615236" y="659778"/>
                  </a:cubicBezTo>
                  <a:cubicBezTo>
                    <a:pt x="1636991" y="623265"/>
                    <a:pt x="1635086" y="581343"/>
                    <a:pt x="1609698" y="560667"/>
                  </a:cubicBezTo>
                  <a:cubicBezTo>
                    <a:pt x="1579244" y="535864"/>
                    <a:pt x="1544319" y="535191"/>
                    <a:pt x="1510562" y="559625"/>
                  </a:cubicBezTo>
                  <a:cubicBezTo>
                    <a:pt x="1497697" y="568935"/>
                    <a:pt x="1485568" y="579272"/>
                    <a:pt x="1474012" y="590067"/>
                  </a:cubicBezTo>
                  <a:cubicBezTo>
                    <a:pt x="1385403" y="672630"/>
                    <a:pt x="1297215" y="755612"/>
                    <a:pt x="1208302" y="837870"/>
                  </a:cubicBezTo>
                  <a:cubicBezTo>
                    <a:pt x="1198435" y="847026"/>
                    <a:pt x="1184794" y="852335"/>
                    <a:pt x="1172920" y="859396"/>
                  </a:cubicBezTo>
                  <a:cubicBezTo>
                    <a:pt x="1175256" y="844956"/>
                    <a:pt x="1174177" y="828853"/>
                    <a:pt x="1180476" y="816305"/>
                  </a:cubicBezTo>
                  <a:cubicBezTo>
                    <a:pt x="1248866" y="680072"/>
                    <a:pt x="1319998" y="545084"/>
                    <a:pt x="1386636" y="408013"/>
                  </a:cubicBezTo>
                  <a:cubicBezTo>
                    <a:pt x="1404771" y="370624"/>
                    <a:pt x="1424621" y="337833"/>
                    <a:pt x="1432876" y="296596"/>
                  </a:cubicBezTo>
                  <a:cubicBezTo>
                    <a:pt x="1437588" y="273279"/>
                    <a:pt x="1417053" y="239192"/>
                    <a:pt x="1391817" y="227965"/>
                  </a:cubicBezTo>
                  <a:cubicBezTo>
                    <a:pt x="1363547" y="215417"/>
                    <a:pt x="1333258" y="211747"/>
                    <a:pt x="1308988" y="233972"/>
                  </a:cubicBezTo>
                  <a:cubicBezTo>
                    <a:pt x="1292173" y="249402"/>
                    <a:pt x="1277568" y="268313"/>
                    <a:pt x="1266252" y="287998"/>
                  </a:cubicBezTo>
                  <a:cubicBezTo>
                    <a:pt x="1185735" y="428384"/>
                    <a:pt x="1106766" y="569595"/>
                    <a:pt x="1025804" y="709714"/>
                  </a:cubicBezTo>
                  <a:cubicBezTo>
                    <a:pt x="1018869" y="721766"/>
                    <a:pt x="1000986" y="727723"/>
                    <a:pt x="988186" y="736498"/>
                  </a:cubicBezTo>
                  <a:cubicBezTo>
                    <a:pt x="987043" y="723684"/>
                    <a:pt x="982687" y="710133"/>
                    <a:pt x="985253" y="698081"/>
                  </a:cubicBezTo>
                  <a:cubicBezTo>
                    <a:pt x="1020202" y="532765"/>
                    <a:pt x="1056906" y="367767"/>
                    <a:pt x="1091119" y="202273"/>
                  </a:cubicBezTo>
                  <a:cubicBezTo>
                    <a:pt x="1097723" y="170333"/>
                    <a:pt x="1104238" y="144717"/>
                    <a:pt x="1101343" y="112090"/>
                  </a:cubicBezTo>
                  <a:cubicBezTo>
                    <a:pt x="1098408" y="79451"/>
                    <a:pt x="1069706" y="51676"/>
                    <a:pt x="1035708" y="45301"/>
                  </a:cubicBezTo>
                  <a:cubicBezTo>
                    <a:pt x="975917" y="34087"/>
                    <a:pt x="936128" y="63653"/>
                    <a:pt x="922083" y="128435"/>
                  </a:cubicBezTo>
                  <a:cubicBezTo>
                    <a:pt x="885290" y="298132"/>
                    <a:pt x="847571" y="467614"/>
                    <a:pt x="810855" y="637324"/>
                  </a:cubicBezTo>
                  <a:cubicBezTo>
                    <a:pt x="805839" y="660489"/>
                    <a:pt x="792097" y="676161"/>
                    <a:pt x="769568" y="675424"/>
                  </a:cubicBezTo>
                  <a:cubicBezTo>
                    <a:pt x="745540" y="674675"/>
                    <a:pt x="751102" y="651078"/>
                    <a:pt x="749261" y="635889"/>
                  </a:cubicBezTo>
                  <a:cubicBezTo>
                    <a:pt x="729651" y="476034"/>
                    <a:pt x="710792" y="316141"/>
                    <a:pt x="691284" y="156261"/>
                  </a:cubicBezTo>
                  <a:cubicBezTo>
                    <a:pt x="685734" y="110871"/>
                    <a:pt x="655344" y="82575"/>
                    <a:pt x="613447" y="81877"/>
                  </a:cubicBezTo>
                  <a:cubicBezTo>
                    <a:pt x="564932" y="81090"/>
                    <a:pt x="535240" y="105512"/>
                    <a:pt x="528801" y="153035"/>
                  </a:cubicBezTo>
                  <a:cubicBezTo>
                    <a:pt x="526972" y="166599"/>
                    <a:pt x="527823" y="180657"/>
                    <a:pt x="528623" y="194424"/>
                  </a:cubicBezTo>
                  <a:cubicBezTo>
                    <a:pt x="537602" y="351371"/>
                    <a:pt x="546479" y="508318"/>
                    <a:pt x="556158" y="665188"/>
                  </a:cubicBezTo>
                  <a:cubicBezTo>
                    <a:pt x="561542" y="752399"/>
                    <a:pt x="528941" y="827583"/>
                    <a:pt x="483754" y="899007"/>
                  </a:cubicBezTo>
                  <a:cubicBezTo>
                    <a:pt x="479297" y="906043"/>
                    <a:pt x="470406" y="910374"/>
                    <a:pt x="463574" y="915987"/>
                  </a:cubicBezTo>
                  <a:cubicBezTo>
                    <a:pt x="457542" y="908482"/>
                    <a:pt x="450518" y="901560"/>
                    <a:pt x="445667" y="893356"/>
                  </a:cubicBezTo>
                  <a:cubicBezTo>
                    <a:pt x="415404" y="841959"/>
                    <a:pt x="390346" y="786943"/>
                    <a:pt x="354545" y="739457"/>
                  </a:cubicBezTo>
                  <a:cubicBezTo>
                    <a:pt x="300113" y="667284"/>
                    <a:pt x="225550" y="618464"/>
                    <a:pt x="136728" y="593103"/>
                  </a:cubicBezTo>
                  <a:cubicBezTo>
                    <a:pt x="103376" y="583578"/>
                    <a:pt x="60007" y="600240"/>
                    <a:pt x="46874" y="624967"/>
                  </a:cubicBezTo>
                  <a:cubicBezTo>
                    <a:pt x="32853" y="651294"/>
                    <a:pt x="44944" y="683590"/>
                    <a:pt x="75334" y="710260"/>
                  </a:cubicBezTo>
                  <a:cubicBezTo>
                    <a:pt x="97217" y="729488"/>
                    <a:pt x="118705" y="749897"/>
                    <a:pt x="136511" y="772668"/>
                  </a:cubicBezTo>
                  <a:cubicBezTo>
                    <a:pt x="204367" y="859244"/>
                    <a:pt x="244905" y="957034"/>
                    <a:pt x="268985" y="1063092"/>
                  </a:cubicBezTo>
                  <a:cubicBezTo>
                    <a:pt x="282421" y="1122185"/>
                    <a:pt x="305979" y="1179741"/>
                    <a:pt x="329970" y="1236028"/>
                  </a:cubicBezTo>
                  <a:cubicBezTo>
                    <a:pt x="359726" y="1305814"/>
                    <a:pt x="421854" y="1351623"/>
                    <a:pt x="473836" y="1404582"/>
                  </a:cubicBezTo>
                  <a:cubicBezTo>
                    <a:pt x="485672" y="1416622"/>
                    <a:pt x="488898" y="1426464"/>
                    <a:pt x="484288" y="1443495"/>
                  </a:cubicBezTo>
                  <a:cubicBezTo>
                    <a:pt x="451535" y="1564589"/>
                    <a:pt x="368109" y="1878444"/>
                    <a:pt x="294321" y="2156587"/>
                  </a:cubicBezTo>
                  <a:lnTo>
                    <a:pt x="166813" y="2637726"/>
                  </a:ln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3154444-E7FF-600A-BF57-EA0A0116E388}"/>
                </a:ext>
              </a:extLst>
            </p:cNvPr>
            <p:cNvSpPr txBox="1"/>
            <p:nvPr/>
          </p:nvSpPr>
          <p:spPr>
            <a:xfrm>
              <a:off x="2441323" y="4188981"/>
              <a:ext cx="1222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4D7A6D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D524C1E-BD2D-D2EF-0E0A-6BA2A4F22FE4}"/>
              </a:ext>
            </a:extLst>
          </p:cNvPr>
          <p:cNvGrpSpPr/>
          <p:nvPr/>
        </p:nvGrpSpPr>
        <p:grpSpPr>
          <a:xfrm>
            <a:off x="3917697" y="4086955"/>
            <a:ext cx="1441824" cy="2525321"/>
            <a:chOff x="841399" y="4618187"/>
            <a:chExt cx="1441824" cy="2525321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00C1CD99-705C-33AC-1DA9-B4C848443F70}"/>
                </a:ext>
              </a:extLst>
            </p:cNvPr>
            <p:cNvSpPr/>
            <p:nvPr/>
          </p:nvSpPr>
          <p:spPr>
            <a:xfrm rot="20791272">
              <a:off x="872682" y="4618187"/>
              <a:ext cx="1410541" cy="2525321"/>
            </a:xfrm>
            <a:custGeom>
              <a:avLst/>
              <a:gdLst>
                <a:gd name="connsiteX0" fmla="*/ 166813 w 1674595"/>
                <a:gd name="connsiteY0" fmla="*/ 2637726 h 2782684"/>
                <a:gd name="connsiteX1" fmla="*/ 723543 w 1674595"/>
                <a:gd name="connsiteY1" fmla="*/ 2738234 h 2782684"/>
                <a:gd name="connsiteX2" fmla="*/ 729677 w 1674595"/>
                <a:gd name="connsiteY2" fmla="*/ 2712136 h 2782684"/>
                <a:gd name="connsiteX3" fmla="*/ 786649 w 1674595"/>
                <a:gd name="connsiteY3" fmla="*/ 2424087 h 2782684"/>
                <a:gd name="connsiteX4" fmla="*/ 867027 w 1674595"/>
                <a:gd name="connsiteY4" fmla="*/ 2019198 h 2782684"/>
                <a:gd name="connsiteX5" fmla="*/ 955115 w 1674595"/>
                <a:gd name="connsiteY5" fmla="*/ 1579194 h 2782684"/>
                <a:gd name="connsiteX6" fmla="*/ 968908 w 1674595"/>
                <a:gd name="connsiteY6" fmla="*/ 1554836 h 2782684"/>
                <a:gd name="connsiteX7" fmla="*/ 1175117 w 1674595"/>
                <a:gd name="connsiteY7" fmla="*/ 1345095 h 2782684"/>
                <a:gd name="connsiteX8" fmla="*/ 1277072 w 1674595"/>
                <a:gd name="connsiteY8" fmla="*/ 1058926 h 2782684"/>
                <a:gd name="connsiteX9" fmla="*/ 1325739 w 1674595"/>
                <a:gd name="connsiteY9" fmla="*/ 973569 h 2782684"/>
                <a:gd name="connsiteX10" fmla="*/ 1552802 w 1674595"/>
                <a:gd name="connsiteY10" fmla="*/ 735177 h 2782684"/>
                <a:gd name="connsiteX11" fmla="*/ 1615236 w 1674595"/>
                <a:gd name="connsiteY11" fmla="*/ 659778 h 2782684"/>
                <a:gd name="connsiteX12" fmla="*/ 1609698 w 1674595"/>
                <a:gd name="connsiteY12" fmla="*/ 560667 h 2782684"/>
                <a:gd name="connsiteX13" fmla="*/ 1510562 w 1674595"/>
                <a:gd name="connsiteY13" fmla="*/ 559625 h 2782684"/>
                <a:gd name="connsiteX14" fmla="*/ 1474012 w 1674595"/>
                <a:gd name="connsiteY14" fmla="*/ 590067 h 2782684"/>
                <a:gd name="connsiteX15" fmla="*/ 1208302 w 1674595"/>
                <a:gd name="connsiteY15" fmla="*/ 837870 h 2782684"/>
                <a:gd name="connsiteX16" fmla="*/ 1172920 w 1674595"/>
                <a:gd name="connsiteY16" fmla="*/ 859396 h 2782684"/>
                <a:gd name="connsiteX17" fmla="*/ 1180476 w 1674595"/>
                <a:gd name="connsiteY17" fmla="*/ 816305 h 2782684"/>
                <a:gd name="connsiteX18" fmla="*/ 1386636 w 1674595"/>
                <a:gd name="connsiteY18" fmla="*/ 408013 h 2782684"/>
                <a:gd name="connsiteX19" fmla="*/ 1432876 w 1674595"/>
                <a:gd name="connsiteY19" fmla="*/ 296596 h 2782684"/>
                <a:gd name="connsiteX20" fmla="*/ 1391817 w 1674595"/>
                <a:gd name="connsiteY20" fmla="*/ 227965 h 2782684"/>
                <a:gd name="connsiteX21" fmla="*/ 1308988 w 1674595"/>
                <a:gd name="connsiteY21" fmla="*/ 233972 h 2782684"/>
                <a:gd name="connsiteX22" fmla="*/ 1266252 w 1674595"/>
                <a:gd name="connsiteY22" fmla="*/ 287998 h 2782684"/>
                <a:gd name="connsiteX23" fmla="*/ 1025804 w 1674595"/>
                <a:gd name="connsiteY23" fmla="*/ 709714 h 2782684"/>
                <a:gd name="connsiteX24" fmla="*/ 988186 w 1674595"/>
                <a:gd name="connsiteY24" fmla="*/ 736498 h 2782684"/>
                <a:gd name="connsiteX25" fmla="*/ 985253 w 1674595"/>
                <a:gd name="connsiteY25" fmla="*/ 698081 h 2782684"/>
                <a:gd name="connsiteX26" fmla="*/ 1091119 w 1674595"/>
                <a:gd name="connsiteY26" fmla="*/ 202273 h 2782684"/>
                <a:gd name="connsiteX27" fmla="*/ 1101343 w 1674595"/>
                <a:gd name="connsiteY27" fmla="*/ 112090 h 2782684"/>
                <a:gd name="connsiteX28" fmla="*/ 1035708 w 1674595"/>
                <a:gd name="connsiteY28" fmla="*/ 45301 h 2782684"/>
                <a:gd name="connsiteX29" fmla="*/ 922083 w 1674595"/>
                <a:gd name="connsiteY29" fmla="*/ 128435 h 2782684"/>
                <a:gd name="connsiteX30" fmla="*/ 810855 w 1674595"/>
                <a:gd name="connsiteY30" fmla="*/ 637324 h 2782684"/>
                <a:gd name="connsiteX31" fmla="*/ 769568 w 1674595"/>
                <a:gd name="connsiteY31" fmla="*/ 675424 h 2782684"/>
                <a:gd name="connsiteX32" fmla="*/ 749261 w 1674595"/>
                <a:gd name="connsiteY32" fmla="*/ 635889 h 2782684"/>
                <a:gd name="connsiteX33" fmla="*/ 691284 w 1674595"/>
                <a:gd name="connsiteY33" fmla="*/ 156261 h 2782684"/>
                <a:gd name="connsiteX34" fmla="*/ 613447 w 1674595"/>
                <a:gd name="connsiteY34" fmla="*/ 81877 h 2782684"/>
                <a:gd name="connsiteX35" fmla="*/ 528801 w 1674595"/>
                <a:gd name="connsiteY35" fmla="*/ 153035 h 2782684"/>
                <a:gd name="connsiteX36" fmla="*/ 528623 w 1674595"/>
                <a:gd name="connsiteY36" fmla="*/ 194424 h 2782684"/>
                <a:gd name="connsiteX37" fmla="*/ 556158 w 1674595"/>
                <a:gd name="connsiteY37" fmla="*/ 665188 h 2782684"/>
                <a:gd name="connsiteX38" fmla="*/ 483754 w 1674595"/>
                <a:gd name="connsiteY38" fmla="*/ 899007 h 2782684"/>
                <a:gd name="connsiteX39" fmla="*/ 463574 w 1674595"/>
                <a:gd name="connsiteY39" fmla="*/ 915987 h 2782684"/>
                <a:gd name="connsiteX40" fmla="*/ 445667 w 1674595"/>
                <a:gd name="connsiteY40" fmla="*/ 893356 h 2782684"/>
                <a:gd name="connsiteX41" fmla="*/ 354545 w 1674595"/>
                <a:gd name="connsiteY41" fmla="*/ 739457 h 2782684"/>
                <a:gd name="connsiteX42" fmla="*/ 136728 w 1674595"/>
                <a:gd name="connsiteY42" fmla="*/ 593103 h 2782684"/>
                <a:gd name="connsiteX43" fmla="*/ 46874 w 1674595"/>
                <a:gd name="connsiteY43" fmla="*/ 624967 h 2782684"/>
                <a:gd name="connsiteX44" fmla="*/ 75334 w 1674595"/>
                <a:gd name="connsiteY44" fmla="*/ 710260 h 2782684"/>
                <a:gd name="connsiteX45" fmla="*/ 136511 w 1674595"/>
                <a:gd name="connsiteY45" fmla="*/ 772668 h 2782684"/>
                <a:gd name="connsiteX46" fmla="*/ 268985 w 1674595"/>
                <a:gd name="connsiteY46" fmla="*/ 1063092 h 2782684"/>
                <a:gd name="connsiteX47" fmla="*/ 329970 w 1674595"/>
                <a:gd name="connsiteY47" fmla="*/ 1236028 h 2782684"/>
                <a:gd name="connsiteX48" fmla="*/ 473836 w 1674595"/>
                <a:gd name="connsiteY48" fmla="*/ 1404582 h 2782684"/>
                <a:gd name="connsiteX49" fmla="*/ 484288 w 1674595"/>
                <a:gd name="connsiteY49" fmla="*/ 1443495 h 2782684"/>
                <a:gd name="connsiteX50" fmla="*/ 294321 w 1674595"/>
                <a:gd name="connsiteY50" fmla="*/ 2156587 h 2782684"/>
                <a:gd name="connsiteX51" fmla="*/ 166813 w 1674595"/>
                <a:gd name="connsiteY51" fmla="*/ 2637726 h 27826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6">
                  <a:pos x="connsiteX16" y="connsiteY16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  <a:cxn ang="24">
                  <a:pos x="connsiteX24" y="connsiteY24"/>
                </a:cxn>
                <a:cxn ang="25">
                  <a:pos x="connsiteX25" y="connsiteY25"/>
                </a:cxn>
                <a:cxn ang="26">
                  <a:pos x="connsiteX26" y="connsiteY26"/>
                </a:cxn>
                <a:cxn ang="27">
                  <a:pos x="connsiteX27" y="connsiteY27"/>
                </a:cxn>
                <a:cxn ang="28">
                  <a:pos x="connsiteX28" y="connsiteY28"/>
                </a:cxn>
                <a:cxn ang="29">
                  <a:pos x="connsiteX29" y="connsiteY29"/>
                </a:cxn>
                <a:cxn ang="30">
                  <a:pos x="connsiteX30" y="connsiteY30"/>
                </a:cxn>
                <a:cxn ang="31">
                  <a:pos x="connsiteX31" y="connsiteY31"/>
                </a:cxn>
                <a:cxn ang="32">
                  <a:pos x="connsiteX32" y="connsiteY32"/>
                </a:cxn>
                <a:cxn ang="33">
                  <a:pos x="connsiteX33" y="connsiteY33"/>
                </a:cxn>
                <a:cxn ang="34">
                  <a:pos x="connsiteX34" y="connsiteY34"/>
                </a:cxn>
                <a:cxn ang="35">
                  <a:pos x="connsiteX35" y="connsiteY35"/>
                </a:cxn>
                <a:cxn ang="36">
                  <a:pos x="connsiteX36" y="connsiteY36"/>
                </a:cxn>
                <a:cxn ang="37">
                  <a:pos x="connsiteX37" y="connsiteY37"/>
                </a:cxn>
                <a:cxn ang="38">
                  <a:pos x="connsiteX38" y="connsiteY38"/>
                </a:cxn>
                <a:cxn ang="39">
                  <a:pos x="connsiteX39" y="connsiteY39"/>
                </a:cxn>
                <a:cxn ang="40">
                  <a:pos x="connsiteX40" y="connsiteY40"/>
                </a:cxn>
                <a:cxn ang="41">
                  <a:pos x="connsiteX41" y="connsiteY41"/>
                </a:cxn>
                <a:cxn ang="42">
                  <a:pos x="connsiteX42" y="connsiteY42"/>
                </a:cxn>
                <a:cxn ang="43">
                  <a:pos x="connsiteX43" y="connsiteY43"/>
                </a:cxn>
                <a:cxn ang="44">
                  <a:pos x="connsiteX44" y="connsiteY44"/>
                </a:cxn>
                <a:cxn ang="45">
                  <a:pos x="connsiteX45" y="connsiteY45"/>
                </a:cxn>
                <a:cxn ang="46">
                  <a:pos x="connsiteX46" y="connsiteY46"/>
                </a:cxn>
                <a:cxn ang="47">
                  <a:pos x="connsiteX47" y="connsiteY47"/>
                </a:cxn>
                <a:cxn ang="48">
                  <a:pos x="connsiteX48" y="connsiteY48"/>
                </a:cxn>
                <a:cxn ang="49">
                  <a:pos x="connsiteX49" y="connsiteY49"/>
                </a:cxn>
                <a:cxn ang="50">
                  <a:pos x="connsiteX50" y="connsiteY50"/>
                </a:cxn>
                <a:cxn ang="51">
                  <a:pos x="connsiteX51" y="connsiteY51"/>
                </a:cxn>
              </a:cxnLst>
              <a:rect l="l" t="t" r="r" b="b"/>
              <a:pathLst>
                <a:path w="1674595" h="2782684">
                  <a:moveTo>
                    <a:pt x="166813" y="2637726"/>
                  </a:moveTo>
                  <a:cubicBezTo>
                    <a:pt x="163574" y="2649982"/>
                    <a:pt x="535709" y="2710421"/>
                    <a:pt x="723543" y="2738234"/>
                  </a:cubicBezTo>
                  <a:cubicBezTo>
                    <a:pt x="725982" y="2727947"/>
                    <a:pt x="728102" y="2720086"/>
                    <a:pt x="729677" y="2712136"/>
                  </a:cubicBezTo>
                  <a:cubicBezTo>
                    <a:pt x="748727" y="2616111"/>
                    <a:pt x="767638" y="2520086"/>
                    <a:pt x="786649" y="2424087"/>
                  </a:cubicBezTo>
                  <a:cubicBezTo>
                    <a:pt x="813409" y="2289124"/>
                    <a:pt x="840167" y="2154136"/>
                    <a:pt x="867027" y="2019198"/>
                  </a:cubicBezTo>
                  <a:cubicBezTo>
                    <a:pt x="896174" y="1872501"/>
                    <a:pt x="925334" y="1725790"/>
                    <a:pt x="955115" y="1579194"/>
                  </a:cubicBezTo>
                  <a:cubicBezTo>
                    <a:pt x="956905" y="1570304"/>
                    <a:pt x="961770" y="1558277"/>
                    <a:pt x="968908" y="1554836"/>
                  </a:cubicBezTo>
                  <a:cubicBezTo>
                    <a:pt x="1064043" y="1509306"/>
                    <a:pt x="1123618" y="1431303"/>
                    <a:pt x="1175117" y="1345095"/>
                  </a:cubicBezTo>
                  <a:cubicBezTo>
                    <a:pt x="1228228" y="1256284"/>
                    <a:pt x="1248636" y="1156132"/>
                    <a:pt x="1277072" y="1058926"/>
                  </a:cubicBezTo>
                  <a:cubicBezTo>
                    <a:pt x="1286775" y="1025855"/>
                    <a:pt x="1301748" y="998271"/>
                    <a:pt x="1325739" y="973569"/>
                  </a:cubicBezTo>
                  <a:cubicBezTo>
                    <a:pt x="1402168" y="894766"/>
                    <a:pt x="1478393" y="815734"/>
                    <a:pt x="1552802" y="735177"/>
                  </a:cubicBezTo>
                  <a:cubicBezTo>
                    <a:pt x="1577796" y="708126"/>
                    <a:pt x="1596477" y="691324"/>
                    <a:pt x="1615236" y="659778"/>
                  </a:cubicBezTo>
                  <a:cubicBezTo>
                    <a:pt x="1636991" y="623265"/>
                    <a:pt x="1635086" y="581343"/>
                    <a:pt x="1609698" y="560667"/>
                  </a:cubicBezTo>
                  <a:cubicBezTo>
                    <a:pt x="1579244" y="535864"/>
                    <a:pt x="1544319" y="535191"/>
                    <a:pt x="1510562" y="559625"/>
                  </a:cubicBezTo>
                  <a:cubicBezTo>
                    <a:pt x="1497697" y="568935"/>
                    <a:pt x="1485568" y="579272"/>
                    <a:pt x="1474012" y="590067"/>
                  </a:cubicBezTo>
                  <a:cubicBezTo>
                    <a:pt x="1385403" y="672630"/>
                    <a:pt x="1297215" y="755612"/>
                    <a:pt x="1208302" y="837870"/>
                  </a:cubicBezTo>
                  <a:cubicBezTo>
                    <a:pt x="1198435" y="847026"/>
                    <a:pt x="1184794" y="852335"/>
                    <a:pt x="1172920" y="859396"/>
                  </a:cubicBezTo>
                  <a:cubicBezTo>
                    <a:pt x="1175256" y="844956"/>
                    <a:pt x="1174177" y="828853"/>
                    <a:pt x="1180476" y="816305"/>
                  </a:cubicBezTo>
                  <a:cubicBezTo>
                    <a:pt x="1248866" y="680072"/>
                    <a:pt x="1319998" y="545084"/>
                    <a:pt x="1386636" y="408013"/>
                  </a:cubicBezTo>
                  <a:cubicBezTo>
                    <a:pt x="1404771" y="370624"/>
                    <a:pt x="1424621" y="337833"/>
                    <a:pt x="1432876" y="296596"/>
                  </a:cubicBezTo>
                  <a:cubicBezTo>
                    <a:pt x="1437588" y="273279"/>
                    <a:pt x="1417053" y="239192"/>
                    <a:pt x="1391817" y="227965"/>
                  </a:cubicBezTo>
                  <a:cubicBezTo>
                    <a:pt x="1363547" y="215417"/>
                    <a:pt x="1333258" y="211747"/>
                    <a:pt x="1308988" y="233972"/>
                  </a:cubicBezTo>
                  <a:cubicBezTo>
                    <a:pt x="1292173" y="249402"/>
                    <a:pt x="1277568" y="268313"/>
                    <a:pt x="1266252" y="287998"/>
                  </a:cubicBezTo>
                  <a:cubicBezTo>
                    <a:pt x="1185735" y="428384"/>
                    <a:pt x="1106766" y="569595"/>
                    <a:pt x="1025804" y="709714"/>
                  </a:cubicBezTo>
                  <a:cubicBezTo>
                    <a:pt x="1018869" y="721766"/>
                    <a:pt x="1000986" y="727723"/>
                    <a:pt x="988186" y="736498"/>
                  </a:cubicBezTo>
                  <a:cubicBezTo>
                    <a:pt x="987043" y="723684"/>
                    <a:pt x="982687" y="710133"/>
                    <a:pt x="985253" y="698081"/>
                  </a:cubicBezTo>
                  <a:cubicBezTo>
                    <a:pt x="1020202" y="532765"/>
                    <a:pt x="1056906" y="367767"/>
                    <a:pt x="1091119" y="202273"/>
                  </a:cubicBezTo>
                  <a:cubicBezTo>
                    <a:pt x="1097723" y="170333"/>
                    <a:pt x="1104238" y="144717"/>
                    <a:pt x="1101343" y="112090"/>
                  </a:cubicBezTo>
                  <a:cubicBezTo>
                    <a:pt x="1098408" y="79451"/>
                    <a:pt x="1069706" y="51676"/>
                    <a:pt x="1035708" y="45301"/>
                  </a:cubicBezTo>
                  <a:cubicBezTo>
                    <a:pt x="975917" y="34087"/>
                    <a:pt x="936128" y="63653"/>
                    <a:pt x="922083" y="128435"/>
                  </a:cubicBezTo>
                  <a:cubicBezTo>
                    <a:pt x="885290" y="298132"/>
                    <a:pt x="847571" y="467614"/>
                    <a:pt x="810855" y="637324"/>
                  </a:cubicBezTo>
                  <a:cubicBezTo>
                    <a:pt x="805839" y="660489"/>
                    <a:pt x="792097" y="676161"/>
                    <a:pt x="769568" y="675424"/>
                  </a:cubicBezTo>
                  <a:cubicBezTo>
                    <a:pt x="745540" y="674675"/>
                    <a:pt x="751102" y="651078"/>
                    <a:pt x="749261" y="635889"/>
                  </a:cubicBezTo>
                  <a:cubicBezTo>
                    <a:pt x="729651" y="476034"/>
                    <a:pt x="710792" y="316141"/>
                    <a:pt x="691284" y="156261"/>
                  </a:cubicBezTo>
                  <a:cubicBezTo>
                    <a:pt x="685734" y="110871"/>
                    <a:pt x="655344" y="82575"/>
                    <a:pt x="613447" y="81877"/>
                  </a:cubicBezTo>
                  <a:cubicBezTo>
                    <a:pt x="564932" y="81090"/>
                    <a:pt x="535240" y="105512"/>
                    <a:pt x="528801" y="153035"/>
                  </a:cubicBezTo>
                  <a:cubicBezTo>
                    <a:pt x="526972" y="166599"/>
                    <a:pt x="527823" y="180657"/>
                    <a:pt x="528623" y="194424"/>
                  </a:cubicBezTo>
                  <a:cubicBezTo>
                    <a:pt x="537602" y="351371"/>
                    <a:pt x="546479" y="508318"/>
                    <a:pt x="556158" y="665188"/>
                  </a:cubicBezTo>
                  <a:cubicBezTo>
                    <a:pt x="561542" y="752399"/>
                    <a:pt x="528941" y="827583"/>
                    <a:pt x="483754" y="899007"/>
                  </a:cubicBezTo>
                  <a:cubicBezTo>
                    <a:pt x="479297" y="906043"/>
                    <a:pt x="470406" y="910374"/>
                    <a:pt x="463574" y="915987"/>
                  </a:cubicBezTo>
                  <a:cubicBezTo>
                    <a:pt x="457542" y="908482"/>
                    <a:pt x="450518" y="901560"/>
                    <a:pt x="445667" y="893356"/>
                  </a:cubicBezTo>
                  <a:cubicBezTo>
                    <a:pt x="415404" y="841959"/>
                    <a:pt x="390346" y="786943"/>
                    <a:pt x="354545" y="739457"/>
                  </a:cubicBezTo>
                  <a:cubicBezTo>
                    <a:pt x="300113" y="667284"/>
                    <a:pt x="225550" y="618464"/>
                    <a:pt x="136728" y="593103"/>
                  </a:cubicBezTo>
                  <a:cubicBezTo>
                    <a:pt x="103376" y="583578"/>
                    <a:pt x="60007" y="600240"/>
                    <a:pt x="46874" y="624967"/>
                  </a:cubicBezTo>
                  <a:cubicBezTo>
                    <a:pt x="32853" y="651294"/>
                    <a:pt x="44944" y="683590"/>
                    <a:pt x="75334" y="710260"/>
                  </a:cubicBezTo>
                  <a:cubicBezTo>
                    <a:pt x="97217" y="729488"/>
                    <a:pt x="118705" y="749897"/>
                    <a:pt x="136511" y="772668"/>
                  </a:cubicBezTo>
                  <a:cubicBezTo>
                    <a:pt x="204367" y="859244"/>
                    <a:pt x="244905" y="957034"/>
                    <a:pt x="268985" y="1063092"/>
                  </a:cubicBezTo>
                  <a:cubicBezTo>
                    <a:pt x="282421" y="1122185"/>
                    <a:pt x="305979" y="1179741"/>
                    <a:pt x="329970" y="1236028"/>
                  </a:cubicBezTo>
                  <a:cubicBezTo>
                    <a:pt x="359726" y="1305814"/>
                    <a:pt x="421854" y="1351623"/>
                    <a:pt x="473836" y="1404582"/>
                  </a:cubicBezTo>
                  <a:cubicBezTo>
                    <a:pt x="485672" y="1416622"/>
                    <a:pt x="488898" y="1426464"/>
                    <a:pt x="484288" y="1443495"/>
                  </a:cubicBezTo>
                  <a:cubicBezTo>
                    <a:pt x="451535" y="1564589"/>
                    <a:pt x="368109" y="1878444"/>
                    <a:pt x="294321" y="2156587"/>
                  </a:cubicBezTo>
                  <a:lnTo>
                    <a:pt x="166813" y="2637726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190779B-D1B7-A026-4DAE-84C03616D52F}"/>
                </a:ext>
              </a:extLst>
            </p:cNvPr>
            <p:cNvSpPr txBox="1"/>
            <p:nvPr/>
          </p:nvSpPr>
          <p:spPr>
            <a:xfrm>
              <a:off x="841399" y="5454380"/>
              <a:ext cx="12223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关键词</a:t>
              </a:r>
            </a:p>
          </p:txBody>
        </p:sp>
      </p:grpSp>
      <p:sp>
        <p:nvSpPr>
          <p:cNvPr id="10" name="Freeform 3">
            <a:extLst>
              <a:ext uri="{FF2B5EF4-FFF2-40B4-BE49-F238E27FC236}">
                <a16:creationId xmlns:a16="http://schemas.microsoft.com/office/drawing/2014/main" id="{4D47D0D9-DAC3-D7B5-1C41-648B9478FE8C}"/>
              </a:ext>
            </a:extLst>
          </p:cNvPr>
          <p:cNvSpPr/>
          <p:nvPr/>
        </p:nvSpPr>
        <p:spPr>
          <a:xfrm rot="20791272">
            <a:off x="7085075" y="3524578"/>
            <a:ext cx="1771017" cy="3170689"/>
          </a:xfrm>
          <a:custGeom>
            <a:avLst/>
            <a:gdLst>
              <a:gd name="connsiteX0" fmla="*/ 166813 w 1674595"/>
              <a:gd name="connsiteY0" fmla="*/ 2637726 h 2782684"/>
              <a:gd name="connsiteX1" fmla="*/ 723543 w 1674595"/>
              <a:gd name="connsiteY1" fmla="*/ 2738234 h 2782684"/>
              <a:gd name="connsiteX2" fmla="*/ 729677 w 1674595"/>
              <a:gd name="connsiteY2" fmla="*/ 2712136 h 2782684"/>
              <a:gd name="connsiteX3" fmla="*/ 786649 w 1674595"/>
              <a:gd name="connsiteY3" fmla="*/ 2424087 h 2782684"/>
              <a:gd name="connsiteX4" fmla="*/ 867027 w 1674595"/>
              <a:gd name="connsiteY4" fmla="*/ 2019198 h 2782684"/>
              <a:gd name="connsiteX5" fmla="*/ 955115 w 1674595"/>
              <a:gd name="connsiteY5" fmla="*/ 1579194 h 2782684"/>
              <a:gd name="connsiteX6" fmla="*/ 968908 w 1674595"/>
              <a:gd name="connsiteY6" fmla="*/ 1554836 h 2782684"/>
              <a:gd name="connsiteX7" fmla="*/ 1175117 w 1674595"/>
              <a:gd name="connsiteY7" fmla="*/ 1345095 h 2782684"/>
              <a:gd name="connsiteX8" fmla="*/ 1277072 w 1674595"/>
              <a:gd name="connsiteY8" fmla="*/ 1058926 h 2782684"/>
              <a:gd name="connsiteX9" fmla="*/ 1325739 w 1674595"/>
              <a:gd name="connsiteY9" fmla="*/ 973569 h 2782684"/>
              <a:gd name="connsiteX10" fmla="*/ 1552802 w 1674595"/>
              <a:gd name="connsiteY10" fmla="*/ 735177 h 2782684"/>
              <a:gd name="connsiteX11" fmla="*/ 1615236 w 1674595"/>
              <a:gd name="connsiteY11" fmla="*/ 659778 h 2782684"/>
              <a:gd name="connsiteX12" fmla="*/ 1609698 w 1674595"/>
              <a:gd name="connsiteY12" fmla="*/ 560667 h 2782684"/>
              <a:gd name="connsiteX13" fmla="*/ 1510562 w 1674595"/>
              <a:gd name="connsiteY13" fmla="*/ 559625 h 2782684"/>
              <a:gd name="connsiteX14" fmla="*/ 1474012 w 1674595"/>
              <a:gd name="connsiteY14" fmla="*/ 590067 h 2782684"/>
              <a:gd name="connsiteX15" fmla="*/ 1208302 w 1674595"/>
              <a:gd name="connsiteY15" fmla="*/ 837870 h 2782684"/>
              <a:gd name="connsiteX16" fmla="*/ 1172920 w 1674595"/>
              <a:gd name="connsiteY16" fmla="*/ 859396 h 2782684"/>
              <a:gd name="connsiteX17" fmla="*/ 1180476 w 1674595"/>
              <a:gd name="connsiteY17" fmla="*/ 816305 h 2782684"/>
              <a:gd name="connsiteX18" fmla="*/ 1386636 w 1674595"/>
              <a:gd name="connsiteY18" fmla="*/ 408013 h 2782684"/>
              <a:gd name="connsiteX19" fmla="*/ 1432876 w 1674595"/>
              <a:gd name="connsiteY19" fmla="*/ 296596 h 2782684"/>
              <a:gd name="connsiteX20" fmla="*/ 1391817 w 1674595"/>
              <a:gd name="connsiteY20" fmla="*/ 227965 h 2782684"/>
              <a:gd name="connsiteX21" fmla="*/ 1308988 w 1674595"/>
              <a:gd name="connsiteY21" fmla="*/ 233972 h 2782684"/>
              <a:gd name="connsiteX22" fmla="*/ 1266252 w 1674595"/>
              <a:gd name="connsiteY22" fmla="*/ 287998 h 2782684"/>
              <a:gd name="connsiteX23" fmla="*/ 1025804 w 1674595"/>
              <a:gd name="connsiteY23" fmla="*/ 709714 h 2782684"/>
              <a:gd name="connsiteX24" fmla="*/ 988186 w 1674595"/>
              <a:gd name="connsiteY24" fmla="*/ 736498 h 2782684"/>
              <a:gd name="connsiteX25" fmla="*/ 985253 w 1674595"/>
              <a:gd name="connsiteY25" fmla="*/ 698081 h 2782684"/>
              <a:gd name="connsiteX26" fmla="*/ 1091119 w 1674595"/>
              <a:gd name="connsiteY26" fmla="*/ 202273 h 2782684"/>
              <a:gd name="connsiteX27" fmla="*/ 1101343 w 1674595"/>
              <a:gd name="connsiteY27" fmla="*/ 112090 h 2782684"/>
              <a:gd name="connsiteX28" fmla="*/ 1035708 w 1674595"/>
              <a:gd name="connsiteY28" fmla="*/ 45301 h 2782684"/>
              <a:gd name="connsiteX29" fmla="*/ 922083 w 1674595"/>
              <a:gd name="connsiteY29" fmla="*/ 128435 h 2782684"/>
              <a:gd name="connsiteX30" fmla="*/ 810855 w 1674595"/>
              <a:gd name="connsiteY30" fmla="*/ 637324 h 2782684"/>
              <a:gd name="connsiteX31" fmla="*/ 769568 w 1674595"/>
              <a:gd name="connsiteY31" fmla="*/ 675424 h 2782684"/>
              <a:gd name="connsiteX32" fmla="*/ 749261 w 1674595"/>
              <a:gd name="connsiteY32" fmla="*/ 635889 h 2782684"/>
              <a:gd name="connsiteX33" fmla="*/ 691284 w 1674595"/>
              <a:gd name="connsiteY33" fmla="*/ 156261 h 2782684"/>
              <a:gd name="connsiteX34" fmla="*/ 613447 w 1674595"/>
              <a:gd name="connsiteY34" fmla="*/ 81877 h 2782684"/>
              <a:gd name="connsiteX35" fmla="*/ 528801 w 1674595"/>
              <a:gd name="connsiteY35" fmla="*/ 153035 h 2782684"/>
              <a:gd name="connsiteX36" fmla="*/ 528623 w 1674595"/>
              <a:gd name="connsiteY36" fmla="*/ 194424 h 2782684"/>
              <a:gd name="connsiteX37" fmla="*/ 556158 w 1674595"/>
              <a:gd name="connsiteY37" fmla="*/ 665188 h 2782684"/>
              <a:gd name="connsiteX38" fmla="*/ 483754 w 1674595"/>
              <a:gd name="connsiteY38" fmla="*/ 899007 h 2782684"/>
              <a:gd name="connsiteX39" fmla="*/ 463574 w 1674595"/>
              <a:gd name="connsiteY39" fmla="*/ 915987 h 2782684"/>
              <a:gd name="connsiteX40" fmla="*/ 445667 w 1674595"/>
              <a:gd name="connsiteY40" fmla="*/ 893356 h 2782684"/>
              <a:gd name="connsiteX41" fmla="*/ 354545 w 1674595"/>
              <a:gd name="connsiteY41" fmla="*/ 739457 h 2782684"/>
              <a:gd name="connsiteX42" fmla="*/ 136728 w 1674595"/>
              <a:gd name="connsiteY42" fmla="*/ 593103 h 2782684"/>
              <a:gd name="connsiteX43" fmla="*/ 46874 w 1674595"/>
              <a:gd name="connsiteY43" fmla="*/ 624967 h 2782684"/>
              <a:gd name="connsiteX44" fmla="*/ 75334 w 1674595"/>
              <a:gd name="connsiteY44" fmla="*/ 710260 h 2782684"/>
              <a:gd name="connsiteX45" fmla="*/ 136511 w 1674595"/>
              <a:gd name="connsiteY45" fmla="*/ 772668 h 2782684"/>
              <a:gd name="connsiteX46" fmla="*/ 268985 w 1674595"/>
              <a:gd name="connsiteY46" fmla="*/ 1063092 h 2782684"/>
              <a:gd name="connsiteX47" fmla="*/ 329970 w 1674595"/>
              <a:gd name="connsiteY47" fmla="*/ 1236028 h 2782684"/>
              <a:gd name="connsiteX48" fmla="*/ 473836 w 1674595"/>
              <a:gd name="connsiteY48" fmla="*/ 1404582 h 2782684"/>
              <a:gd name="connsiteX49" fmla="*/ 484288 w 1674595"/>
              <a:gd name="connsiteY49" fmla="*/ 1443495 h 2782684"/>
              <a:gd name="connsiteX50" fmla="*/ 294321 w 1674595"/>
              <a:gd name="connsiteY50" fmla="*/ 2156587 h 2782684"/>
              <a:gd name="connsiteX51" fmla="*/ 166813 w 1674595"/>
              <a:gd name="connsiteY51" fmla="*/ 2637726 h 27826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</a:cxnLst>
            <a:rect l="l" t="t" r="r" b="b"/>
            <a:pathLst>
              <a:path w="1674595" h="2782684">
                <a:moveTo>
                  <a:pt x="166813" y="2637726"/>
                </a:moveTo>
                <a:cubicBezTo>
                  <a:pt x="163574" y="2649982"/>
                  <a:pt x="535709" y="2710421"/>
                  <a:pt x="723543" y="2738234"/>
                </a:cubicBezTo>
                <a:cubicBezTo>
                  <a:pt x="725982" y="2727947"/>
                  <a:pt x="728102" y="2720086"/>
                  <a:pt x="729677" y="2712136"/>
                </a:cubicBezTo>
                <a:cubicBezTo>
                  <a:pt x="748727" y="2616111"/>
                  <a:pt x="767638" y="2520086"/>
                  <a:pt x="786649" y="2424087"/>
                </a:cubicBezTo>
                <a:cubicBezTo>
                  <a:pt x="813409" y="2289124"/>
                  <a:pt x="840167" y="2154136"/>
                  <a:pt x="867027" y="2019198"/>
                </a:cubicBezTo>
                <a:cubicBezTo>
                  <a:pt x="896174" y="1872501"/>
                  <a:pt x="925334" y="1725790"/>
                  <a:pt x="955115" y="1579194"/>
                </a:cubicBezTo>
                <a:cubicBezTo>
                  <a:pt x="956905" y="1570304"/>
                  <a:pt x="961770" y="1558277"/>
                  <a:pt x="968908" y="1554836"/>
                </a:cubicBezTo>
                <a:cubicBezTo>
                  <a:pt x="1064043" y="1509306"/>
                  <a:pt x="1123618" y="1431303"/>
                  <a:pt x="1175117" y="1345095"/>
                </a:cubicBezTo>
                <a:cubicBezTo>
                  <a:pt x="1228228" y="1256284"/>
                  <a:pt x="1248636" y="1156132"/>
                  <a:pt x="1277072" y="1058926"/>
                </a:cubicBezTo>
                <a:cubicBezTo>
                  <a:pt x="1286775" y="1025855"/>
                  <a:pt x="1301748" y="998271"/>
                  <a:pt x="1325739" y="973569"/>
                </a:cubicBezTo>
                <a:cubicBezTo>
                  <a:pt x="1402168" y="894766"/>
                  <a:pt x="1478393" y="815734"/>
                  <a:pt x="1552802" y="735177"/>
                </a:cubicBezTo>
                <a:cubicBezTo>
                  <a:pt x="1577796" y="708126"/>
                  <a:pt x="1596477" y="691324"/>
                  <a:pt x="1615236" y="659778"/>
                </a:cubicBezTo>
                <a:cubicBezTo>
                  <a:pt x="1636991" y="623265"/>
                  <a:pt x="1635086" y="581343"/>
                  <a:pt x="1609698" y="560667"/>
                </a:cubicBezTo>
                <a:cubicBezTo>
                  <a:pt x="1579244" y="535864"/>
                  <a:pt x="1544319" y="535191"/>
                  <a:pt x="1510562" y="559625"/>
                </a:cubicBezTo>
                <a:cubicBezTo>
                  <a:pt x="1497697" y="568935"/>
                  <a:pt x="1485568" y="579272"/>
                  <a:pt x="1474012" y="590067"/>
                </a:cubicBezTo>
                <a:cubicBezTo>
                  <a:pt x="1385403" y="672630"/>
                  <a:pt x="1297215" y="755612"/>
                  <a:pt x="1208302" y="837870"/>
                </a:cubicBezTo>
                <a:cubicBezTo>
                  <a:pt x="1198435" y="847026"/>
                  <a:pt x="1184794" y="852335"/>
                  <a:pt x="1172920" y="859396"/>
                </a:cubicBezTo>
                <a:cubicBezTo>
                  <a:pt x="1175256" y="844956"/>
                  <a:pt x="1174177" y="828853"/>
                  <a:pt x="1180476" y="816305"/>
                </a:cubicBezTo>
                <a:cubicBezTo>
                  <a:pt x="1248866" y="680072"/>
                  <a:pt x="1319998" y="545084"/>
                  <a:pt x="1386636" y="408013"/>
                </a:cubicBezTo>
                <a:cubicBezTo>
                  <a:pt x="1404771" y="370624"/>
                  <a:pt x="1424621" y="337833"/>
                  <a:pt x="1432876" y="296596"/>
                </a:cubicBezTo>
                <a:cubicBezTo>
                  <a:pt x="1437588" y="273279"/>
                  <a:pt x="1417053" y="239192"/>
                  <a:pt x="1391817" y="227965"/>
                </a:cubicBezTo>
                <a:cubicBezTo>
                  <a:pt x="1363547" y="215417"/>
                  <a:pt x="1333258" y="211747"/>
                  <a:pt x="1308988" y="233972"/>
                </a:cubicBezTo>
                <a:cubicBezTo>
                  <a:pt x="1292173" y="249402"/>
                  <a:pt x="1277568" y="268313"/>
                  <a:pt x="1266252" y="287998"/>
                </a:cubicBezTo>
                <a:cubicBezTo>
                  <a:pt x="1185735" y="428384"/>
                  <a:pt x="1106766" y="569595"/>
                  <a:pt x="1025804" y="709714"/>
                </a:cubicBezTo>
                <a:cubicBezTo>
                  <a:pt x="1018869" y="721766"/>
                  <a:pt x="1000986" y="727723"/>
                  <a:pt x="988186" y="736498"/>
                </a:cubicBezTo>
                <a:cubicBezTo>
                  <a:pt x="987043" y="723684"/>
                  <a:pt x="982687" y="710133"/>
                  <a:pt x="985253" y="698081"/>
                </a:cubicBezTo>
                <a:cubicBezTo>
                  <a:pt x="1020202" y="532765"/>
                  <a:pt x="1056906" y="367767"/>
                  <a:pt x="1091119" y="202273"/>
                </a:cubicBezTo>
                <a:cubicBezTo>
                  <a:pt x="1097723" y="170333"/>
                  <a:pt x="1104238" y="144717"/>
                  <a:pt x="1101343" y="112090"/>
                </a:cubicBezTo>
                <a:cubicBezTo>
                  <a:pt x="1098408" y="79451"/>
                  <a:pt x="1069706" y="51676"/>
                  <a:pt x="1035708" y="45301"/>
                </a:cubicBezTo>
                <a:cubicBezTo>
                  <a:pt x="975917" y="34087"/>
                  <a:pt x="936128" y="63653"/>
                  <a:pt x="922083" y="128435"/>
                </a:cubicBezTo>
                <a:cubicBezTo>
                  <a:pt x="885290" y="298132"/>
                  <a:pt x="847571" y="467614"/>
                  <a:pt x="810855" y="637324"/>
                </a:cubicBezTo>
                <a:cubicBezTo>
                  <a:pt x="805839" y="660489"/>
                  <a:pt x="792097" y="676161"/>
                  <a:pt x="769568" y="675424"/>
                </a:cubicBezTo>
                <a:cubicBezTo>
                  <a:pt x="745540" y="674675"/>
                  <a:pt x="751102" y="651078"/>
                  <a:pt x="749261" y="635889"/>
                </a:cubicBezTo>
                <a:cubicBezTo>
                  <a:pt x="729651" y="476034"/>
                  <a:pt x="710792" y="316141"/>
                  <a:pt x="691284" y="156261"/>
                </a:cubicBezTo>
                <a:cubicBezTo>
                  <a:pt x="685734" y="110871"/>
                  <a:pt x="655344" y="82575"/>
                  <a:pt x="613447" y="81877"/>
                </a:cubicBezTo>
                <a:cubicBezTo>
                  <a:pt x="564932" y="81090"/>
                  <a:pt x="535240" y="105512"/>
                  <a:pt x="528801" y="153035"/>
                </a:cubicBezTo>
                <a:cubicBezTo>
                  <a:pt x="526972" y="166599"/>
                  <a:pt x="527823" y="180657"/>
                  <a:pt x="528623" y="194424"/>
                </a:cubicBezTo>
                <a:cubicBezTo>
                  <a:pt x="537602" y="351371"/>
                  <a:pt x="546479" y="508318"/>
                  <a:pt x="556158" y="665188"/>
                </a:cubicBezTo>
                <a:cubicBezTo>
                  <a:pt x="561542" y="752399"/>
                  <a:pt x="528941" y="827583"/>
                  <a:pt x="483754" y="899007"/>
                </a:cubicBezTo>
                <a:cubicBezTo>
                  <a:pt x="479297" y="906043"/>
                  <a:pt x="470406" y="910374"/>
                  <a:pt x="463574" y="915987"/>
                </a:cubicBezTo>
                <a:cubicBezTo>
                  <a:pt x="457542" y="908482"/>
                  <a:pt x="450518" y="901560"/>
                  <a:pt x="445667" y="893356"/>
                </a:cubicBezTo>
                <a:cubicBezTo>
                  <a:pt x="415404" y="841959"/>
                  <a:pt x="390346" y="786943"/>
                  <a:pt x="354545" y="739457"/>
                </a:cubicBezTo>
                <a:cubicBezTo>
                  <a:pt x="300113" y="667284"/>
                  <a:pt x="225550" y="618464"/>
                  <a:pt x="136728" y="593103"/>
                </a:cubicBezTo>
                <a:cubicBezTo>
                  <a:pt x="103376" y="583578"/>
                  <a:pt x="60007" y="600240"/>
                  <a:pt x="46874" y="624967"/>
                </a:cubicBezTo>
                <a:cubicBezTo>
                  <a:pt x="32853" y="651294"/>
                  <a:pt x="44944" y="683590"/>
                  <a:pt x="75334" y="710260"/>
                </a:cubicBezTo>
                <a:cubicBezTo>
                  <a:pt x="97217" y="729488"/>
                  <a:pt x="118705" y="749897"/>
                  <a:pt x="136511" y="772668"/>
                </a:cubicBezTo>
                <a:cubicBezTo>
                  <a:pt x="204367" y="859244"/>
                  <a:pt x="244905" y="957034"/>
                  <a:pt x="268985" y="1063092"/>
                </a:cubicBezTo>
                <a:cubicBezTo>
                  <a:pt x="282421" y="1122185"/>
                  <a:pt x="305979" y="1179741"/>
                  <a:pt x="329970" y="1236028"/>
                </a:cubicBezTo>
                <a:cubicBezTo>
                  <a:pt x="359726" y="1305814"/>
                  <a:pt x="421854" y="1351623"/>
                  <a:pt x="473836" y="1404582"/>
                </a:cubicBezTo>
                <a:cubicBezTo>
                  <a:pt x="485672" y="1416622"/>
                  <a:pt x="488898" y="1426464"/>
                  <a:pt x="484288" y="1443495"/>
                </a:cubicBezTo>
                <a:cubicBezTo>
                  <a:pt x="451535" y="1564589"/>
                  <a:pt x="368109" y="1878444"/>
                  <a:pt x="294321" y="2156587"/>
                </a:cubicBezTo>
                <a:lnTo>
                  <a:pt x="166813" y="2637726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04E9008-12F2-9D61-58DF-B29B190C7B3B}"/>
              </a:ext>
            </a:extLst>
          </p:cNvPr>
          <p:cNvSpPr txBox="1"/>
          <p:nvPr/>
        </p:nvSpPr>
        <p:spPr>
          <a:xfrm>
            <a:off x="7234327" y="4616706"/>
            <a:ext cx="1222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关键词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9B50FCB-2908-3256-C7C7-A8E5967575CC}"/>
              </a:ext>
            </a:extLst>
          </p:cNvPr>
          <p:cNvGrpSpPr/>
          <p:nvPr/>
        </p:nvGrpSpPr>
        <p:grpSpPr>
          <a:xfrm>
            <a:off x="7664045" y="2445266"/>
            <a:ext cx="3336237" cy="816522"/>
            <a:chOff x="283598" y="1906534"/>
            <a:chExt cx="3336237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8500F4-EBCC-3336-904E-8CF2C833F84E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404689D-08FE-5FDD-57CB-4C9E347549C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C9BCE3C-5B3F-2997-CEAE-A894A32C7714}"/>
              </a:ext>
            </a:extLst>
          </p:cNvPr>
          <p:cNvGrpSpPr/>
          <p:nvPr/>
        </p:nvGrpSpPr>
        <p:grpSpPr>
          <a:xfrm>
            <a:off x="1245369" y="3182149"/>
            <a:ext cx="3336237" cy="816522"/>
            <a:chOff x="283598" y="1906534"/>
            <a:chExt cx="3336237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77E9125-3A73-6F57-E8FC-617878FE1834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8380A7-77DB-E683-68CE-4E30368DD1CD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5C3CB48-745E-6E7D-D92B-27593E7DB80E}"/>
              </a:ext>
            </a:extLst>
          </p:cNvPr>
          <p:cNvGrpSpPr/>
          <p:nvPr/>
        </p:nvGrpSpPr>
        <p:grpSpPr>
          <a:xfrm>
            <a:off x="4195920" y="1300676"/>
            <a:ext cx="3336237" cy="816522"/>
            <a:chOff x="283598" y="1906534"/>
            <a:chExt cx="3336237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F81702-DD9B-F201-A3AC-C43B3B685E99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066E4EB-3D93-6741-2A78-0EB5B17F18EE}"/>
                </a:ext>
              </a:extLst>
            </p:cNvPr>
            <p:cNvSpPr txBox="1"/>
            <p:nvPr/>
          </p:nvSpPr>
          <p:spPr>
            <a:xfrm>
              <a:off x="94471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596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教学方法和手段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78D2D1B-D123-51A6-EC5E-57F2CD76BE0A}"/>
              </a:ext>
            </a:extLst>
          </p:cNvPr>
          <p:cNvSpPr/>
          <p:nvPr/>
        </p:nvSpPr>
        <p:spPr>
          <a:xfrm>
            <a:off x="4237931" y="2724404"/>
            <a:ext cx="1414600" cy="1414600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4700236-8FE5-6CAE-AA14-4F7CC4E0FF31}"/>
              </a:ext>
            </a:extLst>
          </p:cNvPr>
          <p:cNvSpPr/>
          <p:nvPr/>
        </p:nvSpPr>
        <p:spPr>
          <a:xfrm>
            <a:off x="6392659" y="2724404"/>
            <a:ext cx="1414600" cy="1414600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2DACB98-3D6F-71F3-AF17-C7B30C873703}"/>
              </a:ext>
            </a:extLst>
          </p:cNvPr>
          <p:cNvSpPr/>
          <p:nvPr/>
        </p:nvSpPr>
        <p:spPr>
          <a:xfrm>
            <a:off x="7303107" y="1868444"/>
            <a:ext cx="591163" cy="59116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4AE4D99-E02B-7F0D-075F-4F62086C7CBE}"/>
              </a:ext>
            </a:extLst>
          </p:cNvPr>
          <p:cNvCxnSpPr/>
          <p:nvPr/>
        </p:nvCxnSpPr>
        <p:spPr>
          <a:xfrm>
            <a:off x="5647349" y="3431704"/>
            <a:ext cx="745067" cy="0"/>
          </a:xfrm>
          <a:prstGeom prst="lin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562C39F-476C-5CF8-1744-1F17775ED63B}"/>
              </a:ext>
            </a:extLst>
          </p:cNvPr>
          <p:cNvCxnSpPr/>
          <p:nvPr/>
        </p:nvCxnSpPr>
        <p:spPr>
          <a:xfrm flipH="1">
            <a:off x="7797801" y="3442567"/>
            <a:ext cx="3770809" cy="0"/>
          </a:xfrm>
          <a:prstGeom prst="lin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642BCB8-40FB-95E8-AA27-32ED91283598}"/>
              </a:ext>
            </a:extLst>
          </p:cNvPr>
          <p:cNvCxnSpPr/>
          <p:nvPr/>
        </p:nvCxnSpPr>
        <p:spPr>
          <a:xfrm flipH="1">
            <a:off x="754743" y="3442567"/>
            <a:ext cx="3479316" cy="0"/>
          </a:xfrm>
          <a:prstGeom prst="lin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E1DDE72F-B43C-AEFA-E100-40D0126DE689}"/>
              </a:ext>
            </a:extLst>
          </p:cNvPr>
          <p:cNvSpPr/>
          <p:nvPr/>
        </p:nvSpPr>
        <p:spPr>
          <a:xfrm>
            <a:off x="7303107" y="4281665"/>
            <a:ext cx="591163" cy="591163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55279C7-EE91-527D-5D84-32673B94BB13}"/>
              </a:ext>
            </a:extLst>
          </p:cNvPr>
          <p:cNvSpPr/>
          <p:nvPr/>
        </p:nvSpPr>
        <p:spPr>
          <a:xfrm>
            <a:off x="4256699" y="1868444"/>
            <a:ext cx="591163" cy="591163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AF4309-55AD-28E6-0DC2-A15A98E3B39F}"/>
              </a:ext>
            </a:extLst>
          </p:cNvPr>
          <p:cNvSpPr/>
          <p:nvPr/>
        </p:nvSpPr>
        <p:spPr>
          <a:xfrm>
            <a:off x="4256699" y="4281665"/>
            <a:ext cx="591163" cy="59116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文本框 9">
            <a:extLst>
              <a:ext uri="{FF2B5EF4-FFF2-40B4-BE49-F238E27FC236}">
                <a16:creationId xmlns:a16="http://schemas.microsoft.com/office/drawing/2014/main" id="{3F551A49-FAFF-BEA2-32C6-802BED092A0B}"/>
              </a:ext>
            </a:extLst>
          </p:cNvPr>
          <p:cNvSpPr txBox="1"/>
          <p:nvPr/>
        </p:nvSpPr>
        <p:spPr>
          <a:xfrm>
            <a:off x="4352127" y="1908260"/>
            <a:ext cx="41710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4D7A6D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rgbClr val="4D7A6D"/>
              </a:solidFill>
              <a:cs typeface="+mn-ea"/>
              <a:sym typeface="+mn-lt"/>
            </a:endParaRPr>
          </a:p>
        </p:txBody>
      </p:sp>
      <p:sp>
        <p:nvSpPr>
          <p:cNvPr id="13" name="文本框 9">
            <a:extLst>
              <a:ext uri="{FF2B5EF4-FFF2-40B4-BE49-F238E27FC236}">
                <a16:creationId xmlns:a16="http://schemas.microsoft.com/office/drawing/2014/main" id="{634E22AD-1764-1EDE-8AAA-F74E11EBED20}"/>
              </a:ext>
            </a:extLst>
          </p:cNvPr>
          <p:cNvSpPr txBox="1"/>
          <p:nvPr/>
        </p:nvSpPr>
        <p:spPr>
          <a:xfrm>
            <a:off x="4346935" y="4315636"/>
            <a:ext cx="41069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B</a:t>
            </a:r>
            <a:endParaRPr lang="zh-CN" altLang="en-US" sz="2800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4" name="文本框 9">
            <a:extLst>
              <a:ext uri="{FF2B5EF4-FFF2-40B4-BE49-F238E27FC236}">
                <a16:creationId xmlns:a16="http://schemas.microsoft.com/office/drawing/2014/main" id="{F4835906-22B9-8A3A-C3A4-EF22D4D736C8}"/>
              </a:ext>
            </a:extLst>
          </p:cNvPr>
          <p:cNvSpPr txBox="1"/>
          <p:nvPr/>
        </p:nvSpPr>
        <p:spPr>
          <a:xfrm>
            <a:off x="7386967" y="1908260"/>
            <a:ext cx="413896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C</a:t>
            </a:r>
            <a:endParaRPr lang="zh-CN" altLang="en-US" sz="2800" dirty="0">
              <a:blipFill dpi="0" rotWithShape="1">
                <a:blip r:embed="rId3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5" name="文本框 9">
            <a:extLst>
              <a:ext uri="{FF2B5EF4-FFF2-40B4-BE49-F238E27FC236}">
                <a16:creationId xmlns:a16="http://schemas.microsoft.com/office/drawing/2014/main" id="{7D8896E2-83CB-8CA4-C33A-93BE36750E41}"/>
              </a:ext>
            </a:extLst>
          </p:cNvPr>
          <p:cNvSpPr txBox="1"/>
          <p:nvPr/>
        </p:nvSpPr>
        <p:spPr>
          <a:xfrm>
            <a:off x="7393995" y="4321986"/>
            <a:ext cx="43794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4D7A6D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rgbClr val="4D7A6D"/>
              </a:solidFill>
              <a:cs typeface="+mn-ea"/>
              <a:sym typeface="+mn-lt"/>
            </a:endParaRPr>
          </a:p>
        </p:txBody>
      </p:sp>
      <p:sp>
        <p:nvSpPr>
          <p:cNvPr id="16" name="Freeform 532">
            <a:extLst>
              <a:ext uri="{FF2B5EF4-FFF2-40B4-BE49-F238E27FC236}">
                <a16:creationId xmlns:a16="http://schemas.microsoft.com/office/drawing/2014/main" id="{D4810021-C0B9-FB78-1365-2642A3C48695}"/>
              </a:ext>
            </a:extLst>
          </p:cNvPr>
          <p:cNvSpPr/>
          <p:nvPr/>
        </p:nvSpPr>
        <p:spPr bwMode="auto">
          <a:xfrm>
            <a:off x="4646175" y="3125344"/>
            <a:ext cx="598112" cy="607312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532">
            <a:extLst>
              <a:ext uri="{FF2B5EF4-FFF2-40B4-BE49-F238E27FC236}">
                <a16:creationId xmlns:a16="http://schemas.microsoft.com/office/drawing/2014/main" id="{8829E38E-34EF-2F46-C9BA-141314836F86}"/>
              </a:ext>
            </a:extLst>
          </p:cNvPr>
          <p:cNvSpPr/>
          <p:nvPr/>
        </p:nvSpPr>
        <p:spPr bwMode="auto">
          <a:xfrm flipH="1" flipV="1">
            <a:off x="6800903" y="3125344"/>
            <a:ext cx="598112" cy="607312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44D6945-224A-52CE-A936-29E3016A9B7A}"/>
              </a:ext>
            </a:extLst>
          </p:cNvPr>
          <p:cNvGrpSpPr/>
          <p:nvPr/>
        </p:nvGrpSpPr>
        <p:grpSpPr>
          <a:xfrm>
            <a:off x="798999" y="1799042"/>
            <a:ext cx="3336237" cy="816522"/>
            <a:chOff x="283598" y="1906534"/>
            <a:chExt cx="3336237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60BA2A3-7541-D3B5-1D82-E4B2D0FA9C58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53ADE4-9F3C-69CE-B9B4-44A6B46937B1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2C5B7A9-30BA-A6AC-7896-A578B1D5093E}"/>
              </a:ext>
            </a:extLst>
          </p:cNvPr>
          <p:cNvGrpSpPr/>
          <p:nvPr/>
        </p:nvGrpSpPr>
        <p:grpSpPr>
          <a:xfrm>
            <a:off x="8015086" y="1755764"/>
            <a:ext cx="3336237" cy="816522"/>
            <a:chOff x="283598" y="1906534"/>
            <a:chExt cx="3336237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4AED9AF-43B5-B123-38E2-C4FD9D7DC18D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1B37D09-EFF1-3C83-21EC-122AD8F2E2A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E5BB9A3-76C8-FEE9-D718-BF95DA46199B}"/>
              </a:ext>
            </a:extLst>
          </p:cNvPr>
          <p:cNvGrpSpPr/>
          <p:nvPr/>
        </p:nvGrpSpPr>
        <p:grpSpPr>
          <a:xfrm>
            <a:off x="798999" y="4249587"/>
            <a:ext cx="3336237" cy="816522"/>
            <a:chOff x="283598" y="1906534"/>
            <a:chExt cx="3336237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7EF6BD8-2986-B9DA-6105-1E06BAEC8B40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C328602-AE46-047A-CF03-09EDC3ACD1CE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83E87D-F5FC-9FA3-18E0-40AA127C7BC1}"/>
              </a:ext>
            </a:extLst>
          </p:cNvPr>
          <p:cNvGrpSpPr/>
          <p:nvPr/>
        </p:nvGrpSpPr>
        <p:grpSpPr>
          <a:xfrm>
            <a:off x="8015086" y="4206309"/>
            <a:ext cx="3336237" cy="816522"/>
            <a:chOff x="283598" y="1906534"/>
            <a:chExt cx="3336237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70B0B8-813A-CC5F-C3A5-9EA7DB810911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58250B9-EFC2-F893-5CDE-2F50EA5A68C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308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教学方法和手段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EB71E9C-FD90-8156-5B74-3AC1E6590887}"/>
              </a:ext>
            </a:extLst>
          </p:cNvPr>
          <p:cNvSpPr/>
          <p:nvPr/>
        </p:nvSpPr>
        <p:spPr>
          <a:xfrm>
            <a:off x="757435" y="2370844"/>
            <a:ext cx="1985229" cy="1985229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883338C-110F-676E-0CEE-82250D3DA31C}"/>
              </a:ext>
            </a:extLst>
          </p:cNvPr>
          <p:cNvSpPr/>
          <p:nvPr/>
        </p:nvSpPr>
        <p:spPr>
          <a:xfrm>
            <a:off x="3460457" y="2037867"/>
            <a:ext cx="2782266" cy="2782266"/>
          </a:xfrm>
          <a:prstGeom prst="ellipse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66A9FD88-5F3B-896D-0CF4-B65692D69921}"/>
              </a:ext>
            </a:extLst>
          </p:cNvPr>
          <p:cNvSpPr/>
          <p:nvPr/>
        </p:nvSpPr>
        <p:spPr>
          <a:xfrm rot="4882564">
            <a:off x="3095835" y="1522681"/>
            <a:ext cx="3731384" cy="3731384"/>
          </a:xfrm>
          <a:prstGeom prst="blockArc">
            <a:avLst>
              <a:gd name="adj1" fmla="val 11741616"/>
              <a:gd name="adj2" fmla="val 0"/>
              <a:gd name="adj3" fmla="val 1355"/>
            </a:avLst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A535BA4-7893-4359-D6BB-9FD95806A598}"/>
              </a:ext>
            </a:extLst>
          </p:cNvPr>
          <p:cNvSpPr/>
          <p:nvPr/>
        </p:nvSpPr>
        <p:spPr>
          <a:xfrm>
            <a:off x="5931434" y="1726438"/>
            <a:ext cx="389658" cy="38965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CFEA4BE-2350-A2D8-37B4-F741A583395F}"/>
              </a:ext>
            </a:extLst>
          </p:cNvPr>
          <p:cNvSpPr/>
          <p:nvPr/>
        </p:nvSpPr>
        <p:spPr>
          <a:xfrm>
            <a:off x="6608068" y="2664323"/>
            <a:ext cx="389658" cy="38965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08EDAB6-72AD-203A-9682-B55249FFBF92}"/>
              </a:ext>
            </a:extLst>
          </p:cNvPr>
          <p:cNvSpPr/>
          <p:nvPr/>
        </p:nvSpPr>
        <p:spPr>
          <a:xfrm>
            <a:off x="6542868" y="3824028"/>
            <a:ext cx="389658" cy="38965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86C63A9-4212-5A01-9C8B-2231AF5F2802}"/>
              </a:ext>
            </a:extLst>
          </p:cNvPr>
          <p:cNvSpPr/>
          <p:nvPr/>
        </p:nvSpPr>
        <p:spPr>
          <a:xfrm>
            <a:off x="5827234" y="4815631"/>
            <a:ext cx="389658" cy="38965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6A01A43-5CEB-F3FA-DBC9-9425CE98E6C9}"/>
              </a:ext>
            </a:extLst>
          </p:cNvPr>
          <p:cNvSpPr txBox="1"/>
          <p:nvPr/>
        </p:nvSpPr>
        <p:spPr>
          <a:xfrm>
            <a:off x="967705" y="3429000"/>
            <a:ext cx="1557823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右箭头 43">
            <a:extLst>
              <a:ext uri="{FF2B5EF4-FFF2-40B4-BE49-F238E27FC236}">
                <a16:creationId xmlns:a16="http://schemas.microsoft.com/office/drawing/2014/main" id="{C979650C-14BE-3637-9294-1E6079655128}"/>
              </a:ext>
            </a:extLst>
          </p:cNvPr>
          <p:cNvSpPr/>
          <p:nvPr/>
        </p:nvSpPr>
        <p:spPr>
          <a:xfrm>
            <a:off x="2882315" y="3196368"/>
            <a:ext cx="476118" cy="460919"/>
          </a:xfrm>
          <a:prstGeom prst="rightArrow">
            <a:avLst>
              <a:gd name="adj1" fmla="val 50000"/>
              <a:gd name="adj2" fmla="val 62594"/>
            </a:avLst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656">
            <a:extLst>
              <a:ext uri="{FF2B5EF4-FFF2-40B4-BE49-F238E27FC236}">
                <a16:creationId xmlns:a16="http://schemas.microsoft.com/office/drawing/2014/main" id="{52B2009C-AC09-27F0-1C5E-2C2EFF320244}"/>
              </a:ext>
            </a:extLst>
          </p:cNvPr>
          <p:cNvSpPr>
            <a:spLocks noEditPoints="1"/>
          </p:cNvSpPr>
          <p:nvPr/>
        </p:nvSpPr>
        <p:spPr bwMode="auto">
          <a:xfrm>
            <a:off x="1476486" y="2726356"/>
            <a:ext cx="517525" cy="590654"/>
          </a:xfrm>
          <a:custGeom>
            <a:avLst/>
            <a:gdLst>
              <a:gd name="T0" fmla="*/ 251531 w 252"/>
              <a:gd name="T1" fmla="*/ 236141 h 288"/>
              <a:gd name="T2" fmla="*/ 251531 w 252"/>
              <a:gd name="T3" fmla="*/ 226880 h 288"/>
              <a:gd name="T4" fmla="*/ 251531 w 252"/>
              <a:gd name="T5" fmla="*/ 145852 h 288"/>
              <a:gd name="T6" fmla="*/ 180824 w 252"/>
              <a:gd name="T7" fmla="*/ 46302 h 288"/>
              <a:gd name="T8" fmla="*/ 183142 w 252"/>
              <a:gd name="T9" fmla="*/ 37042 h 288"/>
              <a:gd name="T10" fmla="*/ 146050 w 252"/>
              <a:gd name="T11" fmla="*/ 0 h 288"/>
              <a:gd name="T12" fmla="*/ 108958 w 252"/>
              <a:gd name="T13" fmla="*/ 37042 h 288"/>
              <a:gd name="T14" fmla="*/ 111276 w 252"/>
              <a:gd name="T15" fmla="*/ 46302 h 288"/>
              <a:gd name="T16" fmla="*/ 40569 w 252"/>
              <a:gd name="T17" fmla="*/ 145852 h 288"/>
              <a:gd name="T18" fmla="*/ 40569 w 252"/>
              <a:gd name="T19" fmla="*/ 226880 h 288"/>
              <a:gd name="T20" fmla="*/ 40569 w 252"/>
              <a:gd name="T21" fmla="*/ 236141 h 288"/>
              <a:gd name="T22" fmla="*/ 0 w 252"/>
              <a:gd name="T23" fmla="*/ 275497 h 288"/>
              <a:gd name="T24" fmla="*/ 16228 w 252"/>
              <a:gd name="T25" fmla="*/ 291703 h 288"/>
              <a:gd name="T26" fmla="*/ 110117 w 252"/>
              <a:gd name="T27" fmla="*/ 291703 h 288"/>
              <a:gd name="T28" fmla="*/ 108958 w 252"/>
              <a:gd name="T29" fmla="*/ 296333 h 288"/>
              <a:gd name="T30" fmla="*/ 146050 w 252"/>
              <a:gd name="T31" fmla="*/ 333375 h 288"/>
              <a:gd name="T32" fmla="*/ 183142 w 252"/>
              <a:gd name="T33" fmla="*/ 296333 h 288"/>
              <a:gd name="T34" fmla="*/ 181983 w 252"/>
              <a:gd name="T35" fmla="*/ 291703 h 288"/>
              <a:gd name="T36" fmla="*/ 275872 w 252"/>
              <a:gd name="T37" fmla="*/ 291703 h 288"/>
              <a:gd name="T38" fmla="*/ 292100 w 252"/>
              <a:gd name="T39" fmla="*/ 275497 h 288"/>
              <a:gd name="T40" fmla="*/ 251531 w 252"/>
              <a:gd name="T41" fmla="*/ 236141 h 288"/>
              <a:gd name="T42" fmla="*/ 125186 w 252"/>
              <a:gd name="T43" fmla="*/ 37042 h 288"/>
              <a:gd name="T44" fmla="*/ 146050 w 252"/>
              <a:gd name="T45" fmla="*/ 16206 h 288"/>
              <a:gd name="T46" fmla="*/ 166914 w 252"/>
              <a:gd name="T47" fmla="*/ 37042 h 288"/>
              <a:gd name="T48" fmla="*/ 165755 w 252"/>
              <a:gd name="T49" fmla="*/ 42829 h 288"/>
              <a:gd name="T50" fmla="*/ 146050 w 252"/>
              <a:gd name="T51" fmla="*/ 40514 h 288"/>
              <a:gd name="T52" fmla="*/ 126345 w 252"/>
              <a:gd name="T53" fmla="*/ 42829 h 288"/>
              <a:gd name="T54" fmla="*/ 125186 w 252"/>
              <a:gd name="T55" fmla="*/ 37042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52"/>
              <a:gd name="T85" fmla="*/ 0 h 288"/>
              <a:gd name="T86" fmla="*/ 252 w 252"/>
              <a:gd name="T87" fmla="*/ 288 h 28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2E0F304-45D4-F277-1A75-05D65F32A725}"/>
              </a:ext>
            </a:extLst>
          </p:cNvPr>
          <p:cNvSpPr txBox="1"/>
          <p:nvPr/>
        </p:nvSpPr>
        <p:spPr>
          <a:xfrm>
            <a:off x="5969002" y="17467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D7A6D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1</a:t>
            </a:r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3FE1472-B914-3944-1256-12E8316EE56F}"/>
              </a:ext>
            </a:extLst>
          </p:cNvPr>
          <p:cNvSpPr txBox="1"/>
          <p:nvPr/>
        </p:nvSpPr>
        <p:spPr>
          <a:xfrm>
            <a:off x="6649359" y="268924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D7A6D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2</a:t>
            </a:r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EA589C6-6229-8978-9CC8-BA7949777B5B}"/>
              </a:ext>
            </a:extLst>
          </p:cNvPr>
          <p:cNvSpPr txBox="1"/>
          <p:nvPr/>
        </p:nvSpPr>
        <p:spPr>
          <a:xfrm>
            <a:off x="6577976" y="384435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D7A6D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</a:t>
            </a:r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4917959-485B-C0EC-9020-F40128CCB2DC}"/>
              </a:ext>
            </a:extLst>
          </p:cNvPr>
          <p:cNvSpPr txBox="1"/>
          <p:nvPr/>
        </p:nvSpPr>
        <p:spPr>
          <a:xfrm>
            <a:off x="5852634" y="483595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D7A6D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4</a:t>
            </a:r>
            <a:endParaRPr lang="zh-CN" altLang="en-US" dirty="0">
              <a:solidFill>
                <a:srgbClr val="4D7A6D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4FF1181-C3B0-69D4-6E6B-7D9EBE029773}"/>
              </a:ext>
            </a:extLst>
          </p:cNvPr>
          <p:cNvGrpSpPr/>
          <p:nvPr/>
        </p:nvGrpSpPr>
        <p:grpSpPr>
          <a:xfrm>
            <a:off x="6577976" y="1259426"/>
            <a:ext cx="3336237" cy="816522"/>
            <a:chOff x="283598" y="1906534"/>
            <a:chExt cx="3336237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AB78714-902E-0E66-34DA-25132A43C444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8277EFA-43A4-62F4-3A00-6F6336AD6D3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2E828DD-01A5-5E89-EAEE-2A39273DFF77}"/>
              </a:ext>
            </a:extLst>
          </p:cNvPr>
          <p:cNvGrpSpPr/>
          <p:nvPr/>
        </p:nvGrpSpPr>
        <p:grpSpPr>
          <a:xfrm>
            <a:off x="7150098" y="2450891"/>
            <a:ext cx="3336237" cy="816522"/>
            <a:chOff x="283598" y="1906534"/>
            <a:chExt cx="3336237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DC93A93-0979-99BD-922B-C617EF7244D8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C291066-95C6-5BFA-7633-4B7C6BCC77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5169925-AA87-F811-E638-D827F5D79763}"/>
              </a:ext>
            </a:extLst>
          </p:cNvPr>
          <p:cNvGrpSpPr/>
          <p:nvPr/>
        </p:nvGrpSpPr>
        <p:grpSpPr>
          <a:xfrm>
            <a:off x="7150098" y="3642356"/>
            <a:ext cx="3336237" cy="816522"/>
            <a:chOff x="283598" y="1906534"/>
            <a:chExt cx="3336237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B05DF67-301E-D5EE-C540-88B259303D5C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6812247-7188-FE03-6AFC-04DBE0A6FAF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CBF03C1-CF29-52AD-0EEA-7B199541982B}"/>
              </a:ext>
            </a:extLst>
          </p:cNvPr>
          <p:cNvGrpSpPr/>
          <p:nvPr/>
        </p:nvGrpSpPr>
        <p:grpSpPr>
          <a:xfrm>
            <a:off x="6321092" y="4833821"/>
            <a:ext cx="3336237" cy="816522"/>
            <a:chOff x="283598" y="1906534"/>
            <a:chExt cx="3336237" cy="8165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4D407F1-FE57-0835-EC55-806E737DC387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DDE1A87-9F1B-99FC-15AA-A323BD3CB94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627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10184734" y="4690088"/>
            <a:ext cx="1381469" cy="238100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E9C0BD8-C6C1-1191-09F4-3FFBBC8AE0BA}"/>
              </a:ext>
            </a:extLst>
          </p:cNvPr>
          <p:cNvSpPr txBox="1"/>
          <p:nvPr/>
        </p:nvSpPr>
        <p:spPr>
          <a:xfrm>
            <a:off x="1440492" y="1601520"/>
            <a:ext cx="41071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04</a:t>
            </a:r>
            <a:endParaRPr lang="zh-CN" altLang="en-US" sz="16600" dirty="0">
              <a:blipFill dpi="0" rotWithShape="1">
                <a:blip r:embed="rId3"/>
                <a:srcRect/>
                <a:tile tx="0" ty="0" sx="100000" sy="100000" flip="none" algn="tl"/>
              </a:blip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1516473" y="1705890"/>
            <a:ext cx="41071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ln>
                  <a:solidFill>
                    <a:schemeClr val="bg1"/>
                  </a:solidFill>
                </a:ln>
                <a:noFill/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04</a:t>
            </a:r>
            <a:endParaRPr lang="zh-CN" altLang="en-US" sz="16600" dirty="0">
              <a:ln>
                <a:solidFill>
                  <a:schemeClr val="bg1"/>
                </a:solidFill>
              </a:ln>
              <a:noFill/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169BA5-C238-2B3F-BA87-E99E77BBA904}"/>
              </a:ext>
            </a:extLst>
          </p:cNvPr>
          <p:cNvGrpSpPr/>
          <p:nvPr/>
        </p:nvGrpSpPr>
        <p:grpSpPr>
          <a:xfrm>
            <a:off x="4967543" y="1940919"/>
            <a:ext cx="3615075" cy="710096"/>
            <a:chOff x="2036903" y="1668623"/>
            <a:chExt cx="3615075" cy="71009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A90912-DAE3-BCCE-727F-A66D37BCEF0E}"/>
                </a:ext>
              </a:extLst>
            </p:cNvPr>
            <p:cNvSpPr txBox="1"/>
            <p:nvPr/>
          </p:nvSpPr>
          <p:spPr>
            <a:xfrm>
              <a:off x="2793306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4D7A6D"/>
                  </a:solidFill>
                </a:defRPr>
              </a:lvl1pPr>
            </a:lstStyle>
            <a:p>
              <a:r>
                <a:rPr lang="zh-CN" altLang="en-US" dirty="0"/>
                <a:t>学生评价和反馈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C0D8C29-018C-B769-3D9B-C052704021A4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9827473-1BB1-3B9C-4F4E-6D73C604E153}"/>
              </a:ext>
            </a:extLst>
          </p:cNvPr>
          <p:cNvSpPr txBox="1"/>
          <p:nvPr/>
        </p:nvSpPr>
        <p:spPr>
          <a:xfrm>
            <a:off x="4870410" y="2779486"/>
            <a:ext cx="531432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9526BC7-E4AB-CD64-9E66-3B00780C93BC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8128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学生评价和反馈</a:t>
            </a:r>
          </a:p>
        </p:txBody>
      </p:sp>
      <p:sp>
        <p:nvSpPr>
          <p:cNvPr id="4" name="饼形 3">
            <a:extLst>
              <a:ext uri="{FF2B5EF4-FFF2-40B4-BE49-F238E27FC236}">
                <a16:creationId xmlns:a16="http://schemas.microsoft.com/office/drawing/2014/main" id="{82745DBD-F389-3021-E3B3-F2889D288387}"/>
              </a:ext>
            </a:extLst>
          </p:cNvPr>
          <p:cNvSpPr/>
          <p:nvPr/>
        </p:nvSpPr>
        <p:spPr>
          <a:xfrm rot="3600000" flipH="1">
            <a:off x="7029725" y="1621734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blipFill dpi="0" rotWithShape="1">
            <a:blip r:embed="rId3">
              <a:alphaModFix amt="7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饼形 4">
            <a:extLst>
              <a:ext uri="{FF2B5EF4-FFF2-40B4-BE49-F238E27FC236}">
                <a16:creationId xmlns:a16="http://schemas.microsoft.com/office/drawing/2014/main" id="{462FB3CB-853E-5AE2-1BB2-C3DD5E1EBE31}"/>
              </a:ext>
            </a:extLst>
          </p:cNvPr>
          <p:cNvSpPr/>
          <p:nvPr/>
        </p:nvSpPr>
        <p:spPr>
          <a:xfrm rot="18000000">
            <a:off x="3957167" y="1621734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blipFill dpi="0" rotWithShape="1">
            <a:blip r:embed="rId3">
              <a:alphaModFix amt="7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79BCF-7605-0B08-3313-D3D302967DBD}"/>
              </a:ext>
            </a:extLst>
          </p:cNvPr>
          <p:cNvSpPr/>
          <p:nvPr/>
        </p:nvSpPr>
        <p:spPr>
          <a:xfrm>
            <a:off x="5000675" y="3212853"/>
            <a:ext cx="23006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blipFill>
                  <a:blip r:embed="rId3"/>
                  <a:tile tx="0" ty="0" sx="100000" sy="100000" flip="none" algn="tl"/>
                </a:blipFill>
                <a:sym typeface="+mn-lt"/>
              </a:rPr>
              <a:t>添加标题文本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77660F2-5C9D-E063-5991-6AA9FCDEB534}"/>
              </a:ext>
            </a:extLst>
          </p:cNvPr>
          <p:cNvGrpSpPr/>
          <p:nvPr/>
        </p:nvGrpSpPr>
        <p:grpSpPr>
          <a:xfrm>
            <a:off x="1628724" y="1564643"/>
            <a:ext cx="8860507" cy="1492297"/>
            <a:chOff x="1628724" y="1564643"/>
            <a:chExt cx="8860507" cy="1492297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9BA237F-A833-726E-BB69-01EFFDC014C6}"/>
                </a:ext>
              </a:extLst>
            </p:cNvPr>
            <p:cNvSpPr/>
            <p:nvPr/>
          </p:nvSpPr>
          <p:spPr>
            <a:xfrm>
              <a:off x="1628724" y="1999053"/>
              <a:ext cx="2389344" cy="137538"/>
            </a:xfrm>
            <a:prstGeom prst="roundRect">
              <a:avLst/>
            </a:prstGeom>
            <a:blipFill dpi="0" rotWithShape="1">
              <a:blip r:embed="rId3">
                <a:alphaModFix amt="34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535CE0-CF48-C448-1828-E3221F90E4CF}"/>
                </a:ext>
              </a:extLst>
            </p:cNvPr>
            <p:cNvGrpSpPr/>
            <p:nvPr/>
          </p:nvGrpSpPr>
          <p:grpSpPr>
            <a:xfrm>
              <a:off x="4074450" y="1564643"/>
              <a:ext cx="3956980" cy="1492297"/>
              <a:chOff x="4074450" y="1564643"/>
              <a:chExt cx="3956980" cy="1492297"/>
            </a:xfrm>
            <a:solidFill>
              <a:srgbClr val="1D8B69"/>
            </a:solidFill>
          </p:grpSpPr>
          <p:sp>
            <p:nvSpPr>
              <p:cNvPr id="10" name="右箭头 4">
                <a:extLst>
                  <a:ext uri="{FF2B5EF4-FFF2-40B4-BE49-F238E27FC236}">
                    <a16:creationId xmlns:a16="http://schemas.microsoft.com/office/drawing/2014/main" id="{EE7B106B-DD2B-6C8F-0557-96E492CAB0AA}"/>
                  </a:ext>
                </a:extLst>
              </p:cNvPr>
              <p:cNvSpPr/>
              <p:nvPr/>
            </p:nvSpPr>
            <p:spPr>
              <a:xfrm rot="2510246">
                <a:off x="4074450" y="1564643"/>
                <a:ext cx="2243387" cy="1455537"/>
              </a:xfrm>
              <a:custGeom>
                <a:avLst/>
                <a:gdLst>
                  <a:gd name="connsiteX0" fmla="*/ 0 w 1475967"/>
                  <a:gd name="connsiteY0" fmla="*/ 363884 h 1455537"/>
                  <a:gd name="connsiteX1" fmla="*/ 748199 w 1475967"/>
                  <a:gd name="connsiteY1" fmla="*/ 363884 h 1455537"/>
                  <a:gd name="connsiteX2" fmla="*/ 748199 w 1475967"/>
                  <a:gd name="connsiteY2" fmla="*/ 0 h 1455537"/>
                  <a:gd name="connsiteX3" fmla="*/ 1475967 w 1475967"/>
                  <a:gd name="connsiteY3" fmla="*/ 727769 h 1455537"/>
                  <a:gd name="connsiteX4" fmla="*/ 748199 w 1475967"/>
                  <a:gd name="connsiteY4" fmla="*/ 1455537 h 1455537"/>
                  <a:gd name="connsiteX5" fmla="*/ 748199 w 1475967"/>
                  <a:gd name="connsiteY5" fmla="*/ 1091653 h 1455537"/>
                  <a:gd name="connsiteX6" fmla="*/ 0 w 1475967"/>
                  <a:gd name="connsiteY6" fmla="*/ 1091653 h 1455537"/>
                  <a:gd name="connsiteX7" fmla="*/ 0 w 1475967"/>
                  <a:gd name="connsiteY7" fmla="*/ 363884 h 1455537"/>
                  <a:gd name="connsiteX0-1" fmla="*/ 762655 w 2238622"/>
                  <a:gd name="connsiteY0-2" fmla="*/ 363884 h 1455537"/>
                  <a:gd name="connsiteX1-3" fmla="*/ 1510854 w 2238622"/>
                  <a:gd name="connsiteY1-4" fmla="*/ 363884 h 1455537"/>
                  <a:gd name="connsiteX2-5" fmla="*/ 1510854 w 2238622"/>
                  <a:gd name="connsiteY2-6" fmla="*/ 0 h 1455537"/>
                  <a:gd name="connsiteX3-7" fmla="*/ 2238622 w 2238622"/>
                  <a:gd name="connsiteY3-8" fmla="*/ 727769 h 1455537"/>
                  <a:gd name="connsiteX4-9" fmla="*/ 1510854 w 2238622"/>
                  <a:gd name="connsiteY4-10" fmla="*/ 1455537 h 1455537"/>
                  <a:gd name="connsiteX5-11" fmla="*/ 1510854 w 2238622"/>
                  <a:gd name="connsiteY5-12" fmla="*/ 1091653 h 1455537"/>
                  <a:gd name="connsiteX6-13" fmla="*/ 0 w 2238622"/>
                  <a:gd name="connsiteY6-14" fmla="*/ 1058508 h 1455537"/>
                  <a:gd name="connsiteX7-15" fmla="*/ 762655 w 2238622"/>
                  <a:gd name="connsiteY7-16" fmla="*/ 363884 h 1455537"/>
                  <a:gd name="connsiteX0-17" fmla="*/ 767420 w 2243387"/>
                  <a:gd name="connsiteY0-18" fmla="*/ 363884 h 1455537"/>
                  <a:gd name="connsiteX1-19" fmla="*/ 1515619 w 2243387"/>
                  <a:gd name="connsiteY1-20" fmla="*/ 363884 h 1455537"/>
                  <a:gd name="connsiteX2-21" fmla="*/ 1515619 w 2243387"/>
                  <a:gd name="connsiteY2-22" fmla="*/ 0 h 1455537"/>
                  <a:gd name="connsiteX3-23" fmla="*/ 2243387 w 2243387"/>
                  <a:gd name="connsiteY3-24" fmla="*/ 727769 h 1455537"/>
                  <a:gd name="connsiteX4-25" fmla="*/ 1515619 w 2243387"/>
                  <a:gd name="connsiteY4-26" fmla="*/ 1455537 h 1455537"/>
                  <a:gd name="connsiteX5-27" fmla="*/ 1515619 w 2243387"/>
                  <a:gd name="connsiteY5-28" fmla="*/ 1091653 h 1455537"/>
                  <a:gd name="connsiteX6-29" fmla="*/ 0 w 2243387"/>
                  <a:gd name="connsiteY6-30" fmla="*/ 1053186 h 1455537"/>
                  <a:gd name="connsiteX7-31" fmla="*/ 767420 w 2243387"/>
                  <a:gd name="connsiteY7-32" fmla="*/ 363884 h 14555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43387" h="1455537">
                    <a:moveTo>
                      <a:pt x="767420" y="363884"/>
                    </a:moveTo>
                    <a:lnTo>
                      <a:pt x="1515619" y="363884"/>
                    </a:lnTo>
                    <a:lnTo>
                      <a:pt x="1515619" y="0"/>
                    </a:lnTo>
                    <a:lnTo>
                      <a:pt x="2243387" y="727769"/>
                    </a:lnTo>
                    <a:lnTo>
                      <a:pt x="1515619" y="1455537"/>
                    </a:lnTo>
                    <a:lnTo>
                      <a:pt x="1515619" y="1091653"/>
                    </a:lnTo>
                    <a:lnTo>
                      <a:pt x="0" y="1053186"/>
                    </a:lnTo>
                    <a:lnTo>
                      <a:pt x="767420" y="363884"/>
                    </a:ln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" name="右箭头 4">
                <a:extLst>
                  <a:ext uri="{FF2B5EF4-FFF2-40B4-BE49-F238E27FC236}">
                    <a16:creationId xmlns:a16="http://schemas.microsoft.com/office/drawing/2014/main" id="{F078FD06-4FD3-DCC3-324D-A96F0002277F}"/>
                  </a:ext>
                </a:extLst>
              </p:cNvPr>
              <p:cNvSpPr/>
              <p:nvPr/>
            </p:nvSpPr>
            <p:spPr>
              <a:xfrm rot="19089754" flipH="1">
                <a:off x="5788043" y="1564643"/>
                <a:ext cx="2243387" cy="1455537"/>
              </a:xfrm>
              <a:custGeom>
                <a:avLst/>
                <a:gdLst>
                  <a:gd name="connsiteX0" fmla="*/ 0 w 1475967"/>
                  <a:gd name="connsiteY0" fmla="*/ 363884 h 1455537"/>
                  <a:gd name="connsiteX1" fmla="*/ 748199 w 1475967"/>
                  <a:gd name="connsiteY1" fmla="*/ 363884 h 1455537"/>
                  <a:gd name="connsiteX2" fmla="*/ 748199 w 1475967"/>
                  <a:gd name="connsiteY2" fmla="*/ 0 h 1455537"/>
                  <a:gd name="connsiteX3" fmla="*/ 1475967 w 1475967"/>
                  <a:gd name="connsiteY3" fmla="*/ 727769 h 1455537"/>
                  <a:gd name="connsiteX4" fmla="*/ 748199 w 1475967"/>
                  <a:gd name="connsiteY4" fmla="*/ 1455537 h 1455537"/>
                  <a:gd name="connsiteX5" fmla="*/ 748199 w 1475967"/>
                  <a:gd name="connsiteY5" fmla="*/ 1091653 h 1455537"/>
                  <a:gd name="connsiteX6" fmla="*/ 0 w 1475967"/>
                  <a:gd name="connsiteY6" fmla="*/ 1091653 h 1455537"/>
                  <a:gd name="connsiteX7" fmla="*/ 0 w 1475967"/>
                  <a:gd name="connsiteY7" fmla="*/ 363884 h 1455537"/>
                  <a:gd name="connsiteX0-1" fmla="*/ 762655 w 2238622"/>
                  <a:gd name="connsiteY0-2" fmla="*/ 363884 h 1455537"/>
                  <a:gd name="connsiteX1-3" fmla="*/ 1510854 w 2238622"/>
                  <a:gd name="connsiteY1-4" fmla="*/ 363884 h 1455537"/>
                  <a:gd name="connsiteX2-5" fmla="*/ 1510854 w 2238622"/>
                  <a:gd name="connsiteY2-6" fmla="*/ 0 h 1455537"/>
                  <a:gd name="connsiteX3-7" fmla="*/ 2238622 w 2238622"/>
                  <a:gd name="connsiteY3-8" fmla="*/ 727769 h 1455537"/>
                  <a:gd name="connsiteX4-9" fmla="*/ 1510854 w 2238622"/>
                  <a:gd name="connsiteY4-10" fmla="*/ 1455537 h 1455537"/>
                  <a:gd name="connsiteX5-11" fmla="*/ 1510854 w 2238622"/>
                  <a:gd name="connsiteY5-12" fmla="*/ 1091653 h 1455537"/>
                  <a:gd name="connsiteX6-13" fmla="*/ 0 w 2238622"/>
                  <a:gd name="connsiteY6-14" fmla="*/ 1058508 h 1455537"/>
                  <a:gd name="connsiteX7-15" fmla="*/ 762655 w 2238622"/>
                  <a:gd name="connsiteY7-16" fmla="*/ 363884 h 1455537"/>
                  <a:gd name="connsiteX0-17" fmla="*/ 767420 w 2243387"/>
                  <a:gd name="connsiteY0-18" fmla="*/ 363884 h 1455537"/>
                  <a:gd name="connsiteX1-19" fmla="*/ 1515619 w 2243387"/>
                  <a:gd name="connsiteY1-20" fmla="*/ 363884 h 1455537"/>
                  <a:gd name="connsiteX2-21" fmla="*/ 1515619 w 2243387"/>
                  <a:gd name="connsiteY2-22" fmla="*/ 0 h 1455537"/>
                  <a:gd name="connsiteX3-23" fmla="*/ 2243387 w 2243387"/>
                  <a:gd name="connsiteY3-24" fmla="*/ 727769 h 1455537"/>
                  <a:gd name="connsiteX4-25" fmla="*/ 1515619 w 2243387"/>
                  <a:gd name="connsiteY4-26" fmla="*/ 1455537 h 1455537"/>
                  <a:gd name="connsiteX5-27" fmla="*/ 1515619 w 2243387"/>
                  <a:gd name="connsiteY5-28" fmla="*/ 1091653 h 1455537"/>
                  <a:gd name="connsiteX6-29" fmla="*/ 0 w 2243387"/>
                  <a:gd name="connsiteY6-30" fmla="*/ 1053186 h 1455537"/>
                  <a:gd name="connsiteX7-31" fmla="*/ 767420 w 2243387"/>
                  <a:gd name="connsiteY7-32" fmla="*/ 363884 h 14555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43387" h="1455537">
                    <a:moveTo>
                      <a:pt x="767420" y="363884"/>
                    </a:moveTo>
                    <a:lnTo>
                      <a:pt x="1515619" y="363884"/>
                    </a:lnTo>
                    <a:lnTo>
                      <a:pt x="1515619" y="0"/>
                    </a:lnTo>
                    <a:lnTo>
                      <a:pt x="2243387" y="727769"/>
                    </a:lnTo>
                    <a:lnTo>
                      <a:pt x="1515619" y="1455537"/>
                    </a:lnTo>
                    <a:lnTo>
                      <a:pt x="1515619" y="1091653"/>
                    </a:lnTo>
                    <a:lnTo>
                      <a:pt x="0" y="1053186"/>
                    </a:lnTo>
                    <a:lnTo>
                      <a:pt x="767420" y="363884"/>
                    </a:ln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87C3F8-42B4-5B6A-A7C2-7F9F6C1D15A9}"/>
                  </a:ext>
                </a:extLst>
              </p:cNvPr>
              <p:cNvCxnSpPr/>
              <p:nvPr/>
            </p:nvCxnSpPr>
            <p:spPr>
              <a:xfrm>
                <a:off x="4328827" y="1790140"/>
                <a:ext cx="1336526" cy="1266800"/>
              </a:xfrm>
              <a:prstGeom prst="line">
                <a:avLst/>
              </a:prstGeom>
              <a:grpFill/>
              <a:ln w="25400">
                <a:solidFill>
                  <a:srgbClr val="4D7A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2942A1D7-5104-C33B-2640-5B986988C61F}"/>
                  </a:ext>
                </a:extLst>
              </p:cNvPr>
              <p:cNvCxnSpPr/>
              <p:nvPr/>
            </p:nvCxnSpPr>
            <p:spPr>
              <a:xfrm flipH="1">
                <a:off x="6417059" y="1790140"/>
                <a:ext cx="1336526" cy="1266800"/>
              </a:xfrm>
              <a:prstGeom prst="line">
                <a:avLst/>
              </a:prstGeom>
              <a:grpFill/>
              <a:ln w="25400">
                <a:solidFill>
                  <a:srgbClr val="4D7A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78949153-405B-54AA-33D2-3BA21B7B627A}"/>
                </a:ext>
              </a:extLst>
            </p:cNvPr>
            <p:cNvSpPr/>
            <p:nvPr/>
          </p:nvSpPr>
          <p:spPr>
            <a:xfrm>
              <a:off x="8099887" y="1999053"/>
              <a:ext cx="2389344" cy="137538"/>
            </a:xfrm>
            <a:prstGeom prst="roundRect">
              <a:avLst/>
            </a:prstGeom>
            <a:blipFill dpi="0" rotWithShape="1">
              <a:blip r:embed="rId3">
                <a:alphaModFix amt="34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5A93AF2-3D2F-10F1-F328-420E5A90E18F}"/>
              </a:ext>
            </a:extLst>
          </p:cNvPr>
          <p:cNvGrpSpPr/>
          <p:nvPr/>
        </p:nvGrpSpPr>
        <p:grpSpPr>
          <a:xfrm rot="10800000">
            <a:off x="1628724" y="3760506"/>
            <a:ext cx="8860507" cy="1492297"/>
            <a:chOff x="1628724" y="1564643"/>
            <a:chExt cx="8860507" cy="1492297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3ECC332-2A45-AF9F-BE7E-684F0BA720F2}"/>
                </a:ext>
              </a:extLst>
            </p:cNvPr>
            <p:cNvSpPr/>
            <p:nvPr/>
          </p:nvSpPr>
          <p:spPr>
            <a:xfrm>
              <a:off x="1628724" y="1999053"/>
              <a:ext cx="2389344" cy="137538"/>
            </a:xfrm>
            <a:prstGeom prst="roundRect">
              <a:avLst/>
            </a:prstGeom>
            <a:blipFill dpi="0" rotWithShape="1">
              <a:blip r:embed="rId3">
                <a:alphaModFix amt="34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C67DCB0-20E7-BD07-8CA2-E022B1804A7F}"/>
                </a:ext>
              </a:extLst>
            </p:cNvPr>
            <p:cNvGrpSpPr/>
            <p:nvPr/>
          </p:nvGrpSpPr>
          <p:grpSpPr>
            <a:xfrm>
              <a:off x="4074450" y="1564643"/>
              <a:ext cx="3956980" cy="1492297"/>
              <a:chOff x="4074450" y="1564643"/>
              <a:chExt cx="3956980" cy="1492297"/>
            </a:xfrm>
            <a:solidFill>
              <a:srgbClr val="1D8B69"/>
            </a:solidFill>
          </p:grpSpPr>
          <p:sp>
            <p:nvSpPr>
              <p:cNvPr id="40" name="右箭头 4">
                <a:extLst>
                  <a:ext uri="{FF2B5EF4-FFF2-40B4-BE49-F238E27FC236}">
                    <a16:creationId xmlns:a16="http://schemas.microsoft.com/office/drawing/2014/main" id="{C6CDFB70-ADA4-3545-721A-8C422DCAF5A8}"/>
                  </a:ext>
                </a:extLst>
              </p:cNvPr>
              <p:cNvSpPr/>
              <p:nvPr/>
            </p:nvSpPr>
            <p:spPr>
              <a:xfrm rot="2510246">
                <a:off x="4074450" y="1564643"/>
                <a:ext cx="2243387" cy="1455537"/>
              </a:xfrm>
              <a:custGeom>
                <a:avLst/>
                <a:gdLst>
                  <a:gd name="connsiteX0" fmla="*/ 0 w 1475967"/>
                  <a:gd name="connsiteY0" fmla="*/ 363884 h 1455537"/>
                  <a:gd name="connsiteX1" fmla="*/ 748199 w 1475967"/>
                  <a:gd name="connsiteY1" fmla="*/ 363884 h 1455537"/>
                  <a:gd name="connsiteX2" fmla="*/ 748199 w 1475967"/>
                  <a:gd name="connsiteY2" fmla="*/ 0 h 1455537"/>
                  <a:gd name="connsiteX3" fmla="*/ 1475967 w 1475967"/>
                  <a:gd name="connsiteY3" fmla="*/ 727769 h 1455537"/>
                  <a:gd name="connsiteX4" fmla="*/ 748199 w 1475967"/>
                  <a:gd name="connsiteY4" fmla="*/ 1455537 h 1455537"/>
                  <a:gd name="connsiteX5" fmla="*/ 748199 w 1475967"/>
                  <a:gd name="connsiteY5" fmla="*/ 1091653 h 1455537"/>
                  <a:gd name="connsiteX6" fmla="*/ 0 w 1475967"/>
                  <a:gd name="connsiteY6" fmla="*/ 1091653 h 1455537"/>
                  <a:gd name="connsiteX7" fmla="*/ 0 w 1475967"/>
                  <a:gd name="connsiteY7" fmla="*/ 363884 h 1455537"/>
                  <a:gd name="connsiteX0-1" fmla="*/ 762655 w 2238622"/>
                  <a:gd name="connsiteY0-2" fmla="*/ 363884 h 1455537"/>
                  <a:gd name="connsiteX1-3" fmla="*/ 1510854 w 2238622"/>
                  <a:gd name="connsiteY1-4" fmla="*/ 363884 h 1455537"/>
                  <a:gd name="connsiteX2-5" fmla="*/ 1510854 w 2238622"/>
                  <a:gd name="connsiteY2-6" fmla="*/ 0 h 1455537"/>
                  <a:gd name="connsiteX3-7" fmla="*/ 2238622 w 2238622"/>
                  <a:gd name="connsiteY3-8" fmla="*/ 727769 h 1455537"/>
                  <a:gd name="connsiteX4-9" fmla="*/ 1510854 w 2238622"/>
                  <a:gd name="connsiteY4-10" fmla="*/ 1455537 h 1455537"/>
                  <a:gd name="connsiteX5-11" fmla="*/ 1510854 w 2238622"/>
                  <a:gd name="connsiteY5-12" fmla="*/ 1091653 h 1455537"/>
                  <a:gd name="connsiteX6-13" fmla="*/ 0 w 2238622"/>
                  <a:gd name="connsiteY6-14" fmla="*/ 1058508 h 1455537"/>
                  <a:gd name="connsiteX7-15" fmla="*/ 762655 w 2238622"/>
                  <a:gd name="connsiteY7-16" fmla="*/ 363884 h 1455537"/>
                  <a:gd name="connsiteX0-17" fmla="*/ 767420 w 2243387"/>
                  <a:gd name="connsiteY0-18" fmla="*/ 363884 h 1455537"/>
                  <a:gd name="connsiteX1-19" fmla="*/ 1515619 w 2243387"/>
                  <a:gd name="connsiteY1-20" fmla="*/ 363884 h 1455537"/>
                  <a:gd name="connsiteX2-21" fmla="*/ 1515619 w 2243387"/>
                  <a:gd name="connsiteY2-22" fmla="*/ 0 h 1455537"/>
                  <a:gd name="connsiteX3-23" fmla="*/ 2243387 w 2243387"/>
                  <a:gd name="connsiteY3-24" fmla="*/ 727769 h 1455537"/>
                  <a:gd name="connsiteX4-25" fmla="*/ 1515619 w 2243387"/>
                  <a:gd name="connsiteY4-26" fmla="*/ 1455537 h 1455537"/>
                  <a:gd name="connsiteX5-27" fmla="*/ 1515619 w 2243387"/>
                  <a:gd name="connsiteY5-28" fmla="*/ 1091653 h 1455537"/>
                  <a:gd name="connsiteX6-29" fmla="*/ 0 w 2243387"/>
                  <a:gd name="connsiteY6-30" fmla="*/ 1053186 h 1455537"/>
                  <a:gd name="connsiteX7-31" fmla="*/ 767420 w 2243387"/>
                  <a:gd name="connsiteY7-32" fmla="*/ 363884 h 14555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43387" h="1455537">
                    <a:moveTo>
                      <a:pt x="767420" y="363884"/>
                    </a:moveTo>
                    <a:lnTo>
                      <a:pt x="1515619" y="363884"/>
                    </a:lnTo>
                    <a:lnTo>
                      <a:pt x="1515619" y="0"/>
                    </a:lnTo>
                    <a:lnTo>
                      <a:pt x="2243387" y="727769"/>
                    </a:lnTo>
                    <a:lnTo>
                      <a:pt x="1515619" y="1455537"/>
                    </a:lnTo>
                    <a:lnTo>
                      <a:pt x="1515619" y="1091653"/>
                    </a:lnTo>
                    <a:lnTo>
                      <a:pt x="0" y="1053186"/>
                    </a:lnTo>
                    <a:lnTo>
                      <a:pt x="767420" y="363884"/>
                    </a:ln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41" name="右箭头 4">
                <a:extLst>
                  <a:ext uri="{FF2B5EF4-FFF2-40B4-BE49-F238E27FC236}">
                    <a16:creationId xmlns:a16="http://schemas.microsoft.com/office/drawing/2014/main" id="{700EBFC0-9745-DD01-3C10-43D41A742D7E}"/>
                  </a:ext>
                </a:extLst>
              </p:cNvPr>
              <p:cNvSpPr/>
              <p:nvPr/>
            </p:nvSpPr>
            <p:spPr>
              <a:xfrm rot="19089754" flipH="1">
                <a:off x="5788043" y="1564643"/>
                <a:ext cx="2243387" cy="1455537"/>
              </a:xfrm>
              <a:custGeom>
                <a:avLst/>
                <a:gdLst>
                  <a:gd name="connsiteX0" fmla="*/ 0 w 1475967"/>
                  <a:gd name="connsiteY0" fmla="*/ 363884 h 1455537"/>
                  <a:gd name="connsiteX1" fmla="*/ 748199 w 1475967"/>
                  <a:gd name="connsiteY1" fmla="*/ 363884 h 1455537"/>
                  <a:gd name="connsiteX2" fmla="*/ 748199 w 1475967"/>
                  <a:gd name="connsiteY2" fmla="*/ 0 h 1455537"/>
                  <a:gd name="connsiteX3" fmla="*/ 1475967 w 1475967"/>
                  <a:gd name="connsiteY3" fmla="*/ 727769 h 1455537"/>
                  <a:gd name="connsiteX4" fmla="*/ 748199 w 1475967"/>
                  <a:gd name="connsiteY4" fmla="*/ 1455537 h 1455537"/>
                  <a:gd name="connsiteX5" fmla="*/ 748199 w 1475967"/>
                  <a:gd name="connsiteY5" fmla="*/ 1091653 h 1455537"/>
                  <a:gd name="connsiteX6" fmla="*/ 0 w 1475967"/>
                  <a:gd name="connsiteY6" fmla="*/ 1091653 h 1455537"/>
                  <a:gd name="connsiteX7" fmla="*/ 0 w 1475967"/>
                  <a:gd name="connsiteY7" fmla="*/ 363884 h 1455537"/>
                  <a:gd name="connsiteX0-1" fmla="*/ 762655 w 2238622"/>
                  <a:gd name="connsiteY0-2" fmla="*/ 363884 h 1455537"/>
                  <a:gd name="connsiteX1-3" fmla="*/ 1510854 w 2238622"/>
                  <a:gd name="connsiteY1-4" fmla="*/ 363884 h 1455537"/>
                  <a:gd name="connsiteX2-5" fmla="*/ 1510854 w 2238622"/>
                  <a:gd name="connsiteY2-6" fmla="*/ 0 h 1455537"/>
                  <a:gd name="connsiteX3-7" fmla="*/ 2238622 w 2238622"/>
                  <a:gd name="connsiteY3-8" fmla="*/ 727769 h 1455537"/>
                  <a:gd name="connsiteX4-9" fmla="*/ 1510854 w 2238622"/>
                  <a:gd name="connsiteY4-10" fmla="*/ 1455537 h 1455537"/>
                  <a:gd name="connsiteX5-11" fmla="*/ 1510854 w 2238622"/>
                  <a:gd name="connsiteY5-12" fmla="*/ 1091653 h 1455537"/>
                  <a:gd name="connsiteX6-13" fmla="*/ 0 w 2238622"/>
                  <a:gd name="connsiteY6-14" fmla="*/ 1058508 h 1455537"/>
                  <a:gd name="connsiteX7-15" fmla="*/ 762655 w 2238622"/>
                  <a:gd name="connsiteY7-16" fmla="*/ 363884 h 1455537"/>
                  <a:gd name="connsiteX0-17" fmla="*/ 767420 w 2243387"/>
                  <a:gd name="connsiteY0-18" fmla="*/ 363884 h 1455537"/>
                  <a:gd name="connsiteX1-19" fmla="*/ 1515619 w 2243387"/>
                  <a:gd name="connsiteY1-20" fmla="*/ 363884 h 1455537"/>
                  <a:gd name="connsiteX2-21" fmla="*/ 1515619 w 2243387"/>
                  <a:gd name="connsiteY2-22" fmla="*/ 0 h 1455537"/>
                  <a:gd name="connsiteX3-23" fmla="*/ 2243387 w 2243387"/>
                  <a:gd name="connsiteY3-24" fmla="*/ 727769 h 1455537"/>
                  <a:gd name="connsiteX4-25" fmla="*/ 1515619 w 2243387"/>
                  <a:gd name="connsiteY4-26" fmla="*/ 1455537 h 1455537"/>
                  <a:gd name="connsiteX5-27" fmla="*/ 1515619 w 2243387"/>
                  <a:gd name="connsiteY5-28" fmla="*/ 1091653 h 1455537"/>
                  <a:gd name="connsiteX6-29" fmla="*/ 0 w 2243387"/>
                  <a:gd name="connsiteY6-30" fmla="*/ 1053186 h 1455537"/>
                  <a:gd name="connsiteX7-31" fmla="*/ 767420 w 2243387"/>
                  <a:gd name="connsiteY7-32" fmla="*/ 363884 h 14555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43387" h="1455537">
                    <a:moveTo>
                      <a:pt x="767420" y="363884"/>
                    </a:moveTo>
                    <a:lnTo>
                      <a:pt x="1515619" y="363884"/>
                    </a:lnTo>
                    <a:lnTo>
                      <a:pt x="1515619" y="0"/>
                    </a:lnTo>
                    <a:lnTo>
                      <a:pt x="2243387" y="727769"/>
                    </a:lnTo>
                    <a:lnTo>
                      <a:pt x="1515619" y="1455537"/>
                    </a:lnTo>
                    <a:lnTo>
                      <a:pt x="1515619" y="1091653"/>
                    </a:lnTo>
                    <a:lnTo>
                      <a:pt x="0" y="1053186"/>
                    </a:lnTo>
                    <a:lnTo>
                      <a:pt x="767420" y="363884"/>
                    </a:ln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D4BFB633-78AE-DB82-CA1C-0FE021D5E4BC}"/>
                  </a:ext>
                </a:extLst>
              </p:cNvPr>
              <p:cNvCxnSpPr/>
              <p:nvPr/>
            </p:nvCxnSpPr>
            <p:spPr>
              <a:xfrm>
                <a:off x="4328827" y="1790140"/>
                <a:ext cx="1336526" cy="1266800"/>
              </a:xfrm>
              <a:prstGeom prst="line">
                <a:avLst/>
              </a:prstGeom>
              <a:grpFill/>
              <a:ln w="25400">
                <a:solidFill>
                  <a:srgbClr val="4D7A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335E8FE-4EAF-A171-EE63-1C41488ED354}"/>
                  </a:ext>
                </a:extLst>
              </p:cNvPr>
              <p:cNvCxnSpPr/>
              <p:nvPr/>
            </p:nvCxnSpPr>
            <p:spPr>
              <a:xfrm flipH="1">
                <a:off x="6417059" y="1790140"/>
                <a:ext cx="1336526" cy="1266800"/>
              </a:xfrm>
              <a:prstGeom prst="line">
                <a:avLst/>
              </a:prstGeom>
              <a:grpFill/>
              <a:ln w="25400">
                <a:solidFill>
                  <a:srgbClr val="4D7A6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EC7A14D7-0424-84DC-3510-80EF66EDB0B2}"/>
                </a:ext>
              </a:extLst>
            </p:cNvPr>
            <p:cNvSpPr/>
            <p:nvPr/>
          </p:nvSpPr>
          <p:spPr>
            <a:xfrm>
              <a:off x="8099887" y="1999053"/>
              <a:ext cx="2389344" cy="137538"/>
            </a:xfrm>
            <a:prstGeom prst="roundRect">
              <a:avLst/>
            </a:prstGeom>
            <a:blipFill dpi="0" rotWithShape="1">
              <a:blip r:embed="rId3">
                <a:alphaModFix amt="34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76AAA99-FB46-332F-5878-2F0614F93276}"/>
              </a:ext>
            </a:extLst>
          </p:cNvPr>
          <p:cNvGrpSpPr/>
          <p:nvPr/>
        </p:nvGrpSpPr>
        <p:grpSpPr>
          <a:xfrm>
            <a:off x="8242955" y="1629079"/>
            <a:ext cx="3336237" cy="1071331"/>
            <a:chOff x="283598" y="1784232"/>
            <a:chExt cx="3336237" cy="107133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FB9B1B6-8C6B-1380-0F92-1681B5825369}"/>
                </a:ext>
              </a:extLst>
            </p:cNvPr>
            <p:cNvSpPr txBox="1"/>
            <p:nvPr/>
          </p:nvSpPr>
          <p:spPr>
            <a:xfrm>
              <a:off x="283598" y="2323110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F546D6-E549-8B03-DA1F-60E8CEA77AFB}"/>
                </a:ext>
              </a:extLst>
            </p:cNvPr>
            <p:cNvSpPr txBox="1"/>
            <p:nvPr/>
          </p:nvSpPr>
          <p:spPr>
            <a:xfrm>
              <a:off x="283599" y="178423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2EB9CFA-6CD4-6EC9-435A-4F159B592E1E}"/>
              </a:ext>
            </a:extLst>
          </p:cNvPr>
          <p:cNvGrpSpPr/>
          <p:nvPr/>
        </p:nvGrpSpPr>
        <p:grpSpPr>
          <a:xfrm>
            <a:off x="547619" y="1629079"/>
            <a:ext cx="3350991" cy="1071331"/>
            <a:chOff x="283598" y="1784232"/>
            <a:chExt cx="3350991" cy="107133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2316802-0C73-A9FC-8DDC-0CC05BB2FE1B}"/>
                </a:ext>
              </a:extLst>
            </p:cNvPr>
            <p:cNvSpPr txBox="1"/>
            <p:nvPr/>
          </p:nvSpPr>
          <p:spPr>
            <a:xfrm>
              <a:off x="283598" y="2323110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ED82809-8AE9-E61A-FAA3-5A22D49EDE4F}"/>
                </a:ext>
              </a:extLst>
            </p:cNvPr>
            <p:cNvSpPr txBox="1"/>
            <p:nvPr/>
          </p:nvSpPr>
          <p:spPr>
            <a:xfrm>
              <a:off x="1399022" y="178423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4E7CF76-1732-8765-9DDC-6AE49F189A64}"/>
              </a:ext>
            </a:extLst>
          </p:cNvPr>
          <p:cNvGrpSpPr/>
          <p:nvPr/>
        </p:nvGrpSpPr>
        <p:grpSpPr>
          <a:xfrm>
            <a:off x="8242955" y="4063757"/>
            <a:ext cx="3336237" cy="1134588"/>
            <a:chOff x="283598" y="988198"/>
            <a:chExt cx="3336237" cy="113458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4E24DBD-E497-9B5A-DEF7-DDAF41419CA5}"/>
                </a:ext>
              </a:extLst>
            </p:cNvPr>
            <p:cNvSpPr txBox="1"/>
            <p:nvPr/>
          </p:nvSpPr>
          <p:spPr>
            <a:xfrm>
              <a:off x="283598" y="988198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E449E07-54B4-F808-3BB3-737D197C3A73}"/>
                </a:ext>
              </a:extLst>
            </p:cNvPr>
            <p:cNvSpPr txBox="1"/>
            <p:nvPr/>
          </p:nvSpPr>
          <p:spPr>
            <a:xfrm>
              <a:off x="283599" y="178423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E402CA9-11CF-F51C-66D2-FF431634CD34}"/>
              </a:ext>
            </a:extLst>
          </p:cNvPr>
          <p:cNvGrpSpPr/>
          <p:nvPr/>
        </p:nvGrpSpPr>
        <p:grpSpPr>
          <a:xfrm>
            <a:off x="538763" y="4063757"/>
            <a:ext cx="3336237" cy="1134588"/>
            <a:chOff x="283598" y="988198"/>
            <a:chExt cx="3336237" cy="113458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16A4F3C-7200-D1BC-10A2-2B49AF94C5C6}"/>
                </a:ext>
              </a:extLst>
            </p:cNvPr>
            <p:cNvSpPr txBox="1"/>
            <p:nvPr/>
          </p:nvSpPr>
          <p:spPr>
            <a:xfrm>
              <a:off x="283598" y="988198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76DAF97-1662-F50D-71E6-994430E37765}"/>
                </a:ext>
              </a:extLst>
            </p:cNvPr>
            <p:cNvSpPr txBox="1"/>
            <p:nvPr/>
          </p:nvSpPr>
          <p:spPr>
            <a:xfrm>
              <a:off x="1384268" y="178423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090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10184734" y="4690088"/>
            <a:ext cx="1381469" cy="238100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C9507E-C183-5F33-E194-6EFD95BCAA0C}"/>
              </a:ext>
            </a:extLst>
          </p:cNvPr>
          <p:cNvGrpSpPr/>
          <p:nvPr/>
        </p:nvGrpSpPr>
        <p:grpSpPr>
          <a:xfrm>
            <a:off x="4557819" y="404605"/>
            <a:ext cx="3041154" cy="1367970"/>
            <a:chOff x="1825372" y="1120073"/>
            <a:chExt cx="8541256" cy="136797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E9C0BD8-C6C1-1191-09F4-3FFBBC8AE0BA}"/>
                </a:ext>
              </a:extLst>
            </p:cNvPr>
            <p:cNvSpPr txBox="1"/>
            <p:nvPr/>
          </p:nvSpPr>
          <p:spPr>
            <a:xfrm>
              <a:off x="1825372" y="1120073"/>
              <a:ext cx="8541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0058D-7752-1938-20B6-E0789BED9313}"/>
                </a:ext>
              </a:extLst>
            </p:cNvPr>
            <p:cNvSpPr txBox="1"/>
            <p:nvPr/>
          </p:nvSpPr>
          <p:spPr>
            <a:xfrm>
              <a:off x="2698058" y="1164604"/>
              <a:ext cx="686559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ln>
                    <a:solidFill>
                      <a:schemeClr val="bg1"/>
                    </a:solidFill>
                  </a:ln>
                  <a:noFill/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目录</a:t>
              </a: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169BA5-C238-2B3F-BA87-E99E77BBA904}"/>
              </a:ext>
            </a:extLst>
          </p:cNvPr>
          <p:cNvGrpSpPr/>
          <p:nvPr/>
        </p:nvGrpSpPr>
        <p:grpSpPr>
          <a:xfrm>
            <a:off x="2036903" y="2325590"/>
            <a:ext cx="3615075" cy="765379"/>
            <a:chOff x="2036903" y="1668623"/>
            <a:chExt cx="3615075" cy="765379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A90912-DAE3-BCCE-727F-A66D37BCEF0E}"/>
                </a:ext>
              </a:extLst>
            </p:cNvPr>
            <p:cNvSpPr txBox="1"/>
            <p:nvPr/>
          </p:nvSpPr>
          <p:spPr>
            <a:xfrm>
              <a:off x="3168650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D7A6D"/>
                  </a:solidFill>
                </a:rPr>
                <a:t>教学特点和目标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82B6BC8-81A9-6E75-82F3-5380EE4C5FA3}"/>
                </a:ext>
              </a:extLst>
            </p:cNvPr>
            <p:cNvSpPr txBox="1"/>
            <p:nvPr/>
          </p:nvSpPr>
          <p:spPr>
            <a:xfrm>
              <a:off x="2255070" y="1726116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4D7A6D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01</a:t>
              </a:r>
              <a:endParaRPr lang="zh-CN" altLang="en-US" sz="4000" b="1" dirty="0"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C0D8C29-018C-B769-3D9B-C052704021A4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6F4CFB9-B10B-B27F-DCAB-C81EAF50560D}"/>
              </a:ext>
            </a:extLst>
          </p:cNvPr>
          <p:cNvGrpSpPr/>
          <p:nvPr/>
        </p:nvGrpSpPr>
        <p:grpSpPr>
          <a:xfrm>
            <a:off x="6569659" y="2325590"/>
            <a:ext cx="3615075" cy="765379"/>
            <a:chOff x="2036903" y="1668623"/>
            <a:chExt cx="3615075" cy="76537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5791688-4EDD-74AC-4BEB-C59D2D4743EC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2C1F716-8387-9F3A-0B8B-FE58083D9F47}"/>
                </a:ext>
              </a:extLst>
            </p:cNvPr>
            <p:cNvSpPr txBox="1"/>
            <p:nvPr/>
          </p:nvSpPr>
          <p:spPr>
            <a:xfrm>
              <a:off x="3168650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4D7A6D"/>
                  </a:solidFill>
                </a:defRPr>
              </a:lvl1pPr>
            </a:lstStyle>
            <a:p>
              <a:r>
                <a:rPr lang="zh-CN" altLang="en-US" dirty="0"/>
                <a:t>内容选择和安排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C63CD72-79B3-F515-B7EA-428B78C4F973}"/>
                </a:ext>
              </a:extLst>
            </p:cNvPr>
            <p:cNvSpPr txBox="1"/>
            <p:nvPr/>
          </p:nvSpPr>
          <p:spPr>
            <a:xfrm>
              <a:off x="2255070" y="1726116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4D7A6D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02</a:t>
              </a:r>
              <a:endParaRPr lang="zh-CN" altLang="en-US" sz="4000" b="1" dirty="0"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C6EAD89-B774-792D-8897-5865CAE6C44F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F9148D0-6A78-3E45-323B-9C02CE50A072}"/>
              </a:ext>
            </a:extLst>
          </p:cNvPr>
          <p:cNvGrpSpPr/>
          <p:nvPr/>
        </p:nvGrpSpPr>
        <p:grpSpPr>
          <a:xfrm>
            <a:off x="2036903" y="3919158"/>
            <a:ext cx="3615075" cy="765379"/>
            <a:chOff x="2036903" y="1668623"/>
            <a:chExt cx="3615075" cy="76537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DF267B9-E0F2-5E86-9E8D-F62CD11ECF0B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4246458-795A-405A-8022-894BFCEF47D5}"/>
                </a:ext>
              </a:extLst>
            </p:cNvPr>
            <p:cNvSpPr txBox="1"/>
            <p:nvPr/>
          </p:nvSpPr>
          <p:spPr>
            <a:xfrm>
              <a:off x="3168650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4D7A6D"/>
                  </a:solidFill>
                </a:defRPr>
              </a:lvl1pPr>
            </a:lstStyle>
            <a:p>
              <a:r>
                <a:rPr lang="zh-CN" altLang="en-US" dirty="0"/>
                <a:t>教学方法和手段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A78E7EF-07A0-0412-8689-B144CD361724}"/>
                </a:ext>
              </a:extLst>
            </p:cNvPr>
            <p:cNvSpPr txBox="1"/>
            <p:nvPr/>
          </p:nvSpPr>
          <p:spPr>
            <a:xfrm>
              <a:off x="2255070" y="1726116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4D7A6D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03</a:t>
              </a:r>
              <a:endParaRPr lang="zh-CN" altLang="en-US" sz="4000" b="1" dirty="0"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AF21115-3818-5B73-F314-F64F147BC3B3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8CA8AAE-B4CA-AC95-6226-594D43C018FC}"/>
              </a:ext>
            </a:extLst>
          </p:cNvPr>
          <p:cNvGrpSpPr/>
          <p:nvPr/>
        </p:nvGrpSpPr>
        <p:grpSpPr>
          <a:xfrm>
            <a:off x="6569659" y="3919158"/>
            <a:ext cx="3615075" cy="765379"/>
            <a:chOff x="2036903" y="1668623"/>
            <a:chExt cx="3615075" cy="765379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C8952B2E-768D-7118-6918-46D678C191B9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799CE4-F1E7-C31F-6E72-79D02E13F9B2}"/>
                </a:ext>
              </a:extLst>
            </p:cNvPr>
            <p:cNvSpPr txBox="1"/>
            <p:nvPr/>
          </p:nvSpPr>
          <p:spPr>
            <a:xfrm>
              <a:off x="3168650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4D7A6D"/>
                  </a:solidFill>
                </a:defRPr>
              </a:lvl1pPr>
            </a:lstStyle>
            <a:p>
              <a:r>
                <a:rPr lang="zh-CN" altLang="en-US" dirty="0"/>
                <a:t>学生评价和反馈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EE35FD-B9BC-EEF9-3074-C7B14AD9BF9A}"/>
                </a:ext>
              </a:extLst>
            </p:cNvPr>
            <p:cNvSpPr txBox="1"/>
            <p:nvPr/>
          </p:nvSpPr>
          <p:spPr>
            <a:xfrm>
              <a:off x="2255070" y="1726116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4D7A6D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04</a:t>
              </a:r>
              <a:endParaRPr lang="zh-CN" altLang="en-US" sz="4000" b="1" dirty="0"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2F8B3AB-B588-949E-B4F8-F5A6CEE77E49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02EF44D-8960-098B-B378-5B52BEDE7824}"/>
              </a:ext>
            </a:extLst>
          </p:cNvPr>
          <p:cNvSpPr txBox="1"/>
          <p:nvPr/>
        </p:nvSpPr>
        <p:spPr>
          <a:xfrm>
            <a:off x="5008445" y="1631684"/>
            <a:ext cx="21778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8AAE8EB-BFD4-668F-6BD2-73BDA04C3B55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2100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学生评价和反馈</a:t>
            </a:r>
          </a:p>
        </p:txBody>
      </p: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B72F01A6-F000-D192-CE19-DC20A57FC940}"/>
              </a:ext>
            </a:extLst>
          </p:cNvPr>
          <p:cNvSpPr/>
          <p:nvPr/>
        </p:nvSpPr>
        <p:spPr>
          <a:xfrm>
            <a:off x="3771816" y="2589340"/>
            <a:ext cx="708043" cy="708043"/>
          </a:xfrm>
          <a:custGeom>
            <a:avLst/>
            <a:gdLst>
              <a:gd name="connsiteX0" fmla="*/ 725917 w 1524424"/>
              <a:gd name="connsiteY0" fmla="*/ 264439 h 1524424"/>
              <a:gd name="connsiteX1" fmla="*/ 62708 w 1524424"/>
              <a:gd name="connsiteY1" fmla="*/ 749852 h 1524424"/>
              <a:gd name="connsiteX2" fmla="*/ 725917 w 1524424"/>
              <a:gd name="connsiteY2" fmla="*/ 1235264 h 1524424"/>
              <a:gd name="connsiteX3" fmla="*/ 725917 w 1524424"/>
              <a:gd name="connsiteY3" fmla="*/ 992558 h 1524424"/>
              <a:gd name="connsiteX4" fmla="*/ 1384284 w 1524424"/>
              <a:gd name="connsiteY4" fmla="*/ 992558 h 1524424"/>
              <a:gd name="connsiteX5" fmla="*/ 1384284 w 1524424"/>
              <a:gd name="connsiteY5" fmla="*/ 507145 h 1524424"/>
              <a:gd name="connsiteX6" fmla="*/ 725917 w 1524424"/>
              <a:gd name="connsiteY6" fmla="*/ 507145 h 1524424"/>
              <a:gd name="connsiteX7" fmla="*/ 762212 w 1524424"/>
              <a:gd name="connsiteY7" fmla="*/ 0 h 1524424"/>
              <a:gd name="connsiteX8" fmla="*/ 1524424 w 1524424"/>
              <a:gd name="connsiteY8" fmla="*/ 762212 h 1524424"/>
              <a:gd name="connsiteX9" fmla="*/ 762212 w 1524424"/>
              <a:gd name="connsiteY9" fmla="*/ 1524424 h 1524424"/>
              <a:gd name="connsiteX10" fmla="*/ 0 w 1524424"/>
              <a:gd name="connsiteY10" fmla="*/ 762212 h 1524424"/>
              <a:gd name="connsiteX11" fmla="*/ 762212 w 1524424"/>
              <a:gd name="connsiteY11" fmla="*/ 0 h 152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424" h="1524424">
                <a:moveTo>
                  <a:pt x="725917" y="264439"/>
                </a:moveTo>
                <a:lnTo>
                  <a:pt x="62708" y="749852"/>
                </a:lnTo>
                <a:lnTo>
                  <a:pt x="725917" y="1235264"/>
                </a:lnTo>
                <a:lnTo>
                  <a:pt x="725917" y="992558"/>
                </a:lnTo>
                <a:lnTo>
                  <a:pt x="1384284" y="992558"/>
                </a:lnTo>
                <a:lnTo>
                  <a:pt x="1384284" y="507145"/>
                </a:lnTo>
                <a:lnTo>
                  <a:pt x="725917" y="507145"/>
                </a:lnTo>
                <a:close/>
                <a:moveTo>
                  <a:pt x="762212" y="0"/>
                </a:moveTo>
                <a:cubicBezTo>
                  <a:pt x="1183170" y="0"/>
                  <a:pt x="1524424" y="341254"/>
                  <a:pt x="1524424" y="762212"/>
                </a:cubicBezTo>
                <a:cubicBezTo>
                  <a:pt x="1524424" y="1183170"/>
                  <a:pt x="1183170" y="1524424"/>
                  <a:pt x="762212" y="1524424"/>
                </a:cubicBezTo>
                <a:cubicBezTo>
                  <a:pt x="341254" y="1524424"/>
                  <a:pt x="0" y="1183170"/>
                  <a:pt x="0" y="762212"/>
                </a:cubicBezTo>
                <a:cubicBezTo>
                  <a:pt x="0" y="341254"/>
                  <a:pt x="341254" y="0"/>
                  <a:pt x="762212" y="0"/>
                </a:cubicBezTo>
                <a:close/>
              </a:path>
            </a:pathLst>
          </a:custGeom>
          <a:blipFill dpi="0" rotWithShape="1">
            <a:blip r:embed="rId3">
              <a:alphaModFix amt="7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任意多边形 2">
            <a:extLst>
              <a:ext uri="{FF2B5EF4-FFF2-40B4-BE49-F238E27FC236}">
                <a16:creationId xmlns:a16="http://schemas.microsoft.com/office/drawing/2014/main" id="{C224740E-13E8-FB43-D25A-F5C306773BDB}"/>
              </a:ext>
            </a:extLst>
          </p:cNvPr>
          <p:cNvSpPr/>
          <p:nvPr/>
        </p:nvSpPr>
        <p:spPr>
          <a:xfrm rot="10800000">
            <a:off x="7580451" y="2589339"/>
            <a:ext cx="708043" cy="708043"/>
          </a:xfrm>
          <a:custGeom>
            <a:avLst/>
            <a:gdLst>
              <a:gd name="connsiteX0" fmla="*/ 725917 w 1524424"/>
              <a:gd name="connsiteY0" fmla="*/ 264439 h 1524424"/>
              <a:gd name="connsiteX1" fmla="*/ 62708 w 1524424"/>
              <a:gd name="connsiteY1" fmla="*/ 749852 h 1524424"/>
              <a:gd name="connsiteX2" fmla="*/ 725917 w 1524424"/>
              <a:gd name="connsiteY2" fmla="*/ 1235264 h 1524424"/>
              <a:gd name="connsiteX3" fmla="*/ 725917 w 1524424"/>
              <a:gd name="connsiteY3" fmla="*/ 992558 h 1524424"/>
              <a:gd name="connsiteX4" fmla="*/ 1384284 w 1524424"/>
              <a:gd name="connsiteY4" fmla="*/ 992558 h 1524424"/>
              <a:gd name="connsiteX5" fmla="*/ 1384284 w 1524424"/>
              <a:gd name="connsiteY5" fmla="*/ 507145 h 1524424"/>
              <a:gd name="connsiteX6" fmla="*/ 725917 w 1524424"/>
              <a:gd name="connsiteY6" fmla="*/ 507145 h 1524424"/>
              <a:gd name="connsiteX7" fmla="*/ 762212 w 1524424"/>
              <a:gd name="connsiteY7" fmla="*/ 0 h 1524424"/>
              <a:gd name="connsiteX8" fmla="*/ 1524424 w 1524424"/>
              <a:gd name="connsiteY8" fmla="*/ 762212 h 1524424"/>
              <a:gd name="connsiteX9" fmla="*/ 762212 w 1524424"/>
              <a:gd name="connsiteY9" fmla="*/ 1524424 h 1524424"/>
              <a:gd name="connsiteX10" fmla="*/ 0 w 1524424"/>
              <a:gd name="connsiteY10" fmla="*/ 762212 h 1524424"/>
              <a:gd name="connsiteX11" fmla="*/ 762212 w 1524424"/>
              <a:gd name="connsiteY11" fmla="*/ 0 h 152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424" h="1524424">
                <a:moveTo>
                  <a:pt x="725917" y="264439"/>
                </a:moveTo>
                <a:lnTo>
                  <a:pt x="62708" y="749852"/>
                </a:lnTo>
                <a:lnTo>
                  <a:pt x="725917" y="1235264"/>
                </a:lnTo>
                <a:lnTo>
                  <a:pt x="725917" y="992558"/>
                </a:lnTo>
                <a:lnTo>
                  <a:pt x="1384284" y="992558"/>
                </a:lnTo>
                <a:lnTo>
                  <a:pt x="1384284" y="507145"/>
                </a:lnTo>
                <a:lnTo>
                  <a:pt x="725917" y="507145"/>
                </a:lnTo>
                <a:close/>
                <a:moveTo>
                  <a:pt x="762212" y="0"/>
                </a:moveTo>
                <a:cubicBezTo>
                  <a:pt x="1183170" y="0"/>
                  <a:pt x="1524424" y="341254"/>
                  <a:pt x="1524424" y="762212"/>
                </a:cubicBezTo>
                <a:cubicBezTo>
                  <a:pt x="1524424" y="1183170"/>
                  <a:pt x="1183170" y="1524424"/>
                  <a:pt x="762212" y="1524424"/>
                </a:cubicBezTo>
                <a:cubicBezTo>
                  <a:pt x="341254" y="1524424"/>
                  <a:pt x="0" y="1183170"/>
                  <a:pt x="0" y="762212"/>
                </a:cubicBezTo>
                <a:cubicBezTo>
                  <a:pt x="0" y="341254"/>
                  <a:pt x="341254" y="0"/>
                  <a:pt x="762212" y="0"/>
                </a:cubicBezTo>
                <a:close/>
              </a:path>
            </a:pathLst>
          </a:custGeom>
          <a:blipFill dpi="0" rotWithShape="1">
            <a:blip r:embed="rId3">
              <a:alphaModFix amt="7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F0FBE9-185B-1F58-6A7F-A51ECA581291}"/>
              </a:ext>
            </a:extLst>
          </p:cNvPr>
          <p:cNvGrpSpPr/>
          <p:nvPr/>
        </p:nvGrpSpPr>
        <p:grpSpPr>
          <a:xfrm>
            <a:off x="4834010" y="1511397"/>
            <a:ext cx="2392290" cy="2860650"/>
            <a:chOff x="5105454" y="3294664"/>
            <a:chExt cx="1858971" cy="222292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B5A56A3F-5314-4ACC-DBC4-E7FCFEBD9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454" y="3294664"/>
              <a:ext cx="1858971" cy="1852355"/>
            </a:xfrm>
            <a:custGeom>
              <a:avLst/>
              <a:gdLst>
                <a:gd name="T0" fmla="*/ 1049 w 2098"/>
                <a:gd name="T1" fmla="*/ 0 h 2093"/>
                <a:gd name="T2" fmla="*/ 1165 w 2098"/>
                <a:gd name="T3" fmla="*/ 125 h 2093"/>
                <a:gd name="T4" fmla="*/ 1314 w 2098"/>
                <a:gd name="T5" fmla="*/ 31 h 2093"/>
                <a:gd name="T6" fmla="*/ 1391 w 2098"/>
                <a:gd name="T7" fmla="*/ 185 h 2093"/>
                <a:gd name="T8" fmla="*/ 1554 w 2098"/>
                <a:gd name="T9" fmla="*/ 130 h 2093"/>
                <a:gd name="T10" fmla="*/ 1597 w 2098"/>
                <a:gd name="T11" fmla="*/ 296 h 2093"/>
                <a:gd name="T12" fmla="*/ 1767 w 2098"/>
                <a:gd name="T13" fmla="*/ 284 h 2093"/>
                <a:gd name="T14" fmla="*/ 1767 w 2098"/>
                <a:gd name="T15" fmla="*/ 459 h 2093"/>
                <a:gd name="T16" fmla="*/ 1935 w 2098"/>
                <a:gd name="T17" fmla="*/ 489 h 2093"/>
                <a:gd name="T18" fmla="*/ 1892 w 2098"/>
                <a:gd name="T19" fmla="*/ 652 h 2093"/>
                <a:gd name="T20" fmla="*/ 2050 w 2098"/>
                <a:gd name="T21" fmla="*/ 728 h 2093"/>
                <a:gd name="T22" fmla="*/ 1965 w 2098"/>
                <a:gd name="T23" fmla="*/ 874 h 2093"/>
                <a:gd name="T24" fmla="*/ 2098 w 2098"/>
                <a:gd name="T25" fmla="*/ 985 h 2093"/>
                <a:gd name="T26" fmla="*/ 1977 w 2098"/>
                <a:gd name="T27" fmla="*/ 1106 h 2093"/>
                <a:gd name="T28" fmla="*/ 2081 w 2098"/>
                <a:gd name="T29" fmla="*/ 1250 h 2093"/>
                <a:gd name="T30" fmla="*/ 1935 w 2098"/>
                <a:gd name="T31" fmla="*/ 1340 h 2093"/>
                <a:gd name="T32" fmla="*/ 1999 w 2098"/>
                <a:gd name="T33" fmla="*/ 1496 h 2093"/>
                <a:gd name="T34" fmla="*/ 1836 w 2098"/>
                <a:gd name="T35" fmla="*/ 1550 h 2093"/>
                <a:gd name="T36" fmla="*/ 1862 w 2098"/>
                <a:gd name="T37" fmla="*/ 1718 h 2093"/>
                <a:gd name="T38" fmla="*/ 1687 w 2098"/>
                <a:gd name="T39" fmla="*/ 1729 h 2093"/>
                <a:gd name="T40" fmla="*/ 1665 w 2098"/>
                <a:gd name="T41" fmla="*/ 1897 h 2093"/>
                <a:gd name="T42" fmla="*/ 1498 w 2098"/>
                <a:gd name="T43" fmla="*/ 1866 h 2093"/>
                <a:gd name="T44" fmla="*/ 1434 w 2098"/>
                <a:gd name="T45" fmla="*/ 2029 h 2093"/>
                <a:gd name="T46" fmla="*/ 1280 w 2098"/>
                <a:gd name="T47" fmla="*/ 1949 h 2093"/>
                <a:gd name="T48" fmla="*/ 1181 w 2098"/>
                <a:gd name="T49" fmla="*/ 2093 h 2093"/>
                <a:gd name="T50" fmla="*/ 1049 w 2098"/>
                <a:gd name="T51" fmla="*/ 1982 h 2093"/>
                <a:gd name="T52" fmla="*/ 917 w 2098"/>
                <a:gd name="T53" fmla="*/ 2093 h 2093"/>
                <a:gd name="T54" fmla="*/ 817 w 2098"/>
                <a:gd name="T55" fmla="*/ 1949 h 2093"/>
                <a:gd name="T56" fmla="*/ 664 w 2098"/>
                <a:gd name="T57" fmla="*/ 2029 h 2093"/>
                <a:gd name="T58" fmla="*/ 600 w 2098"/>
                <a:gd name="T59" fmla="*/ 1866 h 2093"/>
                <a:gd name="T60" fmla="*/ 432 w 2098"/>
                <a:gd name="T61" fmla="*/ 1897 h 2093"/>
                <a:gd name="T62" fmla="*/ 411 w 2098"/>
                <a:gd name="T63" fmla="*/ 1729 h 2093"/>
                <a:gd name="T64" fmla="*/ 236 w 2098"/>
                <a:gd name="T65" fmla="*/ 1718 h 2093"/>
                <a:gd name="T66" fmla="*/ 262 w 2098"/>
                <a:gd name="T67" fmla="*/ 1550 h 2093"/>
                <a:gd name="T68" fmla="*/ 99 w 2098"/>
                <a:gd name="T69" fmla="*/ 1496 h 2093"/>
                <a:gd name="T70" fmla="*/ 163 w 2098"/>
                <a:gd name="T71" fmla="*/ 1340 h 2093"/>
                <a:gd name="T72" fmla="*/ 17 w 2098"/>
                <a:gd name="T73" fmla="*/ 1250 h 2093"/>
                <a:gd name="T74" fmla="*/ 121 w 2098"/>
                <a:gd name="T75" fmla="*/ 1106 h 2093"/>
                <a:gd name="T76" fmla="*/ 0 w 2098"/>
                <a:gd name="T77" fmla="*/ 985 h 2093"/>
                <a:gd name="T78" fmla="*/ 132 w 2098"/>
                <a:gd name="T79" fmla="*/ 874 h 2093"/>
                <a:gd name="T80" fmla="*/ 47 w 2098"/>
                <a:gd name="T81" fmla="*/ 728 h 2093"/>
                <a:gd name="T82" fmla="*/ 206 w 2098"/>
                <a:gd name="T83" fmla="*/ 652 h 2093"/>
                <a:gd name="T84" fmla="*/ 163 w 2098"/>
                <a:gd name="T85" fmla="*/ 489 h 2093"/>
                <a:gd name="T86" fmla="*/ 331 w 2098"/>
                <a:gd name="T87" fmla="*/ 459 h 2093"/>
                <a:gd name="T88" fmla="*/ 331 w 2098"/>
                <a:gd name="T89" fmla="*/ 284 h 2093"/>
                <a:gd name="T90" fmla="*/ 501 w 2098"/>
                <a:gd name="T91" fmla="*/ 296 h 2093"/>
                <a:gd name="T92" fmla="*/ 543 w 2098"/>
                <a:gd name="T93" fmla="*/ 130 h 2093"/>
                <a:gd name="T94" fmla="*/ 706 w 2098"/>
                <a:gd name="T95" fmla="*/ 185 h 2093"/>
                <a:gd name="T96" fmla="*/ 784 w 2098"/>
                <a:gd name="T97" fmla="*/ 31 h 2093"/>
                <a:gd name="T98" fmla="*/ 933 w 2098"/>
                <a:gd name="T99" fmla="*/ 125 h 2093"/>
                <a:gd name="T100" fmla="*/ 1049 w 2098"/>
                <a:gd name="T101" fmla="*/ 0 h 20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98"/>
                <a:gd name="T154" fmla="*/ 0 h 2093"/>
                <a:gd name="T155" fmla="*/ 2098 w 2098"/>
                <a:gd name="T156" fmla="*/ 2093 h 209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98" h="2093">
                  <a:moveTo>
                    <a:pt x="1049" y="0"/>
                  </a:moveTo>
                  <a:lnTo>
                    <a:pt x="1165" y="125"/>
                  </a:lnTo>
                  <a:lnTo>
                    <a:pt x="1314" y="31"/>
                  </a:lnTo>
                  <a:lnTo>
                    <a:pt x="1391" y="185"/>
                  </a:lnTo>
                  <a:lnTo>
                    <a:pt x="1554" y="130"/>
                  </a:lnTo>
                  <a:lnTo>
                    <a:pt x="1597" y="296"/>
                  </a:lnTo>
                  <a:lnTo>
                    <a:pt x="1767" y="284"/>
                  </a:lnTo>
                  <a:lnTo>
                    <a:pt x="1767" y="459"/>
                  </a:lnTo>
                  <a:lnTo>
                    <a:pt x="1935" y="489"/>
                  </a:lnTo>
                  <a:lnTo>
                    <a:pt x="1892" y="652"/>
                  </a:lnTo>
                  <a:lnTo>
                    <a:pt x="2050" y="728"/>
                  </a:lnTo>
                  <a:lnTo>
                    <a:pt x="1965" y="874"/>
                  </a:lnTo>
                  <a:lnTo>
                    <a:pt x="2098" y="985"/>
                  </a:lnTo>
                  <a:lnTo>
                    <a:pt x="1977" y="1106"/>
                  </a:lnTo>
                  <a:lnTo>
                    <a:pt x="2081" y="1250"/>
                  </a:lnTo>
                  <a:lnTo>
                    <a:pt x="1935" y="1340"/>
                  </a:lnTo>
                  <a:lnTo>
                    <a:pt x="1999" y="1496"/>
                  </a:lnTo>
                  <a:lnTo>
                    <a:pt x="1836" y="1550"/>
                  </a:lnTo>
                  <a:lnTo>
                    <a:pt x="1862" y="1718"/>
                  </a:lnTo>
                  <a:lnTo>
                    <a:pt x="1687" y="1729"/>
                  </a:lnTo>
                  <a:lnTo>
                    <a:pt x="1665" y="1897"/>
                  </a:lnTo>
                  <a:lnTo>
                    <a:pt x="1498" y="1866"/>
                  </a:lnTo>
                  <a:lnTo>
                    <a:pt x="1434" y="2029"/>
                  </a:lnTo>
                  <a:lnTo>
                    <a:pt x="1280" y="1949"/>
                  </a:lnTo>
                  <a:lnTo>
                    <a:pt x="1181" y="2093"/>
                  </a:lnTo>
                  <a:lnTo>
                    <a:pt x="1049" y="1982"/>
                  </a:lnTo>
                  <a:lnTo>
                    <a:pt x="917" y="2093"/>
                  </a:lnTo>
                  <a:lnTo>
                    <a:pt x="817" y="1949"/>
                  </a:lnTo>
                  <a:lnTo>
                    <a:pt x="664" y="2029"/>
                  </a:lnTo>
                  <a:lnTo>
                    <a:pt x="600" y="1866"/>
                  </a:lnTo>
                  <a:lnTo>
                    <a:pt x="432" y="1897"/>
                  </a:lnTo>
                  <a:lnTo>
                    <a:pt x="411" y="1729"/>
                  </a:lnTo>
                  <a:lnTo>
                    <a:pt x="236" y="1718"/>
                  </a:lnTo>
                  <a:lnTo>
                    <a:pt x="262" y="1550"/>
                  </a:lnTo>
                  <a:lnTo>
                    <a:pt x="99" y="1496"/>
                  </a:lnTo>
                  <a:lnTo>
                    <a:pt x="163" y="1340"/>
                  </a:lnTo>
                  <a:lnTo>
                    <a:pt x="17" y="1250"/>
                  </a:lnTo>
                  <a:lnTo>
                    <a:pt x="121" y="1106"/>
                  </a:lnTo>
                  <a:lnTo>
                    <a:pt x="0" y="985"/>
                  </a:lnTo>
                  <a:lnTo>
                    <a:pt x="132" y="874"/>
                  </a:lnTo>
                  <a:lnTo>
                    <a:pt x="47" y="728"/>
                  </a:lnTo>
                  <a:lnTo>
                    <a:pt x="206" y="652"/>
                  </a:lnTo>
                  <a:lnTo>
                    <a:pt x="163" y="489"/>
                  </a:lnTo>
                  <a:lnTo>
                    <a:pt x="331" y="459"/>
                  </a:lnTo>
                  <a:lnTo>
                    <a:pt x="331" y="284"/>
                  </a:lnTo>
                  <a:lnTo>
                    <a:pt x="501" y="296"/>
                  </a:lnTo>
                  <a:lnTo>
                    <a:pt x="543" y="130"/>
                  </a:lnTo>
                  <a:lnTo>
                    <a:pt x="706" y="185"/>
                  </a:lnTo>
                  <a:lnTo>
                    <a:pt x="784" y="31"/>
                  </a:lnTo>
                  <a:lnTo>
                    <a:pt x="933" y="125"/>
                  </a:lnTo>
                  <a:lnTo>
                    <a:pt x="1049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9" name="Freeform 56">
              <a:extLst>
                <a:ext uri="{FF2B5EF4-FFF2-40B4-BE49-F238E27FC236}">
                  <a16:creationId xmlns:a16="http://schemas.microsoft.com/office/drawing/2014/main" id="{ABFDB92B-F76E-5C47-BB93-0B8F551B3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8025" y="3457941"/>
              <a:ext cx="1406909" cy="1684761"/>
            </a:xfrm>
            <a:custGeom>
              <a:avLst/>
              <a:gdLst>
                <a:gd name="T0" fmla="*/ 336 w 672"/>
                <a:gd name="T1" fmla="*/ 0 h 806"/>
                <a:gd name="T2" fmla="*/ 0 w 672"/>
                <a:gd name="T3" fmla="*/ 322 h 806"/>
                <a:gd name="T4" fmla="*/ 11 w 672"/>
                <a:gd name="T5" fmla="*/ 395 h 806"/>
                <a:gd name="T6" fmla="*/ 44 w 672"/>
                <a:gd name="T7" fmla="*/ 483 h 806"/>
                <a:gd name="T8" fmla="*/ 210 w 672"/>
                <a:gd name="T9" fmla="*/ 806 h 806"/>
                <a:gd name="T10" fmla="*/ 315 w 672"/>
                <a:gd name="T11" fmla="*/ 806 h 806"/>
                <a:gd name="T12" fmla="*/ 322 w 672"/>
                <a:gd name="T13" fmla="*/ 806 h 806"/>
                <a:gd name="T14" fmla="*/ 448 w 672"/>
                <a:gd name="T15" fmla="*/ 806 h 806"/>
                <a:gd name="T16" fmla="*/ 495 w 672"/>
                <a:gd name="T17" fmla="*/ 633 h 806"/>
                <a:gd name="T18" fmla="*/ 582 w 672"/>
                <a:gd name="T19" fmla="*/ 541 h 806"/>
                <a:gd name="T20" fmla="*/ 672 w 672"/>
                <a:gd name="T21" fmla="*/ 322 h 806"/>
                <a:gd name="T22" fmla="*/ 336 w 672"/>
                <a:gd name="T23" fmla="*/ 0 h 8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72"/>
                <a:gd name="T37" fmla="*/ 0 h 806"/>
                <a:gd name="T38" fmla="*/ 672 w 672"/>
                <a:gd name="T39" fmla="*/ 806 h 8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72" h="806">
                  <a:moveTo>
                    <a:pt x="336" y="0"/>
                  </a:moveTo>
                  <a:cubicBezTo>
                    <a:pt x="150" y="0"/>
                    <a:pt x="0" y="144"/>
                    <a:pt x="0" y="322"/>
                  </a:cubicBezTo>
                  <a:cubicBezTo>
                    <a:pt x="0" y="343"/>
                    <a:pt x="5" y="371"/>
                    <a:pt x="11" y="395"/>
                  </a:cubicBezTo>
                  <a:cubicBezTo>
                    <a:pt x="17" y="421"/>
                    <a:pt x="31" y="465"/>
                    <a:pt x="44" y="483"/>
                  </a:cubicBezTo>
                  <a:cubicBezTo>
                    <a:pt x="104" y="564"/>
                    <a:pt x="245" y="686"/>
                    <a:pt x="210" y="806"/>
                  </a:cubicBezTo>
                  <a:cubicBezTo>
                    <a:pt x="315" y="806"/>
                    <a:pt x="315" y="806"/>
                    <a:pt x="315" y="806"/>
                  </a:cubicBezTo>
                  <a:cubicBezTo>
                    <a:pt x="322" y="806"/>
                    <a:pt x="322" y="806"/>
                    <a:pt x="322" y="806"/>
                  </a:cubicBezTo>
                  <a:cubicBezTo>
                    <a:pt x="448" y="806"/>
                    <a:pt x="448" y="806"/>
                    <a:pt x="448" y="806"/>
                  </a:cubicBezTo>
                  <a:cubicBezTo>
                    <a:pt x="431" y="747"/>
                    <a:pt x="457" y="688"/>
                    <a:pt x="495" y="633"/>
                  </a:cubicBezTo>
                  <a:cubicBezTo>
                    <a:pt x="508" y="615"/>
                    <a:pt x="568" y="555"/>
                    <a:pt x="582" y="541"/>
                  </a:cubicBezTo>
                  <a:cubicBezTo>
                    <a:pt x="638" y="483"/>
                    <a:pt x="672" y="407"/>
                    <a:pt x="672" y="322"/>
                  </a:cubicBezTo>
                  <a:cubicBezTo>
                    <a:pt x="672" y="144"/>
                    <a:pt x="521" y="0"/>
                    <a:pt x="336" y="0"/>
                  </a:cubicBezTo>
                  <a:close/>
                </a:path>
              </a:pathLst>
            </a:custGeom>
            <a:solidFill>
              <a:srgbClr val="4D7A6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58">
              <a:extLst>
                <a:ext uri="{FF2B5EF4-FFF2-40B4-BE49-F238E27FC236}">
                  <a16:creationId xmlns:a16="http://schemas.microsoft.com/office/drawing/2014/main" id="{2822D3B5-2AA9-EFCC-6116-3F5029593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9368" y="5131676"/>
              <a:ext cx="604221" cy="385908"/>
            </a:xfrm>
            <a:custGeom>
              <a:avLst/>
              <a:gdLst>
                <a:gd name="T0" fmla="*/ 259 w 288"/>
                <a:gd name="T1" fmla="*/ 46 h 184"/>
                <a:gd name="T2" fmla="*/ 288 w 288"/>
                <a:gd name="T3" fmla="*/ 23 h 184"/>
                <a:gd name="T4" fmla="*/ 259 w 288"/>
                <a:gd name="T5" fmla="*/ 0 h 184"/>
                <a:gd name="T6" fmla="*/ 29 w 288"/>
                <a:gd name="T7" fmla="*/ 0 h 184"/>
                <a:gd name="T8" fmla="*/ 0 w 288"/>
                <a:gd name="T9" fmla="*/ 23 h 184"/>
                <a:gd name="T10" fmla="*/ 25 w 288"/>
                <a:gd name="T11" fmla="*/ 46 h 184"/>
                <a:gd name="T12" fmla="*/ 24 w 288"/>
                <a:gd name="T13" fmla="*/ 46 h 184"/>
                <a:gd name="T14" fmla="*/ 60 w 288"/>
                <a:gd name="T15" fmla="*/ 69 h 184"/>
                <a:gd name="T16" fmla="*/ 29 w 288"/>
                <a:gd name="T17" fmla="*/ 69 h 184"/>
                <a:gd name="T18" fmla="*/ 0 w 288"/>
                <a:gd name="T19" fmla="*/ 92 h 184"/>
                <a:gd name="T20" fmla="*/ 29 w 288"/>
                <a:gd name="T21" fmla="*/ 115 h 184"/>
                <a:gd name="T22" fmla="*/ 48 w 288"/>
                <a:gd name="T23" fmla="*/ 115 h 184"/>
                <a:gd name="T24" fmla="*/ 84 w 288"/>
                <a:gd name="T25" fmla="*/ 138 h 184"/>
                <a:gd name="T26" fmla="*/ 48 w 288"/>
                <a:gd name="T27" fmla="*/ 138 h 184"/>
                <a:gd name="T28" fmla="*/ 24 w 288"/>
                <a:gd name="T29" fmla="*/ 161 h 184"/>
                <a:gd name="T30" fmla="*/ 48 w 288"/>
                <a:gd name="T31" fmla="*/ 184 h 184"/>
                <a:gd name="T32" fmla="*/ 240 w 288"/>
                <a:gd name="T33" fmla="*/ 184 h 184"/>
                <a:gd name="T34" fmla="*/ 264 w 288"/>
                <a:gd name="T35" fmla="*/ 161 h 184"/>
                <a:gd name="T36" fmla="*/ 240 w 288"/>
                <a:gd name="T37" fmla="*/ 138 h 184"/>
                <a:gd name="T38" fmla="*/ 144 w 288"/>
                <a:gd name="T39" fmla="*/ 138 h 184"/>
                <a:gd name="T40" fmla="*/ 120 w 288"/>
                <a:gd name="T41" fmla="*/ 115 h 184"/>
                <a:gd name="T42" fmla="*/ 259 w 288"/>
                <a:gd name="T43" fmla="*/ 115 h 184"/>
                <a:gd name="T44" fmla="*/ 288 w 288"/>
                <a:gd name="T45" fmla="*/ 92 h 184"/>
                <a:gd name="T46" fmla="*/ 259 w 288"/>
                <a:gd name="T47" fmla="*/ 69 h 184"/>
                <a:gd name="T48" fmla="*/ 120 w 288"/>
                <a:gd name="T49" fmla="*/ 69 h 184"/>
                <a:gd name="T50" fmla="*/ 96 w 288"/>
                <a:gd name="T51" fmla="*/ 46 h 184"/>
                <a:gd name="T52" fmla="*/ 259 w 288"/>
                <a:gd name="T53" fmla="*/ 46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8"/>
                <a:gd name="T82" fmla="*/ 0 h 184"/>
                <a:gd name="T83" fmla="*/ 288 w 288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8" h="184">
                  <a:moveTo>
                    <a:pt x="259" y="46"/>
                  </a:moveTo>
                  <a:cubicBezTo>
                    <a:pt x="275" y="46"/>
                    <a:pt x="288" y="36"/>
                    <a:pt x="288" y="23"/>
                  </a:cubicBezTo>
                  <a:cubicBezTo>
                    <a:pt x="288" y="10"/>
                    <a:pt x="275" y="0"/>
                    <a:pt x="25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0"/>
                    <a:pt x="0" y="23"/>
                  </a:cubicBezTo>
                  <a:cubicBezTo>
                    <a:pt x="0" y="35"/>
                    <a:pt x="11" y="44"/>
                    <a:pt x="25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13" y="69"/>
                    <a:pt x="0" y="79"/>
                    <a:pt x="0" y="92"/>
                  </a:cubicBezTo>
                  <a:cubicBezTo>
                    <a:pt x="0" y="105"/>
                    <a:pt x="13" y="115"/>
                    <a:pt x="29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4" y="138"/>
                    <a:pt x="24" y="148"/>
                    <a:pt x="24" y="161"/>
                  </a:cubicBezTo>
                  <a:cubicBezTo>
                    <a:pt x="24" y="174"/>
                    <a:pt x="34" y="184"/>
                    <a:pt x="48" y="184"/>
                  </a:cubicBezTo>
                  <a:cubicBezTo>
                    <a:pt x="240" y="184"/>
                    <a:pt x="240" y="184"/>
                    <a:pt x="240" y="184"/>
                  </a:cubicBezTo>
                  <a:cubicBezTo>
                    <a:pt x="253" y="184"/>
                    <a:pt x="264" y="174"/>
                    <a:pt x="264" y="161"/>
                  </a:cubicBezTo>
                  <a:cubicBezTo>
                    <a:pt x="264" y="148"/>
                    <a:pt x="253" y="138"/>
                    <a:pt x="240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75" y="115"/>
                    <a:pt x="288" y="105"/>
                    <a:pt x="288" y="92"/>
                  </a:cubicBezTo>
                  <a:cubicBezTo>
                    <a:pt x="288" y="79"/>
                    <a:pt x="275" y="69"/>
                    <a:pt x="259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96" y="46"/>
                    <a:pt x="96" y="46"/>
                    <a:pt x="96" y="46"/>
                  </a:cubicBezTo>
                  <a:lnTo>
                    <a:pt x="259" y="46"/>
                  </a:lnTo>
                  <a:close/>
                </a:path>
              </a:pathLst>
            </a:custGeom>
            <a:blipFill dpi="0" rotWithShape="1">
              <a:blip r:embed="rId3">
                <a:alphaModFix amt="7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C20B779-6A40-1DDF-B062-67C5F7ACD532}"/>
              </a:ext>
            </a:extLst>
          </p:cNvPr>
          <p:cNvSpPr txBox="1"/>
          <p:nvPr/>
        </p:nvSpPr>
        <p:spPr>
          <a:xfrm>
            <a:off x="5500323" y="2318125"/>
            <a:ext cx="11913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添加</a:t>
            </a:r>
            <a:endParaRPr lang="en-US" altLang="zh-CN" dirty="0"/>
          </a:p>
          <a:p>
            <a:r>
              <a:rPr lang="zh-CN" altLang="en-US" dirty="0"/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F91F038-E125-CEB7-97BA-D3888E610495}"/>
              </a:ext>
            </a:extLst>
          </p:cNvPr>
          <p:cNvGrpSpPr/>
          <p:nvPr/>
        </p:nvGrpSpPr>
        <p:grpSpPr>
          <a:xfrm>
            <a:off x="279498" y="2567223"/>
            <a:ext cx="3336237" cy="816522"/>
            <a:chOff x="283598" y="1906534"/>
            <a:chExt cx="3336237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FE35FE-22C5-6B65-26D7-CDCC26ABCF61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8262B66-7733-DAD5-826A-B1283B025183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3106845-B426-00DF-0D46-793CD88A8921}"/>
              </a:ext>
            </a:extLst>
          </p:cNvPr>
          <p:cNvGrpSpPr/>
          <p:nvPr/>
        </p:nvGrpSpPr>
        <p:grpSpPr>
          <a:xfrm>
            <a:off x="8421486" y="2523945"/>
            <a:ext cx="3336237" cy="816522"/>
            <a:chOff x="283598" y="1906534"/>
            <a:chExt cx="3336237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0FE572-6F05-6DBC-F3D6-6143E90F6888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4C0BDD9-C488-1FF6-61EB-1D91E687D7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60FB02E-ED74-3D05-9B47-36AEBC2DC2CF}"/>
              </a:ext>
            </a:extLst>
          </p:cNvPr>
          <p:cNvSpPr/>
          <p:nvPr/>
        </p:nvSpPr>
        <p:spPr>
          <a:xfrm>
            <a:off x="0" y="3831990"/>
            <a:ext cx="12192000" cy="3026010"/>
          </a:xfrm>
          <a:custGeom>
            <a:avLst/>
            <a:gdLst>
              <a:gd name="connsiteX0" fmla="*/ 193063 w 12192000"/>
              <a:gd name="connsiteY0" fmla="*/ 0 h 3026010"/>
              <a:gd name="connsiteX1" fmla="*/ 6024585 w 12192000"/>
              <a:gd name="connsiteY1" fmla="*/ 1478326 h 3026010"/>
              <a:gd name="connsiteX2" fmla="*/ 6064202 w 12192000"/>
              <a:gd name="connsiteY2" fmla="*/ 1513356 h 3026010"/>
              <a:gd name="connsiteX3" fmla="*/ 6103821 w 12192000"/>
              <a:gd name="connsiteY3" fmla="*/ 1478326 h 3026010"/>
              <a:gd name="connsiteX4" fmla="*/ 11935340 w 12192000"/>
              <a:gd name="connsiteY4" fmla="*/ 0 h 3026010"/>
              <a:gd name="connsiteX5" fmla="*/ 12192000 w 12192000"/>
              <a:gd name="connsiteY5" fmla="*/ 5520 h 3026010"/>
              <a:gd name="connsiteX6" fmla="*/ 12192000 w 12192000"/>
              <a:gd name="connsiteY6" fmla="*/ 3026010 h 3026010"/>
              <a:gd name="connsiteX7" fmla="*/ 0 w 12192000"/>
              <a:gd name="connsiteY7" fmla="*/ 3026010 h 3026010"/>
              <a:gd name="connsiteX8" fmla="*/ 0 w 12192000"/>
              <a:gd name="connsiteY8" fmla="*/ 4153 h 302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6010">
                <a:moveTo>
                  <a:pt x="193063" y="0"/>
                </a:moveTo>
                <a:cubicBezTo>
                  <a:pt x="2711192" y="0"/>
                  <a:pt x="4901532" y="597769"/>
                  <a:pt x="6024585" y="1478326"/>
                </a:cubicBezTo>
                <a:lnTo>
                  <a:pt x="6064202" y="1513356"/>
                </a:lnTo>
                <a:lnTo>
                  <a:pt x="6103821" y="1478326"/>
                </a:lnTo>
                <a:cubicBezTo>
                  <a:pt x="7226872" y="597769"/>
                  <a:pt x="9417213" y="0"/>
                  <a:pt x="11935340" y="0"/>
                </a:cubicBezTo>
                <a:lnTo>
                  <a:pt x="12192000" y="5520"/>
                </a:lnTo>
                <a:lnTo>
                  <a:pt x="12192000" y="3026010"/>
                </a:lnTo>
                <a:lnTo>
                  <a:pt x="0" y="3026010"/>
                </a:lnTo>
                <a:lnTo>
                  <a:pt x="0" y="4153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798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学生评价和反馈</a:t>
            </a:r>
          </a:p>
        </p:txBody>
      </p:sp>
      <p:sp>
        <p:nvSpPr>
          <p:cNvPr id="2" name="Freeform 707">
            <a:extLst>
              <a:ext uri="{FF2B5EF4-FFF2-40B4-BE49-F238E27FC236}">
                <a16:creationId xmlns:a16="http://schemas.microsoft.com/office/drawing/2014/main" id="{9E0FD031-BFA4-FD17-0619-973698158271}"/>
              </a:ext>
            </a:extLst>
          </p:cNvPr>
          <p:cNvSpPr/>
          <p:nvPr/>
        </p:nvSpPr>
        <p:spPr bwMode="auto">
          <a:xfrm rot="20595775">
            <a:off x="5435793" y="4214317"/>
            <a:ext cx="273414" cy="613590"/>
          </a:xfrm>
          <a:custGeom>
            <a:avLst/>
            <a:gdLst>
              <a:gd name="T0" fmla="*/ 73513 w 117"/>
              <a:gd name="T1" fmla="*/ 0 h 263"/>
              <a:gd name="T2" fmla="*/ 0 w 117"/>
              <a:gd name="T3" fmla="*/ 85043 h 263"/>
              <a:gd name="T4" fmla="*/ 10502 w 117"/>
              <a:gd name="T5" fmla="*/ 195716 h 263"/>
              <a:gd name="T6" fmla="*/ 10502 w 117"/>
              <a:gd name="T7" fmla="*/ 255129 h 263"/>
              <a:gd name="T8" fmla="*/ 61845 w 117"/>
              <a:gd name="T9" fmla="*/ 306388 h 263"/>
              <a:gd name="T10" fmla="*/ 113187 w 117"/>
              <a:gd name="T11" fmla="*/ 255129 h 263"/>
              <a:gd name="T12" fmla="*/ 106186 w 117"/>
              <a:gd name="T13" fmla="*/ 189891 h 263"/>
              <a:gd name="T14" fmla="*/ 136525 w 117"/>
              <a:gd name="T15" fmla="*/ 73393 h 263"/>
              <a:gd name="T16" fmla="*/ 73513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63" y="0"/>
                </a:moveTo>
                <a:cubicBezTo>
                  <a:pt x="17" y="0"/>
                  <a:pt x="0" y="48"/>
                  <a:pt x="0" y="73"/>
                </a:cubicBezTo>
                <a:cubicBezTo>
                  <a:pt x="0" y="88"/>
                  <a:pt x="3" y="128"/>
                  <a:pt x="9" y="168"/>
                </a:cubicBezTo>
                <a:cubicBezTo>
                  <a:pt x="9" y="219"/>
                  <a:pt x="9" y="219"/>
                  <a:pt x="9" y="219"/>
                </a:cubicBezTo>
                <a:cubicBezTo>
                  <a:pt x="9" y="244"/>
                  <a:pt x="29" y="263"/>
                  <a:pt x="53" y="263"/>
                </a:cubicBezTo>
                <a:cubicBezTo>
                  <a:pt x="77" y="263"/>
                  <a:pt x="96" y="246"/>
                  <a:pt x="97" y="219"/>
                </a:cubicBezTo>
                <a:cubicBezTo>
                  <a:pt x="98" y="209"/>
                  <a:pt x="95" y="187"/>
                  <a:pt x="91" y="163"/>
                </a:cubicBezTo>
                <a:cubicBezTo>
                  <a:pt x="92" y="117"/>
                  <a:pt x="117" y="119"/>
                  <a:pt x="117" y="63"/>
                </a:cubicBezTo>
                <a:cubicBezTo>
                  <a:pt x="117" y="29"/>
                  <a:pt x="97" y="0"/>
                  <a:pt x="63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708">
            <a:extLst>
              <a:ext uri="{FF2B5EF4-FFF2-40B4-BE49-F238E27FC236}">
                <a16:creationId xmlns:a16="http://schemas.microsoft.com/office/drawing/2014/main" id="{2A0A20EF-FEF1-9250-7515-C1394A5EB9DE}"/>
              </a:ext>
            </a:extLst>
          </p:cNvPr>
          <p:cNvSpPr/>
          <p:nvPr/>
        </p:nvSpPr>
        <p:spPr bwMode="auto">
          <a:xfrm rot="20595775">
            <a:off x="5816360" y="4099873"/>
            <a:ext cx="273414" cy="613590"/>
          </a:xfrm>
          <a:custGeom>
            <a:avLst/>
            <a:gdLst>
              <a:gd name="T0" fmla="*/ 63012 w 117"/>
              <a:gd name="T1" fmla="*/ 0 h 263"/>
              <a:gd name="T2" fmla="*/ 0 w 117"/>
              <a:gd name="T3" fmla="*/ 73393 h 263"/>
              <a:gd name="T4" fmla="*/ 30339 w 117"/>
              <a:gd name="T5" fmla="*/ 189891 h 263"/>
              <a:gd name="T6" fmla="*/ 23338 w 117"/>
              <a:gd name="T7" fmla="*/ 255129 h 263"/>
              <a:gd name="T8" fmla="*/ 74680 w 117"/>
              <a:gd name="T9" fmla="*/ 306388 h 263"/>
              <a:gd name="T10" fmla="*/ 126023 w 117"/>
              <a:gd name="T11" fmla="*/ 255129 h 263"/>
              <a:gd name="T12" fmla="*/ 126023 w 117"/>
              <a:gd name="T13" fmla="*/ 195716 h 263"/>
              <a:gd name="T14" fmla="*/ 136525 w 117"/>
              <a:gd name="T15" fmla="*/ 85043 h 263"/>
              <a:gd name="T16" fmla="*/ 63012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707">
            <a:extLst>
              <a:ext uri="{FF2B5EF4-FFF2-40B4-BE49-F238E27FC236}">
                <a16:creationId xmlns:a16="http://schemas.microsoft.com/office/drawing/2014/main" id="{04F1EA67-3594-CAF1-C310-CD95933CCB72}"/>
              </a:ext>
            </a:extLst>
          </p:cNvPr>
          <p:cNvSpPr/>
          <p:nvPr/>
        </p:nvSpPr>
        <p:spPr bwMode="auto">
          <a:xfrm rot="1288831">
            <a:off x="6126142" y="2708072"/>
            <a:ext cx="379897" cy="852559"/>
          </a:xfrm>
          <a:custGeom>
            <a:avLst/>
            <a:gdLst>
              <a:gd name="T0" fmla="*/ 73513 w 117"/>
              <a:gd name="T1" fmla="*/ 0 h 263"/>
              <a:gd name="T2" fmla="*/ 0 w 117"/>
              <a:gd name="T3" fmla="*/ 85043 h 263"/>
              <a:gd name="T4" fmla="*/ 10502 w 117"/>
              <a:gd name="T5" fmla="*/ 195716 h 263"/>
              <a:gd name="T6" fmla="*/ 10502 w 117"/>
              <a:gd name="T7" fmla="*/ 255129 h 263"/>
              <a:gd name="T8" fmla="*/ 61845 w 117"/>
              <a:gd name="T9" fmla="*/ 306388 h 263"/>
              <a:gd name="T10" fmla="*/ 113187 w 117"/>
              <a:gd name="T11" fmla="*/ 255129 h 263"/>
              <a:gd name="T12" fmla="*/ 106186 w 117"/>
              <a:gd name="T13" fmla="*/ 189891 h 263"/>
              <a:gd name="T14" fmla="*/ 136525 w 117"/>
              <a:gd name="T15" fmla="*/ 73393 h 263"/>
              <a:gd name="T16" fmla="*/ 73513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63" y="0"/>
                </a:moveTo>
                <a:cubicBezTo>
                  <a:pt x="17" y="0"/>
                  <a:pt x="0" y="48"/>
                  <a:pt x="0" y="73"/>
                </a:cubicBezTo>
                <a:cubicBezTo>
                  <a:pt x="0" y="88"/>
                  <a:pt x="3" y="128"/>
                  <a:pt x="9" y="168"/>
                </a:cubicBezTo>
                <a:cubicBezTo>
                  <a:pt x="9" y="219"/>
                  <a:pt x="9" y="219"/>
                  <a:pt x="9" y="219"/>
                </a:cubicBezTo>
                <a:cubicBezTo>
                  <a:pt x="9" y="244"/>
                  <a:pt x="29" y="263"/>
                  <a:pt x="53" y="263"/>
                </a:cubicBezTo>
                <a:cubicBezTo>
                  <a:pt x="77" y="263"/>
                  <a:pt x="96" y="246"/>
                  <a:pt x="97" y="219"/>
                </a:cubicBezTo>
                <a:cubicBezTo>
                  <a:pt x="98" y="209"/>
                  <a:pt x="95" y="187"/>
                  <a:pt x="91" y="163"/>
                </a:cubicBezTo>
                <a:cubicBezTo>
                  <a:pt x="92" y="117"/>
                  <a:pt x="117" y="119"/>
                  <a:pt x="117" y="63"/>
                </a:cubicBezTo>
                <a:cubicBezTo>
                  <a:pt x="117" y="29"/>
                  <a:pt x="97" y="0"/>
                  <a:pt x="63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708">
            <a:extLst>
              <a:ext uri="{FF2B5EF4-FFF2-40B4-BE49-F238E27FC236}">
                <a16:creationId xmlns:a16="http://schemas.microsoft.com/office/drawing/2014/main" id="{CBAFF358-9F59-35FE-028F-B2C8A84C85BB}"/>
              </a:ext>
            </a:extLst>
          </p:cNvPr>
          <p:cNvSpPr/>
          <p:nvPr/>
        </p:nvSpPr>
        <p:spPr bwMode="auto">
          <a:xfrm rot="1288831">
            <a:off x="6639964" y="2910270"/>
            <a:ext cx="379897" cy="852559"/>
          </a:xfrm>
          <a:custGeom>
            <a:avLst/>
            <a:gdLst>
              <a:gd name="T0" fmla="*/ 63012 w 117"/>
              <a:gd name="T1" fmla="*/ 0 h 263"/>
              <a:gd name="T2" fmla="*/ 0 w 117"/>
              <a:gd name="T3" fmla="*/ 73393 h 263"/>
              <a:gd name="T4" fmla="*/ 30339 w 117"/>
              <a:gd name="T5" fmla="*/ 189891 h 263"/>
              <a:gd name="T6" fmla="*/ 23338 w 117"/>
              <a:gd name="T7" fmla="*/ 255129 h 263"/>
              <a:gd name="T8" fmla="*/ 74680 w 117"/>
              <a:gd name="T9" fmla="*/ 306388 h 263"/>
              <a:gd name="T10" fmla="*/ 126023 w 117"/>
              <a:gd name="T11" fmla="*/ 255129 h 263"/>
              <a:gd name="T12" fmla="*/ 126023 w 117"/>
              <a:gd name="T13" fmla="*/ 195716 h 263"/>
              <a:gd name="T14" fmla="*/ 136525 w 117"/>
              <a:gd name="T15" fmla="*/ 85043 h 263"/>
              <a:gd name="T16" fmla="*/ 63012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707">
            <a:extLst>
              <a:ext uri="{FF2B5EF4-FFF2-40B4-BE49-F238E27FC236}">
                <a16:creationId xmlns:a16="http://schemas.microsoft.com/office/drawing/2014/main" id="{AB5822BB-685E-0E70-AA06-E91979755CBE}"/>
              </a:ext>
            </a:extLst>
          </p:cNvPr>
          <p:cNvSpPr/>
          <p:nvPr/>
        </p:nvSpPr>
        <p:spPr bwMode="auto">
          <a:xfrm rot="21202609">
            <a:off x="5417039" y="1101714"/>
            <a:ext cx="515262" cy="1156342"/>
          </a:xfrm>
          <a:custGeom>
            <a:avLst/>
            <a:gdLst>
              <a:gd name="T0" fmla="*/ 73513 w 117"/>
              <a:gd name="T1" fmla="*/ 0 h 263"/>
              <a:gd name="T2" fmla="*/ 0 w 117"/>
              <a:gd name="T3" fmla="*/ 85043 h 263"/>
              <a:gd name="T4" fmla="*/ 10502 w 117"/>
              <a:gd name="T5" fmla="*/ 195716 h 263"/>
              <a:gd name="T6" fmla="*/ 10502 w 117"/>
              <a:gd name="T7" fmla="*/ 255129 h 263"/>
              <a:gd name="T8" fmla="*/ 61845 w 117"/>
              <a:gd name="T9" fmla="*/ 306388 h 263"/>
              <a:gd name="T10" fmla="*/ 113187 w 117"/>
              <a:gd name="T11" fmla="*/ 255129 h 263"/>
              <a:gd name="T12" fmla="*/ 106186 w 117"/>
              <a:gd name="T13" fmla="*/ 189891 h 263"/>
              <a:gd name="T14" fmla="*/ 136525 w 117"/>
              <a:gd name="T15" fmla="*/ 73393 h 263"/>
              <a:gd name="T16" fmla="*/ 73513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63" y="0"/>
                </a:moveTo>
                <a:cubicBezTo>
                  <a:pt x="17" y="0"/>
                  <a:pt x="0" y="48"/>
                  <a:pt x="0" y="73"/>
                </a:cubicBezTo>
                <a:cubicBezTo>
                  <a:pt x="0" y="88"/>
                  <a:pt x="3" y="128"/>
                  <a:pt x="9" y="168"/>
                </a:cubicBezTo>
                <a:cubicBezTo>
                  <a:pt x="9" y="219"/>
                  <a:pt x="9" y="219"/>
                  <a:pt x="9" y="219"/>
                </a:cubicBezTo>
                <a:cubicBezTo>
                  <a:pt x="9" y="244"/>
                  <a:pt x="29" y="263"/>
                  <a:pt x="53" y="263"/>
                </a:cubicBezTo>
                <a:cubicBezTo>
                  <a:pt x="77" y="263"/>
                  <a:pt x="96" y="246"/>
                  <a:pt x="97" y="219"/>
                </a:cubicBezTo>
                <a:cubicBezTo>
                  <a:pt x="98" y="209"/>
                  <a:pt x="95" y="187"/>
                  <a:pt x="91" y="163"/>
                </a:cubicBezTo>
                <a:cubicBezTo>
                  <a:pt x="92" y="117"/>
                  <a:pt x="117" y="119"/>
                  <a:pt x="117" y="63"/>
                </a:cubicBezTo>
                <a:cubicBezTo>
                  <a:pt x="117" y="29"/>
                  <a:pt x="97" y="0"/>
                  <a:pt x="63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708">
            <a:extLst>
              <a:ext uri="{FF2B5EF4-FFF2-40B4-BE49-F238E27FC236}">
                <a16:creationId xmlns:a16="http://schemas.microsoft.com/office/drawing/2014/main" id="{591AEA82-502E-2DAC-FEDF-FEA66ED7916E}"/>
              </a:ext>
            </a:extLst>
          </p:cNvPr>
          <p:cNvSpPr/>
          <p:nvPr/>
        </p:nvSpPr>
        <p:spPr bwMode="auto">
          <a:xfrm rot="21202609">
            <a:off x="6160966" y="1015334"/>
            <a:ext cx="515262" cy="1156342"/>
          </a:xfrm>
          <a:custGeom>
            <a:avLst/>
            <a:gdLst>
              <a:gd name="T0" fmla="*/ 63012 w 117"/>
              <a:gd name="T1" fmla="*/ 0 h 263"/>
              <a:gd name="T2" fmla="*/ 0 w 117"/>
              <a:gd name="T3" fmla="*/ 73393 h 263"/>
              <a:gd name="T4" fmla="*/ 30339 w 117"/>
              <a:gd name="T5" fmla="*/ 189891 h 263"/>
              <a:gd name="T6" fmla="*/ 23338 w 117"/>
              <a:gd name="T7" fmla="*/ 255129 h 263"/>
              <a:gd name="T8" fmla="*/ 74680 w 117"/>
              <a:gd name="T9" fmla="*/ 306388 h 263"/>
              <a:gd name="T10" fmla="*/ 126023 w 117"/>
              <a:gd name="T11" fmla="*/ 255129 h 263"/>
              <a:gd name="T12" fmla="*/ 126023 w 117"/>
              <a:gd name="T13" fmla="*/ 195716 h 263"/>
              <a:gd name="T14" fmla="*/ 136525 w 117"/>
              <a:gd name="T15" fmla="*/ 85043 h 263"/>
              <a:gd name="T16" fmla="*/ 63012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707">
            <a:extLst>
              <a:ext uri="{FF2B5EF4-FFF2-40B4-BE49-F238E27FC236}">
                <a16:creationId xmlns:a16="http://schemas.microsoft.com/office/drawing/2014/main" id="{F5A7AF7E-CF13-208A-8A46-7F43BEA89663}"/>
              </a:ext>
            </a:extLst>
          </p:cNvPr>
          <p:cNvSpPr/>
          <p:nvPr/>
        </p:nvSpPr>
        <p:spPr bwMode="auto">
          <a:xfrm rot="1006897">
            <a:off x="6195825" y="5175895"/>
            <a:ext cx="232071" cy="520810"/>
          </a:xfrm>
          <a:custGeom>
            <a:avLst/>
            <a:gdLst>
              <a:gd name="T0" fmla="*/ 73513 w 117"/>
              <a:gd name="T1" fmla="*/ 0 h 263"/>
              <a:gd name="T2" fmla="*/ 0 w 117"/>
              <a:gd name="T3" fmla="*/ 85043 h 263"/>
              <a:gd name="T4" fmla="*/ 10502 w 117"/>
              <a:gd name="T5" fmla="*/ 195716 h 263"/>
              <a:gd name="T6" fmla="*/ 10502 w 117"/>
              <a:gd name="T7" fmla="*/ 255129 h 263"/>
              <a:gd name="T8" fmla="*/ 61845 w 117"/>
              <a:gd name="T9" fmla="*/ 306388 h 263"/>
              <a:gd name="T10" fmla="*/ 113187 w 117"/>
              <a:gd name="T11" fmla="*/ 255129 h 263"/>
              <a:gd name="T12" fmla="*/ 106186 w 117"/>
              <a:gd name="T13" fmla="*/ 189891 h 263"/>
              <a:gd name="T14" fmla="*/ 136525 w 117"/>
              <a:gd name="T15" fmla="*/ 73393 h 263"/>
              <a:gd name="T16" fmla="*/ 73513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63" y="0"/>
                </a:moveTo>
                <a:cubicBezTo>
                  <a:pt x="17" y="0"/>
                  <a:pt x="0" y="48"/>
                  <a:pt x="0" y="73"/>
                </a:cubicBezTo>
                <a:cubicBezTo>
                  <a:pt x="0" y="88"/>
                  <a:pt x="3" y="128"/>
                  <a:pt x="9" y="168"/>
                </a:cubicBezTo>
                <a:cubicBezTo>
                  <a:pt x="9" y="219"/>
                  <a:pt x="9" y="219"/>
                  <a:pt x="9" y="219"/>
                </a:cubicBezTo>
                <a:cubicBezTo>
                  <a:pt x="9" y="244"/>
                  <a:pt x="29" y="263"/>
                  <a:pt x="53" y="263"/>
                </a:cubicBezTo>
                <a:cubicBezTo>
                  <a:pt x="77" y="263"/>
                  <a:pt x="96" y="246"/>
                  <a:pt x="97" y="219"/>
                </a:cubicBezTo>
                <a:cubicBezTo>
                  <a:pt x="98" y="209"/>
                  <a:pt x="95" y="187"/>
                  <a:pt x="91" y="163"/>
                </a:cubicBezTo>
                <a:cubicBezTo>
                  <a:pt x="92" y="117"/>
                  <a:pt x="117" y="119"/>
                  <a:pt x="117" y="63"/>
                </a:cubicBezTo>
                <a:cubicBezTo>
                  <a:pt x="117" y="29"/>
                  <a:pt x="97" y="0"/>
                  <a:pt x="63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708">
            <a:extLst>
              <a:ext uri="{FF2B5EF4-FFF2-40B4-BE49-F238E27FC236}">
                <a16:creationId xmlns:a16="http://schemas.microsoft.com/office/drawing/2014/main" id="{4F75D24A-CD5A-09E6-1120-8326BBCAE7B4}"/>
              </a:ext>
            </a:extLst>
          </p:cNvPr>
          <p:cNvSpPr/>
          <p:nvPr/>
        </p:nvSpPr>
        <p:spPr bwMode="auto">
          <a:xfrm rot="1006897">
            <a:off x="6518771" y="5273285"/>
            <a:ext cx="232071" cy="520810"/>
          </a:xfrm>
          <a:custGeom>
            <a:avLst/>
            <a:gdLst>
              <a:gd name="T0" fmla="*/ 63012 w 117"/>
              <a:gd name="T1" fmla="*/ 0 h 263"/>
              <a:gd name="T2" fmla="*/ 0 w 117"/>
              <a:gd name="T3" fmla="*/ 73393 h 263"/>
              <a:gd name="T4" fmla="*/ 30339 w 117"/>
              <a:gd name="T5" fmla="*/ 189891 h 263"/>
              <a:gd name="T6" fmla="*/ 23338 w 117"/>
              <a:gd name="T7" fmla="*/ 255129 h 263"/>
              <a:gd name="T8" fmla="*/ 74680 w 117"/>
              <a:gd name="T9" fmla="*/ 306388 h 263"/>
              <a:gd name="T10" fmla="*/ 126023 w 117"/>
              <a:gd name="T11" fmla="*/ 255129 h 263"/>
              <a:gd name="T12" fmla="*/ 126023 w 117"/>
              <a:gd name="T13" fmla="*/ 195716 h 263"/>
              <a:gd name="T14" fmla="*/ 136525 w 117"/>
              <a:gd name="T15" fmla="*/ 85043 h 263"/>
              <a:gd name="T16" fmla="*/ 63012 w 117"/>
              <a:gd name="T17" fmla="*/ 0 h 2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63"/>
              <a:gd name="T29" fmla="*/ 117 w 117"/>
              <a:gd name="T30" fmla="*/ 263 h 2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942E0EA-6DEC-70FD-C948-6313A23B771B}"/>
              </a:ext>
            </a:extLst>
          </p:cNvPr>
          <p:cNvGrpSpPr/>
          <p:nvPr/>
        </p:nvGrpSpPr>
        <p:grpSpPr>
          <a:xfrm>
            <a:off x="2522882" y="2752704"/>
            <a:ext cx="3336237" cy="816522"/>
            <a:chOff x="283598" y="1906534"/>
            <a:chExt cx="3336237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F1B8209-F731-B345-85E7-95B4C9F1A867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A0A90D3-5F6A-2589-E100-459A3AFE1D23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5F18CCD-A3AA-D28F-6FF9-C7BE5F277915}"/>
              </a:ext>
            </a:extLst>
          </p:cNvPr>
          <p:cNvGrpSpPr/>
          <p:nvPr/>
        </p:nvGrpSpPr>
        <p:grpSpPr>
          <a:xfrm>
            <a:off x="6956094" y="1111356"/>
            <a:ext cx="3336237" cy="816522"/>
            <a:chOff x="283598" y="1906534"/>
            <a:chExt cx="3336237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5ABA5C6-A5FA-7B71-9544-2F44A93D09D2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DF9498-6F4E-8E3A-B16E-3989534DC0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8A1D1D5-329F-CF21-DB33-B81859244C75}"/>
              </a:ext>
            </a:extLst>
          </p:cNvPr>
          <p:cNvGrpSpPr/>
          <p:nvPr/>
        </p:nvGrpSpPr>
        <p:grpSpPr>
          <a:xfrm>
            <a:off x="2616830" y="5036677"/>
            <a:ext cx="3336237" cy="816522"/>
            <a:chOff x="283598" y="1906534"/>
            <a:chExt cx="3336237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70D0B3-44BD-CB75-C02E-A70847B494F8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96F3794-FF0B-C0D0-60A2-98D5B4CAB553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BA174D7-131F-1B1D-27B2-BF6648385B61}"/>
              </a:ext>
            </a:extLst>
          </p:cNvPr>
          <p:cNvGrpSpPr/>
          <p:nvPr/>
        </p:nvGrpSpPr>
        <p:grpSpPr>
          <a:xfrm>
            <a:off x="6418597" y="4040817"/>
            <a:ext cx="3336237" cy="816522"/>
            <a:chOff x="283598" y="1906534"/>
            <a:chExt cx="3336237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1F56C71-9705-A90F-EDC7-47BEB40DB9EA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BEA67E-0DFA-6720-9F26-CC82BE2BCB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191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学生评价和反馈</a:t>
            </a:r>
          </a:p>
        </p:txBody>
      </p: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38D40FFC-472E-774B-4026-E2E6A26AB90A}"/>
              </a:ext>
            </a:extLst>
          </p:cNvPr>
          <p:cNvSpPr/>
          <p:nvPr/>
        </p:nvSpPr>
        <p:spPr>
          <a:xfrm>
            <a:off x="8815938" y="1289899"/>
            <a:ext cx="977900" cy="1136650"/>
          </a:xfrm>
          <a:custGeom>
            <a:avLst/>
            <a:gdLst>
              <a:gd name="connsiteX0" fmla="*/ 0 w 977900"/>
              <a:gd name="connsiteY0" fmla="*/ 0 h 1136650"/>
              <a:gd name="connsiteX1" fmla="*/ 117475 w 977900"/>
              <a:gd name="connsiteY1" fmla="*/ 0 h 1136650"/>
              <a:gd name="connsiteX2" fmla="*/ 117475 w 977900"/>
              <a:gd name="connsiteY2" fmla="*/ 73414 h 1136650"/>
              <a:gd name="connsiteX3" fmla="*/ 122238 w 977900"/>
              <a:gd name="connsiteY3" fmla="*/ 71606 h 1136650"/>
              <a:gd name="connsiteX4" fmla="*/ 977900 w 977900"/>
              <a:gd name="connsiteY4" fmla="*/ 133465 h 1136650"/>
              <a:gd name="connsiteX5" fmla="*/ 977900 w 977900"/>
              <a:gd name="connsiteY5" fmla="*/ 884347 h 1136650"/>
              <a:gd name="connsiteX6" fmla="*/ 122238 w 977900"/>
              <a:gd name="connsiteY6" fmla="*/ 822488 h 1136650"/>
              <a:gd name="connsiteX7" fmla="*/ 117475 w 977900"/>
              <a:gd name="connsiteY7" fmla="*/ 824296 h 1136650"/>
              <a:gd name="connsiteX8" fmla="*/ 117475 w 977900"/>
              <a:gd name="connsiteY8" fmla="*/ 1136650 h 1136650"/>
              <a:gd name="connsiteX9" fmla="*/ 0 w 977900"/>
              <a:gd name="connsiteY9" fmla="*/ 1136650 h 1136650"/>
              <a:gd name="connsiteX10" fmla="*/ 0 w 977900"/>
              <a:gd name="connsiteY10" fmla="*/ 884347 h 1136650"/>
              <a:gd name="connsiteX11" fmla="*/ 0 w 977900"/>
              <a:gd name="connsiteY11" fmla="*/ 133465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7900" h="1136650">
                <a:moveTo>
                  <a:pt x="0" y="0"/>
                </a:moveTo>
                <a:lnTo>
                  <a:pt x="117475" y="0"/>
                </a:lnTo>
                <a:lnTo>
                  <a:pt x="117475" y="73414"/>
                </a:lnTo>
                <a:lnTo>
                  <a:pt x="122238" y="71606"/>
                </a:lnTo>
                <a:cubicBezTo>
                  <a:pt x="407459" y="-4000"/>
                  <a:pt x="692679" y="353409"/>
                  <a:pt x="977900" y="133465"/>
                </a:cubicBezTo>
                <a:lnTo>
                  <a:pt x="977900" y="884347"/>
                </a:lnTo>
                <a:cubicBezTo>
                  <a:pt x="692679" y="1104291"/>
                  <a:pt x="407459" y="746882"/>
                  <a:pt x="122238" y="822488"/>
                </a:cubicBezTo>
                <a:lnTo>
                  <a:pt x="117475" y="824296"/>
                </a:lnTo>
                <a:lnTo>
                  <a:pt x="117475" y="1136650"/>
                </a:lnTo>
                <a:lnTo>
                  <a:pt x="0" y="1136650"/>
                </a:lnTo>
                <a:lnTo>
                  <a:pt x="0" y="884347"/>
                </a:lnTo>
                <a:lnTo>
                  <a:pt x="0" y="133465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F6CF95-F79C-BD31-65C5-EEE8646A1262}"/>
              </a:ext>
            </a:extLst>
          </p:cNvPr>
          <p:cNvSpPr/>
          <p:nvPr/>
        </p:nvSpPr>
        <p:spPr>
          <a:xfrm>
            <a:off x="2035629" y="3432905"/>
            <a:ext cx="2332653" cy="180170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5356D8A-013F-FB5E-1D28-D9146B5D7BE4}"/>
              </a:ext>
            </a:extLst>
          </p:cNvPr>
          <p:cNvSpPr/>
          <p:nvPr/>
        </p:nvSpPr>
        <p:spPr>
          <a:xfrm>
            <a:off x="4986240" y="2930661"/>
            <a:ext cx="2117919" cy="231435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C8E6B05-BB1F-11DC-FDC5-100EC5D3460B}"/>
              </a:ext>
            </a:extLst>
          </p:cNvPr>
          <p:cNvSpPr/>
          <p:nvPr/>
        </p:nvSpPr>
        <p:spPr>
          <a:xfrm>
            <a:off x="7703327" y="2422660"/>
            <a:ext cx="2332653" cy="2834371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圆角矩形 8">
            <a:extLst>
              <a:ext uri="{FF2B5EF4-FFF2-40B4-BE49-F238E27FC236}">
                <a16:creationId xmlns:a16="http://schemas.microsoft.com/office/drawing/2014/main" id="{CFA6BAEB-65C3-1259-80DE-55EEF5242D5F}"/>
              </a:ext>
            </a:extLst>
          </p:cNvPr>
          <p:cNvSpPr/>
          <p:nvPr/>
        </p:nvSpPr>
        <p:spPr>
          <a:xfrm>
            <a:off x="4813350" y="5061590"/>
            <a:ext cx="2436483" cy="437191"/>
          </a:xfrm>
          <a:prstGeom prst="roundRect">
            <a:avLst>
              <a:gd name="adj" fmla="val 4007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4D7A6D"/>
                </a:solidFill>
                <a:sym typeface="+mn-lt"/>
              </a:rPr>
              <a:t>添加标题</a:t>
            </a:r>
            <a:endParaRPr lang="en-US" altLang="zh-CN" sz="2400" b="1" dirty="0">
              <a:solidFill>
                <a:srgbClr val="4D7A6D"/>
              </a:solidFill>
              <a:sym typeface="+mn-lt"/>
            </a:endParaRPr>
          </a:p>
        </p:txBody>
      </p:sp>
      <p:sp>
        <p:nvSpPr>
          <p:cNvPr id="11" name="圆角矩形 9">
            <a:extLst>
              <a:ext uri="{FF2B5EF4-FFF2-40B4-BE49-F238E27FC236}">
                <a16:creationId xmlns:a16="http://schemas.microsoft.com/office/drawing/2014/main" id="{DD80DB5D-94E6-7FB6-F1EA-E18084BBF357}"/>
              </a:ext>
            </a:extLst>
          </p:cNvPr>
          <p:cNvSpPr/>
          <p:nvPr/>
        </p:nvSpPr>
        <p:spPr>
          <a:xfrm>
            <a:off x="1997578" y="5047075"/>
            <a:ext cx="2436483" cy="437191"/>
          </a:xfrm>
          <a:prstGeom prst="roundRect">
            <a:avLst>
              <a:gd name="adj" fmla="val 4007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4D7A6D"/>
                </a:solidFill>
                <a:sym typeface="+mn-lt"/>
              </a:rPr>
              <a:t>添加标题</a:t>
            </a:r>
            <a:endParaRPr lang="en-US" altLang="zh-CN" sz="2400" b="1" dirty="0">
              <a:solidFill>
                <a:srgbClr val="4D7A6D"/>
              </a:solidFill>
              <a:sym typeface="+mn-lt"/>
            </a:endParaRPr>
          </a:p>
        </p:txBody>
      </p:sp>
      <p:sp>
        <p:nvSpPr>
          <p:cNvPr id="12" name="圆角矩形 10">
            <a:extLst>
              <a:ext uri="{FF2B5EF4-FFF2-40B4-BE49-F238E27FC236}">
                <a16:creationId xmlns:a16="http://schemas.microsoft.com/office/drawing/2014/main" id="{AD492A65-DF5C-78E2-1570-6E58CAF55AB3}"/>
              </a:ext>
            </a:extLst>
          </p:cNvPr>
          <p:cNvSpPr/>
          <p:nvPr/>
        </p:nvSpPr>
        <p:spPr>
          <a:xfrm>
            <a:off x="7643634" y="5061589"/>
            <a:ext cx="2436483" cy="437191"/>
          </a:xfrm>
          <a:prstGeom prst="roundRect">
            <a:avLst>
              <a:gd name="adj" fmla="val 4007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4D7A6D"/>
                </a:solidFill>
                <a:sym typeface="+mn-lt"/>
              </a:rPr>
              <a:t>添加标题</a:t>
            </a:r>
            <a:endParaRPr lang="en-US" altLang="zh-CN" sz="2400" b="1" dirty="0">
              <a:solidFill>
                <a:srgbClr val="4D7A6D"/>
              </a:solidFill>
              <a:sym typeface="+mn-lt"/>
            </a:endParaRPr>
          </a:p>
        </p:txBody>
      </p:sp>
      <p:sp>
        <p:nvSpPr>
          <p:cNvPr id="13" name="右箭头 11">
            <a:extLst>
              <a:ext uri="{FF2B5EF4-FFF2-40B4-BE49-F238E27FC236}">
                <a16:creationId xmlns:a16="http://schemas.microsoft.com/office/drawing/2014/main" id="{53EDD7AF-0D47-D417-5444-4BEE2CAA3251}"/>
              </a:ext>
            </a:extLst>
          </p:cNvPr>
          <p:cNvSpPr/>
          <p:nvPr/>
        </p:nvSpPr>
        <p:spPr>
          <a:xfrm>
            <a:off x="2266125" y="3647841"/>
            <a:ext cx="1871659" cy="130630"/>
          </a:xfrm>
          <a:prstGeom prst="rightArrow">
            <a:avLst>
              <a:gd name="adj1" fmla="val 50000"/>
              <a:gd name="adj2" fmla="val 10114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2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outerShdw blurRad="381000" dist="76200" dir="756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右箭头 12">
            <a:extLst>
              <a:ext uri="{FF2B5EF4-FFF2-40B4-BE49-F238E27FC236}">
                <a16:creationId xmlns:a16="http://schemas.microsoft.com/office/drawing/2014/main" id="{76F591B9-440A-FA59-F81F-E5F2584BA5A4}"/>
              </a:ext>
            </a:extLst>
          </p:cNvPr>
          <p:cNvSpPr/>
          <p:nvPr/>
        </p:nvSpPr>
        <p:spPr>
          <a:xfrm>
            <a:off x="5139807" y="3182968"/>
            <a:ext cx="1871659" cy="130630"/>
          </a:xfrm>
          <a:prstGeom prst="rightArrow">
            <a:avLst>
              <a:gd name="adj1" fmla="val 50000"/>
              <a:gd name="adj2" fmla="val 10114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2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outerShdw blurRad="381000" dist="76200" dir="756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右箭头 13">
            <a:extLst>
              <a:ext uri="{FF2B5EF4-FFF2-40B4-BE49-F238E27FC236}">
                <a16:creationId xmlns:a16="http://schemas.microsoft.com/office/drawing/2014/main" id="{5EC6B5C8-1C85-A726-8BD5-1E8D32A5D7E3}"/>
              </a:ext>
            </a:extLst>
          </p:cNvPr>
          <p:cNvSpPr/>
          <p:nvPr/>
        </p:nvSpPr>
        <p:spPr>
          <a:xfrm>
            <a:off x="7933823" y="2704256"/>
            <a:ext cx="1871659" cy="130630"/>
          </a:xfrm>
          <a:prstGeom prst="rightArrow">
            <a:avLst>
              <a:gd name="adj1" fmla="val 50000"/>
              <a:gd name="adj2" fmla="val 10114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62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outerShdw blurRad="381000" dist="76200" dir="756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5FBB6A-E798-3463-E498-A6557F31DD76}"/>
              </a:ext>
            </a:extLst>
          </p:cNvPr>
          <p:cNvSpPr txBox="1"/>
          <p:nvPr/>
        </p:nvSpPr>
        <p:spPr>
          <a:xfrm>
            <a:off x="2233247" y="3993407"/>
            <a:ext cx="19651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blipFill dpi="0" rotWithShape="1">
                  <a:blip r:embed="rId3"/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2A196BB-7D31-358E-6CD1-1EA776BF7EA5}"/>
              </a:ext>
            </a:extLst>
          </p:cNvPr>
          <p:cNvSpPr txBox="1"/>
          <p:nvPr/>
        </p:nvSpPr>
        <p:spPr>
          <a:xfrm>
            <a:off x="5062627" y="3611764"/>
            <a:ext cx="19651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blipFill dpi="0" rotWithShape="1">
                  <a:blip r:embed="rId3"/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ED7A697-EBEA-616E-E46A-69D9C6E84748}"/>
              </a:ext>
            </a:extLst>
          </p:cNvPr>
          <p:cNvSpPr txBox="1"/>
          <p:nvPr/>
        </p:nvSpPr>
        <p:spPr>
          <a:xfrm>
            <a:off x="7892007" y="3158257"/>
            <a:ext cx="19651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blipFill dpi="0" rotWithShape="1">
                  <a:blip r:embed="rId3"/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C1ADF9B-2369-1D98-EC60-632E10DB04E3}"/>
              </a:ext>
            </a:extLst>
          </p:cNvPr>
          <p:cNvGrpSpPr/>
          <p:nvPr/>
        </p:nvGrpSpPr>
        <p:grpSpPr>
          <a:xfrm>
            <a:off x="2349258" y="1521807"/>
            <a:ext cx="1492243" cy="1801706"/>
            <a:chOff x="2049601" y="2741499"/>
            <a:chExt cx="850414" cy="1026774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5E981241-45F4-C033-5BE2-2AE75C42EE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151" y="2741499"/>
              <a:ext cx="231538" cy="229374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08712163-E2A3-2140-239A-2D4F8CC86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9601" y="2955726"/>
              <a:ext cx="850414" cy="812547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20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8496166" y="2777506"/>
            <a:ext cx="2591066" cy="446578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016EC09-E098-4EC6-3579-D775A900D8E9}"/>
              </a:ext>
            </a:extLst>
          </p:cNvPr>
          <p:cNvGrpSpPr/>
          <p:nvPr/>
        </p:nvGrpSpPr>
        <p:grpSpPr>
          <a:xfrm>
            <a:off x="1779194" y="2647086"/>
            <a:ext cx="5505175" cy="475013"/>
            <a:chOff x="2111402" y="2469133"/>
            <a:chExt cx="5505175" cy="475013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111402" y="2469133"/>
              <a:ext cx="5505175" cy="475013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9EC796-9511-581C-1B34-6F2A332A9274}"/>
                </a:ext>
              </a:extLst>
            </p:cNvPr>
            <p:cNvSpPr txBox="1"/>
            <p:nvPr/>
          </p:nvSpPr>
          <p:spPr>
            <a:xfrm>
              <a:off x="2498903" y="2537190"/>
              <a:ext cx="4831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D7A6D"/>
                  </a:solidFill>
                </a:rPr>
                <a:t>教育培训  </a:t>
              </a:r>
              <a:r>
                <a:rPr lang="en-US" altLang="zh-CN" b="1" dirty="0">
                  <a:solidFill>
                    <a:srgbClr val="4D7A6D"/>
                  </a:solidFill>
                </a:rPr>
                <a:t>/  </a:t>
              </a:r>
              <a:r>
                <a:rPr lang="zh-CN" altLang="en-US" b="1" dirty="0">
                  <a:solidFill>
                    <a:srgbClr val="4D7A6D"/>
                  </a:solidFill>
                </a:rPr>
                <a:t>课件讲义  </a:t>
              </a:r>
              <a:r>
                <a:rPr lang="en-US" altLang="zh-CN" b="1" dirty="0">
                  <a:solidFill>
                    <a:srgbClr val="4D7A6D"/>
                  </a:solidFill>
                </a:rPr>
                <a:t>/  </a:t>
              </a:r>
              <a:r>
                <a:rPr lang="zh-CN" altLang="en-US" b="1" dirty="0">
                  <a:solidFill>
                    <a:srgbClr val="4D7A6D"/>
                  </a:solidFill>
                </a:rPr>
                <a:t>教师汇报  </a:t>
              </a:r>
              <a:r>
                <a:rPr lang="en-US" altLang="zh-CN" b="1" dirty="0">
                  <a:solidFill>
                    <a:srgbClr val="4D7A6D"/>
                  </a:solidFill>
                </a:rPr>
                <a:t>/  </a:t>
              </a:r>
              <a:r>
                <a:rPr lang="zh-CN" altLang="en-US" b="1" dirty="0">
                  <a:solidFill>
                    <a:srgbClr val="4D7A6D"/>
                  </a:solidFill>
                </a:rPr>
                <a:t>工作赛教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B721E2-E658-7341-1227-E65269A264B6}"/>
              </a:ext>
            </a:extLst>
          </p:cNvPr>
          <p:cNvSpPr txBox="1"/>
          <p:nvPr/>
        </p:nvSpPr>
        <p:spPr>
          <a:xfrm>
            <a:off x="1731966" y="3343542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69BB44-8548-9BA2-2868-C366333D546F}"/>
              </a:ext>
            </a:extLst>
          </p:cNvPr>
          <p:cNvGrpSpPr/>
          <p:nvPr/>
        </p:nvGrpSpPr>
        <p:grpSpPr>
          <a:xfrm>
            <a:off x="1704695" y="5099622"/>
            <a:ext cx="4882006" cy="342544"/>
            <a:chOff x="4289813" y="5868701"/>
            <a:chExt cx="2635462" cy="3425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CF0E877-AEBC-F493-9AF2-00237F1EA6E5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10F02E-7887-CE11-508F-9BD9B01C901A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blipFill>
                    <a:blip r:embed="rId3"/>
                    <a:tile tx="0" ty="0" sx="100000" sy="100000" flip="none" algn="tl"/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2023.09.12</a:t>
              </a:r>
              <a:endParaRPr lang="zh-CN" altLang="en-US" sz="1600" dirty="0">
                <a:blipFill>
                  <a:blip r:embed="rId3"/>
                  <a:tile tx="0" ty="0" sx="100000" sy="100000" flip="none" algn="tl"/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C9507E-C183-5F33-E194-6EFD95BCAA0C}"/>
              </a:ext>
            </a:extLst>
          </p:cNvPr>
          <p:cNvGrpSpPr/>
          <p:nvPr/>
        </p:nvGrpSpPr>
        <p:grpSpPr>
          <a:xfrm>
            <a:off x="1333964" y="978620"/>
            <a:ext cx="5725238" cy="1650520"/>
            <a:chOff x="3233381" y="1120073"/>
            <a:chExt cx="5725238" cy="165052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E9C0BD8-C6C1-1191-09F4-3FFBBC8AE0BA}"/>
                </a:ext>
              </a:extLst>
            </p:cNvPr>
            <p:cNvSpPr txBox="1"/>
            <p:nvPr/>
          </p:nvSpPr>
          <p:spPr>
            <a:xfrm>
              <a:off x="3233381" y="1120073"/>
              <a:ext cx="57252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谢谢观看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0058D-7752-1938-20B6-E0789BED9313}"/>
                </a:ext>
              </a:extLst>
            </p:cNvPr>
            <p:cNvSpPr txBox="1"/>
            <p:nvPr/>
          </p:nvSpPr>
          <p:spPr>
            <a:xfrm>
              <a:off x="3608462" y="1200933"/>
              <a:ext cx="51005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ln>
                    <a:solidFill>
                      <a:schemeClr val="bg1"/>
                    </a:solidFill>
                  </a:ln>
                  <a:noFill/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谢谢观看</a:t>
              </a: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5C8D12E-CB23-1379-14BE-8435E81D2F3C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468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10184734" y="4690088"/>
            <a:ext cx="1381469" cy="238100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C9507E-C183-5F33-E194-6EFD95BCAA0C}"/>
              </a:ext>
            </a:extLst>
          </p:cNvPr>
          <p:cNvGrpSpPr/>
          <p:nvPr/>
        </p:nvGrpSpPr>
        <p:grpSpPr>
          <a:xfrm>
            <a:off x="1440492" y="1601520"/>
            <a:ext cx="4207473" cy="2733598"/>
            <a:chOff x="1825372" y="1120073"/>
            <a:chExt cx="8749835" cy="273359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E9C0BD8-C6C1-1191-09F4-3FFBBC8AE0BA}"/>
                </a:ext>
              </a:extLst>
            </p:cNvPr>
            <p:cNvSpPr txBox="1"/>
            <p:nvPr/>
          </p:nvSpPr>
          <p:spPr>
            <a:xfrm>
              <a:off x="1825372" y="1120073"/>
              <a:ext cx="854125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01</a:t>
              </a:r>
              <a:endParaRPr lang="zh-CN" altLang="en-US" sz="16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0058D-7752-1938-20B6-E0789BED9313}"/>
                </a:ext>
              </a:extLst>
            </p:cNvPr>
            <p:cNvSpPr txBox="1"/>
            <p:nvPr/>
          </p:nvSpPr>
          <p:spPr>
            <a:xfrm>
              <a:off x="2033951" y="1206793"/>
              <a:ext cx="854125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ln>
                    <a:solidFill>
                      <a:schemeClr val="bg1"/>
                    </a:solidFill>
                  </a:ln>
                  <a:noFill/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01</a:t>
              </a:r>
              <a:endParaRPr lang="zh-CN" altLang="en-US" sz="16600" dirty="0">
                <a:ln>
                  <a:solidFill>
                    <a:schemeClr val="bg1"/>
                  </a:solidFill>
                </a:ln>
                <a:noFill/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169BA5-C238-2B3F-BA87-E99E77BBA904}"/>
              </a:ext>
            </a:extLst>
          </p:cNvPr>
          <p:cNvGrpSpPr/>
          <p:nvPr/>
        </p:nvGrpSpPr>
        <p:grpSpPr>
          <a:xfrm>
            <a:off x="4967543" y="1940919"/>
            <a:ext cx="3615075" cy="710096"/>
            <a:chOff x="2036903" y="1668623"/>
            <a:chExt cx="3615075" cy="71009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A90912-DAE3-BCCE-727F-A66D37BCEF0E}"/>
                </a:ext>
              </a:extLst>
            </p:cNvPr>
            <p:cNvSpPr txBox="1"/>
            <p:nvPr/>
          </p:nvSpPr>
          <p:spPr>
            <a:xfrm>
              <a:off x="2793306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4D7A6D"/>
                  </a:solidFill>
                </a:rPr>
                <a:t>教学特点和目标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C0D8C29-018C-B769-3D9B-C052704021A4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9827473-1BB1-3B9C-4F4E-6D73C604E153}"/>
              </a:ext>
            </a:extLst>
          </p:cNvPr>
          <p:cNvSpPr txBox="1"/>
          <p:nvPr/>
        </p:nvSpPr>
        <p:spPr>
          <a:xfrm>
            <a:off x="4870410" y="2779486"/>
            <a:ext cx="531432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9526BC7-E4AB-CD64-9E66-3B00780C93BC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844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6DF2D04F-F056-AA7B-C36B-174046D50395}"/>
              </a:ext>
            </a:extLst>
          </p:cNvPr>
          <p:cNvSpPr/>
          <p:nvPr/>
        </p:nvSpPr>
        <p:spPr>
          <a:xfrm>
            <a:off x="1019176" y="1607429"/>
            <a:ext cx="4562476" cy="3643141"/>
          </a:xfrm>
          <a:prstGeom prst="roundRect">
            <a:avLst>
              <a:gd name="adj" fmla="val 790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tile tx="0" ty="0" sx="100000" sy="100000" flip="none" algn="tl"/>
                </a:blipFill>
              </a:rPr>
              <a:t>教学特点和目标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1C4FD2B-F080-A248-7C07-E1E385AA6913}"/>
              </a:ext>
            </a:extLst>
          </p:cNvPr>
          <p:cNvGrpSpPr/>
          <p:nvPr/>
        </p:nvGrpSpPr>
        <p:grpSpPr>
          <a:xfrm>
            <a:off x="5972172" y="1607429"/>
            <a:ext cx="5257801" cy="1079433"/>
            <a:chOff x="5972172" y="1607429"/>
            <a:chExt cx="5257801" cy="1079433"/>
          </a:xfrm>
        </p:grpSpPr>
        <p:sp>
          <p:nvSpPr>
            <p:cNvPr id="3" name="圆角矩形 5">
              <a:extLst>
                <a:ext uri="{FF2B5EF4-FFF2-40B4-BE49-F238E27FC236}">
                  <a16:creationId xmlns:a16="http://schemas.microsoft.com/office/drawing/2014/main" id="{427FF4F6-3674-6F76-40C3-68884AA2AC96}"/>
                </a:ext>
              </a:extLst>
            </p:cNvPr>
            <p:cNvSpPr/>
            <p:nvPr/>
          </p:nvSpPr>
          <p:spPr>
            <a:xfrm>
              <a:off x="6059252" y="1607429"/>
              <a:ext cx="2722798" cy="515455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7587479-3FB9-9CD4-EDCE-A5E9C85755A1}"/>
                </a:ext>
              </a:extLst>
            </p:cNvPr>
            <p:cNvGrpSpPr/>
            <p:nvPr/>
          </p:nvGrpSpPr>
          <p:grpSpPr>
            <a:xfrm>
              <a:off x="5972172" y="1695879"/>
              <a:ext cx="5257801" cy="990983"/>
              <a:chOff x="-354580" y="1899959"/>
              <a:chExt cx="5257801" cy="99098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70377E9-CAA2-36E0-B20A-DD53214A2A6C}"/>
                  </a:ext>
                </a:extLst>
              </p:cNvPr>
              <p:cNvSpPr txBox="1"/>
              <p:nvPr/>
            </p:nvSpPr>
            <p:spPr>
              <a:xfrm>
                <a:off x="-354580" y="2358489"/>
                <a:ext cx="525780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defRPr>
                </a:lvl1pPr>
              </a:lstStyle>
              <a:p>
                <a:r>
                  <a:rPr lang="zh-CN" altLang="en-US" sz="1000" b="1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b="1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b="1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b="1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b="1" dirty="0"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b="1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86E6C57-E182-D06B-7F77-B4484F0B62F8}"/>
                  </a:ext>
                </a:extLst>
              </p:cNvPr>
              <p:cNvSpPr txBox="1"/>
              <p:nvPr/>
            </p:nvSpPr>
            <p:spPr>
              <a:xfrm>
                <a:off x="283599" y="189995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000"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  <a:latin typeface="仓耳小丸子" panose="02020400000000000000" pitchFamily="18" charset="-122"/>
                    <a:ea typeface="仓耳小丸子" panose="02020400000000000000" pitchFamily="18" charset="-122"/>
                    <a:cs typeface="+mn-ea"/>
                  </a:defRPr>
                </a:lvl1pPr>
              </a:lstStyle>
              <a:p>
                <a:pPr algn="l"/>
                <a:r>
                  <a:rPr lang="zh-CN" altLang="en-US" sz="1600" b="1" dirty="0">
                    <a:solidFill>
                      <a:srgbClr val="4D7A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83" name="圆角矩形 5">
            <a:extLst>
              <a:ext uri="{FF2B5EF4-FFF2-40B4-BE49-F238E27FC236}">
                <a16:creationId xmlns:a16="http://schemas.microsoft.com/office/drawing/2014/main" id="{2EE8F6F8-C7C2-41F3-9863-8F5EA2DDBD71}"/>
              </a:ext>
            </a:extLst>
          </p:cNvPr>
          <p:cNvSpPr/>
          <p:nvPr/>
        </p:nvSpPr>
        <p:spPr>
          <a:xfrm>
            <a:off x="6059252" y="2914682"/>
            <a:ext cx="2722798" cy="5154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336AB98-19CB-9D51-D511-41AA5148D539}"/>
              </a:ext>
            </a:extLst>
          </p:cNvPr>
          <p:cNvGrpSpPr/>
          <p:nvPr/>
        </p:nvGrpSpPr>
        <p:grpSpPr>
          <a:xfrm>
            <a:off x="5972172" y="3003132"/>
            <a:ext cx="5257801" cy="990983"/>
            <a:chOff x="-354580" y="1899959"/>
            <a:chExt cx="5257801" cy="99098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572ED24-9BF7-986C-5917-BA91C03499A0}"/>
                </a:ext>
              </a:extLst>
            </p:cNvPr>
            <p:cNvSpPr txBox="1"/>
            <p:nvPr/>
          </p:nvSpPr>
          <p:spPr>
            <a:xfrm>
              <a:off x="-354580" y="2358489"/>
              <a:ext cx="52578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</a:t>
              </a:r>
              <a:r>
                <a:rPr lang="zh-CN" altLang="en-US">
                  <a:sym typeface="HarmonyOS Sans SC Light" panose="00000400000000000000" pitchFamily="2" charset="-122"/>
                </a:rPr>
                <a:t>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77A5B78-2EF3-FBF9-DC29-E64157295A0D}"/>
                </a:ext>
              </a:extLst>
            </p:cNvPr>
            <p:cNvSpPr txBox="1"/>
            <p:nvPr/>
          </p:nvSpPr>
          <p:spPr>
            <a:xfrm>
              <a:off x="283599" y="18999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</a:defRPr>
              </a:lvl1pPr>
            </a:lstStyle>
            <a:p>
              <a:pPr algn="l"/>
              <a:r>
                <a:rPr lang="zh-CN" altLang="en-US" sz="1600" b="1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998E286A-65D6-4B68-C4FB-8EE0635BEC77}"/>
              </a:ext>
            </a:extLst>
          </p:cNvPr>
          <p:cNvGrpSpPr/>
          <p:nvPr/>
        </p:nvGrpSpPr>
        <p:grpSpPr>
          <a:xfrm>
            <a:off x="5972172" y="4234635"/>
            <a:ext cx="5257801" cy="1079433"/>
            <a:chOff x="5972172" y="1607429"/>
            <a:chExt cx="5257801" cy="1079433"/>
          </a:xfrm>
        </p:grpSpPr>
        <p:sp>
          <p:nvSpPr>
            <p:cNvPr id="88" name="圆角矩形 5">
              <a:extLst>
                <a:ext uri="{FF2B5EF4-FFF2-40B4-BE49-F238E27FC236}">
                  <a16:creationId xmlns:a16="http://schemas.microsoft.com/office/drawing/2014/main" id="{F1AFDCE4-C38B-F979-D41C-CE777065302C}"/>
                </a:ext>
              </a:extLst>
            </p:cNvPr>
            <p:cNvSpPr/>
            <p:nvPr/>
          </p:nvSpPr>
          <p:spPr>
            <a:xfrm>
              <a:off x="6059252" y="1607429"/>
              <a:ext cx="2722798" cy="515455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638682BC-C9D4-FB84-45EA-D4A4B98A5942}"/>
                </a:ext>
              </a:extLst>
            </p:cNvPr>
            <p:cNvGrpSpPr/>
            <p:nvPr/>
          </p:nvGrpSpPr>
          <p:grpSpPr>
            <a:xfrm>
              <a:off x="5972172" y="1695879"/>
              <a:ext cx="5257801" cy="990983"/>
              <a:chOff x="-354580" y="1899959"/>
              <a:chExt cx="5257801" cy="990983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817CEC75-5029-2F95-B018-026E1C2E2FD5}"/>
                  </a:ext>
                </a:extLst>
              </p:cNvPr>
              <p:cNvSpPr txBox="1"/>
              <p:nvPr/>
            </p:nvSpPr>
            <p:spPr>
              <a:xfrm>
                <a:off x="-354580" y="2358489"/>
                <a:ext cx="525780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1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控制在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dirty="0">
                    <a:sym typeface="HarmonyOS Sans SC Light" panose="00000400000000000000" pitchFamily="2" charset="-122"/>
                  </a:rPr>
                  <a:t>字以内，据统计每页幻灯片的最好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控制在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dirty="0">
                    <a:sym typeface="HarmonyOS Sans SC Light" panose="00000400000000000000" pitchFamily="2" charset="-122"/>
                  </a:rPr>
                  <a:t>分钟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之内。</a:t>
                </a:r>
                <a:endParaRPr lang="en-US" altLang="zh-CN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2F87ED4A-FAA4-FBD3-5751-44221F96EF60}"/>
                  </a:ext>
                </a:extLst>
              </p:cNvPr>
              <p:cNvSpPr txBox="1"/>
              <p:nvPr/>
            </p:nvSpPr>
            <p:spPr>
              <a:xfrm>
                <a:off x="283599" y="189995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8000"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  <a:latin typeface="仓耳小丸子" panose="02020400000000000000" pitchFamily="18" charset="-122"/>
                    <a:ea typeface="仓耳小丸子" panose="02020400000000000000" pitchFamily="18" charset="-122"/>
                    <a:cs typeface="+mn-ea"/>
                  </a:defRPr>
                </a:lvl1pPr>
              </a:lstStyle>
              <a:p>
                <a:pPr algn="l"/>
                <a:r>
                  <a:rPr lang="zh-CN" altLang="en-US" sz="1600" b="1" dirty="0">
                    <a:solidFill>
                      <a:srgbClr val="4D7A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743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教学特点和目标</a:t>
            </a:r>
          </a:p>
        </p:txBody>
      </p:sp>
      <p:sp>
        <p:nvSpPr>
          <p:cNvPr id="3" name="Freeform 17">
            <a:extLst>
              <a:ext uri="{FF2B5EF4-FFF2-40B4-BE49-F238E27FC236}">
                <a16:creationId xmlns:a16="http://schemas.microsoft.com/office/drawing/2014/main" id="{4B5F3592-70BD-F24D-DB10-DB148F1704C4}"/>
              </a:ext>
            </a:extLst>
          </p:cNvPr>
          <p:cNvSpPr>
            <a:spLocks/>
          </p:cNvSpPr>
          <p:nvPr/>
        </p:nvSpPr>
        <p:spPr bwMode="auto">
          <a:xfrm>
            <a:off x="1019176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C40A6192-7310-AEA6-A7B8-745053C9FE31}"/>
              </a:ext>
            </a:extLst>
          </p:cNvPr>
          <p:cNvSpPr>
            <a:spLocks/>
          </p:cNvSpPr>
          <p:nvPr/>
        </p:nvSpPr>
        <p:spPr bwMode="auto">
          <a:xfrm>
            <a:off x="3139623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id="{80F53D3F-1549-E655-5336-26720D58E488}"/>
              </a:ext>
            </a:extLst>
          </p:cNvPr>
          <p:cNvSpPr>
            <a:spLocks/>
          </p:cNvSpPr>
          <p:nvPr/>
        </p:nvSpPr>
        <p:spPr bwMode="auto">
          <a:xfrm>
            <a:off x="5261545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30B0A718-833C-58F2-E209-EDB73556A215}"/>
              </a:ext>
            </a:extLst>
          </p:cNvPr>
          <p:cNvSpPr>
            <a:spLocks/>
          </p:cNvSpPr>
          <p:nvPr/>
        </p:nvSpPr>
        <p:spPr bwMode="auto">
          <a:xfrm>
            <a:off x="7383468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21">
            <a:extLst>
              <a:ext uri="{FF2B5EF4-FFF2-40B4-BE49-F238E27FC236}">
                <a16:creationId xmlns:a16="http://schemas.microsoft.com/office/drawing/2014/main" id="{2CB084E7-4E8C-152F-DD12-8C9EF4C91679}"/>
              </a:ext>
            </a:extLst>
          </p:cNvPr>
          <p:cNvSpPr>
            <a:spLocks/>
          </p:cNvSpPr>
          <p:nvPr/>
        </p:nvSpPr>
        <p:spPr bwMode="auto">
          <a:xfrm>
            <a:off x="9490634" y="1608160"/>
            <a:ext cx="1682192" cy="2212755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22">
            <a:extLst>
              <a:ext uri="{FF2B5EF4-FFF2-40B4-BE49-F238E27FC236}">
                <a16:creationId xmlns:a16="http://schemas.microsoft.com/office/drawing/2014/main" id="{62EABA2D-2BA6-C8A6-43AA-54AEC353CA34}"/>
              </a:ext>
            </a:extLst>
          </p:cNvPr>
          <p:cNvSpPr>
            <a:spLocks/>
          </p:cNvSpPr>
          <p:nvPr/>
        </p:nvSpPr>
        <p:spPr bwMode="auto">
          <a:xfrm>
            <a:off x="10725717" y="2419012"/>
            <a:ext cx="447109" cy="591051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0" name="Group 23">
            <a:extLst>
              <a:ext uri="{FF2B5EF4-FFF2-40B4-BE49-F238E27FC236}">
                <a16:creationId xmlns:a16="http://schemas.microsoft.com/office/drawing/2014/main" id="{46491C37-03E6-5688-933A-7CF0A959A168}"/>
              </a:ext>
            </a:extLst>
          </p:cNvPr>
          <p:cNvGrpSpPr>
            <a:grpSpLocks noChangeAspect="1"/>
          </p:cNvGrpSpPr>
          <p:nvPr/>
        </p:nvGrpSpPr>
        <p:grpSpPr>
          <a:xfrm>
            <a:off x="1880237" y="2360903"/>
            <a:ext cx="697871" cy="697872"/>
            <a:chOff x="4570491" y="4810943"/>
            <a:chExt cx="356535" cy="356535"/>
          </a:xfrm>
          <a:solidFill>
            <a:srgbClr val="4D7A6D"/>
          </a:solidFill>
        </p:grpSpPr>
        <p:sp>
          <p:nvSpPr>
            <p:cNvPr id="11" name="Freeform 57">
              <a:extLst>
                <a:ext uri="{FF2B5EF4-FFF2-40B4-BE49-F238E27FC236}">
                  <a16:creationId xmlns:a16="http://schemas.microsoft.com/office/drawing/2014/main" id="{19B31375-1579-993F-DBA4-E5805CCF8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04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6A32B493-8361-70B8-EA65-47FBCD651A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50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59">
              <a:extLst>
                <a:ext uri="{FF2B5EF4-FFF2-40B4-BE49-F238E27FC236}">
                  <a16:creationId xmlns:a16="http://schemas.microsoft.com/office/drawing/2014/main" id="{5D6E57FD-0FB4-B515-0829-6073EC5A2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3482" y="4810943"/>
              <a:ext cx="110554" cy="356535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113">
            <a:extLst>
              <a:ext uri="{FF2B5EF4-FFF2-40B4-BE49-F238E27FC236}">
                <a16:creationId xmlns:a16="http://schemas.microsoft.com/office/drawing/2014/main" id="{2AD04E7B-340F-7234-A3FA-5B20FCD40F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87376" y="2359550"/>
            <a:ext cx="719512" cy="6978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5" name="Group 28">
            <a:extLst>
              <a:ext uri="{FF2B5EF4-FFF2-40B4-BE49-F238E27FC236}">
                <a16:creationId xmlns:a16="http://schemas.microsoft.com/office/drawing/2014/main" id="{3B1077D5-75C5-1E6F-BF18-F8F807D070AE}"/>
              </a:ext>
            </a:extLst>
          </p:cNvPr>
          <p:cNvGrpSpPr>
            <a:grpSpLocks noChangeAspect="1"/>
          </p:cNvGrpSpPr>
          <p:nvPr/>
        </p:nvGrpSpPr>
        <p:grpSpPr>
          <a:xfrm>
            <a:off x="6025909" y="2254625"/>
            <a:ext cx="834212" cy="837446"/>
            <a:chOff x="5284944" y="1955897"/>
            <a:chExt cx="356535" cy="357917"/>
          </a:xfrm>
          <a:solidFill>
            <a:srgbClr val="4D7A6D"/>
          </a:solidFill>
        </p:grpSpPr>
        <p:sp>
          <p:nvSpPr>
            <p:cNvPr id="16" name="Freeform 129">
              <a:extLst>
                <a:ext uri="{FF2B5EF4-FFF2-40B4-BE49-F238E27FC236}">
                  <a16:creationId xmlns:a16="http://schemas.microsoft.com/office/drawing/2014/main" id="{8E1CE533-DC2C-E0F3-5293-A85F480CEB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4944" y="1955897"/>
              <a:ext cx="356535" cy="357917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30">
              <a:extLst>
                <a:ext uri="{FF2B5EF4-FFF2-40B4-BE49-F238E27FC236}">
                  <a16:creationId xmlns:a16="http://schemas.microsoft.com/office/drawing/2014/main" id="{D6E18E4F-1C4B-1F9B-F372-99F99B8A9B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7433" y="2001501"/>
              <a:ext cx="89825" cy="88443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31">
            <a:extLst>
              <a:ext uri="{FF2B5EF4-FFF2-40B4-BE49-F238E27FC236}">
                <a16:creationId xmlns:a16="http://schemas.microsoft.com/office/drawing/2014/main" id="{26CA7F0F-A7CD-BB42-C01C-7B15CEAF4231}"/>
              </a:ext>
            </a:extLst>
          </p:cNvPr>
          <p:cNvGrpSpPr>
            <a:grpSpLocks noChangeAspect="1"/>
          </p:cNvGrpSpPr>
          <p:nvPr/>
        </p:nvGrpSpPr>
        <p:grpSpPr>
          <a:xfrm>
            <a:off x="8191855" y="2289764"/>
            <a:ext cx="669849" cy="767659"/>
            <a:chOff x="3878150" y="1955897"/>
            <a:chExt cx="312314" cy="357917"/>
          </a:xfrm>
          <a:solidFill>
            <a:schemeClr val="bg1"/>
          </a:solidFill>
        </p:grpSpPr>
        <p:sp>
          <p:nvSpPr>
            <p:cNvPr id="19" name="Freeform 132">
              <a:extLst>
                <a:ext uri="{FF2B5EF4-FFF2-40B4-BE49-F238E27FC236}">
                  <a16:creationId xmlns:a16="http://schemas.microsoft.com/office/drawing/2014/main" id="{73F8CA0A-DB9A-5C6A-E0F4-9B5E36C4D4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150" y="1955897"/>
              <a:ext cx="312314" cy="357917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33">
              <a:extLst>
                <a:ext uri="{FF2B5EF4-FFF2-40B4-BE49-F238E27FC236}">
                  <a16:creationId xmlns:a16="http://schemas.microsoft.com/office/drawing/2014/main" id="{4A8FFAA4-CC42-AA79-317F-736F9B03CC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5864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34">
              <a:extLst>
                <a:ext uri="{FF2B5EF4-FFF2-40B4-BE49-F238E27FC236}">
                  <a16:creationId xmlns:a16="http://schemas.microsoft.com/office/drawing/2014/main" id="{F5EC39C6-EE61-3A7D-A690-A17216FAA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2196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35">
              <a:extLst>
                <a:ext uri="{FF2B5EF4-FFF2-40B4-BE49-F238E27FC236}">
                  <a16:creationId xmlns:a16="http://schemas.microsoft.com/office/drawing/2014/main" id="{90B7951E-E61D-F6A9-D8CE-DA98188B22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9910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7E1E91E-B006-030C-9EB9-BB53A47D31B8}"/>
              </a:ext>
            </a:extLst>
          </p:cNvPr>
          <p:cNvGrpSpPr/>
          <p:nvPr/>
        </p:nvGrpSpPr>
        <p:grpSpPr>
          <a:xfrm>
            <a:off x="934547" y="4160197"/>
            <a:ext cx="2235567" cy="1047355"/>
            <a:chOff x="283599" y="1906534"/>
            <a:chExt cx="2235567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1A550A-C377-E7EC-8E52-E4DF337D001A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520EC92-00E3-E5AB-35A8-DCDF5D87B67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DD91B86-F301-D8CF-B209-8BDE2E6230FA}"/>
              </a:ext>
            </a:extLst>
          </p:cNvPr>
          <p:cNvGrpSpPr/>
          <p:nvPr/>
        </p:nvGrpSpPr>
        <p:grpSpPr>
          <a:xfrm>
            <a:off x="3073217" y="4160197"/>
            <a:ext cx="2235567" cy="1047355"/>
            <a:chOff x="283599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4C23DB-1B94-4A0F-1C33-9FA48403BBBC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12DEBF-F869-1C1D-F2AB-156E464F2B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416DA64-E536-D9C6-B80D-7B0FD85C4CEF}"/>
              </a:ext>
            </a:extLst>
          </p:cNvPr>
          <p:cNvGrpSpPr/>
          <p:nvPr/>
        </p:nvGrpSpPr>
        <p:grpSpPr>
          <a:xfrm>
            <a:off x="5173787" y="4160197"/>
            <a:ext cx="2235567" cy="1047355"/>
            <a:chOff x="28359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465DC21-4BFF-9CB4-0B9F-F63F344111C6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43E1B8-F54D-41FE-DAB5-00EAE791CE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4520A32-D3AE-3F26-04BA-58E0E851484A}"/>
              </a:ext>
            </a:extLst>
          </p:cNvPr>
          <p:cNvGrpSpPr/>
          <p:nvPr/>
        </p:nvGrpSpPr>
        <p:grpSpPr>
          <a:xfrm>
            <a:off x="7287057" y="4160197"/>
            <a:ext cx="2235567" cy="1047355"/>
            <a:chOff x="283599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C04588B-1C9D-BA8D-E281-23421BA6B790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5290786-4846-8E93-AB34-74C71343DE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320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71EBA6E3-2998-C4C2-14E4-209D9E161362}"/>
              </a:ext>
            </a:extLst>
          </p:cNvPr>
          <p:cNvSpPr/>
          <p:nvPr/>
        </p:nvSpPr>
        <p:spPr>
          <a:xfrm>
            <a:off x="1019175" y="3429000"/>
            <a:ext cx="4046373" cy="2027438"/>
          </a:xfrm>
          <a:prstGeom prst="round2Diag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tile tx="0" ty="0" sx="100000" sy="100000" flip="none" algn="tl"/>
                </a:blipFill>
              </a:rPr>
              <a:t>教学特点和目标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159D94-B4AE-FC20-12CC-9B7957C27D86}"/>
              </a:ext>
            </a:extLst>
          </p:cNvPr>
          <p:cNvGrpSpPr/>
          <p:nvPr/>
        </p:nvGrpSpPr>
        <p:grpSpPr>
          <a:xfrm>
            <a:off x="5785548" y="1289899"/>
            <a:ext cx="615604" cy="4166539"/>
            <a:chOff x="5912548" y="1839872"/>
            <a:chExt cx="615604" cy="416653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6EB8784-7FA4-91B1-3DF6-630DDA8DBC58}"/>
                </a:ext>
              </a:extLst>
            </p:cNvPr>
            <p:cNvSpPr/>
            <p:nvPr/>
          </p:nvSpPr>
          <p:spPr>
            <a:xfrm>
              <a:off x="5912548" y="1839872"/>
              <a:ext cx="615604" cy="6156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92D066F-4E4B-BAAF-4CCD-C27E8026DBFD}"/>
                </a:ext>
              </a:extLst>
            </p:cNvPr>
            <p:cNvSpPr/>
            <p:nvPr/>
          </p:nvSpPr>
          <p:spPr>
            <a:xfrm>
              <a:off x="5912548" y="2727606"/>
              <a:ext cx="615604" cy="61560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4D42C22-01BA-9F47-CE5A-629E9B65E9C4}"/>
                </a:ext>
              </a:extLst>
            </p:cNvPr>
            <p:cNvSpPr/>
            <p:nvPr/>
          </p:nvSpPr>
          <p:spPr>
            <a:xfrm>
              <a:off x="5912548" y="3615340"/>
              <a:ext cx="615604" cy="6156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CD17249-4606-675D-09EC-230C48D46AC6}"/>
                </a:ext>
              </a:extLst>
            </p:cNvPr>
            <p:cNvSpPr/>
            <p:nvPr/>
          </p:nvSpPr>
          <p:spPr>
            <a:xfrm>
              <a:off x="5912548" y="4503074"/>
              <a:ext cx="615604" cy="61560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FEC1815-0289-2FF3-066A-D874827C60E4}"/>
                </a:ext>
              </a:extLst>
            </p:cNvPr>
            <p:cNvSpPr/>
            <p:nvPr/>
          </p:nvSpPr>
          <p:spPr>
            <a:xfrm>
              <a:off x="5912548" y="5390807"/>
              <a:ext cx="615604" cy="6156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11C4AB0-2C24-1E05-741D-CBE4DDE9467D}"/>
              </a:ext>
            </a:extLst>
          </p:cNvPr>
          <p:cNvGrpSpPr/>
          <p:nvPr/>
        </p:nvGrpSpPr>
        <p:grpSpPr>
          <a:xfrm>
            <a:off x="903998" y="2018012"/>
            <a:ext cx="4276725" cy="1047355"/>
            <a:chOff x="283598" y="1906534"/>
            <a:chExt cx="4276725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F3E4AC-A6E7-E7B9-F840-354C141C7312}"/>
                </a:ext>
              </a:extLst>
            </p:cNvPr>
            <p:cNvSpPr txBox="1"/>
            <p:nvPr/>
          </p:nvSpPr>
          <p:spPr>
            <a:xfrm>
              <a:off x="283598" y="2190603"/>
              <a:ext cx="4276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DBA088-88AF-6325-A5C8-D63E56F787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C75FFA0E-3A97-C5E7-E6A8-6D41391AC0B5}"/>
              </a:ext>
            </a:extLst>
          </p:cNvPr>
          <p:cNvSpPr/>
          <p:nvPr/>
        </p:nvSpPr>
        <p:spPr>
          <a:xfrm>
            <a:off x="7126453" y="1289899"/>
            <a:ext cx="4046373" cy="2027438"/>
          </a:xfrm>
          <a:prstGeom prst="round2Diag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255905E-6F09-BE74-A1CE-C81AC7270425}"/>
              </a:ext>
            </a:extLst>
          </p:cNvPr>
          <p:cNvGrpSpPr/>
          <p:nvPr/>
        </p:nvGrpSpPr>
        <p:grpSpPr>
          <a:xfrm>
            <a:off x="7011276" y="3737225"/>
            <a:ext cx="4276725" cy="1047355"/>
            <a:chOff x="283598" y="1906534"/>
            <a:chExt cx="4276725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3948059-F1DA-B0D8-062A-27CDDBB91CA2}"/>
                </a:ext>
              </a:extLst>
            </p:cNvPr>
            <p:cNvSpPr txBox="1"/>
            <p:nvPr/>
          </p:nvSpPr>
          <p:spPr>
            <a:xfrm>
              <a:off x="283598" y="2190603"/>
              <a:ext cx="4276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1139AF7-5A36-FA66-D6E7-0E3EABD98E3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742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6DFAED1-68F4-1906-87C2-284D532BD0F0}"/>
              </a:ext>
            </a:extLst>
          </p:cNvPr>
          <p:cNvSpPr txBox="1"/>
          <p:nvPr/>
        </p:nvSpPr>
        <p:spPr>
          <a:xfrm>
            <a:off x="4426228" y="1266710"/>
            <a:ext cx="2813076" cy="4324579"/>
          </a:xfrm>
          <a:custGeom>
            <a:avLst/>
            <a:gdLst/>
            <a:ahLst/>
            <a:cxnLst/>
            <a:rect l="l" t="t" r="r" b="b"/>
            <a:pathLst>
              <a:path w="2813076" h="4324579">
                <a:moveTo>
                  <a:pt x="934193" y="3274924"/>
                </a:moveTo>
                <a:lnTo>
                  <a:pt x="1983848" y="3274924"/>
                </a:lnTo>
                <a:lnTo>
                  <a:pt x="1983848" y="4324579"/>
                </a:lnTo>
                <a:lnTo>
                  <a:pt x="934193" y="4324579"/>
                </a:lnTo>
                <a:close/>
                <a:moveTo>
                  <a:pt x="1480014" y="0"/>
                </a:moveTo>
                <a:cubicBezTo>
                  <a:pt x="1889379" y="0"/>
                  <a:pt x="2213898" y="96218"/>
                  <a:pt x="2453569" y="288655"/>
                </a:cubicBezTo>
                <a:cubicBezTo>
                  <a:pt x="2693240" y="481092"/>
                  <a:pt x="2813076" y="741756"/>
                  <a:pt x="2813076" y="1070648"/>
                </a:cubicBezTo>
                <a:cubicBezTo>
                  <a:pt x="2813076" y="1238593"/>
                  <a:pt x="2789458" y="1382046"/>
                  <a:pt x="2742224" y="1501007"/>
                </a:cubicBezTo>
                <a:cubicBezTo>
                  <a:pt x="2694989" y="1619967"/>
                  <a:pt x="2637258" y="1717061"/>
                  <a:pt x="2569031" y="1792286"/>
                </a:cubicBezTo>
                <a:cubicBezTo>
                  <a:pt x="2500803" y="1867511"/>
                  <a:pt x="2410708" y="1950609"/>
                  <a:pt x="2298744" y="2041579"/>
                </a:cubicBezTo>
                <a:cubicBezTo>
                  <a:pt x="2169287" y="2150043"/>
                  <a:pt x="2072194" y="2245387"/>
                  <a:pt x="2007465" y="2327610"/>
                </a:cubicBezTo>
                <a:cubicBezTo>
                  <a:pt x="1942736" y="2409833"/>
                  <a:pt x="1905124" y="2515673"/>
                  <a:pt x="1894627" y="2645131"/>
                </a:cubicBezTo>
                <a:lnTo>
                  <a:pt x="1868386" y="2960027"/>
                </a:lnTo>
                <a:lnTo>
                  <a:pt x="1028662" y="2960027"/>
                </a:lnTo>
                <a:lnTo>
                  <a:pt x="1002421" y="2645131"/>
                </a:lnTo>
                <a:cubicBezTo>
                  <a:pt x="998922" y="2620639"/>
                  <a:pt x="997172" y="2585650"/>
                  <a:pt x="997172" y="2540165"/>
                </a:cubicBezTo>
                <a:cubicBezTo>
                  <a:pt x="997172" y="2396712"/>
                  <a:pt x="1020790" y="2271628"/>
                  <a:pt x="1068024" y="2164913"/>
                </a:cubicBezTo>
                <a:cubicBezTo>
                  <a:pt x="1115259" y="2058199"/>
                  <a:pt x="1172990" y="1969853"/>
                  <a:pt x="1241217" y="1899876"/>
                </a:cubicBezTo>
                <a:cubicBezTo>
                  <a:pt x="1309445" y="1829898"/>
                  <a:pt x="1396041" y="1751174"/>
                  <a:pt x="1501007" y="1663703"/>
                </a:cubicBezTo>
                <a:cubicBezTo>
                  <a:pt x="1612970" y="1572733"/>
                  <a:pt x="1693443" y="1498382"/>
                  <a:pt x="1742428" y="1440652"/>
                </a:cubicBezTo>
                <a:cubicBezTo>
                  <a:pt x="1791411" y="1382921"/>
                  <a:pt x="1815903" y="1313818"/>
                  <a:pt x="1815903" y="1233345"/>
                </a:cubicBezTo>
                <a:cubicBezTo>
                  <a:pt x="1815903" y="1135377"/>
                  <a:pt x="1779165" y="1057527"/>
                  <a:pt x="1705690" y="999796"/>
                </a:cubicBezTo>
                <a:cubicBezTo>
                  <a:pt x="1632214" y="942066"/>
                  <a:pt x="1534246" y="913200"/>
                  <a:pt x="1411786" y="913200"/>
                </a:cubicBezTo>
                <a:cubicBezTo>
                  <a:pt x="1275331" y="913200"/>
                  <a:pt x="1159869" y="956936"/>
                  <a:pt x="1065400" y="1044407"/>
                </a:cubicBezTo>
                <a:cubicBezTo>
                  <a:pt x="970931" y="1131878"/>
                  <a:pt x="906202" y="1256087"/>
                  <a:pt x="871214" y="1417034"/>
                </a:cubicBezTo>
                <a:lnTo>
                  <a:pt x="0" y="1007669"/>
                </a:lnTo>
                <a:cubicBezTo>
                  <a:pt x="101467" y="696271"/>
                  <a:pt x="282532" y="450477"/>
                  <a:pt x="543197" y="270286"/>
                </a:cubicBezTo>
                <a:cubicBezTo>
                  <a:pt x="803861" y="90095"/>
                  <a:pt x="1116133" y="0"/>
                  <a:pt x="1480014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教学特点和目标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F52D6043-7686-9BD0-20E4-0A648D29FFEF}"/>
              </a:ext>
            </a:extLst>
          </p:cNvPr>
          <p:cNvSpPr txBox="1"/>
          <p:nvPr/>
        </p:nvSpPr>
        <p:spPr>
          <a:xfrm>
            <a:off x="4368802" y="410081"/>
            <a:ext cx="345439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1300" b="1" dirty="0">
                <a:solidFill>
                  <a:srgbClr val="1D8B69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1956309-D5F2-67EA-EFDE-9D1242841467}"/>
              </a:ext>
            </a:extLst>
          </p:cNvPr>
          <p:cNvGrpSpPr/>
          <p:nvPr/>
        </p:nvGrpSpPr>
        <p:grpSpPr>
          <a:xfrm>
            <a:off x="4995169" y="1684616"/>
            <a:ext cx="435429" cy="575980"/>
            <a:chOff x="5264150" y="917575"/>
            <a:chExt cx="250825" cy="3317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645">
              <a:extLst>
                <a:ext uri="{FF2B5EF4-FFF2-40B4-BE49-F238E27FC236}">
                  <a16:creationId xmlns:a16="http://schemas.microsoft.com/office/drawing/2014/main" id="{A6B9C518-3476-5F5A-DB2F-FF51CE07A725}"/>
                </a:ext>
              </a:extLst>
            </p:cNvPr>
            <p:cNvSpPr/>
            <p:nvPr/>
          </p:nvSpPr>
          <p:spPr bwMode="auto">
            <a:xfrm>
              <a:off x="5264150" y="1066800"/>
              <a:ext cx="117475" cy="182563"/>
            </a:xfrm>
            <a:custGeom>
              <a:avLst/>
              <a:gdLst>
                <a:gd name="T0" fmla="*/ 0 w 74"/>
                <a:gd name="T1" fmla="*/ 19050 h 115"/>
                <a:gd name="T2" fmla="*/ 0 w 74"/>
                <a:gd name="T3" fmla="*/ 19050 h 115"/>
                <a:gd name="T4" fmla="*/ 0 w 74"/>
                <a:gd name="T5" fmla="*/ 150813 h 115"/>
                <a:gd name="T6" fmla="*/ 117475 w 74"/>
                <a:gd name="T7" fmla="*/ 182563 h 115"/>
                <a:gd name="T8" fmla="*/ 117475 w 74"/>
                <a:gd name="T9" fmla="*/ 52388 h 115"/>
                <a:gd name="T10" fmla="*/ 33337 w 74"/>
                <a:gd name="T11" fmla="*/ 28575 h 115"/>
                <a:gd name="T12" fmla="*/ 84137 w 74"/>
                <a:gd name="T13" fmla="*/ 15875 h 115"/>
                <a:gd name="T14" fmla="*/ 73025 w 74"/>
                <a:gd name="T15" fmla="*/ 0 h 115"/>
                <a:gd name="T16" fmla="*/ 0 w 74"/>
                <a:gd name="T17" fmla="*/ 19050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115"/>
                <a:gd name="T29" fmla="*/ 74 w 74"/>
                <a:gd name="T30" fmla="*/ 115 h 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115">
                  <a:moveTo>
                    <a:pt x="0" y="12"/>
                  </a:moveTo>
                  <a:lnTo>
                    <a:pt x="0" y="12"/>
                  </a:lnTo>
                  <a:lnTo>
                    <a:pt x="0" y="95"/>
                  </a:lnTo>
                  <a:lnTo>
                    <a:pt x="74" y="115"/>
                  </a:lnTo>
                  <a:lnTo>
                    <a:pt x="74" y="33"/>
                  </a:lnTo>
                  <a:lnTo>
                    <a:pt x="21" y="18"/>
                  </a:lnTo>
                  <a:lnTo>
                    <a:pt x="53" y="10"/>
                  </a:lnTo>
                  <a:lnTo>
                    <a:pt x="46" y="0"/>
                  </a:lnTo>
                  <a:lnTo>
                    <a:pt x="0" y="12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646">
              <a:extLst>
                <a:ext uri="{FF2B5EF4-FFF2-40B4-BE49-F238E27FC236}">
                  <a16:creationId xmlns:a16="http://schemas.microsoft.com/office/drawing/2014/main" id="{68692794-BC81-C267-BFE5-4346D5ED2F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9088" y="1066800"/>
              <a:ext cx="115887" cy="182563"/>
            </a:xfrm>
            <a:custGeom>
              <a:avLst/>
              <a:gdLst>
                <a:gd name="T0" fmla="*/ 42863 w 73"/>
                <a:gd name="T1" fmla="*/ 0 h 115"/>
                <a:gd name="T2" fmla="*/ 30163 w 73"/>
                <a:gd name="T3" fmla="*/ 15875 h 115"/>
                <a:gd name="T4" fmla="*/ 80963 w 73"/>
                <a:gd name="T5" fmla="*/ 28575 h 115"/>
                <a:gd name="T6" fmla="*/ 80963 w 73"/>
                <a:gd name="T7" fmla="*/ 28575 h 115"/>
                <a:gd name="T8" fmla="*/ 0 w 73"/>
                <a:gd name="T9" fmla="*/ 52388 h 115"/>
                <a:gd name="T10" fmla="*/ 0 w 73"/>
                <a:gd name="T11" fmla="*/ 182563 h 115"/>
                <a:gd name="T12" fmla="*/ 115888 w 73"/>
                <a:gd name="T13" fmla="*/ 150813 h 115"/>
                <a:gd name="T14" fmla="*/ 115888 w 73"/>
                <a:gd name="T15" fmla="*/ 19050 h 115"/>
                <a:gd name="T16" fmla="*/ 42863 w 73"/>
                <a:gd name="T17" fmla="*/ 0 h 115"/>
                <a:gd name="T18" fmla="*/ 82550 w 73"/>
                <a:gd name="T19" fmla="*/ 80963 h 115"/>
                <a:gd name="T20" fmla="*/ 33338 w 73"/>
                <a:gd name="T21" fmla="*/ 95250 h 115"/>
                <a:gd name="T22" fmla="*/ 33338 w 73"/>
                <a:gd name="T23" fmla="*/ 69850 h 115"/>
                <a:gd name="T24" fmla="*/ 82550 w 73"/>
                <a:gd name="T25" fmla="*/ 57150 h 115"/>
                <a:gd name="T26" fmla="*/ 82550 w 73"/>
                <a:gd name="T27" fmla="*/ 80963 h 1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"/>
                <a:gd name="T43" fmla="*/ 0 h 115"/>
                <a:gd name="T44" fmla="*/ 73 w 73"/>
                <a:gd name="T45" fmla="*/ 115 h 11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" h="115">
                  <a:moveTo>
                    <a:pt x="27" y="0"/>
                  </a:moveTo>
                  <a:lnTo>
                    <a:pt x="19" y="10"/>
                  </a:lnTo>
                  <a:lnTo>
                    <a:pt x="51" y="18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73" y="95"/>
                  </a:lnTo>
                  <a:lnTo>
                    <a:pt x="73" y="12"/>
                  </a:lnTo>
                  <a:lnTo>
                    <a:pt x="27" y="0"/>
                  </a:lnTo>
                  <a:close/>
                  <a:moveTo>
                    <a:pt x="52" y="51"/>
                  </a:moveTo>
                  <a:lnTo>
                    <a:pt x="21" y="60"/>
                  </a:lnTo>
                  <a:lnTo>
                    <a:pt x="21" y="44"/>
                  </a:lnTo>
                  <a:lnTo>
                    <a:pt x="52" y="36"/>
                  </a:lnTo>
                  <a:lnTo>
                    <a:pt x="52" y="51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47">
              <a:extLst>
                <a:ext uri="{FF2B5EF4-FFF2-40B4-BE49-F238E27FC236}">
                  <a16:creationId xmlns:a16="http://schemas.microsoft.com/office/drawing/2014/main" id="{E14F779A-0A50-BAC9-8DF1-3484F5B0F0C9}"/>
                </a:ext>
              </a:extLst>
            </p:cNvPr>
            <p:cNvSpPr/>
            <p:nvPr/>
          </p:nvSpPr>
          <p:spPr bwMode="auto">
            <a:xfrm>
              <a:off x="5310188" y="917575"/>
              <a:ext cx="158750" cy="177800"/>
            </a:xfrm>
            <a:custGeom>
              <a:avLst/>
              <a:gdLst>
                <a:gd name="T0" fmla="*/ 79375 w 100"/>
                <a:gd name="T1" fmla="*/ 177800 h 112"/>
                <a:gd name="T2" fmla="*/ 158750 w 100"/>
                <a:gd name="T3" fmla="*/ 87313 h 112"/>
                <a:gd name="T4" fmla="*/ 98425 w 100"/>
                <a:gd name="T5" fmla="*/ 87313 h 112"/>
                <a:gd name="T6" fmla="*/ 98425 w 100"/>
                <a:gd name="T7" fmla="*/ 0 h 112"/>
                <a:gd name="T8" fmla="*/ 58738 w 100"/>
                <a:gd name="T9" fmla="*/ 0 h 112"/>
                <a:gd name="T10" fmla="*/ 58738 w 100"/>
                <a:gd name="T11" fmla="*/ 87313 h 112"/>
                <a:gd name="T12" fmla="*/ 0 w 100"/>
                <a:gd name="T13" fmla="*/ 87313 h 112"/>
                <a:gd name="T14" fmla="*/ 79375 w 100"/>
                <a:gd name="T15" fmla="*/ 177800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112"/>
                <a:gd name="T26" fmla="*/ 100 w 100"/>
                <a:gd name="T27" fmla="*/ 112 h 1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112">
                  <a:moveTo>
                    <a:pt x="50" y="112"/>
                  </a:moveTo>
                  <a:lnTo>
                    <a:pt x="100" y="55"/>
                  </a:lnTo>
                  <a:lnTo>
                    <a:pt x="62" y="55"/>
                  </a:lnTo>
                  <a:lnTo>
                    <a:pt x="62" y="0"/>
                  </a:lnTo>
                  <a:lnTo>
                    <a:pt x="37" y="0"/>
                  </a:lnTo>
                  <a:lnTo>
                    <a:pt x="37" y="55"/>
                  </a:lnTo>
                  <a:lnTo>
                    <a:pt x="0" y="55"/>
                  </a:lnTo>
                  <a:lnTo>
                    <a:pt x="50" y="112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Freeform 541">
            <a:extLst>
              <a:ext uri="{FF2B5EF4-FFF2-40B4-BE49-F238E27FC236}">
                <a16:creationId xmlns:a16="http://schemas.microsoft.com/office/drawing/2014/main" id="{28715D64-2308-F8B7-BDA3-D35C54AF1C6D}"/>
              </a:ext>
            </a:extLst>
          </p:cNvPr>
          <p:cNvSpPr>
            <a:spLocks noEditPoints="1"/>
          </p:cNvSpPr>
          <p:nvPr/>
        </p:nvSpPr>
        <p:spPr bwMode="auto">
          <a:xfrm>
            <a:off x="5718181" y="4782593"/>
            <a:ext cx="377819" cy="502165"/>
          </a:xfrm>
          <a:custGeom>
            <a:avLst/>
            <a:gdLst>
              <a:gd name="T0" fmla="*/ 218311 w 216"/>
              <a:gd name="T1" fmla="*/ 145852 h 288"/>
              <a:gd name="T2" fmla="*/ 218311 w 216"/>
              <a:gd name="T3" fmla="*/ 91447 h 288"/>
              <a:gd name="T4" fmla="*/ 126574 w 216"/>
              <a:gd name="T5" fmla="*/ 0 h 288"/>
              <a:gd name="T6" fmla="*/ 125413 w 216"/>
              <a:gd name="T7" fmla="*/ 0 h 288"/>
              <a:gd name="T8" fmla="*/ 123090 w 216"/>
              <a:gd name="T9" fmla="*/ 0 h 288"/>
              <a:gd name="T10" fmla="*/ 32514 w 216"/>
              <a:gd name="T11" fmla="*/ 91447 h 288"/>
              <a:gd name="T12" fmla="*/ 32514 w 216"/>
              <a:gd name="T13" fmla="*/ 145852 h 288"/>
              <a:gd name="T14" fmla="*/ 0 w 216"/>
              <a:gd name="T15" fmla="*/ 145852 h 288"/>
              <a:gd name="T16" fmla="*/ 0 w 216"/>
              <a:gd name="T17" fmla="*/ 333375 h 288"/>
              <a:gd name="T18" fmla="*/ 250825 w 216"/>
              <a:gd name="T19" fmla="*/ 333375 h 288"/>
              <a:gd name="T20" fmla="*/ 250825 w 216"/>
              <a:gd name="T21" fmla="*/ 145852 h 288"/>
              <a:gd name="T22" fmla="*/ 218311 w 216"/>
              <a:gd name="T23" fmla="*/ 145852 h 288"/>
              <a:gd name="T24" fmla="*/ 154443 w 216"/>
              <a:gd name="T25" fmla="*/ 299806 h 288"/>
              <a:gd name="T26" fmla="*/ 97543 w 216"/>
              <a:gd name="T27" fmla="*/ 299806 h 288"/>
              <a:gd name="T28" fmla="*/ 111478 w 216"/>
              <a:gd name="T29" fmla="*/ 238456 h 288"/>
              <a:gd name="T30" fmla="*/ 97543 w 216"/>
              <a:gd name="T31" fmla="*/ 214147 h 288"/>
              <a:gd name="T32" fmla="*/ 125413 w 216"/>
              <a:gd name="T33" fmla="*/ 186366 h 288"/>
              <a:gd name="T34" fmla="*/ 154443 w 216"/>
              <a:gd name="T35" fmla="*/ 214147 h 288"/>
              <a:gd name="T36" fmla="*/ 139347 w 216"/>
              <a:gd name="T37" fmla="*/ 238456 h 288"/>
              <a:gd name="T38" fmla="*/ 154443 w 216"/>
              <a:gd name="T39" fmla="*/ 299806 h 288"/>
              <a:gd name="T40" fmla="*/ 171862 w 216"/>
              <a:gd name="T41" fmla="*/ 145852 h 288"/>
              <a:gd name="T42" fmla="*/ 77802 w 216"/>
              <a:gd name="T43" fmla="*/ 145852 h 288"/>
              <a:gd name="T44" fmla="*/ 77802 w 216"/>
              <a:gd name="T45" fmla="*/ 91447 h 288"/>
              <a:gd name="T46" fmla="*/ 123090 w 216"/>
              <a:gd name="T47" fmla="*/ 46302 h 288"/>
              <a:gd name="T48" fmla="*/ 125413 w 216"/>
              <a:gd name="T49" fmla="*/ 46302 h 288"/>
              <a:gd name="T50" fmla="*/ 126574 w 216"/>
              <a:gd name="T51" fmla="*/ 46302 h 288"/>
              <a:gd name="T52" fmla="*/ 171862 w 216"/>
              <a:gd name="T53" fmla="*/ 91447 h 288"/>
              <a:gd name="T54" fmla="*/ 171862 w 216"/>
              <a:gd name="T55" fmla="*/ 145852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6"/>
              <a:gd name="T85" fmla="*/ 0 h 288"/>
              <a:gd name="T86" fmla="*/ 216 w 216"/>
              <a:gd name="T87" fmla="*/ 288 h 28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109">
            <a:extLst>
              <a:ext uri="{FF2B5EF4-FFF2-40B4-BE49-F238E27FC236}">
                <a16:creationId xmlns:a16="http://schemas.microsoft.com/office/drawing/2014/main" id="{FC5FC944-BEFB-C5AF-6BB1-0D141D73F745}"/>
              </a:ext>
            </a:extLst>
          </p:cNvPr>
          <p:cNvSpPr>
            <a:spLocks noEditPoints="1"/>
          </p:cNvSpPr>
          <p:nvPr/>
        </p:nvSpPr>
        <p:spPr bwMode="auto">
          <a:xfrm rot="2811498">
            <a:off x="5652247" y="3475003"/>
            <a:ext cx="509686" cy="514279"/>
          </a:xfrm>
          <a:custGeom>
            <a:avLst/>
            <a:gdLst>
              <a:gd name="T0" fmla="*/ 176213 w 288"/>
              <a:gd name="T1" fmla="*/ 150115 h 289"/>
              <a:gd name="T2" fmla="*/ 124206 w 288"/>
              <a:gd name="T3" fmla="*/ 97821 h 289"/>
              <a:gd name="T4" fmla="*/ 132160 w 288"/>
              <a:gd name="T5" fmla="*/ 66444 h 289"/>
              <a:gd name="T6" fmla="*/ 66080 w 288"/>
              <a:gd name="T7" fmla="*/ 0 h 289"/>
              <a:gd name="T8" fmla="*/ 0 w 288"/>
              <a:gd name="T9" fmla="*/ 66444 h 289"/>
              <a:gd name="T10" fmla="*/ 66080 w 288"/>
              <a:gd name="T11" fmla="*/ 132889 h 289"/>
              <a:gd name="T12" fmla="*/ 96672 w 288"/>
              <a:gd name="T13" fmla="*/ 125506 h 289"/>
              <a:gd name="T14" fmla="*/ 148680 w 288"/>
              <a:gd name="T15" fmla="*/ 177800 h 289"/>
              <a:gd name="T16" fmla="*/ 176213 w 288"/>
              <a:gd name="T17" fmla="*/ 150115 h 289"/>
              <a:gd name="T18" fmla="*/ 22027 w 288"/>
              <a:gd name="T19" fmla="*/ 66444 h 289"/>
              <a:gd name="T20" fmla="*/ 66080 w 288"/>
              <a:gd name="T21" fmla="*/ 22148 h 289"/>
              <a:gd name="T22" fmla="*/ 110133 w 288"/>
              <a:gd name="T23" fmla="*/ 66444 h 289"/>
              <a:gd name="T24" fmla="*/ 66080 w 288"/>
              <a:gd name="T25" fmla="*/ 110740 h 289"/>
              <a:gd name="T26" fmla="*/ 22027 w 288"/>
              <a:gd name="T27" fmla="*/ 66444 h 2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89"/>
              <a:gd name="T44" fmla="*/ 288 w 288"/>
              <a:gd name="T45" fmla="*/ 289 h 28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72">
            <a:extLst>
              <a:ext uri="{FF2B5EF4-FFF2-40B4-BE49-F238E27FC236}">
                <a16:creationId xmlns:a16="http://schemas.microsoft.com/office/drawing/2014/main" id="{0F67CDA9-33EB-4C9B-7A00-3A51681282D7}"/>
              </a:ext>
            </a:extLst>
          </p:cNvPr>
          <p:cNvSpPr>
            <a:spLocks noEditPoints="1"/>
          </p:cNvSpPr>
          <p:nvPr/>
        </p:nvSpPr>
        <p:spPr bwMode="auto">
          <a:xfrm>
            <a:off x="6479793" y="2102132"/>
            <a:ext cx="465937" cy="465937"/>
          </a:xfrm>
          <a:custGeom>
            <a:avLst/>
            <a:gdLst>
              <a:gd name="T0" fmla="*/ 159693 w 288"/>
              <a:gd name="T1" fmla="*/ 66080 h 288"/>
              <a:gd name="T2" fmla="*/ 157246 w 288"/>
              <a:gd name="T3" fmla="*/ 66080 h 288"/>
              <a:gd name="T4" fmla="*/ 152351 w 288"/>
              <a:gd name="T5" fmla="*/ 54455 h 288"/>
              <a:gd name="T6" fmla="*/ 155410 w 288"/>
              <a:gd name="T7" fmla="*/ 51395 h 288"/>
              <a:gd name="T8" fmla="*/ 155410 w 288"/>
              <a:gd name="T9" fmla="*/ 28145 h 288"/>
              <a:gd name="T10" fmla="*/ 148068 w 288"/>
              <a:gd name="T11" fmla="*/ 20191 h 288"/>
              <a:gd name="T12" fmla="*/ 124818 w 288"/>
              <a:gd name="T13" fmla="*/ 20191 h 288"/>
              <a:gd name="T14" fmla="*/ 121758 w 288"/>
              <a:gd name="T15" fmla="*/ 23862 h 288"/>
              <a:gd name="T16" fmla="*/ 110133 w 288"/>
              <a:gd name="T17" fmla="*/ 18967 h 288"/>
              <a:gd name="T18" fmla="*/ 110133 w 288"/>
              <a:gd name="T19" fmla="*/ 16520 h 288"/>
              <a:gd name="T20" fmla="*/ 93613 w 288"/>
              <a:gd name="T21" fmla="*/ 0 h 288"/>
              <a:gd name="T22" fmla="*/ 82600 w 288"/>
              <a:gd name="T23" fmla="*/ 0 h 288"/>
              <a:gd name="T24" fmla="*/ 66080 w 288"/>
              <a:gd name="T25" fmla="*/ 16520 h 288"/>
              <a:gd name="T26" fmla="*/ 66080 w 288"/>
              <a:gd name="T27" fmla="*/ 18967 h 288"/>
              <a:gd name="T28" fmla="*/ 54455 w 288"/>
              <a:gd name="T29" fmla="*/ 23862 h 288"/>
              <a:gd name="T30" fmla="*/ 51395 w 288"/>
              <a:gd name="T31" fmla="*/ 20191 h 288"/>
              <a:gd name="T32" fmla="*/ 28145 w 288"/>
              <a:gd name="T33" fmla="*/ 20191 h 288"/>
              <a:gd name="T34" fmla="*/ 20191 w 288"/>
              <a:gd name="T35" fmla="*/ 28145 h 288"/>
              <a:gd name="T36" fmla="*/ 20191 w 288"/>
              <a:gd name="T37" fmla="*/ 51395 h 288"/>
              <a:gd name="T38" fmla="*/ 23862 w 288"/>
              <a:gd name="T39" fmla="*/ 54455 h 288"/>
              <a:gd name="T40" fmla="*/ 18967 w 288"/>
              <a:gd name="T41" fmla="*/ 66080 h 288"/>
              <a:gd name="T42" fmla="*/ 16520 w 288"/>
              <a:gd name="T43" fmla="*/ 66080 h 288"/>
              <a:gd name="T44" fmla="*/ 0 w 288"/>
              <a:gd name="T45" fmla="*/ 82600 h 288"/>
              <a:gd name="T46" fmla="*/ 0 w 288"/>
              <a:gd name="T47" fmla="*/ 93613 h 288"/>
              <a:gd name="T48" fmla="*/ 16520 w 288"/>
              <a:gd name="T49" fmla="*/ 110133 h 288"/>
              <a:gd name="T50" fmla="*/ 18967 w 288"/>
              <a:gd name="T51" fmla="*/ 110133 h 288"/>
              <a:gd name="T52" fmla="*/ 23862 w 288"/>
              <a:gd name="T53" fmla="*/ 121758 h 288"/>
              <a:gd name="T54" fmla="*/ 20191 w 288"/>
              <a:gd name="T55" fmla="*/ 124818 h 288"/>
              <a:gd name="T56" fmla="*/ 20191 w 288"/>
              <a:gd name="T57" fmla="*/ 148068 h 288"/>
              <a:gd name="T58" fmla="*/ 28145 w 288"/>
              <a:gd name="T59" fmla="*/ 156022 h 288"/>
              <a:gd name="T60" fmla="*/ 51395 w 288"/>
              <a:gd name="T61" fmla="*/ 156022 h 288"/>
              <a:gd name="T62" fmla="*/ 54455 w 288"/>
              <a:gd name="T63" fmla="*/ 152351 h 288"/>
              <a:gd name="T64" fmla="*/ 66080 w 288"/>
              <a:gd name="T65" fmla="*/ 157246 h 288"/>
              <a:gd name="T66" fmla="*/ 66080 w 288"/>
              <a:gd name="T67" fmla="*/ 159693 h 288"/>
              <a:gd name="T68" fmla="*/ 82600 w 288"/>
              <a:gd name="T69" fmla="*/ 176213 h 288"/>
              <a:gd name="T70" fmla="*/ 93613 w 288"/>
              <a:gd name="T71" fmla="*/ 176213 h 288"/>
              <a:gd name="T72" fmla="*/ 110133 w 288"/>
              <a:gd name="T73" fmla="*/ 159693 h 288"/>
              <a:gd name="T74" fmla="*/ 110133 w 288"/>
              <a:gd name="T75" fmla="*/ 157246 h 288"/>
              <a:gd name="T76" fmla="*/ 121758 w 288"/>
              <a:gd name="T77" fmla="*/ 152351 h 288"/>
              <a:gd name="T78" fmla="*/ 124818 w 288"/>
              <a:gd name="T79" fmla="*/ 156022 h 288"/>
              <a:gd name="T80" fmla="*/ 148068 w 288"/>
              <a:gd name="T81" fmla="*/ 156022 h 288"/>
              <a:gd name="T82" fmla="*/ 155410 w 288"/>
              <a:gd name="T83" fmla="*/ 148068 h 288"/>
              <a:gd name="T84" fmla="*/ 155410 w 288"/>
              <a:gd name="T85" fmla="*/ 124818 h 288"/>
              <a:gd name="T86" fmla="*/ 152351 w 288"/>
              <a:gd name="T87" fmla="*/ 121758 h 288"/>
              <a:gd name="T88" fmla="*/ 157246 w 288"/>
              <a:gd name="T89" fmla="*/ 110133 h 288"/>
              <a:gd name="T90" fmla="*/ 159693 w 288"/>
              <a:gd name="T91" fmla="*/ 110133 h 288"/>
              <a:gd name="T92" fmla="*/ 176213 w 288"/>
              <a:gd name="T93" fmla="*/ 93613 h 288"/>
              <a:gd name="T94" fmla="*/ 176213 w 288"/>
              <a:gd name="T95" fmla="*/ 82600 h 288"/>
              <a:gd name="T96" fmla="*/ 159693 w 288"/>
              <a:gd name="T97" fmla="*/ 66080 h 288"/>
              <a:gd name="T98" fmla="*/ 88107 w 288"/>
              <a:gd name="T99" fmla="*/ 121146 h 288"/>
              <a:gd name="T100" fmla="*/ 55067 w 288"/>
              <a:gd name="T101" fmla="*/ 88718 h 288"/>
              <a:gd name="T102" fmla="*/ 88107 w 288"/>
              <a:gd name="T103" fmla="*/ 55678 h 288"/>
              <a:gd name="T104" fmla="*/ 120535 w 288"/>
              <a:gd name="T105" fmla="*/ 88718 h 288"/>
              <a:gd name="T106" fmla="*/ 88107 w 288"/>
              <a:gd name="T107" fmla="*/ 121146 h 2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88"/>
              <a:gd name="T163" fmla="*/ 0 h 288"/>
              <a:gd name="T164" fmla="*/ 288 w 288"/>
              <a:gd name="T165" fmla="*/ 288 h 28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88" h="288">
                <a:moveTo>
                  <a:pt x="261" y="108"/>
                </a:moveTo>
                <a:cubicBezTo>
                  <a:pt x="257" y="108"/>
                  <a:pt x="257" y="108"/>
                  <a:pt x="257" y="108"/>
                </a:cubicBezTo>
                <a:cubicBezTo>
                  <a:pt x="242" y="108"/>
                  <a:pt x="239" y="100"/>
                  <a:pt x="249" y="89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65" y="74"/>
                  <a:pt x="265" y="57"/>
                  <a:pt x="254" y="46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31" y="23"/>
                  <a:pt x="214" y="23"/>
                  <a:pt x="204" y="33"/>
                </a:cubicBezTo>
                <a:cubicBezTo>
                  <a:pt x="199" y="39"/>
                  <a:pt x="199" y="39"/>
                  <a:pt x="199" y="39"/>
                </a:cubicBezTo>
                <a:cubicBezTo>
                  <a:pt x="188" y="49"/>
                  <a:pt x="180" y="46"/>
                  <a:pt x="180" y="31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80" y="12"/>
                  <a:pt x="168" y="0"/>
                  <a:pt x="153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20" y="0"/>
                  <a:pt x="108" y="12"/>
                  <a:pt x="108" y="27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8" y="46"/>
                  <a:pt x="100" y="49"/>
                  <a:pt x="89" y="39"/>
                </a:cubicBezTo>
                <a:cubicBezTo>
                  <a:pt x="84" y="33"/>
                  <a:pt x="84" y="33"/>
                  <a:pt x="84" y="33"/>
                </a:cubicBezTo>
                <a:cubicBezTo>
                  <a:pt x="73" y="23"/>
                  <a:pt x="56" y="23"/>
                  <a:pt x="46" y="33"/>
                </a:cubicBezTo>
                <a:cubicBezTo>
                  <a:pt x="33" y="46"/>
                  <a:pt x="33" y="46"/>
                  <a:pt x="33" y="46"/>
                </a:cubicBezTo>
                <a:cubicBezTo>
                  <a:pt x="23" y="57"/>
                  <a:pt x="23" y="74"/>
                  <a:pt x="33" y="84"/>
                </a:cubicBezTo>
                <a:cubicBezTo>
                  <a:pt x="39" y="89"/>
                  <a:pt x="39" y="89"/>
                  <a:pt x="39" y="89"/>
                </a:cubicBezTo>
                <a:cubicBezTo>
                  <a:pt x="49" y="100"/>
                  <a:pt x="45" y="108"/>
                  <a:pt x="31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2" y="108"/>
                  <a:pt x="0" y="120"/>
                  <a:pt x="0" y="135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68"/>
                  <a:pt x="12" y="180"/>
                  <a:pt x="27" y="180"/>
                </a:cubicBezTo>
                <a:cubicBezTo>
                  <a:pt x="31" y="180"/>
                  <a:pt x="31" y="180"/>
                  <a:pt x="31" y="180"/>
                </a:cubicBezTo>
                <a:cubicBezTo>
                  <a:pt x="45" y="180"/>
                  <a:pt x="49" y="188"/>
                  <a:pt x="39" y="199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23" y="214"/>
                  <a:pt x="23" y="231"/>
                  <a:pt x="33" y="242"/>
                </a:cubicBezTo>
                <a:cubicBezTo>
                  <a:pt x="46" y="255"/>
                  <a:pt x="46" y="255"/>
                  <a:pt x="46" y="255"/>
                </a:cubicBezTo>
                <a:cubicBezTo>
                  <a:pt x="56" y="265"/>
                  <a:pt x="73" y="265"/>
                  <a:pt x="84" y="255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100" y="239"/>
                  <a:pt x="108" y="242"/>
                  <a:pt x="108" y="257"/>
                </a:cubicBezTo>
                <a:cubicBezTo>
                  <a:pt x="108" y="261"/>
                  <a:pt x="108" y="261"/>
                  <a:pt x="108" y="261"/>
                </a:cubicBezTo>
                <a:cubicBezTo>
                  <a:pt x="108" y="276"/>
                  <a:pt x="120" y="288"/>
                  <a:pt x="135" y="288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68" y="288"/>
                  <a:pt x="180" y="276"/>
                  <a:pt x="180" y="261"/>
                </a:cubicBezTo>
                <a:cubicBezTo>
                  <a:pt x="180" y="257"/>
                  <a:pt x="180" y="257"/>
                  <a:pt x="180" y="257"/>
                </a:cubicBezTo>
                <a:cubicBezTo>
                  <a:pt x="180" y="242"/>
                  <a:pt x="188" y="239"/>
                  <a:pt x="199" y="249"/>
                </a:cubicBezTo>
                <a:cubicBezTo>
                  <a:pt x="204" y="255"/>
                  <a:pt x="204" y="255"/>
                  <a:pt x="204" y="255"/>
                </a:cubicBezTo>
                <a:cubicBezTo>
                  <a:pt x="214" y="265"/>
                  <a:pt x="231" y="265"/>
                  <a:pt x="242" y="255"/>
                </a:cubicBezTo>
                <a:cubicBezTo>
                  <a:pt x="254" y="242"/>
                  <a:pt x="254" y="242"/>
                  <a:pt x="254" y="242"/>
                </a:cubicBezTo>
                <a:cubicBezTo>
                  <a:pt x="265" y="231"/>
                  <a:pt x="265" y="214"/>
                  <a:pt x="254" y="204"/>
                </a:cubicBezTo>
                <a:cubicBezTo>
                  <a:pt x="249" y="199"/>
                  <a:pt x="249" y="199"/>
                  <a:pt x="249" y="199"/>
                </a:cubicBezTo>
                <a:cubicBezTo>
                  <a:pt x="239" y="188"/>
                  <a:pt x="242" y="180"/>
                  <a:pt x="257" y="180"/>
                </a:cubicBezTo>
                <a:cubicBezTo>
                  <a:pt x="261" y="180"/>
                  <a:pt x="261" y="180"/>
                  <a:pt x="261" y="180"/>
                </a:cubicBezTo>
                <a:cubicBezTo>
                  <a:pt x="276" y="180"/>
                  <a:pt x="288" y="168"/>
                  <a:pt x="288" y="153"/>
                </a:cubicBezTo>
                <a:cubicBezTo>
                  <a:pt x="288" y="135"/>
                  <a:pt x="288" y="135"/>
                  <a:pt x="288" y="135"/>
                </a:cubicBezTo>
                <a:cubicBezTo>
                  <a:pt x="288" y="120"/>
                  <a:pt x="276" y="108"/>
                  <a:pt x="261" y="108"/>
                </a:cubicBezTo>
                <a:close/>
                <a:moveTo>
                  <a:pt x="144" y="198"/>
                </a:moveTo>
                <a:cubicBezTo>
                  <a:pt x="114" y="198"/>
                  <a:pt x="90" y="174"/>
                  <a:pt x="90" y="145"/>
                </a:cubicBezTo>
                <a:cubicBezTo>
                  <a:pt x="90" y="115"/>
                  <a:pt x="114" y="91"/>
                  <a:pt x="144" y="91"/>
                </a:cubicBezTo>
                <a:cubicBezTo>
                  <a:pt x="173" y="91"/>
                  <a:pt x="197" y="115"/>
                  <a:pt x="197" y="145"/>
                </a:cubicBezTo>
                <a:cubicBezTo>
                  <a:pt x="197" y="174"/>
                  <a:pt x="173" y="198"/>
                  <a:pt x="144" y="19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DAEBE4E-6537-4181-4494-C809F8E9F773}"/>
              </a:ext>
            </a:extLst>
          </p:cNvPr>
          <p:cNvGrpSpPr/>
          <p:nvPr/>
        </p:nvGrpSpPr>
        <p:grpSpPr>
          <a:xfrm>
            <a:off x="7484162" y="1881571"/>
            <a:ext cx="3336237" cy="816522"/>
            <a:chOff x="283598" y="1906534"/>
            <a:chExt cx="3336237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D91903F-2715-2A92-CAC2-6241E03CB56C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7238E15-27FC-0BF8-BF6D-A130060499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5004D74-1E5E-FA73-36C6-362B9A9D7047}"/>
              </a:ext>
            </a:extLst>
          </p:cNvPr>
          <p:cNvGrpSpPr/>
          <p:nvPr/>
        </p:nvGrpSpPr>
        <p:grpSpPr>
          <a:xfrm>
            <a:off x="6499118" y="3473410"/>
            <a:ext cx="3336237" cy="816522"/>
            <a:chOff x="283598" y="1906534"/>
            <a:chExt cx="3336237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A905438-439C-93A5-2683-CAAAF0433650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DFEB7D-8897-92AC-5D58-7551AAEF2A7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A5CE127-C3DA-5E8E-DB5E-A2F9A9B4D6C2}"/>
              </a:ext>
            </a:extLst>
          </p:cNvPr>
          <p:cNvGrpSpPr/>
          <p:nvPr/>
        </p:nvGrpSpPr>
        <p:grpSpPr>
          <a:xfrm>
            <a:off x="907673" y="1693871"/>
            <a:ext cx="3336237" cy="816522"/>
            <a:chOff x="283598" y="1906534"/>
            <a:chExt cx="3336237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3C4268-C59A-1981-E717-CD4FF14D367E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6E8F5ED-4508-FFE5-FCB3-5DAB5C35BB2F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2E4F9F2-F564-174D-6F46-228C16B00D5F}"/>
              </a:ext>
            </a:extLst>
          </p:cNvPr>
          <p:cNvGrpSpPr/>
          <p:nvPr/>
        </p:nvGrpSpPr>
        <p:grpSpPr>
          <a:xfrm>
            <a:off x="1839331" y="4669121"/>
            <a:ext cx="3336237" cy="816522"/>
            <a:chOff x="283598" y="1906534"/>
            <a:chExt cx="3336237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CBE7EA9-9DD3-C2B3-3C9D-609B5EF5AE0B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AD3E603-62A0-99B1-1DF5-F9810A21220E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208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图形 67">
            <a:extLst>
              <a:ext uri="{FF2B5EF4-FFF2-40B4-BE49-F238E27FC236}">
                <a16:creationId xmlns:a16="http://schemas.microsoft.com/office/drawing/2014/main" id="{1C009962-6098-249D-D1B5-BA3A596810D6}"/>
              </a:ext>
            </a:extLst>
          </p:cNvPr>
          <p:cNvGrpSpPr/>
          <p:nvPr/>
        </p:nvGrpSpPr>
        <p:grpSpPr>
          <a:xfrm>
            <a:off x="10184734" y="4690088"/>
            <a:ext cx="1381469" cy="2381006"/>
            <a:chOff x="8496166" y="2777506"/>
            <a:chExt cx="2591066" cy="446578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F2407A-1F8D-85AF-98EC-771EC155BDA7}"/>
                </a:ext>
              </a:extLst>
            </p:cNvPr>
            <p:cNvSpPr/>
            <p:nvPr/>
          </p:nvSpPr>
          <p:spPr>
            <a:xfrm>
              <a:off x="8496166" y="3430244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99593C2-AACE-9978-EBAB-7F1C3B61222A}"/>
                </a:ext>
              </a:extLst>
            </p:cNvPr>
            <p:cNvSpPr/>
            <p:nvPr/>
          </p:nvSpPr>
          <p:spPr>
            <a:xfrm rot="-1080331">
              <a:off x="9093604" y="3361602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7A6626E-7944-4340-A0C8-184070420AAA}"/>
                </a:ext>
              </a:extLst>
            </p:cNvPr>
            <p:cNvSpPr/>
            <p:nvPr/>
          </p:nvSpPr>
          <p:spPr>
            <a:xfrm>
              <a:off x="8533199" y="3544087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0F24876-0422-DB40-1F27-B2E9C4851220}"/>
                </a:ext>
              </a:extLst>
            </p:cNvPr>
            <p:cNvSpPr/>
            <p:nvPr/>
          </p:nvSpPr>
          <p:spPr>
            <a:xfrm rot="-1079571">
              <a:off x="8548649" y="3622972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517A7EF-FD0C-2D98-D493-D3BC6F51C254}"/>
                </a:ext>
              </a:extLst>
            </p:cNvPr>
            <p:cNvSpPr/>
            <p:nvPr/>
          </p:nvSpPr>
          <p:spPr>
            <a:xfrm>
              <a:off x="8524055" y="3515912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B90E124-6F92-ED1E-C61F-B3A16B30B12E}"/>
                </a:ext>
              </a:extLst>
            </p:cNvPr>
            <p:cNvSpPr/>
            <p:nvPr/>
          </p:nvSpPr>
          <p:spPr>
            <a:xfrm>
              <a:off x="8496166" y="3430244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CF7E52-5AC6-AB59-6FAA-475594DC92D3}"/>
                </a:ext>
              </a:extLst>
            </p:cNvPr>
            <p:cNvSpPr/>
            <p:nvPr/>
          </p:nvSpPr>
          <p:spPr>
            <a:xfrm rot="-846344">
              <a:off x="9009872" y="2983602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77B0758-FB2D-0F27-1F3A-9D22A3F597AA}"/>
                </a:ext>
              </a:extLst>
            </p:cNvPr>
            <p:cNvSpPr/>
            <p:nvPr/>
          </p:nvSpPr>
          <p:spPr>
            <a:xfrm>
              <a:off x="8683447" y="3014249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D0180FD-1264-E409-D3F7-5ECAE93F26AC}"/>
                </a:ext>
              </a:extLst>
            </p:cNvPr>
            <p:cNvSpPr/>
            <p:nvPr/>
          </p:nvSpPr>
          <p:spPr>
            <a:xfrm>
              <a:off x="8633726" y="3130378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2041C4-3C9F-556A-3B22-FF13E4242D6B}"/>
                </a:ext>
              </a:extLst>
            </p:cNvPr>
            <p:cNvSpPr/>
            <p:nvPr/>
          </p:nvSpPr>
          <p:spPr>
            <a:xfrm rot="-845926">
              <a:off x="8646890" y="3203428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D02077-BF8C-A43E-E292-2CBA27C896F7}"/>
                </a:ext>
              </a:extLst>
            </p:cNvPr>
            <p:cNvSpPr/>
            <p:nvPr/>
          </p:nvSpPr>
          <p:spPr>
            <a:xfrm>
              <a:off x="8626411" y="3101632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2E4B2A6-5703-207C-BF88-A403F377017F}"/>
                </a:ext>
              </a:extLst>
            </p:cNvPr>
            <p:cNvSpPr/>
            <p:nvPr/>
          </p:nvSpPr>
          <p:spPr>
            <a:xfrm>
              <a:off x="8604465" y="3014249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EA994E1-FE15-B964-120C-D66EA3C6D422}"/>
                </a:ext>
              </a:extLst>
            </p:cNvPr>
            <p:cNvSpPr/>
            <p:nvPr/>
          </p:nvSpPr>
          <p:spPr>
            <a:xfrm rot="-468991">
              <a:off x="9458574" y="2777506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ED9C2B6-68CB-FFAE-F38C-4E735ACDF55C}"/>
                </a:ext>
              </a:extLst>
            </p:cNvPr>
            <p:cNvSpPr/>
            <p:nvPr/>
          </p:nvSpPr>
          <p:spPr>
            <a:xfrm>
              <a:off x="9312897" y="2781935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DE49013-BEFA-7BE8-AE06-E9C60245E653}"/>
                </a:ext>
              </a:extLst>
            </p:cNvPr>
            <p:cNvSpPr/>
            <p:nvPr/>
          </p:nvSpPr>
          <p:spPr>
            <a:xfrm>
              <a:off x="9247974" y="2900521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24AF63-A8D8-17AB-F885-C6CD8F68BBF0}"/>
                </a:ext>
              </a:extLst>
            </p:cNvPr>
            <p:cNvSpPr/>
            <p:nvPr/>
          </p:nvSpPr>
          <p:spPr>
            <a:xfrm>
              <a:off x="9255461" y="2955213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EDBE29-7C60-A58B-6CEA-BC9B888BF3E9}"/>
                </a:ext>
              </a:extLst>
            </p:cNvPr>
            <p:cNvSpPr/>
            <p:nvPr/>
          </p:nvSpPr>
          <p:spPr>
            <a:xfrm>
              <a:off x="9243917" y="2871146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1CFF8B9-8073-6C94-68AE-6890ECA4450C}"/>
                </a:ext>
              </a:extLst>
            </p:cNvPr>
            <p:cNvSpPr/>
            <p:nvPr/>
          </p:nvSpPr>
          <p:spPr>
            <a:xfrm>
              <a:off x="9231687" y="2781935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406BA8C-6565-D702-D278-8730CAB7CCDE}"/>
                </a:ext>
              </a:extLst>
            </p:cNvPr>
            <p:cNvSpPr/>
            <p:nvPr/>
          </p:nvSpPr>
          <p:spPr>
            <a:xfrm>
              <a:off x="8883872" y="3459276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7035FC-2F70-8E66-A352-CBB6513663AB}"/>
                </a:ext>
              </a:extLst>
            </p:cNvPr>
            <p:cNvSpPr/>
            <p:nvPr/>
          </p:nvSpPr>
          <p:spPr>
            <a:xfrm>
              <a:off x="8956624" y="3459276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3DBAB24-BA58-CCED-64D9-B5193E3F1BE6}"/>
                </a:ext>
              </a:extLst>
            </p:cNvPr>
            <p:cNvSpPr/>
            <p:nvPr/>
          </p:nvSpPr>
          <p:spPr>
            <a:xfrm rot="179195">
              <a:off x="10058291" y="3892578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B689CF-7436-C313-DE4F-1CC595E7EEEB}"/>
                </a:ext>
              </a:extLst>
            </p:cNvPr>
            <p:cNvSpPr/>
            <p:nvPr/>
          </p:nvSpPr>
          <p:spPr>
            <a:xfrm>
              <a:off x="10059790" y="3895045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5E7A1D8-C31D-1200-028C-EF2A931A4530}"/>
                </a:ext>
              </a:extLst>
            </p:cNvPr>
            <p:cNvSpPr/>
            <p:nvPr/>
          </p:nvSpPr>
          <p:spPr>
            <a:xfrm rot="178852">
              <a:off x="10138098" y="4014411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372D213-84CA-839B-C1AF-53DE4FFA3A8F}"/>
                </a:ext>
              </a:extLst>
            </p:cNvPr>
            <p:cNvSpPr/>
            <p:nvPr/>
          </p:nvSpPr>
          <p:spPr>
            <a:xfrm>
              <a:off x="10135743" y="4065123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D66603E-8669-78BA-C9B3-E1A992A05334}"/>
                </a:ext>
              </a:extLst>
            </p:cNvPr>
            <p:cNvSpPr/>
            <p:nvPr/>
          </p:nvSpPr>
          <p:spPr>
            <a:xfrm>
              <a:off x="10140200" y="3980370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DD4AEC6-04B5-532E-646C-80F228560139}"/>
                </a:ext>
              </a:extLst>
            </p:cNvPr>
            <p:cNvSpPr/>
            <p:nvPr/>
          </p:nvSpPr>
          <p:spPr>
            <a:xfrm rot="179195">
              <a:off x="10143208" y="3894862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C4D7967-73C2-E836-3799-B16679A06E44}"/>
                </a:ext>
              </a:extLst>
            </p:cNvPr>
            <p:cNvSpPr/>
            <p:nvPr/>
          </p:nvSpPr>
          <p:spPr>
            <a:xfrm rot="94552">
              <a:off x="9844127" y="2991875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923D46B-C038-9CB7-5BEA-016A21E6EB11}"/>
                </a:ext>
              </a:extLst>
            </p:cNvPr>
            <p:cNvSpPr/>
            <p:nvPr/>
          </p:nvSpPr>
          <p:spPr>
            <a:xfrm>
              <a:off x="9873881" y="2992589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22726AC-5D43-1D38-118E-8CB431167811}"/>
                </a:ext>
              </a:extLst>
            </p:cNvPr>
            <p:cNvSpPr/>
            <p:nvPr/>
          </p:nvSpPr>
          <p:spPr>
            <a:xfrm>
              <a:off x="9885597" y="3110204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F18DA4-2B65-FA1F-F5D1-A508E4AC0E6D}"/>
                </a:ext>
              </a:extLst>
            </p:cNvPr>
            <p:cNvSpPr/>
            <p:nvPr/>
          </p:nvSpPr>
          <p:spPr>
            <a:xfrm rot="94208">
              <a:off x="9885044" y="3167400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F53398-7005-A420-A3BD-3E20972E4E1B}"/>
                </a:ext>
              </a:extLst>
            </p:cNvPr>
            <p:cNvSpPr/>
            <p:nvPr/>
          </p:nvSpPr>
          <p:spPr>
            <a:xfrm>
              <a:off x="9887197" y="3080543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211032-A82A-D9DF-9045-8EAC5182CE9A}"/>
                </a:ext>
              </a:extLst>
            </p:cNvPr>
            <p:cNvSpPr/>
            <p:nvPr/>
          </p:nvSpPr>
          <p:spPr>
            <a:xfrm>
              <a:off x="9887711" y="2990475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EDE132-BCF4-90BA-CE02-60E7EF6DD050}"/>
                </a:ext>
              </a:extLst>
            </p:cNvPr>
            <p:cNvSpPr/>
            <p:nvPr/>
          </p:nvSpPr>
          <p:spPr>
            <a:xfrm>
              <a:off x="9873881" y="3555002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FF42F7D-0BDE-7607-1281-C2BFA5C7529F}"/>
                </a:ext>
              </a:extLst>
            </p:cNvPr>
            <p:cNvSpPr/>
            <p:nvPr/>
          </p:nvSpPr>
          <p:spPr>
            <a:xfrm>
              <a:off x="9942918" y="3572090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CACB579-EB63-5DB5-903A-8C2034D4FCFE}"/>
                </a:ext>
              </a:extLst>
            </p:cNvPr>
            <p:cNvSpPr/>
            <p:nvPr/>
          </p:nvSpPr>
          <p:spPr>
            <a:xfrm>
              <a:off x="10071563" y="3722909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02676B-333F-4526-1952-0076D7B7BC6C}"/>
                </a:ext>
              </a:extLst>
            </p:cNvPr>
            <p:cNvSpPr/>
            <p:nvPr/>
          </p:nvSpPr>
          <p:spPr>
            <a:xfrm>
              <a:off x="10156602" y="3745141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690C393-C395-3EA7-E6A7-A37EF2030931}"/>
                </a:ext>
              </a:extLst>
            </p:cNvPr>
            <p:cNvSpPr/>
            <p:nvPr/>
          </p:nvSpPr>
          <p:spPr>
            <a:xfrm rot="877195">
              <a:off x="10877769" y="3860113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0D2F28-73E9-30F0-7445-9E8998541A58}"/>
                </a:ext>
              </a:extLst>
            </p:cNvPr>
            <p:cNvSpPr/>
            <p:nvPr/>
          </p:nvSpPr>
          <p:spPr>
            <a:xfrm>
              <a:off x="10868406" y="3892130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A56171-B255-E821-5261-67B032C8E33A}"/>
                </a:ext>
              </a:extLst>
            </p:cNvPr>
            <p:cNvSpPr/>
            <p:nvPr/>
          </p:nvSpPr>
          <p:spPr>
            <a:xfrm>
              <a:off x="10889722" y="3810063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EACE49-0CB2-A644-2EDB-F400A4345684}"/>
                </a:ext>
              </a:extLst>
            </p:cNvPr>
            <p:cNvSpPr/>
            <p:nvPr/>
          </p:nvSpPr>
          <p:spPr>
            <a:xfrm>
              <a:off x="10894294" y="3722909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7CF6B3-4C15-F3F0-7C1E-11817A16E82E}"/>
                </a:ext>
              </a:extLst>
            </p:cNvPr>
            <p:cNvSpPr/>
            <p:nvPr/>
          </p:nvSpPr>
          <p:spPr>
            <a:xfrm>
              <a:off x="9623272" y="3012741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1663606-D6AF-22BE-75EC-C5047B706CF6}"/>
                </a:ext>
              </a:extLst>
            </p:cNvPr>
            <p:cNvSpPr/>
            <p:nvPr/>
          </p:nvSpPr>
          <p:spPr>
            <a:xfrm>
              <a:off x="9496234" y="3389725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A16BBEA-4A5C-1751-6AAA-075A361850A4}"/>
                </a:ext>
              </a:extLst>
            </p:cNvPr>
            <p:cNvSpPr/>
            <p:nvPr/>
          </p:nvSpPr>
          <p:spPr>
            <a:xfrm>
              <a:off x="9582873" y="3394240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D9781DD-EDE6-D70E-EDB1-8DF51B279100}"/>
                </a:ext>
              </a:extLst>
            </p:cNvPr>
            <p:cNvSpPr/>
            <p:nvPr/>
          </p:nvSpPr>
          <p:spPr>
            <a:xfrm>
              <a:off x="9662255" y="3509340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385535-793C-D56C-F2DC-F496E033FD82}"/>
                </a:ext>
              </a:extLst>
            </p:cNvPr>
            <p:cNvSpPr/>
            <p:nvPr/>
          </p:nvSpPr>
          <p:spPr>
            <a:xfrm>
              <a:off x="9660997" y="3564375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76E9C4E-67F2-6127-E62B-96CD9DFEA9A7}"/>
                </a:ext>
              </a:extLst>
            </p:cNvPr>
            <p:cNvSpPr/>
            <p:nvPr/>
          </p:nvSpPr>
          <p:spPr>
            <a:xfrm>
              <a:off x="9665398" y="3479679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A84DA02-47D7-8CB6-51AB-60CC94E8E534}"/>
                </a:ext>
              </a:extLst>
            </p:cNvPr>
            <p:cNvSpPr/>
            <p:nvPr/>
          </p:nvSpPr>
          <p:spPr>
            <a:xfrm rot="179539">
              <a:off x="9668485" y="3394097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3683F3-913B-E368-56FF-29FF02A550CF}"/>
                </a:ext>
              </a:extLst>
            </p:cNvPr>
            <p:cNvSpPr/>
            <p:nvPr/>
          </p:nvSpPr>
          <p:spPr>
            <a:xfrm>
              <a:off x="8728710" y="4679315"/>
              <a:ext cx="2308860" cy="2188661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52BA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785B550-35C2-B3B1-E5AE-0D0485737D14}"/>
                </a:ext>
              </a:extLst>
            </p:cNvPr>
            <p:cNvSpPr/>
            <p:nvPr/>
          </p:nvSpPr>
          <p:spPr>
            <a:xfrm>
              <a:off x="8728710" y="535940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DA1D30-4646-948E-7E43-81A1232E96C5}"/>
                </a:ext>
              </a:extLst>
            </p:cNvPr>
            <p:cNvSpPr/>
            <p:nvPr/>
          </p:nvSpPr>
          <p:spPr>
            <a:xfrm>
              <a:off x="8728710" y="5936615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A9ED99D-329D-D370-0075-1A9F341129CF}"/>
                </a:ext>
              </a:extLst>
            </p:cNvPr>
            <p:cNvSpPr/>
            <p:nvPr/>
          </p:nvSpPr>
          <p:spPr>
            <a:xfrm>
              <a:off x="8728710" y="6376670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C9507E-C183-5F33-E194-6EFD95BCAA0C}"/>
              </a:ext>
            </a:extLst>
          </p:cNvPr>
          <p:cNvGrpSpPr/>
          <p:nvPr/>
        </p:nvGrpSpPr>
        <p:grpSpPr>
          <a:xfrm>
            <a:off x="1440492" y="1601520"/>
            <a:ext cx="4207473" cy="2727915"/>
            <a:chOff x="1825372" y="1120073"/>
            <a:chExt cx="8749835" cy="272791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E9C0BD8-C6C1-1191-09F4-3FFBBC8AE0BA}"/>
                </a:ext>
              </a:extLst>
            </p:cNvPr>
            <p:cNvSpPr txBox="1"/>
            <p:nvPr/>
          </p:nvSpPr>
          <p:spPr>
            <a:xfrm>
              <a:off x="1825372" y="1120073"/>
              <a:ext cx="854125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02</a:t>
              </a:r>
              <a:endParaRPr lang="zh-CN" altLang="en-US" sz="16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0058D-7752-1938-20B6-E0789BED9313}"/>
                </a:ext>
              </a:extLst>
            </p:cNvPr>
            <p:cNvSpPr txBox="1"/>
            <p:nvPr/>
          </p:nvSpPr>
          <p:spPr>
            <a:xfrm>
              <a:off x="2033951" y="1201110"/>
              <a:ext cx="854125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ln>
                    <a:solidFill>
                      <a:schemeClr val="bg1"/>
                    </a:solidFill>
                  </a:ln>
                  <a:noFill/>
                  <a:latin typeface="仓耳小丸子" panose="02020400000000000000" pitchFamily="18" charset="-122"/>
                  <a:ea typeface="仓耳小丸子" panose="02020400000000000000" pitchFamily="18" charset="-122"/>
                  <a:cs typeface="+mn-ea"/>
                  <a:sym typeface="+mn-lt"/>
                </a:rPr>
                <a:t>02</a:t>
              </a:r>
              <a:endParaRPr lang="zh-CN" altLang="en-US" sz="16600" dirty="0">
                <a:ln>
                  <a:solidFill>
                    <a:schemeClr val="bg1"/>
                  </a:solidFill>
                </a:ln>
                <a:noFill/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740BECC-83AB-AB50-D365-A8B339AED07B}"/>
              </a:ext>
            </a:extLst>
          </p:cNvPr>
          <p:cNvSpPr/>
          <p:nvPr/>
        </p:nvSpPr>
        <p:spPr>
          <a:xfrm>
            <a:off x="-1113540" y="6365727"/>
            <a:ext cx="13590582" cy="1410734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169BA5-C238-2B3F-BA87-E99E77BBA904}"/>
              </a:ext>
            </a:extLst>
          </p:cNvPr>
          <p:cNvGrpSpPr/>
          <p:nvPr/>
        </p:nvGrpSpPr>
        <p:grpSpPr>
          <a:xfrm>
            <a:off x="4967543" y="1940919"/>
            <a:ext cx="3615075" cy="710096"/>
            <a:chOff x="2036903" y="1668623"/>
            <a:chExt cx="3615075" cy="71009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67576F4-4C1A-8661-4AB8-740B7B06B6BA}"/>
                </a:ext>
              </a:extLst>
            </p:cNvPr>
            <p:cNvSpPr/>
            <p:nvPr/>
          </p:nvSpPr>
          <p:spPr>
            <a:xfrm>
              <a:off x="2036903" y="1781400"/>
              <a:ext cx="3615075" cy="597319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A90912-DAE3-BCCE-727F-A66D37BCEF0E}"/>
                </a:ext>
              </a:extLst>
            </p:cNvPr>
            <p:cNvSpPr txBox="1"/>
            <p:nvPr/>
          </p:nvSpPr>
          <p:spPr>
            <a:xfrm>
              <a:off x="2793306" y="1823738"/>
              <a:ext cx="23817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4D7A6D"/>
                  </a:solidFill>
                </a:defRPr>
              </a:lvl1pPr>
            </a:lstStyle>
            <a:p>
              <a:r>
                <a:rPr lang="zh-CN" altLang="en-US" dirty="0"/>
                <a:t>内容选择和安排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C0D8C29-018C-B769-3D9B-C052704021A4}"/>
                </a:ext>
              </a:extLst>
            </p:cNvPr>
            <p:cNvSpPr/>
            <p:nvPr/>
          </p:nvSpPr>
          <p:spPr>
            <a:xfrm>
              <a:off x="2112884" y="1668623"/>
              <a:ext cx="3539093" cy="216594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9827473-1BB1-3B9C-4F4E-6D73C604E153}"/>
              </a:ext>
            </a:extLst>
          </p:cNvPr>
          <p:cNvSpPr txBox="1"/>
          <p:nvPr/>
        </p:nvSpPr>
        <p:spPr>
          <a:xfrm>
            <a:off x="4870410" y="2779486"/>
            <a:ext cx="531432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9526BC7-E4AB-CD64-9E66-3B00780C93BC}"/>
              </a:ext>
            </a:extLst>
          </p:cNvPr>
          <p:cNvSpPr/>
          <p:nvPr/>
        </p:nvSpPr>
        <p:spPr>
          <a:xfrm>
            <a:off x="-41219" y="5912294"/>
            <a:ext cx="4372733" cy="579269"/>
          </a:xfrm>
          <a:custGeom>
            <a:avLst/>
            <a:gdLst>
              <a:gd name="connsiteX0" fmla="*/ 704036 w 4372733"/>
              <a:gd name="connsiteY0" fmla="*/ 523042 h 579269"/>
              <a:gd name="connsiteX1" fmla="*/ 717774 w 4372733"/>
              <a:gd name="connsiteY1" fmla="*/ 539769 h 579269"/>
              <a:gd name="connsiteX2" fmla="*/ 688191 w 4372733"/>
              <a:gd name="connsiteY2" fmla="*/ 554359 h 579269"/>
              <a:gd name="connsiteX3" fmla="*/ 679212 w 4372733"/>
              <a:gd name="connsiteY3" fmla="*/ 536922 h 579269"/>
              <a:gd name="connsiteX4" fmla="*/ 704036 w 4372733"/>
              <a:gd name="connsiteY4" fmla="*/ 523042 h 579269"/>
              <a:gd name="connsiteX5" fmla="*/ 1663311 w 4372733"/>
              <a:gd name="connsiteY5" fmla="*/ 515925 h 579269"/>
              <a:gd name="connsiteX6" fmla="*/ 1686093 w 4372733"/>
              <a:gd name="connsiteY6" fmla="*/ 523042 h 579269"/>
              <a:gd name="connsiteX7" fmla="*/ 1695072 w 4372733"/>
              <a:gd name="connsiteY7" fmla="*/ 533717 h 579269"/>
              <a:gd name="connsiteX8" fmla="*/ 1692432 w 4372733"/>
              <a:gd name="connsiteY8" fmla="*/ 541548 h 579269"/>
              <a:gd name="connsiteX9" fmla="*/ 1673414 w 4372733"/>
              <a:gd name="connsiteY9" fmla="*/ 544395 h 579269"/>
              <a:gd name="connsiteX10" fmla="*/ 1659150 w 4372733"/>
              <a:gd name="connsiteY10" fmla="*/ 541548 h 579269"/>
              <a:gd name="connsiteX11" fmla="*/ 1643304 w 4372733"/>
              <a:gd name="connsiteY11" fmla="*/ 521619 h 579269"/>
              <a:gd name="connsiteX12" fmla="*/ 1663311 w 4372733"/>
              <a:gd name="connsiteY12" fmla="*/ 515925 h 579269"/>
              <a:gd name="connsiteX13" fmla="*/ 1823442 w 4372733"/>
              <a:gd name="connsiteY13" fmla="*/ 499911 h 579269"/>
              <a:gd name="connsiteX14" fmla="*/ 1864118 w 4372733"/>
              <a:gd name="connsiteY14" fmla="*/ 532652 h 579269"/>
              <a:gd name="connsiteX15" fmla="*/ 1825550 w 4372733"/>
              <a:gd name="connsiteY15" fmla="*/ 538346 h 579269"/>
              <a:gd name="connsiteX16" fmla="*/ 1833475 w 4372733"/>
              <a:gd name="connsiteY16" fmla="*/ 510586 h 579269"/>
              <a:gd name="connsiteX17" fmla="*/ 1812877 w 4372733"/>
              <a:gd name="connsiteY17" fmla="*/ 503113 h 579269"/>
              <a:gd name="connsiteX18" fmla="*/ 1817630 w 4372733"/>
              <a:gd name="connsiteY18" fmla="*/ 501690 h 579269"/>
              <a:gd name="connsiteX19" fmla="*/ 1089121 w 4372733"/>
              <a:gd name="connsiteY19" fmla="*/ 469463 h 579269"/>
              <a:gd name="connsiteX20" fmla="*/ 1099713 w 4372733"/>
              <a:gd name="connsiteY20" fmla="*/ 473571 h 579269"/>
              <a:gd name="connsiteX21" fmla="*/ 1128237 w 4372733"/>
              <a:gd name="connsiteY21" fmla="*/ 502041 h 579269"/>
              <a:gd name="connsiteX22" fmla="*/ 1132463 w 4372733"/>
              <a:gd name="connsiteY22" fmla="*/ 508804 h 579269"/>
              <a:gd name="connsiteX23" fmla="*/ 1103407 w 4372733"/>
              <a:gd name="connsiteY23" fmla="*/ 503823 h 579269"/>
              <a:gd name="connsiteX24" fmla="*/ 1093368 w 4372733"/>
              <a:gd name="connsiteY24" fmla="*/ 493859 h 579269"/>
              <a:gd name="connsiteX25" fmla="*/ 1056919 w 4372733"/>
              <a:gd name="connsiteY25" fmla="*/ 486028 h 579269"/>
              <a:gd name="connsiteX26" fmla="*/ 1043187 w 4372733"/>
              <a:gd name="connsiteY26" fmla="*/ 500617 h 579269"/>
              <a:gd name="connsiteX27" fmla="*/ 1039488 w 4372733"/>
              <a:gd name="connsiteY27" fmla="*/ 506311 h 579269"/>
              <a:gd name="connsiteX28" fmla="*/ 1017303 w 4372733"/>
              <a:gd name="connsiteY28" fmla="*/ 509872 h 579269"/>
              <a:gd name="connsiteX29" fmla="*/ 1012018 w 4372733"/>
              <a:gd name="connsiteY29" fmla="*/ 475708 h 579269"/>
              <a:gd name="connsiteX30" fmla="*/ 1022583 w 4372733"/>
              <a:gd name="connsiteY30" fmla="*/ 471083 h 579269"/>
              <a:gd name="connsiteX31" fmla="*/ 1054279 w 4372733"/>
              <a:gd name="connsiteY31" fmla="*/ 473216 h 579269"/>
              <a:gd name="connsiteX32" fmla="*/ 1089121 w 4372733"/>
              <a:gd name="connsiteY32" fmla="*/ 469463 h 579269"/>
              <a:gd name="connsiteX33" fmla="*/ 919244 w 4372733"/>
              <a:gd name="connsiteY33" fmla="*/ 469170 h 579269"/>
              <a:gd name="connsiteX34" fmla="*/ 930140 w 4372733"/>
              <a:gd name="connsiteY34" fmla="*/ 471796 h 579269"/>
              <a:gd name="connsiteX35" fmla="*/ 929081 w 4372733"/>
              <a:gd name="connsiteY35" fmla="*/ 476422 h 579269"/>
              <a:gd name="connsiteX36" fmla="*/ 928027 w 4372733"/>
              <a:gd name="connsiteY36" fmla="*/ 481047 h 579269"/>
              <a:gd name="connsiteX37" fmla="*/ 921688 w 4372733"/>
              <a:gd name="connsiteY37" fmla="*/ 493149 h 579269"/>
              <a:gd name="connsiteX38" fmla="*/ 924855 w 4372733"/>
              <a:gd name="connsiteY38" fmla="*/ 493859 h 579269"/>
              <a:gd name="connsiteX39" fmla="*/ 957078 w 4372733"/>
              <a:gd name="connsiteY39" fmla="*/ 501331 h 579269"/>
              <a:gd name="connsiteX40" fmla="*/ 951271 w 4372733"/>
              <a:gd name="connsiteY40" fmla="*/ 521260 h 579269"/>
              <a:gd name="connsiteX41" fmla="*/ 886820 w 4372733"/>
              <a:gd name="connsiteY41" fmla="*/ 497774 h 579269"/>
              <a:gd name="connsiteX42" fmla="*/ 860409 w 4372733"/>
              <a:gd name="connsiteY42" fmla="*/ 504537 h 579269"/>
              <a:gd name="connsiteX43" fmla="*/ 849844 w 4372733"/>
              <a:gd name="connsiteY43" fmla="*/ 509162 h 579269"/>
              <a:gd name="connsiteX44" fmla="*/ 833993 w 4372733"/>
              <a:gd name="connsiteY44" fmla="*/ 511296 h 579269"/>
              <a:gd name="connsiteX45" fmla="*/ 823960 w 4372733"/>
              <a:gd name="connsiteY45" fmla="*/ 506670 h 579269"/>
              <a:gd name="connsiteX46" fmla="*/ 867275 w 4372733"/>
              <a:gd name="connsiteY46" fmla="*/ 479979 h 579269"/>
              <a:gd name="connsiteX47" fmla="*/ 884180 w 4372733"/>
              <a:gd name="connsiteY47" fmla="*/ 477490 h 579269"/>
              <a:gd name="connsiteX48" fmla="*/ 898444 w 4372733"/>
              <a:gd name="connsiteY48" fmla="*/ 475353 h 579269"/>
              <a:gd name="connsiteX49" fmla="*/ 919244 w 4372733"/>
              <a:gd name="connsiteY49" fmla="*/ 469170 h 579269"/>
              <a:gd name="connsiteX50" fmla="*/ 1020476 w 4372733"/>
              <a:gd name="connsiteY50" fmla="*/ 376777 h 579269"/>
              <a:gd name="connsiteX51" fmla="*/ 1002512 w 4372733"/>
              <a:gd name="connsiteY51" fmla="*/ 380337 h 579269"/>
              <a:gd name="connsiteX52" fmla="*/ 1001458 w 4372733"/>
              <a:gd name="connsiteY52" fmla="*/ 387455 h 579269"/>
              <a:gd name="connsiteX53" fmla="*/ 1025229 w 4372733"/>
              <a:gd name="connsiteY53" fmla="*/ 406670 h 579269"/>
              <a:gd name="connsiteX54" fmla="*/ 1101299 w 4372733"/>
              <a:gd name="connsiteY54" fmla="*/ 395996 h 579269"/>
              <a:gd name="connsiteX55" fmla="*/ 1099713 w 4372733"/>
              <a:gd name="connsiteY55" fmla="*/ 395637 h 579269"/>
              <a:gd name="connsiteX56" fmla="*/ 1020476 w 4372733"/>
              <a:gd name="connsiteY56" fmla="*/ 376777 h 579269"/>
              <a:gd name="connsiteX57" fmla="*/ 581879 w 4372733"/>
              <a:gd name="connsiteY57" fmla="*/ 336831 h 579269"/>
              <a:gd name="connsiteX58" fmla="*/ 571445 w 4372733"/>
              <a:gd name="connsiteY58" fmla="*/ 344750 h 579269"/>
              <a:gd name="connsiteX59" fmla="*/ 564135 w 4372733"/>
              <a:gd name="connsiteY59" fmla="*/ 360752 h 579269"/>
              <a:gd name="connsiteX60" fmla="*/ 556139 w 4372733"/>
              <a:gd name="connsiteY60" fmla="*/ 360548 h 579269"/>
              <a:gd name="connsiteX61" fmla="*/ 543053 w 4372733"/>
              <a:gd name="connsiteY61" fmla="*/ 355380 h 579269"/>
              <a:gd name="connsiteX62" fmla="*/ 536582 w 4372733"/>
              <a:gd name="connsiteY62" fmla="*/ 360050 h 579269"/>
              <a:gd name="connsiteX63" fmla="*/ 556139 w 4372733"/>
              <a:gd name="connsiteY63" fmla="*/ 360548 h 579269"/>
              <a:gd name="connsiteX64" fmla="*/ 562993 w 4372733"/>
              <a:gd name="connsiteY64" fmla="*/ 363255 h 579269"/>
              <a:gd name="connsiteX65" fmla="*/ 564135 w 4372733"/>
              <a:gd name="connsiteY65" fmla="*/ 360752 h 579269"/>
              <a:gd name="connsiteX66" fmla="*/ 592576 w 4372733"/>
              <a:gd name="connsiteY66" fmla="*/ 361473 h 579269"/>
              <a:gd name="connsiteX67" fmla="*/ 598915 w 4372733"/>
              <a:gd name="connsiteY67" fmla="*/ 356138 h 579269"/>
              <a:gd name="connsiteX68" fmla="*/ 594689 w 4372733"/>
              <a:gd name="connsiteY68" fmla="*/ 339056 h 579269"/>
              <a:gd name="connsiteX69" fmla="*/ 581879 w 4372733"/>
              <a:gd name="connsiteY69" fmla="*/ 336831 h 579269"/>
              <a:gd name="connsiteX70" fmla="*/ 1514802 w 4372733"/>
              <a:gd name="connsiteY70" fmla="*/ 334027 h 579269"/>
              <a:gd name="connsiteX71" fmla="*/ 1500143 w 4372733"/>
              <a:gd name="connsiteY71" fmla="*/ 334427 h 579269"/>
              <a:gd name="connsiteX72" fmla="*/ 1488518 w 4372733"/>
              <a:gd name="connsiteY72" fmla="*/ 340834 h 579269"/>
              <a:gd name="connsiteX73" fmla="*/ 1467387 w 4372733"/>
              <a:gd name="connsiteY73" fmla="*/ 352222 h 579269"/>
              <a:gd name="connsiteX74" fmla="*/ 1501729 w 4372733"/>
              <a:gd name="connsiteY74" fmla="*/ 351154 h 579269"/>
              <a:gd name="connsiteX75" fmla="*/ 1523386 w 4372733"/>
              <a:gd name="connsiteY75" fmla="*/ 352577 h 579269"/>
              <a:gd name="connsiteX76" fmla="*/ 1536065 w 4372733"/>
              <a:gd name="connsiteY76" fmla="*/ 353291 h 579269"/>
              <a:gd name="connsiteX77" fmla="*/ 1561948 w 4372733"/>
              <a:gd name="connsiteY77" fmla="*/ 383894 h 579269"/>
              <a:gd name="connsiteX78" fmla="*/ 1589418 w 4372733"/>
              <a:gd name="connsiteY78" fmla="*/ 384249 h 579269"/>
              <a:gd name="connsiteX79" fmla="*/ 1598398 w 4372733"/>
              <a:gd name="connsiteY79" fmla="*/ 397419 h 579269"/>
              <a:gd name="connsiteX80" fmla="*/ 1575686 w 4372733"/>
              <a:gd name="connsiteY80" fmla="*/ 410586 h 579269"/>
              <a:gd name="connsiteX81" fmla="*/ 1613189 w 4372733"/>
              <a:gd name="connsiteY81" fmla="*/ 415211 h 579269"/>
              <a:gd name="connsiteX82" fmla="*/ 1616361 w 4372733"/>
              <a:gd name="connsiteY82" fmla="*/ 415925 h 579269"/>
              <a:gd name="connsiteX83" fmla="*/ 1627981 w 4372733"/>
              <a:gd name="connsiteY83" fmla="*/ 401690 h 579269"/>
              <a:gd name="connsiteX84" fmla="*/ 1569874 w 4372733"/>
              <a:gd name="connsiteY84" fmla="*/ 373575 h 579269"/>
              <a:gd name="connsiteX85" fmla="*/ 1572514 w 4372733"/>
              <a:gd name="connsiteY85" fmla="*/ 351867 h 579269"/>
              <a:gd name="connsiteX86" fmla="*/ 1560362 w 4372733"/>
              <a:gd name="connsiteY86" fmla="*/ 345460 h 579269"/>
              <a:gd name="connsiteX87" fmla="*/ 1517574 w 4372733"/>
              <a:gd name="connsiteY87" fmla="*/ 351509 h 579269"/>
              <a:gd name="connsiteX88" fmla="*/ 1514802 w 4372733"/>
              <a:gd name="connsiteY88" fmla="*/ 334027 h 579269"/>
              <a:gd name="connsiteX89" fmla="*/ 711430 w 4372733"/>
              <a:gd name="connsiteY89" fmla="*/ 326904 h 579269"/>
              <a:gd name="connsiteX90" fmla="*/ 712161 w 4372733"/>
              <a:gd name="connsiteY90" fmla="*/ 327516 h 579269"/>
              <a:gd name="connsiteX91" fmla="*/ 710908 w 4372733"/>
              <a:gd name="connsiteY91" fmla="*/ 327309 h 579269"/>
              <a:gd name="connsiteX92" fmla="*/ 711430 w 4372733"/>
              <a:gd name="connsiteY92" fmla="*/ 326904 h 579269"/>
              <a:gd name="connsiteX93" fmla="*/ 95940 w 4372733"/>
              <a:gd name="connsiteY93" fmla="*/ 305243 h 579269"/>
              <a:gd name="connsiteX94" fmla="*/ 124534 w 4372733"/>
              <a:gd name="connsiteY94" fmla="*/ 305598 h 579269"/>
              <a:gd name="connsiteX95" fmla="*/ 106043 w 4372733"/>
              <a:gd name="connsiteY95" fmla="*/ 313784 h 579269"/>
              <a:gd name="connsiteX96" fmla="*/ 87025 w 4372733"/>
              <a:gd name="connsiteY96" fmla="*/ 320902 h 579269"/>
              <a:gd name="connsiteX97" fmla="*/ 110269 w 4372733"/>
              <a:gd name="connsiteY97" fmla="*/ 329443 h 579269"/>
              <a:gd name="connsiteX98" fmla="*/ 130346 w 4372733"/>
              <a:gd name="connsiteY98" fmla="*/ 331221 h 579269"/>
              <a:gd name="connsiteX99" fmla="*/ 132459 w 4372733"/>
              <a:gd name="connsiteY99" fmla="*/ 349371 h 579269"/>
              <a:gd name="connsiteX100" fmla="*/ 128233 w 4372733"/>
              <a:gd name="connsiteY100" fmla="*/ 348307 h 579269"/>
              <a:gd name="connsiteX101" fmla="*/ 122421 w 4372733"/>
              <a:gd name="connsiteY101" fmla="*/ 346879 h 579269"/>
              <a:gd name="connsiteX102" fmla="*/ 102870 w 4372733"/>
              <a:gd name="connsiteY102" fmla="*/ 354356 h 579269"/>
              <a:gd name="connsiteX103" fmla="*/ 96004 w 4372733"/>
              <a:gd name="connsiteY103" fmla="*/ 376418 h 579269"/>
              <a:gd name="connsiteX104" fmla="*/ 89138 w 4372733"/>
              <a:gd name="connsiteY104" fmla="*/ 369301 h 579269"/>
              <a:gd name="connsiteX105" fmla="*/ 61141 w 4372733"/>
              <a:gd name="connsiteY105" fmla="*/ 352219 h 579269"/>
              <a:gd name="connsiteX106" fmla="*/ 30499 w 4372733"/>
              <a:gd name="connsiteY106" fmla="*/ 336560 h 579269"/>
              <a:gd name="connsiteX107" fmla="*/ 29972 w 4372733"/>
              <a:gd name="connsiteY107" fmla="*/ 329088 h 579269"/>
              <a:gd name="connsiteX108" fmla="*/ 47936 w 4372733"/>
              <a:gd name="connsiteY108" fmla="*/ 312719 h 579269"/>
              <a:gd name="connsiteX109" fmla="*/ 63781 w 4372733"/>
              <a:gd name="connsiteY109" fmla="*/ 312361 h 579269"/>
              <a:gd name="connsiteX110" fmla="*/ 95940 w 4372733"/>
              <a:gd name="connsiteY110" fmla="*/ 305243 h 579269"/>
              <a:gd name="connsiteX111" fmla="*/ 575749 w 4372733"/>
              <a:gd name="connsiteY111" fmla="*/ 276349 h 579269"/>
              <a:gd name="connsiteX112" fmla="*/ 545562 w 4372733"/>
              <a:gd name="connsiteY112" fmla="*/ 277132 h 579269"/>
              <a:gd name="connsiteX113" fmla="*/ 613707 w 4372733"/>
              <a:gd name="connsiteY113" fmla="*/ 303823 h 579269"/>
              <a:gd name="connsiteX114" fmla="*/ 575749 w 4372733"/>
              <a:gd name="connsiteY114" fmla="*/ 276349 h 579269"/>
              <a:gd name="connsiteX115" fmla="*/ 456813 w 4372733"/>
              <a:gd name="connsiteY115" fmla="*/ 276063 h 579269"/>
              <a:gd name="connsiteX116" fmla="*/ 399760 w 4372733"/>
              <a:gd name="connsiteY116" fmla="*/ 293504 h 579269"/>
              <a:gd name="connsiteX117" fmla="*/ 412965 w 4372733"/>
              <a:gd name="connsiteY117" fmla="*/ 295282 h 579269"/>
              <a:gd name="connsiteX118" fmla="*/ 434623 w 4372733"/>
              <a:gd name="connsiteY118" fmla="*/ 307025 h 579269"/>
              <a:gd name="connsiteX119" fmla="*/ 453113 w 4372733"/>
              <a:gd name="connsiteY119" fmla="*/ 306315 h 579269"/>
              <a:gd name="connsiteX120" fmla="*/ 458926 w 4372733"/>
              <a:gd name="connsiteY120" fmla="*/ 305957 h 579269"/>
              <a:gd name="connsiteX121" fmla="*/ 461039 w 4372733"/>
              <a:gd name="connsiteY121" fmla="*/ 320550 h 579269"/>
              <a:gd name="connsiteX122" fmla="*/ 454699 w 4372733"/>
              <a:gd name="connsiteY122" fmla="*/ 321260 h 579269"/>
              <a:gd name="connsiteX123" fmla="*/ 420363 w 4372733"/>
              <a:gd name="connsiteY123" fmla="*/ 319837 h 579269"/>
              <a:gd name="connsiteX124" fmla="*/ 412965 w 4372733"/>
              <a:gd name="connsiteY124" fmla="*/ 318058 h 579269"/>
              <a:gd name="connsiteX125" fmla="*/ 390254 w 4372733"/>
              <a:gd name="connsiteY125" fmla="*/ 315566 h 579269"/>
              <a:gd name="connsiteX126" fmla="*/ 384968 w 4372733"/>
              <a:gd name="connsiteY126" fmla="*/ 304533 h 579269"/>
              <a:gd name="connsiteX127" fmla="*/ 379156 w 4372733"/>
              <a:gd name="connsiteY127" fmla="*/ 292080 h 579269"/>
              <a:gd name="connsiteX128" fmla="*/ 325802 w 4372733"/>
              <a:gd name="connsiteY128" fmla="*/ 303823 h 579269"/>
              <a:gd name="connsiteX129" fmla="*/ 288826 w 4372733"/>
              <a:gd name="connsiteY129" fmla="*/ 326954 h 579269"/>
              <a:gd name="connsiteX130" fmla="*/ 332668 w 4372733"/>
              <a:gd name="connsiteY130" fmla="*/ 336919 h 579269"/>
              <a:gd name="connsiteX131" fmla="*/ 371763 w 4372733"/>
              <a:gd name="connsiteY131" fmla="*/ 336919 h 579269"/>
              <a:gd name="connsiteX132" fmla="*/ 370704 w 4372733"/>
              <a:gd name="connsiteY132" fmla="*/ 337632 h 579269"/>
              <a:gd name="connsiteX133" fmla="*/ 335841 w 4372733"/>
              <a:gd name="connsiteY133" fmla="*/ 376777 h 579269"/>
              <a:gd name="connsiteX134" fmla="*/ 331088 w 4372733"/>
              <a:gd name="connsiteY134" fmla="*/ 378200 h 579269"/>
              <a:gd name="connsiteX135" fmla="*/ 347460 w 4372733"/>
              <a:gd name="connsiteY135" fmla="*/ 389233 h 579269"/>
              <a:gd name="connsiteX136" fmla="*/ 355385 w 4372733"/>
              <a:gd name="connsiteY136" fmla="*/ 388520 h 579269"/>
              <a:gd name="connsiteX137" fmla="*/ 365424 w 4372733"/>
              <a:gd name="connsiteY137" fmla="*/ 385318 h 579269"/>
              <a:gd name="connsiteX138" fmla="*/ 397120 w 4372733"/>
              <a:gd name="connsiteY138" fmla="*/ 385673 h 579269"/>
              <a:gd name="connsiteX139" fmla="*/ 428289 w 4372733"/>
              <a:gd name="connsiteY139" fmla="*/ 352577 h 579269"/>
              <a:gd name="connsiteX140" fmla="*/ 459985 w 4372733"/>
              <a:gd name="connsiteY140" fmla="*/ 346173 h 579269"/>
              <a:gd name="connsiteX141" fmla="*/ 462625 w 4372733"/>
              <a:gd name="connsiteY141" fmla="*/ 344750 h 579269"/>
              <a:gd name="connsiteX142" fmla="*/ 507526 w 4372733"/>
              <a:gd name="connsiteY142" fmla="*/ 337274 h 579269"/>
              <a:gd name="connsiteX143" fmla="*/ 514925 w 4372733"/>
              <a:gd name="connsiteY143" fmla="*/ 337274 h 579269"/>
              <a:gd name="connsiteX144" fmla="*/ 519678 w 4372733"/>
              <a:gd name="connsiteY144" fmla="*/ 323752 h 579269"/>
              <a:gd name="connsiteX145" fmla="*/ 513339 w 4372733"/>
              <a:gd name="connsiteY145" fmla="*/ 322329 h 579269"/>
              <a:gd name="connsiteX146" fmla="*/ 510166 w 4372733"/>
              <a:gd name="connsiteY146" fmla="*/ 306670 h 579269"/>
              <a:gd name="connsiteX147" fmla="*/ 520732 w 4372733"/>
              <a:gd name="connsiteY147" fmla="*/ 302400 h 579269"/>
              <a:gd name="connsiteX148" fmla="*/ 537636 w 4372733"/>
              <a:gd name="connsiteY148" fmla="*/ 291367 h 579269"/>
              <a:gd name="connsiteX149" fmla="*/ 505940 w 4372733"/>
              <a:gd name="connsiteY149" fmla="*/ 294569 h 579269"/>
              <a:gd name="connsiteX150" fmla="*/ 467378 w 4372733"/>
              <a:gd name="connsiteY150" fmla="*/ 289588 h 579269"/>
              <a:gd name="connsiteX151" fmla="*/ 456813 w 4372733"/>
              <a:gd name="connsiteY151" fmla="*/ 276063 h 579269"/>
              <a:gd name="connsiteX152" fmla="*/ 1127710 w 4372733"/>
              <a:gd name="connsiteY152" fmla="*/ 268236 h 579269"/>
              <a:gd name="connsiteX153" fmla="*/ 1137748 w 4372733"/>
              <a:gd name="connsiteY153" fmla="*/ 279269 h 579269"/>
              <a:gd name="connsiteX154" fmla="*/ 1132468 w 4372733"/>
              <a:gd name="connsiteY154" fmla="*/ 282471 h 579269"/>
              <a:gd name="connsiteX155" fmla="*/ 1116091 w 4372733"/>
              <a:gd name="connsiteY155" fmla="*/ 287096 h 579269"/>
              <a:gd name="connsiteX156" fmla="*/ 1116091 w 4372733"/>
              <a:gd name="connsiteY156" fmla="*/ 303110 h 579269"/>
              <a:gd name="connsiteX157" fmla="*/ 1080695 w 4372733"/>
              <a:gd name="connsiteY157" fmla="*/ 306670 h 579269"/>
              <a:gd name="connsiteX158" fmla="*/ 1073302 w 4372733"/>
              <a:gd name="connsiteY158" fmla="*/ 291722 h 579269"/>
              <a:gd name="connsiteX159" fmla="*/ 1082281 w 4372733"/>
              <a:gd name="connsiteY159" fmla="*/ 275353 h 579269"/>
              <a:gd name="connsiteX160" fmla="*/ 1119790 w 4372733"/>
              <a:gd name="connsiteY160" fmla="*/ 268946 h 579269"/>
              <a:gd name="connsiteX161" fmla="*/ 24687 w 4372733"/>
              <a:gd name="connsiteY161" fmla="*/ 251864 h 579269"/>
              <a:gd name="connsiteX162" fmla="*/ 42124 w 4372733"/>
              <a:gd name="connsiteY162" fmla="*/ 255066 h 579269"/>
              <a:gd name="connsiteX163" fmla="*/ 48463 w 4372733"/>
              <a:gd name="connsiteY163" fmla="*/ 270369 h 579269"/>
              <a:gd name="connsiteX164" fmla="*/ 20461 w 4372733"/>
              <a:gd name="connsiteY164" fmla="*/ 314139 h 579269"/>
              <a:gd name="connsiteX165" fmla="*/ 2765 w 4372733"/>
              <a:gd name="connsiteY165" fmla="*/ 311476 h 579269"/>
              <a:gd name="connsiteX166" fmla="*/ 0 w 4372733"/>
              <a:gd name="connsiteY166" fmla="*/ 309834 h 579269"/>
              <a:gd name="connsiteX167" fmla="*/ 0 w 4372733"/>
              <a:gd name="connsiteY167" fmla="*/ 279687 h 579269"/>
              <a:gd name="connsiteX168" fmla="*/ 22574 w 4372733"/>
              <a:gd name="connsiteY168" fmla="*/ 282112 h 579269"/>
              <a:gd name="connsiteX169" fmla="*/ 28386 w 4372733"/>
              <a:gd name="connsiteY169" fmla="*/ 272503 h 579269"/>
              <a:gd name="connsiteX170" fmla="*/ 15708 w 4372733"/>
              <a:gd name="connsiteY170" fmla="*/ 260046 h 579269"/>
              <a:gd name="connsiteX171" fmla="*/ 24687 w 4372733"/>
              <a:gd name="connsiteY171" fmla="*/ 251864 h 579269"/>
              <a:gd name="connsiteX172" fmla="*/ 3031258 w 4372733"/>
              <a:gd name="connsiteY172" fmla="*/ 226018 h 579269"/>
              <a:gd name="connsiteX173" fmla="*/ 3042684 w 4372733"/>
              <a:gd name="connsiteY173" fmla="*/ 229797 h 579269"/>
              <a:gd name="connsiteX174" fmla="*/ 3062755 w 4372733"/>
              <a:gd name="connsiteY174" fmla="*/ 246879 h 579269"/>
              <a:gd name="connsiteX175" fmla="*/ 3118222 w 4372733"/>
              <a:gd name="connsiteY175" fmla="*/ 250085 h 579269"/>
              <a:gd name="connsiteX176" fmla="*/ 3133546 w 4372733"/>
              <a:gd name="connsiteY176" fmla="*/ 279979 h 579269"/>
              <a:gd name="connsiteX177" fmla="*/ 3147278 w 4372733"/>
              <a:gd name="connsiteY177" fmla="*/ 305602 h 579269"/>
              <a:gd name="connsiteX178" fmla="*/ 3111356 w 4372733"/>
              <a:gd name="connsiteY178" fmla="*/ 304888 h 579269"/>
              <a:gd name="connsiteX179" fmla="*/ 3051136 w 4372733"/>
              <a:gd name="connsiteY179" fmla="*/ 281757 h 579269"/>
              <a:gd name="connsiteX180" fmla="*/ 3037399 w 4372733"/>
              <a:gd name="connsiteY180" fmla="*/ 284249 h 579269"/>
              <a:gd name="connsiteX181" fmla="*/ 3022080 w 4372733"/>
              <a:gd name="connsiteY181" fmla="*/ 287096 h 579269"/>
              <a:gd name="connsiteX182" fmla="*/ 3005703 w 4372733"/>
              <a:gd name="connsiteY182" fmla="*/ 260405 h 579269"/>
              <a:gd name="connsiteX183" fmla="*/ 3009929 w 4372733"/>
              <a:gd name="connsiteY183" fmla="*/ 251150 h 579269"/>
              <a:gd name="connsiteX184" fmla="*/ 3025247 w 4372733"/>
              <a:gd name="connsiteY184" fmla="*/ 244746 h 579269"/>
              <a:gd name="connsiteX185" fmla="*/ 3022607 w 4372733"/>
              <a:gd name="connsiteY185" fmla="*/ 242968 h 579269"/>
              <a:gd name="connsiteX186" fmla="*/ 3003589 w 4372733"/>
              <a:gd name="connsiteY186" fmla="*/ 229443 h 579269"/>
              <a:gd name="connsiteX187" fmla="*/ 3031258 w 4372733"/>
              <a:gd name="connsiteY187" fmla="*/ 226018 h 579269"/>
              <a:gd name="connsiteX188" fmla="*/ 745882 w 4372733"/>
              <a:gd name="connsiteY188" fmla="*/ 223577 h 579269"/>
              <a:gd name="connsiteX189" fmla="*/ 771643 w 4372733"/>
              <a:gd name="connsiteY189" fmla="*/ 232200 h 579269"/>
              <a:gd name="connsiteX190" fmla="*/ 746015 w 4372733"/>
              <a:gd name="connsiteY190" fmla="*/ 241720 h 579269"/>
              <a:gd name="connsiteX191" fmla="*/ 744190 w 4372733"/>
              <a:gd name="connsiteY191" fmla="*/ 238697 h 579269"/>
              <a:gd name="connsiteX192" fmla="*/ 1465801 w 4372733"/>
              <a:gd name="connsiteY192" fmla="*/ 215921 h 579269"/>
              <a:gd name="connsiteX193" fmla="*/ 1481652 w 4372733"/>
              <a:gd name="connsiteY193" fmla="*/ 228733 h 579269"/>
              <a:gd name="connsiteX194" fmla="*/ 1485351 w 4372733"/>
              <a:gd name="connsiteY194" fmla="*/ 231580 h 579269"/>
              <a:gd name="connsiteX195" fmla="*/ 1467914 w 4372733"/>
              <a:gd name="connsiteY195" fmla="*/ 243681 h 579269"/>
              <a:gd name="connsiteX196" fmla="*/ 1465274 w 4372733"/>
              <a:gd name="connsiteY196" fmla="*/ 242254 h 579269"/>
              <a:gd name="connsiteX197" fmla="*/ 1425126 w 4372733"/>
              <a:gd name="connsiteY197" fmla="*/ 240834 h 579269"/>
              <a:gd name="connsiteX198" fmla="*/ 1406108 w 4372733"/>
              <a:gd name="connsiteY198" fmla="*/ 243681 h 579269"/>
              <a:gd name="connsiteX199" fmla="*/ 1465801 w 4372733"/>
              <a:gd name="connsiteY199" fmla="*/ 215921 h 579269"/>
              <a:gd name="connsiteX200" fmla="*/ 1292535 w 4372733"/>
              <a:gd name="connsiteY200" fmla="*/ 207025 h 579269"/>
              <a:gd name="connsiteX201" fmla="*/ 1269291 w 4372733"/>
              <a:gd name="connsiteY201" fmla="*/ 216635 h 579269"/>
              <a:gd name="connsiteX202" fmla="*/ 1219104 w 4372733"/>
              <a:gd name="connsiteY202" fmla="*/ 216635 h 579269"/>
              <a:gd name="connsiteX203" fmla="*/ 1174197 w 4372733"/>
              <a:gd name="connsiteY203" fmla="*/ 223394 h 579269"/>
              <a:gd name="connsiteX204" fmla="*/ 1171557 w 4372733"/>
              <a:gd name="connsiteY204" fmla="*/ 224817 h 579269"/>
              <a:gd name="connsiteX205" fmla="*/ 1182655 w 4372733"/>
              <a:gd name="connsiteY205" fmla="*/ 231935 h 579269"/>
              <a:gd name="connsiteX206" fmla="*/ 1198500 w 4372733"/>
              <a:gd name="connsiteY206" fmla="*/ 246170 h 579269"/>
              <a:gd name="connsiteX207" fmla="*/ 1206426 w 4372733"/>
              <a:gd name="connsiteY207" fmla="*/ 249017 h 579269"/>
              <a:gd name="connsiteX208" fmla="*/ 1234949 w 4372733"/>
              <a:gd name="connsiteY208" fmla="*/ 236919 h 579269"/>
              <a:gd name="connsiteX209" fmla="*/ 1261892 w 4372733"/>
              <a:gd name="connsiteY209" fmla="*/ 235140 h 579269"/>
              <a:gd name="connsiteX210" fmla="*/ 1276157 w 4372733"/>
              <a:gd name="connsiteY210" fmla="*/ 233003 h 579269"/>
              <a:gd name="connsiteX211" fmla="*/ 1292535 w 4372733"/>
              <a:gd name="connsiteY211" fmla="*/ 207025 h 579269"/>
              <a:gd name="connsiteX212" fmla="*/ 2877795 w 4372733"/>
              <a:gd name="connsiteY212" fmla="*/ 206580 h 579269"/>
              <a:gd name="connsiteX213" fmla="*/ 2887371 w 4372733"/>
              <a:gd name="connsiteY213" fmla="*/ 214498 h 579269"/>
              <a:gd name="connsiteX214" fmla="*/ 2888430 w 4372733"/>
              <a:gd name="connsiteY214" fmla="*/ 219123 h 579269"/>
              <a:gd name="connsiteX215" fmla="*/ 2888957 w 4372733"/>
              <a:gd name="connsiteY215" fmla="*/ 240121 h 579269"/>
              <a:gd name="connsiteX216" fmla="*/ 2938084 w 4372733"/>
              <a:gd name="connsiteY216" fmla="*/ 235850 h 579269"/>
              <a:gd name="connsiteX217" fmla="*/ 2943897 w 4372733"/>
              <a:gd name="connsiteY217" fmla="*/ 232293 h 579269"/>
              <a:gd name="connsiteX218" fmla="*/ 2975593 w 4372733"/>
              <a:gd name="connsiteY218" fmla="*/ 233003 h 579269"/>
              <a:gd name="connsiteX219" fmla="*/ 2993024 w 4372733"/>
              <a:gd name="connsiteY219" fmla="*/ 260405 h 579269"/>
              <a:gd name="connsiteX220" fmla="*/ 2987739 w 4372733"/>
              <a:gd name="connsiteY220" fmla="*/ 264675 h 579269"/>
              <a:gd name="connsiteX221" fmla="*/ 2957629 w 4372733"/>
              <a:gd name="connsiteY221" fmla="*/ 281402 h 579269"/>
              <a:gd name="connsiteX222" fmla="*/ 2929632 w 4372733"/>
              <a:gd name="connsiteY222" fmla="*/ 297416 h 579269"/>
              <a:gd name="connsiteX223" fmla="*/ 2926465 w 4372733"/>
              <a:gd name="connsiteY223" fmla="*/ 306315 h 579269"/>
              <a:gd name="connsiteX224" fmla="*/ 2890011 w 4372733"/>
              <a:gd name="connsiteY224" fmla="*/ 318413 h 579269"/>
              <a:gd name="connsiteX225" fmla="*/ 2893710 w 4372733"/>
              <a:gd name="connsiteY225" fmla="*/ 304533 h 579269"/>
              <a:gd name="connsiteX226" fmla="*/ 2881031 w 4372733"/>
              <a:gd name="connsiteY226" fmla="*/ 293859 h 579269"/>
              <a:gd name="connsiteX227" fmla="*/ 2840356 w 4372733"/>
              <a:gd name="connsiteY227" fmla="*/ 289588 h 579269"/>
              <a:gd name="connsiteX228" fmla="*/ 2843523 w 4372733"/>
              <a:gd name="connsiteY228" fmla="*/ 276063 h 579269"/>
              <a:gd name="connsiteX229" fmla="*/ 2810773 w 4372733"/>
              <a:gd name="connsiteY229" fmla="*/ 288165 h 579269"/>
              <a:gd name="connsiteX230" fmla="*/ 2810241 w 4372733"/>
              <a:gd name="connsiteY230" fmla="*/ 312009 h 579269"/>
              <a:gd name="connsiteX231" fmla="*/ 2771679 w 4372733"/>
              <a:gd name="connsiteY231" fmla="*/ 308804 h 579269"/>
              <a:gd name="connsiteX232" fmla="*/ 2746849 w 4372733"/>
              <a:gd name="connsiteY232" fmla="*/ 314856 h 579269"/>
              <a:gd name="connsiteX233" fmla="*/ 2744741 w 4372733"/>
              <a:gd name="connsiteY233" fmla="*/ 307739 h 579269"/>
              <a:gd name="connsiteX234" fmla="*/ 2743682 w 4372733"/>
              <a:gd name="connsiteY234" fmla="*/ 304178 h 579269"/>
              <a:gd name="connsiteX235" fmla="*/ 2718852 w 4372733"/>
              <a:gd name="connsiteY235" fmla="*/ 305602 h 579269"/>
              <a:gd name="connsiteX236" fmla="*/ 2717266 w 4372733"/>
              <a:gd name="connsiteY236" fmla="*/ 309162 h 579269"/>
              <a:gd name="connsiteX237" fmla="*/ 2715158 w 4372733"/>
              <a:gd name="connsiteY237" fmla="*/ 315211 h 579269"/>
              <a:gd name="connsiteX238" fmla="*/ 2691914 w 4372733"/>
              <a:gd name="connsiteY238" fmla="*/ 319127 h 579269"/>
              <a:gd name="connsiteX239" fmla="*/ 2682403 w 4372733"/>
              <a:gd name="connsiteY239" fmla="*/ 314498 h 579269"/>
              <a:gd name="connsiteX240" fmla="*/ 2669197 w 4372733"/>
              <a:gd name="connsiteY240" fmla="*/ 313788 h 579269"/>
              <a:gd name="connsiteX241" fmla="*/ 2661272 w 4372733"/>
              <a:gd name="connsiteY241" fmla="*/ 317703 h 579269"/>
              <a:gd name="connsiteX242" fmla="*/ 2632216 w 4372733"/>
              <a:gd name="connsiteY242" fmla="*/ 320905 h 579269"/>
              <a:gd name="connsiteX243" fmla="*/ 2617951 w 4372733"/>
              <a:gd name="connsiteY243" fmla="*/ 323752 h 579269"/>
              <a:gd name="connsiteX244" fmla="*/ 2575695 w 4372733"/>
              <a:gd name="connsiteY244" fmla="*/ 332648 h 579269"/>
              <a:gd name="connsiteX245" fmla="*/ 2532375 w 4372733"/>
              <a:gd name="connsiteY245" fmla="*/ 305247 h 579269"/>
              <a:gd name="connsiteX246" fmla="*/ 2527089 w 4372733"/>
              <a:gd name="connsiteY246" fmla="*/ 305957 h 579269"/>
              <a:gd name="connsiteX247" fmla="*/ 2526036 w 4372733"/>
              <a:gd name="connsiteY247" fmla="*/ 315211 h 579269"/>
              <a:gd name="connsiteX248" fmla="*/ 2525509 w 4372733"/>
              <a:gd name="connsiteY248" fmla="*/ 321615 h 579269"/>
              <a:gd name="connsiteX249" fmla="*/ 2515470 w 4372733"/>
              <a:gd name="connsiteY249" fmla="*/ 340479 h 579269"/>
              <a:gd name="connsiteX250" fmla="*/ 2500679 w 4372733"/>
              <a:gd name="connsiteY250" fmla="*/ 352222 h 579269"/>
              <a:gd name="connsiteX251" fmla="*/ 2474795 w 4372733"/>
              <a:gd name="connsiteY251" fmla="*/ 349375 h 579269"/>
              <a:gd name="connsiteX252" fmla="*/ 2473209 w 4372733"/>
              <a:gd name="connsiteY252" fmla="*/ 351509 h 579269"/>
              <a:gd name="connsiteX253" fmla="*/ 2463170 w 4372733"/>
              <a:gd name="connsiteY253" fmla="*/ 367526 h 579269"/>
              <a:gd name="connsiteX254" fmla="*/ 2444153 w 4372733"/>
              <a:gd name="connsiteY254" fmla="*/ 352932 h 579269"/>
              <a:gd name="connsiteX255" fmla="*/ 2439400 w 4372733"/>
              <a:gd name="connsiteY255" fmla="*/ 335850 h 579269"/>
              <a:gd name="connsiteX256" fmla="*/ 2374421 w 4372733"/>
              <a:gd name="connsiteY256" fmla="*/ 332648 h 579269"/>
              <a:gd name="connsiteX257" fmla="*/ 2317895 w 4372733"/>
              <a:gd name="connsiteY257" fmla="*/ 333362 h 579269"/>
              <a:gd name="connsiteX258" fmla="*/ 2249750 w 4372733"/>
              <a:gd name="connsiteY258" fmla="*/ 344036 h 579269"/>
              <a:gd name="connsiteX259" fmla="*/ 2253976 w 4372733"/>
              <a:gd name="connsiteY259" fmla="*/ 352222 h 579269"/>
              <a:gd name="connsiteX260" fmla="*/ 2251863 w 4372733"/>
              <a:gd name="connsiteY260" fmla="*/ 352577 h 579269"/>
              <a:gd name="connsiteX261" fmla="*/ 2223340 w 4372733"/>
              <a:gd name="connsiteY261" fmla="*/ 355779 h 579269"/>
              <a:gd name="connsiteX262" fmla="*/ 2159947 w 4372733"/>
              <a:gd name="connsiteY262" fmla="*/ 356138 h 579269"/>
              <a:gd name="connsiteX263" fmla="*/ 2159415 w 4372733"/>
              <a:gd name="connsiteY263" fmla="*/ 354001 h 579269"/>
              <a:gd name="connsiteX264" fmla="*/ 2162587 w 4372733"/>
              <a:gd name="connsiteY264" fmla="*/ 347238 h 579269"/>
              <a:gd name="connsiteX265" fmla="*/ 2180546 w 4372733"/>
              <a:gd name="connsiteY265" fmla="*/ 344391 h 579269"/>
              <a:gd name="connsiteX266" fmla="*/ 2222280 w 4372733"/>
              <a:gd name="connsiteY266" fmla="*/ 320550 h 579269"/>
              <a:gd name="connsiteX267" fmla="*/ 2275107 w 4372733"/>
              <a:gd name="connsiteY267" fmla="*/ 307025 h 579269"/>
              <a:gd name="connsiteX268" fmla="*/ 2337445 w 4372733"/>
              <a:gd name="connsiteY268" fmla="*/ 320192 h 579269"/>
              <a:gd name="connsiteX269" fmla="*/ 2333219 w 4372733"/>
              <a:gd name="connsiteY269" fmla="*/ 300976 h 579269"/>
              <a:gd name="connsiteX270" fmla="*/ 2373368 w 4372733"/>
              <a:gd name="connsiteY270" fmla="*/ 298129 h 579269"/>
              <a:gd name="connsiteX271" fmla="*/ 2449965 w 4372733"/>
              <a:gd name="connsiteY271" fmla="*/ 313788 h 579269"/>
              <a:gd name="connsiteX272" fmla="*/ 2461057 w 4372733"/>
              <a:gd name="connsiteY272" fmla="*/ 293859 h 579269"/>
              <a:gd name="connsiteX273" fmla="*/ 2475322 w 4372733"/>
              <a:gd name="connsiteY273" fmla="*/ 295282 h 579269"/>
              <a:gd name="connsiteX274" fmla="*/ 2483247 w 4372733"/>
              <a:gd name="connsiteY274" fmla="*/ 296351 h 579269"/>
              <a:gd name="connsiteX275" fmla="*/ 2484301 w 4372733"/>
              <a:gd name="connsiteY275" fmla="*/ 285673 h 579269"/>
              <a:gd name="connsiteX276" fmla="*/ 2456304 w 4372733"/>
              <a:gd name="connsiteY276" fmla="*/ 261473 h 579269"/>
              <a:gd name="connsiteX277" fmla="*/ 2434647 w 4372733"/>
              <a:gd name="connsiteY277" fmla="*/ 243323 h 579269"/>
              <a:gd name="connsiteX278" fmla="*/ 2475849 w 4372733"/>
              <a:gd name="connsiteY278" fmla="*/ 227309 h 579269"/>
              <a:gd name="connsiteX279" fmla="*/ 2500152 w 4372733"/>
              <a:gd name="connsiteY279" fmla="*/ 244036 h 579269"/>
              <a:gd name="connsiteX280" fmla="*/ 2506491 w 4372733"/>
              <a:gd name="connsiteY280" fmla="*/ 266457 h 579269"/>
              <a:gd name="connsiteX281" fmla="*/ 2598407 w 4372733"/>
              <a:gd name="connsiteY281" fmla="*/ 281402 h 579269"/>
              <a:gd name="connsiteX282" fmla="*/ 2633275 w 4372733"/>
              <a:gd name="connsiteY282" fmla="*/ 239052 h 579269"/>
              <a:gd name="connsiteX283" fmla="*/ 2588368 w 4372733"/>
              <a:gd name="connsiteY283" fmla="*/ 246883 h 579269"/>
              <a:gd name="connsiteX284" fmla="*/ 2559845 w 4372733"/>
              <a:gd name="connsiteY284" fmla="*/ 251864 h 579269"/>
              <a:gd name="connsiteX285" fmla="*/ 2548220 w 4372733"/>
              <a:gd name="connsiteY285" fmla="*/ 221615 h 579269"/>
              <a:gd name="connsiteX286" fmla="*/ 2571469 w 4372733"/>
              <a:gd name="connsiteY286" fmla="*/ 230156 h 579269"/>
              <a:gd name="connsiteX287" fmla="*/ 2657573 w 4372733"/>
              <a:gd name="connsiteY287" fmla="*/ 232293 h 579269"/>
              <a:gd name="connsiteX288" fmla="*/ 2683989 w 4372733"/>
              <a:gd name="connsiteY288" fmla="*/ 228023 h 579269"/>
              <a:gd name="connsiteX289" fmla="*/ 2702474 w 4372733"/>
              <a:gd name="connsiteY289" fmla="*/ 254356 h 579269"/>
              <a:gd name="connsiteX290" fmla="*/ 2707233 w 4372733"/>
              <a:gd name="connsiteY290" fmla="*/ 257916 h 579269"/>
              <a:gd name="connsiteX291" fmla="*/ 2746322 w 4372733"/>
              <a:gd name="connsiteY291" fmla="*/ 261828 h 579269"/>
              <a:gd name="connsiteX292" fmla="*/ 2783830 w 4372733"/>
              <a:gd name="connsiteY292" fmla="*/ 258626 h 579269"/>
              <a:gd name="connsiteX293" fmla="*/ 2810241 w 4372733"/>
              <a:gd name="connsiteY293" fmla="*/ 249730 h 579269"/>
              <a:gd name="connsiteX294" fmla="*/ 2811300 w 4372733"/>
              <a:gd name="connsiteY294" fmla="*/ 231225 h 579269"/>
              <a:gd name="connsiteX295" fmla="*/ 2842996 w 4372733"/>
              <a:gd name="connsiteY295" fmla="*/ 221260 h 579269"/>
              <a:gd name="connsiteX296" fmla="*/ 2846163 w 4372733"/>
              <a:gd name="connsiteY296" fmla="*/ 218413 h 579269"/>
              <a:gd name="connsiteX297" fmla="*/ 2853561 w 4372733"/>
              <a:gd name="connsiteY297" fmla="*/ 212005 h 579269"/>
              <a:gd name="connsiteX298" fmla="*/ 2877795 w 4372733"/>
              <a:gd name="connsiteY298" fmla="*/ 206580 h 579269"/>
              <a:gd name="connsiteX299" fmla="*/ 1011496 w 4372733"/>
              <a:gd name="connsiteY299" fmla="*/ 197416 h 579269"/>
              <a:gd name="connsiteX300" fmla="*/ 991946 w 4372733"/>
              <a:gd name="connsiteY300" fmla="*/ 202400 h 579269"/>
              <a:gd name="connsiteX301" fmla="*/ 994059 w 4372733"/>
              <a:gd name="connsiteY301" fmla="*/ 203823 h 579269"/>
              <a:gd name="connsiteX302" fmla="*/ 1029982 w 4372733"/>
              <a:gd name="connsiteY302" fmla="*/ 226241 h 579269"/>
              <a:gd name="connsiteX303" fmla="*/ 1058511 w 4372733"/>
              <a:gd name="connsiteY303" fmla="*/ 226241 h 579269"/>
              <a:gd name="connsiteX304" fmla="*/ 1011496 w 4372733"/>
              <a:gd name="connsiteY304" fmla="*/ 197416 h 579269"/>
              <a:gd name="connsiteX305" fmla="*/ 389 w 4372733"/>
              <a:gd name="connsiteY305" fmla="*/ 180334 h 579269"/>
              <a:gd name="connsiteX306" fmla="*/ 14122 w 4372733"/>
              <a:gd name="connsiteY306" fmla="*/ 185314 h 579269"/>
              <a:gd name="connsiteX307" fmla="*/ 26805 w 4372733"/>
              <a:gd name="connsiteY307" fmla="*/ 189939 h 579269"/>
              <a:gd name="connsiteX308" fmla="*/ 34198 w 4372733"/>
              <a:gd name="connsiteY308" fmla="*/ 214853 h 579269"/>
              <a:gd name="connsiteX309" fmla="*/ 19539 w 4372733"/>
              <a:gd name="connsiteY309" fmla="*/ 220591 h 579269"/>
              <a:gd name="connsiteX310" fmla="*/ 0 w 4372733"/>
              <a:gd name="connsiteY310" fmla="*/ 220233 h 579269"/>
              <a:gd name="connsiteX311" fmla="*/ 0 w 4372733"/>
              <a:gd name="connsiteY311" fmla="*/ 180442 h 579269"/>
              <a:gd name="connsiteX312" fmla="*/ 620046 w 4372733"/>
              <a:gd name="connsiteY312" fmla="*/ 178910 h 579269"/>
              <a:gd name="connsiteX313" fmla="*/ 601028 w 4372733"/>
              <a:gd name="connsiteY313" fmla="*/ 189588 h 579269"/>
              <a:gd name="connsiteX314" fmla="*/ 567219 w 4372733"/>
              <a:gd name="connsiteY314" fmla="*/ 215211 h 579269"/>
              <a:gd name="connsiteX315" fmla="*/ 535523 w 4372733"/>
              <a:gd name="connsiteY315" fmla="*/ 219482 h 579269"/>
              <a:gd name="connsiteX316" fmla="*/ 531829 w 4372733"/>
              <a:gd name="connsiteY316" fmla="*/ 219837 h 579269"/>
              <a:gd name="connsiteX317" fmla="*/ 480056 w 4372733"/>
              <a:gd name="connsiteY317" fmla="*/ 238697 h 579269"/>
              <a:gd name="connsiteX318" fmla="*/ 477943 w 4372733"/>
              <a:gd name="connsiteY318" fmla="*/ 251154 h 579269"/>
              <a:gd name="connsiteX319" fmla="*/ 483229 w 4372733"/>
              <a:gd name="connsiteY319" fmla="*/ 248662 h 579269"/>
              <a:gd name="connsiteX320" fmla="*/ 493262 w 4372733"/>
              <a:gd name="connsiteY320" fmla="*/ 244391 h 579269"/>
              <a:gd name="connsiteX321" fmla="*/ 527071 w 4372733"/>
              <a:gd name="connsiteY321" fmla="*/ 247952 h 579269"/>
              <a:gd name="connsiteX322" fmla="*/ 579898 w 4372733"/>
              <a:gd name="connsiteY322" fmla="*/ 224107 h 579269"/>
              <a:gd name="connsiteX323" fmla="*/ 610013 w 4372733"/>
              <a:gd name="connsiteY323" fmla="*/ 237274 h 579269"/>
              <a:gd name="connsiteX324" fmla="*/ 626912 w 4372733"/>
              <a:gd name="connsiteY324" fmla="*/ 244746 h 579269"/>
              <a:gd name="connsiteX325" fmla="*/ 635897 w 4372733"/>
              <a:gd name="connsiteY325" fmla="*/ 209517 h 579269"/>
              <a:gd name="connsiteX326" fmla="*/ 646989 w 4372733"/>
              <a:gd name="connsiteY326" fmla="*/ 200618 h 579269"/>
              <a:gd name="connsiteX327" fmla="*/ 634837 w 4372733"/>
              <a:gd name="connsiteY327" fmla="*/ 181757 h 579269"/>
              <a:gd name="connsiteX328" fmla="*/ 3556687 w 4372733"/>
              <a:gd name="connsiteY328" fmla="*/ 176418 h 579269"/>
              <a:gd name="connsiteX329" fmla="*/ 3646490 w 4372733"/>
              <a:gd name="connsiteY329" fmla="*/ 185673 h 579269"/>
              <a:gd name="connsiteX330" fmla="*/ 3671852 w 4372733"/>
              <a:gd name="connsiteY330" fmla="*/ 192077 h 579269"/>
              <a:gd name="connsiteX331" fmla="*/ 3673433 w 4372733"/>
              <a:gd name="connsiteY331" fmla="*/ 198839 h 579269"/>
              <a:gd name="connsiteX332" fmla="*/ 3658114 w 4372733"/>
              <a:gd name="connsiteY332" fmla="*/ 204178 h 579269"/>
              <a:gd name="connsiteX333" fmla="*/ 3634344 w 4372733"/>
              <a:gd name="connsiteY333" fmla="*/ 207735 h 579269"/>
              <a:gd name="connsiteX334" fmla="*/ 3605288 w 4372733"/>
              <a:gd name="connsiteY334" fmla="*/ 198484 h 579269"/>
              <a:gd name="connsiteX335" fmla="*/ 3594722 w 4372733"/>
              <a:gd name="connsiteY335" fmla="*/ 210227 h 579269"/>
              <a:gd name="connsiteX336" fmla="*/ 3559854 w 4372733"/>
              <a:gd name="connsiteY336" fmla="*/ 197771 h 579269"/>
              <a:gd name="connsiteX337" fmla="*/ 3558800 w 4372733"/>
              <a:gd name="connsiteY337" fmla="*/ 191722 h 579269"/>
              <a:gd name="connsiteX338" fmla="*/ 3463712 w 4372733"/>
              <a:gd name="connsiteY338" fmla="*/ 176418 h 579269"/>
              <a:gd name="connsiteX339" fmla="*/ 3481143 w 4372733"/>
              <a:gd name="connsiteY339" fmla="*/ 181047 h 579269"/>
              <a:gd name="connsiteX340" fmla="*/ 3501215 w 4372733"/>
              <a:gd name="connsiteY340" fmla="*/ 198839 h 579269"/>
              <a:gd name="connsiteX341" fmla="*/ 3463712 w 4372733"/>
              <a:gd name="connsiteY341" fmla="*/ 212364 h 579269"/>
              <a:gd name="connsiteX342" fmla="*/ 3444694 w 4372733"/>
              <a:gd name="connsiteY342" fmla="*/ 200263 h 579269"/>
              <a:gd name="connsiteX343" fmla="*/ 3440468 w 4372733"/>
              <a:gd name="connsiteY343" fmla="*/ 191367 h 579269"/>
              <a:gd name="connsiteX344" fmla="*/ 3463712 w 4372733"/>
              <a:gd name="connsiteY344" fmla="*/ 176418 h 579269"/>
              <a:gd name="connsiteX345" fmla="*/ 3368618 w 4372733"/>
              <a:gd name="connsiteY345" fmla="*/ 174640 h 579269"/>
              <a:gd name="connsiteX346" fmla="*/ 3387109 w 4372733"/>
              <a:gd name="connsiteY346" fmla="*/ 192790 h 579269"/>
              <a:gd name="connsiteX347" fmla="*/ 3372844 w 4372733"/>
              <a:gd name="connsiteY347" fmla="*/ 191722 h 579269"/>
              <a:gd name="connsiteX348" fmla="*/ 3349074 w 4372733"/>
              <a:gd name="connsiteY348" fmla="*/ 195992 h 579269"/>
              <a:gd name="connsiteX349" fmla="*/ 3268250 w 4372733"/>
              <a:gd name="connsiteY349" fmla="*/ 228023 h 579269"/>
              <a:gd name="connsiteX350" fmla="*/ 3252932 w 4372733"/>
              <a:gd name="connsiteY350" fmla="*/ 235140 h 579269"/>
              <a:gd name="connsiteX351" fmla="*/ 3298887 w 4372733"/>
              <a:gd name="connsiteY351" fmla="*/ 249375 h 579269"/>
              <a:gd name="connsiteX352" fmla="*/ 3265610 w 4372733"/>
              <a:gd name="connsiteY352" fmla="*/ 255424 h 579269"/>
              <a:gd name="connsiteX353" fmla="*/ 3240253 w 4372733"/>
              <a:gd name="connsiteY353" fmla="*/ 258981 h 579269"/>
              <a:gd name="connsiteX354" fmla="*/ 3194820 w 4372733"/>
              <a:gd name="connsiteY354" fmla="*/ 244036 h 579269"/>
              <a:gd name="connsiteX355" fmla="*/ 3181087 w 4372733"/>
              <a:gd name="connsiteY355" fmla="*/ 241189 h 579269"/>
              <a:gd name="connsiteX356" fmla="*/ 3169990 w 4372733"/>
              <a:gd name="connsiteY356" fmla="*/ 209159 h 579269"/>
              <a:gd name="connsiteX357" fmla="*/ 3205385 w 4372733"/>
              <a:gd name="connsiteY357" fmla="*/ 213074 h 579269"/>
              <a:gd name="connsiteX358" fmla="*/ 3227043 w 4372733"/>
              <a:gd name="connsiteY358" fmla="*/ 215566 h 579269"/>
              <a:gd name="connsiteX359" fmla="*/ 3286741 w 4372733"/>
              <a:gd name="connsiteY359" fmla="*/ 199194 h 579269"/>
              <a:gd name="connsiteX360" fmla="*/ 3298360 w 4372733"/>
              <a:gd name="connsiteY360" fmla="*/ 193500 h 579269"/>
              <a:gd name="connsiteX361" fmla="*/ 3324244 w 4372733"/>
              <a:gd name="connsiteY361" fmla="*/ 181402 h 579269"/>
              <a:gd name="connsiteX362" fmla="*/ 3346434 w 4372733"/>
              <a:gd name="connsiteY362" fmla="*/ 177487 h 579269"/>
              <a:gd name="connsiteX363" fmla="*/ 3368618 w 4372733"/>
              <a:gd name="connsiteY363" fmla="*/ 174640 h 579269"/>
              <a:gd name="connsiteX364" fmla="*/ 328442 w 4372733"/>
              <a:gd name="connsiteY364" fmla="*/ 172861 h 579269"/>
              <a:gd name="connsiteX365" fmla="*/ 278261 w 4372733"/>
              <a:gd name="connsiteY365" fmla="*/ 188875 h 579269"/>
              <a:gd name="connsiteX366" fmla="*/ 273502 w 4372733"/>
              <a:gd name="connsiteY366" fmla="*/ 191367 h 579269"/>
              <a:gd name="connsiteX367" fmla="*/ 272975 w 4372733"/>
              <a:gd name="connsiteY367" fmla="*/ 194924 h 579269"/>
              <a:gd name="connsiteX368" fmla="*/ 298859 w 4372733"/>
              <a:gd name="connsiteY368" fmla="*/ 207025 h 579269"/>
              <a:gd name="connsiteX369" fmla="*/ 284600 w 4372733"/>
              <a:gd name="connsiteY369" fmla="*/ 231225 h 579269"/>
              <a:gd name="connsiteX370" fmla="*/ 287240 w 4372733"/>
              <a:gd name="connsiteY370" fmla="*/ 231225 h 579269"/>
              <a:gd name="connsiteX371" fmla="*/ 330028 w 4372733"/>
              <a:gd name="connsiteY371" fmla="*/ 249375 h 579269"/>
              <a:gd name="connsiteX372" fmla="*/ 344293 w 4372733"/>
              <a:gd name="connsiteY372" fmla="*/ 258981 h 579269"/>
              <a:gd name="connsiteX373" fmla="*/ 365951 w 4372733"/>
              <a:gd name="connsiteY373" fmla="*/ 265744 h 579269"/>
              <a:gd name="connsiteX374" fmla="*/ 394480 w 4372733"/>
              <a:gd name="connsiteY374" fmla="*/ 260405 h 579269"/>
              <a:gd name="connsiteX375" fmla="*/ 429870 w 4372733"/>
              <a:gd name="connsiteY375" fmla="*/ 275353 h 579269"/>
              <a:gd name="connsiteX376" fmla="*/ 449420 w 4372733"/>
              <a:gd name="connsiteY376" fmla="*/ 240476 h 579269"/>
              <a:gd name="connsiteX377" fmla="*/ 450473 w 4372733"/>
              <a:gd name="connsiteY377" fmla="*/ 234427 h 579269"/>
              <a:gd name="connsiteX378" fmla="*/ 454699 w 4372733"/>
              <a:gd name="connsiteY378" fmla="*/ 213788 h 579269"/>
              <a:gd name="connsiteX379" fmla="*/ 496434 w 4372733"/>
              <a:gd name="connsiteY379" fmla="*/ 182112 h 579269"/>
              <a:gd name="connsiteX380" fmla="*/ 467905 w 4372733"/>
              <a:gd name="connsiteY380" fmla="*/ 195282 h 579269"/>
              <a:gd name="connsiteX381" fmla="*/ 463679 w 4372733"/>
              <a:gd name="connsiteY381" fmla="*/ 195282 h 579269"/>
              <a:gd name="connsiteX382" fmla="*/ 434623 w 4372733"/>
              <a:gd name="connsiteY382" fmla="*/ 194569 h 579269"/>
              <a:gd name="connsiteX383" fmla="*/ 397120 w 4372733"/>
              <a:gd name="connsiteY383" fmla="*/ 223039 h 579269"/>
              <a:gd name="connsiteX384" fmla="*/ 400819 w 4372733"/>
              <a:gd name="connsiteY384" fmla="*/ 235495 h 579269"/>
              <a:gd name="connsiteX385" fmla="*/ 401346 w 4372733"/>
              <a:gd name="connsiteY385" fmla="*/ 237987 h 579269"/>
              <a:gd name="connsiteX386" fmla="*/ 382328 w 4372733"/>
              <a:gd name="connsiteY386" fmla="*/ 236564 h 579269"/>
              <a:gd name="connsiteX387" fmla="*/ 344293 w 4372733"/>
              <a:gd name="connsiteY387" fmla="*/ 193145 h 579269"/>
              <a:gd name="connsiteX388" fmla="*/ 343234 w 4372733"/>
              <a:gd name="connsiteY388" fmla="*/ 177842 h 579269"/>
              <a:gd name="connsiteX389" fmla="*/ 328442 w 4372733"/>
              <a:gd name="connsiteY389" fmla="*/ 172861 h 579269"/>
              <a:gd name="connsiteX390" fmla="*/ 2401366 w 4372733"/>
              <a:gd name="connsiteY390" fmla="*/ 171078 h 579269"/>
              <a:gd name="connsiteX391" fmla="*/ 2411403 w 4372733"/>
              <a:gd name="connsiteY391" fmla="*/ 173926 h 579269"/>
              <a:gd name="connsiteX392" fmla="*/ 2355404 w 4372733"/>
              <a:gd name="connsiteY392" fmla="*/ 207021 h 579269"/>
              <a:gd name="connsiteX393" fmla="*/ 2343258 w 4372733"/>
              <a:gd name="connsiteY393" fmla="*/ 198480 h 579269"/>
              <a:gd name="connsiteX394" fmla="*/ 2334273 w 4372733"/>
              <a:gd name="connsiteY394" fmla="*/ 183177 h 579269"/>
              <a:gd name="connsiteX395" fmla="*/ 2362802 w 4372733"/>
              <a:gd name="connsiteY395" fmla="*/ 185669 h 579269"/>
              <a:gd name="connsiteX396" fmla="*/ 2365442 w 4372733"/>
              <a:gd name="connsiteY396" fmla="*/ 187806 h 579269"/>
              <a:gd name="connsiteX397" fmla="*/ 2389745 w 4372733"/>
              <a:gd name="connsiteY397" fmla="*/ 178906 h 579269"/>
              <a:gd name="connsiteX398" fmla="*/ 2401366 w 4372733"/>
              <a:gd name="connsiteY398" fmla="*/ 171078 h 579269"/>
              <a:gd name="connsiteX399" fmla="*/ 92311 w 4372733"/>
              <a:gd name="connsiteY399" fmla="*/ 104178 h 579269"/>
              <a:gd name="connsiteX400" fmla="*/ 77519 w 4372733"/>
              <a:gd name="connsiteY400" fmla="*/ 110582 h 579269"/>
              <a:gd name="connsiteX401" fmla="*/ 59555 w 4372733"/>
              <a:gd name="connsiteY401" fmla="*/ 118413 h 579269"/>
              <a:gd name="connsiteX402" fmla="*/ 123474 w 4372733"/>
              <a:gd name="connsiteY402" fmla="*/ 146170 h 579269"/>
              <a:gd name="connsiteX403" fmla="*/ 145137 w 4372733"/>
              <a:gd name="connsiteY403" fmla="*/ 128733 h 579269"/>
              <a:gd name="connsiteX404" fmla="*/ 159397 w 4372733"/>
              <a:gd name="connsiteY404" fmla="*/ 129801 h 579269"/>
              <a:gd name="connsiteX405" fmla="*/ 176833 w 4372733"/>
              <a:gd name="connsiteY405" fmla="*/ 131580 h 579269"/>
              <a:gd name="connsiteX406" fmla="*/ 212223 w 4372733"/>
              <a:gd name="connsiteY406" fmla="*/ 131935 h 579269"/>
              <a:gd name="connsiteX407" fmla="*/ 195851 w 4372733"/>
              <a:gd name="connsiteY407" fmla="*/ 119478 h 579269"/>
              <a:gd name="connsiteX408" fmla="*/ 185813 w 4372733"/>
              <a:gd name="connsiteY408" fmla="*/ 118055 h 579269"/>
              <a:gd name="connsiteX409" fmla="*/ 164682 w 4372733"/>
              <a:gd name="connsiteY409" fmla="*/ 115208 h 579269"/>
              <a:gd name="connsiteX410" fmla="*/ 92311 w 4372733"/>
              <a:gd name="connsiteY410" fmla="*/ 104178 h 579269"/>
              <a:gd name="connsiteX411" fmla="*/ 2602106 w 4372733"/>
              <a:gd name="connsiteY411" fmla="*/ 94214 h 579269"/>
              <a:gd name="connsiteX412" fmla="*/ 2547166 w 4372733"/>
              <a:gd name="connsiteY412" fmla="*/ 117345 h 579269"/>
              <a:gd name="connsiteX413" fmla="*/ 2576749 w 4372733"/>
              <a:gd name="connsiteY413" fmla="*/ 135850 h 579269"/>
              <a:gd name="connsiteX414" fmla="*/ 2579395 w 4372733"/>
              <a:gd name="connsiteY414" fmla="*/ 133713 h 579269"/>
              <a:gd name="connsiteX415" fmla="*/ 2601052 w 4372733"/>
              <a:gd name="connsiteY415" fmla="*/ 104533 h 579269"/>
              <a:gd name="connsiteX416" fmla="*/ 4346425 w 4372733"/>
              <a:gd name="connsiteY416" fmla="*/ 0 h 579269"/>
              <a:gd name="connsiteX417" fmla="*/ 4372733 w 4372733"/>
              <a:gd name="connsiteY417" fmla="*/ 0 h 579269"/>
              <a:gd name="connsiteX418" fmla="*/ 4351728 w 4372733"/>
              <a:gd name="connsiteY418" fmla="*/ 5957 h 579269"/>
              <a:gd name="connsiteX419" fmla="*/ 4216861 w 4372733"/>
              <a:gd name="connsiteY419" fmla="*/ 0 h 579269"/>
              <a:gd name="connsiteX420" fmla="*/ 4285958 w 4372733"/>
              <a:gd name="connsiteY420" fmla="*/ 0 h 579269"/>
              <a:gd name="connsiteX421" fmla="*/ 4273545 w 4372733"/>
              <a:gd name="connsiteY421" fmla="*/ 5957 h 579269"/>
              <a:gd name="connsiteX422" fmla="*/ 4182156 w 4372733"/>
              <a:gd name="connsiteY422" fmla="*/ 26596 h 579269"/>
              <a:gd name="connsiteX423" fmla="*/ 4171591 w 4372733"/>
              <a:gd name="connsiteY423" fmla="*/ 23394 h 579269"/>
              <a:gd name="connsiteX424" fmla="*/ 4173704 w 4372733"/>
              <a:gd name="connsiteY424" fmla="*/ 13429 h 579269"/>
              <a:gd name="connsiteX425" fmla="*/ 4218612 w 4372733"/>
              <a:gd name="connsiteY425" fmla="*/ 9514 h 579269"/>
              <a:gd name="connsiteX426" fmla="*/ 3973042 w 4372733"/>
              <a:gd name="connsiteY426" fmla="*/ 0 h 579269"/>
              <a:gd name="connsiteX427" fmla="*/ 4140652 w 4372733"/>
              <a:gd name="connsiteY427" fmla="*/ 0 h 579269"/>
              <a:gd name="connsiteX428" fmla="*/ 4142800 w 4372733"/>
              <a:gd name="connsiteY428" fmla="*/ 8136 h 579269"/>
              <a:gd name="connsiteX429" fmla="*/ 4143594 w 4372733"/>
              <a:gd name="connsiteY429" fmla="*/ 21256 h 579269"/>
              <a:gd name="connsiteX430" fmla="*/ 4110312 w 4372733"/>
              <a:gd name="connsiteY430" fmla="*/ 20547 h 579269"/>
              <a:gd name="connsiteX431" fmla="*/ 4051672 w 4372733"/>
              <a:gd name="connsiteY431" fmla="*/ 33358 h 579269"/>
              <a:gd name="connsiteX432" fmla="*/ 4038467 w 4372733"/>
              <a:gd name="connsiteY432" fmla="*/ 35137 h 579269"/>
              <a:gd name="connsiteX433" fmla="*/ 4031074 w 4372733"/>
              <a:gd name="connsiteY433" fmla="*/ 36205 h 579269"/>
              <a:gd name="connsiteX434" fmla="*/ 4010470 w 4372733"/>
              <a:gd name="connsiteY434" fmla="*/ 45101 h 579269"/>
              <a:gd name="connsiteX435" fmla="*/ 3988813 w 4372733"/>
              <a:gd name="connsiteY435" fmla="*/ 36205 h 579269"/>
              <a:gd name="connsiteX436" fmla="*/ 3971376 w 4372733"/>
              <a:gd name="connsiteY436" fmla="*/ 40476 h 579269"/>
              <a:gd name="connsiteX437" fmla="*/ 3971376 w 4372733"/>
              <a:gd name="connsiteY437" fmla="*/ 39407 h 579269"/>
              <a:gd name="connsiteX438" fmla="*/ 3968405 w 4372733"/>
              <a:gd name="connsiteY438" fmla="*/ 11383 h 579269"/>
              <a:gd name="connsiteX439" fmla="*/ 0 w 4372733"/>
              <a:gd name="connsiteY439" fmla="*/ 0 h 579269"/>
              <a:gd name="connsiteX440" fmla="*/ 3945806 w 4372733"/>
              <a:gd name="connsiteY440" fmla="*/ 0 h 579269"/>
              <a:gd name="connsiteX441" fmla="*/ 3951898 w 4372733"/>
              <a:gd name="connsiteY441" fmla="*/ 8763 h 579269"/>
              <a:gd name="connsiteX442" fmla="*/ 3927534 w 4372733"/>
              <a:gd name="connsiteY442" fmla="*/ 22325 h 579269"/>
              <a:gd name="connsiteX443" fmla="*/ 3932814 w 4372733"/>
              <a:gd name="connsiteY443" fmla="*/ 32645 h 579269"/>
              <a:gd name="connsiteX444" fmla="*/ 3929114 w 4372733"/>
              <a:gd name="connsiteY444" fmla="*/ 41544 h 579269"/>
              <a:gd name="connsiteX445" fmla="*/ 3892138 w 4372733"/>
              <a:gd name="connsiteY445" fmla="*/ 42968 h 579269"/>
              <a:gd name="connsiteX446" fmla="*/ 3881046 w 4372733"/>
              <a:gd name="connsiteY446" fmla="*/ 61473 h 579269"/>
              <a:gd name="connsiteX447" fmla="*/ 3859915 w 4372733"/>
              <a:gd name="connsiteY447" fmla="*/ 58626 h 579269"/>
              <a:gd name="connsiteX448" fmla="*/ 3820294 w 4372733"/>
              <a:gd name="connsiteY448" fmla="*/ 47238 h 579269"/>
              <a:gd name="connsiteX449" fmla="*/ 3790711 w 4372733"/>
              <a:gd name="connsiteY449" fmla="*/ 41899 h 579269"/>
              <a:gd name="connsiteX450" fmla="*/ 3777506 w 4372733"/>
              <a:gd name="connsiteY450" fmla="*/ 21615 h 579269"/>
              <a:gd name="connsiteX451" fmla="*/ 3728373 w 4372733"/>
              <a:gd name="connsiteY451" fmla="*/ 13429 h 579269"/>
              <a:gd name="connsiteX452" fmla="*/ 3727319 w 4372733"/>
              <a:gd name="connsiteY452" fmla="*/ 15208 h 579269"/>
              <a:gd name="connsiteX453" fmla="*/ 3728373 w 4372733"/>
              <a:gd name="connsiteY453" fmla="*/ 22680 h 579269"/>
              <a:gd name="connsiteX454" fmla="*/ 3767994 w 4372733"/>
              <a:gd name="connsiteY454" fmla="*/ 45101 h 579269"/>
              <a:gd name="connsiteX455" fmla="*/ 3770634 w 4372733"/>
              <a:gd name="connsiteY455" fmla="*/ 46880 h 579269"/>
              <a:gd name="connsiteX456" fmla="*/ 3748450 w 4372733"/>
              <a:gd name="connsiteY456" fmla="*/ 55421 h 579269"/>
              <a:gd name="connsiteX457" fmla="*/ 3742110 w 4372733"/>
              <a:gd name="connsiteY457" fmla="*/ 53287 h 579269"/>
              <a:gd name="connsiteX458" fmla="*/ 3736298 w 4372733"/>
              <a:gd name="connsiteY458" fmla="*/ 43323 h 579269"/>
              <a:gd name="connsiteX459" fmla="*/ 3707774 w 4372733"/>
              <a:gd name="connsiteY459" fmla="*/ 34068 h 579269"/>
              <a:gd name="connsiteX460" fmla="*/ 3698790 w 4372733"/>
              <a:gd name="connsiteY460" fmla="*/ 42609 h 579269"/>
              <a:gd name="connsiteX461" fmla="*/ 3718867 w 4372733"/>
              <a:gd name="connsiteY461" fmla="*/ 57913 h 579269"/>
              <a:gd name="connsiteX462" fmla="*/ 3721507 w 4372733"/>
              <a:gd name="connsiteY462" fmla="*/ 57913 h 579269"/>
              <a:gd name="connsiteX463" fmla="*/ 3692983 w 4372733"/>
              <a:gd name="connsiteY463" fmla="*/ 73571 h 579269"/>
              <a:gd name="connsiteX464" fmla="*/ 3677132 w 4372733"/>
              <a:gd name="connsiteY464" fmla="*/ 73216 h 579269"/>
              <a:gd name="connsiteX465" fmla="*/ 3654415 w 4372733"/>
              <a:gd name="connsiteY465" fmla="*/ 83181 h 579269"/>
              <a:gd name="connsiteX466" fmla="*/ 3647022 w 4372733"/>
              <a:gd name="connsiteY466" fmla="*/ 92790 h 579269"/>
              <a:gd name="connsiteX467" fmla="*/ 3593136 w 4372733"/>
              <a:gd name="connsiteY467" fmla="*/ 72861 h 579269"/>
              <a:gd name="connsiteX468" fmla="*/ 3582571 w 4372733"/>
              <a:gd name="connsiteY468" fmla="*/ 74285 h 579269"/>
              <a:gd name="connsiteX469" fmla="*/ 3527104 w 4372733"/>
              <a:gd name="connsiteY469" fmla="*/ 86028 h 579269"/>
              <a:gd name="connsiteX470" fmla="*/ 3502807 w 4372733"/>
              <a:gd name="connsiteY470" fmla="*/ 93145 h 579269"/>
              <a:gd name="connsiteX471" fmla="*/ 3367570 w 4372733"/>
              <a:gd name="connsiteY471" fmla="*/ 110227 h 579269"/>
              <a:gd name="connsiteX472" fmla="*/ 3354359 w 4372733"/>
              <a:gd name="connsiteY472" fmla="*/ 104888 h 579269"/>
              <a:gd name="connsiteX473" fmla="*/ 3273009 w 4372733"/>
              <a:gd name="connsiteY473" fmla="*/ 115566 h 579269"/>
              <a:gd name="connsiteX474" fmla="*/ 3269836 w 4372733"/>
              <a:gd name="connsiteY474" fmla="*/ 117345 h 579269"/>
              <a:gd name="connsiteX475" fmla="*/ 3232860 w 4372733"/>
              <a:gd name="connsiteY475" fmla="*/ 109159 h 579269"/>
              <a:gd name="connsiteX476" fmla="*/ 3213843 w 4372733"/>
              <a:gd name="connsiteY476" fmla="*/ 116276 h 579269"/>
              <a:gd name="connsiteX477" fmla="*/ 3197992 w 4372733"/>
              <a:gd name="connsiteY477" fmla="*/ 109159 h 579269"/>
              <a:gd name="connsiteX478" fmla="*/ 3196938 w 4372733"/>
              <a:gd name="connsiteY478" fmla="*/ 107735 h 579269"/>
              <a:gd name="connsiteX479" fmla="*/ 3186373 w 4372733"/>
              <a:gd name="connsiteY479" fmla="*/ 110227 h 579269"/>
              <a:gd name="connsiteX480" fmla="*/ 3164715 w 4372733"/>
              <a:gd name="connsiteY480" fmla="*/ 115208 h 579269"/>
              <a:gd name="connsiteX481" fmla="*/ 3156263 w 4372733"/>
              <a:gd name="connsiteY481" fmla="*/ 113074 h 579269"/>
              <a:gd name="connsiteX482" fmla="*/ 3083886 w 4372733"/>
              <a:gd name="connsiteY482" fmla="*/ 116990 h 579269"/>
              <a:gd name="connsiteX483" fmla="*/ 3080719 w 4372733"/>
              <a:gd name="connsiteY483" fmla="*/ 118055 h 579269"/>
              <a:gd name="connsiteX484" fmla="*/ 3051663 w 4372733"/>
              <a:gd name="connsiteY484" fmla="*/ 120192 h 579269"/>
              <a:gd name="connsiteX485" fmla="*/ 3000950 w 4372733"/>
              <a:gd name="connsiteY485" fmla="*/ 115921 h 579269"/>
              <a:gd name="connsiteX486" fmla="*/ 2982991 w 4372733"/>
              <a:gd name="connsiteY486" fmla="*/ 112719 h 579269"/>
              <a:gd name="connsiteX487" fmla="*/ 2940730 w 4372733"/>
              <a:gd name="connsiteY487" fmla="*/ 127309 h 579269"/>
              <a:gd name="connsiteX488" fmla="*/ 2928578 w 4372733"/>
              <a:gd name="connsiteY488" fmla="*/ 128019 h 579269"/>
              <a:gd name="connsiteX489" fmla="*/ 2921180 w 4372733"/>
              <a:gd name="connsiteY489" fmla="*/ 128378 h 579269"/>
              <a:gd name="connsiteX490" fmla="*/ 2889484 w 4372733"/>
              <a:gd name="connsiteY490" fmla="*/ 123749 h 579269"/>
              <a:gd name="connsiteX491" fmla="*/ 2935971 w 4372733"/>
              <a:gd name="connsiteY491" fmla="*/ 133358 h 579269"/>
              <a:gd name="connsiteX492" fmla="*/ 2941257 w 4372733"/>
              <a:gd name="connsiteY492" fmla="*/ 153287 h 579269"/>
              <a:gd name="connsiteX493" fmla="*/ 2921712 w 4372733"/>
              <a:gd name="connsiteY493" fmla="*/ 152219 h 579269"/>
              <a:gd name="connsiteX494" fmla="*/ 2898995 w 4372733"/>
              <a:gd name="connsiteY494" fmla="*/ 144746 h 579269"/>
              <a:gd name="connsiteX495" fmla="*/ 2870998 w 4372733"/>
              <a:gd name="connsiteY495" fmla="*/ 139766 h 579269"/>
              <a:gd name="connsiteX496" fmla="*/ 2860433 w 4372733"/>
              <a:gd name="connsiteY496" fmla="*/ 125531 h 579269"/>
              <a:gd name="connsiteX497" fmla="*/ 2821339 w 4372733"/>
              <a:gd name="connsiteY497" fmla="*/ 151154 h 579269"/>
              <a:gd name="connsiteX498" fmla="*/ 2826624 w 4372733"/>
              <a:gd name="connsiteY498" fmla="*/ 151864 h 579269"/>
              <a:gd name="connsiteX499" fmla="*/ 2841415 w 4372733"/>
              <a:gd name="connsiteY499" fmla="*/ 153642 h 579269"/>
              <a:gd name="connsiteX500" fmla="*/ 2820285 w 4372733"/>
              <a:gd name="connsiteY500" fmla="*/ 167877 h 579269"/>
              <a:gd name="connsiteX501" fmla="*/ 2771152 w 4372733"/>
              <a:gd name="connsiteY501" fmla="*/ 147948 h 579269"/>
              <a:gd name="connsiteX502" fmla="*/ 2769571 w 4372733"/>
              <a:gd name="connsiteY502" fmla="*/ 144746 h 579269"/>
              <a:gd name="connsiteX503" fmla="*/ 2750553 w 4372733"/>
              <a:gd name="connsiteY503" fmla="*/ 129801 h 579269"/>
              <a:gd name="connsiteX504" fmla="*/ 2737343 w 4372733"/>
              <a:gd name="connsiteY504" fmla="*/ 128733 h 579269"/>
              <a:gd name="connsiteX505" fmla="*/ 2708292 w 4372733"/>
              <a:gd name="connsiteY505" fmla="*/ 143678 h 579269"/>
              <a:gd name="connsiteX506" fmla="*/ 2665498 w 4372733"/>
              <a:gd name="connsiteY506" fmla="*/ 136919 h 579269"/>
              <a:gd name="connsiteX507" fmla="*/ 2655465 w 4372733"/>
              <a:gd name="connsiteY507" fmla="*/ 156134 h 579269"/>
              <a:gd name="connsiteX508" fmla="*/ 2639614 w 4372733"/>
              <a:gd name="connsiteY508" fmla="*/ 174640 h 579269"/>
              <a:gd name="connsiteX509" fmla="*/ 2628522 w 4372733"/>
              <a:gd name="connsiteY509" fmla="*/ 171083 h 579269"/>
              <a:gd name="connsiteX510" fmla="*/ 2623769 w 4372733"/>
              <a:gd name="connsiteY510" fmla="*/ 149730 h 579269"/>
              <a:gd name="connsiteX511" fmla="*/ 2632748 w 4372733"/>
              <a:gd name="connsiteY511" fmla="*/ 145460 h 579269"/>
              <a:gd name="connsiteX512" fmla="*/ 2578862 w 4372733"/>
              <a:gd name="connsiteY512" fmla="*/ 139407 h 579269"/>
              <a:gd name="connsiteX513" fmla="*/ 2583088 w 4372733"/>
              <a:gd name="connsiteY513" fmla="*/ 163606 h 579269"/>
              <a:gd name="connsiteX514" fmla="*/ 2556151 w 4372733"/>
              <a:gd name="connsiteY514" fmla="*/ 162897 h 579269"/>
              <a:gd name="connsiteX515" fmla="*/ 2543473 w 4372733"/>
              <a:gd name="connsiteY515" fmla="*/ 152219 h 579269"/>
              <a:gd name="connsiteX516" fmla="*/ 2536074 w 4372733"/>
              <a:gd name="connsiteY516" fmla="*/ 150085 h 579269"/>
              <a:gd name="connsiteX517" fmla="*/ 2519696 w 4372733"/>
              <a:gd name="connsiteY517" fmla="*/ 146170 h 579269"/>
              <a:gd name="connsiteX518" fmla="*/ 2493813 w 4372733"/>
              <a:gd name="connsiteY518" fmla="*/ 124462 h 579269"/>
              <a:gd name="connsiteX519" fmla="*/ 2474268 w 4372733"/>
              <a:gd name="connsiteY519" fmla="*/ 135850 h 579269"/>
              <a:gd name="connsiteX520" fmla="*/ 2456837 w 4372733"/>
              <a:gd name="connsiteY520" fmla="*/ 139766 h 579269"/>
              <a:gd name="connsiteX521" fmla="*/ 2426194 w 4372733"/>
              <a:gd name="connsiteY521" fmla="*/ 147593 h 579269"/>
              <a:gd name="connsiteX522" fmla="*/ 2381293 w 4372733"/>
              <a:gd name="connsiteY522" fmla="*/ 156134 h 579269"/>
              <a:gd name="connsiteX523" fmla="*/ 2341145 w 4372733"/>
              <a:gd name="connsiteY523" fmla="*/ 167877 h 579269"/>
              <a:gd name="connsiteX524" fmla="*/ 2307335 w 4372733"/>
              <a:gd name="connsiteY524" fmla="*/ 171438 h 579269"/>
              <a:gd name="connsiteX525" fmla="*/ 2278279 w 4372733"/>
              <a:gd name="connsiteY525" fmla="*/ 197771 h 579269"/>
              <a:gd name="connsiteX526" fmla="*/ 2246056 w 4372733"/>
              <a:gd name="connsiteY526" fmla="*/ 192077 h 579269"/>
              <a:gd name="connsiteX527" fmla="*/ 2246583 w 4372733"/>
              <a:gd name="connsiteY527" fmla="*/ 192077 h 579269"/>
              <a:gd name="connsiteX528" fmla="*/ 2284092 w 4372733"/>
              <a:gd name="connsiteY528" fmla="*/ 190653 h 579269"/>
              <a:gd name="connsiteX529" fmla="*/ 2247643 w 4372733"/>
              <a:gd name="connsiteY529" fmla="*/ 170724 h 579269"/>
              <a:gd name="connsiteX530" fmla="*/ 2239717 w 4372733"/>
              <a:gd name="connsiteY530" fmla="*/ 171793 h 579269"/>
              <a:gd name="connsiteX531" fmla="*/ 2231792 w 4372733"/>
              <a:gd name="connsiteY531" fmla="*/ 172861 h 579269"/>
              <a:gd name="connsiteX532" fmla="*/ 2226512 w 4372733"/>
              <a:gd name="connsiteY532" fmla="*/ 165744 h 579269"/>
              <a:gd name="connsiteX533" fmla="*/ 2225453 w 4372733"/>
              <a:gd name="connsiteY533" fmla="*/ 163965 h 579269"/>
              <a:gd name="connsiteX534" fmla="*/ 2131951 w 4372733"/>
              <a:gd name="connsiteY534" fmla="*/ 146170 h 579269"/>
              <a:gd name="connsiteX535" fmla="*/ 2123498 w 4372733"/>
              <a:gd name="connsiteY535" fmla="*/ 148307 h 579269"/>
              <a:gd name="connsiteX536" fmla="*/ 2093915 w 4372733"/>
              <a:gd name="connsiteY536" fmla="*/ 167877 h 579269"/>
              <a:gd name="connsiteX537" fmla="*/ 2091802 w 4372733"/>
              <a:gd name="connsiteY537" fmla="*/ 166454 h 579269"/>
              <a:gd name="connsiteX538" fmla="*/ 2080710 w 4372733"/>
              <a:gd name="connsiteY538" fmla="*/ 153642 h 579269"/>
              <a:gd name="connsiteX539" fmla="*/ 2035803 w 4372733"/>
              <a:gd name="connsiteY539" fmla="*/ 150440 h 579269"/>
              <a:gd name="connsiteX540" fmla="*/ 2018899 w 4372733"/>
              <a:gd name="connsiteY540" fmla="*/ 163606 h 579269"/>
              <a:gd name="connsiteX541" fmla="*/ 2001994 w 4372733"/>
              <a:gd name="connsiteY541" fmla="*/ 206312 h 579269"/>
              <a:gd name="connsiteX542" fmla="*/ 1976637 w 4372733"/>
              <a:gd name="connsiteY542" fmla="*/ 183536 h 579269"/>
              <a:gd name="connsiteX543" fmla="*/ 1963432 w 4372733"/>
              <a:gd name="connsiteY543" fmla="*/ 176418 h 579269"/>
              <a:gd name="connsiteX544" fmla="*/ 1920644 w 4372733"/>
              <a:gd name="connsiteY544" fmla="*/ 182112 h 579269"/>
              <a:gd name="connsiteX545" fmla="*/ 1902680 w 4372733"/>
              <a:gd name="connsiteY545" fmla="*/ 180334 h 579269"/>
              <a:gd name="connsiteX546" fmla="*/ 1851439 w 4372733"/>
              <a:gd name="connsiteY546" fmla="*/ 167877 h 579269"/>
              <a:gd name="connsiteX547" fmla="*/ 1830835 w 4372733"/>
              <a:gd name="connsiteY547" fmla="*/ 179265 h 579269"/>
              <a:gd name="connsiteX548" fmla="*/ 1785934 w 4372733"/>
              <a:gd name="connsiteY548" fmla="*/ 183536 h 579269"/>
              <a:gd name="connsiteX549" fmla="*/ 1827142 w 4372733"/>
              <a:gd name="connsiteY549" fmla="*/ 203110 h 579269"/>
              <a:gd name="connsiteX550" fmla="*/ 1845627 w 4372733"/>
              <a:gd name="connsiteY550" fmla="*/ 192790 h 579269"/>
              <a:gd name="connsiteX551" fmla="*/ 1849326 w 4372733"/>
              <a:gd name="connsiteY551" fmla="*/ 191012 h 579269"/>
              <a:gd name="connsiteX552" fmla="*/ 1877855 w 4372733"/>
              <a:gd name="connsiteY552" fmla="*/ 201331 h 579269"/>
              <a:gd name="connsiteX553" fmla="*/ 1916944 w 4372733"/>
              <a:gd name="connsiteY553" fmla="*/ 212364 h 579269"/>
              <a:gd name="connsiteX554" fmla="*/ 1925923 w 4372733"/>
              <a:gd name="connsiteY554" fmla="*/ 213788 h 579269"/>
              <a:gd name="connsiteX555" fmla="*/ 1948640 w 4372733"/>
              <a:gd name="connsiteY555" fmla="*/ 199194 h 579269"/>
              <a:gd name="connsiteX556" fmla="*/ 1958679 w 4372733"/>
              <a:gd name="connsiteY556" fmla="*/ 203464 h 579269"/>
              <a:gd name="connsiteX557" fmla="*/ 1967131 w 4372733"/>
              <a:gd name="connsiteY557" fmla="*/ 205247 h 579269"/>
              <a:gd name="connsiteX558" fmla="*/ 1998827 w 4372733"/>
              <a:gd name="connsiteY558" fmla="*/ 210227 h 579269"/>
              <a:gd name="connsiteX559" fmla="*/ 2024711 w 4372733"/>
              <a:gd name="connsiteY559" fmla="*/ 199194 h 579269"/>
              <a:gd name="connsiteX560" fmla="*/ 2029996 w 4372733"/>
              <a:gd name="connsiteY560" fmla="*/ 194569 h 579269"/>
              <a:gd name="connsiteX561" fmla="*/ 2082291 w 4372733"/>
              <a:gd name="connsiteY561" fmla="*/ 201331 h 579269"/>
              <a:gd name="connsiteX562" fmla="*/ 2071198 w 4372733"/>
              <a:gd name="connsiteY562" fmla="*/ 206670 h 579269"/>
              <a:gd name="connsiteX563" fmla="*/ 2055880 w 4372733"/>
              <a:gd name="connsiteY563" fmla="*/ 219837 h 579269"/>
              <a:gd name="connsiteX564" fmla="*/ 1956039 w 4372733"/>
              <a:gd name="connsiteY564" fmla="*/ 219837 h 579269"/>
              <a:gd name="connsiteX565" fmla="*/ 1922230 w 4372733"/>
              <a:gd name="connsiteY565" fmla="*/ 221615 h 579269"/>
              <a:gd name="connsiteX566" fmla="*/ 1848272 w 4372733"/>
              <a:gd name="connsiteY566" fmla="*/ 213074 h 579269"/>
              <a:gd name="connsiteX567" fmla="*/ 1824496 w 4372733"/>
              <a:gd name="connsiteY567" fmla="*/ 206670 h 579269"/>
              <a:gd name="connsiteX568" fmla="*/ 1818157 w 4372733"/>
              <a:gd name="connsiteY568" fmla="*/ 205602 h 579269"/>
              <a:gd name="connsiteX569" fmla="*/ 1811818 w 4372733"/>
              <a:gd name="connsiteY569" fmla="*/ 216635 h 579269"/>
              <a:gd name="connsiteX570" fmla="*/ 1807592 w 4372733"/>
              <a:gd name="connsiteY570" fmla="*/ 231580 h 579269"/>
              <a:gd name="connsiteX571" fmla="*/ 1727827 w 4372733"/>
              <a:gd name="connsiteY571" fmla="*/ 200976 h 579269"/>
              <a:gd name="connsiteX572" fmla="*/ 1661263 w 4372733"/>
              <a:gd name="connsiteY572" fmla="*/ 215211 h 579269"/>
              <a:gd name="connsiteX573" fmla="*/ 1630620 w 4372733"/>
              <a:gd name="connsiteY573" fmla="*/ 214143 h 579269"/>
              <a:gd name="connsiteX574" fmla="*/ 1585719 w 4372733"/>
              <a:gd name="connsiteY574" fmla="*/ 242258 h 579269"/>
              <a:gd name="connsiteX575" fmla="*/ 1567761 w 4372733"/>
              <a:gd name="connsiteY575" fmla="*/ 239766 h 579269"/>
              <a:gd name="connsiteX576" fmla="*/ 1512821 w 4372733"/>
              <a:gd name="connsiteY576" fmla="*/ 221970 h 579269"/>
              <a:gd name="connsiteX577" fmla="*/ 1463693 w 4372733"/>
              <a:gd name="connsiteY577" fmla="*/ 199194 h 579269"/>
              <a:gd name="connsiteX578" fmla="*/ 1435164 w 4372733"/>
              <a:gd name="connsiteY578" fmla="*/ 205247 h 579269"/>
              <a:gd name="connsiteX579" fmla="*/ 1408221 w 4372733"/>
              <a:gd name="connsiteY579" fmla="*/ 204178 h 579269"/>
              <a:gd name="connsiteX580" fmla="*/ 1350115 w 4372733"/>
              <a:gd name="connsiteY580" fmla="*/ 197771 h 579269"/>
              <a:gd name="connsiteX581" fmla="*/ 1343248 w 4372733"/>
              <a:gd name="connsiteY581" fmla="*/ 205247 h 579269"/>
              <a:gd name="connsiteX582" fmla="*/ 1324231 w 4372733"/>
              <a:gd name="connsiteY582" fmla="*/ 226954 h 579269"/>
              <a:gd name="connsiteX583" fmla="*/ 1335323 w 4372733"/>
              <a:gd name="connsiteY583" fmla="*/ 255779 h 579269"/>
              <a:gd name="connsiteX584" fmla="*/ 1372299 w 4372733"/>
              <a:gd name="connsiteY584" fmla="*/ 261118 h 579269"/>
              <a:gd name="connsiteX585" fmla="*/ 1383924 w 4372733"/>
              <a:gd name="connsiteY585" fmla="*/ 263965 h 579269"/>
              <a:gd name="connsiteX586" fmla="*/ 1385504 w 4372733"/>
              <a:gd name="connsiteY586" fmla="*/ 271083 h 579269"/>
              <a:gd name="connsiteX587" fmla="*/ 1373358 w 4372733"/>
              <a:gd name="connsiteY587" fmla="*/ 273216 h 579269"/>
              <a:gd name="connsiteX588" fmla="*/ 1319472 w 4372733"/>
              <a:gd name="connsiteY588" fmla="*/ 278200 h 579269"/>
              <a:gd name="connsiteX589" fmla="*/ 1304681 w 4372733"/>
              <a:gd name="connsiteY589" fmla="*/ 288165 h 579269"/>
              <a:gd name="connsiteX590" fmla="*/ 1263479 w 4372733"/>
              <a:gd name="connsiteY590" fmla="*/ 288165 h 579269"/>
              <a:gd name="connsiteX591" fmla="*/ 1264006 w 4372733"/>
              <a:gd name="connsiteY591" fmla="*/ 306670 h 579269"/>
              <a:gd name="connsiteX592" fmla="*/ 1247628 w 4372733"/>
              <a:gd name="connsiteY592" fmla="*/ 300263 h 579269"/>
              <a:gd name="connsiteX593" fmla="*/ 1202200 w 4372733"/>
              <a:gd name="connsiteY593" fmla="*/ 285318 h 579269"/>
              <a:gd name="connsiteX594" fmla="*/ 1190575 w 4372733"/>
              <a:gd name="connsiteY594" fmla="*/ 283894 h 579269"/>
              <a:gd name="connsiteX595" fmla="*/ 1164164 w 4372733"/>
              <a:gd name="connsiteY595" fmla="*/ 277845 h 579269"/>
              <a:gd name="connsiteX596" fmla="*/ 1163105 w 4372733"/>
              <a:gd name="connsiteY596" fmla="*/ 247952 h 579269"/>
              <a:gd name="connsiteX597" fmla="*/ 1125070 w 4372733"/>
              <a:gd name="connsiteY597" fmla="*/ 235850 h 579269"/>
              <a:gd name="connsiteX598" fmla="*/ 1109224 w 4372733"/>
              <a:gd name="connsiteY598" fmla="*/ 244746 h 579269"/>
              <a:gd name="connsiteX599" fmla="*/ 1057451 w 4372733"/>
              <a:gd name="connsiteY599" fmla="*/ 253287 h 579269"/>
              <a:gd name="connsiteX600" fmla="*/ 1037907 w 4372733"/>
              <a:gd name="connsiteY600" fmla="*/ 251509 h 579269"/>
              <a:gd name="connsiteX601" fmla="*/ 994592 w 4372733"/>
              <a:gd name="connsiteY601" fmla="*/ 260050 h 579269"/>
              <a:gd name="connsiteX602" fmla="*/ 981381 w 4372733"/>
              <a:gd name="connsiteY602" fmla="*/ 254711 h 579269"/>
              <a:gd name="connsiteX603" fmla="*/ 963423 w 4372733"/>
              <a:gd name="connsiteY603" fmla="*/ 247238 h 579269"/>
              <a:gd name="connsiteX604" fmla="*/ 961310 w 4372733"/>
              <a:gd name="connsiteY604" fmla="*/ 215566 h 579269"/>
              <a:gd name="connsiteX605" fmla="*/ 933840 w 4372733"/>
              <a:gd name="connsiteY605" fmla="*/ 214498 h 579269"/>
              <a:gd name="connsiteX606" fmla="*/ 870448 w 4372733"/>
              <a:gd name="connsiteY606" fmla="*/ 233717 h 579269"/>
              <a:gd name="connsiteX607" fmla="*/ 856183 w 4372733"/>
              <a:gd name="connsiteY607" fmla="*/ 233717 h 579269"/>
              <a:gd name="connsiteX608" fmla="*/ 832412 w 4372733"/>
              <a:gd name="connsiteY608" fmla="*/ 232293 h 579269"/>
              <a:gd name="connsiteX609" fmla="*/ 815508 w 4372733"/>
              <a:gd name="connsiteY609" fmla="*/ 246883 h 579269"/>
              <a:gd name="connsiteX610" fmla="*/ 771643 w 4372733"/>
              <a:gd name="connsiteY610" fmla="*/ 232200 h 579269"/>
              <a:gd name="connsiteX611" fmla="*/ 779059 w 4372733"/>
              <a:gd name="connsiteY611" fmla="*/ 229446 h 579269"/>
              <a:gd name="connsiteX612" fmla="*/ 789624 w 4372733"/>
              <a:gd name="connsiteY612" fmla="*/ 220192 h 579269"/>
              <a:gd name="connsiteX613" fmla="*/ 811808 w 4372733"/>
              <a:gd name="connsiteY613" fmla="*/ 191722 h 579269"/>
              <a:gd name="connsiteX614" fmla="*/ 795963 w 4372733"/>
              <a:gd name="connsiteY614" fmla="*/ 203464 h 579269"/>
              <a:gd name="connsiteX615" fmla="*/ 755815 w 4372733"/>
              <a:gd name="connsiteY615" fmla="*/ 201331 h 579269"/>
              <a:gd name="connsiteX616" fmla="*/ 747889 w 4372733"/>
              <a:gd name="connsiteY616" fmla="*/ 205602 h 579269"/>
              <a:gd name="connsiteX617" fmla="*/ 745882 w 4372733"/>
              <a:gd name="connsiteY617" fmla="*/ 223577 h 579269"/>
              <a:gd name="connsiteX618" fmla="*/ 730458 w 4372733"/>
              <a:gd name="connsiteY618" fmla="*/ 218413 h 579269"/>
              <a:gd name="connsiteX619" fmla="*/ 728345 w 4372733"/>
              <a:gd name="connsiteY619" fmla="*/ 222329 h 579269"/>
              <a:gd name="connsiteX620" fmla="*/ 710908 w 4372733"/>
              <a:gd name="connsiteY620" fmla="*/ 221970 h 579269"/>
              <a:gd name="connsiteX621" fmla="*/ 677099 w 4372733"/>
              <a:gd name="connsiteY621" fmla="*/ 229801 h 579269"/>
              <a:gd name="connsiteX622" fmla="*/ 678158 w 4372733"/>
              <a:gd name="connsiteY622" fmla="*/ 242613 h 579269"/>
              <a:gd name="connsiteX623" fmla="*/ 705628 w 4372733"/>
              <a:gd name="connsiteY623" fmla="*/ 251154 h 579269"/>
              <a:gd name="connsiteX624" fmla="*/ 743730 w 4372733"/>
              <a:gd name="connsiteY624" fmla="*/ 242568 h 579269"/>
              <a:gd name="connsiteX625" fmla="*/ 746015 w 4372733"/>
              <a:gd name="connsiteY625" fmla="*/ 241720 h 579269"/>
              <a:gd name="connsiteX626" fmla="*/ 756869 w 4372733"/>
              <a:gd name="connsiteY626" fmla="*/ 259695 h 579269"/>
              <a:gd name="connsiteX627" fmla="*/ 822901 w 4372733"/>
              <a:gd name="connsiteY627" fmla="*/ 263965 h 579269"/>
              <a:gd name="connsiteX628" fmla="*/ 842978 w 4372733"/>
              <a:gd name="connsiteY628" fmla="*/ 257203 h 579269"/>
              <a:gd name="connsiteX629" fmla="*/ 910596 w 4372733"/>
              <a:gd name="connsiteY629" fmla="*/ 242613 h 579269"/>
              <a:gd name="connsiteX630" fmla="*/ 913763 w 4372733"/>
              <a:gd name="connsiteY630" fmla="*/ 242613 h 579269"/>
              <a:gd name="connsiteX631" fmla="*/ 961836 w 4372733"/>
              <a:gd name="connsiteY631" fmla="*/ 249730 h 579269"/>
              <a:gd name="connsiteX632" fmla="*/ 931200 w 4372733"/>
              <a:gd name="connsiteY632" fmla="*/ 266457 h 579269"/>
              <a:gd name="connsiteX633" fmla="*/ 908483 w 4372733"/>
              <a:gd name="connsiteY633" fmla="*/ 276063 h 579269"/>
              <a:gd name="connsiteX634" fmla="*/ 879427 w 4372733"/>
              <a:gd name="connsiteY634" fmla="*/ 284249 h 579269"/>
              <a:gd name="connsiteX635" fmla="*/ 838751 w 4372733"/>
              <a:gd name="connsiteY635" fmla="*/ 285673 h 579269"/>
              <a:gd name="connsiteX636" fmla="*/ 802302 w 4372733"/>
              <a:gd name="connsiteY636" fmla="*/ 291367 h 579269"/>
              <a:gd name="connsiteX637" fmla="*/ 808109 w 4372733"/>
              <a:gd name="connsiteY637" fmla="*/ 300621 h 579269"/>
              <a:gd name="connsiteX638" fmla="*/ 792264 w 4372733"/>
              <a:gd name="connsiteY638" fmla="*/ 321615 h 579269"/>
              <a:gd name="connsiteX639" fmla="*/ 793850 w 4372733"/>
              <a:gd name="connsiteY639" fmla="*/ 321615 h 579269"/>
              <a:gd name="connsiteX640" fmla="*/ 814981 w 4372733"/>
              <a:gd name="connsiteY640" fmla="*/ 332293 h 579269"/>
              <a:gd name="connsiteX641" fmla="*/ 797544 w 4372733"/>
              <a:gd name="connsiteY641" fmla="*/ 343681 h 579269"/>
              <a:gd name="connsiteX642" fmla="*/ 777472 w 4372733"/>
              <a:gd name="connsiteY642" fmla="*/ 347952 h 579269"/>
              <a:gd name="connsiteX643" fmla="*/ 729926 w 4372733"/>
              <a:gd name="connsiteY643" fmla="*/ 346173 h 579269"/>
              <a:gd name="connsiteX644" fmla="*/ 718239 w 4372733"/>
              <a:gd name="connsiteY644" fmla="*/ 332604 h 579269"/>
              <a:gd name="connsiteX645" fmla="*/ 712161 w 4372733"/>
              <a:gd name="connsiteY645" fmla="*/ 327516 h 579269"/>
              <a:gd name="connsiteX646" fmla="*/ 721111 w 4372733"/>
              <a:gd name="connsiteY646" fmla="*/ 328995 h 579269"/>
              <a:gd name="connsiteX647" fmla="*/ 750529 w 4372733"/>
              <a:gd name="connsiteY647" fmla="*/ 313433 h 579269"/>
              <a:gd name="connsiteX648" fmla="*/ 700875 w 4372733"/>
              <a:gd name="connsiteY648" fmla="*/ 287810 h 579269"/>
              <a:gd name="connsiteX649" fmla="*/ 691363 w 4372733"/>
              <a:gd name="connsiteY649" fmla="*/ 326599 h 579269"/>
              <a:gd name="connsiteX650" fmla="*/ 669179 w 4372733"/>
              <a:gd name="connsiteY650" fmla="*/ 366102 h 579269"/>
              <a:gd name="connsiteX651" fmla="*/ 701929 w 4372733"/>
              <a:gd name="connsiteY651" fmla="*/ 357916 h 579269"/>
              <a:gd name="connsiteX652" fmla="*/ 720946 w 4372733"/>
              <a:gd name="connsiteY652" fmla="*/ 361473 h 579269"/>
              <a:gd name="connsiteX653" fmla="*/ 737851 w 4372733"/>
              <a:gd name="connsiteY653" fmla="*/ 384608 h 579269"/>
              <a:gd name="connsiteX654" fmla="*/ 745249 w 4372733"/>
              <a:gd name="connsiteY654" fmla="*/ 388878 h 579269"/>
              <a:gd name="connsiteX655" fmla="*/ 801243 w 4372733"/>
              <a:gd name="connsiteY655" fmla="*/ 406315 h 579269"/>
              <a:gd name="connsiteX656" fmla="*/ 816035 w 4372733"/>
              <a:gd name="connsiteY656" fmla="*/ 412719 h 579269"/>
              <a:gd name="connsiteX657" fmla="*/ 821320 w 4372733"/>
              <a:gd name="connsiteY657" fmla="*/ 415211 h 579269"/>
              <a:gd name="connsiteX658" fmla="*/ 838751 w 4372733"/>
              <a:gd name="connsiteY658" fmla="*/ 405960 h 579269"/>
              <a:gd name="connsiteX659" fmla="*/ 836638 w 4372733"/>
              <a:gd name="connsiteY659" fmla="*/ 401690 h 579269"/>
              <a:gd name="connsiteX660" fmla="*/ 829240 w 4372733"/>
              <a:gd name="connsiteY660" fmla="*/ 395637 h 579269"/>
              <a:gd name="connsiteX661" fmla="*/ 841391 w 4372733"/>
              <a:gd name="connsiteY661" fmla="*/ 388520 h 579269"/>
              <a:gd name="connsiteX662" fmla="*/ 845091 w 4372733"/>
              <a:gd name="connsiteY662" fmla="*/ 388520 h 579269"/>
              <a:gd name="connsiteX663" fmla="*/ 857237 w 4372733"/>
              <a:gd name="connsiteY663" fmla="*/ 387810 h 579269"/>
              <a:gd name="connsiteX664" fmla="*/ 839278 w 4372733"/>
              <a:gd name="connsiteY664" fmla="*/ 370373 h 579269"/>
              <a:gd name="connsiteX665" fmla="*/ 822901 w 4372733"/>
              <a:gd name="connsiteY665" fmla="*/ 359695 h 579269"/>
              <a:gd name="connsiteX666" fmla="*/ 897391 w 4372733"/>
              <a:gd name="connsiteY666" fmla="*/ 360050 h 579269"/>
              <a:gd name="connsiteX667" fmla="*/ 929087 w 4372733"/>
              <a:gd name="connsiteY667" fmla="*/ 341189 h 579269"/>
              <a:gd name="connsiteX668" fmla="*/ 956557 w 4372733"/>
              <a:gd name="connsiteY668" fmla="*/ 358985 h 579269"/>
              <a:gd name="connsiteX669" fmla="*/ 958670 w 4372733"/>
              <a:gd name="connsiteY669" fmla="*/ 357561 h 579269"/>
              <a:gd name="connsiteX670" fmla="*/ 979268 w 4372733"/>
              <a:gd name="connsiteY670" fmla="*/ 339411 h 579269"/>
              <a:gd name="connsiteX671" fmla="*/ 984026 w 4372733"/>
              <a:gd name="connsiteY671" fmla="*/ 316990 h 579269"/>
              <a:gd name="connsiteX672" fmla="*/ 980327 w 4372733"/>
              <a:gd name="connsiteY672" fmla="*/ 314498 h 579269"/>
              <a:gd name="connsiteX673" fmla="*/ 998818 w 4372733"/>
              <a:gd name="connsiteY673" fmla="*/ 315921 h 579269"/>
              <a:gd name="connsiteX674" fmla="*/ 1052172 w 4372733"/>
              <a:gd name="connsiteY674" fmla="*/ 342968 h 579269"/>
              <a:gd name="connsiteX675" fmla="*/ 1071189 w 4372733"/>
              <a:gd name="connsiteY675" fmla="*/ 313433 h 579269"/>
              <a:gd name="connsiteX676" fmla="*/ 1085454 w 4372733"/>
              <a:gd name="connsiteY676" fmla="*/ 307380 h 579269"/>
              <a:gd name="connsiteX677" fmla="*/ 1087034 w 4372733"/>
              <a:gd name="connsiteY677" fmla="*/ 306670 h 579269"/>
              <a:gd name="connsiteX678" fmla="*/ 1122430 w 4372733"/>
              <a:gd name="connsiteY678" fmla="*/ 328023 h 579269"/>
              <a:gd name="connsiteX679" fmla="*/ 1125070 w 4372733"/>
              <a:gd name="connsiteY679" fmla="*/ 338697 h 579269"/>
              <a:gd name="connsiteX680" fmla="*/ 1125070 w 4372733"/>
              <a:gd name="connsiteY680" fmla="*/ 339056 h 579269"/>
              <a:gd name="connsiteX681" fmla="*/ 1143560 w 4372733"/>
              <a:gd name="connsiteY681" fmla="*/ 328733 h 579269"/>
              <a:gd name="connsiteX682" fmla="*/ 1203786 w 4372733"/>
              <a:gd name="connsiteY682" fmla="*/ 315211 h 579269"/>
              <a:gd name="connsiteX683" fmla="*/ 1230723 w 4372733"/>
              <a:gd name="connsiteY683" fmla="*/ 319482 h 579269"/>
              <a:gd name="connsiteX684" fmla="*/ 1254499 w 4372733"/>
              <a:gd name="connsiteY684" fmla="*/ 320905 h 579269"/>
              <a:gd name="connsiteX685" fmla="*/ 1285136 w 4372733"/>
              <a:gd name="connsiteY685" fmla="*/ 326599 h 579269"/>
              <a:gd name="connsiteX686" fmla="*/ 1287776 w 4372733"/>
              <a:gd name="connsiteY686" fmla="*/ 327309 h 579269"/>
              <a:gd name="connsiteX687" fmla="*/ 1272985 w 4372733"/>
              <a:gd name="connsiteY687" fmla="*/ 335850 h 579269"/>
              <a:gd name="connsiteX688" fmla="*/ 1244461 w 4372733"/>
              <a:gd name="connsiteY688" fmla="*/ 342258 h 579269"/>
              <a:gd name="connsiteX689" fmla="*/ 1268759 w 4372733"/>
              <a:gd name="connsiteY689" fmla="*/ 360763 h 579269"/>
              <a:gd name="connsiteX690" fmla="*/ 1271404 w 4372733"/>
              <a:gd name="connsiteY690" fmla="*/ 356848 h 579269"/>
              <a:gd name="connsiteX691" fmla="*/ 1293589 w 4372733"/>
              <a:gd name="connsiteY691" fmla="*/ 346883 h 579269"/>
              <a:gd name="connsiteX692" fmla="*/ 1323171 w 4372733"/>
              <a:gd name="connsiteY692" fmla="*/ 353646 h 579269"/>
              <a:gd name="connsiteX693" fmla="*/ 1349055 w 4372733"/>
              <a:gd name="connsiteY693" fmla="*/ 340834 h 579269"/>
              <a:gd name="connsiteX694" fmla="*/ 1382864 w 4372733"/>
              <a:gd name="connsiteY694" fmla="*/ 348307 h 579269"/>
              <a:gd name="connsiteX695" fmla="*/ 1375471 w 4372733"/>
              <a:gd name="connsiteY695" fmla="*/ 362187 h 579269"/>
              <a:gd name="connsiteX696" fmla="*/ 1361734 w 4372733"/>
              <a:gd name="connsiteY696" fmla="*/ 374643 h 579269"/>
              <a:gd name="connsiteX697" fmla="*/ 1384977 w 4372733"/>
              <a:gd name="connsiteY697" fmla="*/ 375353 h 579269"/>
              <a:gd name="connsiteX698" fmla="*/ 1408221 w 4372733"/>
              <a:gd name="connsiteY698" fmla="*/ 346173 h 579269"/>
              <a:gd name="connsiteX699" fmla="*/ 1406641 w 4372733"/>
              <a:gd name="connsiteY699" fmla="*/ 340834 h 579269"/>
              <a:gd name="connsiteX700" fmla="*/ 1392376 w 4372733"/>
              <a:gd name="connsiteY700" fmla="*/ 321615 h 579269"/>
              <a:gd name="connsiteX701" fmla="*/ 1386564 w 4372733"/>
              <a:gd name="connsiteY701" fmla="*/ 320550 h 579269"/>
              <a:gd name="connsiteX702" fmla="*/ 1382337 w 4372733"/>
              <a:gd name="connsiteY702" fmla="*/ 305957 h 579269"/>
              <a:gd name="connsiteX703" fmla="*/ 1446256 w 4372733"/>
              <a:gd name="connsiteY703" fmla="*/ 300263 h 579269"/>
              <a:gd name="connsiteX704" fmla="*/ 1473200 w 4372733"/>
              <a:gd name="connsiteY704" fmla="*/ 296351 h 579269"/>
              <a:gd name="connsiteX705" fmla="*/ 1476899 w 4372733"/>
              <a:gd name="connsiteY705" fmla="*/ 295992 h 579269"/>
              <a:gd name="connsiteX706" fmla="*/ 1549270 w 4372733"/>
              <a:gd name="connsiteY706" fmla="*/ 285673 h 579269"/>
              <a:gd name="connsiteX707" fmla="*/ 1568288 w 4372733"/>
              <a:gd name="connsiteY707" fmla="*/ 307380 h 579269"/>
              <a:gd name="connsiteX708" fmla="*/ 1581493 w 4372733"/>
              <a:gd name="connsiteY708" fmla="*/ 307025 h 579269"/>
              <a:gd name="connsiteX709" fmla="*/ 1602624 w 4372733"/>
              <a:gd name="connsiteY709" fmla="*/ 293504 h 579269"/>
              <a:gd name="connsiteX710" fmla="*/ 1659150 w 4372733"/>
              <a:gd name="connsiteY710" fmla="*/ 309162 h 579269"/>
              <a:gd name="connsiteX711" fmla="*/ 1678167 w 4372733"/>
              <a:gd name="connsiteY711" fmla="*/ 323752 h 579269"/>
              <a:gd name="connsiteX712" fmla="*/ 1710923 w 4372733"/>
              <a:gd name="connsiteY712" fmla="*/ 305247 h 579269"/>
              <a:gd name="connsiteX713" fmla="*/ 1739446 w 4372733"/>
              <a:gd name="connsiteY713" fmla="*/ 294569 h 579269"/>
              <a:gd name="connsiteX714" fmla="*/ 1744199 w 4372733"/>
              <a:gd name="connsiteY714" fmla="*/ 322329 h 579269"/>
              <a:gd name="connsiteX715" fmla="*/ 1773256 w 4372733"/>
              <a:gd name="connsiteY715" fmla="*/ 337632 h 579269"/>
              <a:gd name="connsiteX716" fmla="*/ 1804425 w 4372733"/>
              <a:gd name="connsiteY716" fmla="*/ 316635 h 579269"/>
              <a:gd name="connsiteX717" fmla="*/ 1816576 w 4372733"/>
              <a:gd name="connsiteY717" fmla="*/ 318413 h 579269"/>
              <a:gd name="connsiteX718" fmla="*/ 1834535 w 4372733"/>
              <a:gd name="connsiteY718" fmla="*/ 321260 h 579269"/>
              <a:gd name="connsiteX719" fmla="*/ 1870457 w 4372733"/>
              <a:gd name="connsiteY719" fmla="*/ 311296 h 579269"/>
              <a:gd name="connsiteX720" fmla="*/ 1875210 w 4372733"/>
              <a:gd name="connsiteY720" fmla="*/ 311651 h 579269"/>
              <a:gd name="connsiteX721" fmla="*/ 1898986 w 4372733"/>
              <a:gd name="connsiteY721" fmla="*/ 312719 h 579269"/>
              <a:gd name="connsiteX722" fmla="*/ 1906379 w 4372733"/>
              <a:gd name="connsiteY722" fmla="*/ 307380 h 579269"/>
              <a:gd name="connsiteX723" fmla="*/ 1905852 w 4372733"/>
              <a:gd name="connsiteY723" fmla="*/ 292790 h 579269"/>
              <a:gd name="connsiteX724" fmla="*/ 1903212 w 4372733"/>
              <a:gd name="connsiteY724" fmla="*/ 291367 h 579269"/>
              <a:gd name="connsiteX725" fmla="*/ 1897927 w 4372733"/>
              <a:gd name="connsiteY725" fmla="*/ 288165 h 579269"/>
              <a:gd name="connsiteX726" fmla="*/ 1910078 w 4372733"/>
              <a:gd name="connsiteY726" fmla="*/ 275353 h 579269"/>
              <a:gd name="connsiteX727" fmla="*/ 1919584 w 4372733"/>
              <a:gd name="connsiteY727" fmla="*/ 276063 h 579269"/>
              <a:gd name="connsiteX728" fmla="*/ 1947581 w 4372733"/>
              <a:gd name="connsiteY728" fmla="*/ 277845 h 579269"/>
              <a:gd name="connsiteX729" fmla="*/ 1933322 w 4372733"/>
              <a:gd name="connsiteY729" fmla="*/ 305247 h 579269"/>
              <a:gd name="connsiteX730" fmla="*/ 1928037 w 4372733"/>
              <a:gd name="connsiteY730" fmla="*/ 307025 h 579269"/>
              <a:gd name="connsiteX731" fmla="*/ 1910078 w 4372733"/>
              <a:gd name="connsiteY731" fmla="*/ 313433 h 579269"/>
              <a:gd name="connsiteX732" fmla="*/ 1954980 w 4372733"/>
              <a:gd name="connsiteY732" fmla="*/ 304533 h 579269"/>
              <a:gd name="connsiteX733" fmla="*/ 1978750 w 4372733"/>
              <a:gd name="connsiteY733" fmla="*/ 302045 h 579269"/>
              <a:gd name="connsiteX734" fmla="*/ 2017318 w 4372733"/>
              <a:gd name="connsiteY734" fmla="*/ 298484 h 579269"/>
              <a:gd name="connsiteX735" fmla="*/ 2032109 w 4372733"/>
              <a:gd name="connsiteY735" fmla="*/ 276422 h 579269"/>
              <a:gd name="connsiteX736" fmla="*/ 2032109 w 4372733"/>
              <a:gd name="connsiteY736" fmla="*/ 280334 h 579269"/>
              <a:gd name="connsiteX737" fmla="*/ 2060106 w 4372733"/>
              <a:gd name="connsiteY737" fmla="*/ 298484 h 579269"/>
              <a:gd name="connsiteX738" fmla="*/ 2089162 w 4372733"/>
              <a:gd name="connsiteY738" fmla="*/ 284963 h 579269"/>
              <a:gd name="connsiteX739" fmla="*/ 2092856 w 4372733"/>
              <a:gd name="connsiteY739" fmla="*/ 282826 h 579269"/>
              <a:gd name="connsiteX740" fmla="*/ 2103421 w 4372733"/>
              <a:gd name="connsiteY740" fmla="*/ 283539 h 579269"/>
              <a:gd name="connsiteX741" fmla="*/ 2103421 w 4372733"/>
              <a:gd name="connsiteY741" fmla="*/ 287096 h 579269"/>
              <a:gd name="connsiteX742" fmla="*/ 2120858 w 4372733"/>
              <a:gd name="connsiteY742" fmla="*/ 298839 h 579269"/>
              <a:gd name="connsiteX743" fmla="*/ 2140403 w 4372733"/>
              <a:gd name="connsiteY743" fmla="*/ 284604 h 579269"/>
              <a:gd name="connsiteX744" fmla="*/ 2153608 w 4372733"/>
              <a:gd name="connsiteY744" fmla="*/ 276063 h 579269"/>
              <a:gd name="connsiteX745" fmla="*/ 2163647 w 4372733"/>
              <a:gd name="connsiteY745" fmla="*/ 281047 h 579269"/>
              <a:gd name="connsiteX746" fmla="*/ 2173153 w 4372733"/>
              <a:gd name="connsiteY746" fmla="*/ 286386 h 579269"/>
              <a:gd name="connsiteX747" fmla="*/ 2157834 w 4372733"/>
              <a:gd name="connsiteY747" fmla="*/ 305247 h 579269"/>
              <a:gd name="connsiteX748" fmla="*/ 2190057 w 4372733"/>
              <a:gd name="connsiteY748" fmla="*/ 329446 h 579269"/>
              <a:gd name="connsiteX749" fmla="*/ 2161007 w 4372733"/>
              <a:gd name="connsiteY749" fmla="*/ 322684 h 579269"/>
              <a:gd name="connsiteX750" fmla="*/ 2138817 w 4372733"/>
              <a:gd name="connsiteY750" fmla="*/ 307380 h 579269"/>
              <a:gd name="connsiteX751" fmla="*/ 2110820 w 4372733"/>
              <a:gd name="connsiteY751" fmla="*/ 314143 h 579269"/>
              <a:gd name="connsiteX752" fmla="*/ 2143570 w 4372733"/>
              <a:gd name="connsiteY752" fmla="*/ 332648 h 579269"/>
              <a:gd name="connsiteX753" fmla="*/ 2140403 w 4372733"/>
              <a:gd name="connsiteY753" fmla="*/ 335495 h 579269"/>
              <a:gd name="connsiteX754" fmla="*/ 2110820 w 4372733"/>
              <a:gd name="connsiteY754" fmla="*/ 359695 h 579269"/>
              <a:gd name="connsiteX755" fmla="*/ 2080178 w 4372733"/>
              <a:gd name="connsiteY755" fmla="*/ 362187 h 579269"/>
              <a:gd name="connsiteX756" fmla="*/ 2057466 w 4372733"/>
              <a:gd name="connsiteY756" fmla="*/ 353646 h 579269"/>
              <a:gd name="connsiteX757" fmla="*/ 2041615 w 4372733"/>
              <a:gd name="connsiteY757" fmla="*/ 371438 h 579269"/>
              <a:gd name="connsiteX758" fmla="*/ 2003580 w 4372733"/>
              <a:gd name="connsiteY758" fmla="*/ 384963 h 579269"/>
              <a:gd name="connsiteX759" fmla="*/ 1993015 w 4372733"/>
              <a:gd name="connsiteY759" fmla="*/ 383539 h 579269"/>
              <a:gd name="connsiteX760" fmla="*/ 1971357 w 4372733"/>
              <a:gd name="connsiteY760" fmla="*/ 381047 h 579269"/>
              <a:gd name="connsiteX761" fmla="*/ 1967259 w 4372733"/>
              <a:gd name="connsiteY761" fmla="*/ 403308 h 579269"/>
              <a:gd name="connsiteX762" fmla="*/ 1961319 w 4372733"/>
              <a:gd name="connsiteY762" fmla="*/ 402045 h 579269"/>
              <a:gd name="connsiteX763" fmla="*/ 1932795 w 4372733"/>
              <a:gd name="connsiteY763" fmla="*/ 404178 h 579269"/>
              <a:gd name="connsiteX764" fmla="*/ 1931292 w 4372733"/>
              <a:gd name="connsiteY764" fmla="*/ 408195 h 579269"/>
              <a:gd name="connsiteX765" fmla="*/ 1879968 w 4372733"/>
              <a:gd name="connsiteY765" fmla="*/ 399553 h 579269"/>
              <a:gd name="connsiteX766" fmla="*/ 1912191 w 4372733"/>
              <a:gd name="connsiteY766" fmla="*/ 432648 h 579269"/>
              <a:gd name="connsiteX767" fmla="*/ 1926256 w 4372733"/>
              <a:gd name="connsiteY767" fmla="*/ 421619 h 579269"/>
              <a:gd name="connsiteX768" fmla="*/ 1931292 w 4372733"/>
              <a:gd name="connsiteY768" fmla="*/ 408195 h 579269"/>
              <a:gd name="connsiteX769" fmla="*/ 1932795 w 4372733"/>
              <a:gd name="connsiteY769" fmla="*/ 408449 h 579269"/>
              <a:gd name="connsiteX770" fmla="*/ 1958152 w 4372733"/>
              <a:gd name="connsiteY770" fmla="*/ 421260 h 579269"/>
              <a:gd name="connsiteX771" fmla="*/ 1963432 w 4372733"/>
              <a:gd name="connsiteY771" fmla="*/ 424107 h 579269"/>
              <a:gd name="connsiteX772" fmla="*/ 1967259 w 4372733"/>
              <a:gd name="connsiteY772" fmla="*/ 403308 h 579269"/>
              <a:gd name="connsiteX773" fmla="*/ 2011506 w 4372733"/>
              <a:gd name="connsiteY773" fmla="*/ 412719 h 579269"/>
              <a:gd name="connsiteX774" fmla="*/ 2087049 w 4372733"/>
              <a:gd name="connsiteY774" fmla="*/ 416280 h 579269"/>
              <a:gd name="connsiteX775" fmla="*/ 2102368 w 4372733"/>
              <a:gd name="connsiteY775" fmla="*/ 431225 h 579269"/>
              <a:gd name="connsiteX776" fmla="*/ 2125079 w 4372733"/>
              <a:gd name="connsiteY776" fmla="*/ 439411 h 579269"/>
              <a:gd name="connsiteX777" fmla="*/ 2123498 w 4372733"/>
              <a:gd name="connsiteY777" fmla="*/ 439411 h 579269"/>
              <a:gd name="connsiteX778" fmla="*/ 2102368 w 4372733"/>
              <a:gd name="connsiteY778" fmla="*/ 439766 h 579269"/>
              <a:gd name="connsiteX779" fmla="*/ 2071725 w 4372733"/>
              <a:gd name="connsiteY779" fmla="*/ 431225 h 579269"/>
              <a:gd name="connsiteX780" fmla="*/ 2071725 w 4372733"/>
              <a:gd name="connsiteY780" fmla="*/ 428736 h 579269"/>
              <a:gd name="connsiteX781" fmla="*/ 2063273 w 4372733"/>
              <a:gd name="connsiteY781" fmla="*/ 416635 h 579269"/>
              <a:gd name="connsiteX782" fmla="*/ 2045842 w 4372733"/>
              <a:gd name="connsiteY782" fmla="*/ 420195 h 579269"/>
              <a:gd name="connsiteX783" fmla="*/ 2033690 w 4372733"/>
              <a:gd name="connsiteY783" fmla="*/ 443681 h 579269"/>
              <a:gd name="connsiteX784" fmla="*/ 1990902 w 4372733"/>
              <a:gd name="connsiteY784" fmla="*/ 499553 h 579269"/>
              <a:gd name="connsiteX785" fmla="*/ 1957093 w 4372733"/>
              <a:gd name="connsiteY785" fmla="*/ 485676 h 579269"/>
              <a:gd name="connsiteX786" fmla="*/ 1965018 w 4372733"/>
              <a:gd name="connsiteY786" fmla="*/ 451512 h 579269"/>
              <a:gd name="connsiteX787" fmla="*/ 1920644 w 4372733"/>
              <a:gd name="connsiteY787" fmla="*/ 473220 h 579269"/>
              <a:gd name="connsiteX788" fmla="*/ 1901626 w 4372733"/>
              <a:gd name="connsiteY788" fmla="*/ 459340 h 579269"/>
              <a:gd name="connsiteX789" fmla="*/ 1853552 w 4372733"/>
              <a:gd name="connsiteY789" fmla="*/ 464324 h 579269"/>
              <a:gd name="connsiteX790" fmla="*/ 1839288 w 4372733"/>
              <a:gd name="connsiteY790" fmla="*/ 464679 h 579269"/>
              <a:gd name="connsiteX791" fmla="*/ 1804952 w 4372733"/>
              <a:gd name="connsiteY791" fmla="*/ 472506 h 579269"/>
              <a:gd name="connsiteX792" fmla="*/ 1820270 w 4372733"/>
              <a:gd name="connsiteY792" fmla="*/ 446173 h 579269"/>
              <a:gd name="connsiteX793" fmla="*/ 1857251 w 4372733"/>
              <a:gd name="connsiteY793" fmla="*/ 425889 h 579269"/>
              <a:gd name="connsiteX794" fmla="*/ 1859365 w 4372733"/>
              <a:gd name="connsiteY794" fmla="*/ 419837 h 579269"/>
              <a:gd name="connsiteX795" fmla="*/ 1866231 w 4372733"/>
              <a:gd name="connsiteY795" fmla="*/ 400266 h 579269"/>
              <a:gd name="connsiteX796" fmla="*/ 1776428 w 4372733"/>
              <a:gd name="connsiteY796" fmla="*/ 407739 h 579269"/>
              <a:gd name="connsiteX797" fmla="*/ 1760050 w 4372733"/>
              <a:gd name="connsiteY797" fmla="*/ 420550 h 579269"/>
              <a:gd name="connsiteX798" fmla="*/ 1765330 w 4372733"/>
              <a:gd name="connsiteY798" fmla="*/ 430870 h 579269"/>
              <a:gd name="connsiteX799" fmla="*/ 1781708 w 4372733"/>
              <a:gd name="connsiteY799" fmla="*/ 446528 h 579269"/>
              <a:gd name="connsiteX800" fmla="*/ 1752652 w 4372733"/>
              <a:gd name="connsiteY800" fmla="*/ 476422 h 579269"/>
              <a:gd name="connsiteX801" fmla="*/ 1761636 w 4372733"/>
              <a:gd name="connsiteY801" fmla="*/ 458271 h 579269"/>
              <a:gd name="connsiteX802" fmla="*/ 1740506 w 4372733"/>
              <a:gd name="connsiteY802" fmla="*/ 440834 h 579269"/>
              <a:gd name="connsiteX803" fmla="*/ 1733107 w 4372733"/>
              <a:gd name="connsiteY803" fmla="*/ 434785 h 579269"/>
              <a:gd name="connsiteX804" fmla="*/ 1709863 w 4372733"/>
              <a:gd name="connsiteY804" fmla="*/ 417703 h 579269"/>
              <a:gd name="connsiteX805" fmla="*/ 1678167 w 4372733"/>
              <a:gd name="connsiteY805" fmla="*/ 422329 h 579269"/>
              <a:gd name="connsiteX806" fmla="*/ 1658096 w 4372733"/>
              <a:gd name="connsiteY806" fmla="*/ 426244 h 579269"/>
              <a:gd name="connsiteX807" fmla="*/ 1568288 w 4372733"/>
              <a:gd name="connsiteY807" fmla="*/ 432648 h 579269"/>
              <a:gd name="connsiteX808" fmla="*/ 1490104 w 4372733"/>
              <a:gd name="connsiteY808" fmla="*/ 408094 h 579269"/>
              <a:gd name="connsiteX809" fmla="*/ 1503309 w 4372733"/>
              <a:gd name="connsiteY809" fmla="*/ 423397 h 579269"/>
              <a:gd name="connsiteX810" fmla="*/ 1479539 w 4372733"/>
              <a:gd name="connsiteY810" fmla="*/ 432293 h 579269"/>
              <a:gd name="connsiteX811" fmla="*/ 1453128 w 4372733"/>
              <a:gd name="connsiteY811" fmla="*/ 452936 h 579269"/>
              <a:gd name="connsiteX812" fmla="*/ 1439917 w 4372733"/>
              <a:gd name="connsiteY812" fmla="*/ 457916 h 579269"/>
              <a:gd name="connsiteX813" fmla="*/ 1420900 w 4372733"/>
              <a:gd name="connsiteY813" fmla="*/ 441903 h 579269"/>
              <a:gd name="connsiteX814" fmla="*/ 1389204 w 4372733"/>
              <a:gd name="connsiteY814" fmla="*/ 415566 h 579269"/>
              <a:gd name="connsiteX815" fmla="*/ 1387090 w 4372733"/>
              <a:gd name="connsiteY815" fmla="*/ 419127 h 579269"/>
              <a:gd name="connsiteX816" fmla="*/ 1384451 w 4372733"/>
              <a:gd name="connsiteY816" fmla="*/ 423397 h 579269"/>
              <a:gd name="connsiteX817" fmla="*/ 1360153 w 4372733"/>
              <a:gd name="connsiteY817" fmla="*/ 426599 h 579269"/>
              <a:gd name="connsiteX818" fmla="*/ 1359621 w 4372733"/>
              <a:gd name="connsiteY818" fmla="*/ 423752 h 579269"/>
              <a:gd name="connsiteX819" fmla="*/ 1333210 w 4372733"/>
              <a:gd name="connsiteY819" fmla="*/ 416280 h 579269"/>
              <a:gd name="connsiteX820" fmla="*/ 1316832 w 4372733"/>
              <a:gd name="connsiteY820" fmla="*/ 420905 h 579269"/>
              <a:gd name="connsiteX821" fmla="*/ 1322118 w 4372733"/>
              <a:gd name="connsiteY821" fmla="*/ 430515 h 579269"/>
              <a:gd name="connsiteX822" fmla="*/ 1341135 w 4372733"/>
              <a:gd name="connsiteY822" fmla="*/ 443681 h 579269"/>
              <a:gd name="connsiteX823" fmla="*/ 1300987 w 4372733"/>
              <a:gd name="connsiteY823" fmla="*/ 437277 h 579269"/>
              <a:gd name="connsiteX824" fmla="*/ 1288835 w 4372733"/>
              <a:gd name="connsiteY824" fmla="*/ 434785 h 579269"/>
              <a:gd name="connsiteX825" fmla="*/ 1253440 w 4372733"/>
              <a:gd name="connsiteY825" fmla="*/ 433362 h 579269"/>
              <a:gd name="connsiteX826" fmla="*/ 1230723 w 4372733"/>
              <a:gd name="connsiteY826" fmla="*/ 435854 h 579269"/>
              <a:gd name="connsiteX827" fmla="*/ 1219104 w 4372733"/>
              <a:gd name="connsiteY827" fmla="*/ 444750 h 579269"/>
              <a:gd name="connsiteX828" fmla="*/ 1223857 w 4372733"/>
              <a:gd name="connsiteY828" fmla="*/ 469304 h 579269"/>
              <a:gd name="connsiteX829" fmla="*/ 1265592 w 4372733"/>
              <a:gd name="connsiteY829" fmla="*/ 468236 h 579269"/>
              <a:gd name="connsiteX830" fmla="*/ 1261366 w 4372733"/>
              <a:gd name="connsiteY830" fmla="*/ 488878 h 579269"/>
              <a:gd name="connsiteX831" fmla="*/ 1246047 w 4372733"/>
              <a:gd name="connsiteY831" fmla="*/ 486031 h 579269"/>
              <a:gd name="connsiteX832" fmla="*/ 1234423 w 4372733"/>
              <a:gd name="connsiteY832" fmla="*/ 508094 h 579269"/>
              <a:gd name="connsiteX833" fmla="*/ 1232309 w 4372733"/>
              <a:gd name="connsiteY833" fmla="*/ 507029 h 579269"/>
              <a:gd name="connsiteX834" fmla="*/ 1172090 w 4372733"/>
              <a:gd name="connsiteY834" fmla="*/ 482471 h 579269"/>
              <a:gd name="connsiteX835" fmla="*/ 1141974 w 4372733"/>
              <a:gd name="connsiteY835" fmla="*/ 461477 h 579269"/>
              <a:gd name="connsiteX836" fmla="*/ 1100772 w 4372733"/>
              <a:gd name="connsiteY836" fmla="*/ 447597 h 579269"/>
              <a:gd name="connsiteX837" fmla="*/ 1065904 w 4372733"/>
              <a:gd name="connsiteY837" fmla="*/ 442613 h 579269"/>
              <a:gd name="connsiteX838" fmla="*/ 1001985 w 4372733"/>
              <a:gd name="connsiteY838" fmla="*/ 445818 h 579269"/>
              <a:gd name="connsiteX839" fmla="*/ 989306 w 4372733"/>
              <a:gd name="connsiteY839" fmla="*/ 408094 h 579269"/>
              <a:gd name="connsiteX840" fmla="*/ 972929 w 4372733"/>
              <a:gd name="connsiteY840" fmla="*/ 400976 h 579269"/>
              <a:gd name="connsiteX841" fmla="*/ 958670 w 4372733"/>
              <a:gd name="connsiteY841" fmla="*/ 394572 h 579269"/>
              <a:gd name="connsiteX842" fmla="*/ 933840 w 4372733"/>
              <a:gd name="connsiteY842" fmla="*/ 399553 h 579269"/>
              <a:gd name="connsiteX843" fmla="*/ 984553 w 4372733"/>
              <a:gd name="connsiteY843" fmla="*/ 432293 h 579269"/>
              <a:gd name="connsiteX844" fmla="*/ 951798 w 4372733"/>
              <a:gd name="connsiteY844" fmla="*/ 445818 h 579269"/>
              <a:gd name="connsiteX845" fmla="*/ 917462 w 4372733"/>
              <a:gd name="connsiteY845" fmla="*/ 436564 h 579269"/>
              <a:gd name="connsiteX846" fmla="*/ 887879 w 4372733"/>
              <a:gd name="connsiteY846" fmla="*/ 444395 h 579269"/>
              <a:gd name="connsiteX847" fmla="*/ 877840 w 4372733"/>
              <a:gd name="connsiteY847" fmla="*/ 455783 h 579269"/>
              <a:gd name="connsiteX848" fmla="*/ 872561 w 4372733"/>
              <a:gd name="connsiteY848" fmla="*/ 461832 h 579269"/>
              <a:gd name="connsiteX849" fmla="*/ 859882 w 4372733"/>
              <a:gd name="connsiteY849" fmla="*/ 447597 h 579269"/>
              <a:gd name="connsiteX850" fmla="*/ 827659 w 4372733"/>
              <a:gd name="connsiteY850" fmla="*/ 459695 h 579269"/>
              <a:gd name="connsiteX851" fmla="*/ 820261 w 4372733"/>
              <a:gd name="connsiteY851" fmla="*/ 462542 h 579269"/>
              <a:gd name="connsiteX852" fmla="*/ 786452 w 4372733"/>
              <a:gd name="connsiteY852" fmla="*/ 474998 h 579269"/>
              <a:gd name="connsiteX853" fmla="*/ 783285 w 4372733"/>
              <a:gd name="connsiteY853" fmla="*/ 484608 h 579269"/>
              <a:gd name="connsiteX854" fmla="*/ 771133 w 4372733"/>
              <a:gd name="connsiteY854" fmla="*/ 486386 h 579269"/>
              <a:gd name="connsiteX855" fmla="*/ 767434 w 4372733"/>
              <a:gd name="connsiteY855" fmla="*/ 485676 h 579269"/>
              <a:gd name="connsiteX856" fmla="*/ 770074 w 4372733"/>
              <a:gd name="connsiteY856" fmla="*/ 466102 h 579269"/>
              <a:gd name="connsiteX857" fmla="*/ 757928 w 4372733"/>
              <a:gd name="connsiteY857" fmla="*/ 464324 h 579269"/>
              <a:gd name="connsiteX858" fmla="*/ 726759 w 4372733"/>
              <a:gd name="connsiteY858" fmla="*/ 450089 h 579269"/>
              <a:gd name="connsiteX859" fmla="*/ 714607 w 4372733"/>
              <a:gd name="connsiteY859" fmla="*/ 447952 h 579269"/>
              <a:gd name="connsiteX860" fmla="*/ 687664 w 4372733"/>
              <a:gd name="connsiteY860" fmla="*/ 454714 h 579269"/>
              <a:gd name="connsiteX861" fmla="*/ 687664 w 4372733"/>
              <a:gd name="connsiteY861" fmla="*/ 458985 h 579269"/>
              <a:gd name="connsiteX862" fmla="*/ 694003 w 4372733"/>
              <a:gd name="connsiteY862" fmla="*/ 470018 h 579269"/>
              <a:gd name="connsiteX863" fmla="*/ 690837 w 4372733"/>
              <a:gd name="connsiteY863" fmla="*/ 471441 h 579269"/>
              <a:gd name="connsiteX864" fmla="*/ 685024 w 4372733"/>
              <a:gd name="connsiteY864" fmla="*/ 474288 h 579269"/>
              <a:gd name="connsiteX865" fmla="*/ 680271 w 4372733"/>
              <a:gd name="connsiteY865" fmla="*/ 486031 h 579269"/>
              <a:gd name="connsiteX866" fmla="*/ 685551 w 4372733"/>
              <a:gd name="connsiteY866" fmla="*/ 487100 h 579269"/>
              <a:gd name="connsiteX867" fmla="*/ 717780 w 4372733"/>
              <a:gd name="connsiteY867" fmla="*/ 492080 h 579269"/>
              <a:gd name="connsiteX868" fmla="*/ 726232 w 4372733"/>
              <a:gd name="connsiteY868" fmla="*/ 493504 h 579269"/>
              <a:gd name="connsiteX869" fmla="*/ 714080 w 4372733"/>
              <a:gd name="connsiteY869" fmla="*/ 504537 h 579269"/>
              <a:gd name="connsiteX870" fmla="*/ 647516 w 4372733"/>
              <a:gd name="connsiteY870" fmla="*/ 510586 h 579269"/>
              <a:gd name="connsiteX871" fmla="*/ 620046 w 4372733"/>
              <a:gd name="connsiteY871" fmla="*/ 491012 h 579269"/>
              <a:gd name="connsiteX872" fmla="*/ 604201 w 4372733"/>
              <a:gd name="connsiteY872" fmla="*/ 483184 h 579269"/>
              <a:gd name="connsiteX873" fmla="*/ 589936 w 4372733"/>
              <a:gd name="connsiteY873" fmla="*/ 476777 h 579269"/>
              <a:gd name="connsiteX874" fmla="*/ 559299 w 4372733"/>
              <a:gd name="connsiteY874" fmla="*/ 480692 h 579269"/>
              <a:gd name="connsiteX875" fmla="*/ 558240 w 4372733"/>
              <a:gd name="connsiteY875" fmla="*/ 478559 h 579269"/>
              <a:gd name="connsiteX876" fmla="*/ 545035 w 4372733"/>
              <a:gd name="connsiteY876" fmla="*/ 474288 h 579269"/>
              <a:gd name="connsiteX877" fmla="*/ 509112 w 4372733"/>
              <a:gd name="connsiteY877" fmla="*/ 478559 h 579269"/>
              <a:gd name="connsiteX878" fmla="*/ 499074 w 4372733"/>
              <a:gd name="connsiteY878" fmla="*/ 473220 h 579269"/>
              <a:gd name="connsiteX879" fmla="*/ 454173 w 4372733"/>
              <a:gd name="connsiteY879" fmla="*/ 468236 h 579269"/>
              <a:gd name="connsiteX880" fmla="*/ 444661 w 4372733"/>
              <a:gd name="connsiteY880" fmla="*/ 466102 h 579269"/>
              <a:gd name="connsiteX881" fmla="*/ 434623 w 4372733"/>
              <a:gd name="connsiteY881" fmla="*/ 463965 h 579269"/>
              <a:gd name="connsiteX882" fmla="*/ 406626 w 4372733"/>
              <a:gd name="connsiteY882" fmla="*/ 457561 h 579269"/>
              <a:gd name="connsiteX883" fmla="*/ 369650 w 4372733"/>
              <a:gd name="connsiteY883" fmla="*/ 467526 h 579269"/>
              <a:gd name="connsiteX884" fmla="*/ 372817 w 4372733"/>
              <a:gd name="connsiteY884" fmla="*/ 472151 h 579269"/>
              <a:gd name="connsiteX885" fmla="*/ 399233 w 4372733"/>
              <a:gd name="connsiteY885" fmla="*/ 489588 h 579269"/>
              <a:gd name="connsiteX886" fmla="*/ 405572 w 4372733"/>
              <a:gd name="connsiteY886" fmla="*/ 494572 h 579269"/>
              <a:gd name="connsiteX887" fmla="*/ 420890 w 4372733"/>
              <a:gd name="connsiteY887" fmla="*/ 516993 h 579269"/>
              <a:gd name="connsiteX888" fmla="*/ 427756 w 4372733"/>
              <a:gd name="connsiteY888" fmla="*/ 539056 h 579269"/>
              <a:gd name="connsiteX889" fmla="*/ 402932 w 4372733"/>
              <a:gd name="connsiteY889" fmla="*/ 542616 h 579269"/>
              <a:gd name="connsiteX890" fmla="*/ 393947 w 4372733"/>
              <a:gd name="connsiteY890" fmla="*/ 563610 h 579269"/>
              <a:gd name="connsiteX891" fmla="*/ 361724 w 4372733"/>
              <a:gd name="connsiteY891" fmla="*/ 558985 h 579269"/>
              <a:gd name="connsiteX892" fmla="*/ 363311 w 4372733"/>
              <a:gd name="connsiteY892" fmla="*/ 557916 h 579269"/>
              <a:gd name="connsiteX893" fmla="*/ 378102 w 4372733"/>
              <a:gd name="connsiteY893" fmla="*/ 549375 h 579269"/>
              <a:gd name="connsiteX894" fmla="*/ 393420 w 4372733"/>
              <a:gd name="connsiteY894" fmla="*/ 537987 h 579269"/>
              <a:gd name="connsiteX895" fmla="*/ 354858 w 4372733"/>
              <a:gd name="connsiteY895" fmla="*/ 523752 h 579269"/>
              <a:gd name="connsiteX896" fmla="*/ 352745 w 4372733"/>
              <a:gd name="connsiteY896" fmla="*/ 519127 h 579269"/>
              <a:gd name="connsiteX897" fmla="*/ 351686 w 4372733"/>
              <a:gd name="connsiteY897" fmla="*/ 516280 h 579269"/>
              <a:gd name="connsiteX898" fmla="*/ 357498 w 4372733"/>
              <a:gd name="connsiteY898" fmla="*/ 510231 h 579269"/>
              <a:gd name="connsiteX899" fmla="*/ 361724 w 4372733"/>
              <a:gd name="connsiteY899" fmla="*/ 509876 h 579269"/>
              <a:gd name="connsiteX900" fmla="*/ 385495 w 4372733"/>
              <a:gd name="connsiteY900" fmla="*/ 512723 h 579269"/>
              <a:gd name="connsiteX901" fmla="*/ 374930 w 4372733"/>
              <a:gd name="connsiteY901" fmla="*/ 500266 h 579269"/>
              <a:gd name="connsiteX902" fmla="*/ 346406 w 4372733"/>
              <a:gd name="connsiteY902" fmla="*/ 492080 h 579269"/>
              <a:gd name="connsiteX903" fmla="*/ 300972 w 4372733"/>
              <a:gd name="connsiteY903" fmla="*/ 500266 h 579269"/>
              <a:gd name="connsiteX904" fmla="*/ 303618 w 4372733"/>
              <a:gd name="connsiteY904" fmla="*/ 521974 h 579269"/>
              <a:gd name="connsiteX905" fmla="*/ 314710 w 4372733"/>
              <a:gd name="connsiteY905" fmla="*/ 528381 h 579269"/>
              <a:gd name="connsiteX906" fmla="*/ 346933 w 4372733"/>
              <a:gd name="connsiteY906" fmla="*/ 542258 h 579269"/>
              <a:gd name="connsiteX907" fmla="*/ 312597 w 4372733"/>
              <a:gd name="connsiteY907" fmla="*/ 551867 h 579269"/>
              <a:gd name="connsiteX908" fmla="*/ 286713 w 4372733"/>
              <a:gd name="connsiteY908" fmla="*/ 552581 h 579269"/>
              <a:gd name="connsiteX909" fmla="*/ 283541 w 4372733"/>
              <a:gd name="connsiteY909" fmla="*/ 579269 h 579269"/>
              <a:gd name="connsiteX910" fmla="*/ 273502 w 4372733"/>
              <a:gd name="connsiteY910" fmla="*/ 563969 h 579269"/>
              <a:gd name="connsiteX911" fmla="*/ 266109 w 4372733"/>
              <a:gd name="connsiteY911" fmla="*/ 558630 h 579269"/>
              <a:gd name="connsiteX912" fmla="*/ 266636 w 4372733"/>
              <a:gd name="connsiteY912" fmla="*/ 539056 h 579269"/>
              <a:gd name="connsiteX913" fmla="*/ 285127 w 4372733"/>
              <a:gd name="connsiteY913" fmla="*/ 504537 h 579269"/>
              <a:gd name="connsiteX914" fmla="*/ 281428 w 4372733"/>
              <a:gd name="connsiteY914" fmla="*/ 498843 h 579269"/>
              <a:gd name="connsiteX915" fmla="*/ 270862 w 4372733"/>
              <a:gd name="connsiteY915" fmla="*/ 479624 h 579269"/>
              <a:gd name="connsiteX916" fmla="*/ 246032 w 4372733"/>
              <a:gd name="connsiteY916" fmla="*/ 444395 h 579269"/>
              <a:gd name="connsiteX917" fmla="*/ 242339 w 4372733"/>
              <a:gd name="connsiteY917" fmla="*/ 466812 h 579269"/>
              <a:gd name="connsiteX918" fmla="*/ 227547 w 4372733"/>
              <a:gd name="connsiteY918" fmla="*/ 474998 h 579269"/>
              <a:gd name="connsiteX919" fmla="*/ 209056 w 4372733"/>
              <a:gd name="connsiteY919" fmla="*/ 478200 h 579269"/>
              <a:gd name="connsiteX920" fmla="*/ 211696 w 4372733"/>
              <a:gd name="connsiteY920" fmla="*/ 467881 h 579269"/>
              <a:gd name="connsiteX921" fmla="*/ 205884 w 4372733"/>
              <a:gd name="connsiteY921" fmla="*/ 455424 h 579269"/>
              <a:gd name="connsiteX922" fmla="*/ 196378 w 4372733"/>
              <a:gd name="connsiteY922" fmla="*/ 452222 h 579269"/>
              <a:gd name="connsiteX923" fmla="*/ 139852 w 4372733"/>
              <a:gd name="connsiteY923" fmla="*/ 447242 h 579269"/>
              <a:gd name="connsiteX924" fmla="*/ 135626 w 4372733"/>
              <a:gd name="connsiteY924" fmla="*/ 462187 h 579269"/>
              <a:gd name="connsiteX925" fmla="*/ 132986 w 4372733"/>
              <a:gd name="connsiteY925" fmla="*/ 470728 h 579269"/>
              <a:gd name="connsiteX926" fmla="*/ 79632 w 4372733"/>
              <a:gd name="connsiteY926" fmla="*/ 482829 h 579269"/>
              <a:gd name="connsiteX927" fmla="*/ 93364 w 4372733"/>
              <a:gd name="connsiteY927" fmla="*/ 468949 h 579269"/>
              <a:gd name="connsiteX928" fmla="*/ 109742 w 4372733"/>
              <a:gd name="connsiteY928" fmla="*/ 452222 h 579269"/>
              <a:gd name="connsiteX929" fmla="*/ 49517 w 4372733"/>
              <a:gd name="connsiteY929" fmla="*/ 435854 h 579269"/>
              <a:gd name="connsiteX930" fmla="*/ 64308 w 4372733"/>
              <a:gd name="connsiteY930" fmla="*/ 447597 h 579269"/>
              <a:gd name="connsiteX931" fmla="*/ 67481 w 4372733"/>
              <a:gd name="connsiteY931" fmla="*/ 460408 h 579269"/>
              <a:gd name="connsiteX932" fmla="*/ 27332 w 4372733"/>
              <a:gd name="connsiteY932" fmla="*/ 482471 h 579269"/>
              <a:gd name="connsiteX933" fmla="*/ 9900 w 4372733"/>
              <a:gd name="connsiteY933" fmla="*/ 486253 h 579269"/>
              <a:gd name="connsiteX934" fmla="*/ 0 w 4372733"/>
              <a:gd name="connsiteY934" fmla="*/ 486099 h 579269"/>
              <a:gd name="connsiteX935" fmla="*/ 0 w 4372733"/>
              <a:gd name="connsiteY935" fmla="*/ 446006 h 579269"/>
              <a:gd name="connsiteX936" fmla="*/ 8117 w 4372733"/>
              <a:gd name="connsiteY936" fmla="*/ 447108 h 579269"/>
              <a:gd name="connsiteX937" fmla="*/ 42651 w 4372733"/>
              <a:gd name="connsiteY937" fmla="*/ 442613 h 579269"/>
              <a:gd name="connsiteX938" fmla="*/ 42651 w 4372733"/>
              <a:gd name="connsiteY938" fmla="*/ 435140 h 579269"/>
              <a:gd name="connsiteX939" fmla="*/ 33672 w 4372733"/>
              <a:gd name="connsiteY939" fmla="*/ 432293 h 579269"/>
              <a:gd name="connsiteX940" fmla="*/ 23106 w 4372733"/>
              <a:gd name="connsiteY940" fmla="*/ 433717 h 579269"/>
              <a:gd name="connsiteX941" fmla="*/ 17821 w 4372733"/>
              <a:gd name="connsiteY941" fmla="*/ 416990 h 579269"/>
              <a:gd name="connsiteX942" fmla="*/ 20993 w 4372733"/>
              <a:gd name="connsiteY942" fmla="*/ 407384 h 579269"/>
              <a:gd name="connsiteX943" fmla="*/ 21520 w 4372733"/>
              <a:gd name="connsiteY943" fmla="*/ 405247 h 579269"/>
              <a:gd name="connsiteX944" fmla="*/ 4089 w 4372733"/>
              <a:gd name="connsiteY944" fmla="*/ 392790 h 579269"/>
              <a:gd name="connsiteX945" fmla="*/ 5142 w 4372733"/>
              <a:gd name="connsiteY945" fmla="*/ 392790 h 579269"/>
              <a:gd name="connsiteX946" fmla="*/ 40011 w 4372733"/>
              <a:gd name="connsiteY946" fmla="*/ 395637 h 579269"/>
              <a:gd name="connsiteX947" fmla="*/ 81745 w 4372733"/>
              <a:gd name="connsiteY947" fmla="*/ 383184 h 579269"/>
              <a:gd name="connsiteX948" fmla="*/ 107102 w 4372733"/>
              <a:gd name="connsiteY948" fmla="*/ 385318 h 579269"/>
              <a:gd name="connsiteX949" fmla="*/ 127700 w 4372733"/>
              <a:gd name="connsiteY949" fmla="*/ 386741 h 579269"/>
              <a:gd name="connsiteX950" fmla="*/ 169962 w 4372733"/>
              <a:gd name="connsiteY950" fmla="*/ 399553 h 579269"/>
              <a:gd name="connsiteX951" fmla="*/ 210110 w 4372733"/>
              <a:gd name="connsiteY951" fmla="*/ 382826 h 579269"/>
              <a:gd name="connsiteX952" fmla="*/ 226488 w 4372733"/>
              <a:gd name="connsiteY952" fmla="*/ 383894 h 579269"/>
              <a:gd name="connsiteX953" fmla="*/ 270335 w 4372733"/>
              <a:gd name="connsiteY953" fmla="*/ 369659 h 579269"/>
              <a:gd name="connsiteX954" fmla="*/ 274035 w 4372733"/>
              <a:gd name="connsiteY954" fmla="*/ 362187 h 579269"/>
              <a:gd name="connsiteX955" fmla="*/ 251318 w 4372733"/>
              <a:gd name="connsiteY955" fmla="*/ 344750 h 579269"/>
              <a:gd name="connsiteX956" fmla="*/ 251845 w 4372733"/>
              <a:gd name="connsiteY956" fmla="*/ 344750 h 579269"/>
              <a:gd name="connsiteX957" fmla="*/ 270335 w 4372733"/>
              <a:gd name="connsiteY957" fmla="*/ 333362 h 579269"/>
              <a:gd name="connsiteX958" fmla="*/ 246565 w 4372733"/>
              <a:gd name="connsiteY958" fmla="*/ 328733 h 579269"/>
              <a:gd name="connsiteX959" fmla="*/ 228074 w 4372733"/>
              <a:gd name="connsiteY959" fmla="*/ 328023 h 579269"/>
              <a:gd name="connsiteX960" fmla="*/ 182640 w 4372733"/>
              <a:gd name="connsiteY960" fmla="*/ 316635 h 579269"/>
              <a:gd name="connsiteX961" fmla="*/ 206416 w 4372733"/>
              <a:gd name="connsiteY961" fmla="*/ 312364 h 579269"/>
              <a:gd name="connsiteX962" fmla="*/ 221208 w 4372733"/>
              <a:gd name="connsiteY962" fmla="*/ 304533 h 579269"/>
              <a:gd name="connsiteX963" fmla="*/ 228074 w 4372733"/>
              <a:gd name="connsiteY963" fmla="*/ 290657 h 579269"/>
              <a:gd name="connsiteX964" fmla="*/ 232300 w 4372733"/>
              <a:gd name="connsiteY964" fmla="*/ 276063 h 579269"/>
              <a:gd name="connsiteX965" fmla="*/ 229660 w 4372733"/>
              <a:gd name="connsiteY965" fmla="*/ 261828 h 579269"/>
              <a:gd name="connsiteX966" fmla="*/ 241279 w 4372733"/>
              <a:gd name="connsiteY966" fmla="*/ 249375 h 579269"/>
              <a:gd name="connsiteX967" fmla="*/ 222789 w 4372733"/>
              <a:gd name="connsiteY967" fmla="*/ 242968 h 579269"/>
              <a:gd name="connsiteX968" fmla="*/ 201658 w 4372733"/>
              <a:gd name="connsiteY968" fmla="*/ 252932 h 579269"/>
              <a:gd name="connsiteX969" fmla="*/ 156757 w 4372733"/>
              <a:gd name="connsiteY969" fmla="*/ 247593 h 579269"/>
              <a:gd name="connsiteX970" fmla="*/ 113968 w 4372733"/>
              <a:gd name="connsiteY970" fmla="*/ 246170 h 579269"/>
              <a:gd name="connsiteX971" fmla="*/ 110269 w 4372733"/>
              <a:gd name="connsiteY971" fmla="*/ 247593 h 579269"/>
              <a:gd name="connsiteX972" fmla="*/ 96537 w 4372733"/>
              <a:gd name="connsiteY972" fmla="*/ 241899 h 579269"/>
              <a:gd name="connsiteX973" fmla="*/ 72761 w 4372733"/>
              <a:gd name="connsiteY973" fmla="*/ 235850 h 579269"/>
              <a:gd name="connsiteX974" fmla="*/ 65368 w 4372733"/>
              <a:gd name="connsiteY974" fmla="*/ 234427 h 579269"/>
              <a:gd name="connsiteX975" fmla="*/ 51630 w 4372733"/>
              <a:gd name="connsiteY975" fmla="*/ 231935 h 579269"/>
              <a:gd name="connsiteX976" fmla="*/ 55856 w 4372733"/>
              <a:gd name="connsiteY976" fmla="*/ 210582 h 579269"/>
              <a:gd name="connsiteX977" fmla="*/ 59028 w 4372733"/>
              <a:gd name="connsiteY977" fmla="*/ 183181 h 579269"/>
              <a:gd name="connsiteX978" fmla="*/ 105516 w 4372733"/>
              <a:gd name="connsiteY978" fmla="*/ 168591 h 579269"/>
              <a:gd name="connsiteX979" fmla="*/ 126120 w 4372733"/>
              <a:gd name="connsiteY979" fmla="*/ 153642 h 579269"/>
              <a:gd name="connsiteX980" fmla="*/ 85971 w 4372733"/>
              <a:gd name="connsiteY980" fmla="*/ 156848 h 579269"/>
              <a:gd name="connsiteX981" fmla="*/ 72761 w 4372733"/>
              <a:gd name="connsiteY981" fmla="*/ 157913 h 579269"/>
              <a:gd name="connsiteX982" fmla="*/ 50049 w 4372733"/>
              <a:gd name="connsiteY982" fmla="*/ 171793 h 579269"/>
              <a:gd name="connsiteX983" fmla="*/ 19407 w 4372733"/>
              <a:gd name="connsiteY983" fmla="*/ 174285 h 579269"/>
              <a:gd name="connsiteX984" fmla="*/ 12008 w 4372733"/>
              <a:gd name="connsiteY984" fmla="*/ 161828 h 579269"/>
              <a:gd name="connsiteX985" fmla="*/ 0 w 4372733"/>
              <a:gd name="connsiteY985" fmla="*/ 160115 h 5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</a:cxnLst>
            <a:rect l="l" t="t" r="r" b="b"/>
            <a:pathLst>
              <a:path w="4372733" h="579269">
                <a:moveTo>
                  <a:pt x="704036" y="523042"/>
                </a:moveTo>
                <a:cubicBezTo>
                  <a:pt x="711435" y="527313"/>
                  <a:pt x="725167" y="538701"/>
                  <a:pt x="717774" y="539769"/>
                </a:cubicBezTo>
                <a:cubicBezTo>
                  <a:pt x="710375" y="540479"/>
                  <a:pt x="689772" y="547952"/>
                  <a:pt x="688191" y="554359"/>
                </a:cubicBezTo>
                <a:cubicBezTo>
                  <a:pt x="686605" y="560763"/>
                  <a:pt x="672873" y="548665"/>
                  <a:pt x="679212" y="536922"/>
                </a:cubicBezTo>
                <a:cubicBezTo>
                  <a:pt x="685546" y="525176"/>
                  <a:pt x="696643" y="519127"/>
                  <a:pt x="704036" y="523042"/>
                </a:cubicBezTo>
                <a:close/>
                <a:moveTo>
                  <a:pt x="1663311" y="515925"/>
                </a:moveTo>
                <a:cubicBezTo>
                  <a:pt x="1671830" y="515569"/>
                  <a:pt x="1680810" y="517348"/>
                  <a:pt x="1686093" y="523042"/>
                </a:cubicBezTo>
                <a:lnTo>
                  <a:pt x="1695072" y="533717"/>
                </a:lnTo>
                <a:cubicBezTo>
                  <a:pt x="1696658" y="535854"/>
                  <a:pt x="1695604" y="540479"/>
                  <a:pt x="1692432" y="541548"/>
                </a:cubicBezTo>
                <a:cubicBezTo>
                  <a:pt x="1687147" y="543681"/>
                  <a:pt x="1678167" y="545818"/>
                  <a:pt x="1673414" y="544395"/>
                </a:cubicBezTo>
                <a:lnTo>
                  <a:pt x="1659150" y="541548"/>
                </a:lnTo>
                <a:cubicBezTo>
                  <a:pt x="1643304" y="536209"/>
                  <a:pt x="1636433" y="527313"/>
                  <a:pt x="1643304" y="521619"/>
                </a:cubicBezTo>
                <a:cubicBezTo>
                  <a:pt x="1646738" y="518772"/>
                  <a:pt x="1654793" y="516281"/>
                  <a:pt x="1663311" y="515925"/>
                </a:cubicBezTo>
                <a:close/>
                <a:moveTo>
                  <a:pt x="1823442" y="499911"/>
                </a:moveTo>
                <a:cubicBezTo>
                  <a:pt x="1829776" y="498129"/>
                  <a:pt x="1872043" y="523752"/>
                  <a:pt x="1864118" y="532652"/>
                </a:cubicBezTo>
                <a:cubicBezTo>
                  <a:pt x="1856192" y="541548"/>
                  <a:pt x="1838761" y="544040"/>
                  <a:pt x="1825550" y="538346"/>
                </a:cubicBezTo>
                <a:cubicBezTo>
                  <a:pt x="1811818" y="532652"/>
                  <a:pt x="1842460" y="511299"/>
                  <a:pt x="1833475" y="510586"/>
                </a:cubicBezTo>
                <a:cubicBezTo>
                  <a:pt x="1823969" y="509876"/>
                  <a:pt x="1802306" y="505605"/>
                  <a:pt x="1812877" y="503113"/>
                </a:cubicBezTo>
                <a:lnTo>
                  <a:pt x="1817630" y="501690"/>
                </a:lnTo>
                <a:close/>
                <a:moveTo>
                  <a:pt x="1089121" y="469463"/>
                </a:moveTo>
                <a:cubicBezTo>
                  <a:pt x="1092745" y="469279"/>
                  <a:pt x="1096279" y="470279"/>
                  <a:pt x="1099713" y="473571"/>
                </a:cubicBezTo>
                <a:cubicBezTo>
                  <a:pt x="1109746" y="483181"/>
                  <a:pt x="1121897" y="492076"/>
                  <a:pt x="1128237" y="502041"/>
                </a:cubicBezTo>
                <a:lnTo>
                  <a:pt x="1132463" y="508804"/>
                </a:lnTo>
                <a:cubicBezTo>
                  <a:pt x="1130350" y="521615"/>
                  <a:pt x="1117144" y="519123"/>
                  <a:pt x="1103407" y="503823"/>
                </a:cubicBezTo>
                <a:lnTo>
                  <a:pt x="1093368" y="493859"/>
                </a:lnTo>
                <a:cubicBezTo>
                  <a:pt x="1085448" y="486028"/>
                  <a:pt x="1071711" y="485318"/>
                  <a:pt x="1056919" y="486028"/>
                </a:cubicBezTo>
                <a:cubicBezTo>
                  <a:pt x="1037901" y="487096"/>
                  <a:pt x="1046886" y="495282"/>
                  <a:pt x="1043187" y="500617"/>
                </a:cubicBezTo>
                <a:lnTo>
                  <a:pt x="1039488" y="506311"/>
                </a:lnTo>
                <a:cubicBezTo>
                  <a:pt x="1029976" y="514143"/>
                  <a:pt x="1020470" y="515566"/>
                  <a:pt x="1017303" y="509872"/>
                </a:cubicBezTo>
                <a:cubicBezTo>
                  <a:pt x="1014658" y="504178"/>
                  <a:pt x="1007792" y="484959"/>
                  <a:pt x="1012018" y="475708"/>
                </a:cubicBezTo>
                <a:lnTo>
                  <a:pt x="1022583" y="471083"/>
                </a:lnTo>
                <a:cubicBezTo>
                  <a:pt x="1028922" y="468591"/>
                  <a:pt x="1048999" y="469659"/>
                  <a:pt x="1054279" y="473216"/>
                </a:cubicBezTo>
                <a:cubicBezTo>
                  <a:pt x="1066563" y="481225"/>
                  <a:pt x="1078250" y="470014"/>
                  <a:pt x="1089121" y="469463"/>
                </a:cubicBezTo>
                <a:close/>
                <a:moveTo>
                  <a:pt x="919244" y="469170"/>
                </a:moveTo>
                <a:cubicBezTo>
                  <a:pt x="924989" y="468503"/>
                  <a:pt x="929084" y="469304"/>
                  <a:pt x="930140" y="471796"/>
                </a:cubicBezTo>
                <a:lnTo>
                  <a:pt x="929081" y="476422"/>
                </a:lnTo>
                <a:lnTo>
                  <a:pt x="928027" y="481047"/>
                </a:lnTo>
                <a:cubicBezTo>
                  <a:pt x="922742" y="486386"/>
                  <a:pt x="920102" y="491725"/>
                  <a:pt x="921688" y="493149"/>
                </a:cubicBezTo>
                <a:lnTo>
                  <a:pt x="924855" y="493859"/>
                </a:lnTo>
                <a:cubicBezTo>
                  <a:pt x="935953" y="496351"/>
                  <a:pt x="960250" y="489233"/>
                  <a:pt x="957078" y="501331"/>
                </a:cubicBezTo>
                <a:lnTo>
                  <a:pt x="951271" y="521260"/>
                </a:lnTo>
                <a:cubicBezTo>
                  <a:pt x="937006" y="510586"/>
                  <a:pt x="907423" y="499908"/>
                  <a:pt x="886820" y="497774"/>
                </a:cubicBezTo>
                <a:lnTo>
                  <a:pt x="860409" y="504537"/>
                </a:lnTo>
                <a:cubicBezTo>
                  <a:pt x="856183" y="505602"/>
                  <a:pt x="853543" y="508807"/>
                  <a:pt x="849844" y="509162"/>
                </a:cubicBezTo>
                <a:lnTo>
                  <a:pt x="833993" y="511296"/>
                </a:lnTo>
                <a:cubicBezTo>
                  <a:pt x="816035" y="512719"/>
                  <a:pt x="811808" y="510941"/>
                  <a:pt x="823960" y="506670"/>
                </a:cubicBezTo>
                <a:cubicBezTo>
                  <a:pt x="836106" y="502755"/>
                  <a:pt x="844558" y="478914"/>
                  <a:pt x="867275" y="479979"/>
                </a:cubicBezTo>
                <a:lnTo>
                  <a:pt x="884180" y="477490"/>
                </a:lnTo>
                <a:lnTo>
                  <a:pt x="898444" y="475353"/>
                </a:lnTo>
                <a:cubicBezTo>
                  <a:pt x="906103" y="471972"/>
                  <a:pt x="913499" y="469837"/>
                  <a:pt x="919244" y="469170"/>
                </a:cubicBezTo>
                <a:close/>
                <a:moveTo>
                  <a:pt x="1020476" y="376777"/>
                </a:moveTo>
                <a:cubicBezTo>
                  <a:pt x="1019416" y="376067"/>
                  <a:pt x="1007797" y="378200"/>
                  <a:pt x="1002512" y="380337"/>
                </a:cubicBezTo>
                <a:cubicBezTo>
                  <a:pt x="999872" y="381402"/>
                  <a:pt x="999345" y="386031"/>
                  <a:pt x="1001458" y="387455"/>
                </a:cubicBezTo>
                <a:lnTo>
                  <a:pt x="1025229" y="406670"/>
                </a:lnTo>
                <a:cubicBezTo>
                  <a:pt x="1067490" y="405960"/>
                  <a:pt x="1101299" y="400976"/>
                  <a:pt x="1101299" y="395996"/>
                </a:cubicBezTo>
                <a:lnTo>
                  <a:pt x="1099713" y="395637"/>
                </a:lnTo>
                <a:cubicBezTo>
                  <a:pt x="1072243" y="391012"/>
                  <a:pt x="1040020" y="392435"/>
                  <a:pt x="1020476" y="376777"/>
                </a:cubicBezTo>
                <a:close/>
                <a:moveTo>
                  <a:pt x="581879" y="336831"/>
                </a:moveTo>
                <a:cubicBezTo>
                  <a:pt x="577521" y="337631"/>
                  <a:pt x="573558" y="340123"/>
                  <a:pt x="571445" y="344750"/>
                </a:cubicBezTo>
                <a:lnTo>
                  <a:pt x="564135" y="360752"/>
                </a:lnTo>
                <a:lnTo>
                  <a:pt x="556139" y="360548"/>
                </a:lnTo>
                <a:lnTo>
                  <a:pt x="543053" y="355380"/>
                </a:lnTo>
                <a:cubicBezTo>
                  <a:pt x="538299" y="354801"/>
                  <a:pt x="535789" y="356313"/>
                  <a:pt x="536582" y="360050"/>
                </a:cubicBezTo>
                <a:lnTo>
                  <a:pt x="556139" y="360548"/>
                </a:lnTo>
                <a:lnTo>
                  <a:pt x="562993" y="363255"/>
                </a:lnTo>
                <a:lnTo>
                  <a:pt x="564135" y="360752"/>
                </a:lnTo>
                <a:lnTo>
                  <a:pt x="592576" y="361473"/>
                </a:lnTo>
                <a:lnTo>
                  <a:pt x="598915" y="356138"/>
                </a:lnTo>
                <a:cubicBezTo>
                  <a:pt x="603674" y="352222"/>
                  <a:pt x="600501" y="342613"/>
                  <a:pt x="594689" y="339056"/>
                </a:cubicBezTo>
                <a:cubicBezTo>
                  <a:pt x="590993" y="336921"/>
                  <a:pt x="586238" y="336030"/>
                  <a:pt x="581879" y="336831"/>
                </a:cubicBezTo>
                <a:close/>
                <a:moveTo>
                  <a:pt x="1514802" y="334027"/>
                </a:moveTo>
                <a:cubicBezTo>
                  <a:pt x="1511633" y="330958"/>
                  <a:pt x="1506482" y="330868"/>
                  <a:pt x="1500143" y="334427"/>
                </a:cubicBezTo>
                <a:lnTo>
                  <a:pt x="1488518" y="340834"/>
                </a:lnTo>
                <a:lnTo>
                  <a:pt x="1467387" y="352222"/>
                </a:lnTo>
                <a:cubicBezTo>
                  <a:pt x="1485878" y="360763"/>
                  <a:pt x="1501196" y="360050"/>
                  <a:pt x="1501729" y="351154"/>
                </a:cubicBezTo>
                <a:lnTo>
                  <a:pt x="1523386" y="352577"/>
                </a:lnTo>
                <a:lnTo>
                  <a:pt x="1536065" y="353291"/>
                </a:lnTo>
                <a:cubicBezTo>
                  <a:pt x="1541345" y="358271"/>
                  <a:pt x="1552969" y="372151"/>
                  <a:pt x="1561948" y="383894"/>
                </a:cubicBezTo>
                <a:lnTo>
                  <a:pt x="1589418" y="384249"/>
                </a:lnTo>
                <a:cubicBezTo>
                  <a:pt x="1606850" y="384608"/>
                  <a:pt x="1606850" y="392435"/>
                  <a:pt x="1598398" y="397419"/>
                </a:cubicBezTo>
                <a:cubicBezTo>
                  <a:pt x="1591005" y="402045"/>
                  <a:pt x="1565121" y="399198"/>
                  <a:pt x="1575686" y="410586"/>
                </a:cubicBezTo>
                <a:cubicBezTo>
                  <a:pt x="1579380" y="414501"/>
                  <a:pt x="1599984" y="414143"/>
                  <a:pt x="1613189" y="415211"/>
                </a:cubicBezTo>
                <a:lnTo>
                  <a:pt x="1616361" y="415925"/>
                </a:lnTo>
                <a:cubicBezTo>
                  <a:pt x="1622701" y="414856"/>
                  <a:pt x="1627981" y="408449"/>
                  <a:pt x="1627981" y="401690"/>
                </a:cubicBezTo>
                <a:cubicBezTo>
                  <a:pt x="1627981" y="394572"/>
                  <a:pt x="1602097" y="375708"/>
                  <a:pt x="1569874" y="373575"/>
                </a:cubicBezTo>
                <a:lnTo>
                  <a:pt x="1572514" y="351867"/>
                </a:lnTo>
                <a:cubicBezTo>
                  <a:pt x="1572514" y="349730"/>
                  <a:pt x="1563535" y="345105"/>
                  <a:pt x="1560362" y="345460"/>
                </a:cubicBezTo>
                <a:lnTo>
                  <a:pt x="1517574" y="351509"/>
                </a:lnTo>
                <a:cubicBezTo>
                  <a:pt x="1519160" y="343147"/>
                  <a:pt x="1517972" y="337097"/>
                  <a:pt x="1514802" y="334027"/>
                </a:cubicBezTo>
                <a:close/>
                <a:moveTo>
                  <a:pt x="711430" y="326904"/>
                </a:moveTo>
                <a:lnTo>
                  <a:pt x="712161" y="327516"/>
                </a:lnTo>
                <a:lnTo>
                  <a:pt x="710908" y="327309"/>
                </a:lnTo>
                <a:cubicBezTo>
                  <a:pt x="709456" y="325708"/>
                  <a:pt x="709919" y="325797"/>
                  <a:pt x="711430" y="326904"/>
                </a:cubicBezTo>
                <a:close/>
                <a:moveTo>
                  <a:pt x="95940" y="305243"/>
                </a:moveTo>
                <a:cubicBezTo>
                  <a:pt x="106968" y="303997"/>
                  <a:pt x="117402" y="303997"/>
                  <a:pt x="124534" y="305598"/>
                </a:cubicBezTo>
                <a:lnTo>
                  <a:pt x="106043" y="313784"/>
                </a:lnTo>
                <a:cubicBezTo>
                  <a:pt x="100231" y="316631"/>
                  <a:pt x="88079" y="318054"/>
                  <a:pt x="87025" y="320902"/>
                </a:cubicBezTo>
                <a:cubicBezTo>
                  <a:pt x="83853" y="330866"/>
                  <a:pt x="99177" y="328733"/>
                  <a:pt x="110269" y="329443"/>
                </a:cubicBezTo>
                <a:lnTo>
                  <a:pt x="130346" y="331221"/>
                </a:lnTo>
                <a:cubicBezTo>
                  <a:pt x="137739" y="342613"/>
                  <a:pt x="138798" y="350795"/>
                  <a:pt x="132459" y="349371"/>
                </a:cubicBezTo>
                <a:lnTo>
                  <a:pt x="128233" y="348307"/>
                </a:lnTo>
                <a:lnTo>
                  <a:pt x="122421" y="346879"/>
                </a:lnTo>
                <a:cubicBezTo>
                  <a:pt x="112909" y="344746"/>
                  <a:pt x="103930" y="348307"/>
                  <a:pt x="102870" y="354356"/>
                </a:cubicBezTo>
                <a:cubicBezTo>
                  <a:pt x="101817" y="360760"/>
                  <a:pt x="97591" y="376418"/>
                  <a:pt x="96004" y="376418"/>
                </a:cubicBezTo>
                <a:cubicBezTo>
                  <a:pt x="94951" y="376418"/>
                  <a:pt x="90198" y="373216"/>
                  <a:pt x="89138" y="369301"/>
                </a:cubicBezTo>
                <a:cubicBezTo>
                  <a:pt x="87552" y="365385"/>
                  <a:pt x="73287" y="352219"/>
                  <a:pt x="61141" y="352219"/>
                </a:cubicBezTo>
                <a:cubicBezTo>
                  <a:pt x="48990" y="352219"/>
                  <a:pt x="18353" y="345101"/>
                  <a:pt x="30499" y="336560"/>
                </a:cubicBezTo>
                <a:lnTo>
                  <a:pt x="29972" y="329088"/>
                </a:lnTo>
                <a:cubicBezTo>
                  <a:pt x="29445" y="321970"/>
                  <a:pt x="24160" y="314139"/>
                  <a:pt x="47936" y="312719"/>
                </a:cubicBezTo>
                <a:lnTo>
                  <a:pt x="63781" y="312361"/>
                </a:lnTo>
                <a:cubicBezTo>
                  <a:pt x="73290" y="308979"/>
                  <a:pt x="84912" y="306488"/>
                  <a:pt x="95940" y="305243"/>
                </a:cubicBezTo>
                <a:close/>
                <a:moveTo>
                  <a:pt x="575749" y="276349"/>
                </a:moveTo>
                <a:cubicBezTo>
                  <a:pt x="568213" y="276198"/>
                  <a:pt x="558505" y="276598"/>
                  <a:pt x="545562" y="277132"/>
                </a:cubicBezTo>
                <a:cubicBezTo>
                  <a:pt x="561939" y="291012"/>
                  <a:pt x="565638" y="313788"/>
                  <a:pt x="613707" y="303823"/>
                </a:cubicBezTo>
                <a:cubicBezTo>
                  <a:pt x="601428" y="282204"/>
                  <a:pt x="598358" y="276800"/>
                  <a:pt x="575749" y="276349"/>
                </a:cubicBezTo>
                <a:close/>
                <a:moveTo>
                  <a:pt x="456813" y="276063"/>
                </a:moveTo>
                <a:cubicBezTo>
                  <a:pt x="435682" y="278200"/>
                  <a:pt x="396593" y="292080"/>
                  <a:pt x="399760" y="293504"/>
                </a:cubicBezTo>
                <a:cubicBezTo>
                  <a:pt x="402400" y="294927"/>
                  <a:pt x="408739" y="295992"/>
                  <a:pt x="412965" y="295282"/>
                </a:cubicBezTo>
                <a:cubicBezTo>
                  <a:pt x="417191" y="294569"/>
                  <a:pt x="430929" y="299553"/>
                  <a:pt x="434623" y="307025"/>
                </a:cubicBezTo>
                <a:lnTo>
                  <a:pt x="453113" y="306315"/>
                </a:lnTo>
                <a:lnTo>
                  <a:pt x="458926" y="305957"/>
                </a:lnTo>
                <a:cubicBezTo>
                  <a:pt x="466324" y="309872"/>
                  <a:pt x="467378" y="316280"/>
                  <a:pt x="461039" y="320550"/>
                </a:cubicBezTo>
                <a:lnTo>
                  <a:pt x="454699" y="321260"/>
                </a:lnTo>
                <a:cubicBezTo>
                  <a:pt x="443607" y="322329"/>
                  <a:pt x="430402" y="322329"/>
                  <a:pt x="420363" y="319837"/>
                </a:cubicBezTo>
                <a:lnTo>
                  <a:pt x="412965" y="318058"/>
                </a:lnTo>
                <a:cubicBezTo>
                  <a:pt x="408212" y="312009"/>
                  <a:pt x="398173" y="310941"/>
                  <a:pt x="390254" y="315566"/>
                </a:cubicBezTo>
                <a:lnTo>
                  <a:pt x="384968" y="304533"/>
                </a:lnTo>
                <a:lnTo>
                  <a:pt x="379156" y="292080"/>
                </a:lnTo>
                <a:cubicBezTo>
                  <a:pt x="361724" y="296706"/>
                  <a:pt x="337954" y="301686"/>
                  <a:pt x="325802" y="303823"/>
                </a:cubicBezTo>
                <a:cubicBezTo>
                  <a:pt x="313651" y="305602"/>
                  <a:pt x="288294" y="320905"/>
                  <a:pt x="288826" y="326954"/>
                </a:cubicBezTo>
                <a:cubicBezTo>
                  <a:pt x="289353" y="333003"/>
                  <a:pt x="323689" y="333003"/>
                  <a:pt x="332668" y="336919"/>
                </a:cubicBezTo>
                <a:cubicBezTo>
                  <a:pt x="341121" y="340479"/>
                  <a:pt x="366477" y="333362"/>
                  <a:pt x="371763" y="336919"/>
                </a:cubicBezTo>
                <a:lnTo>
                  <a:pt x="370704" y="337632"/>
                </a:lnTo>
                <a:cubicBezTo>
                  <a:pt x="352745" y="349020"/>
                  <a:pt x="362778" y="367881"/>
                  <a:pt x="335841" y="376777"/>
                </a:cubicBezTo>
                <a:lnTo>
                  <a:pt x="331088" y="378200"/>
                </a:lnTo>
                <a:cubicBezTo>
                  <a:pt x="331088" y="384608"/>
                  <a:pt x="338481" y="389588"/>
                  <a:pt x="347460" y="389233"/>
                </a:cubicBezTo>
                <a:lnTo>
                  <a:pt x="355385" y="388520"/>
                </a:lnTo>
                <a:cubicBezTo>
                  <a:pt x="359084" y="388165"/>
                  <a:pt x="362251" y="384963"/>
                  <a:pt x="365424" y="385318"/>
                </a:cubicBezTo>
                <a:lnTo>
                  <a:pt x="397120" y="385673"/>
                </a:lnTo>
                <a:cubicBezTo>
                  <a:pt x="414024" y="371438"/>
                  <a:pt x="428289" y="356493"/>
                  <a:pt x="428289" y="352577"/>
                </a:cubicBezTo>
                <a:cubicBezTo>
                  <a:pt x="428289" y="348662"/>
                  <a:pt x="442548" y="341189"/>
                  <a:pt x="459985" y="346173"/>
                </a:cubicBezTo>
                <a:lnTo>
                  <a:pt x="462625" y="344750"/>
                </a:lnTo>
                <a:cubicBezTo>
                  <a:pt x="475830" y="336919"/>
                  <a:pt x="491149" y="337632"/>
                  <a:pt x="507526" y="337274"/>
                </a:cubicBezTo>
                <a:lnTo>
                  <a:pt x="514925" y="337274"/>
                </a:lnTo>
                <a:cubicBezTo>
                  <a:pt x="522845" y="334072"/>
                  <a:pt x="524431" y="328023"/>
                  <a:pt x="519678" y="323752"/>
                </a:cubicBezTo>
                <a:lnTo>
                  <a:pt x="513339" y="322329"/>
                </a:lnTo>
                <a:cubicBezTo>
                  <a:pt x="493794" y="317703"/>
                  <a:pt x="495375" y="312364"/>
                  <a:pt x="510166" y="306670"/>
                </a:cubicBezTo>
                <a:lnTo>
                  <a:pt x="520732" y="302400"/>
                </a:lnTo>
                <a:cubicBezTo>
                  <a:pt x="534469" y="298839"/>
                  <a:pt x="541862" y="293859"/>
                  <a:pt x="537636" y="291367"/>
                </a:cubicBezTo>
                <a:cubicBezTo>
                  <a:pt x="533410" y="288875"/>
                  <a:pt x="514925" y="288165"/>
                  <a:pt x="505940" y="294569"/>
                </a:cubicBezTo>
                <a:cubicBezTo>
                  <a:pt x="496961" y="300976"/>
                  <a:pt x="462625" y="292790"/>
                  <a:pt x="467378" y="289588"/>
                </a:cubicBezTo>
                <a:cubicBezTo>
                  <a:pt x="472131" y="286386"/>
                  <a:pt x="478470" y="273216"/>
                  <a:pt x="456813" y="276063"/>
                </a:cubicBezTo>
                <a:close/>
                <a:moveTo>
                  <a:pt x="1127710" y="268236"/>
                </a:moveTo>
                <a:cubicBezTo>
                  <a:pt x="1136694" y="269659"/>
                  <a:pt x="1141447" y="274640"/>
                  <a:pt x="1137748" y="279269"/>
                </a:cubicBezTo>
                <a:lnTo>
                  <a:pt x="1132468" y="282471"/>
                </a:lnTo>
                <a:cubicBezTo>
                  <a:pt x="1128242" y="284963"/>
                  <a:pt x="1116091" y="285673"/>
                  <a:pt x="1116091" y="287096"/>
                </a:cubicBezTo>
                <a:lnTo>
                  <a:pt x="1116091" y="303110"/>
                </a:lnTo>
                <a:cubicBezTo>
                  <a:pt x="1104998" y="296706"/>
                  <a:pt x="1088621" y="298129"/>
                  <a:pt x="1080695" y="306670"/>
                </a:cubicBezTo>
                <a:lnTo>
                  <a:pt x="1073302" y="291722"/>
                </a:lnTo>
                <a:cubicBezTo>
                  <a:pt x="1071189" y="286741"/>
                  <a:pt x="1075415" y="278200"/>
                  <a:pt x="1082281" y="275353"/>
                </a:cubicBezTo>
                <a:cubicBezTo>
                  <a:pt x="1091787" y="271083"/>
                  <a:pt x="1106579" y="270014"/>
                  <a:pt x="1119790" y="268946"/>
                </a:cubicBezTo>
                <a:close/>
                <a:moveTo>
                  <a:pt x="24687" y="251864"/>
                </a:moveTo>
                <a:cubicBezTo>
                  <a:pt x="29972" y="251150"/>
                  <a:pt x="41591" y="253287"/>
                  <a:pt x="42124" y="255066"/>
                </a:cubicBezTo>
                <a:lnTo>
                  <a:pt x="48463" y="270369"/>
                </a:lnTo>
                <a:cubicBezTo>
                  <a:pt x="54802" y="291722"/>
                  <a:pt x="42124" y="311292"/>
                  <a:pt x="20461" y="314139"/>
                </a:cubicBezTo>
                <a:cubicBezTo>
                  <a:pt x="15047" y="314851"/>
                  <a:pt x="8774" y="313739"/>
                  <a:pt x="2765" y="311476"/>
                </a:cubicBezTo>
                <a:lnTo>
                  <a:pt x="0" y="309834"/>
                </a:lnTo>
                <a:lnTo>
                  <a:pt x="0" y="279687"/>
                </a:lnTo>
                <a:lnTo>
                  <a:pt x="22574" y="282112"/>
                </a:lnTo>
                <a:cubicBezTo>
                  <a:pt x="23633" y="282112"/>
                  <a:pt x="29972" y="275350"/>
                  <a:pt x="28386" y="272503"/>
                </a:cubicBezTo>
                <a:cubicBezTo>
                  <a:pt x="26273" y="267877"/>
                  <a:pt x="17821" y="264316"/>
                  <a:pt x="15708" y="260046"/>
                </a:cubicBezTo>
                <a:cubicBezTo>
                  <a:pt x="14654" y="257912"/>
                  <a:pt x="20461" y="252574"/>
                  <a:pt x="24687" y="251864"/>
                </a:cubicBezTo>
                <a:close/>
                <a:moveTo>
                  <a:pt x="3031258" y="226018"/>
                </a:moveTo>
                <a:cubicBezTo>
                  <a:pt x="3038325" y="226062"/>
                  <a:pt x="3042684" y="227307"/>
                  <a:pt x="3042684" y="229797"/>
                </a:cubicBezTo>
                <a:cubicBezTo>
                  <a:pt x="3042684" y="234782"/>
                  <a:pt x="3051663" y="246525"/>
                  <a:pt x="3062755" y="246879"/>
                </a:cubicBezTo>
                <a:cubicBezTo>
                  <a:pt x="3073848" y="247238"/>
                  <a:pt x="3111883" y="245456"/>
                  <a:pt x="3118222" y="250085"/>
                </a:cubicBezTo>
                <a:cubicBezTo>
                  <a:pt x="3124561" y="254711"/>
                  <a:pt x="3138826" y="273216"/>
                  <a:pt x="3133546" y="279979"/>
                </a:cubicBezTo>
                <a:cubicBezTo>
                  <a:pt x="3128261" y="286737"/>
                  <a:pt x="3153617" y="303819"/>
                  <a:pt x="3147278" y="305602"/>
                </a:cubicBezTo>
                <a:cubicBezTo>
                  <a:pt x="3140939" y="307380"/>
                  <a:pt x="3116636" y="309513"/>
                  <a:pt x="3111356" y="304888"/>
                </a:cubicBezTo>
                <a:cubicBezTo>
                  <a:pt x="3106076" y="300263"/>
                  <a:pt x="3071208" y="287096"/>
                  <a:pt x="3051136" y="281757"/>
                </a:cubicBezTo>
                <a:lnTo>
                  <a:pt x="3037399" y="284249"/>
                </a:lnTo>
                <a:lnTo>
                  <a:pt x="3022080" y="287096"/>
                </a:lnTo>
                <a:cubicBezTo>
                  <a:pt x="3018381" y="282826"/>
                  <a:pt x="3006756" y="265744"/>
                  <a:pt x="3005703" y="260405"/>
                </a:cubicBezTo>
                <a:cubicBezTo>
                  <a:pt x="3004649" y="255420"/>
                  <a:pt x="3006756" y="251150"/>
                  <a:pt x="3009929" y="251150"/>
                </a:cubicBezTo>
                <a:cubicBezTo>
                  <a:pt x="3013628" y="251150"/>
                  <a:pt x="3024193" y="248303"/>
                  <a:pt x="3025247" y="244746"/>
                </a:cubicBezTo>
                <a:lnTo>
                  <a:pt x="3022607" y="242968"/>
                </a:lnTo>
                <a:lnTo>
                  <a:pt x="3003589" y="229443"/>
                </a:lnTo>
                <a:cubicBezTo>
                  <a:pt x="3014418" y="227130"/>
                  <a:pt x="3024192" y="225973"/>
                  <a:pt x="3031258" y="226018"/>
                </a:cubicBezTo>
                <a:close/>
                <a:moveTo>
                  <a:pt x="745882" y="223577"/>
                </a:moveTo>
                <a:lnTo>
                  <a:pt x="771643" y="232200"/>
                </a:lnTo>
                <a:lnTo>
                  <a:pt x="746015" y="241720"/>
                </a:lnTo>
                <a:lnTo>
                  <a:pt x="744190" y="238697"/>
                </a:lnTo>
                <a:close/>
                <a:moveTo>
                  <a:pt x="1465801" y="215921"/>
                </a:moveTo>
                <a:lnTo>
                  <a:pt x="1481652" y="228733"/>
                </a:lnTo>
                <a:lnTo>
                  <a:pt x="1485351" y="231580"/>
                </a:lnTo>
                <a:cubicBezTo>
                  <a:pt x="1486405" y="235495"/>
                  <a:pt x="1478479" y="241189"/>
                  <a:pt x="1467914" y="243681"/>
                </a:cubicBezTo>
                <a:lnTo>
                  <a:pt x="1465274" y="242254"/>
                </a:lnTo>
                <a:cubicBezTo>
                  <a:pt x="1451542" y="234427"/>
                  <a:pt x="1442557" y="237629"/>
                  <a:pt x="1425126" y="240834"/>
                </a:cubicBezTo>
                <a:lnTo>
                  <a:pt x="1406108" y="243681"/>
                </a:lnTo>
                <a:cubicBezTo>
                  <a:pt x="1409281" y="231225"/>
                  <a:pt x="1436218" y="218768"/>
                  <a:pt x="1465801" y="215921"/>
                </a:cubicBezTo>
                <a:close/>
                <a:moveTo>
                  <a:pt x="1292535" y="207025"/>
                </a:moveTo>
                <a:lnTo>
                  <a:pt x="1269291" y="216635"/>
                </a:lnTo>
                <a:cubicBezTo>
                  <a:pt x="1258193" y="221260"/>
                  <a:pt x="1229670" y="221260"/>
                  <a:pt x="1219104" y="216635"/>
                </a:cubicBezTo>
                <a:cubicBezTo>
                  <a:pt x="1194274" y="205602"/>
                  <a:pt x="1186349" y="217345"/>
                  <a:pt x="1174197" y="223394"/>
                </a:cubicBezTo>
                <a:lnTo>
                  <a:pt x="1171557" y="224817"/>
                </a:lnTo>
                <a:cubicBezTo>
                  <a:pt x="1174197" y="229801"/>
                  <a:pt x="1178956" y="233003"/>
                  <a:pt x="1182655" y="231935"/>
                </a:cubicBezTo>
                <a:cubicBezTo>
                  <a:pt x="1186349" y="231225"/>
                  <a:pt x="1197447" y="236564"/>
                  <a:pt x="1198500" y="246170"/>
                </a:cubicBezTo>
                <a:lnTo>
                  <a:pt x="1206426" y="249017"/>
                </a:lnTo>
                <a:cubicBezTo>
                  <a:pt x="1231783" y="258271"/>
                  <a:pt x="1224384" y="240476"/>
                  <a:pt x="1234949" y="236919"/>
                </a:cubicBezTo>
                <a:cubicBezTo>
                  <a:pt x="1241821" y="234427"/>
                  <a:pt x="1253440" y="236564"/>
                  <a:pt x="1261892" y="235140"/>
                </a:cubicBezTo>
                <a:lnTo>
                  <a:pt x="1276157" y="233003"/>
                </a:lnTo>
                <a:cubicBezTo>
                  <a:pt x="1290949" y="229446"/>
                  <a:pt x="1298342" y="217700"/>
                  <a:pt x="1292535" y="207025"/>
                </a:cubicBezTo>
                <a:close/>
                <a:moveTo>
                  <a:pt x="2877795" y="206580"/>
                </a:moveTo>
                <a:cubicBezTo>
                  <a:pt x="2883936" y="207024"/>
                  <a:pt x="2887634" y="209693"/>
                  <a:pt x="2887371" y="214498"/>
                </a:cubicBezTo>
                <a:lnTo>
                  <a:pt x="2888430" y="219123"/>
                </a:lnTo>
                <a:cubicBezTo>
                  <a:pt x="2889484" y="226241"/>
                  <a:pt x="2863067" y="232293"/>
                  <a:pt x="2888957" y="240121"/>
                </a:cubicBezTo>
                <a:cubicBezTo>
                  <a:pt x="2909028" y="246170"/>
                  <a:pt x="2923820" y="244746"/>
                  <a:pt x="2938084" y="235850"/>
                </a:cubicBezTo>
                <a:lnTo>
                  <a:pt x="2943897" y="232293"/>
                </a:lnTo>
                <a:cubicBezTo>
                  <a:pt x="2953403" y="227309"/>
                  <a:pt x="2967667" y="228023"/>
                  <a:pt x="2975593" y="233003"/>
                </a:cubicBezTo>
                <a:cubicBezTo>
                  <a:pt x="2983513" y="238342"/>
                  <a:pt x="2998310" y="255424"/>
                  <a:pt x="2993024" y="260405"/>
                </a:cubicBezTo>
                <a:lnTo>
                  <a:pt x="2987739" y="264675"/>
                </a:lnTo>
                <a:cubicBezTo>
                  <a:pt x="2979819" y="271438"/>
                  <a:pt x="2968721" y="280692"/>
                  <a:pt x="2957629" y="281402"/>
                </a:cubicBezTo>
                <a:cubicBezTo>
                  <a:pt x="2935444" y="282471"/>
                  <a:pt x="2933331" y="286741"/>
                  <a:pt x="2929632" y="297416"/>
                </a:cubicBezTo>
                <a:lnTo>
                  <a:pt x="2926465" y="306315"/>
                </a:lnTo>
                <a:cubicBezTo>
                  <a:pt x="2910614" y="314856"/>
                  <a:pt x="2894237" y="320550"/>
                  <a:pt x="2890011" y="318413"/>
                </a:cubicBezTo>
                <a:cubicBezTo>
                  <a:pt x="2885784" y="316280"/>
                  <a:pt x="2882618" y="307380"/>
                  <a:pt x="2893710" y="304533"/>
                </a:cubicBezTo>
                <a:cubicBezTo>
                  <a:pt x="2904802" y="301686"/>
                  <a:pt x="2890011" y="287451"/>
                  <a:pt x="2881031" y="293859"/>
                </a:cubicBezTo>
                <a:cubicBezTo>
                  <a:pt x="2872052" y="300263"/>
                  <a:pt x="2835603" y="292435"/>
                  <a:pt x="2840356" y="289588"/>
                </a:cubicBezTo>
                <a:cubicBezTo>
                  <a:pt x="2845636" y="286386"/>
                  <a:pt x="2853561" y="276063"/>
                  <a:pt x="2843523" y="276063"/>
                </a:cubicBezTo>
                <a:cubicBezTo>
                  <a:pt x="2833485" y="276063"/>
                  <a:pt x="2808660" y="281402"/>
                  <a:pt x="2810773" y="288165"/>
                </a:cubicBezTo>
                <a:cubicBezTo>
                  <a:pt x="2812886" y="294927"/>
                  <a:pt x="2821339" y="310941"/>
                  <a:pt x="2810241" y="312009"/>
                </a:cubicBezTo>
                <a:cubicBezTo>
                  <a:pt x="2799148" y="313074"/>
                  <a:pt x="2776964" y="302755"/>
                  <a:pt x="2771679" y="308804"/>
                </a:cubicBezTo>
                <a:cubicBezTo>
                  <a:pt x="2766399" y="314856"/>
                  <a:pt x="2745795" y="327309"/>
                  <a:pt x="2746849" y="314856"/>
                </a:cubicBezTo>
                <a:lnTo>
                  <a:pt x="2744741" y="307739"/>
                </a:lnTo>
                <a:lnTo>
                  <a:pt x="2743682" y="304178"/>
                </a:lnTo>
                <a:cubicBezTo>
                  <a:pt x="2735756" y="300976"/>
                  <a:pt x="2724664" y="301686"/>
                  <a:pt x="2718852" y="305602"/>
                </a:cubicBezTo>
                <a:lnTo>
                  <a:pt x="2717266" y="309162"/>
                </a:lnTo>
                <a:lnTo>
                  <a:pt x="2715158" y="315211"/>
                </a:lnTo>
                <a:cubicBezTo>
                  <a:pt x="2715685" y="325176"/>
                  <a:pt x="2705647" y="326954"/>
                  <a:pt x="2691914" y="319127"/>
                </a:cubicBezTo>
                <a:lnTo>
                  <a:pt x="2682403" y="314498"/>
                </a:lnTo>
                <a:cubicBezTo>
                  <a:pt x="2679230" y="313074"/>
                  <a:pt x="2671310" y="312719"/>
                  <a:pt x="2669197" y="313788"/>
                </a:cubicBezTo>
                <a:lnTo>
                  <a:pt x="2661272" y="317703"/>
                </a:lnTo>
                <a:cubicBezTo>
                  <a:pt x="2653874" y="322684"/>
                  <a:pt x="2640668" y="324107"/>
                  <a:pt x="2632216" y="320905"/>
                </a:cubicBezTo>
                <a:lnTo>
                  <a:pt x="2617951" y="323752"/>
                </a:lnTo>
                <a:lnTo>
                  <a:pt x="2575695" y="332648"/>
                </a:lnTo>
                <a:cubicBezTo>
                  <a:pt x="2558785" y="320192"/>
                  <a:pt x="2539241" y="307739"/>
                  <a:pt x="2532375" y="305247"/>
                </a:cubicBezTo>
                <a:lnTo>
                  <a:pt x="2527089" y="305957"/>
                </a:lnTo>
                <a:cubicBezTo>
                  <a:pt x="2508604" y="308449"/>
                  <a:pt x="2526036" y="312009"/>
                  <a:pt x="2526036" y="315211"/>
                </a:cubicBezTo>
                <a:lnTo>
                  <a:pt x="2525509" y="321615"/>
                </a:lnTo>
                <a:cubicBezTo>
                  <a:pt x="2520750" y="328733"/>
                  <a:pt x="2515997" y="337274"/>
                  <a:pt x="2515470" y="340479"/>
                </a:cubicBezTo>
                <a:cubicBezTo>
                  <a:pt x="2514943" y="343681"/>
                  <a:pt x="2507545" y="354001"/>
                  <a:pt x="2500679" y="352222"/>
                </a:cubicBezTo>
                <a:cubicBezTo>
                  <a:pt x="2493813" y="350085"/>
                  <a:pt x="2476908" y="347238"/>
                  <a:pt x="2474795" y="349375"/>
                </a:cubicBezTo>
                <a:lnTo>
                  <a:pt x="2473209" y="351509"/>
                </a:lnTo>
                <a:cubicBezTo>
                  <a:pt x="2469509" y="356848"/>
                  <a:pt x="2468983" y="366812"/>
                  <a:pt x="2463170" y="367526"/>
                </a:cubicBezTo>
                <a:cubicBezTo>
                  <a:pt x="2439926" y="370728"/>
                  <a:pt x="2446266" y="360050"/>
                  <a:pt x="2444153" y="352932"/>
                </a:cubicBezTo>
                <a:lnTo>
                  <a:pt x="2439400" y="335850"/>
                </a:lnTo>
                <a:cubicBezTo>
                  <a:pt x="2410344" y="330870"/>
                  <a:pt x="2380761" y="329446"/>
                  <a:pt x="2374421" y="332648"/>
                </a:cubicBezTo>
                <a:cubicBezTo>
                  <a:pt x="2368082" y="335850"/>
                  <a:pt x="2337445" y="338697"/>
                  <a:pt x="2317895" y="333362"/>
                </a:cubicBezTo>
                <a:cubicBezTo>
                  <a:pt x="2298351" y="327668"/>
                  <a:pt x="2247637" y="342613"/>
                  <a:pt x="2249750" y="344036"/>
                </a:cubicBezTo>
                <a:cubicBezTo>
                  <a:pt x="2251863" y="345460"/>
                  <a:pt x="2256089" y="350444"/>
                  <a:pt x="2253976" y="352222"/>
                </a:cubicBezTo>
                <a:lnTo>
                  <a:pt x="2251863" y="352577"/>
                </a:lnTo>
                <a:lnTo>
                  <a:pt x="2223340" y="355779"/>
                </a:lnTo>
                <a:cubicBezTo>
                  <a:pt x="2191643" y="358271"/>
                  <a:pt x="2163114" y="358271"/>
                  <a:pt x="2159947" y="356138"/>
                </a:cubicBezTo>
                <a:lnTo>
                  <a:pt x="2159415" y="354001"/>
                </a:lnTo>
                <a:cubicBezTo>
                  <a:pt x="2158888" y="351867"/>
                  <a:pt x="2160474" y="347597"/>
                  <a:pt x="2162587" y="347238"/>
                </a:cubicBezTo>
                <a:lnTo>
                  <a:pt x="2180546" y="344391"/>
                </a:lnTo>
                <a:cubicBezTo>
                  <a:pt x="2192170" y="336209"/>
                  <a:pt x="2211188" y="325531"/>
                  <a:pt x="2222280" y="320550"/>
                </a:cubicBezTo>
                <a:cubicBezTo>
                  <a:pt x="2233372" y="315566"/>
                  <a:pt x="2261902" y="300621"/>
                  <a:pt x="2275107" y="307025"/>
                </a:cubicBezTo>
                <a:cubicBezTo>
                  <a:pt x="2288845" y="313788"/>
                  <a:pt x="2329520" y="325176"/>
                  <a:pt x="2337445" y="320192"/>
                </a:cubicBezTo>
                <a:cubicBezTo>
                  <a:pt x="2344838" y="315211"/>
                  <a:pt x="2323708" y="301686"/>
                  <a:pt x="2333219" y="300976"/>
                </a:cubicBezTo>
                <a:cubicBezTo>
                  <a:pt x="2342198" y="300621"/>
                  <a:pt x="2367028" y="294927"/>
                  <a:pt x="2373368" y="298129"/>
                </a:cubicBezTo>
                <a:cubicBezTo>
                  <a:pt x="2379707" y="301331"/>
                  <a:pt x="2423549" y="312364"/>
                  <a:pt x="2449965" y="313788"/>
                </a:cubicBezTo>
                <a:lnTo>
                  <a:pt x="2461057" y="293859"/>
                </a:lnTo>
                <a:cubicBezTo>
                  <a:pt x="2461057" y="293504"/>
                  <a:pt x="2470569" y="294569"/>
                  <a:pt x="2475322" y="295282"/>
                </a:cubicBezTo>
                <a:lnTo>
                  <a:pt x="2483247" y="296351"/>
                </a:lnTo>
                <a:cubicBezTo>
                  <a:pt x="2494339" y="294927"/>
                  <a:pt x="2494339" y="290298"/>
                  <a:pt x="2484301" y="285673"/>
                </a:cubicBezTo>
                <a:cubicBezTo>
                  <a:pt x="2474263" y="281047"/>
                  <a:pt x="2451024" y="265744"/>
                  <a:pt x="2456304" y="261473"/>
                </a:cubicBezTo>
                <a:cubicBezTo>
                  <a:pt x="2461590" y="257203"/>
                  <a:pt x="2429361" y="246883"/>
                  <a:pt x="2434647" y="243323"/>
                </a:cubicBezTo>
                <a:cubicBezTo>
                  <a:pt x="2439926" y="239766"/>
                  <a:pt x="2463697" y="229088"/>
                  <a:pt x="2475849" y="227309"/>
                </a:cubicBezTo>
                <a:cubicBezTo>
                  <a:pt x="2488000" y="225531"/>
                  <a:pt x="2507018" y="241899"/>
                  <a:pt x="2500152" y="244036"/>
                </a:cubicBezTo>
                <a:cubicBezTo>
                  <a:pt x="2493280" y="246528"/>
                  <a:pt x="2484833" y="260763"/>
                  <a:pt x="2506491" y="266457"/>
                </a:cubicBezTo>
                <a:cubicBezTo>
                  <a:pt x="2527622" y="272506"/>
                  <a:pt x="2589428" y="284963"/>
                  <a:pt x="2598407" y="281402"/>
                </a:cubicBezTo>
                <a:cubicBezTo>
                  <a:pt x="2607386" y="277845"/>
                  <a:pt x="2635388" y="258626"/>
                  <a:pt x="2633275" y="239052"/>
                </a:cubicBezTo>
                <a:lnTo>
                  <a:pt x="2588368" y="246883"/>
                </a:lnTo>
                <a:lnTo>
                  <a:pt x="2559845" y="251864"/>
                </a:lnTo>
                <a:cubicBezTo>
                  <a:pt x="2544526" y="244746"/>
                  <a:pt x="2539241" y="230870"/>
                  <a:pt x="2548220" y="221615"/>
                </a:cubicBezTo>
                <a:lnTo>
                  <a:pt x="2571469" y="230156"/>
                </a:lnTo>
                <a:cubicBezTo>
                  <a:pt x="2598407" y="240121"/>
                  <a:pt x="2628522" y="236919"/>
                  <a:pt x="2657573" y="232293"/>
                </a:cubicBezTo>
                <a:lnTo>
                  <a:pt x="2683989" y="228023"/>
                </a:lnTo>
                <a:cubicBezTo>
                  <a:pt x="2693495" y="236564"/>
                  <a:pt x="2701947" y="248662"/>
                  <a:pt x="2702474" y="254356"/>
                </a:cubicBezTo>
                <a:lnTo>
                  <a:pt x="2707233" y="257916"/>
                </a:lnTo>
                <a:cubicBezTo>
                  <a:pt x="2717266" y="265034"/>
                  <a:pt x="2729417" y="273216"/>
                  <a:pt x="2746322" y="261828"/>
                </a:cubicBezTo>
                <a:cubicBezTo>
                  <a:pt x="2756887" y="254356"/>
                  <a:pt x="2766926" y="249730"/>
                  <a:pt x="2783830" y="258626"/>
                </a:cubicBezTo>
                <a:cubicBezTo>
                  <a:pt x="2785943" y="259695"/>
                  <a:pt x="2809714" y="253287"/>
                  <a:pt x="2810241" y="249730"/>
                </a:cubicBezTo>
                <a:lnTo>
                  <a:pt x="2811300" y="231225"/>
                </a:lnTo>
                <a:cubicBezTo>
                  <a:pt x="2836130" y="232648"/>
                  <a:pt x="2850395" y="228023"/>
                  <a:pt x="2842996" y="221260"/>
                </a:cubicBezTo>
                <a:lnTo>
                  <a:pt x="2846163" y="218413"/>
                </a:lnTo>
                <a:lnTo>
                  <a:pt x="2853561" y="212005"/>
                </a:lnTo>
                <a:cubicBezTo>
                  <a:pt x="2863070" y="207914"/>
                  <a:pt x="2871654" y="206135"/>
                  <a:pt x="2877795" y="206580"/>
                </a:cubicBezTo>
                <a:close/>
                <a:moveTo>
                  <a:pt x="1011496" y="197416"/>
                </a:moveTo>
                <a:cubicBezTo>
                  <a:pt x="998818" y="197416"/>
                  <a:pt x="990366" y="199553"/>
                  <a:pt x="991946" y="202400"/>
                </a:cubicBezTo>
                <a:lnTo>
                  <a:pt x="994059" y="203823"/>
                </a:lnTo>
                <a:cubicBezTo>
                  <a:pt x="1006211" y="211651"/>
                  <a:pt x="1018362" y="226241"/>
                  <a:pt x="1029982" y="226241"/>
                </a:cubicBezTo>
                <a:lnTo>
                  <a:pt x="1058511" y="226241"/>
                </a:lnTo>
                <a:cubicBezTo>
                  <a:pt x="1059565" y="210582"/>
                  <a:pt x="1023642" y="197416"/>
                  <a:pt x="1011496" y="197416"/>
                </a:cubicBezTo>
                <a:close/>
                <a:moveTo>
                  <a:pt x="389" y="180334"/>
                </a:moveTo>
                <a:lnTo>
                  <a:pt x="14122" y="185314"/>
                </a:lnTo>
                <a:lnTo>
                  <a:pt x="26805" y="189939"/>
                </a:lnTo>
                <a:cubicBezTo>
                  <a:pt x="34198" y="200263"/>
                  <a:pt x="37371" y="211651"/>
                  <a:pt x="34198" y="214853"/>
                </a:cubicBezTo>
                <a:cubicBezTo>
                  <a:pt x="32612" y="216454"/>
                  <a:pt x="26670" y="219033"/>
                  <a:pt x="19539" y="220591"/>
                </a:cubicBezTo>
                <a:lnTo>
                  <a:pt x="0" y="220233"/>
                </a:lnTo>
                <a:lnTo>
                  <a:pt x="0" y="180442"/>
                </a:lnTo>
                <a:close/>
                <a:moveTo>
                  <a:pt x="620046" y="178910"/>
                </a:moveTo>
                <a:cubicBezTo>
                  <a:pt x="602088" y="182112"/>
                  <a:pt x="593635" y="187096"/>
                  <a:pt x="601028" y="189588"/>
                </a:cubicBezTo>
                <a:cubicBezTo>
                  <a:pt x="608427" y="192077"/>
                  <a:pt x="607367" y="208449"/>
                  <a:pt x="567219" y="215211"/>
                </a:cubicBezTo>
                <a:lnTo>
                  <a:pt x="535523" y="219482"/>
                </a:lnTo>
                <a:lnTo>
                  <a:pt x="531829" y="219837"/>
                </a:lnTo>
                <a:cubicBezTo>
                  <a:pt x="528657" y="216635"/>
                  <a:pt x="492735" y="231580"/>
                  <a:pt x="480056" y="238697"/>
                </a:cubicBezTo>
                <a:cubicBezTo>
                  <a:pt x="467378" y="245815"/>
                  <a:pt x="466324" y="251154"/>
                  <a:pt x="477943" y="251154"/>
                </a:cubicBezTo>
                <a:lnTo>
                  <a:pt x="483229" y="248662"/>
                </a:lnTo>
                <a:lnTo>
                  <a:pt x="493262" y="244391"/>
                </a:lnTo>
                <a:cubicBezTo>
                  <a:pt x="503827" y="245460"/>
                  <a:pt x="519151" y="247238"/>
                  <a:pt x="527071" y="247952"/>
                </a:cubicBezTo>
                <a:cubicBezTo>
                  <a:pt x="534996" y="248662"/>
                  <a:pt x="564579" y="234427"/>
                  <a:pt x="579898" y="224107"/>
                </a:cubicBezTo>
                <a:lnTo>
                  <a:pt x="610013" y="237274"/>
                </a:lnTo>
                <a:lnTo>
                  <a:pt x="626912" y="244746"/>
                </a:lnTo>
                <a:cubicBezTo>
                  <a:pt x="643822" y="241899"/>
                  <a:pt x="648048" y="226241"/>
                  <a:pt x="635897" y="209517"/>
                </a:cubicBezTo>
                <a:lnTo>
                  <a:pt x="646989" y="200618"/>
                </a:lnTo>
                <a:cubicBezTo>
                  <a:pt x="664420" y="186741"/>
                  <a:pt x="642763" y="183181"/>
                  <a:pt x="634837" y="181757"/>
                </a:cubicBezTo>
                <a:close/>
                <a:moveTo>
                  <a:pt x="3556687" y="176418"/>
                </a:moveTo>
                <a:cubicBezTo>
                  <a:pt x="3577818" y="174640"/>
                  <a:pt x="3617966" y="178910"/>
                  <a:pt x="3646490" y="185673"/>
                </a:cubicBezTo>
                <a:lnTo>
                  <a:pt x="3671852" y="192077"/>
                </a:lnTo>
                <a:cubicBezTo>
                  <a:pt x="3673965" y="192435"/>
                  <a:pt x="3675546" y="197771"/>
                  <a:pt x="3673433" y="198839"/>
                </a:cubicBezTo>
                <a:cubicBezTo>
                  <a:pt x="3669734" y="201331"/>
                  <a:pt x="3663927" y="203464"/>
                  <a:pt x="3658114" y="204178"/>
                </a:cubicBezTo>
                <a:lnTo>
                  <a:pt x="3634344" y="207735"/>
                </a:lnTo>
                <a:cubicBezTo>
                  <a:pt x="3615326" y="199908"/>
                  <a:pt x="3602648" y="195637"/>
                  <a:pt x="3605288" y="198484"/>
                </a:cubicBezTo>
                <a:cubicBezTo>
                  <a:pt x="3607928" y="201331"/>
                  <a:pt x="3607401" y="210227"/>
                  <a:pt x="3594722" y="210227"/>
                </a:cubicBezTo>
                <a:cubicBezTo>
                  <a:pt x="3582571" y="210227"/>
                  <a:pt x="3554047" y="204533"/>
                  <a:pt x="3559854" y="197771"/>
                </a:cubicBezTo>
                <a:lnTo>
                  <a:pt x="3558800" y="191722"/>
                </a:lnTo>
                <a:close/>
                <a:moveTo>
                  <a:pt x="3463712" y="176418"/>
                </a:moveTo>
                <a:lnTo>
                  <a:pt x="3481143" y="181047"/>
                </a:lnTo>
                <a:cubicBezTo>
                  <a:pt x="3491182" y="183894"/>
                  <a:pt x="3503860" y="193859"/>
                  <a:pt x="3501215" y="198839"/>
                </a:cubicBezTo>
                <a:cubicBezTo>
                  <a:pt x="3497521" y="206670"/>
                  <a:pt x="3484310" y="213429"/>
                  <a:pt x="3463712" y="212364"/>
                </a:cubicBezTo>
                <a:cubicBezTo>
                  <a:pt x="3447334" y="211651"/>
                  <a:pt x="3447861" y="207025"/>
                  <a:pt x="3444694" y="200263"/>
                </a:cubicBezTo>
                <a:lnTo>
                  <a:pt x="3440468" y="191367"/>
                </a:lnTo>
                <a:cubicBezTo>
                  <a:pt x="3427790" y="180689"/>
                  <a:pt x="3438355" y="173930"/>
                  <a:pt x="3463712" y="176418"/>
                </a:cubicBezTo>
                <a:close/>
                <a:moveTo>
                  <a:pt x="3368618" y="174640"/>
                </a:moveTo>
                <a:cubicBezTo>
                  <a:pt x="3378657" y="178910"/>
                  <a:pt x="3393975" y="183181"/>
                  <a:pt x="3387109" y="192790"/>
                </a:cubicBezTo>
                <a:cubicBezTo>
                  <a:pt x="3386582" y="193500"/>
                  <a:pt x="3377071" y="191012"/>
                  <a:pt x="3372844" y="191722"/>
                </a:cubicBezTo>
                <a:lnTo>
                  <a:pt x="3349074" y="195992"/>
                </a:lnTo>
                <a:cubicBezTo>
                  <a:pt x="3325303" y="202400"/>
                  <a:pt x="3283569" y="227664"/>
                  <a:pt x="3268250" y="228023"/>
                </a:cubicBezTo>
                <a:cubicBezTo>
                  <a:pt x="3252932" y="228733"/>
                  <a:pt x="3246060" y="231935"/>
                  <a:pt x="3252932" y="235140"/>
                </a:cubicBezTo>
                <a:cubicBezTo>
                  <a:pt x="3259798" y="238342"/>
                  <a:pt x="3307866" y="243323"/>
                  <a:pt x="3298887" y="249375"/>
                </a:cubicBezTo>
                <a:cubicBezTo>
                  <a:pt x="3289908" y="255779"/>
                  <a:pt x="3265078" y="265389"/>
                  <a:pt x="3265610" y="255424"/>
                </a:cubicBezTo>
                <a:lnTo>
                  <a:pt x="3240253" y="258981"/>
                </a:lnTo>
                <a:cubicBezTo>
                  <a:pt x="3217010" y="262187"/>
                  <a:pt x="3210670" y="247238"/>
                  <a:pt x="3194820" y="244036"/>
                </a:cubicBezTo>
                <a:lnTo>
                  <a:pt x="3181087" y="241189"/>
                </a:lnTo>
                <a:cubicBezTo>
                  <a:pt x="3159424" y="242258"/>
                  <a:pt x="3154671" y="228023"/>
                  <a:pt x="3169990" y="209159"/>
                </a:cubicBezTo>
                <a:lnTo>
                  <a:pt x="3205385" y="213074"/>
                </a:lnTo>
                <a:lnTo>
                  <a:pt x="3227043" y="215566"/>
                </a:lnTo>
                <a:cubicBezTo>
                  <a:pt x="3248173" y="213429"/>
                  <a:pt x="3275116" y="205957"/>
                  <a:pt x="3286741" y="199194"/>
                </a:cubicBezTo>
                <a:lnTo>
                  <a:pt x="3298360" y="193500"/>
                </a:lnTo>
                <a:cubicBezTo>
                  <a:pt x="3321077" y="182471"/>
                  <a:pt x="3320018" y="179265"/>
                  <a:pt x="3324244" y="181402"/>
                </a:cubicBezTo>
                <a:cubicBezTo>
                  <a:pt x="3337455" y="188520"/>
                  <a:pt x="3345907" y="191722"/>
                  <a:pt x="3346434" y="177487"/>
                </a:cubicBezTo>
                <a:cubicBezTo>
                  <a:pt x="3346434" y="176418"/>
                  <a:pt x="3364392" y="172861"/>
                  <a:pt x="3368618" y="174640"/>
                </a:cubicBezTo>
                <a:close/>
                <a:moveTo>
                  <a:pt x="328442" y="172861"/>
                </a:moveTo>
                <a:cubicBezTo>
                  <a:pt x="311538" y="177842"/>
                  <a:pt x="305731" y="193145"/>
                  <a:pt x="278261" y="188875"/>
                </a:cubicBezTo>
                <a:cubicBezTo>
                  <a:pt x="277202" y="188875"/>
                  <a:pt x="274562" y="190298"/>
                  <a:pt x="273502" y="191367"/>
                </a:cubicBezTo>
                <a:cubicBezTo>
                  <a:pt x="272449" y="192435"/>
                  <a:pt x="271922" y="194569"/>
                  <a:pt x="272975" y="194924"/>
                </a:cubicBezTo>
                <a:lnTo>
                  <a:pt x="298859" y="207025"/>
                </a:lnTo>
                <a:cubicBezTo>
                  <a:pt x="285127" y="222684"/>
                  <a:pt x="278788" y="233358"/>
                  <a:pt x="284600" y="231225"/>
                </a:cubicBezTo>
                <a:lnTo>
                  <a:pt x="287240" y="231225"/>
                </a:lnTo>
                <a:cubicBezTo>
                  <a:pt x="327388" y="224462"/>
                  <a:pt x="327388" y="224817"/>
                  <a:pt x="330028" y="249375"/>
                </a:cubicBezTo>
                <a:cubicBezTo>
                  <a:pt x="330555" y="252577"/>
                  <a:pt x="338481" y="256134"/>
                  <a:pt x="344293" y="258981"/>
                </a:cubicBezTo>
                <a:cubicBezTo>
                  <a:pt x="350632" y="261828"/>
                  <a:pt x="358558" y="266099"/>
                  <a:pt x="365951" y="265744"/>
                </a:cubicBezTo>
                <a:cubicBezTo>
                  <a:pt x="375989" y="265744"/>
                  <a:pt x="390254" y="258626"/>
                  <a:pt x="394480" y="260405"/>
                </a:cubicBezTo>
                <a:lnTo>
                  <a:pt x="429870" y="275353"/>
                </a:lnTo>
                <a:cubicBezTo>
                  <a:pt x="421417" y="261828"/>
                  <a:pt x="430402" y="246528"/>
                  <a:pt x="449420" y="240476"/>
                </a:cubicBezTo>
                <a:lnTo>
                  <a:pt x="450473" y="234427"/>
                </a:lnTo>
                <a:lnTo>
                  <a:pt x="454699" y="213788"/>
                </a:lnTo>
                <a:cubicBezTo>
                  <a:pt x="484282" y="198484"/>
                  <a:pt x="503300" y="183894"/>
                  <a:pt x="496434" y="182112"/>
                </a:cubicBezTo>
                <a:cubicBezTo>
                  <a:pt x="490095" y="179979"/>
                  <a:pt x="472663" y="184604"/>
                  <a:pt x="467905" y="195282"/>
                </a:cubicBezTo>
                <a:lnTo>
                  <a:pt x="463679" y="195282"/>
                </a:lnTo>
                <a:lnTo>
                  <a:pt x="434623" y="194569"/>
                </a:lnTo>
                <a:cubicBezTo>
                  <a:pt x="431983" y="206312"/>
                  <a:pt x="415078" y="219123"/>
                  <a:pt x="397120" y="223039"/>
                </a:cubicBezTo>
                <a:lnTo>
                  <a:pt x="400819" y="235495"/>
                </a:lnTo>
                <a:lnTo>
                  <a:pt x="401346" y="237987"/>
                </a:lnTo>
                <a:cubicBezTo>
                  <a:pt x="400819" y="240834"/>
                  <a:pt x="392367" y="240121"/>
                  <a:pt x="382328" y="236564"/>
                </a:cubicBezTo>
                <a:cubicBezTo>
                  <a:pt x="372290" y="233003"/>
                  <a:pt x="343766" y="209517"/>
                  <a:pt x="344293" y="193145"/>
                </a:cubicBezTo>
                <a:lnTo>
                  <a:pt x="343234" y="177842"/>
                </a:lnTo>
                <a:cubicBezTo>
                  <a:pt x="343234" y="176063"/>
                  <a:pt x="331088" y="172147"/>
                  <a:pt x="328442" y="172861"/>
                </a:cubicBezTo>
                <a:close/>
                <a:moveTo>
                  <a:pt x="2401366" y="171078"/>
                </a:moveTo>
                <a:cubicBezTo>
                  <a:pt x="2405857" y="169477"/>
                  <a:pt x="2410083" y="169656"/>
                  <a:pt x="2411403" y="173926"/>
                </a:cubicBezTo>
                <a:cubicBezTo>
                  <a:pt x="2414043" y="182467"/>
                  <a:pt x="2372308" y="203464"/>
                  <a:pt x="2355404" y="207021"/>
                </a:cubicBezTo>
                <a:lnTo>
                  <a:pt x="2343258" y="198480"/>
                </a:lnTo>
                <a:cubicBezTo>
                  <a:pt x="2337445" y="194210"/>
                  <a:pt x="2330574" y="186024"/>
                  <a:pt x="2334273" y="183177"/>
                </a:cubicBezTo>
                <a:cubicBezTo>
                  <a:pt x="2343258" y="176059"/>
                  <a:pt x="2353823" y="181044"/>
                  <a:pt x="2362802" y="185669"/>
                </a:cubicBezTo>
                <a:lnTo>
                  <a:pt x="2365442" y="187806"/>
                </a:lnTo>
                <a:cubicBezTo>
                  <a:pt x="2373894" y="188871"/>
                  <a:pt x="2384987" y="184959"/>
                  <a:pt x="2389745" y="178906"/>
                </a:cubicBezTo>
                <a:cubicBezTo>
                  <a:pt x="2392122" y="176059"/>
                  <a:pt x="2396876" y="172679"/>
                  <a:pt x="2401366" y="171078"/>
                </a:cubicBezTo>
                <a:close/>
                <a:moveTo>
                  <a:pt x="92311" y="104178"/>
                </a:moveTo>
                <a:lnTo>
                  <a:pt x="77519" y="110582"/>
                </a:lnTo>
                <a:lnTo>
                  <a:pt x="59555" y="118413"/>
                </a:lnTo>
                <a:cubicBezTo>
                  <a:pt x="61668" y="130156"/>
                  <a:pt x="90198" y="142613"/>
                  <a:pt x="123474" y="146170"/>
                </a:cubicBezTo>
                <a:lnTo>
                  <a:pt x="145137" y="128733"/>
                </a:lnTo>
                <a:cubicBezTo>
                  <a:pt x="146191" y="127664"/>
                  <a:pt x="154643" y="129443"/>
                  <a:pt x="159397" y="129801"/>
                </a:cubicBezTo>
                <a:lnTo>
                  <a:pt x="176833" y="131580"/>
                </a:lnTo>
                <a:cubicBezTo>
                  <a:pt x="195851" y="133003"/>
                  <a:pt x="212223" y="133003"/>
                  <a:pt x="212223" y="131935"/>
                </a:cubicBezTo>
                <a:cubicBezTo>
                  <a:pt x="212756" y="130866"/>
                  <a:pt x="205884" y="124107"/>
                  <a:pt x="195851" y="119478"/>
                </a:cubicBezTo>
                <a:lnTo>
                  <a:pt x="185813" y="118055"/>
                </a:lnTo>
                <a:lnTo>
                  <a:pt x="164682" y="115208"/>
                </a:lnTo>
                <a:cubicBezTo>
                  <a:pt x="140911" y="112361"/>
                  <a:pt x="108683" y="107380"/>
                  <a:pt x="92311" y="104178"/>
                </a:cubicBezTo>
                <a:close/>
                <a:moveTo>
                  <a:pt x="2602106" y="94214"/>
                </a:moveTo>
                <a:cubicBezTo>
                  <a:pt x="2580448" y="89943"/>
                  <a:pt x="2551925" y="108090"/>
                  <a:pt x="2547166" y="117345"/>
                </a:cubicBezTo>
                <a:cubicBezTo>
                  <a:pt x="2542413" y="126241"/>
                  <a:pt x="2556151" y="134782"/>
                  <a:pt x="2576749" y="135850"/>
                </a:cubicBezTo>
                <a:lnTo>
                  <a:pt x="2579395" y="133713"/>
                </a:lnTo>
                <a:cubicBezTo>
                  <a:pt x="2588901" y="124817"/>
                  <a:pt x="2599466" y="114498"/>
                  <a:pt x="2601052" y="104533"/>
                </a:cubicBezTo>
                <a:close/>
                <a:moveTo>
                  <a:pt x="4346425" y="0"/>
                </a:moveTo>
                <a:lnTo>
                  <a:pt x="4372733" y="0"/>
                </a:lnTo>
                <a:lnTo>
                  <a:pt x="4351728" y="5957"/>
                </a:lnTo>
                <a:close/>
                <a:moveTo>
                  <a:pt x="4216861" y="0"/>
                </a:moveTo>
                <a:lnTo>
                  <a:pt x="4285958" y="0"/>
                </a:lnTo>
                <a:lnTo>
                  <a:pt x="4273545" y="5957"/>
                </a:lnTo>
                <a:cubicBezTo>
                  <a:pt x="4250833" y="25172"/>
                  <a:pt x="4208572" y="14498"/>
                  <a:pt x="4182156" y="26596"/>
                </a:cubicBezTo>
                <a:cubicBezTo>
                  <a:pt x="4181102" y="27309"/>
                  <a:pt x="4171591" y="24817"/>
                  <a:pt x="4171591" y="23394"/>
                </a:cubicBezTo>
                <a:cubicBezTo>
                  <a:pt x="4170537" y="20192"/>
                  <a:pt x="4172117" y="13429"/>
                  <a:pt x="4173704" y="13429"/>
                </a:cubicBezTo>
                <a:lnTo>
                  <a:pt x="4218612" y="9514"/>
                </a:lnTo>
                <a:close/>
                <a:moveTo>
                  <a:pt x="3973042" y="0"/>
                </a:moveTo>
                <a:lnTo>
                  <a:pt x="4140652" y="0"/>
                </a:lnTo>
                <a:lnTo>
                  <a:pt x="4142800" y="8136"/>
                </a:lnTo>
                <a:cubicBezTo>
                  <a:pt x="4145178" y="13963"/>
                  <a:pt x="4147027" y="19478"/>
                  <a:pt x="4143594" y="21256"/>
                </a:cubicBezTo>
                <a:cubicBezTo>
                  <a:pt x="4136728" y="24462"/>
                  <a:pt x="4115597" y="27664"/>
                  <a:pt x="4110312" y="20547"/>
                </a:cubicBezTo>
                <a:cubicBezTo>
                  <a:pt x="4105032" y="13784"/>
                  <a:pt x="4064883" y="30156"/>
                  <a:pt x="4051672" y="33358"/>
                </a:cubicBezTo>
                <a:lnTo>
                  <a:pt x="4038467" y="35137"/>
                </a:lnTo>
                <a:lnTo>
                  <a:pt x="4031074" y="36205"/>
                </a:lnTo>
                <a:cubicBezTo>
                  <a:pt x="4023676" y="44391"/>
                  <a:pt x="4014170" y="48662"/>
                  <a:pt x="4010470" y="45101"/>
                </a:cubicBezTo>
                <a:cubicBezTo>
                  <a:pt x="4006771" y="41544"/>
                  <a:pt x="3993039" y="34068"/>
                  <a:pt x="3988813" y="36205"/>
                </a:cubicBezTo>
                <a:cubicBezTo>
                  <a:pt x="3984587" y="38339"/>
                  <a:pt x="3974021" y="41544"/>
                  <a:pt x="3971376" y="40476"/>
                </a:cubicBezTo>
                <a:lnTo>
                  <a:pt x="3971376" y="39407"/>
                </a:lnTo>
                <a:cubicBezTo>
                  <a:pt x="3971376" y="30155"/>
                  <a:pt x="3967678" y="20546"/>
                  <a:pt x="3968405" y="11383"/>
                </a:cubicBezTo>
                <a:close/>
                <a:moveTo>
                  <a:pt x="0" y="0"/>
                </a:moveTo>
                <a:lnTo>
                  <a:pt x="3945806" y="0"/>
                </a:lnTo>
                <a:lnTo>
                  <a:pt x="3951898" y="8763"/>
                </a:lnTo>
                <a:cubicBezTo>
                  <a:pt x="3950314" y="15586"/>
                  <a:pt x="3929119" y="16455"/>
                  <a:pt x="3927534" y="22325"/>
                </a:cubicBezTo>
                <a:cubicBezTo>
                  <a:pt x="3926474" y="25527"/>
                  <a:pt x="3928587" y="30156"/>
                  <a:pt x="3932814" y="32645"/>
                </a:cubicBezTo>
                <a:cubicBezTo>
                  <a:pt x="3939680" y="37274"/>
                  <a:pt x="3945492" y="41186"/>
                  <a:pt x="3929114" y="41544"/>
                </a:cubicBezTo>
                <a:lnTo>
                  <a:pt x="3892138" y="42968"/>
                </a:lnTo>
                <a:cubicBezTo>
                  <a:pt x="3887912" y="52219"/>
                  <a:pt x="3882627" y="60760"/>
                  <a:pt x="3881046" y="61473"/>
                </a:cubicBezTo>
                <a:cubicBezTo>
                  <a:pt x="3879460" y="62183"/>
                  <a:pt x="3867308" y="62183"/>
                  <a:pt x="3859915" y="58626"/>
                </a:cubicBezTo>
                <a:cubicBezTo>
                  <a:pt x="3851990" y="55066"/>
                  <a:pt x="3829273" y="44746"/>
                  <a:pt x="3820294" y="47238"/>
                </a:cubicBezTo>
                <a:cubicBezTo>
                  <a:pt x="3811315" y="49726"/>
                  <a:pt x="3788071" y="50440"/>
                  <a:pt x="3790711" y="41899"/>
                </a:cubicBezTo>
                <a:cubicBezTo>
                  <a:pt x="3793351" y="33713"/>
                  <a:pt x="3790184" y="16986"/>
                  <a:pt x="3777506" y="21615"/>
                </a:cubicBezTo>
                <a:cubicBezTo>
                  <a:pt x="3764827" y="26241"/>
                  <a:pt x="3732599" y="12006"/>
                  <a:pt x="3728373" y="13429"/>
                </a:cubicBezTo>
                <a:lnTo>
                  <a:pt x="3727319" y="15208"/>
                </a:lnTo>
                <a:cubicBezTo>
                  <a:pt x="3726260" y="17345"/>
                  <a:pt x="3725733" y="21256"/>
                  <a:pt x="3728373" y="22680"/>
                </a:cubicBezTo>
                <a:cubicBezTo>
                  <a:pt x="3741051" y="30511"/>
                  <a:pt x="3755843" y="37274"/>
                  <a:pt x="3767994" y="45101"/>
                </a:cubicBezTo>
                <a:lnTo>
                  <a:pt x="3770634" y="46880"/>
                </a:lnTo>
                <a:cubicBezTo>
                  <a:pt x="3767994" y="51509"/>
                  <a:pt x="3757956" y="55421"/>
                  <a:pt x="3748450" y="55421"/>
                </a:cubicBezTo>
                <a:lnTo>
                  <a:pt x="3742110" y="53287"/>
                </a:lnTo>
                <a:cubicBezTo>
                  <a:pt x="3737884" y="51864"/>
                  <a:pt x="3740524" y="45456"/>
                  <a:pt x="3736298" y="43323"/>
                </a:cubicBezTo>
                <a:cubicBezTo>
                  <a:pt x="3728373" y="39407"/>
                  <a:pt x="3717807" y="36915"/>
                  <a:pt x="3707774" y="34068"/>
                </a:cubicBezTo>
                <a:cubicBezTo>
                  <a:pt x="3707242" y="34068"/>
                  <a:pt x="3699849" y="39407"/>
                  <a:pt x="3698790" y="42609"/>
                </a:cubicBezTo>
                <a:cubicBezTo>
                  <a:pt x="3697209" y="50440"/>
                  <a:pt x="3695096" y="58626"/>
                  <a:pt x="3718867" y="57913"/>
                </a:cubicBezTo>
                <a:lnTo>
                  <a:pt x="3721507" y="57913"/>
                </a:lnTo>
                <a:cubicBezTo>
                  <a:pt x="3727319" y="66454"/>
                  <a:pt x="3714640" y="73216"/>
                  <a:pt x="3692983" y="73571"/>
                </a:cubicBezTo>
                <a:lnTo>
                  <a:pt x="3677132" y="73216"/>
                </a:lnTo>
                <a:cubicBezTo>
                  <a:pt x="3662867" y="72861"/>
                  <a:pt x="3659701" y="75708"/>
                  <a:pt x="3654415" y="83181"/>
                </a:cubicBezTo>
                <a:lnTo>
                  <a:pt x="3647022" y="92790"/>
                </a:lnTo>
                <a:cubicBezTo>
                  <a:pt x="3629058" y="86738"/>
                  <a:pt x="3604761" y="77841"/>
                  <a:pt x="3593136" y="72861"/>
                </a:cubicBezTo>
                <a:lnTo>
                  <a:pt x="3582571" y="74285"/>
                </a:lnTo>
                <a:cubicBezTo>
                  <a:pt x="3563553" y="76418"/>
                  <a:pt x="3545068" y="81044"/>
                  <a:pt x="3527104" y="86028"/>
                </a:cubicBezTo>
                <a:lnTo>
                  <a:pt x="3502807" y="93145"/>
                </a:lnTo>
                <a:cubicBezTo>
                  <a:pt x="3473750" y="95992"/>
                  <a:pt x="3412998" y="103820"/>
                  <a:pt x="3367570" y="110227"/>
                </a:cubicBezTo>
                <a:lnTo>
                  <a:pt x="3354359" y="104888"/>
                </a:lnTo>
                <a:cubicBezTo>
                  <a:pt x="3316324" y="89230"/>
                  <a:pt x="3295193" y="101686"/>
                  <a:pt x="3273009" y="115566"/>
                </a:cubicBezTo>
                <a:lnTo>
                  <a:pt x="3269836" y="117345"/>
                </a:lnTo>
                <a:cubicBezTo>
                  <a:pt x="3266143" y="119123"/>
                  <a:pt x="3249238" y="115566"/>
                  <a:pt x="3232860" y="109159"/>
                </a:cubicBezTo>
                <a:lnTo>
                  <a:pt x="3213843" y="116276"/>
                </a:lnTo>
                <a:cubicBezTo>
                  <a:pt x="3191653" y="124817"/>
                  <a:pt x="3201691" y="113074"/>
                  <a:pt x="3197992" y="109159"/>
                </a:cubicBezTo>
                <a:lnTo>
                  <a:pt x="3196938" y="107735"/>
                </a:lnTo>
                <a:cubicBezTo>
                  <a:pt x="3192185" y="107025"/>
                  <a:pt x="3187427" y="108090"/>
                  <a:pt x="3186373" y="110227"/>
                </a:cubicBezTo>
                <a:cubicBezTo>
                  <a:pt x="3185314" y="112006"/>
                  <a:pt x="3173694" y="117345"/>
                  <a:pt x="3164715" y="115208"/>
                </a:cubicBezTo>
                <a:lnTo>
                  <a:pt x="3156263" y="113074"/>
                </a:lnTo>
                <a:cubicBezTo>
                  <a:pt x="3125094" y="105243"/>
                  <a:pt x="3123508" y="105243"/>
                  <a:pt x="3083886" y="116990"/>
                </a:cubicBezTo>
                <a:lnTo>
                  <a:pt x="3080719" y="118055"/>
                </a:lnTo>
                <a:cubicBezTo>
                  <a:pt x="3077020" y="118768"/>
                  <a:pt x="3063815" y="119837"/>
                  <a:pt x="3051663" y="120192"/>
                </a:cubicBezTo>
                <a:cubicBezTo>
                  <a:pt x="3038985" y="120902"/>
                  <a:pt x="3003589" y="119123"/>
                  <a:pt x="3000950" y="115921"/>
                </a:cubicBezTo>
                <a:cubicBezTo>
                  <a:pt x="2998310" y="113074"/>
                  <a:pt x="2987744" y="108804"/>
                  <a:pt x="2982991" y="112719"/>
                </a:cubicBezTo>
                <a:cubicBezTo>
                  <a:pt x="2978233" y="116631"/>
                  <a:pt x="2954462" y="127309"/>
                  <a:pt x="2940730" y="127309"/>
                </a:cubicBezTo>
                <a:lnTo>
                  <a:pt x="2928578" y="128019"/>
                </a:lnTo>
                <a:lnTo>
                  <a:pt x="2921180" y="128378"/>
                </a:lnTo>
                <a:cubicBezTo>
                  <a:pt x="2909034" y="119123"/>
                  <a:pt x="2894769" y="116990"/>
                  <a:pt x="2889484" y="123749"/>
                </a:cubicBezTo>
                <a:cubicBezTo>
                  <a:pt x="2884204" y="130511"/>
                  <a:pt x="2927519" y="135495"/>
                  <a:pt x="2935971" y="133358"/>
                </a:cubicBezTo>
                <a:cubicBezTo>
                  <a:pt x="2944423" y="131225"/>
                  <a:pt x="2954462" y="144746"/>
                  <a:pt x="2941257" y="153287"/>
                </a:cubicBezTo>
                <a:lnTo>
                  <a:pt x="2921712" y="152219"/>
                </a:lnTo>
                <a:cubicBezTo>
                  <a:pt x="2913787" y="151864"/>
                  <a:pt x="2906921" y="146525"/>
                  <a:pt x="2898995" y="144746"/>
                </a:cubicBezTo>
                <a:lnTo>
                  <a:pt x="2870998" y="139766"/>
                </a:lnTo>
                <a:cubicBezTo>
                  <a:pt x="2878918" y="127309"/>
                  <a:pt x="2874165" y="120902"/>
                  <a:pt x="2860433" y="125531"/>
                </a:cubicBezTo>
                <a:cubicBezTo>
                  <a:pt x="2846168" y="130156"/>
                  <a:pt x="2817112" y="145815"/>
                  <a:pt x="2821339" y="151154"/>
                </a:cubicBezTo>
                <a:lnTo>
                  <a:pt x="2826624" y="151864"/>
                </a:lnTo>
                <a:lnTo>
                  <a:pt x="2841415" y="153642"/>
                </a:lnTo>
                <a:cubicBezTo>
                  <a:pt x="2848282" y="160760"/>
                  <a:pt x="2838770" y="167167"/>
                  <a:pt x="2820285" y="167877"/>
                </a:cubicBezTo>
                <a:cubicBezTo>
                  <a:pt x="2801794" y="168946"/>
                  <a:pt x="2764286" y="152219"/>
                  <a:pt x="2771152" y="147948"/>
                </a:cubicBezTo>
                <a:lnTo>
                  <a:pt x="2769571" y="144746"/>
                </a:lnTo>
                <a:cubicBezTo>
                  <a:pt x="2766926" y="139052"/>
                  <a:pt x="2757946" y="134427"/>
                  <a:pt x="2750553" y="129801"/>
                </a:cubicBezTo>
                <a:cubicBezTo>
                  <a:pt x="2748440" y="128378"/>
                  <a:pt x="2741569" y="128378"/>
                  <a:pt x="2737343" y="128733"/>
                </a:cubicBezTo>
                <a:cubicBezTo>
                  <a:pt x="2721497" y="130156"/>
                  <a:pt x="2732063" y="150795"/>
                  <a:pt x="2708292" y="143678"/>
                </a:cubicBezTo>
                <a:cubicBezTo>
                  <a:pt x="2692968" y="139052"/>
                  <a:pt x="2667084" y="133713"/>
                  <a:pt x="2665498" y="136919"/>
                </a:cubicBezTo>
                <a:lnTo>
                  <a:pt x="2655465" y="156134"/>
                </a:lnTo>
                <a:cubicBezTo>
                  <a:pt x="2664971" y="166454"/>
                  <a:pt x="2657578" y="174995"/>
                  <a:pt x="2639614" y="174640"/>
                </a:cubicBezTo>
                <a:lnTo>
                  <a:pt x="2628522" y="171083"/>
                </a:lnTo>
                <a:cubicBezTo>
                  <a:pt x="2612671" y="166454"/>
                  <a:pt x="2604752" y="158626"/>
                  <a:pt x="2623769" y="149730"/>
                </a:cubicBezTo>
                <a:lnTo>
                  <a:pt x="2632748" y="145460"/>
                </a:lnTo>
                <a:cubicBezTo>
                  <a:pt x="2643314" y="135137"/>
                  <a:pt x="2619011" y="132289"/>
                  <a:pt x="2578862" y="139407"/>
                </a:cubicBezTo>
                <a:lnTo>
                  <a:pt x="2583088" y="163606"/>
                </a:lnTo>
                <a:cubicBezTo>
                  <a:pt x="2584148" y="168591"/>
                  <a:pt x="2565130" y="169659"/>
                  <a:pt x="2556151" y="162897"/>
                </a:cubicBezTo>
                <a:cubicBezTo>
                  <a:pt x="2551392" y="159336"/>
                  <a:pt x="2549279" y="154001"/>
                  <a:pt x="2543473" y="152219"/>
                </a:cubicBezTo>
                <a:lnTo>
                  <a:pt x="2536074" y="150085"/>
                </a:lnTo>
                <a:cubicBezTo>
                  <a:pt x="2525509" y="150085"/>
                  <a:pt x="2518116" y="148307"/>
                  <a:pt x="2519696" y="146170"/>
                </a:cubicBezTo>
                <a:cubicBezTo>
                  <a:pt x="2521282" y="144036"/>
                  <a:pt x="2511244" y="132289"/>
                  <a:pt x="2493813" y="124462"/>
                </a:cubicBezTo>
                <a:lnTo>
                  <a:pt x="2474268" y="135850"/>
                </a:lnTo>
                <a:cubicBezTo>
                  <a:pt x="2470042" y="138342"/>
                  <a:pt x="2456837" y="138697"/>
                  <a:pt x="2456837" y="139766"/>
                </a:cubicBezTo>
                <a:cubicBezTo>
                  <a:pt x="2456304" y="154711"/>
                  <a:pt x="2446271" y="154001"/>
                  <a:pt x="2426194" y="147593"/>
                </a:cubicBezTo>
                <a:cubicBezTo>
                  <a:pt x="2409290" y="142254"/>
                  <a:pt x="2388159" y="136919"/>
                  <a:pt x="2381293" y="156134"/>
                </a:cubicBezTo>
                <a:cubicBezTo>
                  <a:pt x="2378653" y="164320"/>
                  <a:pt x="2358576" y="166099"/>
                  <a:pt x="2341145" y="167877"/>
                </a:cubicBezTo>
                <a:lnTo>
                  <a:pt x="2307335" y="171438"/>
                </a:lnTo>
                <a:cubicBezTo>
                  <a:pt x="2299937" y="186028"/>
                  <a:pt x="2287259" y="197771"/>
                  <a:pt x="2278279" y="197771"/>
                </a:cubicBezTo>
                <a:cubicBezTo>
                  <a:pt x="2269827" y="197771"/>
                  <a:pt x="2245530" y="195282"/>
                  <a:pt x="2246056" y="192077"/>
                </a:cubicBezTo>
                <a:lnTo>
                  <a:pt x="2246583" y="192077"/>
                </a:lnTo>
                <a:lnTo>
                  <a:pt x="2284092" y="190653"/>
                </a:lnTo>
                <a:cubicBezTo>
                  <a:pt x="2274580" y="176418"/>
                  <a:pt x="2258208" y="167522"/>
                  <a:pt x="2247643" y="170724"/>
                </a:cubicBezTo>
                <a:lnTo>
                  <a:pt x="2239717" y="171793"/>
                </a:lnTo>
                <a:lnTo>
                  <a:pt x="2231792" y="172861"/>
                </a:lnTo>
                <a:cubicBezTo>
                  <a:pt x="2222813" y="172506"/>
                  <a:pt x="2220173" y="169301"/>
                  <a:pt x="2226512" y="165744"/>
                </a:cubicBezTo>
                <a:lnTo>
                  <a:pt x="2225453" y="163965"/>
                </a:lnTo>
                <a:cubicBezTo>
                  <a:pt x="2212774" y="146883"/>
                  <a:pt x="2168400" y="137274"/>
                  <a:pt x="2131951" y="146170"/>
                </a:cubicBezTo>
                <a:lnTo>
                  <a:pt x="2123498" y="148307"/>
                </a:lnTo>
                <a:cubicBezTo>
                  <a:pt x="2116100" y="157558"/>
                  <a:pt x="2102895" y="166099"/>
                  <a:pt x="2093915" y="167877"/>
                </a:cubicBezTo>
                <a:lnTo>
                  <a:pt x="2091802" y="166454"/>
                </a:lnTo>
                <a:cubicBezTo>
                  <a:pt x="2086517" y="162897"/>
                  <a:pt x="2085990" y="157203"/>
                  <a:pt x="2080710" y="153642"/>
                </a:cubicBezTo>
                <a:cubicBezTo>
                  <a:pt x="2068559" y="145101"/>
                  <a:pt x="2054294" y="137629"/>
                  <a:pt x="2035803" y="150440"/>
                </a:cubicBezTo>
                <a:cubicBezTo>
                  <a:pt x="2026297" y="146525"/>
                  <a:pt x="2018899" y="152577"/>
                  <a:pt x="2018899" y="163606"/>
                </a:cubicBezTo>
                <a:cubicBezTo>
                  <a:pt x="2018899" y="174640"/>
                  <a:pt x="2006753" y="206312"/>
                  <a:pt x="2001994" y="206312"/>
                </a:cubicBezTo>
                <a:cubicBezTo>
                  <a:pt x="1997241" y="206312"/>
                  <a:pt x="1982450" y="196347"/>
                  <a:pt x="1976637" y="183536"/>
                </a:cubicBezTo>
                <a:lnTo>
                  <a:pt x="1963432" y="176418"/>
                </a:lnTo>
                <a:cubicBezTo>
                  <a:pt x="1953393" y="171083"/>
                  <a:pt x="1932795" y="173216"/>
                  <a:pt x="1920644" y="182112"/>
                </a:cubicBezTo>
                <a:cubicBezTo>
                  <a:pt x="1918531" y="183536"/>
                  <a:pt x="1903212" y="181402"/>
                  <a:pt x="1902680" y="180334"/>
                </a:cubicBezTo>
                <a:cubicBezTo>
                  <a:pt x="1897927" y="159695"/>
                  <a:pt x="1859365" y="163606"/>
                  <a:pt x="1851439" y="167877"/>
                </a:cubicBezTo>
                <a:lnTo>
                  <a:pt x="1830835" y="179265"/>
                </a:lnTo>
                <a:cubicBezTo>
                  <a:pt x="1806011" y="178200"/>
                  <a:pt x="1785934" y="179979"/>
                  <a:pt x="1785934" y="183536"/>
                </a:cubicBezTo>
                <a:cubicBezTo>
                  <a:pt x="1785934" y="187096"/>
                  <a:pt x="1804425" y="200263"/>
                  <a:pt x="1827142" y="203110"/>
                </a:cubicBezTo>
                <a:lnTo>
                  <a:pt x="1845627" y="192790"/>
                </a:lnTo>
                <a:lnTo>
                  <a:pt x="1849326" y="191012"/>
                </a:lnTo>
                <a:cubicBezTo>
                  <a:pt x="1859891" y="192790"/>
                  <a:pt x="1872570" y="197416"/>
                  <a:pt x="1877855" y="201331"/>
                </a:cubicBezTo>
                <a:cubicBezTo>
                  <a:pt x="1883135" y="205247"/>
                  <a:pt x="1909551" y="205247"/>
                  <a:pt x="1916944" y="212364"/>
                </a:cubicBezTo>
                <a:lnTo>
                  <a:pt x="1925923" y="213788"/>
                </a:lnTo>
                <a:cubicBezTo>
                  <a:pt x="1948113" y="217345"/>
                  <a:pt x="1936489" y="202041"/>
                  <a:pt x="1948640" y="199194"/>
                </a:cubicBezTo>
                <a:cubicBezTo>
                  <a:pt x="1950227" y="198839"/>
                  <a:pt x="1954980" y="202755"/>
                  <a:pt x="1958679" y="203464"/>
                </a:cubicBezTo>
                <a:lnTo>
                  <a:pt x="1967131" y="205247"/>
                </a:lnTo>
                <a:cubicBezTo>
                  <a:pt x="1978223" y="206312"/>
                  <a:pt x="1992488" y="208804"/>
                  <a:pt x="1998827" y="210227"/>
                </a:cubicBezTo>
                <a:cubicBezTo>
                  <a:pt x="2004640" y="211651"/>
                  <a:pt x="2025238" y="206670"/>
                  <a:pt x="2024711" y="199194"/>
                </a:cubicBezTo>
                <a:lnTo>
                  <a:pt x="2029996" y="194569"/>
                </a:lnTo>
                <a:cubicBezTo>
                  <a:pt x="2039502" y="186028"/>
                  <a:pt x="2077538" y="191367"/>
                  <a:pt x="2082291" y="201331"/>
                </a:cubicBezTo>
                <a:cubicBezTo>
                  <a:pt x="2082823" y="202400"/>
                  <a:pt x="2073312" y="204178"/>
                  <a:pt x="2071198" y="206670"/>
                </a:cubicBezTo>
                <a:lnTo>
                  <a:pt x="2055880" y="219837"/>
                </a:lnTo>
                <a:cubicBezTo>
                  <a:pt x="2030523" y="229088"/>
                  <a:pt x="1985622" y="229088"/>
                  <a:pt x="1956039" y="219837"/>
                </a:cubicBezTo>
                <a:lnTo>
                  <a:pt x="1922230" y="221615"/>
                </a:lnTo>
                <a:cubicBezTo>
                  <a:pt x="1875210" y="224462"/>
                  <a:pt x="1875210" y="223394"/>
                  <a:pt x="1848272" y="213074"/>
                </a:cubicBezTo>
                <a:cubicBezTo>
                  <a:pt x="1840874" y="210227"/>
                  <a:pt x="1832948" y="207735"/>
                  <a:pt x="1824496" y="206670"/>
                </a:cubicBezTo>
                <a:lnTo>
                  <a:pt x="1818157" y="205602"/>
                </a:lnTo>
                <a:cubicBezTo>
                  <a:pt x="1805478" y="206670"/>
                  <a:pt x="1802839" y="211651"/>
                  <a:pt x="1811818" y="216635"/>
                </a:cubicBezTo>
                <a:cubicBezTo>
                  <a:pt x="1820802" y="221615"/>
                  <a:pt x="1829255" y="234072"/>
                  <a:pt x="1807592" y="231580"/>
                </a:cubicBezTo>
                <a:cubicBezTo>
                  <a:pt x="1785407" y="229088"/>
                  <a:pt x="1741033" y="195637"/>
                  <a:pt x="1727827" y="200976"/>
                </a:cubicBezTo>
                <a:cubicBezTo>
                  <a:pt x="1714616" y="205957"/>
                  <a:pt x="1670774" y="218058"/>
                  <a:pt x="1661263" y="215211"/>
                </a:cubicBezTo>
                <a:cubicBezTo>
                  <a:pt x="1651757" y="212364"/>
                  <a:pt x="1627981" y="209159"/>
                  <a:pt x="1630620" y="214143"/>
                </a:cubicBezTo>
                <a:cubicBezTo>
                  <a:pt x="1632739" y="219123"/>
                  <a:pt x="1609495" y="236564"/>
                  <a:pt x="1585719" y="242258"/>
                </a:cubicBezTo>
                <a:lnTo>
                  <a:pt x="1567761" y="239766"/>
                </a:lnTo>
                <a:cubicBezTo>
                  <a:pt x="1546103" y="236919"/>
                  <a:pt x="1525499" y="236919"/>
                  <a:pt x="1512821" y="221970"/>
                </a:cubicBezTo>
                <a:cubicBezTo>
                  <a:pt x="1504896" y="212364"/>
                  <a:pt x="1482179" y="205247"/>
                  <a:pt x="1463693" y="199194"/>
                </a:cubicBezTo>
                <a:cubicBezTo>
                  <a:pt x="1458408" y="197416"/>
                  <a:pt x="1444676" y="205602"/>
                  <a:pt x="1435164" y="205247"/>
                </a:cubicBezTo>
                <a:lnTo>
                  <a:pt x="1408221" y="204178"/>
                </a:lnTo>
                <a:cubicBezTo>
                  <a:pt x="1384451" y="192435"/>
                  <a:pt x="1358040" y="189588"/>
                  <a:pt x="1350115" y="197771"/>
                </a:cubicBezTo>
                <a:lnTo>
                  <a:pt x="1343248" y="205247"/>
                </a:lnTo>
                <a:lnTo>
                  <a:pt x="1324231" y="226954"/>
                </a:lnTo>
                <a:cubicBezTo>
                  <a:pt x="1348528" y="233717"/>
                  <a:pt x="1353281" y="246883"/>
                  <a:pt x="1335323" y="255779"/>
                </a:cubicBezTo>
                <a:lnTo>
                  <a:pt x="1372299" y="261118"/>
                </a:lnTo>
                <a:cubicBezTo>
                  <a:pt x="1376525" y="261828"/>
                  <a:pt x="1381811" y="262542"/>
                  <a:pt x="1383924" y="263965"/>
                </a:cubicBezTo>
                <a:cubicBezTo>
                  <a:pt x="1386037" y="265744"/>
                  <a:pt x="1387623" y="269304"/>
                  <a:pt x="1385504" y="271083"/>
                </a:cubicBezTo>
                <a:cubicBezTo>
                  <a:pt x="1383397" y="272506"/>
                  <a:pt x="1374944" y="273930"/>
                  <a:pt x="1373358" y="273216"/>
                </a:cubicBezTo>
                <a:cubicBezTo>
                  <a:pt x="1351168" y="263610"/>
                  <a:pt x="1334264" y="268236"/>
                  <a:pt x="1319472" y="278200"/>
                </a:cubicBezTo>
                <a:lnTo>
                  <a:pt x="1304681" y="288165"/>
                </a:lnTo>
                <a:cubicBezTo>
                  <a:pt x="1288309" y="279979"/>
                  <a:pt x="1269818" y="279979"/>
                  <a:pt x="1263479" y="288165"/>
                </a:cubicBezTo>
                <a:cubicBezTo>
                  <a:pt x="1257139" y="296351"/>
                  <a:pt x="1287776" y="303110"/>
                  <a:pt x="1264006" y="306670"/>
                </a:cubicBezTo>
                <a:lnTo>
                  <a:pt x="1247628" y="300263"/>
                </a:lnTo>
                <a:cubicBezTo>
                  <a:pt x="1233369" y="294569"/>
                  <a:pt x="1218577" y="287451"/>
                  <a:pt x="1202200" y="285318"/>
                </a:cubicBezTo>
                <a:lnTo>
                  <a:pt x="1190575" y="283894"/>
                </a:lnTo>
                <a:cubicBezTo>
                  <a:pt x="1173143" y="289233"/>
                  <a:pt x="1161524" y="286741"/>
                  <a:pt x="1164164" y="277845"/>
                </a:cubicBezTo>
                <a:cubicBezTo>
                  <a:pt x="1166804" y="269304"/>
                  <a:pt x="1169444" y="247593"/>
                  <a:pt x="1163105" y="247952"/>
                </a:cubicBezTo>
                <a:cubicBezTo>
                  <a:pt x="1156766" y="248307"/>
                  <a:pt x="1135108" y="243323"/>
                  <a:pt x="1125070" y="235850"/>
                </a:cubicBezTo>
                <a:lnTo>
                  <a:pt x="1109224" y="244746"/>
                </a:lnTo>
                <a:cubicBezTo>
                  <a:pt x="1099713" y="249730"/>
                  <a:pt x="1072243" y="254711"/>
                  <a:pt x="1057451" y="253287"/>
                </a:cubicBezTo>
                <a:lnTo>
                  <a:pt x="1037907" y="251509"/>
                </a:lnTo>
                <a:cubicBezTo>
                  <a:pt x="1031041" y="261118"/>
                  <a:pt x="1011496" y="265034"/>
                  <a:pt x="994592" y="260050"/>
                </a:cubicBezTo>
                <a:lnTo>
                  <a:pt x="981381" y="254711"/>
                </a:lnTo>
                <a:lnTo>
                  <a:pt x="963423" y="247238"/>
                </a:lnTo>
                <a:cubicBezTo>
                  <a:pt x="984026" y="240476"/>
                  <a:pt x="982967" y="226241"/>
                  <a:pt x="961310" y="215566"/>
                </a:cubicBezTo>
                <a:lnTo>
                  <a:pt x="933840" y="214498"/>
                </a:lnTo>
                <a:cubicBezTo>
                  <a:pt x="905843" y="213429"/>
                  <a:pt x="881013" y="216276"/>
                  <a:pt x="870448" y="233717"/>
                </a:cubicBezTo>
                <a:cubicBezTo>
                  <a:pt x="869921" y="234427"/>
                  <a:pt x="860936" y="234072"/>
                  <a:pt x="856183" y="233717"/>
                </a:cubicBezTo>
                <a:cubicBezTo>
                  <a:pt x="848258" y="233358"/>
                  <a:pt x="834525" y="230870"/>
                  <a:pt x="832412" y="232293"/>
                </a:cubicBezTo>
                <a:lnTo>
                  <a:pt x="815508" y="246883"/>
                </a:lnTo>
                <a:lnTo>
                  <a:pt x="771643" y="232200"/>
                </a:lnTo>
                <a:lnTo>
                  <a:pt x="779059" y="229446"/>
                </a:lnTo>
                <a:lnTo>
                  <a:pt x="789624" y="220192"/>
                </a:lnTo>
                <a:cubicBezTo>
                  <a:pt x="810755" y="212719"/>
                  <a:pt x="820788" y="199908"/>
                  <a:pt x="811808" y="191722"/>
                </a:cubicBezTo>
                <a:lnTo>
                  <a:pt x="795963" y="203464"/>
                </a:lnTo>
                <a:cubicBezTo>
                  <a:pt x="782752" y="213074"/>
                  <a:pt x="773773" y="191722"/>
                  <a:pt x="755815" y="201331"/>
                </a:cubicBezTo>
                <a:lnTo>
                  <a:pt x="747889" y="205602"/>
                </a:lnTo>
                <a:lnTo>
                  <a:pt x="745882" y="223577"/>
                </a:lnTo>
                <a:lnTo>
                  <a:pt x="730458" y="218413"/>
                </a:lnTo>
                <a:lnTo>
                  <a:pt x="728345" y="222329"/>
                </a:lnTo>
                <a:cubicBezTo>
                  <a:pt x="723586" y="231935"/>
                  <a:pt x="716720" y="223752"/>
                  <a:pt x="710908" y="221970"/>
                </a:cubicBezTo>
                <a:cubicBezTo>
                  <a:pt x="693476" y="215921"/>
                  <a:pt x="685024" y="224107"/>
                  <a:pt x="677099" y="229801"/>
                </a:cubicBezTo>
                <a:cubicBezTo>
                  <a:pt x="673405" y="232648"/>
                  <a:pt x="673932" y="240121"/>
                  <a:pt x="678158" y="242613"/>
                </a:cubicBezTo>
                <a:cubicBezTo>
                  <a:pt x="685024" y="246883"/>
                  <a:pt x="702456" y="252577"/>
                  <a:pt x="705628" y="251154"/>
                </a:cubicBezTo>
                <a:cubicBezTo>
                  <a:pt x="716460" y="246349"/>
                  <a:pt x="730325" y="244836"/>
                  <a:pt x="743730" y="242568"/>
                </a:cubicBezTo>
                <a:lnTo>
                  <a:pt x="746015" y="241720"/>
                </a:lnTo>
                <a:lnTo>
                  <a:pt x="756869" y="259695"/>
                </a:lnTo>
                <a:cubicBezTo>
                  <a:pt x="763208" y="261828"/>
                  <a:pt x="799130" y="265744"/>
                  <a:pt x="822901" y="263965"/>
                </a:cubicBezTo>
                <a:lnTo>
                  <a:pt x="842978" y="257203"/>
                </a:lnTo>
                <a:cubicBezTo>
                  <a:pt x="863581" y="250085"/>
                  <a:pt x="883653" y="242258"/>
                  <a:pt x="910596" y="242613"/>
                </a:cubicBezTo>
                <a:lnTo>
                  <a:pt x="913763" y="242613"/>
                </a:lnTo>
                <a:cubicBezTo>
                  <a:pt x="919575" y="232648"/>
                  <a:pt x="941233" y="235850"/>
                  <a:pt x="961836" y="249730"/>
                </a:cubicBezTo>
                <a:lnTo>
                  <a:pt x="931200" y="266457"/>
                </a:lnTo>
                <a:cubicBezTo>
                  <a:pt x="923801" y="270369"/>
                  <a:pt x="922215" y="275353"/>
                  <a:pt x="908483" y="276063"/>
                </a:cubicBezTo>
                <a:cubicBezTo>
                  <a:pt x="898444" y="276777"/>
                  <a:pt x="886825" y="279979"/>
                  <a:pt x="879427" y="284249"/>
                </a:cubicBezTo>
                <a:cubicBezTo>
                  <a:pt x="865694" y="292435"/>
                  <a:pt x="856710" y="292435"/>
                  <a:pt x="838751" y="285673"/>
                </a:cubicBezTo>
                <a:cubicBezTo>
                  <a:pt x="819734" y="278555"/>
                  <a:pt x="798076" y="284604"/>
                  <a:pt x="802302" y="291367"/>
                </a:cubicBezTo>
                <a:lnTo>
                  <a:pt x="808109" y="300621"/>
                </a:lnTo>
                <a:cubicBezTo>
                  <a:pt x="798076" y="305247"/>
                  <a:pt x="790678" y="314856"/>
                  <a:pt x="792264" y="321615"/>
                </a:cubicBezTo>
                <a:lnTo>
                  <a:pt x="793850" y="321615"/>
                </a:lnTo>
                <a:cubicBezTo>
                  <a:pt x="807055" y="321974"/>
                  <a:pt x="818675" y="323397"/>
                  <a:pt x="814981" y="332293"/>
                </a:cubicBezTo>
                <a:cubicBezTo>
                  <a:pt x="812868" y="336564"/>
                  <a:pt x="804942" y="341903"/>
                  <a:pt x="797544" y="343681"/>
                </a:cubicBezTo>
                <a:lnTo>
                  <a:pt x="777472" y="347952"/>
                </a:lnTo>
                <a:cubicBezTo>
                  <a:pt x="751583" y="351509"/>
                  <a:pt x="729926" y="350799"/>
                  <a:pt x="729926" y="346173"/>
                </a:cubicBezTo>
                <a:cubicBezTo>
                  <a:pt x="729926" y="343859"/>
                  <a:pt x="723720" y="337542"/>
                  <a:pt x="718239" y="332604"/>
                </a:cubicBezTo>
                <a:lnTo>
                  <a:pt x="712161" y="327516"/>
                </a:lnTo>
                <a:lnTo>
                  <a:pt x="721111" y="328995"/>
                </a:lnTo>
                <a:cubicBezTo>
                  <a:pt x="735671" y="327911"/>
                  <a:pt x="758849" y="319570"/>
                  <a:pt x="750529" y="313433"/>
                </a:cubicBezTo>
                <a:cubicBezTo>
                  <a:pt x="739437" y="305247"/>
                  <a:pt x="705628" y="285673"/>
                  <a:pt x="700875" y="287810"/>
                </a:cubicBezTo>
                <a:cubicBezTo>
                  <a:pt x="696116" y="289943"/>
                  <a:pt x="696116" y="320905"/>
                  <a:pt x="691363" y="326599"/>
                </a:cubicBezTo>
                <a:cubicBezTo>
                  <a:pt x="686610" y="332648"/>
                  <a:pt x="661780" y="351509"/>
                  <a:pt x="669179" y="366102"/>
                </a:cubicBezTo>
                <a:lnTo>
                  <a:pt x="701929" y="357916"/>
                </a:lnTo>
                <a:cubicBezTo>
                  <a:pt x="706682" y="356848"/>
                  <a:pt x="718833" y="358985"/>
                  <a:pt x="720946" y="361473"/>
                </a:cubicBezTo>
                <a:cubicBezTo>
                  <a:pt x="727812" y="368949"/>
                  <a:pt x="728345" y="379269"/>
                  <a:pt x="737851" y="384608"/>
                </a:cubicBezTo>
                <a:lnTo>
                  <a:pt x="745249" y="388878"/>
                </a:lnTo>
                <a:cubicBezTo>
                  <a:pt x="762154" y="389943"/>
                  <a:pt x="786978" y="397774"/>
                  <a:pt x="801243" y="406315"/>
                </a:cubicBezTo>
                <a:lnTo>
                  <a:pt x="816035" y="412719"/>
                </a:lnTo>
                <a:lnTo>
                  <a:pt x="821320" y="415211"/>
                </a:lnTo>
                <a:cubicBezTo>
                  <a:pt x="831353" y="415211"/>
                  <a:pt x="839278" y="410941"/>
                  <a:pt x="838751" y="405960"/>
                </a:cubicBezTo>
                <a:lnTo>
                  <a:pt x="836638" y="401690"/>
                </a:lnTo>
                <a:cubicBezTo>
                  <a:pt x="835579" y="399553"/>
                  <a:pt x="830826" y="397774"/>
                  <a:pt x="829240" y="395637"/>
                </a:cubicBezTo>
                <a:cubicBezTo>
                  <a:pt x="826073" y="391367"/>
                  <a:pt x="831353" y="388165"/>
                  <a:pt x="841391" y="388520"/>
                </a:cubicBezTo>
                <a:lnTo>
                  <a:pt x="845091" y="388520"/>
                </a:lnTo>
                <a:cubicBezTo>
                  <a:pt x="851430" y="392080"/>
                  <a:pt x="856710" y="391725"/>
                  <a:pt x="857237" y="387810"/>
                </a:cubicBezTo>
                <a:cubicBezTo>
                  <a:pt x="857769" y="383894"/>
                  <a:pt x="849844" y="371083"/>
                  <a:pt x="839278" y="370373"/>
                </a:cubicBezTo>
                <a:cubicBezTo>
                  <a:pt x="828713" y="369659"/>
                  <a:pt x="810755" y="364320"/>
                  <a:pt x="822901" y="359695"/>
                </a:cubicBezTo>
                <a:cubicBezTo>
                  <a:pt x="835052" y="355069"/>
                  <a:pt x="882599" y="361118"/>
                  <a:pt x="897391" y="360050"/>
                </a:cubicBezTo>
                <a:cubicBezTo>
                  <a:pt x="911650" y="359340"/>
                  <a:pt x="922215" y="335140"/>
                  <a:pt x="929087" y="341189"/>
                </a:cubicBezTo>
                <a:cubicBezTo>
                  <a:pt x="935953" y="347238"/>
                  <a:pt x="953384" y="359340"/>
                  <a:pt x="956557" y="358985"/>
                </a:cubicBezTo>
                <a:lnTo>
                  <a:pt x="958670" y="357561"/>
                </a:lnTo>
                <a:cubicBezTo>
                  <a:pt x="966063" y="351509"/>
                  <a:pt x="970816" y="340479"/>
                  <a:pt x="979268" y="339411"/>
                </a:cubicBezTo>
                <a:cubicBezTo>
                  <a:pt x="1026815" y="333717"/>
                  <a:pt x="996699" y="325176"/>
                  <a:pt x="984026" y="316990"/>
                </a:cubicBezTo>
                <a:lnTo>
                  <a:pt x="980327" y="314498"/>
                </a:lnTo>
                <a:cubicBezTo>
                  <a:pt x="972929" y="309517"/>
                  <a:pt x="981381" y="309872"/>
                  <a:pt x="998818" y="315921"/>
                </a:cubicBezTo>
                <a:cubicBezTo>
                  <a:pt x="1016249" y="321615"/>
                  <a:pt x="1042133" y="345815"/>
                  <a:pt x="1052172" y="342968"/>
                </a:cubicBezTo>
                <a:cubicBezTo>
                  <a:pt x="1062210" y="340121"/>
                  <a:pt x="1056925" y="320905"/>
                  <a:pt x="1071189" y="313433"/>
                </a:cubicBezTo>
                <a:lnTo>
                  <a:pt x="1085454" y="307380"/>
                </a:lnTo>
                <a:lnTo>
                  <a:pt x="1087034" y="306670"/>
                </a:lnTo>
                <a:cubicBezTo>
                  <a:pt x="1093906" y="309517"/>
                  <a:pt x="1109751" y="319127"/>
                  <a:pt x="1122430" y="328023"/>
                </a:cubicBezTo>
                <a:lnTo>
                  <a:pt x="1125070" y="338697"/>
                </a:lnTo>
                <a:lnTo>
                  <a:pt x="1125070" y="339056"/>
                </a:lnTo>
                <a:cubicBezTo>
                  <a:pt x="1135108" y="338697"/>
                  <a:pt x="1143560" y="333717"/>
                  <a:pt x="1143560" y="328733"/>
                </a:cubicBezTo>
                <a:cubicBezTo>
                  <a:pt x="1143560" y="323397"/>
                  <a:pt x="1170504" y="309517"/>
                  <a:pt x="1203786" y="315211"/>
                </a:cubicBezTo>
                <a:lnTo>
                  <a:pt x="1230723" y="319482"/>
                </a:lnTo>
                <a:cubicBezTo>
                  <a:pt x="1238649" y="320905"/>
                  <a:pt x="1251327" y="322684"/>
                  <a:pt x="1254499" y="320905"/>
                </a:cubicBezTo>
                <a:cubicBezTo>
                  <a:pt x="1272985" y="309872"/>
                  <a:pt x="1276157" y="323752"/>
                  <a:pt x="1285136" y="326599"/>
                </a:cubicBezTo>
                <a:lnTo>
                  <a:pt x="1287776" y="327309"/>
                </a:lnTo>
                <a:cubicBezTo>
                  <a:pt x="1285663" y="332293"/>
                  <a:pt x="1279324" y="336209"/>
                  <a:pt x="1272985" y="335850"/>
                </a:cubicBezTo>
                <a:cubicBezTo>
                  <a:pt x="1266645" y="335495"/>
                  <a:pt x="1247101" y="337632"/>
                  <a:pt x="1244461" y="342258"/>
                </a:cubicBezTo>
                <a:cubicBezTo>
                  <a:pt x="1241821" y="346528"/>
                  <a:pt x="1249214" y="361832"/>
                  <a:pt x="1268759" y="360763"/>
                </a:cubicBezTo>
                <a:lnTo>
                  <a:pt x="1271404" y="356848"/>
                </a:lnTo>
                <a:cubicBezTo>
                  <a:pt x="1276684" y="349730"/>
                  <a:pt x="1279324" y="345105"/>
                  <a:pt x="1293589" y="346883"/>
                </a:cubicBezTo>
                <a:cubicBezTo>
                  <a:pt x="1304154" y="348307"/>
                  <a:pt x="1314719" y="354714"/>
                  <a:pt x="1323171" y="353646"/>
                </a:cubicBezTo>
                <a:cubicBezTo>
                  <a:pt x="1333210" y="352222"/>
                  <a:pt x="1339549" y="344391"/>
                  <a:pt x="1349055" y="340834"/>
                </a:cubicBezTo>
                <a:cubicBezTo>
                  <a:pt x="1365960" y="334427"/>
                  <a:pt x="1374412" y="342968"/>
                  <a:pt x="1382864" y="348307"/>
                </a:cubicBezTo>
                <a:cubicBezTo>
                  <a:pt x="1391849" y="354001"/>
                  <a:pt x="1392376" y="360763"/>
                  <a:pt x="1375471" y="362187"/>
                </a:cubicBezTo>
                <a:cubicBezTo>
                  <a:pt x="1358567" y="363255"/>
                  <a:pt x="1355927" y="368236"/>
                  <a:pt x="1361734" y="374643"/>
                </a:cubicBezTo>
                <a:cubicBezTo>
                  <a:pt x="1363320" y="376422"/>
                  <a:pt x="1378111" y="376777"/>
                  <a:pt x="1384977" y="375353"/>
                </a:cubicBezTo>
                <a:cubicBezTo>
                  <a:pt x="1416147" y="367881"/>
                  <a:pt x="1416147" y="367526"/>
                  <a:pt x="1408221" y="346173"/>
                </a:cubicBezTo>
                <a:cubicBezTo>
                  <a:pt x="1407694" y="344391"/>
                  <a:pt x="1405054" y="341544"/>
                  <a:pt x="1406641" y="340834"/>
                </a:cubicBezTo>
                <a:cubicBezTo>
                  <a:pt x="1430938" y="328023"/>
                  <a:pt x="1413507" y="324821"/>
                  <a:pt x="1392376" y="321615"/>
                </a:cubicBezTo>
                <a:lnTo>
                  <a:pt x="1386564" y="320550"/>
                </a:lnTo>
                <a:cubicBezTo>
                  <a:pt x="1380751" y="316280"/>
                  <a:pt x="1378638" y="309517"/>
                  <a:pt x="1382337" y="305957"/>
                </a:cubicBezTo>
                <a:cubicBezTo>
                  <a:pt x="1386037" y="302045"/>
                  <a:pt x="1417733" y="295637"/>
                  <a:pt x="1446256" y="300263"/>
                </a:cubicBezTo>
                <a:lnTo>
                  <a:pt x="1473200" y="296351"/>
                </a:lnTo>
                <a:lnTo>
                  <a:pt x="1476899" y="295992"/>
                </a:lnTo>
                <a:cubicBezTo>
                  <a:pt x="1480598" y="294569"/>
                  <a:pt x="1512821" y="289943"/>
                  <a:pt x="1549270" y="285673"/>
                </a:cubicBezTo>
                <a:lnTo>
                  <a:pt x="1568288" y="307380"/>
                </a:lnTo>
                <a:cubicBezTo>
                  <a:pt x="1569347" y="308449"/>
                  <a:pt x="1579380" y="308449"/>
                  <a:pt x="1581493" y="307025"/>
                </a:cubicBezTo>
                <a:lnTo>
                  <a:pt x="1602624" y="293504"/>
                </a:lnTo>
                <a:cubicBezTo>
                  <a:pt x="1633793" y="296351"/>
                  <a:pt x="1659150" y="303468"/>
                  <a:pt x="1659150" y="309162"/>
                </a:cubicBezTo>
                <a:cubicBezTo>
                  <a:pt x="1659150" y="314856"/>
                  <a:pt x="1667602" y="326599"/>
                  <a:pt x="1678167" y="323752"/>
                </a:cubicBezTo>
                <a:cubicBezTo>
                  <a:pt x="1688733" y="320550"/>
                  <a:pt x="1712503" y="309872"/>
                  <a:pt x="1710923" y="305247"/>
                </a:cubicBezTo>
                <a:cubicBezTo>
                  <a:pt x="1709337" y="300621"/>
                  <a:pt x="1732053" y="293504"/>
                  <a:pt x="1739446" y="294569"/>
                </a:cubicBezTo>
                <a:cubicBezTo>
                  <a:pt x="1746845" y="295992"/>
                  <a:pt x="1740506" y="315211"/>
                  <a:pt x="1744199" y="322329"/>
                </a:cubicBezTo>
                <a:cubicBezTo>
                  <a:pt x="1747899" y="329446"/>
                  <a:pt x="1772729" y="343681"/>
                  <a:pt x="1773256" y="337632"/>
                </a:cubicBezTo>
                <a:cubicBezTo>
                  <a:pt x="1773782" y="331580"/>
                  <a:pt x="1789101" y="315211"/>
                  <a:pt x="1804425" y="316635"/>
                </a:cubicBezTo>
                <a:lnTo>
                  <a:pt x="1816576" y="318413"/>
                </a:lnTo>
                <a:lnTo>
                  <a:pt x="1834535" y="321260"/>
                </a:lnTo>
                <a:cubicBezTo>
                  <a:pt x="1849326" y="315921"/>
                  <a:pt x="1865704" y="311296"/>
                  <a:pt x="1870457" y="311296"/>
                </a:cubicBezTo>
                <a:lnTo>
                  <a:pt x="1875210" y="311651"/>
                </a:lnTo>
                <a:cubicBezTo>
                  <a:pt x="1883135" y="312009"/>
                  <a:pt x="1895814" y="314498"/>
                  <a:pt x="1898986" y="312719"/>
                </a:cubicBezTo>
                <a:lnTo>
                  <a:pt x="1906379" y="307380"/>
                </a:lnTo>
                <a:cubicBezTo>
                  <a:pt x="1911132" y="299908"/>
                  <a:pt x="1910605" y="293504"/>
                  <a:pt x="1905852" y="292790"/>
                </a:cubicBezTo>
                <a:lnTo>
                  <a:pt x="1903212" y="291367"/>
                </a:lnTo>
                <a:lnTo>
                  <a:pt x="1897927" y="288165"/>
                </a:lnTo>
                <a:cubicBezTo>
                  <a:pt x="1893174" y="284249"/>
                  <a:pt x="1898454" y="278555"/>
                  <a:pt x="1910078" y="275353"/>
                </a:cubicBezTo>
                <a:lnTo>
                  <a:pt x="1919584" y="276063"/>
                </a:lnTo>
                <a:lnTo>
                  <a:pt x="1947581" y="277845"/>
                </a:lnTo>
                <a:cubicBezTo>
                  <a:pt x="1943360" y="290657"/>
                  <a:pt x="1937021" y="303110"/>
                  <a:pt x="1933322" y="305247"/>
                </a:cubicBezTo>
                <a:lnTo>
                  <a:pt x="1928037" y="307025"/>
                </a:lnTo>
                <a:lnTo>
                  <a:pt x="1910078" y="313433"/>
                </a:lnTo>
                <a:cubicBezTo>
                  <a:pt x="1917471" y="322684"/>
                  <a:pt x="1937548" y="318768"/>
                  <a:pt x="1954980" y="304533"/>
                </a:cubicBezTo>
                <a:lnTo>
                  <a:pt x="1978750" y="302045"/>
                </a:lnTo>
                <a:lnTo>
                  <a:pt x="2017318" y="298484"/>
                </a:lnTo>
                <a:cubicBezTo>
                  <a:pt x="2023125" y="282116"/>
                  <a:pt x="2029464" y="272151"/>
                  <a:pt x="2032109" y="276422"/>
                </a:cubicBezTo>
                <a:lnTo>
                  <a:pt x="2032109" y="280334"/>
                </a:lnTo>
                <a:cubicBezTo>
                  <a:pt x="2031577" y="291367"/>
                  <a:pt x="2044255" y="298484"/>
                  <a:pt x="2060106" y="298484"/>
                </a:cubicBezTo>
                <a:cubicBezTo>
                  <a:pt x="2069612" y="298484"/>
                  <a:pt x="2080178" y="289943"/>
                  <a:pt x="2089162" y="284963"/>
                </a:cubicBezTo>
                <a:lnTo>
                  <a:pt x="2092856" y="282826"/>
                </a:lnTo>
                <a:cubicBezTo>
                  <a:pt x="2096028" y="276777"/>
                  <a:pt x="2100781" y="277132"/>
                  <a:pt x="2103421" y="283539"/>
                </a:cubicBezTo>
                <a:lnTo>
                  <a:pt x="2103421" y="287096"/>
                </a:lnTo>
                <a:cubicBezTo>
                  <a:pt x="2103421" y="293859"/>
                  <a:pt x="2103954" y="301686"/>
                  <a:pt x="2120858" y="298839"/>
                </a:cubicBezTo>
                <a:cubicBezTo>
                  <a:pt x="2130364" y="297416"/>
                  <a:pt x="2150441" y="293859"/>
                  <a:pt x="2140403" y="284604"/>
                </a:cubicBezTo>
                <a:cubicBezTo>
                  <a:pt x="2126665" y="271793"/>
                  <a:pt x="2145683" y="276422"/>
                  <a:pt x="2153608" y="276063"/>
                </a:cubicBezTo>
                <a:cubicBezTo>
                  <a:pt x="2156781" y="276063"/>
                  <a:pt x="2160474" y="279269"/>
                  <a:pt x="2163647" y="281047"/>
                </a:cubicBezTo>
                <a:cubicBezTo>
                  <a:pt x="2167346" y="282826"/>
                  <a:pt x="2174212" y="285318"/>
                  <a:pt x="2173153" y="286386"/>
                </a:cubicBezTo>
                <a:lnTo>
                  <a:pt x="2157834" y="305247"/>
                </a:lnTo>
                <a:cubicBezTo>
                  <a:pt x="2182137" y="318768"/>
                  <a:pt x="2196397" y="329446"/>
                  <a:pt x="2190057" y="329446"/>
                </a:cubicBezTo>
                <a:cubicBezTo>
                  <a:pt x="2183718" y="329446"/>
                  <a:pt x="2162060" y="326244"/>
                  <a:pt x="2161007" y="322684"/>
                </a:cubicBezTo>
                <a:cubicBezTo>
                  <a:pt x="2159947" y="318768"/>
                  <a:pt x="2148855" y="307380"/>
                  <a:pt x="2138817" y="307380"/>
                </a:cubicBezTo>
                <a:cubicBezTo>
                  <a:pt x="2129311" y="307380"/>
                  <a:pt x="2100781" y="310227"/>
                  <a:pt x="2110820" y="314143"/>
                </a:cubicBezTo>
                <a:cubicBezTo>
                  <a:pt x="2120858" y="317703"/>
                  <a:pt x="2144102" y="329446"/>
                  <a:pt x="2143570" y="332648"/>
                </a:cubicBezTo>
                <a:lnTo>
                  <a:pt x="2140403" y="335495"/>
                </a:lnTo>
                <a:cubicBezTo>
                  <a:pt x="2131424" y="343681"/>
                  <a:pt x="2121385" y="351867"/>
                  <a:pt x="2110820" y="359695"/>
                </a:cubicBezTo>
                <a:cubicBezTo>
                  <a:pt x="2102895" y="365389"/>
                  <a:pt x="2097615" y="368949"/>
                  <a:pt x="2080178" y="362187"/>
                </a:cubicBezTo>
                <a:lnTo>
                  <a:pt x="2057466" y="353646"/>
                </a:lnTo>
                <a:cubicBezTo>
                  <a:pt x="2059579" y="364679"/>
                  <a:pt x="2052181" y="372861"/>
                  <a:pt x="2041615" y="371438"/>
                </a:cubicBezTo>
                <a:cubicBezTo>
                  <a:pt x="2031050" y="370373"/>
                  <a:pt x="2012032" y="377845"/>
                  <a:pt x="2003580" y="384963"/>
                </a:cubicBezTo>
                <a:lnTo>
                  <a:pt x="1993015" y="383539"/>
                </a:lnTo>
                <a:lnTo>
                  <a:pt x="1971357" y="381047"/>
                </a:lnTo>
                <a:lnTo>
                  <a:pt x="1967259" y="403308"/>
                </a:lnTo>
                <a:lnTo>
                  <a:pt x="1961319" y="402045"/>
                </a:lnTo>
                <a:cubicBezTo>
                  <a:pt x="1956566" y="396706"/>
                  <a:pt x="1933849" y="397774"/>
                  <a:pt x="1932795" y="404178"/>
                </a:cubicBezTo>
                <a:lnTo>
                  <a:pt x="1931292" y="408195"/>
                </a:lnTo>
                <a:lnTo>
                  <a:pt x="1879968" y="399553"/>
                </a:lnTo>
                <a:cubicBezTo>
                  <a:pt x="1883662" y="408094"/>
                  <a:pt x="1901099" y="430870"/>
                  <a:pt x="1912191" y="432648"/>
                </a:cubicBezTo>
                <a:cubicBezTo>
                  <a:pt x="1917737" y="433541"/>
                  <a:pt x="1922624" y="428112"/>
                  <a:pt x="1926256" y="421619"/>
                </a:cubicBezTo>
                <a:lnTo>
                  <a:pt x="1931292" y="408195"/>
                </a:lnTo>
                <a:lnTo>
                  <a:pt x="1932795" y="408449"/>
                </a:lnTo>
                <a:lnTo>
                  <a:pt x="1958152" y="421260"/>
                </a:lnTo>
                <a:lnTo>
                  <a:pt x="1963432" y="424107"/>
                </a:lnTo>
                <a:lnTo>
                  <a:pt x="1967259" y="403308"/>
                </a:lnTo>
                <a:lnTo>
                  <a:pt x="2011506" y="412719"/>
                </a:lnTo>
                <a:cubicBezTo>
                  <a:pt x="2029464" y="407384"/>
                  <a:pt x="2086517" y="412719"/>
                  <a:pt x="2087049" y="416280"/>
                </a:cubicBezTo>
                <a:cubicBezTo>
                  <a:pt x="2087576" y="419482"/>
                  <a:pt x="2095502" y="430515"/>
                  <a:pt x="2102368" y="431225"/>
                </a:cubicBezTo>
                <a:cubicBezTo>
                  <a:pt x="2109234" y="431938"/>
                  <a:pt x="2127724" y="436209"/>
                  <a:pt x="2125079" y="439411"/>
                </a:cubicBezTo>
                <a:lnTo>
                  <a:pt x="2123498" y="439411"/>
                </a:lnTo>
                <a:lnTo>
                  <a:pt x="2102368" y="439766"/>
                </a:lnTo>
                <a:cubicBezTo>
                  <a:pt x="2075951" y="439766"/>
                  <a:pt x="2062219" y="435854"/>
                  <a:pt x="2071725" y="431225"/>
                </a:cubicBezTo>
                <a:lnTo>
                  <a:pt x="2071725" y="428736"/>
                </a:lnTo>
                <a:cubicBezTo>
                  <a:pt x="2071725" y="424466"/>
                  <a:pt x="2068032" y="420195"/>
                  <a:pt x="2063273" y="416635"/>
                </a:cubicBezTo>
                <a:cubicBezTo>
                  <a:pt x="2062219" y="415925"/>
                  <a:pt x="2046901" y="418058"/>
                  <a:pt x="2045842" y="420195"/>
                </a:cubicBezTo>
                <a:lnTo>
                  <a:pt x="2033690" y="443681"/>
                </a:lnTo>
                <a:cubicBezTo>
                  <a:pt x="2025238" y="469659"/>
                  <a:pt x="2005693" y="494572"/>
                  <a:pt x="1990902" y="499553"/>
                </a:cubicBezTo>
                <a:cubicBezTo>
                  <a:pt x="1976110" y="504537"/>
                  <a:pt x="1941774" y="493149"/>
                  <a:pt x="1957093" y="485676"/>
                </a:cubicBezTo>
                <a:cubicBezTo>
                  <a:pt x="1971884" y="478200"/>
                  <a:pt x="1978750" y="448665"/>
                  <a:pt x="1965018" y="451512"/>
                </a:cubicBezTo>
                <a:cubicBezTo>
                  <a:pt x="1951813" y="454001"/>
                  <a:pt x="1930682" y="463255"/>
                  <a:pt x="1920644" y="473220"/>
                </a:cubicBezTo>
                <a:lnTo>
                  <a:pt x="1901626" y="459340"/>
                </a:lnTo>
                <a:cubicBezTo>
                  <a:pt x="1882608" y="445460"/>
                  <a:pt x="1870984" y="463965"/>
                  <a:pt x="1853552" y="464324"/>
                </a:cubicBezTo>
                <a:lnTo>
                  <a:pt x="1839288" y="464679"/>
                </a:lnTo>
                <a:cubicBezTo>
                  <a:pt x="1820270" y="475353"/>
                  <a:pt x="1804952" y="478914"/>
                  <a:pt x="1804952" y="472506"/>
                </a:cubicBezTo>
                <a:cubicBezTo>
                  <a:pt x="1804952" y="466457"/>
                  <a:pt x="1811818" y="448307"/>
                  <a:pt x="1820270" y="446173"/>
                </a:cubicBezTo>
                <a:cubicBezTo>
                  <a:pt x="1828722" y="444036"/>
                  <a:pt x="1857778" y="431583"/>
                  <a:pt x="1857251" y="425889"/>
                </a:cubicBezTo>
                <a:lnTo>
                  <a:pt x="1859365" y="419837"/>
                </a:lnTo>
                <a:lnTo>
                  <a:pt x="1866231" y="400266"/>
                </a:lnTo>
                <a:cubicBezTo>
                  <a:pt x="1837707" y="389943"/>
                  <a:pt x="1797026" y="393149"/>
                  <a:pt x="1776428" y="407739"/>
                </a:cubicBezTo>
                <a:lnTo>
                  <a:pt x="1760050" y="420550"/>
                </a:lnTo>
                <a:cubicBezTo>
                  <a:pt x="1757410" y="422329"/>
                  <a:pt x="1761636" y="427668"/>
                  <a:pt x="1765330" y="430870"/>
                </a:cubicBezTo>
                <a:lnTo>
                  <a:pt x="1781708" y="446528"/>
                </a:lnTo>
                <a:cubicBezTo>
                  <a:pt x="1776955" y="467881"/>
                  <a:pt x="1763749" y="481406"/>
                  <a:pt x="1752652" y="476422"/>
                </a:cubicBezTo>
                <a:cubicBezTo>
                  <a:pt x="1741559" y="471441"/>
                  <a:pt x="1737333" y="459695"/>
                  <a:pt x="1761636" y="458271"/>
                </a:cubicBezTo>
                <a:lnTo>
                  <a:pt x="1740506" y="440834"/>
                </a:lnTo>
                <a:lnTo>
                  <a:pt x="1733107" y="434785"/>
                </a:lnTo>
                <a:cubicBezTo>
                  <a:pt x="1728354" y="425531"/>
                  <a:pt x="1717789" y="417703"/>
                  <a:pt x="1709863" y="417703"/>
                </a:cubicBezTo>
                <a:cubicBezTo>
                  <a:pt x="1701938" y="417703"/>
                  <a:pt x="1677640" y="419837"/>
                  <a:pt x="1678167" y="422329"/>
                </a:cubicBezTo>
                <a:cubicBezTo>
                  <a:pt x="1678694" y="424821"/>
                  <a:pt x="1670242" y="429091"/>
                  <a:pt x="1658096" y="426244"/>
                </a:cubicBezTo>
                <a:cubicBezTo>
                  <a:pt x="1645944" y="423397"/>
                  <a:pt x="1593118" y="431938"/>
                  <a:pt x="1568288" y="432648"/>
                </a:cubicBezTo>
                <a:cubicBezTo>
                  <a:pt x="1543458" y="433362"/>
                  <a:pt x="1492744" y="408449"/>
                  <a:pt x="1490104" y="408094"/>
                </a:cubicBezTo>
                <a:cubicBezTo>
                  <a:pt x="1487464" y="408094"/>
                  <a:pt x="1490631" y="414856"/>
                  <a:pt x="1503309" y="423397"/>
                </a:cubicBezTo>
                <a:lnTo>
                  <a:pt x="1479539" y="432293"/>
                </a:lnTo>
                <a:cubicBezTo>
                  <a:pt x="1467387" y="436919"/>
                  <a:pt x="1464747" y="448665"/>
                  <a:pt x="1453128" y="452936"/>
                </a:cubicBezTo>
                <a:lnTo>
                  <a:pt x="1439917" y="457916"/>
                </a:lnTo>
                <a:cubicBezTo>
                  <a:pt x="1418787" y="459695"/>
                  <a:pt x="1409807" y="452577"/>
                  <a:pt x="1420900" y="441903"/>
                </a:cubicBezTo>
                <a:cubicBezTo>
                  <a:pt x="1431465" y="431583"/>
                  <a:pt x="1390263" y="411296"/>
                  <a:pt x="1389204" y="415566"/>
                </a:cubicBezTo>
                <a:lnTo>
                  <a:pt x="1387090" y="419127"/>
                </a:lnTo>
                <a:lnTo>
                  <a:pt x="1384451" y="423397"/>
                </a:lnTo>
                <a:cubicBezTo>
                  <a:pt x="1380224" y="428023"/>
                  <a:pt x="1369659" y="429446"/>
                  <a:pt x="1360153" y="426599"/>
                </a:cubicBezTo>
                <a:lnTo>
                  <a:pt x="1359621" y="423752"/>
                </a:lnTo>
                <a:cubicBezTo>
                  <a:pt x="1356981" y="413078"/>
                  <a:pt x="1343248" y="416280"/>
                  <a:pt x="1333210" y="416280"/>
                </a:cubicBezTo>
                <a:cubicBezTo>
                  <a:pt x="1327398" y="416280"/>
                  <a:pt x="1318418" y="418413"/>
                  <a:pt x="1316832" y="420905"/>
                </a:cubicBezTo>
                <a:cubicBezTo>
                  <a:pt x="1315246" y="423752"/>
                  <a:pt x="1319472" y="430515"/>
                  <a:pt x="1322118" y="430515"/>
                </a:cubicBezTo>
                <a:cubicBezTo>
                  <a:pt x="1337963" y="431583"/>
                  <a:pt x="1353814" y="435495"/>
                  <a:pt x="1341135" y="443681"/>
                </a:cubicBezTo>
                <a:cubicBezTo>
                  <a:pt x="1332151" y="449730"/>
                  <a:pt x="1306267" y="455424"/>
                  <a:pt x="1300987" y="437277"/>
                </a:cubicBezTo>
                <a:cubicBezTo>
                  <a:pt x="1300455" y="435854"/>
                  <a:pt x="1290422" y="434072"/>
                  <a:pt x="1288835" y="434785"/>
                </a:cubicBezTo>
                <a:cubicBezTo>
                  <a:pt x="1275098" y="442613"/>
                  <a:pt x="1265592" y="439411"/>
                  <a:pt x="1253440" y="433362"/>
                </a:cubicBezTo>
                <a:cubicBezTo>
                  <a:pt x="1249741" y="431583"/>
                  <a:pt x="1233896" y="433007"/>
                  <a:pt x="1230723" y="435854"/>
                </a:cubicBezTo>
                <a:lnTo>
                  <a:pt x="1219104" y="444750"/>
                </a:lnTo>
                <a:cubicBezTo>
                  <a:pt x="1209066" y="455424"/>
                  <a:pt x="1211179" y="466457"/>
                  <a:pt x="1223857" y="469304"/>
                </a:cubicBezTo>
                <a:cubicBezTo>
                  <a:pt x="1236536" y="472151"/>
                  <a:pt x="1265592" y="461118"/>
                  <a:pt x="1265592" y="468236"/>
                </a:cubicBezTo>
                <a:cubicBezTo>
                  <a:pt x="1265065" y="474998"/>
                  <a:pt x="1264006" y="491725"/>
                  <a:pt x="1261366" y="488878"/>
                </a:cubicBezTo>
                <a:cubicBezTo>
                  <a:pt x="1258726" y="486031"/>
                  <a:pt x="1247101" y="479624"/>
                  <a:pt x="1246047" y="486031"/>
                </a:cubicBezTo>
                <a:cubicBezTo>
                  <a:pt x="1244988" y="492435"/>
                  <a:pt x="1238649" y="507739"/>
                  <a:pt x="1234423" y="508094"/>
                </a:cubicBezTo>
                <a:lnTo>
                  <a:pt x="1232309" y="507029"/>
                </a:lnTo>
                <a:cubicBezTo>
                  <a:pt x="1212238" y="498843"/>
                  <a:pt x="1193220" y="489588"/>
                  <a:pt x="1172090" y="482471"/>
                </a:cubicBezTo>
                <a:cubicBezTo>
                  <a:pt x="1157298" y="477135"/>
                  <a:pt x="1138281" y="476422"/>
                  <a:pt x="1141974" y="461477"/>
                </a:cubicBezTo>
                <a:cubicBezTo>
                  <a:pt x="1143034" y="457916"/>
                  <a:pt x="1116617" y="449730"/>
                  <a:pt x="1100772" y="447597"/>
                </a:cubicBezTo>
                <a:lnTo>
                  <a:pt x="1065904" y="442613"/>
                </a:lnTo>
                <a:cubicBezTo>
                  <a:pt x="1032627" y="453291"/>
                  <a:pt x="1004098" y="454714"/>
                  <a:pt x="1001985" y="445818"/>
                </a:cubicBezTo>
                <a:cubicBezTo>
                  <a:pt x="1000399" y="436919"/>
                  <a:pt x="1015190" y="414143"/>
                  <a:pt x="989306" y="408094"/>
                </a:cubicBezTo>
                <a:lnTo>
                  <a:pt x="972929" y="400976"/>
                </a:lnTo>
                <a:lnTo>
                  <a:pt x="958670" y="394572"/>
                </a:lnTo>
                <a:cubicBezTo>
                  <a:pt x="944932" y="385318"/>
                  <a:pt x="933313" y="387810"/>
                  <a:pt x="933840" y="399553"/>
                </a:cubicBezTo>
                <a:cubicBezTo>
                  <a:pt x="934367" y="411296"/>
                  <a:pt x="991419" y="429801"/>
                  <a:pt x="984553" y="432293"/>
                </a:cubicBezTo>
                <a:cubicBezTo>
                  <a:pt x="977687" y="434785"/>
                  <a:pt x="958137" y="442971"/>
                  <a:pt x="951798" y="445818"/>
                </a:cubicBezTo>
                <a:cubicBezTo>
                  <a:pt x="945459" y="448665"/>
                  <a:pt x="919048" y="431938"/>
                  <a:pt x="917462" y="436564"/>
                </a:cubicBezTo>
                <a:cubicBezTo>
                  <a:pt x="916408" y="441548"/>
                  <a:pt x="901617" y="448665"/>
                  <a:pt x="887879" y="444395"/>
                </a:cubicBezTo>
                <a:lnTo>
                  <a:pt x="877840" y="455783"/>
                </a:lnTo>
                <a:lnTo>
                  <a:pt x="872561" y="461832"/>
                </a:lnTo>
                <a:cubicBezTo>
                  <a:pt x="863581" y="465389"/>
                  <a:pt x="857769" y="458985"/>
                  <a:pt x="859882" y="447597"/>
                </a:cubicBezTo>
                <a:lnTo>
                  <a:pt x="827659" y="459695"/>
                </a:lnTo>
                <a:lnTo>
                  <a:pt x="820261" y="462542"/>
                </a:lnTo>
                <a:cubicBezTo>
                  <a:pt x="803883" y="460408"/>
                  <a:pt x="788565" y="466102"/>
                  <a:pt x="786452" y="474998"/>
                </a:cubicBezTo>
                <a:lnTo>
                  <a:pt x="783285" y="484608"/>
                </a:lnTo>
                <a:cubicBezTo>
                  <a:pt x="782752" y="485676"/>
                  <a:pt x="774300" y="487100"/>
                  <a:pt x="771133" y="486386"/>
                </a:cubicBezTo>
                <a:lnTo>
                  <a:pt x="767434" y="485676"/>
                </a:lnTo>
                <a:cubicBezTo>
                  <a:pt x="765321" y="482829"/>
                  <a:pt x="766380" y="474288"/>
                  <a:pt x="770074" y="466102"/>
                </a:cubicBezTo>
                <a:cubicBezTo>
                  <a:pt x="773773" y="458271"/>
                  <a:pt x="754756" y="450799"/>
                  <a:pt x="757928" y="464324"/>
                </a:cubicBezTo>
                <a:lnTo>
                  <a:pt x="726759" y="450089"/>
                </a:lnTo>
                <a:cubicBezTo>
                  <a:pt x="723586" y="448665"/>
                  <a:pt x="718306" y="447597"/>
                  <a:pt x="714607" y="447952"/>
                </a:cubicBezTo>
                <a:cubicBezTo>
                  <a:pt x="704569" y="448665"/>
                  <a:pt x="688197" y="444395"/>
                  <a:pt x="687664" y="454714"/>
                </a:cubicBezTo>
                <a:lnTo>
                  <a:pt x="687664" y="458985"/>
                </a:lnTo>
                <a:cubicBezTo>
                  <a:pt x="694003" y="463965"/>
                  <a:pt x="696649" y="468949"/>
                  <a:pt x="694003" y="470018"/>
                </a:cubicBezTo>
                <a:lnTo>
                  <a:pt x="690837" y="471441"/>
                </a:lnTo>
                <a:lnTo>
                  <a:pt x="685024" y="474288"/>
                </a:lnTo>
                <a:cubicBezTo>
                  <a:pt x="678685" y="477490"/>
                  <a:pt x="676572" y="482471"/>
                  <a:pt x="680271" y="486031"/>
                </a:cubicBezTo>
                <a:lnTo>
                  <a:pt x="685551" y="487100"/>
                </a:lnTo>
                <a:cubicBezTo>
                  <a:pt x="695590" y="489588"/>
                  <a:pt x="707214" y="490302"/>
                  <a:pt x="717780" y="492080"/>
                </a:cubicBezTo>
                <a:lnTo>
                  <a:pt x="726232" y="493504"/>
                </a:lnTo>
                <a:cubicBezTo>
                  <a:pt x="737851" y="496351"/>
                  <a:pt x="732566" y="501335"/>
                  <a:pt x="714080" y="504537"/>
                </a:cubicBezTo>
                <a:cubicBezTo>
                  <a:pt x="695590" y="507739"/>
                  <a:pt x="645403" y="514146"/>
                  <a:pt x="647516" y="510586"/>
                </a:cubicBezTo>
                <a:cubicBezTo>
                  <a:pt x="650161" y="507029"/>
                  <a:pt x="639596" y="495641"/>
                  <a:pt x="620046" y="491012"/>
                </a:cubicBezTo>
                <a:lnTo>
                  <a:pt x="604201" y="483184"/>
                </a:lnTo>
                <a:lnTo>
                  <a:pt x="589936" y="476777"/>
                </a:lnTo>
                <a:cubicBezTo>
                  <a:pt x="578317" y="480692"/>
                  <a:pt x="564579" y="482471"/>
                  <a:pt x="559299" y="480692"/>
                </a:cubicBezTo>
                <a:lnTo>
                  <a:pt x="558240" y="478559"/>
                </a:lnTo>
                <a:cubicBezTo>
                  <a:pt x="556127" y="473575"/>
                  <a:pt x="548734" y="466457"/>
                  <a:pt x="545035" y="474288"/>
                </a:cubicBezTo>
                <a:cubicBezTo>
                  <a:pt x="536582" y="493149"/>
                  <a:pt x="524958" y="487455"/>
                  <a:pt x="509112" y="478559"/>
                </a:cubicBezTo>
                <a:lnTo>
                  <a:pt x="499074" y="473220"/>
                </a:lnTo>
                <a:cubicBezTo>
                  <a:pt x="492735" y="469304"/>
                  <a:pt x="472663" y="467171"/>
                  <a:pt x="454173" y="468236"/>
                </a:cubicBezTo>
                <a:lnTo>
                  <a:pt x="444661" y="466102"/>
                </a:lnTo>
                <a:lnTo>
                  <a:pt x="434623" y="463965"/>
                </a:lnTo>
                <a:cubicBezTo>
                  <a:pt x="426176" y="457916"/>
                  <a:pt x="413497" y="454714"/>
                  <a:pt x="406626" y="457561"/>
                </a:cubicBezTo>
                <a:cubicBezTo>
                  <a:pt x="399760" y="460053"/>
                  <a:pt x="374930" y="460408"/>
                  <a:pt x="369650" y="467526"/>
                </a:cubicBezTo>
                <a:lnTo>
                  <a:pt x="372817" y="472151"/>
                </a:lnTo>
                <a:cubicBezTo>
                  <a:pt x="377575" y="478914"/>
                  <a:pt x="391307" y="483539"/>
                  <a:pt x="399233" y="489588"/>
                </a:cubicBezTo>
                <a:lnTo>
                  <a:pt x="405572" y="494572"/>
                </a:lnTo>
                <a:cubicBezTo>
                  <a:pt x="409798" y="500621"/>
                  <a:pt x="416664" y="510941"/>
                  <a:pt x="420890" y="516993"/>
                </a:cubicBezTo>
                <a:cubicBezTo>
                  <a:pt x="425117" y="523397"/>
                  <a:pt x="434096" y="540479"/>
                  <a:pt x="427756" y="539056"/>
                </a:cubicBezTo>
                <a:cubicBezTo>
                  <a:pt x="421417" y="537632"/>
                  <a:pt x="401346" y="537632"/>
                  <a:pt x="402932" y="542616"/>
                </a:cubicBezTo>
                <a:cubicBezTo>
                  <a:pt x="403986" y="547597"/>
                  <a:pt x="401346" y="563255"/>
                  <a:pt x="393947" y="563610"/>
                </a:cubicBezTo>
                <a:cubicBezTo>
                  <a:pt x="386027" y="563969"/>
                  <a:pt x="361198" y="562187"/>
                  <a:pt x="361724" y="558985"/>
                </a:cubicBezTo>
                <a:lnTo>
                  <a:pt x="363311" y="557916"/>
                </a:lnTo>
                <a:cubicBezTo>
                  <a:pt x="367537" y="554714"/>
                  <a:pt x="373876" y="552581"/>
                  <a:pt x="378102" y="549375"/>
                </a:cubicBezTo>
                <a:lnTo>
                  <a:pt x="393420" y="537987"/>
                </a:lnTo>
                <a:cubicBezTo>
                  <a:pt x="374403" y="536564"/>
                  <a:pt x="357498" y="530160"/>
                  <a:pt x="354858" y="523752"/>
                </a:cubicBezTo>
                <a:lnTo>
                  <a:pt x="352745" y="519127"/>
                </a:lnTo>
                <a:lnTo>
                  <a:pt x="351686" y="516280"/>
                </a:lnTo>
                <a:cubicBezTo>
                  <a:pt x="350105" y="513433"/>
                  <a:pt x="352745" y="510586"/>
                  <a:pt x="357498" y="510231"/>
                </a:cubicBezTo>
                <a:lnTo>
                  <a:pt x="361724" y="509876"/>
                </a:lnTo>
                <a:cubicBezTo>
                  <a:pt x="370704" y="508452"/>
                  <a:pt x="374930" y="523397"/>
                  <a:pt x="385495" y="512723"/>
                </a:cubicBezTo>
                <a:cubicBezTo>
                  <a:pt x="388141" y="510231"/>
                  <a:pt x="380742" y="503113"/>
                  <a:pt x="374930" y="500266"/>
                </a:cubicBezTo>
                <a:cubicBezTo>
                  <a:pt x="367010" y="496351"/>
                  <a:pt x="355912" y="494572"/>
                  <a:pt x="346406" y="492080"/>
                </a:cubicBezTo>
                <a:cubicBezTo>
                  <a:pt x="323162" y="485676"/>
                  <a:pt x="304671" y="488523"/>
                  <a:pt x="300972" y="500266"/>
                </a:cubicBezTo>
                <a:cubicBezTo>
                  <a:pt x="298859" y="507384"/>
                  <a:pt x="296746" y="518058"/>
                  <a:pt x="303618" y="521974"/>
                </a:cubicBezTo>
                <a:lnTo>
                  <a:pt x="314710" y="528381"/>
                </a:lnTo>
                <a:cubicBezTo>
                  <a:pt x="339008" y="532293"/>
                  <a:pt x="353799" y="538346"/>
                  <a:pt x="346933" y="542258"/>
                </a:cubicBezTo>
                <a:cubicBezTo>
                  <a:pt x="340067" y="546173"/>
                  <a:pt x="318409" y="554714"/>
                  <a:pt x="312597" y="551867"/>
                </a:cubicBezTo>
                <a:cubicBezTo>
                  <a:pt x="306785" y="549020"/>
                  <a:pt x="286713" y="544750"/>
                  <a:pt x="286713" y="552581"/>
                </a:cubicBezTo>
                <a:cubicBezTo>
                  <a:pt x="286713" y="560408"/>
                  <a:pt x="285127" y="578914"/>
                  <a:pt x="283541" y="579269"/>
                </a:cubicBezTo>
                <a:cubicBezTo>
                  <a:pt x="281428" y="579269"/>
                  <a:pt x="275615" y="572510"/>
                  <a:pt x="273502" y="563969"/>
                </a:cubicBezTo>
                <a:lnTo>
                  <a:pt x="266109" y="558630"/>
                </a:lnTo>
                <a:cubicBezTo>
                  <a:pt x="254485" y="550799"/>
                  <a:pt x="259770" y="546887"/>
                  <a:pt x="266636" y="539056"/>
                </a:cubicBezTo>
                <a:cubicBezTo>
                  <a:pt x="276142" y="528381"/>
                  <a:pt x="294633" y="517703"/>
                  <a:pt x="285127" y="504537"/>
                </a:cubicBezTo>
                <a:lnTo>
                  <a:pt x="281428" y="498843"/>
                </a:lnTo>
                <a:cubicBezTo>
                  <a:pt x="270862" y="493504"/>
                  <a:pt x="266109" y="484963"/>
                  <a:pt x="270862" y="479624"/>
                </a:cubicBezTo>
                <a:cubicBezTo>
                  <a:pt x="275615" y="474643"/>
                  <a:pt x="272449" y="450089"/>
                  <a:pt x="246032" y="444395"/>
                </a:cubicBezTo>
                <a:lnTo>
                  <a:pt x="242339" y="466812"/>
                </a:lnTo>
                <a:cubicBezTo>
                  <a:pt x="241806" y="469659"/>
                  <a:pt x="233354" y="472865"/>
                  <a:pt x="227547" y="474998"/>
                </a:cubicBezTo>
                <a:cubicBezTo>
                  <a:pt x="222262" y="476777"/>
                  <a:pt x="213283" y="479269"/>
                  <a:pt x="209056" y="478200"/>
                </a:cubicBezTo>
                <a:cubicBezTo>
                  <a:pt x="193206" y="473930"/>
                  <a:pt x="211170" y="471441"/>
                  <a:pt x="211696" y="467881"/>
                </a:cubicBezTo>
                <a:cubicBezTo>
                  <a:pt x="212223" y="463610"/>
                  <a:pt x="210643" y="456848"/>
                  <a:pt x="205884" y="455424"/>
                </a:cubicBezTo>
                <a:lnTo>
                  <a:pt x="196378" y="452222"/>
                </a:lnTo>
                <a:cubicBezTo>
                  <a:pt x="183173" y="451154"/>
                  <a:pt x="157816" y="449020"/>
                  <a:pt x="139852" y="447242"/>
                </a:cubicBezTo>
                <a:lnTo>
                  <a:pt x="135626" y="462187"/>
                </a:lnTo>
                <a:lnTo>
                  <a:pt x="132986" y="470728"/>
                </a:lnTo>
                <a:cubicBezTo>
                  <a:pt x="118721" y="478914"/>
                  <a:pt x="94424" y="484253"/>
                  <a:pt x="79632" y="482829"/>
                </a:cubicBezTo>
                <a:lnTo>
                  <a:pt x="93364" y="468949"/>
                </a:lnTo>
                <a:lnTo>
                  <a:pt x="109742" y="452222"/>
                </a:lnTo>
                <a:cubicBezTo>
                  <a:pt x="92838" y="441189"/>
                  <a:pt x="65895" y="434072"/>
                  <a:pt x="49517" y="435854"/>
                </a:cubicBezTo>
                <a:lnTo>
                  <a:pt x="64308" y="447597"/>
                </a:lnTo>
                <a:cubicBezTo>
                  <a:pt x="68534" y="450799"/>
                  <a:pt x="70648" y="457916"/>
                  <a:pt x="67481" y="460408"/>
                </a:cubicBezTo>
                <a:cubicBezTo>
                  <a:pt x="55856" y="468594"/>
                  <a:pt x="42651" y="476422"/>
                  <a:pt x="27332" y="482471"/>
                </a:cubicBezTo>
                <a:cubicBezTo>
                  <a:pt x="23370" y="484074"/>
                  <a:pt x="16371" y="485497"/>
                  <a:pt x="9900" y="486253"/>
                </a:cubicBezTo>
                <a:lnTo>
                  <a:pt x="0" y="486099"/>
                </a:lnTo>
                <a:lnTo>
                  <a:pt x="0" y="446006"/>
                </a:lnTo>
                <a:lnTo>
                  <a:pt x="8117" y="447108"/>
                </a:lnTo>
                <a:cubicBezTo>
                  <a:pt x="22313" y="447152"/>
                  <a:pt x="36312" y="445639"/>
                  <a:pt x="42651" y="442613"/>
                </a:cubicBezTo>
                <a:cubicBezTo>
                  <a:pt x="45291" y="441548"/>
                  <a:pt x="44237" y="437632"/>
                  <a:pt x="42651" y="435140"/>
                </a:cubicBezTo>
                <a:cubicBezTo>
                  <a:pt x="41597" y="433717"/>
                  <a:pt x="36312" y="431938"/>
                  <a:pt x="33672" y="432293"/>
                </a:cubicBezTo>
                <a:lnTo>
                  <a:pt x="23106" y="433717"/>
                </a:lnTo>
                <a:cubicBezTo>
                  <a:pt x="12541" y="435854"/>
                  <a:pt x="9901" y="428378"/>
                  <a:pt x="17821" y="416990"/>
                </a:cubicBezTo>
                <a:lnTo>
                  <a:pt x="20993" y="407384"/>
                </a:lnTo>
                <a:lnTo>
                  <a:pt x="21520" y="405247"/>
                </a:lnTo>
                <a:cubicBezTo>
                  <a:pt x="9901" y="402045"/>
                  <a:pt x="1976" y="396351"/>
                  <a:pt x="4089" y="392790"/>
                </a:cubicBezTo>
                <a:lnTo>
                  <a:pt x="5142" y="392790"/>
                </a:lnTo>
                <a:lnTo>
                  <a:pt x="40011" y="395637"/>
                </a:lnTo>
                <a:cubicBezTo>
                  <a:pt x="42651" y="378914"/>
                  <a:pt x="61668" y="373220"/>
                  <a:pt x="81745" y="383184"/>
                </a:cubicBezTo>
                <a:lnTo>
                  <a:pt x="107102" y="385318"/>
                </a:lnTo>
                <a:lnTo>
                  <a:pt x="127700" y="386741"/>
                </a:lnTo>
                <a:cubicBezTo>
                  <a:pt x="149890" y="398484"/>
                  <a:pt x="168381" y="404537"/>
                  <a:pt x="169962" y="399553"/>
                </a:cubicBezTo>
                <a:cubicBezTo>
                  <a:pt x="171021" y="394927"/>
                  <a:pt x="190566" y="383184"/>
                  <a:pt x="210110" y="382826"/>
                </a:cubicBezTo>
                <a:lnTo>
                  <a:pt x="226488" y="383894"/>
                </a:lnTo>
                <a:cubicBezTo>
                  <a:pt x="248145" y="385318"/>
                  <a:pt x="264523" y="380692"/>
                  <a:pt x="270335" y="369659"/>
                </a:cubicBezTo>
                <a:lnTo>
                  <a:pt x="274035" y="362187"/>
                </a:lnTo>
                <a:cubicBezTo>
                  <a:pt x="260297" y="356493"/>
                  <a:pt x="250259" y="348662"/>
                  <a:pt x="251318" y="344750"/>
                </a:cubicBezTo>
                <a:lnTo>
                  <a:pt x="251845" y="344750"/>
                </a:lnTo>
                <a:cubicBezTo>
                  <a:pt x="267163" y="345460"/>
                  <a:pt x="275089" y="341189"/>
                  <a:pt x="270335" y="333362"/>
                </a:cubicBezTo>
                <a:cubicBezTo>
                  <a:pt x="268749" y="330515"/>
                  <a:pt x="255017" y="329091"/>
                  <a:pt x="246565" y="328733"/>
                </a:cubicBezTo>
                <a:lnTo>
                  <a:pt x="228074" y="328023"/>
                </a:lnTo>
                <a:cubicBezTo>
                  <a:pt x="207997" y="328378"/>
                  <a:pt x="187399" y="323039"/>
                  <a:pt x="182640" y="316635"/>
                </a:cubicBezTo>
                <a:lnTo>
                  <a:pt x="206416" y="312364"/>
                </a:lnTo>
                <a:cubicBezTo>
                  <a:pt x="212223" y="311296"/>
                  <a:pt x="218562" y="307739"/>
                  <a:pt x="221208" y="304533"/>
                </a:cubicBezTo>
                <a:cubicBezTo>
                  <a:pt x="224902" y="300263"/>
                  <a:pt x="226488" y="295282"/>
                  <a:pt x="228074" y="290657"/>
                </a:cubicBezTo>
                <a:cubicBezTo>
                  <a:pt x="229660" y="285673"/>
                  <a:pt x="227015" y="278555"/>
                  <a:pt x="232300" y="276063"/>
                </a:cubicBezTo>
                <a:cubicBezTo>
                  <a:pt x="247619" y="268946"/>
                  <a:pt x="231773" y="266457"/>
                  <a:pt x="229660" y="261828"/>
                </a:cubicBezTo>
                <a:cubicBezTo>
                  <a:pt x="228074" y="258626"/>
                  <a:pt x="240226" y="254001"/>
                  <a:pt x="241279" y="249375"/>
                </a:cubicBezTo>
                <a:cubicBezTo>
                  <a:pt x="241806" y="247593"/>
                  <a:pt x="227547" y="242258"/>
                  <a:pt x="222789" y="242968"/>
                </a:cubicBezTo>
                <a:cubicBezTo>
                  <a:pt x="214869" y="244391"/>
                  <a:pt x="209056" y="249730"/>
                  <a:pt x="201658" y="252932"/>
                </a:cubicBezTo>
                <a:cubicBezTo>
                  <a:pt x="181587" y="261118"/>
                  <a:pt x="180527" y="261473"/>
                  <a:pt x="156757" y="247593"/>
                </a:cubicBezTo>
                <a:cubicBezTo>
                  <a:pt x="142492" y="239411"/>
                  <a:pt x="129287" y="240834"/>
                  <a:pt x="113968" y="246170"/>
                </a:cubicBezTo>
                <a:lnTo>
                  <a:pt x="110269" y="247593"/>
                </a:lnTo>
                <a:cubicBezTo>
                  <a:pt x="102876" y="248662"/>
                  <a:pt x="96537" y="246170"/>
                  <a:pt x="96537" y="241899"/>
                </a:cubicBezTo>
                <a:cubicBezTo>
                  <a:pt x="96537" y="237629"/>
                  <a:pt x="85971" y="231580"/>
                  <a:pt x="72761" y="235850"/>
                </a:cubicBezTo>
                <a:lnTo>
                  <a:pt x="65368" y="234427"/>
                </a:lnTo>
                <a:lnTo>
                  <a:pt x="51630" y="231935"/>
                </a:lnTo>
                <a:cubicBezTo>
                  <a:pt x="57969" y="225176"/>
                  <a:pt x="60082" y="215566"/>
                  <a:pt x="55856" y="210582"/>
                </a:cubicBezTo>
                <a:cubicBezTo>
                  <a:pt x="51630" y="205602"/>
                  <a:pt x="50049" y="187806"/>
                  <a:pt x="59028" y="183181"/>
                </a:cubicBezTo>
                <a:cubicBezTo>
                  <a:pt x="68008" y="178200"/>
                  <a:pt x="101817" y="165389"/>
                  <a:pt x="105516" y="168591"/>
                </a:cubicBezTo>
                <a:cubicBezTo>
                  <a:pt x="109215" y="172147"/>
                  <a:pt x="123474" y="170369"/>
                  <a:pt x="126120" y="153642"/>
                </a:cubicBezTo>
                <a:lnTo>
                  <a:pt x="85971" y="156848"/>
                </a:lnTo>
                <a:lnTo>
                  <a:pt x="72761" y="157913"/>
                </a:lnTo>
                <a:cubicBezTo>
                  <a:pt x="58502" y="157558"/>
                  <a:pt x="48463" y="163606"/>
                  <a:pt x="50049" y="171793"/>
                </a:cubicBezTo>
                <a:cubicBezTo>
                  <a:pt x="51630" y="179979"/>
                  <a:pt x="16240" y="177842"/>
                  <a:pt x="19407" y="174285"/>
                </a:cubicBezTo>
                <a:cubicBezTo>
                  <a:pt x="22579" y="170724"/>
                  <a:pt x="23106" y="161118"/>
                  <a:pt x="12008" y="161828"/>
                </a:cubicBezTo>
                <a:lnTo>
                  <a:pt x="0" y="16011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3700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7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F9C0058D-7752-1938-20B6-E0789BED9313}"/>
              </a:ext>
            </a:extLst>
          </p:cNvPr>
          <p:cNvSpPr txBox="1"/>
          <p:nvPr/>
        </p:nvSpPr>
        <p:spPr>
          <a:xfrm>
            <a:off x="5273" y="88115"/>
            <a:ext cx="142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rgbClr val="4D7A6D"/>
                </a:solidFill>
                <a:latin typeface="仓耳小丸子" panose="02020400000000000000" pitchFamily="18" charset="-122"/>
                <a:ea typeface="仓耳小丸子" panose="02020400000000000000" pitchFamily="18" charset="-122"/>
                <a:cs typeface="+mn-ea"/>
                <a:sym typeface="+mn-lt"/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solidFill>
                <a:srgbClr val="4D7A6D"/>
              </a:solidFill>
              <a:latin typeface="仓耳小丸子" panose="02020400000000000000" pitchFamily="18" charset="-122"/>
              <a:ea typeface="仓耳小丸子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A90912-DAE3-BCCE-727F-A66D37BCEF0E}"/>
              </a:ext>
            </a:extLst>
          </p:cNvPr>
          <p:cNvSpPr txBox="1"/>
          <p:nvPr/>
        </p:nvSpPr>
        <p:spPr>
          <a:xfrm>
            <a:off x="1230855" y="427397"/>
            <a:ext cx="2960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blipFill>
                  <a:blip r:embed="rId3"/>
                  <a:tile tx="0" ty="0" sx="100000" sy="100000" flip="none" algn="tl"/>
                </a:blipFill>
              </a:rPr>
              <a:t>内容选择和安排</a:t>
            </a:r>
          </a:p>
        </p:txBody>
      </p:sp>
      <p:sp>
        <p:nvSpPr>
          <p:cNvPr id="2" name="梯形 1">
            <a:extLst>
              <a:ext uri="{FF2B5EF4-FFF2-40B4-BE49-F238E27FC236}">
                <a16:creationId xmlns:a16="http://schemas.microsoft.com/office/drawing/2014/main" id="{127A03D8-F5DE-2E13-2DA8-2A044B3C1485}"/>
              </a:ext>
            </a:extLst>
          </p:cNvPr>
          <p:cNvSpPr/>
          <p:nvPr/>
        </p:nvSpPr>
        <p:spPr>
          <a:xfrm rot="5400000">
            <a:off x="1818318" y="2288858"/>
            <a:ext cx="1714500" cy="2280285"/>
          </a:xfrm>
          <a:prstGeom prst="trapezoid">
            <a:avLst>
              <a:gd name="adj" fmla="val 26111"/>
            </a:avLst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6BDA2CCA-F11A-C4E4-A780-B3BB24B71722}"/>
              </a:ext>
            </a:extLst>
          </p:cNvPr>
          <p:cNvSpPr/>
          <p:nvPr/>
        </p:nvSpPr>
        <p:spPr>
          <a:xfrm rot="16200000">
            <a:off x="4098604" y="2288859"/>
            <a:ext cx="1714500" cy="2280285"/>
          </a:xfrm>
          <a:prstGeom prst="trapezoid">
            <a:avLst>
              <a:gd name="adj" fmla="val 26111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7F71874A-F5C8-E457-36EA-466CEC0914AC}"/>
              </a:ext>
            </a:extLst>
          </p:cNvPr>
          <p:cNvSpPr/>
          <p:nvPr/>
        </p:nvSpPr>
        <p:spPr>
          <a:xfrm rot="5400000">
            <a:off x="6378892" y="2288858"/>
            <a:ext cx="1714500" cy="2280285"/>
          </a:xfrm>
          <a:prstGeom prst="trapezoid">
            <a:avLst>
              <a:gd name="adj" fmla="val 26111"/>
            </a:avLst>
          </a:prstGeom>
          <a:blipFill>
            <a:blip r:embed="rId3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93AB378B-8052-9AE1-B4FF-3C3D2447A474}"/>
              </a:ext>
            </a:extLst>
          </p:cNvPr>
          <p:cNvSpPr/>
          <p:nvPr/>
        </p:nvSpPr>
        <p:spPr>
          <a:xfrm rot="16200000">
            <a:off x="8659176" y="2288859"/>
            <a:ext cx="1714500" cy="2280285"/>
          </a:xfrm>
          <a:prstGeom prst="trapezoid">
            <a:avLst>
              <a:gd name="adj" fmla="val 26111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Freeform 570">
            <a:extLst>
              <a:ext uri="{FF2B5EF4-FFF2-40B4-BE49-F238E27FC236}">
                <a16:creationId xmlns:a16="http://schemas.microsoft.com/office/drawing/2014/main" id="{BBD90148-9E4B-1D5E-8894-138EE29D29E7}"/>
              </a:ext>
            </a:extLst>
          </p:cNvPr>
          <p:cNvSpPr/>
          <p:nvPr/>
        </p:nvSpPr>
        <p:spPr bwMode="auto">
          <a:xfrm>
            <a:off x="4862462" y="3131820"/>
            <a:ext cx="621664" cy="618730"/>
          </a:xfrm>
          <a:custGeom>
            <a:avLst/>
            <a:gdLst>
              <a:gd name="T0" fmla="*/ 311019 w 290"/>
              <a:gd name="T1" fmla="*/ 209063 h 290"/>
              <a:gd name="T2" fmla="*/ 251832 w 290"/>
              <a:gd name="T3" fmla="*/ 214838 h 290"/>
              <a:gd name="T4" fmla="*/ 184522 w 290"/>
              <a:gd name="T5" fmla="*/ 146691 h 290"/>
              <a:gd name="T6" fmla="*/ 333068 w 290"/>
              <a:gd name="T7" fmla="*/ 57752 h 290"/>
              <a:gd name="T8" fmla="*/ 307537 w 290"/>
              <a:gd name="T9" fmla="*/ 32341 h 290"/>
              <a:gd name="T10" fmla="*/ 117212 w 290"/>
              <a:gd name="T11" fmla="*/ 80853 h 290"/>
              <a:gd name="T12" fmla="*/ 47581 w 290"/>
              <a:gd name="T13" fmla="*/ 10395 h 290"/>
              <a:gd name="T14" fmla="*/ 10445 w 290"/>
              <a:gd name="T15" fmla="*/ 10395 h 290"/>
              <a:gd name="T16" fmla="*/ 10445 w 290"/>
              <a:gd name="T17" fmla="*/ 47357 h 290"/>
              <a:gd name="T18" fmla="*/ 81236 w 290"/>
              <a:gd name="T19" fmla="*/ 116660 h 290"/>
              <a:gd name="T20" fmla="*/ 32494 w 290"/>
              <a:gd name="T21" fmla="*/ 306087 h 290"/>
              <a:gd name="T22" fmla="*/ 58026 w 290"/>
              <a:gd name="T23" fmla="*/ 331498 h 290"/>
              <a:gd name="T24" fmla="*/ 147386 w 290"/>
              <a:gd name="T25" fmla="*/ 183652 h 290"/>
              <a:gd name="T26" fmla="*/ 214696 w 290"/>
              <a:gd name="T27" fmla="*/ 250645 h 290"/>
              <a:gd name="T28" fmla="*/ 210054 w 290"/>
              <a:gd name="T29" fmla="*/ 310707 h 290"/>
              <a:gd name="T30" fmla="*/ 235585 w 290"/>
              <a:gd name="T31" fmla="*/ 334963 h 290"/>
              <a:gd name="T32" fmla="*/ 271561 w 290"/>
              <a:gd name="T33" fmla="*/ 270280 h 290"/>
              <a:gd name="T34" fmla="*/ 336550 w 290"/>
              <a:gd name="T35" fmla="*/ 234474 h 290"/>
              <a:gd name="T36" fmla="*/ 311019 w 290"/>
              <a:gd name="T37" fmla="*/ 209063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90"/>
              <a:gd name="T58" fmla="*/ 0 h 290"/>
              <a:gd name="T59" fmla="*/ 290 w 290"/>
              <a:gd name="T60" fmla="*/ 290 h 29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664">
            <a:extLst>
              <a:ext uri="{FF2B5EF4-FFF2-40B4-BE49-F238E27FC236}">
                <a16:creationId xmlns:a16="http://schemas.microsoft.com/office/drawing/2014/main" id="{CF3DECB0-3091-7F85-23AB-80EBADFDECF4}"/>
              </a:ext>
            </a:extLst>
          </p:cNvPr>
          <p:cNvSpPr>
            <a:spLocks noEditPoints="1"/>
          </p:cNvSpPr>
          <p:nvPr/>
        </p:nvSpPr>
        <p:spPr bwMode="auto">
          <a:xfrm>
            <a:off x="2307417" y="3217907"/>
            <a:ext cx="601620" cy="436244"/>
          </a:xfrm>
          <a:custGeom>
            <a:avLst/>
            <a:gdLst>
              <a:gd name="T0" fmla="*/ 323332 w 288"/>
              <a:gd name="T1" fmla="*/ 27759 h 210"/>
              <a:gd name="T2" fmla="*/ 148872 w 288"/>
              <a:gd name="T3" fmla="*/ 27759 h 210"/>
              <a:gd name="T4" fmla="*/ 148872 w 288"/>
              <a:gd name="T5" fmla="*/ 27759 h 210"/>
              <a:gd name="T6" fmla="*/ 137242 w 288"/>
              <a:gd name="T7" fmla="*/ 9253 h 210"/>
              <a:gd name="T8" fmla="*/ 120959 w 288"/>
              <a:gd name="T9" fmla="*/ 0 h 210"/>
              <a:gd name="T10" fmla="*/ 70947 w 288"/>
              <a:gd name="T11" fmla="*/ 0 h 210"/>
              <a:gd name="T12" fmla="*/ 54664 w 288"/>
              <a:gd name="T13" fmla="*/ 9253 h 210"/>
              <a:gd name="T14" fmla="*/ 43033 w 288"/>
              <a:gd name="T15" fmla="*/ 27759 h 210"/>
              <a:gd name="T16" fmla="*/ 43033 w 288"/>
              <a:gd name="T17" fmla="*/ 27759 h 210"/>
              <a:gd name="T18" fmla="*/ 11631 w 288"/>
              <a:gd name="T19" fmla="*/ 27759 h 210"/>
              <a:gd name="T20" fmla="*/ 0 w 288"/>
              <a:gd name="T21" fmla="*/ 39325 h 210"/>
              <a:gd name="T22" fmla="*/ 0 w 288"/>
              <a:gd name="T23" fmla="*/ 231322 h 210"/>
              <a:gd name="T24" fmla="*/ 11631 w 288"/>
              <a:gd name="T25" fmla="*/ 242888 h 210"/>
              <a:gd name="T26" fmla="*/ 323332 w 288"/>
              <a:gd name="T27" fmla="*/ 242888 h 210"/>
              <a:gd name="T28" fmla="*/ 334963 w 288"/>
              <a:gd name="T29" fmla="*/ 231322 h 210"/>
              <a:gd name="T30" fmla="*/ 334963 w 288"/>
              <a:gd name="T31" fmla="*/ 39325 h 210"/>
              <a:gd name="T32" fmla="*/ 323332 w 288"/>
              <a:gd name="T33" fmla="*/ 27759 h 210"/>
              <a:gd name="T34" fmla="*/ 48849 w 288"/>
              <a:gd name="T35" fmla="*/ 224382 h 210"/>
              <a:gd name="T36" fmla="*/ 9305 w 288"/>
              <a:gd name="T37" fmla="*/ 224382 h 210"/>
              <a:gd name="T38" fmla="*/ 9305 w 288"/>
              <a:gd name="T39" fmla="*/ 47421 h 210"/>
              <a:gd name="T40" fmla="*/ 48849 w 288"/>
              <a:gd name="T41" fmla="*/ 47421 h 210"/>
              <a:gd name="T42" fmla="*/ 48849 w 288"/>
              <a:gd name="T43" fmla="*/ 224382 h 210"/>
              <a:gd name="T44" fmla="*/ 167482 w 288"/>
              <a:gd name="T45" fmla="*/ 207033 h 210"/>
              <a:gd name="T46" fmla="*/ 95371 w 288"/>
              <a:gd name="T47" fmla="*/ 135323 h 210"/>
              <a:gd name="T48" fmla="*/ 167482 w 288"/>
              <a:gd name="T49" fmla="*/ 64770 h 210"/>
              <a:gd name="T50" fmla="*/ 238428 w 288"/>
              <a:gd name="T51" fmla="*/ 135323 h 210"/>
              <a:gd name="T52" fmla="*/ 167482 w 288"/>
              <a:gd name="T53" fmla="*/ 207033 h 210"/>
              <a:gd name="T54" fmla="*/ 303560 w 288"/>
              <a:gd name="T55" fmla="*/ 105251 h 210"/>
              <a:gd name="T56" fmla="*/ 261690 w 288"/>
              <a:gd name="T57" fmla="*/ 105251 h 210"/>
              <a:gd name="T58" fmla="*/ 261690 w 288"/>
              <a:gd name="T59" fmla="*/ 63614 h 210"/>
              <a:gd name="T60" fmla="*/ 303560 w 288"/>
              <a:gd name="T61" fmla="*/ 63614 h 210"/>
              <a:gd name="T62" fmla="*/ 303560 w 288"/>
              <a:gd name="T63" fmla="*/ 105251 h 21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88"/>
              <a:gd name="T97" fmla="*/ 0 h 210"/>
              <a:gd name="T98" fmla="*/ 288 w 288"/>
              <a:gd name="T99" fmla="*/ 210 h 21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88" h="210">
                <a:moveTo>
                  <a:pt x="278" y="24"/>
                </a:move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4"/>
                  <a:pt x="109" y="0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6" y="0"/>
                  <a:pt x="49" y="4"/>
                  <a:pt x="47" y="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4"/>
                  <a:pt x="0" y="28"/>
                  <a:pt x="0" y="3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5" y="210"/>
                  <a:pt x="10" y="21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84" y="210"/>
                  <a:pt x="288" y="206"/>
                  <a:pt x="288" y="200"/>
                </a:cubicBezTo>
                <a:cubicBezTo>
                  <a:pt x="288" y="34"/>
                  <a:pt x="288" y="34"/>
                  <a:pt x="288" y="34"/>
                </a:cubicBezTo>
                <a:cubicBezTo>
                  <a:pt x="288" y="28"/>
                  <a:pt x="284" y="24"/>
                  <a:pt x="278" y="24"/>
                </a:cubicBezTo>
                <a:close/>
                <a:moveTo>
                  <a:pt x="42" y="194"/>
                </a:moveTo>
                <a:cubicBezTo>
                  <a:pt x="8" y="194"/>
                  <a:pt x="8" y="194"/>
                  <a:pt x="8" y="194"/>
                </a:cubicBezTo>
                <a:cubicBezTo>
                  <a:pt x="8" y="41"/>
                  <a:pt x="8" y="41"/>
                  <a:pt x="8" y="41"/>
                </a:cubicBezTo>
                <a:cubicBezTo>
                  <a:pt x="42" y="41"/>
                  <a:pt x="42" y="41"/>
                  <a:pt x="42" y="41"/>
                </a:cubicBezTo>
                <a:lnTo>
                  <a:pt x="42" y="194"/>
                </a:lnTo>
                <a:close/>
                <a:moveTo>
                  <a:pt x="144" y="179"/>
                </a:moveTo>
                <a:cubicBezTo>
                  <a:pt x="110" y="179"/>
                  <a:pt x="82" y="151"/>
                  <a:pt x="82" y="117"/>
                </a:cubicBezTo>
                <a:cubicBezTo>
                  <a:pt x="82" y="83"/>
                  <a:pt x="110" y="56"/>
                  <a:pt x="144" y="56"/>
                </a:cubicBezTo>
                <a:cubicBezTo>
                  <a:pt x="178" y="56"/>
                  <a:pt x="205" y="83"/>
                  <a:pt x="205" y="117"/>
                </a:cubicBezTo>
                <a:cubicBezTo>
                  <a:pt x="205" y="151"/>
                  <a:pt x="178" y="179"/>
                  <a:pt x="144" y="179"/>
                </a:cubicBezTo>
                <a:close/>
                <a:moveTo>
                  <a:pt x="261" y="91"/>
                </a:moveTo>
                <a:cubicBezTo>
                  <a:pt x="225" y="91"/>
                  <a:pt x="225" y="91"/>
                  <a:pt x="225" y="91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61" y="55"/>
                  <a:pt x="261" y="55"/>
                  <a:pt x="261" y="55"/>
                </a:cubicBezTo>
                <a:lnTo>
                  <a:pt x="261" y="91"/>
                </a:lnTo>
                <a:close/>
              </a:path>
            </a:pathLst>
          </a:custGeom>
          <a:solidFill>
            <a:srgbClr val="4D7A6D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750FF77-C858-C39D-A6E7-3937A7353FE8}"/>
              </a:ext>
            </a:extLst>
          </p:cNvPr>
          <p:cNvGrpSpPr/>
          <p:nvPr/>
        </p:nvGrpSpPr>
        <p:grpSpPr>
          <a:xfrm>
            <a:off x="9167176" y="3131820"/>
            <a:ext cx="803430" cy="721599"/>
            <a:chOff x="9139560" y="4576763"/>
            <a:chExt cx="342900" cy="307975"/>
          </a:xfrm>
        </p:grpSpPr>
        <p:sp>
          <p:nvSpPr>
            <p:cNvPr id="12" name="Freeform 710">
              <a:extLst>
                <a:ext uri="{FF2B5EF4-FFF2-40B4-BE49-F238E27FC236}">
                  <a16:creationId xmlns:a16="http://schemas.microsoft.com/office/drawing/2014/main" id="{A5E60759-8280-3D9D-E17C-2959E618E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39560" y="4576763"/>
              <a:ext cx="165100" cy="307975"/>
            </a:xfrm>
            <a:custGeom>
              <a:avLst/>
              <a:gdLst>
                <a:gd name="T0" fmla="*/ 109292 w 142"/>
                <a:gd name="T1" fmla="*/ 9262 h 266"/>
                <a:gd name="T2" fmla="*/ 23254 w 142"/>
                <a:gd name="T3" fmla="*/ 77573 h 266"/>
                <a:gd name="T4" fmla="*/ 15115 w 142"/>
                <a:gd name="T5" fmla="*/ 186406 h 266"/>
                <a:gd name="T6" fmla="*/ 4651 w 142"/>
                <a:gd name="T7" fmla="*/ 245454 h 266"/>
                <a:gd name="T8" fmla="*/ 46507 w 142"/>
                <a:gd name="T9" fmla="*/ 303344 h 266"/>
                <a:gd name="T10" fmla="*/ 104641 w 142"/>
                <a:gd name="T11" fmla="*/ 262821 h 266"/>
                <a:gd name="T12" fmla="*/ 109292 w 142"/>
                <a:gd name="T13" fmla="*/ 197984 h 266"/>
                <a:gd name="T14" fmla="*/ 158124 w 142"/>
                <a:gd name="T15" fmla="*/ 90308 h 266"/>
                <a:gd name="T16" fmla="*/ 109292 w 142"/>
                <a:gd name="T17" fmla="*/ 9262 h 266"/>
                <a:gd name="T18" fmla="*/ 103478 w 142"/>
                <a:gd name="T19" fmla="*/ 171355 h 266"/>
                <a:gd name="T20" fmla="*/ 93014 w 142"/>
                <a:gd name="T21" fmla="*/ 169039 h 266"/>
                <a:gd name="T22" fmla="*/ 125569 w 142"/>
                <a:gd name="T23" fmla="*/ 93782 h 266"/>
                <a:gd name="T24" fmla="*/ 98827 w 142"/>
                <a:gd name="T25" fmla="*/ 50943 h 266"/>
                <a:gd name="T26" fmla="*/ 97665 w 142"/>
                <a:gd name="T27" fmla="*/ 50943 h 266"/>
                <a:gd name="T28" fmla="*/ 97665 w 142"/>
                <a:gd name="T29" fmla="*/ 50943 h 266"/>
                <a:gd name="T30" fmla="*/ 56971 w 142"/>
                <a:gd name="T31" fmla="*/ 78730 h 266"/>
                <a:gd name="T32" fmla="*/ 39531 w 142"/>
                <a:gd name="T33" fmla="*/ 159777 h 266"/>
                <a:gd name="T34" fmla="*/ 30230 w 142"/>
                <a:gd name="T35" fmla="*/ 158619 h 266"/>
                <a:gd name="T36" fmla="*/ 41856 w 142"/>
                <a:gd name="T37" fmla="*/ 68310 h 266"/>
                <a:gd name="T38" fmla="*/ 94177 w 142"/>
                <a:gd name="T39" fmla="*/ 46312 h 266"/>
                <a:gd name="T40" fmla="*/ 94177 w 142"/>
                <a:gd name="T41" fmla="*/ 46312 h 266"/>
                <a:gd name="T42" fmla="*/ 95339 w 142"/>
                <a:gd name="T43" fmla="*/ 38207 h 266"/>
                <a:gd name="T44" fmla="*/ 99990 w 142"/>
                <a:gd name="T45" fmla="*/ 35892 h 266"/>
                <a:gd name="T46" fmla="*/ 103478 w 142"/>
                <a:gd name="T47" fmla="*/ 40523 h 266"/>
                <a:gd name="T48" fmla="*/ 102315 w 142"/>
                <a:gd name="T49" fmla="*/ 47470 h 266"/>
                <a:gd name="T50" fmla="*/ 144172 w 142"/>
                <a:gd name="T51" fmla="*/ 86835 h 266"/>
                <a:gd name="T52" fmla="*/ 103478 w 142"/>
                <a:gd name="T53" fmla="*/ 171355 h 2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2"/>
                <a:gd name="T82" fmla="*/ 0 h 266"/>
                <a:gd name="T83" fmla="*/ 142 w 142"/>
                <a:gd name="T84" fmla="*/ 266 h 2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2" h="266">
                  <a:moveTo>
                    <a:pt x="94" y="8"/>
                  </a:moveTo>
                  <a:cubicBezTo>
                    <a:pt x="49" y="0"/>
                    <a:pt x="25" y="43"/>
                    <a:pt x="20" y="67"/>
                  </a:cubicBezTo>
                  <a:cubicBezTo>
                    <a:pt x="18" y="83"/>
                    <a:pt x="14" y="122"/>
                    <a:pt x="13" y="161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35"/>
                    <a:pt x="16" y="258"/>
                    <a:pt x="40" y="262"/>
                  </a:cubicBezTo>
                  <a:cubicBezTo>
                    <a:pt x="63" y="266"/>
                    <a:pt x="84" y="253"/>
                    <a:pt x="90" y="227"/>
                  </a:cubicBezTo>
                  <a:cubicBezTo>
                    <a:pt x="92" y="217"/>
                    <a:pt x="93" y="195"/>
                    <a:pt x="94" y="171"/>
                  </a:cubicBezTo>
                  <a:cubicBezTo>
                    <a:pt x="103" y="126"/>
                    <a:pt x="127" y="133"/>
                    <a:pt x="136" y="78"/>
                  </a:cubicBezTo>
                  <a:cubicBezTo>
                    <a:pt x="142" y="44"/>
                    <a:pt x="128" y="14"/>
                    <a:pt x="94" y="8"/>
                  </a:cubicBezTo>
                  <a:close/>
                  <a:moveTo>
                    <a:pt x="89" y="148"/>
                  </a:moveTo>
                  <a:cubicBezTo>
                    <a:pt x="80" y="146"/>
                    <a:pt x="80" y="146"/>
                    <a:pt x="80" y="146"/>
                  </a:cubicBezTo>
                  <a:cubicBezTo>
                    <a:pt x="80" y="146"/>
                    <a:pt x="109" y="96"/>
                    <a:pt x="108" y="81"/>
                  </a:cubicBezTo>
                  <a:cubicBezTo>
                    <a:pt x="107" y="63"/>
                    <a:pt x="89" y="47"/>
                    <a:pt x="85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8" y="45"/>
                    <a:pt x="58" y="54"/>
                    <a:pt x="49" y="68"/>
                  </a:cubicBezTo>
                  <a:cubicBezTo>
                    <a:pt x="42" y="78"/>
                    <a:pt x="34" y="138"/>
                    <a:pt x="34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22"/>
                    <a:pt x="27" y="81"/>
                    <a:pt x="36" y="59"/>
                  </a:cubicBezTo>
                  <a:cubicBezTo>
                    <a:pt x="44" y="42"/>
                    <a:pt x="71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2"/>
                    <a:pt x="84" y="31"/>
                    <a:pt x="86" y="31"/>
                  </a:cubicBezTo>
                  <a:cubicBezTo>
                    <a:pt x="88" y="31"/>
                    <a:pt x="89" y="33"/>
                    <a:pt x="89" y="35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97" y="44"/>
                    <a:pt x="123" y="55"/>
                    <a:pt x="124" y="75"/>
                  </a:cubicBezTo>
                  <a:cubicBezTo>
                    <a:pt x="125" y="98"/>
                    <a:pt x="96" y="135"/>
                    <a:pt x="89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11">
              <a:extLst>
                <a:ext uri="{FF2B5EF4-FFF2-40B4-BE49-F238E27FC236}">
                  <a16:creationId xmlns:a16="http://schemas.microsoft.com/office/drawing/2014/main" id="{012D659B-EA3D-F21D-BD86-19048CCE2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7360" y="4576763"/>
              <a:ext cx="165100" cy="307975"/>
            </a:xfrm>
            <a:custGeom>
              <a:avLst/>
              <a:gdLst>
                <a:gd name="T0" fmla="*/ 160449 w 142"/>
                <a:gd name="T1" fmla="*/ 245454 h 266"/>
                <a:gd name="T2" fmla="*/ 149985 w 142"/>
                <a:gd name="T3" fmla="*/ 186406 h 266"/>
                <a:gd name="T4" fmla="*/ 141846 w 142"/>
                <a:gd name="T5" fmla="*/ 77573 h 266"/>
                <a:gd name="T6" fmla="*/ 55808 w 142"/>
                <a:gd name="T7" fmla="*/ 9262 h 266"/>
                <a:gd name="T8" fmla="*/ 6976 w 142"/>
                <a:gd name="T9" fmla="*/ 90308 h 266"/>
                <a:gd name="T10" fmla="*/ 55808 w 142"/>
                <a:gd name="T11" fmla="*/ 197984 h 266"/>
                <a:gd name="T12" fmla="*/ 60459 w 142"/>
                <a:gd name="T13" fmla="*/ 262821 h 266"/>
                <a:gd name="T14" fmla="*/ 119756 w 142"/>
                <a:gd name="T15" fmla="*/ 303344 h 266"/>
                <a:gd name="T16" fmla="*/ 160449 w 142"/>
                <a:gd name="T17" fmla="*/ 245454 h 266"/>
                <a:gd name="T18" fmla="*/ 125569 w 142"/>
                <a:gd name="T19" fmla="*/ 159777 h 266"/>
                <a:gd name="T20" fmla="*/ 108129 w 142"/>
                <a:gd name="T21" fmla="*/ 78730 h 266"/>
                <a:gd name="T22" fmla="*/ 68598 w 142"/>
                <a:gd name="T23" fmla="*/ 50943 h 266"/>
                <a:gd name="T24" fmla="*/ 67435 w 142"/>
                <a:gd name="T25" fmla="*/ 50943 h 266"/>
                <a:gd name="T26" fmla="*/ 66273 w 142"/>
                <a:gd name="T27" fmla="*/ 50943 h 266"/>
                <a:gd name="T28" fmla="*/ 39531 w 142"/>
                <a:gd name="T29" fmla="*/ 93782 h 266"/>
                <a:gd name="T30" fmla="*/ 72086 w 142"/>
                <a:gd name="T31" fmla="*/ 169039 h 266"/>
                <a:gd name="T32" fmla="*/ 62784 w 142"/>
                <a:gd name="T33" fmla="*/ 171355 h 266"/>
                <a:gd name="T34" fmla="*/ 20928 w 142"/>
                <a:gd name="T35" fmla="*/ 86835 h 266"/>
                <a:gd name="T36" fmla="*/ 62784 w 142"/>
                <a:gd name="T37" fmla="*/ 47470 h 266"/>
                <a:gd name="T38" fmla="*/ 61622 w 142"/>
                <a:gd name="T39" fmla="*/ 40523 h 266"/>
                <a:gd name="T40" fmla="*/ 65110 w 142"/>
                <a:gd name="T41" fmla="*/ 35892 h 266"/>
                <a:gd name="T42" fmla="*/ 69761 w 142"/>
                <a:gd name="T43" fmla="*/ 38207 h 266"/>
                <a:gd name="T44" fmla="*/ 70923 w 142"/>
                <a:gd name="T45" fmla="*/ 46312 h 266"/>
                <a:gd name="T46" fmla="*/ 70923 w 142"/>
                <a:gd name="T47" fmla="*/ 46312 h 266"/>
                <a:gd name="T48" fmla="*/ 123244 w 142"/>
                <a:gd name="T49" fmla="*/ 68310 h 266"/>
                <a:gd name="T50" fmla="*/ 134870 w 142"/>
                <a:gd name="T51" fmla="*/ 158619 h 266"/>
                <a:gd name="T52" fmla="*/ 125569 w 142"/>
                <a:gd name="T53" fmla="*/ 159777 h 2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2"/>
                <a:gd name="T82" fmla="*/ 0 h 266"/>
                <a:gd name="T83" fmla="*/ 142 w 142"/>
                <a:gd name="T84" fmla="*/ 266 h 2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2" h="266">
                  <a:moveTo>
                    <a:pt x="138" y="212"/>
                  </a:moveTo>
                  <a:cubicBezTo>
                    <a:pt x="129" y="161"/>
                    <a:pt x="129" y="161"/>
                    <a:pt x="129" y="161"/>
                  </a:cubicBezTo>
                  <a:cubicBezTo>
                    <a:pt x="128" y="122"/>
                    <a:pt x="124" y="83"/>
                    <a:pt x="122" y="67"/>
                  </a:cubicBezTo>
                  <a:cubicBezTo>
                    <a:pt x="117" y="43"/>
                    <a:pt x="93" y="0"/>
                    <a:pt x="48" y="8"/>
                  </a:cubicBezTo>
                  <a:cubicBezTo>
                    <a:pt x="14" y="14"/>
                    <a:pt x="0" y="44"/>
                    <a:pt x="6" y="78"/>
                  </a:cubicBezTo>
                  <a:cubicBezTo>
                    <a:pt x="15" y="133"/>
                    <a:pt x="39" y="126"/>
                    <a:pt x="48" y="171"/>
                  </a:cubicBezTo>
                  <a:cubicBezTo>
                    <a:pt x="49" y="195"/>
                    <a:pt x="50" y="217"/>
                    <a:pt x="52" y="227"/>
                  </a:cubicBezTo>
                  <a:cubicBezTo>
                    <a:pt x="58" y="253"/>
                    <a:pt x="79" y="266"/>
                    <a:pt x="103" y="262"/>
                  </a:cubicBezTo>
                  <a:cubicBezTo>
                    <a:pt x="126" y="258"/>
                    <a:pt x="142" y="235"/>
                    <a:pt x="138" y="212"/>
                  </a:cubicBezTo>
                  <a:close/>
                  <a:moveTo>
                    <a:pt x="108" y="138"/>
                  </a:moveTo>
                  <a:cubicBezTo>
                    <a:pt x="108" y="138"/>
                    <a:pt x="100" y="78"/>
                    <a:pt x="93" y="68"/>
                  </a:cubicBezTo>
                  <a:cubicBezTo>
                    <a:pt x="84" y="54"/>
                    <a:pt x="64" y="45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7" y="44"/>
                  </a:cubicBezTo>
                  <a:cubicBezTo>
                    <a:pt x="53" y="47"/>
                    <a:pt x="35" y="63"/>
                    <a:pt x="34" y="81"/>
                  </a:cubicBezTo>
                  <a:cubicBezTo>
                    <a:pt x="33" y="96"/>
                    <a:pt x="62" y="146"/>
                    <a:pt x="62" y="146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46" y="135"/>
                    <a:pt x="17" y="98"/>
                    <a:pt x="18" y="75"/>
                  </a:cubicBezTo>
                  <a:cubicBezTo>
                    <a:pt x="20" y="55"/>
                    <a:pt x="45" y="44"/>
                    <a:pt x="54" y="4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3"/>
                    <a:pt x="54" y="31"/>
                    <a:pt x="56" y="31"/>
                  </a:cubicBezTo>
                  <a:cubicBezTo>
                    <a:pt x="58" y="31"/>
                    <a:pt x="60" y="32"/>
                    <a:pt x="60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71" y="40"/>
                    <a:pt x="98" y="42"/>
                    <a:pt x="106" y="59"/>
                  </a:cubicBezTo>
                  <a:cubicBezTo>
                    <a:pt x="115" y="81"/>
                    <a:pt x="116" y="122"/>
                    <a:pt x="116" y="137"/>
                  </a:cubicBezTo>
                  <a:lnTo>
                    <a:pt x="108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Freeform 811">
            <a:extLst>
              <a:ext uri="{FF2B5EF4-FFF2-40B4-BE49-F238E27FC236}">
                <a16:creationId xmlns:a16="http://schemas.microsoft.com/office/drawing/2014/main" id="{98F83EAA-AFDA-FA4B-B25A-D33D7F19D347}"/>
              </a:ext>
            </a:extLst>
          </p:cNvPr>
          <p:cNvSpPr/>
          <p:nvPr/>
        </p:nvSpPr>
        <p:spPr bwMode="auto">
          <a:xfrm>
            <a:off x="6996273" y="3131820"/>
            <a:ext cx="694049" cy="500895"/>
          </a:xfrm>
          <a:custGeom>
            <a:avLst/>
            <a:gdLst>
              <a:gd name="T0" fmla="*/ 331924 w 291"/>
              <a:gd name="T1" fmla="*/ 86746 h 210"/>
              <a:gd name="T2" fmla="*/ 266002 w 291"/>
              <a:gd name="T3" fmla="*/ 27759 h 210"/>
              <a:gd name="T4" fmla="*/ 257906 w 291"/>
              <a:gd name="T5" fmla="*/ 0 h 210"/>
              <a:gd name="T6" fmla="*/ 200080 w 291"/>
              <a:gd name="T7" fmla="*/ 72866 h 210"/>
              <a:gd name="T8" fmla="*/ 40479 w 291"/>
              <a:gd name="T9" fmla="*/ 72866 h 210"/>
              <a:gd name="T10" fmla="*/ 39322 w 291"/>
              <a:gd name="T11" fmla="*/ 72866 h 210"/>
              <a:gd name="T12" fmla="*/ 38165 w 291"/>
              <a:gd name="T13" fmla="*/ 72866 h 210"/>
              <a:gd name="T14" fmla="*/ 38165 w 291"/>
              <a:gd name="T15" fmla="*/ 72866 h 210"/>
              <a:gd name="T16" fmla="*/ 30070 w 291"/>
              <a:gd name="T17" fmla="*/ 78649 h 210"/>
              <a:gd name="T18" fmla="*/ 3470 w 291"/>
              <a:gd name="T19" fmla="*/ 120287 h 210"/>
              <a:gd name="T20" fmla="*/ 6939 w 291"/>
              <a:gd name="T21" fmla="*/ 136480 h 210"/>
              <a:gd name="T22" fmla="*/ 12722 w 291"/>
              <a:gd name="T23" fmla="*/ 137637 h 210"/>
              <a:gd name="T24" fmla="*/ 23131 w 291"/>
              <a:gd name="T25" fmla="*/ 133010 h 210"/>
              <a:gd name="T26" fmla="*/ 38165 w 291"/>
              <a:gd name="T27" fmla="*/ 108721 h 210"/>
              <a:gd name="T28" fmla="*/ 38165 w 291"/>
              <a:gd name="T29" fmla="*/ 152672 h 210"/>
              <a:gd name="T30" fmla="*/ 38165 w 291"/>
              <a:gd name="T31" fmla="*/ 152672 h 210"/>
              <a:gd name="T32" fmla="*/ 38165 w 291"/>
              <a:gd name="T33" fmla="*/ 229009 h 210"/>
              <a:gd name="T34" fmla="*/ 52044 w 291"/>
              <a:gd name="T35" fmla="*/ 242888 h 210"/>
              <a:gd name="T36" fmla="*/ 65922 w 291"/>
              <a:gd name="T37" fmla="*/ 229009 h 210"/>
              <a:gd name="T38" fmla="*/ 65922 w 291"/>
              <a:gd name="T39" fmla="*/ 154986 h 210"/>
              <a:gd name="T40" fmla="*/ 222054 w 291"/>
              <a:gd name="T41" fmla="*/ 168865 h 210"/>
              <a:gd name="T42" fmla="*/ 222054 w 291"/>
              <a:gd name="T43" fmla="*/ 229009 h 210"/>
              <a:gd name="T44" fmla="*/ 235932 w 291"/>
              <a:gd name="T45" fmla="*/ 242888 h 210"/>
              <a:gd name="T46" fmla="*/ 249810 w 291"/>
              <a:gd name="T47" fmla="*/ 229009 h 210"/>
              <a:gd name="T48" fmla="*/ 249810 w 291"/>
              <a:gd name="T49" fmla="*/ 171178 h 210"/>
              <a:gd name="T50" fmla="*/ 249810 w 291"/>
              <a:gd name="T51" fmla="*/ 144576 h 210"/>
              <a:gd name="T52" fmla="*/ 249810 w 291"/>
              <a:gd name="T53" fmla="*/ 104095 h 210"/>
              <a:gd name="T54" fmla="*/ 333080 w 291"/>
              <a:gd name="T55" fmla="*/ 98312 h 210"/>
              <a:gd name="T56" fmla="*/ 331924 w 291"/>
              <a:gd name="T57" fmla="*/ 86746 h 21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91"/>
              <a:gd name="T88" fmla="*/ 0 h 210"/>
              <a:gd name="T89" fmla="*/ 291 w 291"/>
              <a:gd name="T90" fmla="*/ 210 h 21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91" h="210">
                <a:moveTo>
                  <a:pt x="287" y="75"/>
                </a:moveTo>
                <a:cubicBezTo>
                  <a:pt x="275" y="61"/>
                  <a:pt x="230" y="24"/>
                  <a:pt x="230" y="24"/>
                </a:cubicBezTo>
                <a:cubicBezTo>
                  <a:pt x="223" y="0"/>
                  <a:pt x="223" y="0"/>
                  <a:pt x="223" y="0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4" y="63"/>
                  <a:pt x="34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0" y="64"/>
                  <a:pt x="28" y="65"/>
                  <a:pt x="26" y="68"/>
                </a:cubicBezTo>
                <a:cubicBezTo>
                  <a:pt x="3" y="104"/>
                  <a:pt x="3" y="104"/>
                  <a:pt x="3" y="104"/>
                </a:cubicBezTo>
                <a:cubicBezTo>
                  <a:pt x="0" y="109"/>
                  <a:pt x="2" y="115"/>
                  <a:pt x="6" y="118"/>
                </a:cubicBezTo>
                <a:cubicBezTo>
                  <a:pt x="8" y="119"/>
                  <a:pt x="10" y="119"/>
                  <a:pt x="11" y="119"/>
                </a:cubicBezTo>
                <a:cubicBezTo>
                  <a:pt x="15" y="119"/>
                  <a:pt x="18" y="118"/>
                  <a:pt x="20" y="115"/>
                </a:cubicBezTo>
                <a:cubicBezTo>
                  <a:pt x="33" y="94"/>
                  <a:pt x="33" y="94"/>
                  <a:pt x="33" y="94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98"/>
                  <a:pt x="33" y="198"/>
                  <a:pt x="33" y="198"/>
                </a:cubicBezTo>
                <a:cubicBezTo>
                  <a:pt x="33" y="205"/>
                  <a:pt x="38" y="210"/>
                  <a:pt x="45" y="210"/>
                </a:cubicBezTo>
                <a:cubicBezTo>
                  <a:pt x="51" y="210"/>
                  <a:pt x="57" y="205"/>
                  <a:pt x="57" y="198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192" y="146"/>
                  <a:pt x="192" y="146"/>
                  <a:pt x="192" y="146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2" y="205"/>
                  <a:pt x="197" y="210"/>
                  <a:pt x="204" y="210"/>
                </a:cubicBezTo>
                <a:cubicBezTo>
                  <a:pt x="210" y="210"/>
                  <a:pt x="216" y="205"/>
                  <a:pt x="216" y="198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88" y="85"/>
                  <a:pt x="288" y="85"/>
                  <a:pt x="288" y="85"/>
                </a:cubicBezTo>
                <a:cubicBezTo>
                  <a:pt x="288" y="83"/>
                  <a:pt x="291" y="80"/>
                  <a:pt x="287" y="75"/>
                </a:cubicBezTo>
                <a:close/>
              </a:path>
            </a:pathLst>
          </a:custGeom>
          <a:solidFill>
            <a:srgbClr val="4D7A6D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406D79B-63FB-1486-0F64-404D87AE25E2}"/>
              </a:ext>
            </a:extLst>
          </p:cNvPr>
          <p:cNvGrpSpPr/>
          <p:nvPr/>
        </p:nvGrpSpPr>
        <p:grpSpPr>
          <a:xfrm>
            <a:off x="1535425" y="1475193"/>
            <a:ext cx="3336237" cy="816522"/>
            <a:chOff x="283598" y="1906534"/>
            <a:chExt cx="3336237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07BAF3D-80FB-1A6F-025E-F716C896811E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C41158C-2386-DF97-AD43-963E517EE19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1458345-DEDB-E4D5-A86C-EF6E7442AF6F}"/>
              </a:ext>
            </a:extLst>
          </p:cNvPr>
          <p:cNvGrpSpPr/>
          <p:nvPr/>
        </p:nvGrpSpPr>
        <p:grpSpPr>
          <a:xfrm>
            <a:off x="2876648" y="4524147"/>
            <a:ext cx="3336237" cy="816522"/>
            <a:chOff x="283598" y="1906534"/>
            <a:chExt cx="3336237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1FB1971-38AE-0478-CDD6-B3442D50B420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C53365-E5D6-EAC6-F70A-4FCA0C041C3C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414723B-4095-2C0F-1124-C1154D8F632D}"/>
              </a:ext>
            </a:extLst>
          </p:cNvPr>
          <p:cNvGrpSpPr/>
          <p:nvPr/>
        </p:nvGrpSpPr>
        <p:grpSpPr>
          <a:xfrm>
            <a:off x="7404984" y="4524147"/>
            <a:ext cx="3336237" cy="816522"/>
            <a:chOff x="283598" y="1906534"/>
            <a:chExt cx="3336237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93F41EF-7B52-285C-BB54-6CC7AE67D918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0DD9736-B9F5-3CB0-9022-639376AFF89F}"/>
                </a:ext>
              </a:extLst>
            </p:cNvPr>
            <p:cNvSpPr txBox="1"/>
            <p:nvPr/>
          </p:nvSpPr>
          <p:spPr>
            <a:xfrm>
              <a:off x="13842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2892FC5-AA2C-BCE5-1382-D213C5517619}"/>
              </a:ext>
            </a:extLst>
          </p:cNvPr>
          <p:cNvGrpSpPr/>
          <p:nvPr/>
        </p:nvGrpSpPr>
        <p:grpSpPr>
          <a:xfrm>
            <a:off x="6096000" y="1475193"/>
            <a:ext cx="3336237" cy="816522"/>
            <a:chOff x="283598" y="1906534"/>
            <a:chExt cx="3336237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725D83-07B0-3471-0381-6ECCE72361E1}"/>
                </a:ext>
              </a:extLst>
            </p:cNvPr>
            <p:cNvSpPr txBox="1"/>
            <p:nvPr/>
          </p:nvSpPr>
          <p:spPr>
            <a:xfrm>
              <a:off x="283598" y="2190603"/>
              <a:ext cx="33362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7082D6A-67CC-CBB6-CBEA-00329CBD70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272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wwdgn5z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2700">
          <a:solidFill>
            <a:schemeClr val="bg1"/>
          </a:solidFill>
        </a:ln>
      </a:spPr>
      <a:bodyPr rtlCol="0" anchor="ctr"/>
      <a:lstStyle>
        <a:defPPr algn="ctr">
          <a:defRPr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2294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Heavy</vt:lpstr>
      <vt:lpstr>阿里巴巴普惠体 2.0 55 Regular</vt:lpstr>
      <vt:lpstr>阿里巴巴普惠体 2.0 65 Medium</vt:lpstr>
      <vt:lpstr>仓耳小丸子</vt:lpstr>
      <vt:lpstr>等线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粉笔风教育教学课件讲义ppt模板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88</cp:revision>
  <dcterms:created xsi:type="dcterms:W3CDTF">2023-07-01T01:23:07Z</dcterms:created>
  <dcterms:modified xsi:type="dcterms:W3CDTF">2023-09-11T14:31:24Z</dcterms:modified>
</cp:coreProperties>
</file>