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75" r:id="rId2"/>
    <p:sldId id="277" r:id="rId3"/>
    <p:sldId id="280" r:id="rId4"/>
    <p:sldId id="278" r:id="rId5"/>
    <p:sldId id="282" r:id="rId6"/>
    <p:sldId id="283" r:id="rId7"/>
    <p:sldId id="284" r:id="rId8"/>
    <p:sldId id="287" r:id="rId9"/>
    <p:sldId id="286" r:id="rId10"/>
    <p:sldId id="288" r:id="rId11"/>
    <p:sldId id="289" r:id="rId12"/>
    <p:sldId id="290" r:id="rId13"/>
    <p:sldId id="292" r:id="rId14"/>
    <p:sldId id="291" r:id="rId15"/>
    <p:sldId id="293" r:id="rId16"/>
    <p:sldId id="294" r:id="rId17"/>
    <p:sldId id="295" r:id="rId18"/>
    <p:sldId id="297" r:id="rId19"/>
    <p:sldId id="296" r:id="rId20"/>
    <p:sldId id="298" r:id="rId21"/>
    <p:sldId id="299" r:id="rId22"/>
    <p:sldId id="300" r:id="rId23"/>
    <p:sldId id="301" r:id="rId24"/>
    <p:sldId id="274" r:id="rId25"/>
    <p:sldId id="342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483" userDrawn="1">
          <p15:clr>
            <a:srgbClr val="A4A3A4"/>
          </p15:clr>
        </p15:guide>
        <p15:guide id="3" pos="71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1C50"/>
    <a:srgbClr val="FFEF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8" d="100"/>
          <a:sy n="78" d="100"/>
        </p:scale>
        <p:origin x="126" y="636"/>
      </p:cViewPr>
      <p:guideLst>
        <p:guide orient="horz" pos="2160"/>
        <p:guide pos="483"/>
        <p:guide pos="719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FFEF1C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CD2-4D65-A772-D53CBF8FA688}"/>
              </c:ext>
            </c:extLst>
          </c:dPt>
          <c:dPt>
            <c:idx val="1"/>
            <c:bubble3D val="0"/>
            <c:spPr>
              <a:solidFill>
                <a:srgbClr val="191C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CD2-4D65-A772-D53CBF8FA688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CD2-4D65-A772-D53CBF8FA6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FFEF1C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23D-46A3-8E4D-D1F52B90296A}"/>
              </c:ext>
            </c:extLst>
          </c:dPt>
          <c:dPt>
            <c:idx val="1"/>
            <c:bubble3D val="0"/>
            <c:spPr>
              <a:solidFill>
                <a:srgbClr val="191C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23D-46A3-8E4D-D1F52B90296A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23D-46A3-8E4D-D1F52B9029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FFEF1C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BB2-4936-BA6C-4DCC9EF74CFF}"/>
              </c:ext>
            </c:extLst>
          </c:dPt>
          <c:dPt>
            <c:idx val="1"/>
            <c:bubble3D val="0"/>
            <c:spPr>
              <a:solidFill>
                <a:srgbClr val="191C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BB2-4936-BA6C-4DCC9EF74CFF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BB2-4936-BA6C-4DCC9EF74CF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28772A-B098-441E-9727-1F711AF19DCF}" type="datetimeFigureOut">
              <a:rPr lang="zh-CN" altLang="en-US" smtClean="0"/>
              <a:t>2023/9/12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BD22EF-16E4-493A-B9DE-A16B970E0D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956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BD22EF-16E4-493A-B9DE-A16B970E0D6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875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BD22EF-16E4-493A-B9DE-A16B970E0D6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3374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BD22EF-16E4-493A-B9DE-A16B970E0D6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5975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BD22EF-16E4-493A-B9DE-A16B970E0D6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4955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BD22EF-16E4-493A-B9DE-A16B970E0D6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3570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BD22EF-16E4-493A-B9DE-A16B970E0D6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9489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BD22EF-16E4-493A-B9DE-A16B970E0D6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8785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BD22EF-16E4-493A-B9DE-A16B970E0D6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1523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BD22EF-16E4-493A-B9DE-A16B970E0D6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8110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BD22EF-16E4-493A-B9DE-A16B970E0D6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346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BD22EF-16E4-493A-B9DE-A16B970E0D6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8123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BD22EF-16E4-493A-B9DE-A16B970E0D6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53902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BD22EF-16E4-493A-B9DE-A16B970E0D6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9623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BD22EF-16E4-493A-B9DE-A16B970E0D6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6956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BD22EF-16E4-493A-B9DE-A16B970E0D6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45877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BD22EF-16E4-493A-B9DE-A16B970E0D6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43247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BD22EF-16E4-493A-B9DE-A16B970E0D6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61662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BD22EF-16E4-493A-B9DE-A16B970E0D6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0618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BD22EF-16E4-493A-B9DE-A16B970E0D6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574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BD22EF-16E4-493A-B9DE-A16B970E0D6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9558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BD22EF-16E4-493A-B9DE-A16B970E0D6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66973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BD22EF-16E4-493A-B9DE-A16B970E0D6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19154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BD22EF-16E4-493A-B9DE-A16B970E0D6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9058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BD22EF-16E4-493A-B9DE-A16B970E0D6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8211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5E89B0C6-E9EE-6D97-10D2-AC19E9A7DF65}"/>
              </a:ext>
            </a:extLst>
          </p:cNvPr>
          <p:cNvGrpSpPr/>
          <p:nvPr userDrawn="1"/>
        </p:nvGrpSpPr>
        <p:grpSpPr>
          <a:xfrm>
            <a:off x="232002" y="171450"/>
            <a:ext cx="11727995" cy="6515100"/>
            <a:chOff x="232002" y="171450"/>
            <a:chExt cx="11727995" cy="6515100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36FE2D8C-2DAA-A172-9E4D-CD290B3868FA}"/>
                </a:ext>
              </a:extLst>
            </p:cNvPr>
            <p:cNvGrpSpPr/>
            <p:nvPr/>
          </p:nvGrpSpPr>
          <p:grpSpPr>
            <a:xfrm>
              <a:off x="232002" y="171450"/>
              <a:ext cx="11727995" cy="6515100"/>
              <a:chOff x="239335" y="165100"/>
              <a:chExt cx="11727995" cy="6515100"/>
            </a:xfrm>
          </p:grpSpPr>
          <p:sp>
            <p:nvSpPr>
              <p:cNvPr id="11" name="矩形: 圆角 10">
                <a:extLst>
                  <a:ext uri="{FF2B5EF4-FFF2-40B4-BE49-F238E27FC236}">
                    <a16:creationId xmlns:a16="http://schemas.microsoft.com/office/drawing/2014/main" id="{DFC105E2-1333-E9DD-5239-766EF79EB80B}"/>
                  </a:ext>
                </a:extLst>
              </p:cNvPr>
              <p:cNvSpPr/>
              <p:nvPr/>
            </p:nvSpPr>
            <p:spPr>
              <a:xfrm>
                <a:off x="410330" y="355600"/>
                <a:ext cx="11557000" cy="6324600"/>
              </a:xfrm>
              <a:prstGeom prst="roundRect">
                <a:avLst>
                  <a:gd name="adj" fmla="val 2667"/>
                </a:avLst>
              </a:prstGeom>
              <a:solidFill>
                <a:srgbClr val="FFEF1C"/>
              </a:solidFill>
              <a:ln w="254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AC09D1D0-BC94-871B-0C24-24456F70C926}"/>
                  </a:ext>
                </a:extLst>
              </p:cNvPr>
              <p:cNvSpPr/>
              <p:nvPr/>
            </p:nvSpPr>
            <p:spPr>
              <a:xfrm>
                <a:off x="239335" y="165100"/>
                <a:ext cx="11557000" cy="6324600"/>
              </a:xfrm>
              <a:prstGeom prst="roundRect">
                <a:avLst>
                  <a:gd name="adj" fmla="val 2667"/>
                </a:avLst>
              </a:prstGeom>
              <a:solidFill>
                <a:schemeClr val="bg1"/>
              </a:solidFill>
              <a:ln w="254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0D8E5C0F-1EB3-F5D9-F45D-F8D9E379F76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35000"/>
            </a:blip>
            <a:srcRect l="1907" t="2349" r="3309" b="30505"/>
            <a:stretch>
              <a:fillRect/>
            </a:stretch>
          </p:blipFill>
          <p:spPr>
            <a:xfrm>
              <a:off x="240680" y="182823"/>
              <a:ext cx="11557000" cy="6324600"/>
            </a:xfrm>
            <a:custGeom>
              <a:avLst/>
              <a:gdLst>
                <a:gd name="connsiteX0" fmla="*/ 168677 w 11557000"/>
                <a:gd name="connsiteY0" fmla="*/ 0 h 6324600"/>
                <a:gd name="connsiteX1" fmla="*/ 11388323 w 11557000"/>
                <a:gd name="connsiteY1" fmla="*/ 0 h 6324600"/>
                <a:gd name="connsiteX2" fmla="*/ 11557000 w 11557000"/>
                <a:gd name="connsiteY2" fmla="*/ 168677 h 6324600"/>
                <a:gd name="connsiteX3" fmla="*/ 11557000 w 11557000"/>
                <a:gd name="connsiteY3" fmla="*/ 6155923 h 6324600"/>
                <a:gd name="connsiteX4" fmla="*/ 11388323 w 11557000"/>
                <a:gd name="connsiteY4" fmla="*/ 6324600 h 6324600"/>
                <a:gd name="connsiteX5" fmla="*/ 168677 w 11557000"/>
                <a:gd name="connsiteY5" fmla="*/ 6324600 h 6324600"/>
                <a:gd name="connsiteX6" fmla="*/ 0 w 11557000"/>
                <a:gd name="connsiteY6" fmla="*/ 6155923 h 6324600"/>
                <a:gd name="connsiteX7" fmla="*/ 0 w 11557000"/>
                <a:gd name="connsiteY7" fmla="*/ 168677 h 6324600"/>
                <a:gd name="connsiteX8" fmla="*/ 168677 w 11557000"/>
                <a:gd name="connsiteY8" fmla="*/ 0 h 632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57000" h="6324600">
                  <a:moveTo>
                    <a:pt x="168677" y="0"/>
                  </a:moveTo>
                  <a:lnTo>
                    <a:pt x="11388323" y="0"/>
                  </a:lnTo>
                  <a:cubicBezTo>
                    <a:pt x="11481481" y="0"/>
                    <a:pt x="11557000" y="75519"/>
                    <a:pt x="11557000" y="168677"/>
                  </a:cubicBezTo>
                  <a:lnTo>
                    <a:pt x="11557000" y="6155923"/>
                  </a:lnTo>
                  <a:cubicBezTo>
                    <a:pt x="11557000" y="6249081"/>
                    <a:pt x="11481481" y="6324600"/>
                    <a:pt x="11388323" y="6324600"/>
                  </a:cubicBezTo>
                  <a:lnTo>
                    <a:pt x="168677" y="6324600"/>
                  </a:lnTo>
                  <a:cubicBezTo>
                    <a:pt x="75519" y="6324600"/>
                    <a:pt x="0" y="6249081"/>
                    <a:pt x="0" y="6155923"/>
                  </a:cubicBezTo>
                  <a:lnTo>
                    <a:pt x="0" y="168677"/>
                  </a:lnTo>
                  <a:cubicBezTo>
                    <a:pt x="0" y="75519"/>
                    <a:pt x="75519" y="0"/>
                    <a:pt x="168677" y="0"/>
                  </a:cubicBezTo>
                  <a:close/>
                </a:path>
              </a:pathLst>
            </a:custGeom>
          </p:spPr>
        </p:pic>
      </p:grp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C6AA367-F6F0-F529-3009-7147A41FCE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8723B-CCE1-4ABC-BEC1-7056C445CAED}" type="datetimeFigureOut">
              <a:rPr lang="zh-CN" altLang="en-US" smtClean="0"/>
              <a:t>2023/9/12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175CE47-FA6C-0060-ACB7-043A1C15F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5D7E79A-59A4-9DAE-47C3-2B9C9FAF32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6EDE5-81E9-437D-BB98-7EED8048736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105E865-294A-BF19-AB9E-CA6295BD13C4}"/>
              </a:ext>
            </a:extLst>
          </p:cNvPr>
          <p:cNvGrpSpPr/>
          <p:nvPr userDrawn="1"/>
        </p:nvGrpSpPr>
        <p:grpSpPr>
          <a:xfrm>
            <a:off x="78363" y="927761"/>
            <a:ext cx="421969" cy="424993"/>
            <a:chOff x="16185" y="1086811"/>
            <a:chExt cx="941508" cy="700148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2217795-7687-A97E-AAB6-D368D5770274}"/>
                </a:ext>
              </a:extLst>
            </p:cNvPr>
            <p:cNvSpPr/>
            <p:nvPr/>
          </p:nvSpPr>
          <p:spPr>
            <a:xfrm>
              <a:off x="16185" y="1086811"/>
              <a:ext cx="941508" cy="188686"/>
            </a:xfrm>
            <a:prstGeom prst="roundRect">
              <a:avLst>
                <a:gd name="adj" fmla="val 50000"/>
              </a:avLst>
            </a:prstGeom>
            <a:solidFill>
              <a:srgbClr val="FFEF1C"/>
            </a:solidFill>
            <a:ln w="254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E975EDC0-23AD-30B3-1710-B34F46CCA676}"/>
                </a:ext>
              </a:extLst>
            </p:cNvPr>
            <p:cNvSpPr/>
            <p:nvPr/>
          </p:nvSpPr>
          <p:spPr>
            <a:xfrm>
              <a:off x="16185" y="1342542"/>
              <a:ext cx="941508" cy="188686"/>
            </a:xfrm>
            <a:prstGeom prst="roundRect">
              <a:avLst>
                <a:gd name="adj" fmla="val 50000"/>
              </a:avLst>
            </a:prstGeom>
            <a:solidFill>
              <a:srgbClr val="FFEF1C"/>
            </a:solidFill>
            <a:ln w="254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9052BC05-720D-5F97-3A94-47949CBC9EEE}"/>
                </a:ext>
              </a:extLst>
            </p:cNvPr>
            <p:cNvSpPr/>
            <p:nvPr/>
          </p:nvSpPr>
          <p:spPr>
            <a:xfrm>
              <a:off x="16185" y="1598273"/>
              <a:ext cx="941508" cy="188686"/>
            </a:xfrm>
            <a:prstGeom prst="roundRect">
              <a:avLst>
                <a:gd name="adj" fmla="val 50000"/>
              </a:avLst>
            </a:prstGeom>
            <a:solidFill>
              <a:srgbClr val="FFEF1C"/>
            </a:solidFill>
            <a:ln w="254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1D4DE4F-8BEC-02A7-88A7-53CA579A5E7F}"/>
              </a:ext>
            </a:extLst>
          </p:cNvPr>
          <p:cNvGrpSpPr/>
          <p:nvPr userDrawn="1"/>
        </p:nvGrpSpPr>
        <p:grpSpPr>
          <a:xfrm rot="5400000">
            <a:off x="11769760" y="5899660"/>
            <a:ext cx="807749" cy="188625"/>
            <a:chOff x="673100" y="558800"/>
            <a:chExt cx="1142090" cy="266700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0ABBD651-A79E-793F-2F74-04118901A6B1}"/>
                </a:ext>
              </a:extLst>
            </p:cNvPr>
            <p:cNvSpPr/>
            <p:nvPr/>
          </p:nvSpPr>
          <p:spPr>
            <a:xfrm>
              <a:off x="673100" y="558800"/>
              <a:ext cx="266700" cy="266700"/>
            </a:xfrm>
            <a:prstGeom prst="ellipse">
              <a:avLst/>
            </a:prstGeom>
            <a:solidFill>
              <a:srgbClr val="FFEF1C"/>
            </a:solidFill>
            <a:ln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7D8DB2BE-1CA4-35BA-BDA6-D384911E002D}"/>
                </a:ext>
              </a:extLst>
            </p:cNvPr>
            <p:cNvSpPr/>
            <p:nvPr/>
          </p:nvSpPr>
          <p:spPr>
            <a:xfrm>
              <a:off x="1110795" y="558800"/>
              <a:ext cx="266700" cy="266700"/>
            </a:xfrm>
            <a:prstGeom prst="ellipse">
              <a:avLst/>
            </a:prstGeom>
            <a:solidFill>
              <a:srgbClr val="FFEF1C"/>
            </a:solidFill>
            <a:ln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EB31E344-4D4D-95E1-8EA3-093B72EF3D6A}"/>
                </a:ext>
              </a:extLst>
            </p:cNvPr>
            <p:cNvSpPr/>
            <p:nvPr/>
          </p:nvSpPr>
          <p:spPr>
            <a:xfrm>
              <a:off x="1548490" y="558800"/>
              <a:ext cx="266700" cy="266700"/>
            </a:xfrm>
            <a:prstGeom prst="ellipse">
              <a:avLst/>
            </a:prstGeom>
            <a:noFill/>
            <a:ln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237123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文本框 41">
            <a:extLst>
              <a:ext uri="{FF2B5EF4-FFF2-40B4-BE49-F238E27FC236}">
                <a16:creationId xmlns:a16="http://schemas.microsoft.com/office/drawing/2014/main" id="{A3E89DF6-0EC4-935B-60BC-9E15DF570B95}"/>
              </a:ext>
            </a:extLst>
          </p:cNvPr>
          <p:cNvSpPr txBox="1"/>
          <p:nvPr userDrawn="1"/>
        </p:nvSpPr>
        <p:spPr>
          <a:xfrm>
            <a:off x="381000" y="6595882"/>
            <a:ext cx="705255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>
                <a:solidFill>
                  <a:schemeClr val="tx1">
                    <a:alpha val="0"/>
                  </a:schemeClr>
                </a:solidFill>
              </a:rPr>
              <a:t>51PPT模板网，幻灯片演示模板及素材免费下载！</a:t>
            </a:r>
          </a:p>
          <a:p>
            <a:r>
              <a:rPr lang="zh-CN" altLang="en-US" sz="100" dirty="0">
                <a:solidFill>
                  <a:schemeClr val="tx1">
                    <a:alpha val="0"/>
                  </a:schemeClr>
                </a:solidFill>
              </a:rPr>
              <a:t>51PPT模板网 唯一访问网址：www.51pptmoban.com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5E89B0C6-E9EE-6D97-10D2-AC19E9A7DF65}"/>
              </a:ext>
            </a:extLst>
          </p:cNvPr>
          <p:cNvGrpSpPr/>
          <p:nvPr userDrawn="1"/>
        </p:nvGrpSpPr>
        <p:grpSpPr>
          <a:xfrm>
            <a:off x="232002" y="171450"/>
            <a:ext cx="11727995" cy="6515100"/>
            <a:chOff x="232002" y="171450"/>
            <a:chExt cx="11727995" cy="6515100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36FE2D8C-2DAA-A172-9E4D-CD290B3868FA}"/>
                </a:ext>
              </a:extLst>
            </p:cNvPr>
            <p:cNvGrpSpPr/>
            <p:nvPr/>
          </p:nvGrpSpPr>
          <p:grpSpPr>
            <a:xfrm>
              <a:off x="232002" y="171450"/>
              <a:ext cx="11727995" cy="6515100"/>
              <a:chOff x="239335" y="165100"/>
              <a:chExt cx="11727995" cy="6515100"/>
            </a:xfrm>
          </p:grpSpPr>
          <p:sp>
            <p:nvSpPr>
              <p:cNvPr id="11" name="矩形: 圆角 10">
                <a:extLst>
                  <a:ext uri="{FF2B5EF4-FFF2-40B4-BE49-F238E27FC236}">
                    <a16:creationId xmlns:a16="http://schemas.microsoft.com/office/drawing/2014/main" id="{DFC105E2-1333-E9DD-5239-766EF79EB80B}"/>
                  </a:ext>
                </a:extLst>
              </p:cNvPr>
              <p:cNvSpPr/>
              <p:nvPr/>
            </p:nvSpPr>
            <p:spPr>
              <a:xfrm>
                <a:off x="410330" y="355600"/>
                <a:ext cx="11557000" cy="6324600"/>
              </a:xfrm>
              <a:prstGeom prst="roundRect">
                <a:avLst>
                  <a:gd name="adj" fmla="val 2667"/>
                </a:avLst>
              </a:prstGeom>
              <a:solidFill>
                <a:srgbClr val="FFEF1C"/>
              </a:solidFill>
              <a:ln w="254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AC09D1D0-BC94-871B-0C24-24456F70C926}"/>
                  </a:ext>
                </a:extLst>
              </p:cNvPr>
              <p:cNvSpPr/>
              <p:nvPr/>
            </p:nvSpPr>
            <p:spPr>
              <a:xfrm>
                <a:off x="239335" y="165100"/>
                <a:ext cx="11557000" cy="6324600"/>
              </a:xfrm>
              <a:prstGeom prst="roundRect">
                <a:avLst>
                  <a:gd name="adj" fmla="val 2667"/>
                </a:avLst>
              </a:prstGeom>
              <a:solidFill>
                <a:schemeClr val="bg1"/>
              </a:solidFill>
              <a:ln w="254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0D8E5C0F-1EB3-F5D9-F45D-F8D9E379F76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35000"/>
            </a:blip>
            <a:srcRect l="1907" t="2349" r="3309" b="30505"/>
            <a:stretch>
              <a:fillRect/>
            </a:stretch>
          </p:blipFill>
          <p:spPr>
            <a:xfrm>
              <a:off x="240680" y="182823"/>
              <a:ext cx="11557000" cy="6324600"/>
            </a:xfrm>
            <a:custGeom>
              <a:avLst/>
              <a:gdLst>
                <a:gd name="connsiteX0" fmla="*/ 168677 w 11557000"/>
                <a:gd name="connsiteY0" fmla="*/ 0 h 6324600"/>
                <a:gd name="connsiteX1" fmla="*/ 11388323 w 11557000"/>
                <a:gd name="connsiteY1" fmla="*/ 0 h 6324600"/>
                <a:gd name="connsiteX2" fmla="*/ 11557000 w 11557000"/>
                <a:gd name="connsiteY2" fmla="*/ 168677 h 6324600"/>
                <a:gd name="connsiteX3" fmla="*/ 11557000 w 11557000"/>
                <a:gd name="connsiteY3" fmla="*/ 6155923 h 6324600"/>
                <a:gd name="connsiteX4" fmla="*/ 11388323 w 11557000"/>
                <a:gd name="connsiteY4" fmla="*/ 6324600 h 6324600"/>
                <a:gd name="connsiteX5" fmla="*/ 168677 w 11557000"/>
                <a:gd name="connsiteY5" fmla="*/ 6324600 h 6324600"/>
                <a:gd name="connsiteX6" fmla="*/ 0 w 11557000"/>
                <a:gd name="connsiteY6" fmla="*/ 6155923 h 6324600"/>
                <a:gd name="connsiteX7" fmla="*/ 0 w 11557000"/>
                <a:gd name="connsiteY7" fmla="*/ 168677 h 6324600"/>
                <a:gd name="connsiteX8" fmla="*/ 168677 w 11557000"/>
                <a:gd name="connsiteY8" fmla="*/ 0 h 632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57000" h="6324600">
                  <a:moveTo>
                    <a:pt x="168677" y="0"/>
                  </a:moveTo>
                  <a:lnTo>
                    <a:pt x="11388323" y="0"/>
                  </a:lnTo>
                  <a:cubicBezTo>
                    <a:pt x="11481481" y="0"/>
                    <a:pt x="11557000" y="75519"/>
                    <a:pt x="11557000" y="168677"/>
                  </a:cubicBezTo>
                  <a:lnTo>
                    <a:pt x="11557000" y="6155923"/>
                  </a:lnTo>
                  <a:cubicBezTo>
                    <a:pt x="11557000" y="6249081"/>
                    <a:pt x="11481481" y="6324600"/>
                    <a:pt x="11388323" y="6324600"/>
                  </a:cubicBezTo>
                  <a:lnTo>
                    <a:pt x="168677" y="6324600"/>
                  </a:lnTo>
                  <a:cubicBezTo>
                    <a:pt x="75519" y="6324600"/>
                    <a:pt x="0" y="6249081"/>
                    <a:pt x="0" y="6155923"/>
                  </a:cubicBezTo>
                  <a:lnTo>
                    <a:pt x="0" y="168677"/>
                  </a:lnTo>
                  <a:cubicBezTo>
                    <a:pt x="0" y="75519"/>
                    <a:pt x="75519" y="0"/>
                    <a:pt x="168677" y="0"/>
                  </a:cubicBezTo>
                  <a:close/>
                </a:path>
              </a:pathLst>
            </a:custGeom>
          </p:spPr>
        </p:pic>
      </p:grp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C6AA367-F6F0-F529-3009-7147A41FCE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8723B-CCE1-4ABC-BEC1-7056C445CAED}" type="datetimeFigureOut">
              <a:rPr lang="zh-CN" altLang="en-US" smtClean="0"/>
              <a:t>2023/9/12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175CE47-FA6C-0060-ACB7-043A1C15F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5D7E79A-59A4-9DAE-47C3-2B9C9FAF32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6EDE5-81E9-437D-BB98-7EED8048736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72D7499-B889-E880-79F6-256937E1423A}"/>
              </a:ext>
            </a:extLst>
          </p:cNvPr>
          <p:cNvGrpSpPr/>
          <p:nvPr userDrawn="1"/>
        </p:nvGrpSpPr>
        <p:grpSpPr>
          <a:xfrm>
            <a:off x="232002" y="171450"/>
            <a:ext cx="11727995" cy="6515100"/>
            <a:chOff x="232002" y="171450"/>
            <a:chExt cx="11727995" cy="651510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FF615840-E018-65C9-61B2-84A4209403E1}"/>
                </a:ext>
              </a:extLst>
            </p:cNvPr>
            <p:cNvGrpSpPr/>
            <p:nvPr/>
          </p:nvGrpSpPr>
          <p:grpSpPr>
            <a:xfrm>
              <a:off x="232002" y="171450"/>
              <a:ext cx="11727995" cy="6515100"/>
              <a:chOff x="239335" y="165100"/>
              <a:chExt cx="11727995" cy="6515100"/>
            </a:xfrm>
          </p:grpSpPr>
          <p:sp>
            <p:nvSpPr>
              <p:cNvPr id="13" name="矩形: 圆角 12">
                <a:extLst>
                  <a:ext uri="{FF2B5EF4-FFF2-40B4-BE49-F238E27FC236}">
                    <a16:creationId xmlns:a16="http://schemas.microsoft.com/office/drawing/2014/main" id="{BB345C3F-A92B-378E-3706-40FB5E06EBBB}"/>
                  </a:ext>
                </a:extLst>
              </p:cNvPr>
              <p:cNvSpPr/>
              <p:nvPr/>
            </p:nvSpPr>
            <p:spPr>
              <a:xfrm>
                <a:off x="410330" y="355600"/>
                <a:ext cx="11557000" cy="6324600"/>
              </a:xfrm>
              <a:prstGeom prst="roundRect">
                <a:avLst>
                  <a:gd name="adj" fmla="val 2667"/>
                </a:avLst>
              </a:prstGeom>
              <a:solidFill>
                <a:srgbClr val="FFEF1C"/>
              </a:solidFill>
              <a:ln w="254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: 圆角 13">
                <a:extLst>
                  <a:ext uri="{FF2B5EF4-FFF2-40B4-BE49-F238E27FC236}">
                    <a16:creationId xmlns:a16="http://schemas.microsoft.com/office/drawing/2014/main" id="{2618135F-9CF6-ED57-A8D9-190B510DC0C2}"/>
                  </a:ext>
                </a:extLst>
              </p:cNvPr>
              <p:cNvSpPr/>
              <p:nvPr/>
            </p:nvSpPr>
            <p:spPr>
              <a:xfrm>
                <a:off x="239335" y="165100"/>
                <a:ext cx="11557000" cy="6324600"/>
              </a:xfrm>
              <a:prstGeom prst="roundRect">
                <a:avLst>
                  <a:gd name="adj" fmla="val 2667"/>
                </a:avLst>
              </a:prstGeom>
              <a:solidFill>
                <a:schemeClr val="bg1"/>
              </a:solidFill>
              <a:ln w="254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171CAFD8-D91D-F1FA-37EF-7A6AC4AE680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35000"/>
            </a:blip>
            <a:srcRect l="1907" t="2349" r="3309" b="30505"/>
            <a:stretch>
              <a:fillRect/>
            </a:stretch>
          </p:blipFill>
          <p:spPr>
            <a:xfrm>
              <a:off x="240680" y="182823"/>
              <a:ext cx="11557000" cy="6324600"/>
            </a:xfrm>
            <a:custGeom>
              <a:avLst/>
              <a:gdLst>
                <a:gd name="connsiteX0" fmla="*/ 168677 w 11557000"/>
                <a:gd name="connsiteY0" fmla="*/ 0 h 6324600"/>
                <a:gd name="connsiteX1" fmla="*/ 11388323 w 11557000"/>
                <a:gd name="connsiteY1" fmla="*/ 0 h 6324600"/>
                <a:gd name="connsiteX2" fmla="*/ 11557000 w 11557000"/>
                <a:gd name="connsiteY2" fmla="*/ 168677 h 6324600"/>
                <a:gd name="connsiteX3" fmla="*/ 11557000 w 11557000"/>
                <a:gd name="connsiteY3" fmla="*/ 6155923 h 6324600"/>
                <a:gd name="connsiteX4" fmla="*/ 11388323 w 11557000"/>
                <a:gd name="connsiteY4" fmla="*/ 6324600 h 6324600"/>
                <a:gd name="connsiteX5" fmla="*/ 168677 w 11557000"/>
                <a:gd name="connsiteY5" fmla="*/ 6324600 h 6324600"/>
                <a:gd name="connsiteX6" fmla="*/ 0 w 11557000"/>
                <a:gd name="connsiteY6" fmla="*/ 6155923 h 6324600"/>
                <a:gd name="connsiteX7" fmla="*/ 0 w 11557000"/>
                <a:gd name="connsiteY7" fmla="*/ 168677 h 6324600"/>
                <a:gd name="connsiteX8" fmla="*/ 168677 w 11557000"/>
                <a:gd name="connsiteY8" fmla="*/ 0 h 632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57000" h="6324600">
                  <a:moveTo>
                    <a:pt x="168677" y="0"/>
                  </a:moveTo>
                  <a:lnTo>
                    <a:pt x="11388323" y="0"/>
                  </a:lnTo>
                  <a:cubicBezTo>
                    <a:pt x="11481481" y="0"/>
                    <a:pt x="11557000" y="75519"/>
                    <a:pt x="11557000" y="168677"/>
                  </a:cubicBezTo>
                  <a:lnTo>
                    <a:pt x="11557000" y="6155923"/>
                  </a:lnTo>
                  <a:cubicBezTo>
                    <a:pt x="11557000" y="6249081"/>
                    <a:pt x="11481481" y="6324600"/>
                    <a:pt x="11388323" y="6324600"/>
                  </a:cubicBezTo>
                  <a:lnTo>
                    <a:pt x="168677" y="6324600"/>
                  </a:lnTo>
                  <a:cubicBezTo>
                    <a:pt x="75519" y="6324600"/>
                    <a:pt x="0" y="6249081"/>
                    <a:pt x="0" y="6155923"/>
                  </a:cubicBezTo>
                  <a:lnTo>
                    <a:pt x="0" y="168677"/>
                  </a:lnTo>
                  <a:cubicBezTo>
                    <a:pt x="0" y="75519"/>
                    <a:pt x="75519" y="0"/>
                    <a:pt x="168677" y="0"/>
                  </a:cubicBezTo>
                  <a:close/>
                </a:path>
              </a:pathLst>
            </a:custGeom>
          </p:spPr>
        </p:pic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F373ED4-4436-A22A-FAE4-66055D9AEBA0}"/>
              </a:ext>
            </a:extLst>
          </p:cNvPr>
          <p:cNvGrpSpPr/>
          <p:nvPr userDrawn="1"/>
        </p:nvGrpSpPr>
        <p:grpSpPr>
          <a:xfrm>
            <a:off x="571500" y="482600"/>
            <a:ext cx="1142090" cy="266700"/>
            <a:chOff x="673100" y="558800"/>
            <a:chExt cx="1142090" cy="266700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CE8E14F3-DF4B-0BB5-6D85-179909D88BB0}"/>
                </a:ext>
              </a:extLst>
            </p:cNvPr>
            <p:cNvSpPr/>
            <p:nvPr/>
          </p:nvSpPr>
          <p:spPr>
            <a:xfrm>
              <a:off x="673100" y="558800"/>
              <a:ext cx="266700" cy="266700"/>
            </a:xfrm>
            <a:prstGeom prst="ellipse">
              <a:avLst/>
            </a:prstGeom>
            <a:solidFill>
              <a:srgbClr val="FFEF1C"/>
            </a:solidFill>
            <a:ln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67B1A7E6-0AC2-2193-693A-82276D6A416E}"/>
                </a:ext>
              </a:extLst>
            </p:cNvPr>
            <p:cNvSpPr/>
            <p:nvPr/>
          </p:nvSpPr>
          <p:spPr>
            <a:xfrm>
              <a:off x="1110795" y="558800"/>
              <a:ext cx="266700" cy="266700"/>
            </a:xfrm>
            <a:prstGeom prst="ellipse">
              <a:avLst/>
            </a:prstGeom>
            <a:solidFill>
              <a:srgbClr val="FFEF1C"/>
            </a:solidFill>
            <a:ln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E30301AE-7FED-F1C5-C7B4-905635FFDA1F}"/>
                </a:ext>
              </a:extLst>
            </p:cNvPr>
            <p:cNvSpPr/>
            <p:nvPr/>
          </p:nvSpPr>
          <p:spPr>
            <a:xfrm>
              <a:off x="1548490" y="558800"/>
              <a:ext cx="266700" cy="266700"/>
            </a:xfrm>
            <a:prstGeom prst="ellipse">
              <a:avLst/>
            </a:prstGeom>
            <a:noFill/>
            <a:ln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3700522-E9A6-7C22-A7F1-74411BE56BFB}"/>
              </a:ext>
            </a:extLst>
          </p:cNvPr>
          <p:cNvGrpSpPr/>
          <p:nvPr userDrawn="1"/>
        </p:nvGrpSpPr>
        <p:grpSpPr>
          <a:xfrm>
            <a:off x="9976305" y="5779949"/>
            <a:ext cx="1495195" cy="428049"/>
            <a:chOff x="10293805" y="5818049"/>
            <a:chExt cx="1495195" cy="428049"/>
          </a:xfrm>
        </p:grpSpPr>
        <p:sp>
          <p:nvSpPr>
            <p:cNvPr id="20" name="缺角矩形 19">
              <a:extLst>
                <a:ext uri="{FF2B5EF4-FFF2-40B4-BE49-F238E27FC236}">
                  <a16:creationId xmlns:a16="http://schemas.microsoft.com/office/drawing/2014/main" id="{44842B0B-2544-85D3-9EFD-0053B712DDEB}"/>
                </a:ext>
              </a:extLst>
            </p:cNvPr>
            <p:cNvSpPr/>
            <p:nvPr/>
          </p:nvSpPr>
          <p:spPr>
            <a:xfrm>
              <a:off x="10293805" y="5818049"/>
              <a:ext cx="428049" cy="428049"/>
            </a:xfrm>
            <a:prstGeom prst="plaque">
              <a:avLst>
                <a:gd name="adj" fmla="val 50000"/>
              </a:avLst>
            </a:prstGeom>
            <a:solidFill>
              <a:srgbClr val="FFEF1C"/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缺角矩形 20">
              <a:extLst>
                <a:ext uri="{FF2B5EF4-FFF2-40B4-BE49-F238E27FC236}">
                  <a16:creationId xmlns:a16="http://schemas.microsoft.com/office/drawing/2014/main" id="{C14415B0-233B-3345-CCDF-6A44AC0B1D3F}"/>
                </a:ext>
              </a:extLst>
            </p:cNvPr>
            <p:cNvSpPr/>
            <p:nvPr/>
          </p:nvSpPr>
          <p:spPr>
            <a:xfrm>
              <a:off x="10827378" y="5818049"/>
              <a:ext cx="428049" cy="428049"/>
            </a:xfrm>
            <a:prstGeom prst="plaque">
              <a:avLst>
                <a:gd name="adj" fmla="val 50000"/>
              </a:avLst>
            </a:prstGeom>
            <a:solidFill>
              <a:srgbClr val="191C50"/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缺角矩形 21">
              <a:extLst>
                <a:ext uri="{FF2B5EF4-FFF2-40B4-BE49-F238E27FC236}">
                  <a16:creationId xmlns:a16="http://schemas.microsoft.com/office/drawing/2014/main" id="{CFD00269-38D5-E0EB-6886-0D9DBD52EF67}"/>
                </a:ext>
              </a:extLst>
            </p:cNvPr>
            <p:cNvSpPr/>
            <p:nvPr/>
          </p:nvSpPr>
          <p:spPr>
            <a:xfrm>
              <a:off x="11360951" y="5818049"/>
              <a:ext cx="428049" cy="428049"/>
            </a:xfrm>
            <a:prstGeom prst="plaque">
              <a:avLst>
                <a:gd name="adj" fmla="val 50000"/>
              </a:avLst>
            </a:prstGeom>
            <a:solidFill>
              <a:srgbClr val="FFEF1C"/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EC754A23-F82C-7FA8-B2DD-22CB954EC26B}"/>
              </a:ext>
            </a:extLst>
          </p:cNvPr>
          <p:cNvSpPr/>
          <p:nvPr userDrawn="1"/>
        </p:nvSpPr>
        <p:spPr>
          <a:xfrm>
            <a:off x="3632200" y="347402"/>
            <a:ext cx="4927600" cy="580359"/>
          </a:xfrm>
          <a:prstGeom prst="roundRect">
            <a:avLst>
              <a:gd name="adj" fmla="val 17176"/>
            </a:avLst>
          </a:prstGeom>
          <a:solidFill>
            <a:srgbClr val="FFEF1C"/>
          </a:solidFill>
          <a:ln w="25400">
            <a:solidFill>
              <a:srgbClr val="191C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7C39D1C-F2A6-4DCE-D44C-0AD335C79FBB}"/>
              </a:ext>
            </a:extLst>
          </p:cNvPr>
          <p:cNvGrpSpPr/>
          <p:nvPr userDrawn="1"/>
        </p:nvGrpSpPr>
        <p:grpSpPr>
          <a:xfrm>
            <a:off x="3858395" y="10062"/>
            <a:ext cx="4475209" cy="705159"/>
            <a:chOff x="3874634" y="76737"/>
            <a:chExt cx="4475209" cy="705159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5F8C38D9-F0AB-D0FF-1D41-19B00B2AEABD}"/>
                </a:ext>
              </a:extLst>
            </p:cNvPr>
            <p:cNvGrpSpPr/>
            <p:nvPr/>
          </p:nvGrpSpPr>
          <p:grpSpPr>
            <a:xfrm>
              <a:off x="3874634" y="76737"/>
              <a:ext cx="208009" cy="705159"/>
              <a:chOff x="2581593" y="3784668"/>
              <a:chExt cx="208009" cy="705159"/>
            </a:xfrm>
          </p:grpSpPr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599A822D-CB8F-F04A-1D53-40FA7CD8559C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: 圆角 29">
                <a:extLst>
                  <a:ext uri="{FF2B5EF4-FFF2-40B4-BE49-F238E27FC236}">
                    <a16:creationId xmlns:a16="http://schemas.microsoft.com/office/drawing/2014/main" id="{E69CC332-EB69-209E-AF93-53725B50F5BC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3B862F84-0591-BAC5-CB81-9E0659B58880}"/>
                </a:ext>
              </a:extLst>
            </p:cNvPr>
            <p:cNvGrpSpPr/>
            <p:nvPr/>
          </p:nvGrpSpPr>
          <p:grpSpPr>
            <a:xfrm>
              <a:off x="8141834" y="76737"/>
              <a:ext cx="208009" cy="705159"/>
              <a:chOff x="2581593" y="3784668"/>
              <a:chExt cx="208009" cy="705159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60BF76E8-B356-9DAC-3702-E4F807FDBEFF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: 圆角 27">
                <a:extLst>
                  <a:ext uri="{FF2B5EF4-FFF2-40B4-BE49-F238E27FC236}">
                    <a16:creationId xmlns:a16="http://schemas.microsoft.com/office/drawing/2014/main" id="{D7723AE2-C669-25F4-6DC8-95EF958C5987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993CB77-C306-23AA-D593-4C513F42CCD7}"/>
              </a:ext>
            </a:extLst>
          </p:cNvPr>
          <p:cNvGrpSpPr/>
          <p:nvPr userDrawn="1"/>
        </p:nvGrpSpPr>
        <p:grpSpPr>
          <a:xfrm>
            <a:off x="78363" y="927761"/>
            <a:ext cx="421969" cy="424993"/>
            <a:chOff x="16185" y="1086811"/>
            <a:chExt cx="941508" cy="700148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DBE9995A-ECFD-B05D-F6A4-2B1922E313A1}"/>
                </a:ext>
              </a:extLst>
            </p:cNvPr>
            <p:cNvSpPr/>
            <p:nvPr/>
          </p:nvSpPr>
          <p:spPr>
            <a:xfrm>
              <a:off x="16185" y="1086811"/>
              <a:ext cx="941508" cy="188686"/>
            </a:xfrm>
            <a:prstGeom prst="roundRect">
              <a:avLst>
                <a:gd name="adj" fmla="val 50000"/>
              </a:avLst>
            </a:prstGeom>
            <a:solidFill>
              <a:srgbClr val="FFEF1C"/>
            </a:solidFill>
            <a:ln w="254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A191A023-1C51-C790-F783-D15447FDB24C}"/>
                </a:ext>
              </a:extLst>
            </p:cNvPr>
            <p:cNvSpPr/>
            <p:nvPr/>
          </p:nvSpPr>
          <p:spPr>
            <a:xfrm>
              <a:off x="16185" y="1342542"/>
              <a:ext cx="941508" cy="188686"/>
            </a:xfrm>
            <a:prstGeom prst="roundRect">
              <a:avLst>
                <a:gd name="adj" fmla="val 50000"/>
              </a:avLst>
            </a:prstGeom>
            <a:solidFill>
              <a:srgbClr val="FFEF1C"/>
            </a:solidFill>
            <a:ln w="254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FD023E6A-037B-3CC0-3CA4-FEC2F2BC088C}"/>
                </a:ext>
              </a:extLst>
            </p:cNvPr>
            <p:cNvSpPr/>
            <p:nvPr/>
          </p:nvSpPr>
          <p:spPr>
            <a:xfrm>
              <a:off x="16185" y="1598273"/>
              <a:ext cx="941508" cy="188686"/>
            </a:xfrm>
            <a:prstGeom prst="roundRect">
              <a:avLst>
                <a:gd name="adj" fmla="val 50000"/>
              </a:avLst>
            </a:prstGeom>
            <a:solidFill>
              <a:srgbClr val="FFEF1C"/>
            </a:solidFill>
            <a:ln w="254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缺角矩形 34">
            <a:extLst>
              <a:ext uri="{FF2B5EF4-FFF2-40B4-BE49-F238E27FC236}">
                <a16:creationId xmlns:a16="http://schemas.microsoft.com/office/drawing/2014/main" id="{C7FEA39F-C35D-66F9-5672-EA2A22C42B72}"/>
              </a:ext>
            </a:extLst>
          </p:cNvPr>
          <p:cNvSpPr/>
          <p:nvPr userDrawn="1"/>
        </p:nvSpPr>
        <p:spPr>
          <a:xfrm>
            <a:off x="4236705" y="483627"/>
            <a:ext cx="269316" cy="269316"/>
          </a:xfrm>
          <a:prstGeom prst="plaque">
            <a:avLst>
              <a:gd name="adj" fmla="val 50000"/>
            </a:avLst>
          </a:prstGeom>
          <a:solidFill>
            <a:srgbClr val="FFEF1C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4384CECC-5195-AB56-507F-E4A303FBF454}"/>
              </a:ext>
            </a:extLst>
          </p:cNvPr>
          <p:cNvGrpSpPr/>
          <p:nvPr userDrawn="1"/>
        </p:nvGrpSpPr>
        <p:grpSpPr>
          <a:xfrm rot="5400000">
            <a:off x="11769760" y="5899660"/>
            <a:ext cx="807749" cy="188625"/>
            <a:chOff x="673100" y="558800"/>
            <a:chExt cx="1142090" cy="266700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7F59DC73-10E6-7B5C-52B2-AA000DAD74BC}"/>
                </a:ext>
              </a:extLst>
            </p:cNvPr>
            <p:cNvSpPr/>
            <p:nvPr/>
          </p:nvSpPr>
          <p:spPr>
            <a:xfrm>
              <a:off x="673100" y="558800"/>
              <a:ext cx="266700" cy="266700"/>
            </a:xfrm>
            <a:prstGeom prst="ellipse">
              <a:avLst/>
            </a:prstGeom>
            <a:solidFill>
              <a:srgbClr val="FFEF1C"/>
            </a:solidFill>
            <a:ln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0C8121E4-CE10-8D6F-542D-F274FC6354D4}"/>
                </a:ext>
              </a:extLst>
            </p:cNvPr>
            <p:cNvSpPr/>
            <p:nvPr/>
          </p:nvSpPr>
          <p:spPr>
            <a:xfrm>
              <a:off x="1110795" y="558800"/>
              <a:ext cx="266700" cy="266700"/>
            </a:xfrm>
            <a:prstGeom prst="ellipse">
              <a:avLst/>
            </a:prstGeom>
            <a:solidFill>
              <a:srgbClr val="FFEF1C"/>
            </a:solidFill>
            <a:ln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43A4C0A3-5387-E26E-6AFD-EF89929F828C}"/>
                </a:ext>
              </a:extLst>
            </p:cNvPr>
            <p:cNvSpPr/>
            <p:nvPr/>
          </p:nvSpPr>
          <p:spPr>
            <a:xfrm>
              <a:off x="1548490" y="558800"/>
              <a:ext cx="266700" cy="266700"/>
            </a:xfrm>
            <a:prstGeom prst="ellipse">
              <a:avLst/>
            </a:prstGeom>
            <a:noFill/>
            <a:ln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缺角矩形 39">
            <a:extLst>
              <a:ext uri="{FF2B5EF4-FFF2-40B4-BE49-F238E27FC236}">
                <a16:creationId xmlns:a16="http://schemas.microsoft.com/office/drawing/2014/main" id="{F10C499A-975D-8933-C3D7-C72A20939FCC}"/>
              </a:ext>
            </a:extLst>
          </p:cNvPr>
          <p:cNvSpPr/>
          <p:nvPr userDrawn="1"/>
        </p:nvSpPr>
        <p:spPr>
          <a:xfrm>
            <a:off x="7680566" y="483627"/>
            <a:ext cx="269316" cy="269316"/>
          </a:xfrm>
          <a:prstGeom prst="plaque">
            <a:avLst>
              <a:gd name="adj" fmla="val 50000"/>
            </a:avLst>
          </a:prstGeom>
          <a:solidFill>
            <a:srgbClr val="FFEF1C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7570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C6AA367-F6F0-F529-3009-7147A41FCE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8723B-CCE1-4ABC-BEC1-7056C445CAED}" type="datetimeFigureOut">
              <a:rPr lang="zh-CN" altLang="en-US" smtClean="0"/>
              <a:t>2023/9/12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175CE47-FA6C-0060-ACB7-043A1C15F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5D7E79A-59A4-9DAE-47C3-2B9C9FAF32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6EDE5-81E9-437D-BB98-7EED80487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3814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D0C2F07-2A9E-736E-FC24-83DC69757E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2023/9/12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C74CD26-9344-1448-F3F2-0DF0F604C4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84E2251-4F27-324D-0784-B44EAD4AF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43B410C9-6FC7-4C20-C7DA-CC8DB74ED36A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5576AB13-83B2-D672-64EE-2432417CF75F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A3477FDB-5FF7-3351-629E-F6CBD2CF5502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4069B1E3-EAA4-5C73-934D-26ECF5FCE87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E201881B-178A-82AF-FBA5-FDC1DE3E9091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BAC7A1B6-34B4-790B-E58E-D164844A1668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A25741F8-C84C-7A94-2D3D-E45E059653DA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D5A767CE-CC8B-4EA3-E8DB-79999DB4495A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44CF08DD-DD52-87B5-81C1-33758EB70E3F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3576763C-7CF8-3E63-2275-8F8A4A36B743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D1E1B9BE-1060-979B-C53F-541C5F550B2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0A01F667-0385-FD31-C165-F63172B86DE1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CF9659F8-1BC1-B659-8C12-34D66C6CE8B5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44967874-8CC9-40AC-F22B-326FFAE8D1BC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90E13185-9FED-3DF0-87D1-F6D0C78EAE73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B0624790-3E86-6728-CAA7-8997AA351511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9F49CAB1-93D0-6731-7385-C210AC705CBF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075DF9F5-BBF8-97C9-F720-A5863602BE7E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B728DDAA-1B24-8297-B651-F17C0F160ABE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4525F953-9059-28C3-126E-91240629F39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DC007CF-C726-8E29-E06B-C1A865A5E50B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308100E5-024F-AE8C-08C5-190A3B57620C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E4151C6-4812-5524-0229-28EC66408405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A1F58CC9-5986-96A3-931F-B066DB111963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9AB99BF8-C81A-3442-E047-EDE9F679351E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48CCABB2-89CF-9D95-A63D-D4CE2203D12C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97620D96-608F-A8E2-37B0-8E7A8CE8B3F7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805432B7-891B-032B-CF0A-0290C27D3DE1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BA539E67-C734-91C7-C1E5-7C819D96909E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06C67F67-AE1C-216C-CE1C-35C5AC27F6B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853056CA-D719-C57B-FF33-1B4A86555EF9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64938802-7BDF-F363-CE9A-0997926A53DD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97664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08A0872-CE9A-DD99-3DAD-101909EE6E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5709333-C57E-05DB-DC74-B50314E8FA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F190F8C-C9FF-1835-2783-B7694106BA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28723B-CCE1-4ABC-BEC1-7056C445CAED}" type="datetimeFigureOut">
              <a:rPr lang="zh-CN" altLang="en-US" smtClean="0"/>
              <a:t>2023/9/12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42E22F8-2351-9182-1981-DF08366B30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3DC657A-EEC1-71B9-9AC9-3D789AF0C3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96EDE5-81E9-437D-BB98-7EED80487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880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1" r:id="rId3"/>
    <p:sldLayoutId id="2147483663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组合 91">
            <a:extLst>
              <a:ext uri="{FF2B5EF4-FFF2-40B4-BE49-F238E27FC236}">
                <a16:creationId xmlns:a16="http://schemas.microsoft.com/office/drawing/2014/main" id="{A89BC671-282D-361B-0501-87ECFB8AAF9C}"/>
              </a:ext>
            </a:extLst>
          </p:cNvPr>
          <p:cNvGrpSpPr/>
          <p:nvPr/>
        </p:nvGrpSpPr>
        <p:grpSpPr>
          <a:xfrm>
            <a:off x="571500" y="482600"/>
            <a:ext cx="1142090" cy="266700"/>
            <a:chOff x="673100" y="558800"/>
            <a:chExt cx="1142090" cy="266700"/>
          </a:xfrm>
        </p:grpSpPr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BD4D9817-E1EC-E649-4C1A-3BD4EF9038BB}"/>
                </a:ext>
              </a:extLst>
            </p:cNvPr>
            <p:cNvSpPr/>
            <p:nvPr/>
          </p:nvSpPr>
          <p:spPr>
            <a:xfrm>
              <a:off x="673100" y="558800"/>
              <a:ext cx="266700" cy="266700"/>
            </a:xfrm>
            <a:prstGeom prst="ellipse">
              <a:avLst/>
            </a:prstGeom>
            <a:solidFill>
              <a:srgbClr val="FFEF1C"/>
            </a:solidFill>
            <a:ln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38703B6D-62ED-B9F9-9ED3-1868F023CB6E}"/>
                </a:ext>
              </a:extLst>
            </p:cNvPr>
            <p:cNvSpPr/>
            <p:nvPr/>
          </p:nvSpPr>
          <p:spPr>
            <a:xfrm>
              <a:off x="1110795" y="558800"/>
              <a:ext cx="266700" cy="266700"/>
            </a:xfrm>
            <a:prstGeom prst="ellipse">
              <a:avLst/>
            </a:prstGeom>
            <a:solidFill>
              <a:srgbClr val="FFEF1C"/>
            </a:solidFill>
            <a:ln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130C40E4-39C5-ED5A-181B-B368A41284B6}"/>
                </a:ext>
              </a:extLst>
            </p:cNvPr>
            <p:cNvSpPr/>
            <p:nvPr/>
          </p:nvSpPr>
          <p:spPr>
            <a:xfrm>
              <a:off x="1548490" y="558800"/>
              <a:ext cx="266700" cy="266700"/>
            </a:xfrm>
            <a:prstGeom prst="ellipse">
              <a:avLst/>
            </a:prstGeom>
            <a:noFill/>
            <a:ln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E7615F00-003E-607F-FB44-CDB0D370E28D}"/>
              </a:ext>
            </a:extLst>
          </p:cNvPr>
          <p:cNvGrpSpPr/>
          <p:nvPr/>
        </p:nvGrpSpPr>
        <p:grpSpPr>
          <a:xfrm>
            <a:off x="9976305" y="5779949"/>
            <a:ext cx="1495195" cy="428049"/>
            <a:chOff x="10293805" y="5818049"/>
            <a:chExt cx="1495195" cy="428049"/>
          </a:xfrm>
        </p:grpSpPr>
        <p:sp>
          <p:nvSpPr>
            <p:cNvPr id="7" name="缺角矩形 6">
              <a:extLst>
                <a:ext uri="{FF2B5EF4-FFF2-40B4-BE49-F238E27FC236}">
                  <a16:creationId xmlns:a16="http://schemas.microsoft.com/office/drawing/2014/main" id="{D881F7A1-3EAB-7D4C-13CE-F0A89102DF7E}"/>
                </a:ext>
              </a:extLst>
            </p:cNvPr>
            <p:cNvSpPr/>
            <p:nvPr/>
          </p:nvSpPr>
          <p:spPr>
            <a:xfrm>
              <a:off x="10293805" y="5818049"/>
              <a:ext cx="428049" cy="428049"/>
            </a:xfrm>
            <a:prstGeom prst="plaque">
              <a:avLst>
                <a:gd name="adj" fmla="val 50000"/>
              </a:avLst>
            </a:prstGeom>
            <a:solidFill>
              <a:srgbClr val="FFEF1C"/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缺角矩形 88">
              <a:extLst>
                <a:ext uri="{FF2B5EF4-FFF2-40B4-BE49-F238E27FC236}">
                  <a16:creationId xmlns:a16="http://schemas.microsoft.com/office/drawing/2014/main" id="{D6CEFC9D-CB13-3357-9282-5175D58FBCC8}"/>
                </a:ext>
              </a:extLst>
            </p:cNvPr>
            <p:cNvSpPr/>
            <p:nvPr/>
          </p:nvSpPr>
          <p:spPr>
            <a:xfrm>
              <a:off x="10827378" y="5818049"/>
              <a:ext cx="428049" cy="428049"/>
            </a:xfrm>
            <a:prstGeom prst="plaque">
              <a:avLst>
                <a:gd name="adj" fmla="val 50000"/>
              </a:avLst>
            </a:prstGeom>
            <a:solidFill>
              <a:srgbClr val="191C50"/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缺角矩形 89">
              <a:extLst>
                <a:ext uri="{FF2B5EF4-FFF2-40B4-BE49-F238E27FC236}">
                  <a16:creationId xmlns:a16="http://schemas.microsoft.com/office/drawing/2014/main" id="{7B5A5CEC-CA9C-90D9-0339-3F7E15AB470F}"/>
                </a:ext>
              </a:extLst>
            </p:cNvPr>
            <p:cNvSpPr/>
            <p:nvPr/>
          </p:nvSpPr>
          <p:spPr>
            <a:xfrm>
              <a:off x="11360951" y="5818049"/>
              <a:ext cx="428049" cy="428049"/>
            </a:xfrm>
            <a:prstGeom prst="plaque">
              <a:avLst>
                <a:gd name="adj" fmla="val 50000"/>
              </a:avLst>
            </a:prstGeom>
            <a:solidFill>
              <a:srgbClr val="FFEF1C"/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7" name="组合 106" descr="D:\51PPT模板网\51pptmoban.com\图片001.jpg">
            <a:extLst>
              <a:ext uri="{FF2B5EF4-FFF2-40B4-BE49-F238E27FC236}">
                <a16:creationId xmlns:a16="http://schemas.microsoft.com/office/drawing/2014/main" id="{0B32D914-6CD3-4F0E-4F4B-2D875DCF7493}"/>
              </a:ext>
            </a:extLst>
          </p:cNvPr>
          <p:cNvGrpSpPr/>
          <p:nvPr/>
        </p:nvGrpSpPr>
        <p:grpSpPr>
          <a:xfrm>
            <a:off x="3001962" y="739800"/>
            <a:ext cx="6188075" cy="2158146"/>
            <a:chOff x="3001962" y="1148847"/>
            <a:chExt cx="6188075" cy="2158146"/>
          </a:xfrm>
        </p:grpSpPr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DBB95709-97CC-C8D9-8406-6781511D3F43}"/>
                </a:ext>
              </a:extLst>
            </p:cNvPr>
            <p:cNvGrpSpPr/>
            <p:nvPr/>
          </p:nvGrpSpPr>
          <p:grpSpPr>
            <a:xfrm>
              <a:off x="3001962" y="1600201"/>
              <a:ext cx="6188075" cy="1533322"/>
              <a:chOff x="2946400" y="1600200"/>
              <a:chExt cx="8056447" cy="1996279"/>
            </a:xfrm>
          </p:grpSpPr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15901001-E054-6BED-ED56-D4C9D6EEC396}"/>
                  </a:ext>
                </a:extLst>
              </p:cNvPr>
              <p:cNvGrpSpPr/>
              <p:nvPr/>
            </p:nvGrpSpPr>
            <p:grpSpPr>
              <a:xfrm>
                <a:off x="2946400" y="1600200"/>
                <a:ext cx="1969972" cy="1996279"/>
                <a:chOff x="2946400" y="1600200"/>
                <a:chExt cx="1969972" cy="1996279"/>
              </a:xfrm>
            </p:grpSpPr>
            <p:sp>
              <p:nvSpPr>
                <p:cNvPr id="5" name="椭圆 4">
                  <a:extLst>
                    <a:ext uri="{FF2B5EF4-FFF2-40B4-BE49-F238E27FC236}">
                      <a16:creationId xmlns:a16="http://schemas.microsoft.com/office/drawing/2014/main" id="{18F10258-21DC-A21B-4791-640FB94FA481}"/>
                    </a:ext>
                  </a:extLst>
                </p:cNvPr>
                <p:cNvSpPr/>
                <p:nvPr/>
              </p:nvSpPr>
              <p:spPr>
                <a:xfrm>
                  <a:off x="3087572" y="1767679"/>
                  <a:ext cx="1828800" cy="1828800"/>
                </a:xfrm>
                <a:prstGeom prst="ellipse">
                  <a:avLst/>
                </a:prstGeom>
                <a:solidFill>
                  <a:srgbClr val="FFEF1C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C21A8C0D-ACA0-7682-1D80-9AF3E17D8181}"/>
                    </a:ext>
                  </a:extLst>
                </p:cNvPr>
                <p:cNvSpPr/>
                <p:nvPr/>
              </p:nvSpPr>
              <p:spPr>
                <a:xfrm>
                  <a:off x="3415700" y="2213646"/>
                  <a:ext cx="1500672" cy="1382833"/>
                </a:xfrm>
                <a:custGeom>
                  <a:avLst/>
                  <a:gdLst>
                    <a:gd name="connsiteX0" fmla="*/ 496572 w 1500672"/>
                    <a:gd name="connsiteY0" fmla="*/ 1212818 h 1382833"/>
                    <a:gd name="connsiteX1" fmla="*/ 626468 w 1500672"/>
                    <a:gd name="connsiteY1" fmla="*/ 1380867 h 1382833"/>
                    <a:gd name="connsiteX2" fmla="*/ 587519 w 1500672"/>
                    <a:gd name="connsiteY2" fmla="*/ 1382833 h 1382833"/>
                    <a:gd name="connsiteX3" fmla="*/ 569314 w 1500672"/>
                    <a:gd name="connsiteY3" fmla="*/ 1381685 h 1382833"/>
                    <a:gd name="connsiteX4" fmla="*/ 440399 w 1500672"/>
                    <a:gd name="connsiteY4" fmla="*/ 1214904 h 1382833"/>
                    <a:gd name="connsiteX5" fmla="*/ 446347 w 1500672"/>
                    <a:gd name="connsiteY5" fmla="*/ 1215354 h 1382833"/>
                    <a:gd name="connsiteX6" fmla="*/ 247562 w 1500672"/>
                    <a:gd name="connsiteY6" fmla="*/ 1191099 h 1382833"/>
                    <a:gd name="connsiteX7" fmla="*/ 307093 w 1500672"/>
                    <a:gd name="connsiteY7" fmla="*/ 1204818 h 1382833"/>
                    <a:gd name="connsiteX8" fmla="*/ 316502 w 1500672"/>
                    <a:gd name="connsiteY8" fmla="*/ 1205530 h 1382833"/>
                    <a:gd name="connsiteX9" fmla="*/ 443849 w 1500672"/>
                    <a:gd name="connsiteY9" fmla="*/ 1370281 h 1382833"/>
                    <a:gd name="connsiteX10" fmla="*/ 376035 w 1500672"/>
                    <a:gd name="connsiteY10" fmla="*/ 1357305 h 1382833"/>
                    <a:gd name="connsiteX11" fmla="*/ 653969 w 1500672"/>
                    <a:gd name="connsiteY11" fmla="*/ 1190776 h 1382833"/>
                    <a:gd name="connsiteX12" fmla="*/ 785368 w 1500672"/>
                    <a:gd name="connsiteY12" fmla="*/ 1360768 h 1382833"/>
                    <a:gd name="connsiteX13" fmla="*/ 771803 w 1500672"/>
                    <a:gd name="connsiteY13" fmla="*/ 1364256 h 1382833"/>
                    <a:gd name="connsiteX14" fmla="*/ 734661 w 1500672"/>
                    <a:gd name="connsiteY14" fmla="*/ 1369924 h 1382833"/>
                    <a:gd name="connsiteX15" fmla="*/ 603969 w 1500672"/>
                    <a:gd name="connsiteY15" fmla="*/ 1200846 h 1382833"/>
                    <a:gd name="connsiteX16" fmla="*/ 630631 w 1500672"/>
                    <a:gd name="connsiteY16" fmla="*/ 1196777 h 1382833"/>
                    <a:gd name="connsiteX17" fmla="*/ 794156 w 1500672"/>
                    <a:gd name="connsiteY17" fmla="*/ 1146467 h 1382833"/>
                    <a:gd name="connsiteX18" fmla="*/ 926196 w 1500672"/>
                    <a:gd name="connsiteY18" fmla="*/ 1317288 h 1382833"/>
                    <a:gd name="connsiteX19" fmla="*/ 881153 w 1500672"/>
                    <a:gd name="connsiteY19" fmla="*/ 1333774 h 1382833"/>
                    <a:gd name="connsiteX20" fmla="*/ 749113 w 1500672"/>
                    <a:gd name="connsiteY20" fmla="*/ 1162953 h 1382833"/>
                    <a:gd name="connsiteX21" fmla="*/ 0 w 1500672"/>
                    <a:gd name="connsiteY21" fmla="*/ 1096493 h 1382833"/>
                    <a:gd name="connsiteX22" fmla="*/ 49918 w 1500672"/>
                    <a:gd name="connsiteY22" fmla="*/ 1125185 h 1382833"/>
                    <a:gd name="connsiteX23" fmla="*/ 93120 w 1500672"/>
                    <a:gd name="connsiteY23" fmla="*/ 1142207 h 1382833"/>
                    <a:gd name="connsiteX24" fmla="*/ 217595 w 1500672"/>
                    <a:gd name="connsiteY24" fmla="*/ 1303242 h 1382833"/>
                    <a:gd name="connsiteX25" fmla="*/ 151663 w 1500672"/>
                    <a:gd name="connsiteY25" fmla="*/ 1272470 h 1382833"/>
                    <a:gd name="connsiteX26" fmla="*/ 121450 w 1500672"/>
                    <a:gd name="connsiteY26" fmla="*/ 1253615 h 1382833"/>
                    <a:gd name="connsiteX27" fmla="*/ 919173 w 1500672"/>
                    <a:gd name="connsiteY27" fmla="*/ 1082532 h 1382833"/>
                    <a:gd name="connsiteX28" fmla="*/ 1052372 w 1500672"/>
                    <a:gd name="connsiteY28" fmla="*/ 1254855 h 1382833"/>
                    <a:gd name="connsiteX29" fmla="*/ 1023377 w 1500672"/>
                    <a:gd name="connsiteY29" fmla="*/ 1272470 h 1382833"/>
                    <a:gd name="connsiteX30" fmla="*/ 1012320 w 1500672"/>
                    <a:gd name="connsiteY30" fmla="*/ 1277796 h 1382833"/>
                    <a:gd name="connsiteX31" fmla="*/ 879685 w 1500672"/>
                    <a:gd name="connsiteY31" fmla="*/ 1106205 h 1382833"/>
                    <a:gd name="connsiteX32" fmla="*/ 882205 w 1500672"/>
                    <a:gd name="connsiteY32" fmla="*/ 1104991 h 1382833"/>
                    <a:gd name="connsiteX33" fmla="*/ 1029627 w 1500672"/>
                    <a:gd name="connsiteY33" fmla="*/ 999759 h 1382833"/>
                    <a:gd name="connsiteX34" fmla="*/ 1163645 w 1500672"/>
                    <a:gd name="connsiteY34" fmla="*/ 1173141 h 1382833"/>
                    <a:gd name="connsiteX35" fmla="*/ 1128362 w 1500672"/>
                    <a:gd name="connsiteY35" fmla="*/ 1202252 h 1382833"/>
                    <a:gd name="connsiteX36" fmla="*/ 994344 w 1500672"/>
                    <a:gd name="connsiteY36" fmla="*/ 1028870 h 1382833"/>
                    <a:gd name="connsiteX37" fmla="*/ 1129464 w 1500672"/>
                    <a:gd name="connsiteY37" fmla="*/ 903248 h 1382833"/>
                    <a:gd name="connsiteX38" fmla="*/ 1264587 w 1500672"/>
                    <a:gd name="connsiteY38" fmla="*/ 1078059 h 1382833"/>
                    <a:gd name="connsiteX39" fmla="*/ 1234751 w 1500672"/>
                    <a:gd name="connsiteY39" fmla="*/ 1114219 h 1382833"/>
                    <a:gd name="connsiteX40" fmla="*/ 1099628 w 1500672"/>
                    <a:gd name="connsiteY40" fmla="*/ 939409 h 1382833"/>
                    <a:gd name="connsiteX41" fmla="*/ 1216522 w 1500672"/>
                    <a:gd name="connsiteY41" fmla="*/ 790207 h 1382833"/>
                    <a:gd name="connsiteX42" fmla="*/ 1352860 w 1500672"/>
                    <a:gd name="connsiteY42" fmla="*/ 966590 h 1382833"/>
                    <a:gd name="connsiteX43" fmla="*/ 1345754 w 1500672"/>
                    <a:gd name="connsiteY43" fmla="*/ 979683 h 1382833"/>
                    <a:gd name="connsiteX44" fmla="*/ 1324813 w 1500672"/>
                    <a:gd name="connsiteY44" fmla="*/ 1005063 h 1382833"/>
                    <a:gd name="connsiteX45" fmla="*/ 1189691 w 1500672"/>
                    <a:gd name="connsiteY45" fmla="*/ 830252 h 1382833"/>
                    <a:gd name="connsiteX46" fmla="*/ 1204582 w 1500672"/>
                    <a:gd name="connsiteY46" fmla="*/ 812204 h 1382833"/>
                    <a:gd name="connsiteX47" fmla="*/ 1288481 w 1500672"/>
                    <a:gd name="connsiteY47" fmla="*/ 657631 h 1382833"/>
                    <a:gd name="connsiteX48" fmla="*/ 1424820 w 1500672"/>
                    <a:gd name="connsiteY48" fmla="*/ 834015 h 1382833"/>
                    <a:gd name="connsiteX49" fmla="*/ 1400982 w 1500672"/>
                    <a:gd name="connsiteY49" fmla="*/ 877933 h 1382833"/>
                    <a:gd name="connsiteX50" fmla="*/ 1264643 w 1500672"/>
                    <a:gd name="connsiteY50" fmla="*/ 701549 h 1382833"/>
                    <a:gd name="connsiteX51" fmla="*/ 1338586 w 1500672"/>
                    <a:gd name="connsiteY51" fmla="*/ 496782 h 1382833"/>
                    <a:gd name="connsiteX52" fmla="*/ 1476401 w 1500672"/>
                    <a:gd name="connsiteY52" fmla="*/ 675076 h 1382833"/>
                    <a:gd name="connsiteX53" fmla="*/ 1459844 w 1500672"/>
                    <a:gd name="connsiteY53" fmla="*/ 728413 h 1382833"/>
                    <a:gd name="connsiteX54" fmla="*/ 1322029 w 1500672"/>
                    <a:gd name="connsiteY54" fmla="*/ 550120 h 1382833"/>
                    <a:gd name="connsiteX55" fmla="*/ 1360571 w 1500672"/>
                    <a:gd name="connsiteY55" fmla="*/ 299555 h 1382833"/>
                    <a:gd name="connsiteX56" fmla="*/ 1500672 w 1500672"/>
                    <a:gd name="connsiteY56" fmla="*/ 480806 h 1382833"/>
                    <a:gd name="connsiteX57" fmla="*/ 1494005 w 1500672"/>
                    <a:gd name="connsiteY57" fmla="*/ 546938 h 1382833"/>
                    <a:gd name="connsiteX58" fmla="*/ 1354185 w 1500672"/>
                    <a:gd name="connsiteY58" fmla="*/ 366050 h 1382833"/>
                    <a:gd name="connsiteX59" fmla="*/ 1360747 w 1500672"/>
                    <a:gd name="connsiteY59" fmla="*/ 300954 h 1382833"/>
                    <a:gd name="connsiteX60" fmla="*/ 1303461 w 1500672"/>
                    <a:gd name="connsiteY60" fmla="*/ 0 h 1382833"/>
                    <a:gd name="connsiteX61" fmla="*/ 1456660 w 1500672"/>
                    <a:gd name="connsiteY61" fmla="*/ 198195 h 1382833"/>
                    <a:gd name="connsiteX62" fmla="*/ 1483342 w 1500672"/>
                    <a:gd name="connsiteY62" fmla="*/ 284150 h 1382833"/>
                    <a:gd name="connsiteX63" fmla="*/ 1486046 w 1500672"/>
                    <a:gd name="connsiteY63" fmla="*/ 310970 h 1382833"/>
                    <a:gd name="connsiteX64" fmla="*/ 1337859 w 1500672"/>
                    <a:gd name="connsiteY64" fmla="*/ 119258 h 1382833"/>
                    <a:gd name="connsiteX65" fmla="*/ 1331960 w 1500672"/>
                    <a:gd name="connsiteY65" fmla="*/ 72432 h 1382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</a:cxnLst>
                  <a:rect l="l" t="t" r="r" b="b"/>
                  <a:pathLst>
                    <a:path w="1500672" h="1382833">
                      <a:moveTo>
                        <a:pt x="496572" y="1212818"/>
                      </a:moveTo>
                      <a:lnTo>
                        <a:pt x="626468" y="1380867"/>
                      </a:lnTo>
                      <a:lnTo>
                        <a:pt x="587519" y="1382833"/>
                      </a:lnTo>
                      <a:lnTo>
                        <a:pt x="569314" y="1381685"/>
                      </a:lnTo>
                      <a:lnTo>
                        <a:pt x="440399" y="1214904"/>
                      </a:lnTo>
                      <a:lnTo>
                        <a:pt x="446347" y="1215354"/>
                      </a:lnTo>
                      <a:close/>
                      <a:moveTo>
                        <a:pt x="247562" y="1191099"/>
                      </a:moveTo>
                      <a:lnTo>
                        <a:pt x="307093" y="1204818"/>
                      </a:lnTo>
                      <a:lnTo>
                        <a:pt x="316502" y="1205530"/>
                      </a:lnTo>
                      <a:lnTo>
                        <a:pt x="443849" y="1370281"/>
                      </a:lnTo>
                      <a:lnTo>
                        <a:pt x="376035" y="1357305"/>
                      </a:lnTo>
                      <a:close/>
                      <a:moveTo>
                        <a:pt x="653969" y="1190776"/>
                      </a:moveTo>
                      <a:lnTo>
                        <a:pt x="785368" y="1360768"/>
                      </a:lnTo>
                      <a:lnTo>
                        <a:pt x="771803" y="1364256"/>
                      </a:lnTo>
                      <a:lnTo>
                        <a:pt x="734661" y="1369924"/>
                      </a:lnTo>
                      <a:lnTo>
                        <a:pt x="603969" y="1200846"/>
                      </a:lnTo>
                      <a:lnTo>
                        <a:pt x="630631" y="1196777"/>
                      </a:lnTo>
                      <a:close/>
                      <a:moveTo>
                        <a:pt x="794156" y="1146467"/>
                      </a:moveTo>
                      <a:lnTo>
                        <a:pt x="926196" y="1317288"/>
                      </a:lnTo>
                      <a:lnTo>
                        <a:pt x="881153" y="1333774"/>
                      </a:lnTo>
                      <a:lnTo>
                        <a:pt x="749113" y="1162953"/>
                      </a:lnTo>
                      <a:close/>
                      <a:moveTo>
                        <a:pt x="0" y="1096493"/>
                      </a:moveTo>
                      <a:lnTo>
                        <a:pt x="49918" y="1125185"/>
                      </a:lnTo>
                      <a:lnTo>
                        <a:pt x="93120" y="1142207"/>
                      </a:lnTo>
                      <a:lnTo>
                        <a:pt x="217595" y="1303242"/>
                      </a:lnTo>
                      <a:lnTo>
                        <a:pt x="151663" y="1272470"/>
                      </a:lnTo>
                      <a:lnTo>
                        <a:pt x="121450" y="1253615"/>
                      </a:lnTo>
                      <a:close/>
                      <a:moveTo>
                        <a:pt x="919173" y="1082532"/>
                      </a:moveTo>
                      <a:lnTo>
                        <a:pt x="1052372" y="1254855"/>
                      </a:lnTo>
                      <a:lnTo>
                        <a:pt x="1023377" y="1272470"/>
                      </a:lnTo>
                      <a:lnTo>
                        <a:pt x="1012320" y="1277796"/>
                      </a:lnTo>
                      <a:lnTo>
                        <a:pt x="879685" y="1106205"/>
                      </a:lnTo>
                      <a:lnTo>
                        <a:pt x="882205" y="1104991"/>
                      </a:lnTo>
                      <a:close/>
                      <a:moveTo>
                        <a:pt x="1029627" y="999759"/>
                      </a:moveTo>
                      <a:lnTo>
                        <a:pt x="1163645" y="1173141"/>
                      </a:lnTo>
                      <a:lnTo>
                        <a:pt x="1128362" y="1202252"/>
                      </a:lnTo>
                      <a:lnTo>
                        <a:pt x="994344" y="1028870"/>
                      </a:lnTo>
                      <a:close/>
                      <a:moveTo>
                        <a:pt x="1129464" y="903248"/>
                      </a:moveTo>
                      <a:lnTo>
                        <a:pt x="1264587" y="1078059"/>
                      </a:lnTo>
                      <a:lnTo>
                        <a:pt x="1234751" y="1114219"/>
                      </a:lnTo>
                      <a:lnTo>
                        <a:pt x="1099628" y="939409"/>
                      </a:lnTo>
                      <a:close/>
                      <a:moveTo>
                        <a:pt x="1216522" y="790207"/>
                      </a:moveTo>
                      <a:lnTo>
                        <a:pt x="1352860" y="966590"/>
                      </a:lnTo>
                      <a:lnTo>
                        <a:pt x="1345754" y="979683"/>
                      </a:lnTo>
                      <a:lnTo>
                        <a:pt x="1324813" y="1005063"/>
                      </a:lnTo>
                      <a:lnTo>
                        <a:pt x="1189691" y="830252"/>
                      </a:lnTo>
                      <a:lnTo>
                        <a:pt x="1204582" y="812204"/>
                      </a:lnTo>
                      <a:close/>
                      <a:moveTo>
                        <a:pt x="1288481" y="657631"/>
                      </a:moveTo>
                      <a:lnTo>
                        <a:pt x="1424820" y="834015"/>
                      </a:lnTo>
                      <a:lnTo>
                        <a:pt x="1400982" y="877933"/>
                      </a:lnTo>
                      <a:lnTo>
                        <a:pt x="1264643" y="701549"/>
                      </a:lnTo>
                      <a:close/>
                      <a:moveTo>
                        <a:pt x="1338586" y="496782"/>
                      </a:moveTo>
                      <a:lnTo>
                        <a:pt x="1476401" y="675076"/>
                      </a:lnTo>
                      <a:lnTo>
                        <a:pt x="1459844" y="728413"/>
                      </a:lnTo>
                      <a:lnTo>
                        <a:pt x="1322029" y="550120"/>
                      </a:lnTo>
                      <a:close/>
                      <a:moveTo>
                        <a:pt x="1360571" y="299555"/>
                      </a:moveTo>
                      <a:lnTo>
                        <a:pt x="1500672" y="480806"/>
                      </a:lnTo>
                      <a:lnTo>
                        <a:pt x="1494005" y="546938"/>
                      </a:lnTo>
                      <a:lnTo>
                        <a:pt x="1354185" y="366050"/>
                      </a:lnTo>
                      <a:lnTo>
                        <a:pt x="1360747" y="300954"/>
                      </a:lnTo>
                      <a:close/>
                      <a:moveTo>
                        <a:pt x="1303461" y="0"/>
                      </a:moveTo>
                      <a:lnTo>
                        <a:pt x="1456660" y="198195"/>
                      </a:lnTo>
                      <a:lnTo>
                        <a:pt x="1483342" y="284150"/>
                      </a:lnTo>
                      <a:lnTo>
                        <a:pt x="1486046" y="310970"/>
                      </a:lnTo>
                      <a:lnTo>
                        <a:pt x="1337859" y="119258"/>
                      </a:lnTo>
                      <a:lnTo>
                        <a:pt x="1331960" y="72432"/>
                      </a:lnTo>
                      <a:close/>
                    </a:path>
                  </a:pathLst>
                </a:custGeom>
                <a:solidFill>
                  <a:srgbClr val="191C50">
                    <a:alpha val="29000"/>
                  </a:srgb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1200"/>
                </a:p>
              </p:txBody>
            </p:sp>
            <p:sp>
              <p:nvSpPr>
                <p:cNvPr id="2" name="椭圆 1">
                  <a:extLst>
                    <a:ext uri="{FF2B5EF4-FFF2-40B4-BE49-F238E27FC236}">
                      <a16:creationId xmlns:a16="http://schemas.microsoft.com/office/drawing/2014/main" id="{70F00ACD-1018-A14E-399E-9648F986A41B}"/>
                    </a:ext>
                  </a:extLst>
                </p:cNvPr>
                <p:cNvSpPr/>
                <p:nvPr/>
              </p:nvSpPr>
              <p:spPr>
                <a:xfrm>
                  <a:off x="2946400" y="1600200"/>
                  <a:ext cx="1828800" cy="1828800"/>
                </a:xfrm>
                <a:prstGeom prst="ellipse">
                  <a:avLst/>
                </a:prstGeom>
                <a:noFill/>
                <a:ln w="38100">
                  <a:solidFill>
                    <a:srgbClr val="191C5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  <p:sp>
              <p:nvSpPr>
                <p:cNvPr id="6" name="弧形 5">
                  <a:extLst>
                    <a:ext uri="{FF2B5EF4-FFF2-40B4-BE49-F238E27FC236}">
                      <a16:creationId xmlns:a16="http://schemas.microsoft.com/office/drawing/2014/main" id="{D72158F9-4B1F-5220-F355-F489B30EEBFD}"/>
                    </a:ext>
                  </a:extLst>
                </p:cNvPr>
                <p:cNvSpPr/>
                <p:nvPr/>
              </p:nvSpPr>
              <p:spPr>
                <a:xfrm>
                  <a:off x="3016986" y="1683940"/>
                  <a:ext cx="1828800" cy="1828800"/>
                </a:xfrm>
                <a:prstGeom prst="arc">
                  <a:avLst>
                    <a:gd name="adj1" fmla="val 11571615"/>
                    <a:gd name="adj2" fmla="val 14036972"/>
                  </a:avLst>
                </a:prstGeom>
                <a:ln w="25400" cap="rnd">
                  <a:solidFill>
                    <a:srgbClr val="191C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dirty="0"/>
                </a:p>
              </p:txBody>
            </p:sp>
            <p:sp>
              <p:nvSpPr>
                <p:cNvPr id="43" name="文本框 42">
                  <a:extLst>
                    <a:ext uri="{FF2B5EF4-FFF2-40B4-BE49-F238E27FC236}">
                      <a16:creationId xmlns:a16="http://schemas.microsoft.com/office/drawing/2014/main" id="{EFB481CD-110F-A202-AAB4-11983996E385}"/>
                    </a:ext>
                  </a:extLst>
                </p:cNvPr>
                <p:cNvSpPr txBox="1"/>
                <p:nvPr/>
              </p:nvSpPr>
              <p:spPr>
                <a:xfrm>
                  <a:off x="3318357" y="1635691"/>
                  <a:ext cx="1202530" cy="156274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7200" dirty="0">
                      <a:solidFill>
                        <a:srgbClr val="191C50"/>
                      </a:solidFill>
                      <a:latin typeface="字魂扁桃体" pitchFamily="2" charset="-122"/>
                      <a:ea typeface="字魂扁桃体" pitchFamily="2" charset="-122"/>
                    </a:rPr>
                    <a:t>实</a:t>
                  </a:r>
                </a:p>
              </p:txBody>
            </p:sp>
          </p:grpSp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28525CD8-3C15-7D80-2860-63942665183A}"/>
                  </a:ext>
                </a:extLst>
              </p:cNvPr>
              <p:cNvGrpSpPr/>
              <p:nvPr/>
            </p:nvGrpSpPr>
            <p:grpSpPr>
              <a:xfrm>
                <a:off x="4975225" y="1600200"/>
                <a:ext cx="1969972" cy="1996279"/>
                <a:chOff x="2946400" y="1600200"/>
                <a:chExt cx="1969972" cy="1996279"/>
              </a:xfrm>
            </p:grpSpPr>
            <p:sp>
              <p:nvSpPr>
                <p:cNvPr id="52" name="椭圆 51">
                  <a:extLst>
                    <a:ext uri="{FF2B5EF4-FFF2-40B4-BE49-F238E27FC236}">
                      <a16:creationId xmlns:a16="http://schemas.microsoft.com/office/drawing/2014/main" id="{C353D9E2-9E74-1922-D1DF-DC32762A793C}"/>
                    </a:ext>
                  </a:extLst>
                </p:cNvPr>
                <p:cNvSpPr/>
                <p:nvPr/>
              </p:nvSpPr>
              <p:spPr>
                <a:xfrm>
                  <a:off x="3087572" y="1767679"/>
                  <a:ext cx="1828800" cy="1828800"/>
                </a:xfrm>
                <a:prstGeom prst="ellipse">
                  <a:avLst/>
                </a:prstGeom>
                <a:solidFill>
                  <a:srgbClr val="FFEF1C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43827EEA-5EC3-D045-B349-872EFE92AC9B}"/>
                    </a:ext>
                  </a:extLst>
                </p:cNvPr>
                <p:cNvSpPr/>
                <p:nvPr/>
              </p:nvSpPr>
              <p:spPr>
                <a:xfrm>
                  <a:off x="3415700" y="2213646"/>
                  <a:ext cx="1500672" cy="1382833"/>
                </a:xfrm>
                <a:custGeom>
                  <a:avLst/>
                  <a:gdLst>
                    <a:gd name="connsiteX0" fmla="*/ 496572 w 1500672"/>
                    <a:gd name="connsiteY0" fmla="*/ 1212818 h 1382833"/>
                    <a:gd name="connsiteX1" fmla="*/ 626468 w 1500672"/>
                    <a:gd name="connsiteY1" fmla="*/ 1380867 h 1382833"/>
                    <a:gd name="connsiteX2" fmla="*/ 587519 w 1500672"/>
                    <a:gd name="connsiteY2" fmla="*/ 1382833 h 1382833"/>
                    <a:gd name="connsiteX3" fmla="*/ 569314 w 1500672"/>
                    <a:gd name="connsiteY3" fmla="*/ 1381685 h 1382833"/>
                    <a:gd name="connsiteX4" fmla="*/ 440399 w 1500672"/>
                    <a:gd name="connsiteY4" fmla="*/ 1214904 h 1382833"/>
                    <a:gd name="connsiteX5" fmla="*/ 446347 w 1500672"/>
                    <a:gd name="connsiteY5" fmla="*/ 1215354 h 1382833"/>
                    <a:gd name="connsiteX6" fmla="*/ 247562 w 1500672"/>
                    <a:gd name="connsiteY6" fmla="*/ 1191099 h 1382833"/>
                    <a:gd name="connsiteX7" fmla="*/ 307093 w 1500672"/>
                    <a:gd name="connsiteY7" fmla="*/ 1204818 h 1382833"/>
                    <a:gd name="connsiteX8" fmla="*/ 316502 w 1500672"/>
                    <a:gd name="connsiteY8" fmla="*/ 1205530 h 1382833"/>
                    <a:gd name="connsiteX9" fmla="*/ 443849 w 1500672"/>
                    <a:gd name="connsiteY9" fmla="*/ 1370281 h 1382833"/>
                    <a:gd name="connsiteX10" fmla="*/ 376035 w 1500672"/>
                    <a:gd name="connsiteY10" fmla="*/ 1357305 h 1382833"/>
                    <a:gd name="connsiteX11" fmla="*/ 653969 w 1500672"/>
                    <a:gd name="connsiteY11" fmla="*/ 1190776 h 1382833"/>
                    <a:gd name="connsiteX12" fmla="*/ 785368 w 1500672"/>
                    <a:gd name="connsiteY12" fmla="*/ 1360768 h 1382833"/>
                    <a:gd name="connsiteX13" fmla="*/ 771803 w 1500672"/>
                    <a:gd name="connsiteY13" fmla="*/ 1364256 h 1382833"/>
                    <a:gd name="connsiteX14" fmla="*/ 734661 w 1500672"/>
                    <a:gd name="connsiteY14" fmla="*/ 1369924 h 1382833"/>
                    <a:gd name="connsiteX15" fmla="*/ 603969 w 1500672"/>
                    <a:gd name="connsiteY15" fmla="*/ 1200846 h 1382833"/>
                    <a:gd name="connsiteX16" fmla="*/ 630631 w 1500672"/>
                    <a:gd name="connsiteY16" fmla="*/ 1196777 h 1382833"/>
                    <a:gd name="connsiteX17" fmla="*/ 794156 w 1500672"/>
                    <a:gd name="connsiteY17" fmla="*/ 1146467 h 1382833"/>
                    <a:gd name="connsiteX18" fmla="*/ 926196 w 1500672"/>
                    <a:gd name="connsiteY18" fmla="*/ 1317288 h 1382833"/>
                    <a:gd name="connsiteX19" fmla="*/ 881153 w 1500672"/>
                    <a:gd name="connsiteY19" fmla="*/ 1333774 h 1382833"/>
                    <a:gd name="connsiteX20" fmla="*/ 749113 w 1500672"/>
                    <a:gd name="connsiteY20" fmla="*/ 1162953 h 1382833"/>
                    <a:gd name="connsiteX21" fmla="*/ 0 w 1500672"/>
                    <a:gd name="connsiteY21" fmla="*/ 1096493 h 1382833"/>
                    <a:gd name="connsiteX22" fmla="*/ 49918 w 1500672"/>
                    <a:gd name="connsiteY22" fmla="*/ 1125185 h 1382833"/>
                    <a:gd name="connsiteX23" fmla="*/ 93120 w 1500672"/>
                    <a:gd name="connsiteY23" fmla="*/ 1142207 h 1382833"/>
                    <a:gd name="connsiteX24" fmla="*/ 217595 w 1500672"/>
                    <a:gd name="connsiteY24" fmla="*/ 1303242 h 1382833"/>
                    <a:gd name="connsiteX25" fmla="*/ 151663 w 1500672"/>
                    <a:gd name="connsiteY25" fmla="*/ 1272470 h 1382833"/>
                    <a:gd name="connsiteX26" fmla="*/ 121450 w 1500672"/>
                    <a:gd name="connsiteY26" fmla="*/ 1253615 h 1382833"/>
                    <a:gd name="connsiteX27" fmla="*/ 919173 w 1500672"/>
                    <a:gd name="connsiteY27" fmla="*/ 1082532 h 1382833"/>
                    <a:gd name="connsiteX28" fmla="*/ 1052372 w 1500672"/>
                    <a:gd name="connsiteY28" fmla="*/ 1254855 h 1382833"/>
                    <a:gd name="connsiteX29" fmla="*/ 1023377 w 1500672"/>
                    <a:gd name="connsiteY29" fmla="*/ 1272470 h 1382833"/>
                    <a:gd name="connsiteX30" fmla="*/ 1012320 w 1500672"/>
                    <a:gd name="connsiteY30" fmla="*/ 1277796 h 1382833"/>
                    <a:gd name="connsiteX31" fmla="*/ 879685 w 1500672"/>
                    <a:gd name="connsiteY31" fmla="*/ 1106205 h 1382833"/>
                    <a:gd name="connsiteX32" fmla="*/ 882205 w 1500672"/>
                    <a:gd name="connsiteY32" fmla="*/ 1104991 h 1382833"/>
                    <a:gd name="connsiteX33" fmla="*/ 1029627 w 1500672"/>
                    <a:gd name="connsiteY33" fmla="*/ 999759 h 1382833"/>
                    <a:gd name="connsiteX34" fmla="*/ 1163645 w 1500672"/>
                    <a:gd name="connsiteY34" fmla="*/ 1173141 h 1382833"/>
                    <a:gd name="connsiteX35" fmla="*/ 1128362 w 1500672"/>
                    <a:gd name="connsiteY35" fmla="*/ 1202252 h 1382833"/>
                    <a:gd name="connsiteX36" fmla="*/ 994344 w 1500672"/>
                    <a:gd name="connsiteY36" fmla="*/ 1028870 h 1382833"/>
                    <a:gd name="connsiteX37" fmla="*/ 1129464 w 1500672"/>
                    <a:gd name="connsiteY37" fmla="*/ 903248 h 1382833"/>
                    <a:gd name="connsiteX38" fmla="*/ 1264587 w 1500672"/>
                    <a:gd name="connsiteY38" fmla="*/ 1078059 h 1382833"/>
                    <a:gd name="connsiteX39" fmla="*/ 1234751 w 1500672"/>
                    <a:gd name="connsiteY39" fmla="*/ 1114219 h 1382833"/>
                    <a:gd name="connsiteX40" fmla="*/ 1099628 w 1500672"/>
                    <a:gd name="connsiteY40" fmla="*/ 939409 h 1382833"/>
                    <a:gd name="connsiteX41" fmla="*/ 1216522 w 1500672"/>
                    <a:gd name="connsiteY41" fmla="*/ 790207 h 1382833"/>
                    <a:gd name="connsiteX42" fmla="*/ 1352860 w 1500672"/>
                    <a:gd name="connsiteY42" fmla="*/ 966590 h 1382833"/>
                    <a:gd name="connsiteX43" fmla="*/ 1345754 w 1500672"/>
                    <a:gd name="connsiteY43" fmla="*/ 979683 h 1382833"/>
                    <a:gd name="connsiteX44" fmla="*/ 1324813 w 1500672"/>
                    <a:gd name="connsiteY44" fmla="*/ 1005063 h 1382833"/>
                    <a:gd name="connsiteX45" fmla="*/ 1189691 w 1500672"/>
                    <a:gd name="connsiteY45" fmla="*/ 830252 h 1382833"/>
                    <a:gd name="connsiteX46" fmla="*/ 1204582 w 1500672"/>
                    <a:gd name="connsiteY46" fmla="*/ 812204 h 1382833"/>
                    <a:gd name="connsiteX47" fmla="*/ 1288481 w 1500672"/>
                    <a:gd name="connsiteY47" fmla="*/ 657631 h 1382833"/>
                    <a:gd name="connsiteX48" fmla="*/ 1424820 w 1500672"/>
                    <a:gd name="connsiteY48" fmla="*/ 834015 h 1382833"/>
                    <a:gd name="connsiteX49" fmla="*/ 1400982 w 1500672"/>
                    <a:gd name="connsiteY49" fmla="*/ 877933 h 1382833"/>
                    <a:gd name="connsiteX50" fmla="*/ 1264643 w 1500672"/>
                    <a:gd name="connsiteY50" fmla="*/ 701549 h 1382833"/>
                    <a:gd name="connsiteX51" fmla="*/ 1338586 w 1500672"/>
                    <a:gd name="connsiteY51" fmla="*/ 496782 h 1382833"/>
                    <a:gd name="connsiteX52" fmla="*/ 1476401 w 1500672"/>
                    <a:gd name="connsiteY52" fmla="*/ 675076 h 1382833"/>
                    <a:gd name="connsiteX53" fmla="*/ 1459844 w 1500672"/>
                    <a:gd name="connsiteY53" fmla="*/ 728413 h 1382833"/>
                    <a:gd name="connsiteX54" fmla="*/ 1322029 w 1500672"/>
                    <a:gd name="connsiteY54" fmla="*/ 550120 h 1382833"/>
                    <a:gd name="connsiteX55" fmla="*/ 1360571 w 1500672"/>
                    <a:gd name="connsiteY55" fmla="*/ 299555 h 1382833"/>
                    <a:gd name="connsiteX56" fmla="*/ 1500672 w 1500672"/>
                    <a:gd name="connsiteY56" fmla="*/ 480806 h 1382833"/>
                    <a:gd name="connsiteX57" fmla="*/ 1494005 w 1500672"/>
                    <a:gd name="connsiteY57" fmla="*/ 546938 h 1382833"/>
                    <a:gd name="connsiteX58" fmla="*/ 1354185 w 1500672"/>
                    <a:gd name="connsiteY58" fmla="*/ 366050 h 1382833"/>
                    <a:gd name="connsiteX59" fmla="*/ 1360747 w 1500672"/>
                    <a:gd name="connsiteY59" fmla="*/ 300954 h 1382833"/>
                    <a:gd name="connsiteX60" fmla="*/ 1303461 w 1500672"/>
                    <a:gd name="connsiteY60" fmla="*/ 0 h 1382833"/>
                    <a:gd name="connsiteX61" fmla="*/ 1456660 w 1500672"/>
                    <a:gd name="connsiteY61" fmla="*/ 198195 h 1382833"/>
                    <a:gd name="connsiteX62" fmla="*/ 1483342 w 1500672"/>
                    <a:gd name="connsiteY62" fmla="*/ 284150 h 1382833"/>
                    <a:gd name="connsiteX63" fmla="*/ 1486046 w 1500672"/>
                    <a:gd name="connsiteY63" fmla="*/ 310970 h 1382833"/>
                    <a:gd name="connsiteX64" fmla="*/ 1337859 w 1500672"/>
                    <a:gd name="connsiteY64" fmla="*/ 119258 h 1382833"/>
                    <a:gd name="connsiteX65" fmla="*/ 1331960 w 1500672"/>
                    <a:gd name="connsiteY65" fmla="*/ 72432 h 1382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</a:cxnLst>
                  <a:rect l="l" t="t" r="r" b="b"/>
                  <a:pathLst>
                    <a:path w="1500672" h="1382833">
                      <a:moveTo>
                        <a:pt x="496572" y="1212818"/>
                      </a:moveTo>
                      <a:lnTo>
                        <a:pt x="626468" y="1380867"/>
                      </a:lnTo>
                      <a:lnTo>
                        <a:pt x="587519" y="1382833"/>
                      </a:lnTo>
                      <a:lnTo>
                        <a:pt x="569314" y="1381685"/>
                      </a:lnTo>
                      <a:lnTo>
                        <a:pt x="440399" y="1214904"/>
                      </a:lnTo>
                      <a:lnTo>
                        <a:pt x="446347" y="1215354"/>
                      </a:lnTo>
                      <a:close/>
                      <a:moveTo>
                        <a:pt x="247562" y="1191099"/>
                      </a:moveTo>
                      <a:lnTo>
                        <a:pt x="307093" y="1204818"/>
                      </a:lnTo>
                      <a:lnTo>
                        <a:pt x="316502" y="1205530"/>
                      </a:lnTo>
                      <a:lnTo>
                        <a:pt x="443849" y="1370281"/>
                      </a:lnTo>
                      <a:lnTo>
                        <a:pt x="376035" y="1357305"/>
                      </a:lnTo>
                      <a:close/>
                      <a:moveTo>
                        <a:pt x="653969" y="1190776"/>
                      </a:moveTo>
                      <a:lnTo>
                        <a:pt x="785368" y="1360768"/>
                      </a:lnTo>
                      <a:lnTo>
                        <a:pt x="771803" y="1364256"/>
                      </a:lnTo>
                      <a:lnTo>
                        <a:pt x="734661" y="1369924"/>
                      </a:lnTo>
                      <a:lnTo>
                        <a:pt x="603969" y="1200846"/>
                      </a:lnTo>
                      <a:lnTo>
                        <a:pt x="630631" y="1196777"/>
                      </a:lnTo>
                      <a:close/>
                      <a:moveTo>
                        <a:pt x="794156" y="1146467"/>
                      </a:moveTo>
                      <a:lnTo>
                        <a:pt x="926196" y="1317288"/>
                      </a:lnTo>
                      <a:lnTo>
                        <a:pt x="881153" y="1333774"/>
                      </a:lnTo>
                      <a:lnTo>
                        <a:pt x="749113" y="1162953"/>
                      </a:lnTo>
                      <a:close/>
                      <a:moveTo>
                        <a:pt x="0" y="1096493"/>
                      </a:moveTo>
                      <a:lnTo>
                        <a:pt x="49918" y="1125185"/>
                      </a:lnTo>
                      <a:lnTo>
                        <a:pt x="93120" y="1142207"/>
                      </a:lnTo>
                      <a:lnTo>
                        <a:pt x="217595" y="1303242"/>
                      </a:lnTo>
                      <a:lnTo>
                        <a:pt x="151663" y="1272470"/>
                      </a:lnTo>
                      <a:lnTo>
                        <a:pt x="121450" y="1253615"/>
                      </a:lnTo>
                      <a:close/>
                      <a:moveTo>
                        <a:pt x="919173" y="1082532"/>
                      </a:moveTo>
                      <a:lnTo>
                        <a:pt x="1052372" y="1254855"/>
                      </a:lnTo>
                      <a:lnTo>
                        <a:pt x="1023377" y="1272470"/>
                      </a:lnTo>
                      <a:lnTo>
                        <a:pt x="1012320" y="1277796"/>
                      </a:lnTo>
                      <a:lnTo>
                        <a:pt x="879685" y="1106205"/>
                      </a:lnTo>
                      <a:lnTo>
                        <a:pt x="882205" y="1104991"/>
                      </a:lnTo>
                      <a:close/>
                      <a:moveTo>
                        <a:pt x="1029627" y="999759"/>
                      </a:moveTo>
                      <a:lnTo>
                        <a:pt x="1163645" y="1173141"/>
                      </a:lnTo>
                      <a:lnTo>
                        <a:pt x="1128362" y="1202252"/>
                      </a:lnTo>
                      <a:lnTo>
                        <a:pt x="994344" y="1028870"/>
                      </a:lnTo>
                      <a:close/>
                      <a:moveTo>
                        <a:pt x="1129464" y="903248"/>
                      </a:moveTo>
                      <a:lnTo>
                        <a:pt x="1264587" y="1078059"/>
                      </a:lnTo>
                      <a:lnTo>
                        <a:pt x="1234751" y="1114219"/>
                      </a:lnTo>
                      <a:lnTo>
                        <a:pt x="1099628" y="939409"/>
                      </a:lnTo>
                      <a:close/>
                      <a:moveTo>
                        <a:pt x="1216522" y="790207"/>
                      </a:moveTo>
                      <a:lnTo>
                        <a:pt x="1352860" y="966590"/>
                      </a:lnTo>
                      <a:lnTo>
                        <a:pt x="1345754" y="979683"/>
                      </a:lnTo>
                      <a:lnTo>
                        <a:pt x="1324813" y="1005063"/>
                      </a:lnTo>
                      <a:lnTo>
                        <a:pt x="1189691" y="830252"/>
                      </a:lnTo>
                      <a:lnTo>
                        <a:pt x="1204582" y="812204"/>
                      </a:lnTo>
                      <a:close/>
                      <a:moveTo>
                        <a:pt x="1288481" y="657631"/>
                      </a:moveTo>
                      <a:lnTo>
                        <a:pt x="1424820" y="834015"/>
                      </a:lnTo>
                      <a:lnTo>
                        <a:pt x="1400982" y="877933"/>
                      </a:lnTo>
                      <a:lnTo>
                        <a:pt x="1264643" y="701549"/>
                      </a:lnTo>
                      <a:close/>
                      <a:moveTo>
                        <a:pt x="1338586" y="496782"/>
                      </a:moveTo>
                      <a:lnTo>
                        <a:pt x="1476401" y="675076"/>
                      </a:lnTo>
                      <a:lnTo>
                        <a:pt x="1459844" y="728413"/>
                      </a:lnTo>
                      <a:lnTo>
                        <a:pt x="1322029" y="550120"/>
                      </a:lnTo>
                      <a:close/>
                      <a:moveTo>
                        <a:pt x="1360571" y="299555"/>
                      </a:moveTo>
                      <a:lnTo>
                        <a:pt x="1500672" y="480806"/>
                      </a:lnTo>
                      <a:lnTo>
                        <a:pt x="1494005" y="546938"/>
                      </a:lnTo>
                      <a:lnTo>
                        <a:pt x="1354185" y="366050"/>
                      </a:lnTo>
                      <a:lnTo>
                        <a:pt x="1360747" y="300954"/>
                      </a:lnTo>
                      <a:close/>
                      <a:moveTo>
                        <a:pt x="1303461" y="0"/>
                      </a:moveTo>
                      <a:lnTo>
                        <a:pt x="1456660" y="198195"/>
                      </a:lnTo>
                      <a:lnTo>
                        <a:pt x="1483342" y="284150"/>
                      </a:lnTo>
                      <a:lnTo>
                        <a:pt x="1486046" y="310970"/>
                      </a:lnTo>
                      <a:lnTo>
                        <a:pt x="1337859" y="119258"/>
                      </a:lnTo>
                      <a:lnTo>
                        <a:pt x="1331960" y="72432"/>
                      </a:lnTo>
                      <a:close/>
                    </a:path>
                  </a:pathLst>
                </a:custGeom>
                <a:solidFill>
                  <a:srgbClr val="191C50">
                    <a:alpha val="29000"/>
                  </a:srgb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1200"/>
                </a:p>
              </p:txBody>
            </p:sp>
            <p:sp>
              <p:nvSpPr>
                <p:cNvPr id="54" name="椭圆 53">
                  <a:extLst>
                    <a:ext uri="{FF2B5EF4-FFF2-40B4-BE49-F238E27FC236}">
                      <a16:creationId xmlns:a16="http://schemas.microsoft.com/office/drawing/2014/main" id="{97E40BB8-EDFE-B8CA-49E1-4038F4A6FE75}"/>
                    </a:ext>
                  </a:extLst>
                </p:cNvPr>
                <p:cNvSpPr/>
                <p:nvPr/>
              </p:nvSpPr>
              <p:spPr>
                <a:xfrm>
                  <a:off x="2946400" y="1600200"/>
                  <a:ext cx="1828800" cy="1828800"/>
                </a:xfrm>
                <a:prstGeom prst="ellipse">
                  <a:avLst/>
                </a:prstGeom>
                <a:noFill/>
                <a:ln w="38100">
                  <a:solidFill>
                    <a:srgbClr val="191C5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  <p:sp>
              <p:nvSpPr>
                <p:cNvPr id="55" name="弧形 54">
                  <a:extLst>
                    <a:ext uri="{FF2B5EF4-FFF2-40B4-BE49-F238E27FC236}">
                      <a16:creationId xmlns:a16="http://schemas.microsoft.com/office/drawing/2014/main" id="{D32516B7-0258-96BC-8E98-A4C957F03E7D}"/>
                    </a:ext>
                  </a:extLst>
                </p:cNvPr>
                <p:cNvSpPr/>
                <p:nvPr/>
              </p:nvSpPr>
              <p:spPr>
                <a:xfrm>
                  <a:off x="3016986" y="1683940"/>
                  <a:ext cx="1828800" cy="1828800"/>
                </a:xfrm>
                <a:prstGeom prst="arc">
                  <a:avLst>
                    <a:gd name="adj1" fmla="val 11571615"/>
                    <a:gd name="adj2" fmla="val 14036972"/>
                  </a:avLst>
                </a:prstGeom>
                <a:ln w="25400" cap="rnd">
                  <a:solidFill>
                    <a:srgbClr val="191C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dirty="0"/>
                </a:p>
              </p:txBody>
            </p:sp>
            <p:sp>
              <p:nvSpPr>
                <p:cNvPr id="56" name="文本框 55">
                  <a:extLst>
                    <a:ext uri="{FF2B5EF4-FFF2-40B4-BE49-F238E27FC236}">
                      <a16:creationId xmlns:a16="http://schemas.microsoft.com/office/drawing/2014/main" id="{D7884DB0-E5A4-616B-F088-E717F565F1F0}"/>
                    </a:ext>
                  </a:extLst>
                </p:cNvPr>
                <p:cNvSpPr txBox="1"/>
                <p:nvPr/>
              </p:nvSpPr>
              <p:spPr>
                <a:xfrm>
                  <a:off x="3318357" y="1635691"/>
                  <a:ext cx="1202530" cy="156274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7200" dirty="0">
                      <a:solidFill>
                        <a:srgbClr val="191C50"/>
                      </a:solidFill>
                      <a:latin typeface="字魂扁桃体" pitchFamily="2" charset="-122"/>
                      <a:ea typeface="字魂扁桃体" pitchFamily="2" charset="-122"/>
                    </a:rPr>
                    <a:t>习</a:t>
                  </a:r>
                </a:p>
              </p:txBody>
            </p:sp>
          </p:grpSp>
          <p:grpSp>
            <p:nvGrpSpPr>
              <p:cNvPr id="57" name="组合 56">
                <a:extLst>
                  <a:ext uri="{FF2B5EF4-FFF2-40B4-BE49-F238E27FC236}">
                    <a16:creationId xmlns:a16="http://schemas.microsoft.com/office/drawing/2014/main" id="{ECA82938-DD42-BDBF-BF0A-7CA743F8C9D6}"/>
                  </a:ext>
                </a:extLst>
              </p:cNvPr>
              <p:cNvGrpSpPr/>
              <p:nvPr/>
            </p:nvGrpSpPr>
            <p:grpSpPr>
              <a:xfrm>
                <a:off x="7004050" y="1600200"/>
                <a:ext cx="1969972" cy="1996279"/>
                <a:chOff x="2946400" y="1600200"/>
                <a:chExt cx="1969972" cy="1996279"/>
              </a:xfrm>
            </p:grpSpPr>
            <p:sp>
              <p:nvSpPr>
                <p:cNvPr id="58" name="椭圆 57">
                  <a:extLst>
                    <a:ext uri="{FF2B5EF4-FFF2-40B4-BE49-F238E27FC236}">
                      <a16:creationId xmlns:a16="http://schemas.microsoft.com/office/drawing/2014/main" id="{A053958E-3735-837E-3D6C-19C88AFEC999}"/>
                    </a:ext>
                  </a:extLst>
                </p:cNvPr>
                <p:cNvSpPr/>
                <p:nvPr/>
              </p:nvSpPr>
              <p:spPr>
                <a:xfrm>
                  <a:off x="3087572" y="1767679"/>
                  <a:ext cx="1828800" cy="1828800"/>
                </a:xfrm>
                <a:prstGeom prst="ellipse">
                  <a:avLst/>
                </a:prstGeom>
                <a:solidFill>
                  <a:srgbClr val="FFEF1C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D5571638-230D-864E-FDBD-49257825D9D5}"/>
                    </a:ext>
                  </a:extLst>
                </p:cNvPr>
                <p:cNvSpPr/>
                <p:nvPr/>
              </p:nvSpPr>
              <p:spPr>
                <a:xfrm>
                  <a:off x="3415700" y="2213646"/>
                  <a:ext cx="1500672" cy="1382833"/>
                </a:xfrm>
                <a:custGeom>
                  <a:avLst/>
                  <a:gdLst>
                    <a:gd name="connsiteX0" fmla="*/ 496572 w 1500672"/>
                    <a:gd name="connsiteY0" fmla="*/ 1212818 h 1382833"/>
                    <a:gd name="connsiteX1" fmla="*/ 626468 w 1500672"/>
                    <a:gd name="connsiteY1" fmla="*/ 1380867 h 1382833"/>
                    <a:gd name="connsiteX2" fmla="*/ 587519 w 1500672"/>
                    <a:gd name="connsiteY2" fmla="*/ 1382833 h 1382833"/>
                    <a:gd name="connsiteX3" fmla="*/ 569314 w 1500672"/>
                    <a:gd name="connsiteY3" fmla="*/ 1381685 h 1382833"/>
                    <a:gd name="connsiteX4" fmla="*/ 440399 w 1500672"/>
                    <a:gd name="connsiteY4" fmla="*/ 1214904 h 1382833"/>
                    <a:gd name="connsiteX5" fmla="*/ 446347 w 1500672"/>
                    <a:gd name="connsiteY5" fmla="*/ 1215354 h 1382833"/>
                    <a:gd name="connsiteX6" fmla="*/ 247562 w 1500672"/>
                    <a:gd name="connsiteY6" fmla="*/ 1191099 h 1382833"/>
                    <a:gd name="connsiteX7" fmla="*/ 307093 w 1500672"/>
                    <a:gd name="connsiteY7" fmla="*/ 1204818 h 1382833"/>
                    <a:gd name="connsiteX8" fmla="*/ 316502 w 1500672"/>
                    <a:gd name="connsiteY8" fmla="*/ 1205530 h 1382833"/>
                    <a:gd name="connsiteX9" fmla="*/ 443849 w 1500672"/>
                    <a:gd name="connsiteY9" fmla="*/ 1370281 h 1382833"/>
                    <a:gd name="connsiteX10" fmla="*/ 376035 w 1500672"/>
                    <a:gd name="connsiteY10" fmla="*/ 1357305 h 1382833"/>
                    <a:gd name="connsiteX11" fmla="*/ 653969 w 1500672"/>
                    <a:gd name="connsiteY11" fmla="*/ 1190776 h 1382833"/>
                    <a:gd name="connsiteX12" fmla="*/ 785368 w 1500672"/>
                    <a:gd name="connsiteY12" fmla="*/ 1360768 h 1382833"/>
                    <a:gd name="connsiteX13" fmla="*/ 771803 w 1500672"/>
                    <a:gd name="connsiteY13" fmla="*/ 1364256 h 1382833"/>
                    <a:gd name="connsiteX14" fmla="*/ 734661 w 1500672"/>
                    <a:gd name="connsiteY14" fmla="*/ 1369924 h 1382833"/>
                    <a:gd name="connsiteX15" fmla="*/ 603969 w 1500672"/>
                    <a:gd name="connsiteY15" fmla="*/ 1200846 h 1382833"/>
                    <a:gd name="connsiteX16" fmla="*/ 630631 w 1500672"/>
                    <a:gd name="connsiteY16" fmla="*/ 1196777 h 1382833"/>
                    <a:gd name="connsiteX17" fmla="*/ 794156 w 1500672"/>
                    <a:gd name="connsiteY17" fmla="*/ 1146467 h 1382833"/>
                    <a:gd name="connsiteX18" fmla="*/ 926196 w 1500672"/>
                    <a:gd name="connsiteY18" fmla="*/ 1317288 h 1382833"/>
                    <a:gd name="connsiteX19" fmla="*/ 881153 w 1500672"/>
                    <a:gd name="connsiteY19" fmla="*/ 1333774 h 1382833"/>
                    <a:gd name="connsiteX20" fmla="*/ 749113 w 1500672"/>
                    <a:gd name="connsiteY20" fmla="*/ 1162953 h 1382833"/>
                    <a:gd name="connsiteX21" fmla="*/ 0 w 1500672"/>
                    <a:gd name="connsiteY21" fmla="*/ 1096493 h 1382833"/>
                    <a:gd name="connsiteX22" fmla="*/ 49918 w 1500672"/>
                    <a:gd name="connsiteY22" fmla="*/ 1125185 h 1382833"/>
                    <a:gd name="connsiteX23" fmla="*/ 93120 w 1500672"/>
                    <a:gd name="connsiteY23" fmla="*/ 1142207 h 1382833"/>
                    <a:gd name="connsiteX24" fmla="*/ 217595 w 1500672"/>
                    <a:gd name="connsiteY24" fmla="*/ 1303242 h 1382833"/>
                    <a:gd name="connsiteX25" fmla="*/ 151663 w 1500672"/>
                    <a:gd name="connsiteY25" fmla="*/ 1272470 h 1382833"/>
                    <a:gd name="connsiteX26" fmla="*/ 121450 w 1500672"/>
                    <a:gd name="connsiteY26" fmla="*/ 1253615 h 1382833"/>
                    <a:gd name="connsiteX27" fmla="*/ 919173 w 1500672"/>
                    <a:gd name="connsiteY27" fmla="*/ 1082532 h 1382833"/>
                    <a:gd name="connsiteX28" fmla="*/ 1052372 w 1500672"/>
                    <a:gd name="connsiteY28" fmla="*/ 1254855 h 1382833"/>
                    <a:gd name="connsiteX29" fmla="*/ 1023377 w 1500672"/>
                    <a:gd name="connsiteY29" fmla="*/ 1272470 h 1382833"/>
                    <a:gd name="connsiteX30" fmla="*/ 1012320 w 1500672"/>
                    <a:gd name="connsiteY30" fmla="*/ 1277796 h 1382833"/>
                    <a:gd name="connsiteX31" fmla="*/ 879685 w 1500672"/>
                    <a:gd name="connsiteY31" fmla="*/ 1106205 h 1382833"/>
                    <a:gd name="connsiteX32" fmla="*/ 882205 w 1500672"/>
                    <a:gd name="connsiteY32" fmla="*/ 1104991 h 1382833"/>
                    <a:gd name="connsiteX33" fmla="*/ 1029627 w 1500672"/>
                    <a:gd name="connsiteY33" fmla="*/ 999759 h 1382833"/>
                    <a:gd name="connsiteX34" fmla="*/ 1163645 w 1500672"/>
                    <a:gd name="connsiteY34" fmla="*/ 1173141 h 1382833"/>
                    <a:gd name="connsiteX35" fmla="*/ 1128362 w 1500672"/>
                    <a:gd name="connsiteY35" fmla="*/ 1202252 h 1382833"/>
                    <a:gd name="connsiteX36" fmla="*/ 994344 w 1500672"/>
                    <a:gd name="connsiteY36" fmla="*/ 1028870 h 1382833"/>
                    <a:gd name="connsiteX37" fmla="*/ 1129464 w 1500672"/>
                    <a:gd name="connsiteY37" fmla="*/ 903248 h 1382833"/>
                    <a:gd name="connsiteX38" fmla="*/ 1264587 w 1500672"/>
                    <a:gd name="connsiteY38" fmla="*/ 1078059 h 1382833"/>
                    <a:gd name="connsiteX39" fmla="*/ 1234751 w 1500672"/>
                    <a:gd name="connsiteY39" fmla="*/ 1114219 h 1382833"/>
                    <a:gd name="connsiteX40" fmla="*/ 1099628 w 1500672"/>
                    <a:gd name="connsiteY40" fmla="*/ 939409 h 1382833"/>
                    <a:gd name="connsiteX41" fmla="*/ 1216522 w 1500672"/>
                    <a:gd name="connsiteY41" fmla="*/ 790207 h 1382833"/>
                    <a:gd name="connsiteX42" fmla="*/ 1352860 w 1500672"/>
                    <a:gd name="connsiteY42" fmla="*/ 966590 h 1382833"/>
                    <a:gd name="connsiteX43" fmla="*/ 1345754 w 1500672"/>
                    <a:gd name="connsiteY43" fmla="*/ 979683 h 1382833"/>
                    <a:gd name="connsiteX44" fmla="*/ 1324813 w 1500672"/>
                    <a:gd name="connsiteY44" fmla="*/ 1005063 h 1382833"/>
                    <a:gd name="connsiteX45" fmla="*/ 1189691 w 1500672"/>
                    <a:gd name="connsiteY45" fmla="*/ 830252 h 1382833"/>
                    <a:gd name="connsiteX46" fmla="*/ 1204582 w 1500672"/>
                    <a:gd name="connsiteY46" fmla="*/ 812204 h 1382833"/>
                    <a:gd name="connsiteX47" fmla="*/ 1288481 w 1500672"/>
                    <a:gd name="connsiteY47" fmla="*/ 657631 h 1382833"/>
                    <a:gd name="connsiteX48" fmla="*/ 1424820 w 1500672"/>
                    <a:gd name="connsiteY48" fmla="*/ 834015 h 1382833"/>
                    <a:gd name="connsiteX49" fmla="*/ 1400982 w 1500672"/>
                    <a:gd name="connsiteY49" fmla="*/ 877933 h 1382833"/>
                    <a:gd name="connsiteX50" fmla="*/ 1264643 w 1500672"/>
                    <a:gd name="connsiteY50" fmla="*/ 701549 h 1382833"/>
                    <a:gd name="connsiteX51" fmla="*/ 1338586 w 1500672"/>
                    <a:gd name="connsiteY51" fmla="*/ 496782 h 1382833"/>
                    <a:gd name="connsiteX52" fmla="*/ 1476401 w 1500672"/>
                    <a:gd name="connsiteY52" fmla="*/ 675076 h 1382833"/>
                    <a:gd name="connsiteX53" fmla="*/ 1459844 w 1500672"/>
                    <a:gd name="connsiteY53" fmla="*/ 728413 h 1382833"/>
                    <a:gd name="connsiteX54" fmla="*/ 1322029 w 1500672"/>
                    <a:gd name="connsiteY54" fmla="*/ 550120 h 1382833"/>
                    <a:gd name="connsiteX55" fmla="*/ 1360571 w 1500672"/>
                    <a:gd name="connsiteY55" fmla="*/ 299555 h 1382833"/>
                    <a:gd name="connsiteX56" fmla="*/ 1500672 w 1500672"/>
                    <a:gd name="connsiteY56" fmla="*/ 480806 h 1382833"/>
                    <a:gd name="connsiteX57" fmla="*/ 1494005 w 1500672"/>
                    <a:gd name="connsiteY57" fmla="*/ 546938 h 1382833"/>
                    <a:gd name="connsiteX58" fmla="*/ 1354185 w 1500672"/>
                    <a:gd name="connsiteY58" fmla="*/ 366050 h 1382833"/>
                    <a:gd name="connsiteX59" fmla="*/ 1360747 w 1500672"/>
                    <a:gd name="connsiteY59" fmla="*/ 300954 h 1382833"/>
                    <a:gd name="connsiteX60" fmla="*/ 1303461 w 1500672"/>
                    <a:gd name="connsiteY60" fmla="*/ 0 h 1382833"/>
                    <a:gd name="connsiteX61" fmla="*/ 1456660 w 1500672"/>
                    <a:gd name="connsiteY61" fmla="*/ 198195 h 1382833"/>
                    <a:gd name="connsiteX62" fmla="*/ 1483342 w 1500672"/>
                    <a:gd name="connsiteY62" fmla="*/ 284150 h 1382833"/>
                    <a:gd name="connsiteX63" fmla="*/ 1486046 w 1500672"/>
                    <a:gd name="connsiteY63" fmla="*/ 310970 h 1382833"/>
                    <a:gd name="connsiteX64" fmla="*/ 1337859 w 1500672"/>
                    <a:gd name="connsiteY64" fmla="*/ 119258 h 1382833"/>
                    <a:gd name="connsiteX65" fmla="*/ 1331960 w 1500672"/>
                    <a:gd name="connsiteY65" fmla="*/ 72432 h 1382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</a:cxnLst>
                  <a:rect l="l" t="t" r="r" b="b"/>
                  <a:pathLst>
                    <a:path w="1500672" h="1382833">
                      <a:moveTo>
                        <a:pt x="496572" y="1212818"/>
                      </a:moveTo>
                      <a:lnTo>
                        <a:pt x="626468" y="1380867"/>
                      </a:lnTo>
                      <a:lnTo>
                        <a:pt x="587519" y="1382833"/>
                      </a:lnTo>
                      <a:lnTo>
                        <a:pt x="569314" y="1381685"/>
                      </a:lnTo>
                      <a:lnTo>
                        <a:pt x="440399" y="1214904"/>
                      </a:lnTo>
                      <a:lnTo>
                        <a:pt x="446347" y="1215354"/>
                      </a:lnTo>
                      <a:close/>
                      <a:moveTo>
                        <a:pt x="247562" y="1191099"/>
                      </a:moveTo>
                      <a:lnTo>
                        <a:pt x="307093" y="1204818"/>
                      </a:lnTo>
                      <a:lnTo>
                        <a:pt x="316502" y="1205530"/>
                      </a:lnTo>
                      <a:lnTo>
                        <a:pt x="443849" y="1370281"/>
                      </a:lnTo>
                      <a:lnTo>
                        <a:pt x="376035" y="1357305"/>
                      </a:lnTo>
                      <a:close/>
                      <a:moveTo>
                        <a:pt x="653969" y="1190776"/>
                      </a:moveTo>
                      <a:lnTo>
                        <a:pt x="785368" y="1360768"/>
                      </a:lnTo>
                      <a:lnTo>
                        <a:pt x="771803" y="1364256"/>
                      </a:lnTo>
                      <a:lnTo>
                        <a:pt x="734661" y="1369924"/>
                      </a:lnTo>
                      <a:lnTo>
                        <a:pt x="603969" y="1200846"/>
                      </a:lnTo>
                      <a:lnTo>
                        <a:pt x="630631" y="1196777"/>
                      </a:lnTo>
                      <a:close/>
                      <a:moveTo>
                        <a:pt x="794156" y="1146467"/>
                      </a:moveTo>
                      <a:lnTo>
                        <a:pt x="926196" y="1317288"/>
                      </a:lnTo>
                      <a:lnTo>
                        <a:pt x="881153" y="1333774"/>
                      </a:lnTo>
                      <a:lnTo>
                        <a:pt x="749113" y="1162953"/>
                      </a:lnTo>
                      <a:close/>
                      <a:moveTo>
                        <a:pt x="0" y="1096493"/>
                      </a:moveTo>
                      <a:lnTo>
                        <a:pt x="49918" y="1125185"/>
                      </a:lnTo>
                      <a:lnTo>
                        <a:pt x="93120" y="1142207"/>
                      </a:lnTo>
                      <a:lnTo>
                        <a:pt x="217595" y="1303242"/>
                      </a:lnTo>
                      <a:lnTo>
                        <a:pt x="151663" y="1272470"/>
                      </a:lnTo>
                      <a:lnTo>
                        <a:pt x="121450" y="1253615"/>
                      </a:lnTo>
                      <a:close/>
                      <a:moveTo>
                        <a:pt x="919173" y="1082532"/>
                      </a:moveTo>
                      <a:lnTo>
                        <a:pt x="1052372" y="1254855"/>
                      </a:lnTo>
                      <a:lnTo>
                        <a:pt x="1023377" y="1272470"/>
                      </a:lnTo>
                      <a:lnTo>
                        <a:pt x="1012320" y="1277796"/>
                      </a:lnTo>
                      <a:lnTo>
                        <a:pt x="879685" y="1106205"/>
                      </a:lnTo>
                      <a:lnTo>
                        <a:pt x="882205" y="1104991"/>
                      </a:lnTo>
                      <a:close/>
                      <a:moveTo>
                        <a:pt x="1029627" y="999759"/>
                      </a:moveTo>
                      <a:lnTo>
                        <a:pt x="1163645" y="1173141"/>
                      </a:lnTo>
                      <a:lnTo>
                        <a:pt x="1128362" y="1202252"/>
                      </a:lnTo>
                      <a:lnTo>
                        <a:pt x="994344" y="1028870"/>
                      </a:lnTo>
                      <a:close/>
                      <a:moveTo>
                        <a:pt x="1129464" y="903248"/>
                      </a:moveTo>
                      <a:lnTo>
                        <a:pt x="1264587" y="1078059"/>
                      </a:lnTo>
                      <a:lnTo>
                        <a:pt x="1234751" y="1114219"/>
                      </a:lnTo>
                      <a:lnTo>
                        <a:pt x="1099628" y="939409"/>
                      </a:lnTo>
                      <a:close/>
                      <a:moveTo>
                        <a:pt x="1216522" y="790207"/>
                      </a:moveTo>
                      <a:lnTo>
                        <a:pt x="1352860" y="966590"/>
                      </a:lnTo>
                      <a:lnTo>
                        <a:pt x="1345754" y="979683"/>
                      </a:lnTo>
                      <a:lnTo>
                        <a:pt x="1324813" y="1005063"/>
                      </a:lnTo>
                      <a:lnTo>
                        <a:pt x="1189691" y="830252"/>
                      </a:lnTo>
                      <a:lnTo>
                        <a:pt x="1204582" y="812204"/>
                      </a:lnTo>
                      <a:close/>
                      <a:moveTo>
                        <a:pt x="1288481" y="657631"/>
                      </a:moveTo>
                      <a:lnTo>
                        <a:pt x="1424820" y="834015"/>
                      </a:lnTo>
                      <a:lnTo>
                        <a:pt x="1400982" y="877933"/>
                      </a:lnTo>
                      <a:lnTo>
                        <a:pt x="1264643" y="701549"/>
                      </a:lnTo>
                      <a:close/>
                      <a:moveTo>
                        <a:pt x="1338586" y="496782"/>
                      </a:moveTo>
                      <a:lnTo>
                        <a:pt x="1476401" y="675076"/>
                      </a:lnTo>
                      <a:lnTo>
                        <a:pt x="1459844" y="728413"/>
                      </a:lnTo>
                      <a:lnTo>
                        <a:pt x="1322029" y="550120"/>
                      </a:lnTo>
                      <a:close/>
                      <a:moveTo>
                        <a:pt x="1360571" y="299555"/>
                      </a:moveTo>
                      <a:lnTo>
                        <a:pt x="1500672" y="480806"/>
                      </a:lnTo>
                      <a:lnTo>
                        <a:pt x="1494005" y="546938"/>
                      </a:lnTo>
                      <a:lnTo>
                        <a:pt x="1354185" y="366050"/>
                      </a:lnTo>
                      <a:lnTo>
                        <a:pt x="1360747" y="300954"/>
                      </a:lnTo>
                      <a:close/>
                      <a:moveTo>
                        <a:pt x="1303461" y="0"/>
                      </a:moveTo>
                      <a:lnTo>
                        <a:pt x="1456660" y="198195"/>
                      </a:lnTo>
                      <a:lnTo>
                        <a:pt x="1483342" y="284150"/>
                      </a:lnTo>
                      <a:lnTo>
                        <a:pt x="1486046" y="310970"/>
                      </a:lnTo>
                      <a:lnTo>
                        <a:pt x="1337859" y="119258"/>
                      </a:lnTo>
                      <a:lnTo>
                        <a:pt x="1331960" y="72432"/>
                      </a:lnTo>
                      <a:close/>
                    </a:path>
                  </a:pathLst>
                </a:custGeom>
                <a:solidFill>
                  <a:srgbClr val="191C50">
                    <a:alpha val="29000"/>
                  </a:srgb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1200"/>
                </a:p>
              </p:txBody>
            </p:sp>
            <p:sp>
              <p:nvSpPr>
                <p:cNvPr id="60" name="椭圆 59">
                  <a:extLst>
                    <a:ext uri="{FF2B5EF4-FFF2-40B4-BE49-F238E27FC236}">
                      <a16:creationId xmlns:a16="http://schemas.microsoft.com/office/drawing/2014/main" id="{BE7E6116-63AA-82B0-6E7D-87A2A84C71C4}"/>
                    </a:ext>
                  </a:extLst>
                </p:cNvPr>
                <p:cNvSpPr/>
                <p:nvPr/>
              </p:nvSpPr>
              <p:spPr>
                <a:xfrm>
                  <a:off x="2946400" y="1600200"/>
                  <a:ext cx="1828800" cy="1828800"/>
                </a:xfrm>
                <a:prstGeom prst="ellipse">
                  <a:avLst/>
                </a:prstGeom>
                <a:noFill/>
                <a:ln w="38100">
                  <a:solidFill>
                    <a:srgbClr val="191C5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  <p:sp>
              <p:nvSpPr>
                <p:cNvPr id="61" name="弧形 60">
                  <a:extLst>
                    <a:ext uri="{FF2B5EF4-FFF2-40B4-BE49-F238E27FC236}">
                      <a16:creationId xmlns:a16="http://schemas.microsoft.com/office/drawing/2014/main" id="{BABCDD1E-A3B6-356D-D65B-5D10E99CD2F5}"/>
                    </a:ext>
                  </a:extLst>
                </p:cNvPr>
                <p:cNvSpPr/>
                <p:nvPr/>
              </p:nvSpPr>
              <p:spPr>
                <a:xfrm>
                  <a:off x="3016986" y="1683940"/>
                  <a:ext cx="1828800" cy="1828800"/>
                </a:xfrm>
                <a:prstGeom prst="arc">
                  <a:avLst>
                    <a:gd name="adj1" fmla="val 11571615"/>
                    <a:gd name="adj2" fmla="val 14036972"/>
                  </a:avLst>
                </a:prstGeom>
                <a:ln w="25400" cap="rnd">
                  <a:solidFill>
                    <a:srgbClr val="191C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dirty="0"/>
                </a:p>
              </p:txBody>
            </p:sp>
            <p:sp>
              <p:nvSpPr>
                <p:cNvPr id="62" name="文本框 61">
                  <a:extLst>
                    <a:ext uri="{FF2B5EF4-FFF2-40B4-BE49-F238E27FC236}">
                      <a16:creationId xmlns:a16="http://schemas.microsoft.com/office/drawing/2014/main" id="{4B77B029-0692-F19E-37C5-0D0F88A5A358}"/>
                    </a:ext>
                  </a:extLst>
                </p:cNvPr>
                <p:cNvSpPr txBox="1"/>
                <p:nvPr/>
              </p:nvSpPr>
              <p:spPr>
                <a:xfrm>
                  <a:off x="3318357" y="1635691"/>
                  <a:ext cx="1202530" cy="156274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7200" dirty="0">
                      <a:solidFill>
                        <a:srgbClr val="191C50"/>
                      </a:solidFill>
                      <a:latin typeface="字魂扁桃体" pitchFamily="2" charset="-122"/>
                      <a:ea typeface="字魂扁桃体" pitchFamily="2" charset="-122"/>
                    </a:rPr>
                    <a:t>总</a:t>
                  </a:r>
                </a:p>
              </p:txBody>
            </p:sp>
          </p:grpSp>
          <p:grpSp>
            <p:nvGrpSpPr>
              <p:cNvPr id="63" name="组合 62">
                <a:extLst>
                  <a:ext uri="{FF2B5EF4-FFF2-40B4-BE49-F238E27FC236}">
                    <a16:creationId xmlns:a16="http://schemas.microsoft.com/office/drawing/2014/main" id="{D23B80EB-D33C-0BB4-DE62-3E915629D23B}"/>
                  </a:ext>
                </a:extLst>
              </p:cNvPr>
              <p:cNvGrpSpPr/>
              <p:nvPr/>
            </p:nvGrpSpPr>
            <p:grpSpPr>
              <a:xfrm>
                <a:off x="9032875" y="1600200"/>
                <a:ext cx="1969972" cy="1996279"/>
                <a:chOff x="2946400" y="1600200"/>
                <a:chExt cx="1969972" cy="1996279"/>
              </a:xfrm>
            </p:grpSpPr>
            <p:sp>
              <p:nvSpPr>
                <p:cNvPr id="64" name="椭圆 63">
                  <a:extLst>
                    <a:ext uri="{FF2B5EF4-FFF2-40B4-BE49-F238E27FC236}">
                      <a16:creationId xmlns:a16="http://schemas.microsoft.com/office/drawing/2014/main" id="{47585BF2-45F1-08E2-7C32-9B20C65BB33E}"/>
                    </a:ext>
                  </a:extLst>
                </p:cNvPr>
                <p:cNvSpPr/>
                <p:nvPr/>
              </p:nvSpPr>
              <p:spPr>
                <a:xfrm>
                  <a:off x="3087572" y="1767679"/>
                  <a:ext cx="1828800" cy="1828800"/>
                </a:xfrm>
                <a:prstGeom prst="ellipse">
                  <a:avLst/>
                </a:prstGeom>
                <a:solidFill>
                  <a:srgbClr val="FFEF1C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4A6370AC-AFAD-530B-B4FE-A99EC48D44A9}"/>
                    </a:ext>
                  </a:extLst>
                </p:cNvPr>
                <p:cNvSpPr/>
                <p:nvPr/>
              </p:nvSpPr>
              <p:spPr>
                <a:xfrm>
                  <a:off x="3415700" y="2213646"/>
                  <a:ext cx="1500672" cy="1382833"/>
                </a:xfrm>
                <a:custGeom>
                  <a:avLst/>
                  <a:gdLst>
                    <a:gd name="connsiteX0" fmla="*/ 496572 w 1500672"/>
                    <a:gd name="connsiteY0" fmla="*/ 1212818 h 1382833"/>
                    <a:gd name="connsiteX1" fmla="*/ 626468 w 1500672"/>
                    <a:gd name="connsiteY1" fmla="*/ 1380867 h 1382833"/>
                    <a:gd name="connsiteX2" fmla="*/ 587519 w 1500672"/>
                    <a:gd name="connsiteY2" fmla="*/ 1382833 h 1382833"/>
                    <a:gd name="connsiteX3" fmla="*/ 569314 w 1500672"/>
                    <a:gd name="connsiteY3" fmla="*/ 1381685 h 1382833"/>
                    <a:gd name="connsiteX4" fmla="*/ 440399 w 1500672"/>
                    <a:gd name="connsiteY4" fmla="*/ 1214904 h 1382833"/>
                    <a:gd name="connsiteX5" fmla="*/ 446347 w 1500672"/>
                    <a:gd name="connsiteY5" fmla="*/ 1215354 h 1382833"/>
                    <a:gd name="connsiteX6" fmla="*/ 247562 w 1500672"/>
                    <a:gd name="connsiteY6" fmla="*/ 1191099 h 1382833"/>
                    <a:gd name="connsiteX7" fmla="*/ 307093 w 1500672"/>
                    <a:gd name="connsiteY7" fmla="*/ 1204818 h 1382833"/>
                    <a:gd name="connsiteX8" fmla="*/ 316502 w 1500672"/>
                    <a:gd name="connsiteY8" fmla="*/ 1205530 h 1382833"/>
                    <a:gd name="connsiteX9" fmla="*/ 443849 w 1500672"/>
                    <a:gd name="connsiteY9" fmla="*/ 1370281 h 1382833"/>
                    <a:gd name="connsiteX10" fmla="*/ 376035 w 1500672"/>
                    <a:gd name="connsiteY10" fmla="*/ 1357305 h 1382833"/>
                    <a:gd name="connsiteX11" fmla="*/ 653969 w 1500672"/>
                    <a:gd name="connsiteY11" fmla="*/ 1190776 h 1382833"/>
                    <a:gd name="connsiteX12" fmla="*/ 785368 w 1500672"/>
                    <a:gd name="connsiteY12" fmla="*/ 1360768 h 1382833"/>
                    <a:gd name="connsiteX13" fmla="*/ 771803 w 1500672"/>
                    <a:gd name="connsiteY13" fmla="*/ 1364256 h 1382833"/>
                    <a:gd name="connsiteX14" fmla="*/ 734661 w 1500672"/>
                    <a:gd name="connsiteY14" fmla="*/ 1369924 h 1382833"/>
                    <a:gd name="connsiteX15" fmla="*/ 603969 w 1500672"/>
                    <a:gd name="connsiteY15" fmla="*/ 1200846 h 1382833"/>
                    <a:gd name="connsiteX16" fmla="*/ 630631 w 1500672"/>
                    <a:gd name="connsiteY16" fmla="*/ 1196777 h 1382833"/>
                    <a:gd name="connsiteX17" fmla="*/ 794156 w 1500672"/>
                    <a:gd name="connsiteY17" fmla="*/ 1146467 h 1382833"/>
                    <a:gd name="connsiteX18" fmla="*/ 926196 w 1500672"/>
                    <a:gd name="connsiteY18" fmla="*/ 1317288 h 1382833"/>
                    <a:gd name="connsiteX19" fmla="*/ 881153 w 1500672"/>
                    <a:gd name="connsiteY19" fmla="*/ 1333774 h 1382833"/>
                    <a:gd name="connsiteX20" fmla="*/ 749113 w 1500672"/>
                    <a:gd name="connsiteY20" fmla="*/ 1162953 h 1382833"/>
                    <a:gd name="connsiteX21" fmla="*/ 0 w 1500672"/>
                    <a:gd name="connsiteY21" fmla="*/ 1096493 h 1382833"/>
                    <a:gd name="connsiteX22" fmla="*/ 49918 w 1500672"/>
                    <a:gd name="connsiteY22" fmla="*/ 1125185 h 1382833"/>
                    <a:gd name="connsiteX23" fmla="*/ 93120 w 1500672"/>
                    <a:gd name="connsiteY23" fmla="*/ 1142207 h 1382833"/>
                    <a:gd name="connsiteX24" fmla="*/ 217595 w 1500672"/>
                    <a:gd name="connsiteY24" fmla="*/ 1303242 h 1382833"/>
                    <a:gd name="connsiteX25" fmla="*/ 151663 w 1500672"/>
                    <a:gd name="connsiteY25" fmla="*/ 1272470 h 1382833"/>
                    <a:gd name="connsiteX26" fmla="*/ 121450 w 1500672"/>
                    <a:gd name="connsiteY26" fmla="*/ 1253615 h 1382833"/>
                    <a:gd name="connsiteX27" fmla="*/ 919173 w 1500672"/>
                    <a:gd name="connsiteY27" fmla="*/ 1082532 h 1382833"/>
                    <a:gd name="connsiteX28" fmla="*/ 1052372 w 1500672"/>
                    <a:gd name="connsiteY28" fmla="*/ 1254855 h 1382833"/>
                    <a:gd name="connsiteX29" fmla="*/ 1023377 w 1500672"/>
                    <a:gd name="connsiteY29" fmla="*/ 1272470 h 1382833"/>
                    <a:gd name="connsiteX30" fmla="*/ 1012320 w 1500672"/>
                    <a:gd name="connsiteY30" fmla="*/ 1277796 h 1382833"/>
                    <a:gd name="connsiteX31" fmla="*/ 879685 w 1500672"/>
                    <a:gd name="connsiteY31" fmla="*/ 1106205 h 1382833"/>
                    <a:gd name="connsiteX32" fmla="*/ 882205 w 1500672"/>
                    <a:gd name="connsiteY32" fmla="*/ 1104991 h 1382833"/>
                    <a:gd name="connsiteX33" fmla="*/ 1029627 w 1500672"/>
                    <a:gd name="connsiteY33" fmla="*/ 999759 h 1382833"/>
                    <a:gd name="connsiteX34" fmla="*/ 1163645 w 1500672"/>
                    <a:gd name="connsiteY34" fmla="*/ 1173141 h 1382833"/>
                    <a:gd name="connsiteX35" fmla="*/ 1128362 w 1500672"/>
                    <a:gd name="connsiteY35" fmla="*/ 1202252 h 1382833"/>
                    <a:gd name="connsiteX36" fmla="*/ 994344 w 1500672"/>
                    <a:gd name="connsiteY36" fmla="*/ 1028870 h 1382833"/>
                    <a:gd name="connsiteX37" fmla="*/ 1129464 w 1500672"/>
                    <a:gd name="connsiteY37" fmla="*/ 903248 h 1382833"/>
                    <a:gd name="connsiteX38" fmla="*/ 1264587 w 1500672"/>
                    <a:gd name="connsiteY38" fmla="*/ 1078059 h 1382833"/>
                    <a:gd name="connsiteX39" fmla="*/ 1234751 w 1500672"/>
                    <a:gd name="connsiteY39" fmla="*/ 1114219 h 1382833"/>
                    <a:gd name="connsiteX40" fmla="*/ 1099628 w 1500672"/>
                    <a:gd name="connsiteY40" fmla="*/ 939409 h 1382833"/>
                    <a:gd name="connsiteX41" fmla="*/ 1216522 w 1500672"/>
                    <a:gd name="connsiteY41" fmla="*/ 790207 h 1382833"/>
                    <a:gd name="connsiteX42" fmla="*/ 1352860 w 1500672"/>
                    <a:gd name="connsiteY42" fmla="*/ 966590 h 1382833"/>
                    <a:gd name="connsiteX43" fmla="*/ 1345754 w 1500672"/>
                    <a:gd name="connsiteY43" fmla="*/ 979683 h 1382833"/>
                    <a:gd name="connsiteX44" fmla="*/ 1324813 w 1500672"/>
                    <a:gd name="connsiteY44" fmla="*/ 1005063 h 1382833"/>
                    <a:gd name="connsiteX45" fmla="*/ 1189691 w 1500672"/>
                    <a:gd name="connsiteY45" fmla="*/ 830252 h 1382833"/>
                    <a:gd name="connsiteX46" fmla="*/ 1204582 w 1500672"/>
                    <a:gd name="connsiteY46" fmla="*/ 812204 h 1382833"/>
                    <a:gd name="connsiteX47" fmla="*/ 1288481 w 1500672"/>
                    <a:gd name="connsiteY47" fmla="*/ 657631 h 1382833"/>
                    <a:gd name="connsiteX48" fmla="*/ 1424820 w 1500672"/>
                    <a:gd name="connsiteY48" fmla="*/ 834015 h 1382833"/>
                    <a:gd name="connsiteX49" fmla="*/ 1400982 w 1500672"/>
                    <a:gd name="connsiteY49" fmla="*/ 877933 h 1382833"/>
                    <a:gd name="connsiteX50" fmla="*/ 1264643 w 1500672"/>
                    <a:gd name="connsiteY50" fmla="*/ 701549 h 1382833"/>
                    <a:gd name="connsiteX51" fmla="*/ 1338586 w 1500672"/>
                    <a:gd name="connsiteY51" fmla="*/ 496782 h 1382833"/>
                    <a:gd name="connsiteX52" fmla="*/ 1476401 w 1500672"/>
                    <a:gd name="connsiteY52" fmla="*/ 675076 h 1382833"/>
                    <a:gd name="connsiteX53" fmla="*/ 1459844 w 1500672"/>
                    <a:gd name="connsiteY53" fmla="*/ 728413 h 1382833"/>
                    <a:gd name="connsiteX54" fmla="*/ 1322029 w 1500672"/>
                    <a:gd name="connsiteY54" fmla="*/ 550120 h 1382833"/>
                    <a:gd name="connsiteX55" fmla="*/ 1360571 w 1500672"/>
                    <a:gd name="connsiteY55" fmla="*/ 299555 h 1382833"/>
                    <a:gd name="connsiteX56" fmla="*/ 1500672 w 1500672"/>
                    <a:gd name="connsiteY56" fmla="*/ 480806 h 1382833"/>
                    <a:gd name="connsiteX57" fmla="*/ 1494005 w 1500672"/>
                    <a:gd name="connsiteY57" fmla="*/ 546938 h 1382833"/>
                    <a:gd name="connsiteX58" fmla="*/ 1354185 w 1500672"/>
                    <a:gd name="connsiteY58" fmla="*/ 366050 h 1382833"/>
                    <a:gd name="connsiteX59" fmla="*/ 1360747 w 1500672"/>
                    <a:gd name="connsiteY59" fmla="*/ 300954 h 1382833"/>
                    <a:gd name="connsiteX60" fmla="*/ 1303461 w 1500672"/>
                    <a:gd name="connsiteY60" fmla="*/ 0 h 1382833"/>
                    <a:gd name="connsiteX61" fmla="*/ 1456660 w 1500672"/>
                    <a:gd name="connsiteY61" fmla="*/ 198195 h 1382833"/>
                    <a:gd name="connsiteX62" fmla="*/ 1483342 w 1500672"/>
                    <a:gd name="connsiteY62" fmla="*/ 284150 h 1382833"/>
                    <a:gd name="connsiteX63" fmla="*/ 1486046 w 1500672"/>
                    <a:gd name="connsiteY63" fmla="*/ 310970 h 1382833"/>
                    <a:gd name="connsiteX64" fmla="*/ 1337859 w 1500672"/>
                    <a:gd name="connsiteY64" fmla="*/ 119258 h 1382833"/>
                    <a:gd name="connsiteX65" fmla="*/ 1331960 w 1500672"/>
                    <a:gd name="connsiteY65" fmla="*/ 72432 h 1382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</a:cxnLst>
                  <a:rect l="l" t="t" r="r" b="b"/>
                  <a:pathLst>
                    <a:path w="1500672" h="1382833">
                      <a:moveTo>
                        <a:pt x="496572" y="1212818"/>
                      </a:moveTo>
                      <a:lnTo>
                        <a:pt x="626468" y="1380867"/>
                      </a:lnTo>
                      <a:lnTo>
                        <a:pt x="587519" y="1382833"/>
                      </a:lnTo>
                      <a:lnTo>
                        <a:pt x="569314" y="1381685"/>
                      </a:lnTo>
                      <a:lnTo>
                        <a:pt x="440399" y="1214904"/>
                      </a:lnTo>
                      <a:lnTo>
                        <a:pt x="446347" y="1215354"/>
                      </a:lnTo>
                      <a:close/>
                      <a:moveTo>
                        <a:pt x="247562" y="1191099"/>
                      </a:moveTo>
                      <a:lnTo>
                        <a:pt x="307093" y="1204818"/>
                      </a:lnTo>
                      <a:lnTo>
                        <a:pt x="316502" y="1205530"/>
                      </a:lnTo>
                      <a:lnTo>
                        <a:pt x="443849" y="1370281"/>
                      </a:lnTo>
                      <a:lnTo>
                        <a:pt x="376035" y="1357305"/>
                      </a:lnTo>
                      <a:close/>
                      <a:moveTo>
                        <a:pt x="653969" y="1190776"/>
                      </a:moveTo>
                      <a:lnTo>
                        <a:pt x="785368" y="1360768"/>
                      </a:lnTo>
                      <a:lnTo>
                        <a:pt x="771803" y="1364256"/>
                      </a:lnTo>
                      <a:lnTo>
                        <a:pt x="734661" y="1369924"/>
                      </a:lnTo>
                      <a:lnTo>
                        <a:pt x="603969" y="1200846"/>
                      </a:lnTo>
                      <a:lnTo>
                        <a:pt x="630631" y="1196777"/>
                      </a:lnTo>
                      <a:close/>
                      <a:moveTo>
                        <a:pt x="794156" y="1146467"/>
                      </a:moveTo>
                      <a:lnTo>
                        <a:pt x="926196" y="1317288"/>
                      </a:lnTo>
                      <a:lnTo>
                        <a:pt x="881153" y="1333774"/>
                      </a:lnTo>
                      <a:lnTo>
                        <a:pt x="749113" y="1162953"/>
                      </a:lnTo>
                      <a:close/>
                      <a:moveTo>
                        <a:pt x="0" y="1096493"/>
                      </a:moveTo>
                      <a:lnTo>
                        <a:pt x="49918" y="1125185"/>
                      </a:lnTo>
                      <a:lnTo>
                        <a:pt x="93120" y="1142207"/>
                      </a:lnTo>
                      <a:lnTo>
                        <a:pt x="217595" y="1303242"/>
                      </a:lnTo>
                      <a:lnTo>
                        <a:pt x="151663" y="1272470"/>
                      </a:lnTo>
                      <a:lnTo>
                        <a:pt x="121450" y="1253615"/>
                      </a:lnTo>
                      <a:close/>
                      <a:moveTo>
                        <a:pt x="919173" y="1082532"/>
                      </a:moveTo>
                      <a:lnTo>
                        <a:pt x="1052372" y="1254855"/>
                      </a:lnTo>
                      <a:lnTo>
                        <a:pt x="1023377" y="1272470"/>
                      </a:lnTo>
                      <a:lnTo>
                        <a:pt x="1012320" y="1277796"/>
                      </a:lnTo>
                      <a:lnTo>
                        <a:pt x="879685" y="1106205"/>
                      </a:lnTo>
                      <a:lnTo>
                        <a:pt x="882205" y="1104991"/>
                      </a:lnTo>
                      <a:close/>
                      <a:moveTo>
                        <a:pt x="1029627" y="999759"/>
                      </a:moveTo>
                      <a:lnTo>
                        <a:pt x="1163645" y="1173141"/>
                      </a:lnTo>
                      <a:lnTo>
                        <a:pt x="1128362" y="1202252"/>
                      </a:lnTo>
                      <a:lnTo>
                        <a:pt x="994344" y="1028870"/>
                      </a:lnTo>
                      <a:close/>
                      <a:moveTo>
                        <a:pt x="1129464" y="903248"/>
                      </a:moveTo>
                      <a:lnTo>
                        <a:pt x="1264587" y="1078059"/>
                      </a:lnTo>
                      <a:lnTo>
                        <a:pt x="1234751" y="1114219"/>
                      </a:lnTo>
                      <a:lnTo>
                        <a:pt x="1099628" y="939409"/>
                      </a:lnTo>
                      <a:close/>
                      <a:moveTo>
                        <a:pt x="1216522" y="790207"/>
                      </a:moveTo>
                      <a:lnTo>
                        <a:pt x="1352860" y="966590"/>
                      </a:lnTo>
                      <a:lnTo>
                        <a:pt x="1345754" y="979683"/>
                      </a:lnTo>
                      <a:lnTo>
                        <a:pt x="1324813" y="1005063"/>
                      </a:lnTo>
                      <a:lnTo>
                        <a:pt x="1189691" y="830252"/>
                      </a:lnTo>
                      <a:lnTo>
                        <a:pt x="1204582" y="812204"/>
                      </a:lnTo>
                      <a:close/>
                      <a:moveTo>
                        <a:pt x="1288481" y="657631"/>
                      </a:moveTo>
                      <a:lnTo>
                        <a:pt x="1424820" y="834015"/>
                      </a:lnTo>
                      <a:lnTo>
                        <a:pt x="1400982" y="877933"/>
                      </a:lnTo>
                      <a:lnTo>
                        <a:pt x="1264643" y="701549"/>
                      </a:lnTo>
                      <a:close/>
                      <a:moveTo>
                        <a:pt x="1338586" y="496782"/>
                      </a:moveTo>
                      <a:lnTo>
                        <a:pt x="1476401" y="675076"/>
                      </a:lnTo>
                      <a:lnTo>
                        <a:pt x="1459844" y="728413"/>
                      </a:lnTo>
                      <a:lnTo>
                        <a:pt x="1322029" y="550120"/>
                      </a:lnTo>
                      <a:close/>
                      <a:moveTo>
                        <a:pt x="1360571" y="299555"/>
                      </a:moveTo>
                      <a:lnTo>
                        <a:pt x="1500672" y="480806"/>
                      </a:lnTo>
                      <a:lnTo>
                        <a:pt x="1494005" y="546938"/>
                      </a:lnTo>
                      <a:lnTo>
                        <a:pt x="1354185" y="366050"/>
                      </a:lnTo>
                      <a:lnTo>
                        <a:pt x="1360747" y="300954"/>
                      </a:lnTo>
                      <a:close/>
                      <a:moveTo>
                        <a:pt x="1303461" y="0"/>
                      </a:moveTo>
                      <a:lnTo>
                        <a:pt x="1456660" y="198195"/>
                      </a:lnTo>
                      <a:lnTo>
                        <a:pt x="1483342" y="284150"/>
                      </a:lnTo>
                      <a:lnTo>
                        <a:pt x="1486046" y="310970"/>
                      </a:lnTo>
                      <a:lnTo>
                        <a:pt x="1337859" y="119258"/>
                      </a:lnTo>
                      <a:lnTo>
                        <a:pt x="1331960" y="72432"/>
                      </a:lnTo>
                      <a:close/>
                    </a:path>
                  </a:pathLst>
                </a:custGeom>
                <a:solidFill>
                  <a:srgbClr val="191C50">
                    <a:alpha val="29000"/>
                  </a:srgb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1200"/>
                </a:p>
              </p:txBody>
            </p:sp>
            <p:sp>
              <p:nvSpPr>
                <p:cNvPr id="66" name="椭圆 65">
                  <a:extLst>
                    <a:ext uri="{FF2B5EF4-FFF2-40B4-BE49-F238E27FC236}">
                      <a16:creationId xmlns:a16="http://schemas.microsoft.com/office/drawing/2014/main" id="{5C3BF58C-D327-50C9-113B-FD7F25C9E9D9}"/>
                    </a:ext>
                  </a:extLst>
                </p:cNvPr>
                <p:cNvSpPr/>
                <p:nvPr/>
              </p:nvSpPr>
              <p:spPr>
                <a:xfrm>
                  <a:off x="2946400" y="1600200"/>
                  <a:ext cx="1828800" cy="1828800"/>
                </a:xfrm>
                <a:prstGeom prst="ellipse">
                  <a:avLst/>
                </a:prstGeom>
                <a:noFill/>
                <a:ln w="38100">
                  <a:solidFill>
                    <a:srgbClr val="191C5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  <p:sp>
              <p:nvSpPr>
                <p:cNvPr id="67" name="弧形 66">
                  <a:extLst>
                    <a:ext uri="{FF2B5EF4-FFF2-40B4-BE49-F238E27FC236}">
                      <a16:creationId xmlns:a16="http://schemas.microsoft.com/office/drawing/2014/main" id="{EEF1A800-9E1B-2490-A212-0BF55910EC42}"/>
                    </a:ext>
                  </a:extLst>
                </p:cNvPr>
                <p:cNvSpPr/>
                <p:nvPr/>
              </p:nvSpPr>
              <p:spPr>
                <a:xfrm>
                  <a:off x="3016986" y="1683940"/>
                  <a:ext cx="1828800" cy="1828800"/>
                </a:xfrm>
                <a:prstGeom prst="arc">
                  <a:avLst>
                    <a:gd name="adj1" fmla="val 11571615"/>
                    <a:gd name="adj2" fmla="val 14036972"/>
                  </a:avLst>
                </a:prstGeom>
                <a:ln w="25400" cap="rnd">
                  <a:solidFill>
                    <a:srgbClr val="191C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dirty="0"/>
                </a:p>
              </p:txBody>
            </p:sp>
            <p:sp>
              <p:nvSpPr>
                <p:cNvPr id="68" name="文本框 67">
                  <a:extLst>
                    <a:ext uri="{FF2B5EF4-FFF2-40B4-BE49-F238E27FC236}">
                      <a16:creationId xmlns:a16="http://schemas.microsoft.com/office/drawing/2014/main" id="{B2ABD935-E2AF-D7F2-444D-9AFDDCA16274}"/>
                    </a:ext>
                  </a:extLst>
                </p:cNvPr>
                <p:cNvSpPr txBox="1"/>
                <p:nvPr/>
              </p:nvSpPr>
              <p:spPr>
                <a:xfrm>
                  <a:off x="3318357" y="1635691"/>
                  <a:ext cx="1202530" cy="156274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7200" dirty="0">
                      <a:solidFill>
                        <a:srgbClr val="191C50"/>
                      </a:solidFill>
                      <a:latin typeface="字魂扁桃体" pitchFamily="2" charset="-122"/>
                      <a:ea typeface="字魂扁桃体" pitchFamily="2" charset="-122"/>
                    </a:rPr>
                    <a:t>结</a:t>
                  </a:r>
                </a:p>
              </p:txBody>
            </p:sp>
          </p:grpSp>
        </p:grpSp>
        <p:sp>
          <p:nvSpPr>
            <p:cNvPr id="8" name="缺角矩形 7">
              <a:extLst>
                <a:ext uri="{FF2B5EF4-FFF2-40B4-BE49-F238E27FC236}">
                  <a16:creationId xmlns:a16="http://schemas.microsoft.com/office/drawing/2014/main" id="{EC749A81-3098-953E-A581-1810ABF59C5A}"/>
                </a:ext>
              </a:extLst>
            </p:cNvPr>
            <p:cNvSpPr/>
            <p:nvPr/>
          </p:nvSpPr>
          <p:spPr>
            <a:xfrm>
              <a:off x="7352114" y="1148847"/>
              <a:ext cx="579993" cy="579993"/>
            </a:xfrm>
            <a:prstGeom prst="plaque">
              <a:avLst>
                <a:gd name="adj" fmla="val 50000"/>
              </a:avLst>
            </a:prstGeom>
            <a:solidFill>
              <a:srgbClr val="FFEF1C"/>
            </a:solidFill>
            <a:ln w="254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缺角矩形 95">
              <a:extLst>
                <a:ext uri="{FF2B5EF4-FFF2-40B4-BE49-F238E27FC236}">
                  <a16:creationId xmlns:a16="http://schemas.microsoft.com/office/drawing/2014/main" id="{35D46567-C01B-0EA2-F589-6CBDF36CAFB0}"/>
                </a:ext>
              </a:extLst>
            </p:cNvPr>
            <p:cNvSpPr/>
            <p:nvPr/>
          </p:nvSpPr>
          <p:spPr>
            <a:xfrm>
              <a:off x="4420479" y="3027390"/>
              <a:ext cx="279603" cy="279603"/>
            </a:xfrm>
            <a:prstGeom prst="plaque">
              <a:avLst>
                <a:gd name="adj" fmla="val 50000"/>
              </a:avLst>
            </a:prstGeom>
            <a:solidFill>
              <a:srgbClr val="FFEF1C"/>
            </a:solidFill>
            <a:ln w="254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C8469B1E-E3CB-9891-404A-B327DC46782E}"/>
              </a:ext>
            </a:extLst>
          </p:cNvPr>
          <p:cNvGrpSpPr/>
          <p:nvPr/>
        </p:nvGrpSpPr>
        <p:grpSpPr>
          <a:xfrm>
            <a:off x="1898195" y="3098258"/>
            <a:ext cx="8395610" cy="2057599"/>
            <a:chOff x="1898195" y="3318954"/>
            <a:chExt cx="8395610" cy="2057599"/>
          </a:xfrm>
        </p:grpSpPr>
        <p:sp>
          <p:nvSpPr>
            <p:cNvPr id="97" name="矩形: 圆角 96">
              <a:extLst>
                <a:ext uri="{FF2B5EF4-FFF2-40B4-BE49-F238E27FC236}">
                  <a16:creationId xmlns:a16="http://schemas.microsoft.com/office/drawing/2014/main" id="{819773D6-28CA-FE6F-9C5A-4052F760CDD4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noFill/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矩形: 圆角 87">
              <a:extLst>
                <a:ext uri="{FF2B5EF4-FFF2-40B4-BE49-F238E27FC236}">
                  <a16:creationId xmlns:a16="http://schemas.microsoft.com/office/drawing/2014/main" id="{ADAA40B5-11B3-1CC8-8D1C-892D10226E77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2" name="组合 101">
              <a:extLst>
                <a:ext uri="{FF2B5EF4-FFF2-40B4-BE49-F238E27FC236}">
                  <a16:creationId xmlns:a16="http://schemas.microsoft.com/office/drawing/2014/main" id="{7118A51A-7C33-CB17-7640-7CFDA6C4FBA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82BF5644-C563-090F-A9CA-D2D6592FD3DE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95079CD9-5909-248C-491D-FE4904B7A658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矩形: 圆角 92">
                <a:extLst>
                  <a:ext uri="{FF2B5EF4-FFF2-40B4-BE49-F238E27FC236}">
                    <a16:creationId xmlns:a16="http://schemas.microsoft.com/office/drawing/2014/main" id="{D65F33E0-44F9-D33C-70F6-243488D5F0D5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3" name="组合 102">
              <a:extLst>
                <a:ext uri="{FF2B5EF4-FFF2-40B4-BE49-F238E27FC236}">
                  <a16:creationId xmlns:a16="http://schemas.microsoft.com/office/drawing/2014/main" id="{D0D047AC-69E3-3366-9E67-7C338FC5B28E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id="{BED99797-2E6B-5192-17AB-0A483C17C113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id="{B645F968-7F31-63CD-E91C-6CEEB01516D7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矩形: 圆角 105">
                <a:extLst>
                  <a:ext uri="{FF2B5EF4-FFF2-40B4-BE49-F238E27FC236}">
                    <a16:creationId xmlns:a16="http://schemas.microsoft.com/office/drawing/2014/main" id="{7ED0232B-9FDA-B588-DA01-62D049427A4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13" name="文本框 112">
            <a:extLst>
              <a:ext uri="{FF2B5EF4-FFF2-40B4-BE49-F238E27FC236}">
                <a16:creationId xmlns:a16="http://schemas.microsoft.com/office/drawing/2014/main" id="{D11C4868-8213-A1F6-F6B3-06DBD065CBDE}"/>
              </a:ext>
            </a:extLst>
          </p:cNvPr>
          <p:cNvSpPr txBox="1"/>
          <p:nvPr/>
        </p:nvSpPr>
        <p:spPr>
          <a:xfrm>
            <a:off x="3066590" y="4037378"/>
            <a:ext cx="6058820" cy="789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B8E14E0E-3736-C310-B681-C88BB100BD32}"/>
              </a:ext>
            </a:extLst>
          </p:cNvPr>
          <p:cNvGrpSpPr/>
          <p:nvPr/>
        </p:nvGrpSpPr>
        <p:grpSpPr>
          <a:xfrm>
            <a:off x="3936784" y="5393875"/>
            <a:ext cx="4882006" cy="342544"/>
            <a:chOff x="4289813" y="5868701"/>
            <a:chExt cx="2635462" cy="342544"/>
          </a:xfrm>
        </p:grpSpPr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DD9051B7-ADA9-C667-4F67-EBAC074EFC67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id="{7F78C0F4-1F4E-C70D-3977-52918D3A349F}"/>
                </a:ext>
              </a:extLst>
            </p:cNvPr>
            <p:cNvSpPr txBox="1"/>
            <p:nvPr/>
          </p:nvSpPr>
          <p:spPr>
            <a:xfrm>
              <a:off x="5589561" y="5872691"/>
              <a:ext cx="13357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2023.09.13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117" name="文本框 116">
            <a:extLst>
              <a:ext uri="{FF2B5EF4-FFF2-40B4-BE49-F238E27FC236}">
                <a16:creationId xmlns:a16="http://schemas.microsoft.com/office/drawing/2014/main" id="{8E14D48D-7649-A05F-349D-34F4D9152E09}"/>
              </a:ext>
            </a:extLst>
          </p:cNvPr>
          <p:cNvSpPr txBox="1"/>
          <p:nvPr/>
        </p:nvSpPr>
        <p:spPr>
          <a:xfrm>
            <a:off x="3407592" y="3231471"/>
            <a:ext cx="53768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b="1" dirty="0"/>
              <a:t>实习总结  </a:t>
            </a:r>
            <a:r>
              <a:rPr lang="en-US" altLang="zh-CN" sz="1400" b="1" dirty="0"/>
              <a:t>/  </a:t>
            </a:r>
            <a:r>
              <a:rPr lang="zh-CN" altLang="en-US" sz="1400" b="1" dirty="0"/>
              <a:t>转正汇报  </a:t>
            </a:r>
            <a:r>
              <a:rPr lang="en-US" altLang="zh-CN" sz="1400" b="1" dirty="0"/>
              <a:t>/  </a:t>
            </a:r>
            <a:r>
              <a:rPr lang="zh-CN" altLang="en-US" sz="1400" b="1" dirty="0"/>
              <a:t>暑期实习工作汇报  </a:t>
            </a:r>
            <a:r>
              <a:rPr lang="en-US" altLang="zh-CN" sz="1400" b="1" dirty="0"/>
              <a:t>/  </a:t>
            </a:r>
            <a:r>
              <a:rPr lang="zh-CN" altLang="en-US" sz="1400" b="1" dirty="0"/>
              <a:t>商务汇报</a:t>
            </a:r>
          </a:p>
        </p:txBody>
      </p:sp>
    </p:spTree>
    <p:extLst>
      <p:ext uri="{BB962C8B-B14F-4D97-AF65-F5344CB8AC3E}">
        <p14:creationId xmlns:p14="http://schemas.microsoft.com/office/powerpoint/2010/main" val="4169915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>
            <a:extLst>
              <a:ext uri="{FF2B5EF4-FFF2-40B4-BE49-F238E27FC236}">
                <a16:creationId xmlns:a16="http://schemas.microsoft.com/office/drawing/2014/main" id="{95EF4BCE-CA52-FE4E-6032-5CD9EF7E2AFC}"/>
              </a:ext>
            </a:extLst>
          </p:cNvPr>
          <p:cNvSpPr txBox="1"/>
          <p:nvPr/>
        </p:nvSpPr>
        <p:spPr>
          <a:xfrm>
            <a:off x="5748207" y="452915"/>
            <a:ext cx="1388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/>
              <a:t>工作成果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587C419-DC18-C478-A2EE-5752E51859AB}"/>
              </a:ext>
            </a:extLst>
          </p:cNvPr>
          <p:cNvSpPr txBox="1"/>
          <p:nvPr/>
        </p:nvSpPr>
        <p:spPr>
          <a:xfrm>
            <a:off x="5071789" y="318259"/>
            <a:ext cx="6303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191C50"/>
                </a:solidFill>
                <a:latin typeface="字魂扁桃体" pitchFamily="2" charset="-122"/>
                <a:ea typeface="字魂扁桃体" pitchFamily="2" charset="-122"/>
              </a:rPr>
              <a:t>02</a:t>
            </a:r>
            <a:endParaRPr lang="zh-CN" altLang="en-US" sz="3200" dirty="0">
              <a:solidFill>
                <a:srgbClr val="191C50"/>
              </a:solidFill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E97CD15A-5841-9030-3C61-3965B68C3B1F}"/>
              </a:ext>
            </a:extLst>
          </p:cNvPr>
          <p:cNvSpPr/>
          <p:nvPr/>
        </p:nvSpPr>
        <p:spPr>
          <a:xfrm>
            <a:off x="4859716" y="2457992"/>
            <a:ext cx="2472568" cy="2472560"/>
          </a:xfrm>
          <a:prstGeom prst="ellipse">
            <a:avLst/>
          </a:prstGeom>
          <a:solidFill>
            <a:srgbClr val="FFEF1C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82DF24C8-EAAD-0FE4-37D1-0D1136E8080C}"/>
              </a:ext>
            </a:extLst>
          </p:cNvPr>
          <p:cNvSpPr/>
          <p:nvPr/>
        </p:nvSpPr>
        <p:spPr>
          <a:xfrm>
            <a:off x="4672173" y="2270445"/>
            <a:ext cx="2847654" cy="2847654"/>
          </a:xfrm>
          <a:prstGeom prst="arc">
            <a:avLst>
              <a:gd name="adj1" fmla="val 16200000"/>
              <a:gd name="adj2" fmla="val 1012118"/>
            </a:avLst>
          </a:prstGeom>
          <a:ln w="12700" cap="rnd">
            <a:solidFill>
              <a:srgbClr val="191C5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4" name="弧形 3">
            <a:extLst>
              <a:ext uri="{FF2B5EF4-FFF2-40B4-BE49-F238E27FC236}">
                <a16:creationId xmlns:a16="http://schemas.microsoft.com/office/drawing/2014/main" id="{30FCB0E0-C389-09AC-A6CB-209672B8A380}"/>
              </a:ext>
            </a:extLst>
          </p:cNvPr>
          <p:cNvSpPr/>
          <p:nvPr/>
        </p:nvSpPr>
        <p:spPr>
          <a:xfrm flipH="1" flipV="1">
            <a:off x="4672176" y="2270448"/>
            <a:ext cx="2847646" cy="2847646"/>
          </a:xfrm>
          <a:prstGeom prst="arc">
            <a:avLst>
              <a:gd name="adj1" fmla="val 13480855"/>
              <a:gd name="adj2" fmla="val 19125669"/>
            </a:avLst>
          </a:prstGeom>
          <a:ln w="12700" cap="rnd">
            <a:solidFill>
              <a:schemeClr val="accent1">
                <a:shade val="1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5" name="弧形 4">
            <a:extLst>
              <a:ext uri="{FF2B5EF4-FFF2-40B4-BE49-F238E27FC236}">
                <a16:creationId xmlns:a16="http://schemas.microsoft.com/office/drawing/2014/main" id="{CAD89878-38E6-6DFE-803C-8FEE9E5DCBCF}"/>
              </a:ext>
            </a:extLst>
          </p:cNvPr>
          <p:cNvSpPr/>
          <p:nvPr/>
        </p:nvSpPr>
        <p:spPr>
          <a:xfrm flipH="1" flipV="1">
            <a:off x="4672176" y="2270446"/>
            <a:ext cx="2847646" cy="2847646"/>
          </a:xfrm>
          <a:prstGeom prst="arc">
            <a:avLst>
              <a:gd name="adj1" fmla="val 19974742"/>
              <a:gd name="adj2" fmla="val 4573108"/>
            </a:avLst>
          </a:prstGeom>
          <a:ln w="12700" cap="rnd">
            <a:solidFill>
              <a:schemeClr val="accent1">
                <a:shade val="1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6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16D0B56-D754-31E0-4803-F408FBFD81F2}"/>
              </a:ext>
            </a:extLst>
          </p:cNvPr>
          <p:cNvSpPr/>
          <p:nvPr/>
        </p:nvSpPr>
        <p:spPr>
          <a:xfrm>
            <a:off x="4486275" y="2086585"/>
            <a:ext cx="3215368" cy="3215368"/>
          </a:xfrm>
          <a:prstGeom prst="ellipse">
            <a:avLst/>
          </a:prstGeom>
          <a:ln w="12700" cap="rnd">
            <a:solidFill>
              <a:srgbClr val="191C5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图形 472" descr="D:\51PPT模板网\51pptmoban.com\图片001.jpg">
            <a:extLst>
              <a:ext uri="{FF2B5EF4-FFF2-40B4-BE49-F238E27FC236}">
                <a16:creationId xmlns:a16="http://schemas.microsoft.com/office/drawing/2014/main" id="{8EC7013B-E1EE-E57E-D65C-A5D0E89B50D7}"/>
              </a:ext>
            </a:extLst>
          </p:cNvPr>
          <p:cNvSpPr/>
          <p:nvPr/>
        </p:nvSpPr>
        <p:spPr>
          <a:xfrm>
            <a:off x="5891126" y="2846476"/>
            <a:ext cx="409748" cy="411296"/>
          </a:xfrm>
          <a:custGeom>
            <a:avLst/>
            <a:gdLst>
              <a:gd name="connsiteX0" fmla="*/ 353569 w 354013"/>
              <a:gd name="connsiteY0" fmla="*/ 347784 h 355351"/>
              <a:gd name="connsiteX1" fmla="*/ 289192 w 354013"/>
              <a:gd name="connsiteY1" fmla="*/ 204755 h 355351"/>
              <a:gd name="connsiteX2" fmla="*/ 281977 w 354013"/>
              <a:gd name="connsiteY2" fmla="*/ 202391 h 355351"/>
              <a:gd name="connsiteX3" fmla="*/ 279409 w 354013"/>
              <a:gd name="connsiteY3" fmla="*/ 209153 h 355351"/>
              <a:gd name="connsiteX4" fmla="*/ 338888 w 354013"/>
              <a:gd name="connsiteY4" fmla="*/ 341320 h 355351"/>
              <a:gd name="connsiteX5" fmla="*/ 239042 w 354013"/>
              <a:gd name="connsiteY5" fmla="*/ 310094 h 355351"/>
              <a:gd name="connsiteX6" fmla="*/ 226928 w 354013"/>
              <a:gd name="connsiteY6" fmla="*/ 229673 h 355351"/>
              <a:gd name="connsiteX7" fmla="*/ 281006 w 354013"/>
              <a:gd name="connsiteY7" fmla="*/ 105332 h 355351"/>
              <a:gd name="connsiteX8" fmla="*/ 178234 w 354013"/>
              <a:gd name="connsiteY8" fmla="*/ 8 h 355351"/>
              <a:gd name="connsiteX9" fmla="*/ 72910 w 354013"/>
              <a:gd name="connsiteY9" fmla="*/ 102780 h 355351"/>
              <a:gd name="connsiteX10" fmla="*/ 72910 w 354013"/>
              <a:gd name="connsiteY10" fmla="*/ 105332 h 355351"/>
              <a:gd name="connsiteX11" fmla="*/ 131496 w 354013"/>
              <a:gd name="connsiteY11" fmla="*/ 235480 h 355351"/>
              <a:gd name="connsiteX12" fmla="*/ 115468 w 354013"/>
              <a:gd name="connsiteY12" fmla="*/ 342635 h 355351"/>
              <a:gd name="connsiteX13" fmla="*/ 12571 w 354013"/>
              <a:gd name="connsiteY13" fmla="*/ 304036 h 355351"/>
              <a:gd name="connsiteX14" fmla="*/ 66555 w 354013"/>
              <a:gd name="connsiteY14" fmla="*/ 184109 h 355351"/>
              <a:gd name="connsiteX15" fmla="*/ 63534 w 354013"/>
              <a:gd name="connsiteY15" fmla="*/ 177144 h 355351"/>
              <a:gd name="connsiteX16" fmla="*/ 56773 w 354013"/>
              <a:gd name="connsiteY16" fmla="*/ 179711 h 355351"/>
              <a:gd name="connsiteX17" fmla="*/ 441 w 354013"/>
              <a:gd name="connsiteY17" fmla="*/ 304929 h 355351"/>
              <a:gd name="connsiteX18" fmla="*/ 441 w 354013"/>
              <a:gd name="connsiteY18" fmla="*/ 309202 h 355351"/>
              <a:gd name="connsiteX19" fmla="*/ 3571 w 354013"/>
              <a:gd name="connsiteY19" fmla="*/ 312160 h 355351"/>
              <a:gd name="connsiteX20" fmla="*/ 117895 w 354013"/>
              <a:gd name="connsiteY20" fmla="*/ 355016 h 355351"/>
              <a:gd name="connsiteX21" fmla="*/ 121385 w 354013"/>
              <a:gd name="connsiteY21" fmla="*/ 355109 h 355351"/>
              <a:gd name="connsiteX22" fmla="*/ 234237 w 354013"/>
              <a:gd name="connsiteY22" fmla="*/ 319845 h 355351"/>
              <a:gd name="connsiteX23" fmla="*/ 347089 w 354013"/>
              <a:gd name="connsiteY23" fmla="*/ 355109 h 355351"/>
              <a:gd name="connsiteX24" fmla="*/ 353794 w 354013"/>
              <a:gd name="connsiteY24" fmla="*/ 351453 h 355351"/>
              <a:gd name="connsiteX25" fmla="*/ 353569 w 354013"/>
              <a:gd name="connsiteY25" fmla="*/ 347784 h 355351"/>
              <a:gd name="connsiteX26" fmla="*/ 83695 w 354013"/>
              <a:gd name="connsiteY26" fmla="*/ 105332 h 355351"/>
              <a:gd name="connsiteX27" fmla="*/ 270331 w 354013"/>
              <a:gd name="connsiteY27" fmla="*/ 105332 h 355351"/>
              <a:gd name="connsiteX28" fmla="*/ 177013 w 354013"/>
              <a:gd name="connsiteY28" fmla="*/ 270885 h 355351"/>
              <a:gd name="connsiteX29" fmla="*/ 83695 w 354013"/>
              <a:gd name="connsiteY29" fmla="*/ 105332 h 355351"/>
              <a:gd name="connsiteX30" fmla="*/ 126362 w 354013"/>
              <a:gd name="connsiteY30" fmla="*/ 342306 h 355351"/>
              <a:gd name="connsiteX31" fmla="*/ 140684 w 354013"/>
              <a:gd name="connsiteY31" fmla="*/ 246828 h 355351"/>
              <a:gd name="connsiteX32" fmla="*/ 177013 w 354013"/>
              <a:gd name="connsiteY32" fmla="*/ 283845 h 355351"/>
              <a:gd name="connsiteX33" fmla="*/ 217865 w 354013"/>
              <a:gd name="connsiteY33" fmla="*/ 241287 h 355351"/>
              <a:gd name="connsiteX34" fmla="*/ 228242 w 354013"/>
              <a:gd name="connsiteY34" fmla="*/ 310485 h 355351"/>
              <a:gd name="connsiteX35" fmla="*/ 243175 w 354013"/>
              <a:gd name="connsiteY35" fmla="*/ 106255 h 355351"/>
              <a:gd name="connsiteX36" fmla="*/ 175987 w 354013"/>
              <a:gd name="connsiteY36" fmla="*/ 41104 h 355351"/>
              <a:gd name="connsiteX37" fmla="*/ 110835 w 354013"/>
              <a:gd name="connsiteY37" fmla="*/ 106255 h 355351"/>
              <a:gd name="connsiteX38" fmla="*/ 178023 w 354013"/>
              <a:gd name="connsiteY38" fmla="*/ 171407 h 355351"/>
              <a:gd name="connsiteX39" fmla="*/ 243175 w 354013"/>
              <a:gd name="connsiteY39" fmla="*/ 106255 h 355351"/>
              <a:gd name="connsiteX40" fmla="*/ 153441 w 354013"/>
              <a:gd name="connsiteY40" fmla="*/ 116414 h 355351"/>
              <a:gd name="connsiteX41" fmla="*/ 145930 w 354013"/>
              <a:gd name="connsiteY41" fmla="*/ 117522 h 355351"/>
              <a:gd name="connsiteX42" fmla="*/ 145928 w 354013"/>
              <a:gd name="connsiteY42" fmla="*/ 117525 h 355351"/>
              <a:gd name="connsiteX43" fmla="*/ 139448 w 354013"/>
              <a:gd name="connsiteY43" fmla="*/ 146842 h 355351"/>
              <a:gd name="connsiteX44" fmla="*/ 136325 w 354013"/>
              <a:gd name="connsiteY44" fmla="*/ 68588 h 355351"/>
              <a:gd name="connsiteX45" fmla="*/ 214578 w 354013"/>
              <a:gd name="connsiteY45" fmla="*/ 65466 h 355351"/>
              <a:gd name="connsiteX46" fmla="*/ 217701 w 354013"/>
              <a:gd name="connsiteY46" fmla="*/ 143719 h 355351"/>
              <a:gd name="connsiteX47" fmla="*/ 214578 w 354013"/>
              <a:gd name="connsiteY47" fmla="*/ 146842 h 355351"/>
              <a:gd name="connsiteX48" fmla="*/ 208145 w 354013"/>
              <a:gd name="connsiteY48" fmla="*/ 117525 h 355351"/>
              <a:gd name="connsiteX49" fmla="*/ 200614 w 354013"/>
              <a:gd name="connsiteY49" fmla="*/ 116561 h 355351"/>
              <a:gd name="connsiteX50" fmla="*/ 199505 w 354013"/>
              <a:gd name="connsiteY50" fmla="*/ 123895 h 355351"/>
              <a:gd name="connsiteX51" fmla="*/ 203888 w 354013"/>
              <a:gd name="connsiteY51" fmla="*/ 154715 h 355351"/>
              <a:gd name="connsiteX52" fmla="*/ 150232 w 354013"/>
              <a:gd name="connsiteY52" fmla="*/ 154668 h 355351"/>
              <a:gd name="connsiteX53" fmla="*/ 150232 w 354013"/>
              <a:gd name="connsiteY53" fmla="*/ 137607 h 355351"/>
              <a:gd name="connsiteX54" fmla="*/ 154615 w 354013"/>
              <a:gd name="connsiteY54" fmla="*/ 123895 h 355351"/>
              <a:gd name="connsiteX55" fmla="*/ 153469 w 354013"/>
              <a:gd name="connsiteY55" fmla="*/ 116435 h 355351"/>
              <a:gd name="connsiteX56" fmla="*/ 153441 w 354013"/>
              <a:gd name="connsiteY56" fmla="*/ 116414 h 355351"/>
              <a:gd name="connsiteX57" fmla="*/ 177013 w 354013"/>
              <a:gd name="connsiteY57" fmla="*/ 118934 h 355351"/>
              <a:gd name="connsiteX58" fmla="*/ 199661 w 354013"/>
              <a:gd name="connsiteY58" fmla="*/ 95079 h 355351"/>
              <a:gd name="connsiteX59" fmla="*/ 177013 w 354013"/>
              <a:gd name="connsiteY59" fmla="*/ 72431 h 355351"/>
              <a:gd name="connsiteX60" fmla="*/ 154365 w 354013"/>
              <a:gd name="connsiteY60" fmla="*/ 96286 h 355351"/>
              <a:gd name="connsiteX61" fmla="*/ 177013 w 354013"/>
              <a:gd name="connsiteY61" fmla="*/ 118934 h 355351"/>
              <a:gd name="connsiteX62" fmla="*/ 177013 w 354013"/>
              <a:gd name="connsiteY62" fmla="*/ 83169 h 355351"/>
              <a:gd name="connsiteX63" fmla="*/ 189535 w 354013"/>
              <a:gd name="connsiteY63" fmla="*/ 95690 h 355351"/>
              <a:gd name="connsiteX64" fmla="*/ 177013 w 354013"/>
              <a:gd name="connsiteY64" fmla="*/ 108212 h 355351"/>
              <a:gd name="connsiteX65" fmla="*/ 164491 w 354013"/>
              <a:gd name="connsiteY65" fmla="*/ 95690 h 355351"/>
              <a:gd name="connsiteX66" fmla="*/ 177013 w 354013"/>
              <a:gd name="connsiteY66" fmla="*/ 83169 h 35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354013" h="355351">
                <a:moveTo>
                  <a:pt x="353569" y="347784"/>
                </a:moveTo>
                <a:lnTo>
                  <a:pt x="289192" y="204755"/>
                </a:lnTo>
                <a:cubicBezTo>
                  <a:pt x="287852" y="202110"/>
                  <a:pt x="284622" y="201051"/>
                  <a:pt x="281977" y="202391"/>
                </a:cubicBezTo>
                <a:cubicBezTo>
                  <a:pt x="279503" y="203644"/>
                  <a:pt x="278391" y="206574"/>
                  <a:pt x="279409" y="209153"/>
                </a:cubicBezTo>
                <a:lnTo>
                  <a:pt x="338888" y="341320"/>
                </a:lnTo>
                <a:lnTo>
                  <a:pt x="239042" y="310094"/>
                </a:lnTo>
                <a:lnTo>
                  <a:pt x="226928" y="229673"/>
                </a:lnTo>
                <a:cubicBezTo>
                  <a:pt x="253255" y="194988"/>
                  <a:pt x="281006" y="148282"/>
                  <a:pt x="281006" y="105332"/>
                </a:cubicBezTo>
                <a:cubicBezTo>
                  <a:pt x="281711" y="47868"/>
                  <a:pt x="235698" y="713"/>
                  <a:pt x="178234" y="8"/>
                </a:cubicBezTo>
                <a:cubicBezTo>
                  <a:pt x="120770" y="-697"/>
                  <a:pt x="73615" y="45316"/>
                  <a:pt x="72910" y="102780"/>
                </a:cubicBezTo>
                <a:cubicBezTo>
                  <a:pt x="72900" y="103630"/>
                  <a:pt x="72900" y="104481"/>
                  <a:pt x="72910" y="105332"/>
                </a:cubicBezTo>
                <a:cubicBezTo>
                  <a:pt x="72910" y="150723"/>
                  <a:pt x="103917" y="200325"/>
                  <a:pt x="131496" y="235480"/>
                </a:cubicBezTo>
                <a:lnTo>
                  <a:pt x="115468" y="342635"/>
                </a:lnTo>
                <a:lnTo>
                  <a:pt x="12571" y="304036"/>
                </a:lnTo>
                <a:lnTo>
                  <a:pt x="66555" y="184109"/>
                </a:lnTo>
                <a:cubicBezTo>
                  <a:pt x="67645" y="181352"/>
                  <a:pt x="66292" y="178233"/>
                  <a:pt x="63534" y="177144"/>
                </a:cubicBezTo>
                <a:cubicBezTo>
                  <a:pt x="60956" y="176125"/>
                  <a:pt x="58026" y="177238"/>
                  <a:pt x="56773" y="179711"/>
                </a:cubicBezTo>
                <a:lnTo>
                  <a:pt x="441" y="304929"/>
                </a:lnTo>
                <a:cubicBezTo>
                  <a:pt x="-147" y="306292"/>
                  <a:pt x="-147" y="307838"/>
                  <a:pt x="441" y="309202"/>
                </a:cubicBezTo>
                <a:cubicBezTo>
                  <a:pt x="1036" y="310574"/>
                  <a:pt x="2167" y="311643"/>
                  <a:pt x="3571" y="312160"/>
                </a:cubicBezTo>
                <a:lnTo>
                  <a:pt x="117895" y="355016"/>
                </a:lnTo>
                <a:cubicBezTo>
                  <a:pt x="119016" y="355429"/>
                  <a:pt x="120243" y="355462"/>
                  <a:pt x="121385" y="355109"/>
                </a:cubicBezTo>
                <a:lnTo>
                  <a:pt x="234237" y="319845"/>
                </a:lnTo>
                <a:lnTo>
                  <a:pt x="347089" y="355109"/>
                </a:lnTo>
                <a:cubicBezTo>
                  <a:pt x="349950" y="355951"/>
                  <a:pt x="352952" y="354314"/>
                  <a:pt x="353794" y="351453"/>
                </a:cubicBezTo>
                <a:cubicBezTo>
                  <a:pt x="354150" y="350242"/>
                  <a:pt x="354071" y="348943"/>
                  <a:pt x="353569" y="347784"/>
                </a:cubicBezTo>
                <a:close/>
                <a:moveTo>
                  <a:pt x="83695" y="105332"/>
                </a:moveTo>
                <a:cubicBezTo>
                  <a:pt x="88077" y="-18195"/>
                  <a:pt x="265964" y="-18148"/>
                  <a:pt x="270331" y="105332"/>
                </a:cubicBezTo>
                <a:cubicBezTo>
                  <a:pt x="270331" y="172167"/>
                  <a:pt x="194794" y="252822"/>
                  <a:pt x="177013" y="270885"/>
                </a:cubicBezTo>
                <a:cubicBezTo>
                  <a:pt x="159216" y="252822"/>
                  <a:pt x="83695" y="172214"/>
                  <a:pt x="83695" y="105332"/>
                </a:cubicBezTo>
                <a:close/>
                <a:moveTo>
                  <a:pt x="126362" y="342306"/>
                </a:moveTo>
                <a:lnTo>
                  <a:pt x="140684" y="246828"/>
                </a:lnTo>
                <a:cubicBezTo>
                  <a:pt x="161267" y="269836"/>
                  <a:pt x="169484" y="281435"/>
                  <a:pt x="177013" y="283845"/>
                </a:cubicBezTo>
                <a:cubicBezTo>
                  <a:pt x="184933" y="281106"/>
                  <a:pt x="195107" y="267567"/>
                  <a:pt x="217865" y="241287"/>
                </a:cubicBezTo>
                <a:lnTo>
                  <a:pt x="228242" y="310485"/>
                </a:lnTo>
                <a:close/>
                <a:moveTo>
                  <a:pt x="243175" y="106255"/>
                </a:moveTo>
                <a:cubicBezTo>
                  <a:pt x="242612" y="69711"/>
                  <a:pt x="212532" y="40542"/>
                  <a:pt x="175987" y="41104"/>
                </a:cubicBezTo>
                <a:cubicBezTo>
                  <a:pt x="140235" y="41654"/>
                  <a:pt x="111385" y="70503"/>
                  <a:pt x="110835" y="106255"/>
                </a:cubicBezTo>
                <a:cubicBezTo>
                  <a:pt x="111397" y="142800"/>
                  <a:pt x="141478" y="171969"/>
                  <a:pt x="178023" y="171407"/>
                </a:cubicBezTo>
                <a:cubicBezTo>
                  <a:pt x="213775" y="170857"/>
                  <a:pt x="242625" y="142008"/>
                  <a:pt x="243175" y="106255"/>
                </a:cubicBezTo>
                <a:close/>
                <a:moveTo>
                  <a:pt x="153441" y="116414"/>
                </a:moveTo>
                <a:cubicBezTo>
                  <a:pt x="151060" y="114646"/>
                  <a:pt x="147698" y="115142"/>
                  <a:pt x="145930" y="117522"/>
                </a:cubicBezTo>
                <a:cubicBezTo>
                  <a:pt x="145929" y="117523"/>
                  <a:pt x="145928" y="117524"/>
                  <a:pt x="145928" y="117525"/>
                </a:cubicBezTo>
                <a:cubicBezTo>
                  <a:pt x="140395" y="126234"/>
                  <a:pt x="138101" y="136612"/>
                  <a:pt x="139448" y="146842"/>
                </a:cubicBezTo>
                <a:cubicBezTo>
                  <a:pt x="116976" y="126095"/>
                  <a:pt x="115578" y="91060"/>
                  <a:pt x="136325" y="68588"/>
                </a:cubicBezTo>
                <a:cubicBezTo>
                  <a:pt x="157072" y="46117"/>
                  <a:pt x="192107" y="44719"/>
                  <a:pt x="214578" y="65466"/>
                </a:cubicBezTo>
                <a:cubicBezTo>
                  <a:pt x="237049" y="86212"/>
                  <a:pt x="238447" y="121247"/>
                  <a:pt x="217701" y="143719"/>
                </a:cubicBezTo>
                <a:cubicBezTo>
                  <a:pt x="216702" y="144801"/>
                  <a:pt x="215660" y="145843"/>
                  <a:pt x="214578" y="146842"/>
                </a:cubicBezTo>
                <a:cubicBezTo>
                  <a:pt x="215951" y="136617"/>
                  <a:pt x="213673" y="126235"/>
                  <a:pt x="208145" y="117525"/>
                </a:cubicBezTo>
                <a:cubicBezTo>
                  <a:pt x="206332" y="115179"/>
                  <a:pt x="202960" y="114747"/>
                  <a:pt x="200614" y="116561"/>
                </a:cubicBezTo>
                <a:cubicBezTo>
                  <a:pt x="198343" y="118316"/>
                  <a:pt x="197855" y="121547"/>
                  <a:pt x="199505" y="123895"/>
                </a:cubicBezTo>
                <a:cubicBezTo>
                  <a:pt x="205766" y="130970"/>
                  <a:pt x="203559" y="146028"/>
                  <a:pt x="203888" y="154715"/>
                </a:cubicBezTo>
                <a:cubicBezTo>
                  <a:pt x="187176" y="163893"/>
                  <a:pt x="166928" y="163875"/>
                  <a:pt x="150232" y="154668"/>
                </a:cubicBezTo>
                <a:lnTo>
                  <a:pt x="150232" y="137607"/>
                </a:lnTo>
                <a:cubicBezTo>
                  <a:pt x="150200" y="132687"/>
                  <a:pt x="151735" y="127885"/>
                  <a:pt x="154615" y="123895"/>
                </a:cubicBezTo>
                <a:cubicBezTo>
                  <a:pt x="156359" y="121519"/>
                  <a:pt x="155846" y="118179"/>
                  <a:pt x="153469" y="116435"/>
                </a:cubicBezTo>
                <a:cubicBezTo>
                  <a:pt x="153460" y="116428"/>
                  <a:pt x="153450" y="116421"/>
                  <a:pt x="153441" y="116414"/>
                </a:cubicBezTo>
                <a:close/>
                <a:moveTo>
                  <a:pt x="177013" y="118934"/>
                </a:moveTo>
                <a:cubicBezTo>
                  <a:pt x="189854" y="118601"/>
                  <a:pt x="199994" y="107920"/>
                  <a:pt x="199661" y="95079"/>
                </a:cubicBezTo>
                <a:cubicBezTo>
                  <a:pt x="199340" y="82706"/>
                  <a:pt x="189386" y="72752"/>
                  <a:pt x="177013" y="72431"/>
                </a:cubicBezTo>
                <a:cubicBezTo>
                  <a:pt x="164171" y="72764"/>
                  <a:pt x="154032" y="83444"/>
                  <a:pt x="154365" y="96286"/>
                </a:cubicBezTo>
                <a:cubicBezTo>
                  <a:pt x="154686" y="108658"/>
                  <a:pt x="164640" y="118613"/>
                  <a:pt x="177013" y="118934"/>
                </a:cubicBezTo>
                <a:close/>
                <a:moveTo>
                  <a:pt x="177013" y="83169"/>
                </a:moveTo>
                <a:cubicBezTo>
                  <a:pt x="183928" y="83169"/>
                  <a:pt x="189535" y="88775"/>
                  <a:pt x="189535" y="95690"/>
                </a:cubicBezTo>
                <a:cubicBezTo>
                  <a:pt x="189535" y="102606"/>
                  <a:pt x="183928" y="108212"/>
                  <a:pt x="177013" y="108212"/>
                </a:cubicBezTo>
                <a:cubicBezTo>
                  <a:pt x="170097" y="108212"/>
                  <a:pt x="164491" y="102606"/>
                  <a:pt x="164491" y="95690"/>
                </a:cubicBezTo>
                <a:cubicBezTo>
                  <a:pt x="164491" y="88775"/>
                  <a:pt x="170097" y="83169"/>
                  <a:pt x="177013" y="83169"/>
                </a:cubicBezTo>
                <a:close/>
              </a:path>
            </a:pathLst>
          </a:custGeom>
          <a:solidFill>
            <a:srgbClr val="191C50"/>
          </a:solidFill>
          <a:ln w="1532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+mn-ea"/>
            </a:endParaRPr>
          </a:p>
        </p:txBody>
      </p:sp>
      <p:sp>
        <p:nvSpPr>
          <p:cNvPr id="10" name="箭头: 右 9">
            <a:extLst>
              <a:ext uri="{FF2B5EF4-FFF2-40B4-BE49-F238E27FC236}">
                <a16:creationId xmlns:a16="http://schemas.microsoft.com/office/drawing/2014/main" id="{77A11701-458E-E79E-0F65-A99E9BEBC4AB}"/>
              </a:ext>
            </a:extLst>
          </p:cNvPr>
          <p:cNvSpPr/>
          <p:nvPr/>
        </p:nvSpPr>
        <p:spPr>
          <a:xfrm>
            <a:off x="7887541" y="2103071"/>
            <a:ext cx="929888" cy="567500"/>
          </a:xfrm>
          <a:prstGeom prst="rightArrow">
            <a:avLst/>
          </a:prstGeom>
          <a:solidFill>
            <a:srgbClr val="FFEF1C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箭头: 右 10">
            <a:extLst>
              <a:ext uri="{FF2B5EF4-FFF2-40B4-BE49-F238E27FC236}">
                <a16:creationId xmlns:a16="http://schemas.microsoft.com/office/drawing/2014/main" id="{FA3B72FA-C850-01F6-A06E-E073A276A200}"/>
              </a:ext>
            </a:extLst>
          </p:cNvPr>
          <p:cNvSpPr/>
          <p:nvPr/>
        </p:nvSpPr>
        <p:spPr>
          <a:xfrm>
            <a:off x="7887541" y="4475575"/>
            <a:ext cx="929888" cy="567500"/>
          </a:xfrm>
          <a:prstGeom prst="rightArrow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箭头: 右 11">
            <a:extLst>
              <a:ext uri="{FF2B5EF4-FFF2-40B4-BE49-F238E27FC236}">
                <a16:creationId xmlns:a16="http://schemas.microsoft.com/office/drawing/2014/main" id="{8D02240D-CFE0-855F-411F-F4ECECE84547}"/>
              </a:ext>
            </a:extLst>
          </p:cNvPr>
          <p:cNvSpPr/>
          <p:nvPr/>
        </p:nvSpPr>
        <p:spPr>
          <a:xfrm flipH="1">
            <a:off x="3467895" y="2103071"/>
            <a:ext cx="929888" cy="567500"/>
          </a:xfrm>
          <a:prstGeom prst="rightArrow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箭头: 右 12">
            <a:extLst>
              <a:ext uri="{FF2B5EF4-FFF2-40B4-BE49-F238E27FC236}">
                <a16:creationId xmlns:a16="http://schemas.microsoft.com/office/drawing/2014/main" id="{2D02E27C-EC90-A6D7-67D2-4BCA8376CA9E}"/>
              </a:ext>
            </a:extLst>
          </p:cNvPr>
          <p:cNvSpPr/>
          <p:nvPr/>
        </p:nvSpPr>
        <p:spPr>
          <a:xfrm flipH="1">
            <a:off x="3467895" y="4475575"/>
            <a:ext cx="929888" cy="567500"/>
          </a:xfrm>
          <a:prstGeom prst="rightArrow">
            <a:avLst/>
          </a:prstGeom>
          <a:solidFill>
            <a:srgbClr val="FFEF1C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AA0837A-1D5F-E627-E5E5-40076CD9C8A5}"/>
              </a:ext>
            </a:extLst>
          </p:cNvPr>
          <p:cNvGrpSpPr/>
          <p:nvPr/>
        </p:nvGrpSpPr>
        <p:grpSpPr>
          <a:xfrm>
            <a:off x="9003328" y="2029954"/>
            <a:ext cx="2235567" cy="1047355"/>
            <a:chOff x="283599" y="1906534"/>
            <a:chExt cx="2235567" cy="1047355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24AC279-A6B4-1301-FD6B-F02C7DC67151}"/>
                </a:ext>
              </a:extLst>
            </p:cNvPr>
            <p:cNvSpPr txBox="1"/>
            <p:nvPr/>
          </p:nvSpPr>
          <p:spPr>
            <a:xfrm>
              <a:off x="283599" y="2190603"/>
              <a:ext cx="204204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DC19B69D-E722-E125-6676-D315FFEBDE1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23A34A33-0D33-142C-30B3-58CAE2C38F21}"/>
              </a:ext>
            </a:extLst>
          </p:cNvPr>
          <p:cNvGrpSpPr/>
          <p:nvPr/>
        </p:nvGrpSpPr>
        <p:grpSpPr>
          <a:xfrm>
            <a:off x="1044790" y="2029954"/>
            <a:ext cx="2235567" cy="1047355"/>
            <a:chOff x="1032570" y="1906534"/>
            <a:chExt cx="2235567" cy="1047355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30D1F0D-2B1A-F04C-4149-2D4DE95D85BB}"/>
                </a:ext>
              </a:extLst>
            </p:cNvPr>
            <p:cNvSpPr txBox="1"/>
            <p:nvPr/>
          </p:nvSpPr>
          <p:spPr>
            <a:xfrm>
              <a:off x="1134408" y="2190603"/>
              <a:ext cx="211561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048643D-4680-15EC-29A5-B1B7CEEC9269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65D3BA3-87AC-9EB6-C2AC-B5D904286447}"/>
              </a:ext>
            </a:extLst>
          </p:cNvPr>
          <p:cNvGrpSpPr/>
          <p:nvPr/>
        </p:nvGrpSpPr>
        <p:grpSpPr>
          <a:xfrm>
            <a:off x="9003327" y="4407017"/>
            <a:ext cx="2235568" cy="1047355"/>
            <a:chOff x="283598" y="1906534"/>
            <a:chExt cx="2235568" cy="1047355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E82E907-6962-948B-9745-325EE975F2E1}"/>
                </a:ext>
              </a:extLst>
            </p:cNvPr>
            <p:cNvSpPr txBox="1"/>
            <p:nvPr/>
          </p:nvSpPr>
          <p:spPr>
            <a:xfrm>
              <a:off x="283598" y="2190603"/>
              <a:ext cx="204204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03B74EA-DE6B-40BF-91DC-370F0C89C53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73B212A-D0AB-49E0-8B48-D1487C43DC97}"/>
              </a:ext>
            </a:extLst>
          </p:cNvPr>
          <p:cNvGrpSpPr/>
          <p:nvPr/>
        </p:nvGrpSpPr>
        <p:grpSpPr>
          <a:xfrm>
            <a:off x="1044790" y="4407017"/>
            <a:ext cx="2235567" cy="1047355"/>
            <a:chOff x="1032570" y="1906534"/>
            <a:chExt cx="2235567" cy="1047355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5156EF5-D20E-2162-0AED-AF5B24DB0471}"/>
                </a:ext>
              </a:extLst>
            </p:cNvPr>
            <p:cNvSpPr txBox="1"/>
            <p:nvPr/>
          </p:nvSpPr>
          <p:spPr>
            <a:xfrm>
              <a:off x="1134408" y="2190603"/>
              <a:ext cx="211561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B45EAC8-205D-A422-3070-4A7CCF93A90B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278787A-1692-5B7C-A881-B13D5CF89F2F}"/>
              </a:ext>
            </a:extLst>
          </p:cNvPr>
          <p:cNvGrpSpPr/>
          <p:nvPr/>
        </p:nvGrpSpPr>
        <p:grpSpPr>
          <a:xfrm>
            <a:off x="5051673" y="3446925"/>
            <a:ext cx="2084574" cy="1047355"/>
            <a:chOff x="724524" y="1906534"/>
            <a:chExt cx="2084574" cy="1047355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F8742D81-7CBD-888B-4814-2674149D3047}"/>
                </a:ext>
              </a:extLst>
            </p:cNvPr>
            <p:cNvSpPr txBox="1"/>
            <p:nvPr/>
          </p:nvSpPr>
          <p:spPr>
            <a:xfrm>
              <a:off x="724524" y="2190603"/>
              <a:ext cx="208457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3D1C7F4-410D-11AB-E8FD-CB4A43986EE3}"/>
                </a:ext>
              </a:extLst>
            </p:cNvPr>
            <p:cNvSpPr txBox="1"/>
            <p:nvPr/>
          </p:nvSpPr>
          <p:spPr>
            <a:xfrm>
              <a:off x="963535" y="1906534"/>
              <a:ext cx="16065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17604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>
            <a:extLst>
              <a:ext uri="{FF2B5EF4-FFF2-40B4-BE49-F238E27FC236}">
                <a16:creationId xmlns:a16="http://schemas.microsoft.com/office/drawing/2014/main" id="{95EF4BCE-CA52-FE4E-6032-5CD9EF7E2AFC}"/>
              </a:ext>
            </a:extLst>
          </p:cNvPr>
          <p:cNvSpPr txBox="1"/>
          <p:nvPr/>
        </p:nvSpPr>
        <p:spPr>
          <a:xfrm>
            <a:off x="5748207" y="452915"/>
            <a:ext cx="1388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/>
              <a:t>工作成果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587C419-DC18-C478-A2EE-5752E51859AB}"/>
              </a:ext>
            </a:extLst>
          </p:cNvPr>
          <p:cNvSpPr txBox="1"/>
          <p:nvPr/>
        </p:nvSpPr>
        <p:spPr>
          <a:xfrm>
            <a:off x="5071789" y="318259"/>
            <a:ext cx="6303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191C50"/>
                </a:solidFill>
                <a:latin typeface="字魂扁桃体" pitchFamily="2" charset="-122"/>
                <a:ea typeface="字魂扁桃体" pitchFamily="2" charset="-122"/>
              </a:rPr>
              <a:t>02</a:t>
            </a:r>
            <a:endParaRPr lang="zh-CN" altLang="en-US" sz="3200" dirty="0">
              <a:solidFill>
                <a:srgbClr val="191C50"/>
              </a:solidFill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2" name="1">
            <a:extLst>
              <a:ext uri="{FF2B5EF4-FFF2-40B4-BE49-F238E27FC236}">
                <a16:creationId xmlns:a16="http://schemas.microsoft.com/office/drawing/2014/main" id="{211C62B0-71BA-4247-F71F-6B393BD1E5B0}"/>
              </a:ext>
            </a:extLst>
          </p:cNvPr>
          <p:cNvSpPr>
            <a:spLocks/>
          </p:cNvSpPr>
          <p:nvPr/>
        </p:nvSpPr>
        <p:spPr bwMode="auto">
          <a:xfrm>
            <a:off x="1679509" y="2464736"/>
            <a:ext cx="9217024" cy="3145444"/>
          </a:xfrm>
          <a:custGeom>
            <a:avLst/>
            <a:gdLst>
              <a:gd name="T0" fmla="*/ 1548 w 1735"/>
              <a:gd name="T1" fmla="*/ 674 h 784"/>
              <a:gd name="T2" fmla="*/ 1577 w 1735"/>
              <a:gd name="T3" fmla="*/ 645 h 784"/>
              <a:gd name="T4" fmla="*/ 1735 w 1735"/>
              <a:gd name="T5" fmla="*/ 724 h 784"/>
              <a:gd name="T6" fmla="*/ 1437 w 1735"/>
              <a:gd name="T7" fmla="*/ 784 h 784"/>
              <a:gd name="T8" fmla="*/ 1474 w 1735"/>
              <a:gd name="T9" fmla="*/ 748 h 784"/>
              <a:gd name="T10" fmla="*/ 1328 w 1735"/>
              <a:gd name="T11" fmla="*/ 742 h 784"/>
              <a:gd name="T12" fmla="*/ 930 w 1735"/>
              <a:gd name="T13" fmla="*/ 692 h 784"/>
              <a:gd name="T14" fmla="*/ 571 w 1735"/>
              <a:gd name="T15" fmla="*/ 498 h 784"/>
              <a:gd name="T16" fmla="*/ 702 w 1735"/>
              <a:gd name="T17" fmla="*/ 361 h 784"/>
              <a:gd name="T18" fmla="*/ 948 w 1735"/>
              <a:gd name="T19" fmla="*/ 236 h 784"/>
              <a:gd name="T20" fmla="*/ 0 w 1735"/>
              <a:gd name="T21" fmla="*/ 0 h 784"/>
              <a:gd name="T22" fmla="*/ 993 w 1735"/>
              <a:gd name="T23" fmla="*/ 243 h 784"/>
              <a:gd name="T24" fmla="*/ 777 w 1735"/>
              <a:gd name="T25" fmla="*/ 359 h 784"/>
              <a:gd name="T26" fmla="*/ 678 w 1735"/>
              <a:gd name="T27" fmla="*/ 520 h 784"/>
              <a:gd name="T28" fmla="*/ 1328 w 1735"/>
              <a:gd name="T29" fmla="*/ 670 h 784"/>
              <a:gd name="T30" fmla="*/ 1548 w 1735"/>
              <a:gd name="T31" fmla="*/ 674 h 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35" h="784">
                <a:moveTo>
                  <a:pt x="1548" y="674"/>
                </a:moveTo>
                <a:cubicBezTo>
                  <a:pt x="1577" y="645"/>
                  <a:pt x="1577" y="645"/>
                  <a:pt x="1577" y="645"/>
                </a:cubicBezTo>
                <a:cubicBezTo>
                  <a:pt x="1735" y="724"/>
                  <a:pt x="1735" y="724"/>
                  <a:pt x="1735" y="724"/>
                </a:cubicBezTo>
                <a:cubicBezTo>
                  <a:pt x="1437" y="784"/>
                  <a:pt x="1437" y="784"/>
                  <a:pt x="1437" y="784"/>
                </a:cubicBezTo>
                <a:cubicBezTo>
                  <a:pt x="1474" y="748"/>
                  <a:pt x="1474" y="748"/>
                  <a:pt x="1474" y="748"/>
                </a:cubicBezTo>
                <a:cubicBezTo>
                  <a:pt x="1425" y="747"/>
                  <a:pt x="1376" y="745"/>
                  <a:pt x="1328" y="742"/>
                </a:cubicBezTo>
                <a:cubicBezTo>
                  <a:pt x="1190" y="733"/>
                  <a:pt x="1058" y="716"/>
                  <a:pt x="930" y="692"/>
                </a:cubicBezTo>
                <a:cubicBezTo>
                  <a:pt x="698" y="635"/>
                  <a:pt x="578" y="571"/>
                  <a:pt x="571" y="498"/>
                </a:cubicBezTo>
                <a:cubicBezTo>
                  <a:pt x="562" y="453"/>
                  <a:pt x="606" y="407"/>
                  <a:pt x="702" y="361"/>
                </a:cubicBezTo>
                <a:cubicBezTo>
                  <a:pt x="824" y="313"/>
                  <a:pt x="906" y="271"/>
                  <a:pt x="948" y="236"/>
                </a:cubicBezTo>
                <a:cubicBezTo>
                  <a:pt x="1053" y="130"/>
                  <a:pt x="737" y="51"/>
                  <a:pt x="0" y="0"/>
                </a:cubicBezTo>
                <a:cubicBezTo>
                  <a:pt x="754" y="31"/>
                  <a:pt x="1085" y="112"/>
                  <a:pt x="993" y="243"/>
                </a:cubicBezTo>
                <a:cubicBezTo>
                  <a:pt x="968" y="274"/>
                  <a:pt x="896" y="312"/>
                  <a:pt x="777" y="359"/>
                </a:cubicBezTo>
                <a:cubicBezTo>
                  <a:pt x="664" y="409"/>
                  <a:pt x="631" y="463"/>
                  <a:pt x="678" y="520"/>
                </a:cubicBezTo>
                <a:cubicBezTo>
                  <a:pt x="761" y="606"/>
                  <a:pt x="977" y="656"/>
                  <a:pt x="1328" y="670"/>
                </a:cubicBezTo>
                <a:cubicBezTo>
                  <a:pt x="1396" y="673"/>
                  <a:pt x="1470" y="674"/>
                  <a:pt x="1548" y="674"/>
                </a:cubicBezTo>
                <a:close/>
              </a:path>
            </a:pathLst>
          </a:custGeom>
          <a:solidFill>
            <a:schemeClr val="bg1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grpSp>
        <p:nvGrpSpPr>
          <p:cNvPr id="3" name="组合 2" descr="D:\51PPT模板网\51pptmoban.com\图片001.jpg">
            <a:extLst>
              <a:ext uri="{FF2B5EF4-FFF2-40B4-BE49-F238E27FC236}">
                <a16:creationId xmlns:a16="http://schemas.microsoft.com/office/drawing/2014/main" id="{15385247-12C3-49E4-63F7-D2040F75E37B}"/>
              </a:ext>
            </a:extLst>
          </p:cNvPr>
          <p:cNvGrpSpPr/>
          <p:nvPr/>
        </p:nvGrpSpPr>
        <p:grpSpPr>
          <a:xfrm>
            <a:off x="8540595" y="4089715"/>
            <a:ext cx="1149588" cy="1674641"/>
            <a:chOff x="792163" y="1335088"/>
            <a:chExt cx="2311400" cy="3367087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D1A413BB-4940-9700-3C99-93612DDA748A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163" y="4495800"/>
              <a:ext cx="674688" cy="206375"/>
            </a:xfrm>
            <a:custGeom>
              <a:avLst/>
              <a:gdLst>
                <a:gd name="T0" fmla="*/ 1039 w 3403"/>
                <a:gd name="T1" fmla="*/ 0 h 1039"/>
                <a:gd name="T2" fmla="*/ 933 w 3403"/>
                <a:gd name="T3" fmla="*/ 5 h 1039"/>
                <a:gd name="T4" fmla="*/ 830 w 3403"/>
                <a:gd name="T5" fmla="*/ 21 h 1039"/>
                <a:gd name="T6" fmla="*/ 731 w 3403"/>
                <a:gd name="T7" fmla="*/ 46 h 1039"/>
                <a:gd name="T8" fmla="*/ 635 w 3403"/>
                <a:gd name="T9" fmla="*/ 81 h 1039"/>
                <a:gd name="T10" fmla="*/ 544 w 3403"/>
                <a:gd name="T11" fmla="*/ 125 h 1039"/>
                <a:gd name="T12" fmla="*/ 458 w 3403"/>
                <a:gd name="T13" fmla="*/ 177 h 1039"/>
                <a:gd name="T14" fmla="*/ 379 w 3403"/>
                <a:gd name="T15" fmla="*/ 237 h 1039"/>
                <a:gd name="T16" fmla="*/ 304 w 3403"/>
                <a:gd name="T17" fmla="*/ 304 h 1039"/>
                <a:gd name="T18" fmla="*/ 238 w 3403"/>
                <a:gd name="T19" fmla="*/ 378 h 1039"/>
                <a:gd name="T20" fmla="*/ 177 w 3403"/>
                <a:gd name="T21" fmla="*/ 458 h 1039"/>
                <a:gd name="T22" fmla="*/ 125 w 3403"/>
                <a:gd name="T23" fmla="*/ 544 h 1039"/>
                <a:gd name="T24" fmla="*/ 82 w 3403"/>
                <a:gd name="T25" fmla="*/ 634 h 1039"/>
                <a:gd name="T26" fmla="*/ 47 w 3403"/>
                <a:gd name="T27" fmla="*/ 730 h 1039"/>
                <a:gd name="T28" fmla="*/ 21 w 3403"/>
                <a:gd name="T29" fmla="*/ 829 h 1039"/>
                <a:gd name="T30" fmla="*/ 5 w 3403"/>
                <a:gd name="T31" fmla="*/ 933 h 1039"/>
                <a:gd name="T32" fmla="*/ 0 w 3403"/>
                <a:gd name="T33" fmla="*/ 1039 h 1039"/>
                <a:gd name="T34" fmla="*/ 3400 w 3403"/>
                <a:gd name="T35" fmla="*/ 986 h 1039"/>
                <a:gd name="T36" fmla="*/ 3390 w 3403"/>
                <a:gd name="T37" fmla="*/ 881 h 1039"/>
                <a:gd name="T38" fmla="*/ 3370 w 3403"/>
                <a:gd name="T39" fmla="*/ 779 h 1039"/>
                <a:gd name="T40" fmla="*/ 3339 w 3403"/>
                <a:gd name="T41" fmla="*/ 682 h 1039"/>
                <a:gd name="T42" fmla="*/ 3300 w 3403"/>
                <a:gd name="T43" fmla="*/ 588 h 1039"/>
                <a:gd name="T44" fmla="*/ 3252 w 3403"/>
                <a:gd name="T45" fmla="*/ 500 h 1039"/>
                <a:gd name="T46" fmla="*/ 3196 w 3403"/>
                <a:gd name="T47" fmla="*/ 418 h 1039"/>
                <a:gd name="T48" fmla="*/ 3132 w 3403"/>
                <a:gd name="T49" fmla="*/ 340 h 1039"/>
                <a:gd name="T50" fmla="*/ 3061 w 3403"/>
                <a:gd name="T51" fmla="*/ 269 h 1039"/>
                <a:gd name="T52" fmla="*/ 2985 w 3403"/>
                <a:gd name="T53" fmla="*/ 207 h 1039"/>
                <a:gd name="T54" fmla="*/ 2902 w 3403"/>
                <a:gd name="T55" fmla="*/ 150 h 1039"/>
                <a:gd name="T56" fmla="*/ 2813 w 3403"/>
                <a:gd name="T57" fmla="*/ 103 h 1039"/>
                <a:gd name="T58" fmla="*/ 2721 w 3403"/>
                <a:gd name="T59" fmla="*/ 62 h 1039"/>
                <a:gd name="T60" fmla="*/ 2622 w 3403"/>
                <a:gd name="T61" fmla="*/ 33 h 1039"/>
                <a:gd name="T62" fmla="*/ 2521 w 3403"/>
                <a:gd name="T63" fmla="*/ 11 h 1039"/>
                <a:gd name="T64" fmla="*/ 2416 w 3403"/>
                <a:gd name="T65" fmla="*/ 1 h 1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03" h="1039">
                  <a:moveTo>
                    <a:pt x="2363" y="0"/>
                  </a:moveTo>
                  <a:lnTo>
                    <a:pt x="1039" y="0"/>
                  </a:lnTo>
                  <a:lnTo>
                    <a:pt x="986" y="1"/>
                  </a:lnTo>
                  <a:lnTo>
                    <a:pt x="933" y="5"/>
                  </a:lnTo>
                  <a:lnTo>
                    <a:pt x="881" y="11"/>
                  </a:lnTo>
                  <a:lnTo>
                    <a:pt x="830" y="21"/>
                  </a:lnTo>
                  <a:lnTo>
                    <a:pt x="780" y="33"/>
                  </a:lnTo>
                  <a:lnTo>
                    <a:pt x="731" y="46"/>
                  </a:lnTo>
                  <a:lnTo>
                    <a:pt x="682" y="62"/>
                  </a:lnTo>
                  <a:lnTo>
                    <a:pt x="635" y="81"/>
                  </a:lnTo>
                  <a:lnTo>
                    <a:pt x="589" y="103"/>
                  </a:lnTo>
                  <a:lnTo>
                    <a:pt x="544" y="125"/>
                  </a:lnTo>
                  <a:lnTo>
                    <a:pt x="501" y="150"/>
                  </a:lnTo>
                  <a:lnTo>
                    <a:pt x="458" y="177"/>
                  </a:lnTo>
                  <a:lnTo>
                    <a:pt x="418" y="207"/>
                  </a:lnTo>
                  <a:lnTo>
                    <a:pt x="379" y="237"/>
                  </a:lnTo>
                  <a:lnTo>
                    <a:pt x="340" y="269"/>
                  </a:lnTo>
                  <a:lnTo>
                    <a:pt x="304" y="304"/>
                  </a:lnTo>
                  <a:lnTo>
                    <a:pt x="270" y="340"/>
                  </a:lnTo>
                  <a:lnTo>
                    <a:pt x="238" y="378"/>
                  </a:lnTo>
                  <a:lnTo>
                    <a:pt x="207" y="418"/>
                  </a:lnTo>
                  <a:lnTo>
                    <a:pt x="177" y="458"/>
                  </a:lnTo>
                  <a:lnTo>
                    <a:pt x="151" y="500"/>
                  </a:lnTo>
                  <a:lnTo>
                    <a:pt x="125" y="544"/>
                  </a:lnTo>
                  <a:lnTo>
                    <a:pt x="103" y="588"/>
                  </a:lnTo>
                  <a:lnTo>
                    <a:pt x="82" y="634"/>
                  </a:lnTo>
                  <a:lnTo>
                    <a:pt x="63" y="682"/>
                  </a:lnTo>
                  <a:lnTo>
                    <a:pt x="47" y="730"/>
                  </a:lnTo>
                  <a:lnTo>
                    <a:pt x="33" y="779"/>
                  </a:lnTo>
                  <a:lnTo>
                    <a:pt x="21" y="829"/>
                  </a:lnTo>
                  <a:lnTo>
                    <a:pt x="12" y="881"/>
                  </a:lnTo>
                  <a:lnTo>
                    <a:pt x="5" y="933"/>
                  </a:lnTo>
                  <a:lnTo>
                    <a:pt x="1" y="986"/>
                  </a:lnTo>
                  <a:lnTo>
                    <a:pt x="0" y="1039"/>
                  </a:lnTo>
                  <a:lnTo>
                    <a:pt x="3403" y="1039"/>
                  </a:lnTo>
                  <a:lnTo>
                    <a:pt x="3400" y="986"/>
                  </a:lnTo>
                  <a:lnTo>
                    <a:pt x="3396" y="933"/>
                  </a:lnTo>
                  <a:lnTo>
                    <a:pt x="3390" y="881"/>
                  </a:lnTo>
                  <a:lnTo>
                    <a:pt x="3381" y="829"/>
                  </a:lnTo>
                  <a:lnTo>
                    <a:pt x="3370" y="779"/>
                  </a:lnTo>
                  <a:lnTo>
                    <a:pt x="3355" y="730"/>
                  </a:lnTo>
                  <a:lnTo>
                    <a:pt x="3339" y="682"/>
                  </a:lnTo>
                  <a:lnTo>
                    <a:pt x="3321" y="634"/>
                  </a:lnTo>
                  <a:lnTo>
                    <a:pt x="3300" y="588"/>
                  </a:lnTo>
                  <a:lnTo>
                    <a:pt x="3276" y="544"/>
                  </a:lnTo>
                  <a:lnTo>
                    <a:pt x="3252" y="500"/>
                  </a:lnTo>
                  <a:lnTo>
                    <a:pt x="3224" y="458"/>
                  </a:lnTo>
                  <a:lnTo>
                    <a:pt x="3196" y="418"/>
                  </a:lnTo>
                  <a:lnTo>
                    <a:pt x="3165" y="378"/>
                  </a:lnTo>
                  <a:lnTo>
                    <a:pt x="3132" y="340"/>
                  </a:lnTo>
                  <a:lnTo>
                    <a:pt x="3097" y="304"/>
                  </a:lnTo>
                  <a:lnTo>
                    <a:pt x="3061" y="269"/>
                  </a:lnTo>
                  <a:lnTo>
                    <a:pt x="3024" y="237"/>
                  </a:lnTo>
                  <a:lnTo>
                    <a:pt x="2985" y="207"/>
                  </a:lnTo>
                  <a:lnTo>
                    <a:pt x="2943" y="177"/>
                  </a:lnTo>
                  <a:lnTo>
                    <a:pt x="2902" y="150"/>
                  </a:lnTo>
                  <a:lnTo>
                    <a:pt x="2858" y="125"/>
                  </a:lnTo>
                  <a:lnTo>
                    <a:pt x="2813" y="103"/>
                  </a:lnTo>
                  <a:lnTo>
                    <a:pt x="2767" y="81"/>
                  </a:lnTo>
                  <a:lnTo>
                    <a:pt x="2721" y="62"/>
                  </a:lnTo>
                  <a:lnTo>
                    <a:pt x="2672" y="46"/>
                  </a:lnTo>
                  <a:lnTo>
                    <a:pt x="2622" y="33"/>
                  </a:lnTo>
                  <a:lnTo>
                    <a:pt x="2572" y="21"/>
                  </a:lnTo>
                  <a:lnTo>
                    <a:pt x="2521" y="11"/>
                  </a:lnTo>
                  <a:lnTo>
                    <a:pt x="2469" y="5"/>
                  </a:lnTo>
                  <a:lnTo>
                    <a:pt x="2416" y="1"/>
                  </a:lnTo>
                  <a:lnTo>
                    <a:pt x="2363" y="0"/>
                  </a:lnTo>
                  <a:close/>
                </a:path>
              </a:pathLst>
            </a:custGeom>
            <a:solidFill>
              <a:srgbClr val="FFEF1C"/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1E5EE2DD-371A-EC9B-4577-71398B2B71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5063" y="1366838"/>
              <a:ext cx="1968500" cy="1497012"/>
            </a:xfrm>
            <a:custGeom>
              <a:avLst/>
              <a:gdLst>
                <a:gd name="T0" fmla="*/ 50 w 9918"/>
                <a:gd name="T1" fmla="*/ 82 h 7543"/>
                <a:gd name="T2" fmla="*/ 415 w 9918"/>
                <a:gd name="T3" fmla="*/ 53 h 7543"/>
                <a:gd name="T4" fmla="*/ 873 w 9918"/>
                <a:gd name="T5" fmla="*/ 26 h 7543"/>
                <a:gd name="T6" fmla="*/ 1449 w 9918"/>
                <a:gd name="T7" fmla="*/ 6 h 7543"/>
                <a:gd name="T8" fmla="*/ 2101 w 9918"/>
                <a:gd name="T9" fmla="*/ 1 h 7543"/>
                <a:gd name="T10" fmla="*/ 2792 w 9918"/>
                <a:gd name="T11" fmla="*/ 24 h 7543"/>
                <a:gd name="T12" fmla="*/ 3481 w 9918"/>
                <a:gd name="T13" fmla="*/ 83 h 7543"/>
                <a:gd name="T14" fmla="*/ 4131 w 9918"/>
                <a:gd name="T15" fmla="*/ 189 h 7543"/>
                <a:gd name="T16" fmla="*/ 4704 w 9918"/>
                <a:gd name="T17" fmla="*/ 352 h 7543"/>
                <a:gd name="T18" fmla="*/ 5158 w 9918"/>
                <a:gd name="T19" fmla="*/ 582 h 7543"/>
                <a:gd name="T20" fmla="*/ 5466 w 9918"/>
                <a:gd name="T21" fmla="*/ 879 h 7543"/>
                <a:gd name="T22" fmla="*/ 5745 w 9918"/>
                <a:gd name="T23" fmla="*/ 1133 h 7543"/>
                <a:gd name="T24" fmla="*/ 6041 w 9918"/>
                <a:gd name="T25" fmla="*/ 1312 h 7543"/>
                <a:gd name="T26" fmla="*/ 6358 w 9918"/>
                <a:gd name="T27" fmla="*/ 1428 h 7543"/>
                <a:gd name="T28" fmla="*/ 6704 w 9918"/>
                <a:gd name="T29" fmla="*/ 1488 h 7543"/>
                <a:gd name="T30" fmla="*/ 7084 w 9918"/>
                <a:gd name="T31" fmla="*/ 1503 h 7543"/>
                <a:gd name="T32" fmla="*/ 7503 w 9918"/>
                <a:gd name="T33" fmla="*/ 1482 h 7543"/>
                <a:gd name="T34" fmla="*/ 7967 w 9918"/>
                <a:gd name="T35" fmla="*/ 1433 h 7543"/>
                <a:gd name="T36" fmla="*/ 8667 w 9918"/>
                <a:gd name="T37" fmla="*/ 1341 h 7543"/>
                <a:gd name="T38" fmla="*/ 9473 w 9918"/>
                <a:gd name="T39" fmla="*/ 1240 h 7543"/>
                <a:gd name="T40" fmla="*/ 9905 w 9918"/>
                <a:gd name="T41" fmla="*/ 1233 h 7543"/>
                <a:gd name="T42" fmla="*/ 9821 w 9918"/>
                <a:gd name="T43" fmla="*/ 1536 h 7543"/>
                <a:gd name="T44" fmla="*/ 9725 w 9918"/>
                <a:gd name="T45" fmla="*/ 1927 h 7543"/>
                <a:gd name="T46" fmla="*/ 9619 w 9918"/>
                <a:gd name="T47" fmla="*/ 2430 h 7543"/>
                <a:gd name="T48" fmla="*/ 9519 w 9918"/>
                <a:gd name="T49" fmla="*/ 3018 h 7543"/>
                <a:gd name="T50" fmla="*/ 9443 w 9918"/>
                <a:gd name="T51" fmla="*/ 3666 h 7543"/>
                <a:gd name="T52" fmla="*/ 9407 w 9918"/>
                <a:gd name="T53" fmla="*/ 4348 h 7543"/>
                <a:gd name="T54" fmla="*/ 9426 w 9918"/>
                <a:gd name="T55" fmla="*/ 5038 h 7543"/>
                <a:gd name="T56" fmla="*/ 9517 w 9918"/>
                <a:gd name="T57" fmla="*/ 5709 h 7543"/>
                <a:gd name="T58" fmla="*/ 9698 w 9918"/>
                <a:gd name="T59" fmla="*/ 6336 h 7543"/>
                <a:gd name="T60" fmla="*/ 9873 w 9918"/>
                <a:gd name="T61" fmla="*/ 6723 h 7543"/>
                <a:gd name="T62" fmla="*/ 9825 w 9918"/>
                <a:gd name="T63" fmla="*/ 6797 h 7543"/>
                <a:gd name="T64" fmla="*/ 9708 w 9918"/>
                <a:gd name="T65" fmla="*/ 6936 h 7543"/>
                <a:gd name="T66" fmla="*/ 9512 w 9918"/>
                <a:gd name="T67" fmla="*/ 7108 h 7543"/>
                <a:gd name="T68" fmla="*/ 9224 w 9918"/>
                <a:gd name="T69" fmla="*/ 7284 h 7543"/>
                <a:gd name="T70" fmla="*/ 8834 w 9918"/>
                <a:gd name="T71" fmla="*/ 7433 h 7543"/>
                <a:gd name="T72" fmla="*/ 8330 w 9918"/>
                <a:gd name="T73" fmla="*/ 7527 h 7543"/>
                <a:gd name="T74" fmla="*/ 7700 w 9918"/>
                <a:gd name="T75" fmla="*/ 7533 h 7543"/>
                <a:gd name="T76" fmla="*/ 6932 w 9918"/>
                <a:gd name="T77" fmla="*/ 7423 h 7543"/>
                <a:gd name="T78" fmla="*/ 6016 w 9918"/>
                <a:gd name="T79" fmla="*/ 7166 h 7543"/>
                <a:gd name="T80" fmla="*/ 4939 w 9918"/>
                <a:gd name="T81" fmla="*/ 6733 h 7543"/>
                <a:gd name="T82" fmla="*/ 4142 w 9918"/>
                <a:gd name="T83" fmla="*/ 6462 h 7543"/>
                <a:gd name="T84" fmla="*/ 3611 w 9918"/>
                <a:gd name="T85" fmla="*/ 6387 h 7543"/>
                <a:gd name="T86" fmla="*/ 3153 w 9918"/>
                <a:gd name="T87" fmla="*/ 6360 h 7543"/>
                <a:gd name="T88" fmla="*/ 2748 w 9918"/>
                <a:gd name="T89" fmla="*/ 6372 h 7543"/>
                <a:gd name="T90" fmla="*/ 2379 w 9918"/>
                <a:gd name="T91" fmla="*/ 6410 h 7543"/>
                <a:gd name="T92" fmla="*/ 1916 w 9918"/>
                <a:gd name="T93" fmla="*/ 6483 h 7543"/>
                <a:gd name="T94" fmla="*/ 1450 w 9918"/>
                <a:gd name="T95" fmla="*/ 6558 h 7543"/>
                <a:gd name="T96" fmla="*/ 1072 w 9918"/>
                <a:gd name="T97" fmla="*/ 6600 h 7543"/>
                <a:gd name="T98" fmla="*/ 653 w 9918"/>
                <a:gd name="T99" fmla="*/ 6616 h 7543"/>
                <a:gd name="T100" fmla="*/ 176 w 9918"/>
                <a:gd name="T101" fmla="*/ 6596 h 7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18" h="7543">
                  <a:moveTo>
                    <a:pt x="0" y="6579"/>
                  </a:moveTo>
                  <a:lnTo>
                    <a:pt x="0" y="87"/>
                  </a:lnTo>
                  <a:lnTo>
                    <a:pt x="50" y="82"/>
                  </a:lnTo>
                  <a:lnTo>
                    <a:pt x="192" y="70"/>
                  </a:lnTo>
                  <a:lnTo>
                    <a:pt x="294" y="62"/>
                  </a:lnTo>
                  <a:lnTo>
                    <a:pt x="415" y="53"/>
                  </a:lnTo>
                  <a:lnTo>
                    <a:pt x="551" y="44"/>
                  </a:lnTo>
                  <a:lnTo>
                    <a:pt x="705" y="35"/>
                  </a:lnTo>
                  <a:lnTo>
                    <a:pt x="873" y="26"/>
                  </a:lnTo>
                  <a:lnTo>
                    <a:pt x="1054" y="17"/>
                  </a:lnTo>
                  <a:lnTo>
                    <a:pt x="1246" y="11"/>
                  </a:lnTo>
                  <a:lnTo>
                    <a:pt x="1449" y="6"/>
                  </a:lnTo>
                  <a:lnTo>
                    <a:pt x="1659" y="1"/>
                  </a:lnTo>
                  <a:lnTo>
                    <a:pt x="1877" y="0"/>
                  </a:lnTo>
                  <a:lnTo>
                    <a:pt x="2101" y="1"/>
                  </a:lnTo>
                  <a:lnTo>
                    <a:pt x="2329" y="6"/>
                  </a:lnTo>
                  <a:lnTo>
                    <a:pt x="2559" y="13"/>
                  </a:lnTo>
                  <a:lnTo>
                    <a:pt x="2792" y="24"/>
                  </a:lnTo>
                  <a:lnTo>
                    <a:pt x="3024" y="38"/>
                  </a:lnTo>
                  <a:lnTo>
                    <a:pt x="3254" y="59"/>
                  </a:lnTo>
                  <a:lnTo>
                    <a:pt x="3481" y="83"/>
                  </a:lnTo>
                  <a:lnTo>
                    <a:pt x="3705" y="113"/>
                  </a:lnTo>
                  <a:lnTo>
                    <a:pt x="3921" y="148"/>
                  </a:lnTo>
                  <a:lnTo>
                    <a:pt x="4131" y="189"/>
                  </a:lnTo>
                  <a:lnTo>
                    <a:pt x="4333" y="237"/>
                  </a:lnTo>
                  <a:lnTo>
                    <a:pt x="4524" y="291"/>
                  </a:lnTo>
                  <a:lnTo>
                    <a:pt x="4704" y="352"/>
                  </a:lnTo>
                  <a:lnTo>
                    <a:pt x="4869" y="421"/>
                  </a:lnTo>
                  <a:lnTo>
                    <a:pt x="5022" y="498"/>
                  </a:lnTo>
                  <a:lnTo>
                    <a:pt x="5158" y="582"/>
                  </a:lnTo>
                  <a:lnTo>
                    <a:pt x="5277" y="676"/>
                  </a:lnTo>
                  <a:lnTo>
                    <a:pt x="5376" y="778"/>
                  </a:lnTo>
                  <a:lnTo>
                    <a:pt x="5466" y="879"/>
                  </a:lnTo>
                  <a:lnTo>
                    <a:pt x="5558" y="973"/>
                  </a:lnTo>
                  <a:lnTo>
                    <a:pt x="5651" y="1057"/>
                  </a:lnTo>
                  <a:lnTo>
                    <a:pt x="5745" y="1133"/>
                  </a:lnTo>
                  <a:lnTo>
                    <a:pt x="5842" y="1200"/>
                  </a:lnTo>
                  <a:lnTo>
                    <a:pt x="5941" y="1260"/>
                  </a:lnTo>
                  <a:lnTo>
                    <a:pt x="6041" y="1312"/>
                  </a:lnTo>
                  <a:lnTo>
                    <a:pt x="6144" y="1358"/>
                  </a:lnTo>
                  <a:lnTo>
                    <a:pt x="6250" y="1396"/>
                  </a:lnTo>
                  <a:lnTo>
                    <a:pt x="6358" y="1428"/>
                  </a:lnTo>
                  <a:lnTo>
                    <a:pt x="6471" y="1453"/>
                  </a:lnTo>
                  <a:lnTo>
                    <a:pt x="6585" y="1473"/>
                  </a:lnTo>
                  <a:lnTo>
                    <a:pt x="6704" y="1488"/>
                  </a:lnTo>
                  <a:lnTo>
                    <a:pt x="6827" y="1498"/>
                  </a:lnTo>
                  <a:lnTo>
                    <a:pt x="6953" y="1502"/>
                  </a:lnTo>
                  <a:lnTo>
                    <a:pt x="7084" y="1503"/>
                  </a:lnTo>
                  <a:lnTo>
                    <a:pt x="7220" y="1500"/>
                  </a:lnTo>
                  <a:lnTo>
                    <a:pt x="7359" y="1492"/>
                  </a:lnTo>
                  <a:lnTo>
                    <a:pt x="7503" y="1482"/>
                  </a:lnTo>
                  <a:lnTo>
                    <a:pt x="7652" y="1468"/>
                  </a:lnTo>
                  <a:lnTo>
                    <a:pt x="7807" y="1451"/>
                  </a:lnTo>
                  <a:lnTo>
                    <a:pt x="7967" y="1433"/>
                  </a:lnTo>
                  <a:lnTo>
                    <a:pt x="8134" y="1412"/>
                  </a:lnTo>
                  <a:lnTo>
                    <a:pt x="8306" y="1390"/>
                  </a:lnTo>
                  <a:lnTo>
                    <a:pt x="8667" y="1341"/>
                  </a:lnTo>
                  <a:lnTo>
                    <a:pt x="9056" y="1291"/>
                  </a:lnTo>
                  <a:lnTo>
                    <a:pt x="9260" y="1264"/>
                  </a:lnTo>
                  <a:lnTo>
                    <a:pt x="9473" y="1240"/>
                  </a:lnTo>
                  <a:lnTo>
                    <a:pt x="9691" y="1216"/>
                  </a:lnTo>
                  <a:lnTo>
                    <a:pt x="9918" y="1192"/>
                  </a:lnTo>
                  <a:lnTo>
                    <a:pt x="9905" y="1233"/>
                  </a:lnTo>
                  <a:lnTo>
                    <a:pt x="9871" y="1350"/>
                  </a:lnTo>
                  <a:lnTo>
                    <a:pt x="9848" y="1435"/>
                  </a:lnTo>
                  <a:lnTo>
                    <a:pt x="9821" y="1536"/>
                  </a:lnTo>
                  <a:lnTo>
                    <a:pt x="9792" y="1653"/>
                  </a:lnTo>
                  <a:lnTo>
                    <a:pt x="9759" y="1783"/>
                  </a:lnTo>
                  <a:lnTo>
                    <a:pt x="9725" y="1927"/>
                  </a:lnTo>
                  <a:lnTo>
                    <a:pt x="9690" y="2084"/>
                  </a:lnTo>
                  <a:lnTo>
                    <a:pt x="9655" y="2252"/>
                  </a:lnTo>
                  <a:lnTo>
                    <a:pt x="9619" y="2430"/>
                  </a:lnTo>
                  <a:lnTo>
                    <a:pt x="9584" y="2619"/>
                  </a:lnTo>
                  <a:lnTo>
                    <a:pt x="9551" y="2815"/>
                  </a:lnTo>
                  <a:lnTo>
                    <a:pt x="9519" y="3018"/>
                  </a:lnTo>
                  <a:lnTo>
                    <a:pt x="9491" y="3229"/>
                  </a:lnTo>
                  <a:lnTo>
                    <a:pt x="9465" y="3446"/>
                  </a:lnTo>
                  <a:lnTo>
                    <a:pt x="9443" y="3666"/>
                  </a:lnTo>
                  <a:lnTo>
                    <a:pt x="9426" y="3891"/>
                  </a:lnTo>
                  <a:lnTo>
                    <a:pt x="9413" y="4119"/>
                  </a:lnTo>
                  <a:lnTo>
                    <a:pt x="9407" y="4348"/>
                  </a:lnTo>
                  <a:lnTo>
                    <a:pt x="9406" y="4578"/>
                  </a:lnTo>
                  <a:lnTo>
                    <a:pt x="9412" y="4809"/>
                  </a:lnTo>
                  <a:lnTo>
                    <a:pt x="9426" y="5038"/>
                  </a:lnTo>
                  <a:lnTo>
                    <a:pt x="9447" y="5265"/>
                  </a:lnTo>
                  <a:lnTo>
                    <a:pt x="9478" y="5489"/>
                  </a:lnTo>
                  <a:lnTo>
                    <a:pt x="9517" y="5709"/>
                  </a:lnTo>
                  <a:lnTo>
                    <a:pt x="9567" y="5924"/>
                  </a:lnTo>
                  <a:lnTo>
                    <a:pt x="9627" y="6133"/>
                  </a:lnTo>
                  <a:lnTo>
                    <a:pt x="9698" y="6336"/>
                  </a:lnTo>
                  <a:lnTo>
                    <a:pt x="9781" y="6531"/>
                  </a:lnTo>
                  <a:lnTo>
                    <a:pt x="9877" y="6716"/>
                  </a:lnTo>
                  <a:lnTo>
                    <a:pt x="9873" y="6723"/>
                  </a:lnTo>
                  <a:lnTo>
                    <a:pt x="9864" y="6739"/>
                  </a:lnTo>
                  <a:lnTo>
                    <a:pt x="9848" y="6764"/>
                  </a:lnTo>
                  <a:lnTo>
                    <a:pt x="9825" y="6797"/>
                  </a:lnTo>
                  <a:lnTo>
                    <a:pt x="9794" y="6838"/>
                  </a:lnTo>
                  <a:lnTo>
                    <a:pt x="9756" y="6884"/>
                  </a:lnTo>
                  <a:lnTo>
                    <a:pt x="9708" y="6936"/>
                  </a:lnTo>
                  <a:lnTo>
                    <a:pt x="9652" y="6991"/>
                  </a:lnTo>
                  <a:lnTo>
                    <a:pt x="9587" y="7048"/>
                  </a:lnTo>
                  <a:lnTo>
                    <a:pt x="9512" y="7108"/>
                  </a:lnTo>
                  <a:lnTo>
                    <a:pt x="9427" y="7168"/>
                  </a:lnTo>
                  <a:lnTo>
                    <a:pt x="9331" y="7227"/>
                  </a:lnTo>
                  <a:lnTo>
                    <a:pt x="9224" y="7284"/>
                  </a:lnTo>
                  <a:lnTo>
                    <a:pt x="9107" y="7338"/>
                  </a:lnTo>
                  <a:lnTo>
                    <a:pt x="8977" y="7389"/>
                  </a:lnTo>
                  <a:lnTo>
                    <a:pt x="8834" y="7433"/>
                  </a:lnTo>
                  <a:lnTo>
                    <a:pt x="8679" y="7473"/>
                  </a:lnTo>
                  <a:lnTo>
                    <a:pt x="8512" y="7503"/>
                  </a:lnTo>
                  <a:lnTo>
                    <a:pt x="8330" y="7527"/>
                  </a:lnTo>
                  <a:lnTo>
                    <a:pt x="8135" y="7539"/>
                  </a:lnTo>
                  <a:lnTo>
                    <a:pt x="7925" y="7543"/>
                  </a:lnTo>
                  <a:lnTo>
                    <a:pt x="7700" y="7533"/>
                  </a:lnTo>
                  <a:lnTo>
                    <a:pt x="7459" y="7511"/>
                  </a:lnTo>
                  <a:lnTo>
                    <a:pt x="7204" y="7475"/>
                  </a:lnTo>
                  <a:lnTo>
                    <a:pt x="6932" y="7423"/>
                  </a:lnTo>
                  <a:lnTo>
                    <a:pt x="6644" y="7355"/>
                  </a:lnTo>
                  <a:lnTo>
                    <a:pt x="6338" y="7270"/>
                  </a:lnTo>
                  <a:lnTo>
                    <a:pt x="6016" y="7166"/>
                  </a:lnTo>
                  <a:lnTo>
                    <a:pt x="5675" y="7043"/>
                  </a:lnTo>
                  <a:lnTo>
                    <a:pt x="5317" y="6899"/>
                  </a:lnTo>
                  <a:lnTo>
                    <a:pt x="4939" y="6733"/>
                  </a:lnTo>
                  <a:lnTo>
                    <a:pt x="4543" y="6545"/>
                  </a:lnTo>
                  <a:lnTo>
                    <a:pt x="4337" y="6499"/>
                  </a:lnTo>
                  <a:lnTo>
                    <a:pt x="4142" y="6462"/>
                  </a:lnTo>
                  <a:lnTo>
                    <a:pt x="3956" y="6430"/>
                  </a:lnTo>
                  <a:lnTo>
                    <a:pt x="3780" y="6406"/>
                  </a:lnTo>
                  <a:lnTo>
                    <a:pt x="3611" y="6387"/>
                  </a:lnTo>
                  <a:lnTo>
                    <a:pt x="3452" y="6373"/>
                  </a:lnTo>
                  <a:lnTo>
                    <a:pt x="3299" y="6364"/>
                  </a:lnTo>
                  <a:lnTo>
                    <a:pt x="3153" y="6360"/>
                  </a:lnTo>
                  <a:lnTo>
                    <a:pt x="3012" y="6360"/>
                  </a:lnTo>
                  <a:lnTo>
                    <a:pt x="2877" y="6364"/>
                  </a:lnTo>
                  <a:lnTo>
                    <a:pt x="2748" y="6372"/>
                  </a:lnTo>
                  <a:lnTo>
                    <a:pt x="2622" y="6382"/>
                  </a:lnTo>
                  <a:lnTo>
                    <a:pt x="2499" y="6395"/>
                  </a:lnTo>
                  <a:lnTo>
                    <a:pt x="2379" y="6410"/>
                  </a:lnTo>
                  <a:lnTo>
                    <a:pt x="2262" y="6427"/>
                  </a:lnTo>
                  <a:lnTo>
                    <a:pt x="2146" y="6445"/>
                  </a:lnTo>
                  <a:lnTo>
                    <a:pt x="1916" y="6483"/>
                  </a:lnTo>
                  <a:lnTo>
                    <a:pt x="1686" y="6522"/>
                  </a:lnTo>
                  <a:lnTo>
                    <a:pt x="1569" y="6540"/>
                  </a:lnTo>
                  <a:lnTo>
                    <a:pt x="1450" y="6558"/>
                  </a:lnTo>
                  <a:lnTo>
                    <a:pt x="1328" y="6574"/>
                  </a:lnTo>
                  <a:lnTo>
                    <a:pt x="1202" y="6588"/>
                  </a:lnTo>
                  <a:lnTo>
                    <a:pt x="1072" y="6600"/>
                  </a:lnTo>
                  <a:lnTo>
                    <a:pt x="939" y="6608"/>
                  </a:lnTo>
                  <a:lnTo>
                    <a:pt x="799" y="6614"/>
                  </a:lnTo>
                  <a:lnTo>
                    <a:pt x="653" y="6616"/>
                  </a:lnTo>
                  <a:lnTo>
                    <a:pt x="502" y="6614"/>
                  </a:lnTo>
                  <a:lnTo>
                    <a:pt x="342" y="6607"/>
                  </a:lnTo>
                  <a:lnTo>
                    <a:pt x="176" y="6596"/>
                  </a:lnTo>
                  <a:lnTo>
                    <a:pt x="0" y="6579"/>
                  </a:lnTo>
                  <a:close/>
                </a:path>
              </a:pathLst>
            </a:custGeom>
            <a:solidFill>
              <a:srgbClr val="FFEF1C"/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6" name="Rectangle 7">
              <a:extLst>
                <a:ext uri="{FF2B5EF4-FFF2-40B4-BE49-F238E27FC236}">
                  <a16:creationId xmlns:a16="http://schemas.microsoft.com/office/drawing/2014/main" id="{3CA2C964-EAB6-17BD-E925-C8B48566E2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8863" y="1335088"/>
              <a:ext cx="111125" cy="3160712"/>
            </a:xfrm>
            <a:prstGeom prst="rect">
              <a:avLst/>
            </a:prstGeom>
            <a:solidFill>
              <a:srgbClr val="FFEF1C"/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7" name="1">
            <a:extLst>
              <a:ext uri="{FF2B5EF4-FFF2-40B4-BE49-F238E27FC236}">
                <a16:creationId xmlns:a16="http://schemas.microsoft.com/office/drawing/2014/main" id="{1A229747-BB07-6CD6-3417-25BC9CB45AB4}"/>
              </a:ext>
            </a:extLst>
          </p:cNvPr>
          <p:cNvSpPr>
            <a:spLocks noEditPoints="1"/>
          </p:cNvSpPr>
          <p:nvPr/>
        </p:nvSpPr>
        <p:spPr bwMode="auto">
          <a:xfrm>
            <a:off x="8976321" y="4230244"/>
            <a:ext cx="325348" cy="325348"/>
          </a:xfrm>
          <a:custGeom>
            <a:avLst/>
            <a:gdLst>
              <a:gd name="T0" fmla="*/ 27 w 55"/>
              <a:gd name="T1" fmla="*/ 55 h 55"/>
              <a:gd name="T2" fmla="*/ 0 w 55"/>
              <a:gd name="T3" fmla="*/ 27 h 55"/>
              <a:gd name="T4" fmla="*/ 27 w 55"/>
              <a:gd name="T5" fmla="*/ 0 h 55"/>
              <a:gd name="T6" fmla="*/ 55 w 55"/>
              <a:gd name="T7" fmla="*/ 27 h 55"/>
              <a:gd name="T8" fmla="*/ 27 w 55"/>
              <a:gd name="T9" fmla="*/ 55 h 55"/>
              <a:gd name="T10" fmla="*/ 45 w 55"/>
              <a:gd name="T11" fmla="*/ 20 h 55"/>
              <a:gd name="T12" fmla="*/ 42 w 55"/>
              <a:gd name="T13" fmla="*/ 17 h 55"/>
              <a:gd name="T14" fmla="*/ 40 w 55"/>
              <a:gd name="T15" fmla="*/ 16 h 55"/>
              <a:gd name="T16" fmla="*/ 38 w 55"/>
              <a:gd name="T17" fmla="*/ 17 h 55"/>
              <a:gd name="T18" fmla="*/ 24 w 55"/>
              <a:gd name="T19" fmla="*/ 31 h 55"/>
              <a:gd name="T20" fmla="*/ 16 w 55"/>
              <a:gd name="T21" fmla="*/ 23 h 55"/>
              <a:gd name="T22" fmla="*/ 14 w 55"/>
              <a:gd name="T23" fmla="*/ 22 h 55"/>
              <a:gd name="T24" fmla="*/ 13 w 55"/>
              <a:gd name="T25" fmla="*/ 23 h 55"/>
              <a:gd name="T26" fmla="*/ 9 w 55"/>
              <a:gd name="T27" fmla="*/ 26 h 55"/>
              <a:gd name="T28" fmla="*/ 9 w 55"/>
              <a:gd name="T29" fmla="*/ 28 h 55"/>
              <a:gd name="T30" fmla="*/ 9 w 55"/>
              <a:gd name="T31" fmla="*/ 30 h 55"/>
              <a:gd name="T32" fmla="*/ 22 w 55"/>
              <a:gd name="T33" fmla="*/ 43 h 55"/>
              <a:gd name="T34" fmla="*/ 24 w 55"/>
              <a:gd name="T35" fmla="*/ 43 h 55"/>
              <a:gd name="T36" fmla="*/ 26 w 55"/>
              <a:gd name="T37" fmla="*/ 43 h 55"/>
              <a:gd name="T38" fmla="*/ 45 w 55"/>
              <a:gd name="T39" fmla="*/ 23 h 55"/>
              <a:gd name="T40" fmla="*/ 46 w 55"/>
              <a:gd name="T41" fmla="*/ 22 h 55"/>
              <a:gd name="T42" fmla="*/ 45 w 55"/>
              <a:gd name="T43" fmla="*/ 2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191C50"/>
          </a:solidFill>
          <a:ln>
            <a:noFill/>
          </a:ln>
        </p:spPr>
        <p:txBody>
          <a:bodyPr lIns="162243" tIns="81121" rIns="162243" bIns="8112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BB4DF478-458A-9089-BFBF-8EEF2BA02525}"/>
              </a:ext>
            </a:extLst>
          </p:cNvPr>
          <p:cNvGrpSpPr/>
          <p:nvPr/>
        </p:nvGrpSpPr>
        <p:grpSpPr>
          <a:xfrm>
            <a:off x="5699896" y="3956116"/>
            <a:ext cx="1081413" cy="1575329"/>
            <a:chOff x="792163" y="1335088"/>
            <a:chExt cx="2311400" cy="3367087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EA6F6FF6-CC8F-DACD-3EE7-13CAB17A2961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163" y="4495800"/>
              <a:ext cx="674688" cy="206375"/>
            </a:xfrm>
            <a:custGeom>
              <a:avLst/>
              <a:gdLst>
                <a:gd name="T0" fmla="*/ 1039 w 3403"/>
                <a:gd name="T1" fmla="*/ 0 h 1039"/>
                <a:gd name="T2" fmla="*/ 933 w 3403"/>
                <a:gd name="T3" fmla="*/ 5 h 1039"/>
                <a:gd name="T4" fmla="*/ 830 w 3403"/>
                <a:gd name="T5" fmla="*/ 21 h 1039"/>
                <a:gd name="T6" fmla="*/ 731 w 3403"/>
                <a:gd name="T7" fmla="*/ 46 h 1039"/>
                <a:gd name="T8" fmla="*/ 635 w 3403"/>
                <a:gd name="T9" fmla="*/ 81 h 1039"/>
                <a:gd name="T10" fmla="*/ 544 w 3403"/>
                <a:gd name="T11" fmla="*/ 125 h 1039"/>
                <a:gd name="T12" fmla="*/ 458 w 3403"/>
                <a:gd name="T13" fmla="*/ 177 h 1039"/>
                <a:gd name="T14" fmla="*/ 379 w 3403"/>
                <a:gd name="T15" fmla="*/ 237 h 1039"/>
                <a:gd name="T16" fmla="*/ 304 w 3403"/>
                <a:gd name="T17" fmla="*/ 304 h 1039"/>
                <a:gd name="T18" fmla="*/ 238 w 3403"/>
                <a:gd name="T19" fmla="*/ 378 h 1039"/>
                <a:gd name="T20" fmla="*/ 177 w 3403"/>
                <a:gd name="T21" fmla="*/ 458 h 1039"/>
                <a:gd name="T22" fmla="*/ 125 w 3403"/>
                <a:gd name="T23" fmla="*/ 544 h 1039"/>
                <a:gd name="T24" fmla="*/ 82 w 3403"/>
                <a:gd name="T25" fmla="*/ 634 h 1039"/>
                <a:gd name="T26" fmla="*/ 47 w 3403"/>
                <a:gd name="T27" fmla="*/ 730 h 1039"/>
                <a:gd name="T28" fmla="*/ 21 w 3403"/>
                <a:gd name="T29" fmla="*/ 829 h 1039"/>
                <a:gd name="T30" fmla="*/ 5 w 3403"/>
                <a:gd name="T31" fmla="*/ 933 h 1039"/>
                <a:gd name="T32" fmla="*/ 0 w 3403"/>
                <a:gd name="T33" fmla="*/ 1039 h 1039"/>
                <a:gd name="T34" fmla="*/ 3400 w 3403"/>
                <a:gd name="T35" fmla="*/ 986 h 1039"/>
                <a:gd name="T36" fmla="*/ 3390 w 3403"/>
                <a:gd name="T37" fmla="*/ 881 h 1039"/>
                <a:gd name="T38" fmla="*/ 3370 w 3403"/>
                <a:gd name="T39" fmla="*/ 779 h 1039"/>
                <a:gd name="T40" fmla="*/ 3339 w 3403"/>
                <a:gd name="T41" fmla="*/ 682 h 1039"/>
                <a:gd name="T42" fmla="*/ 3300 w 3403"/>
                <a:gd name="T43" fmla="*/ 588 h 1039"/>
                <a:gd name="T44" fmla="*/ 3252 w 3403"/>
                <a:gd name="T45" fmla="*/ 500 h 1039"/>
                <a:gd name="T46" fmla="*/ 3196 w 3403"/>
                <a:gd name="T47" fmla="*/ 418 h 1039"/>
                <a:gd name="T48" fmla="*/ 3132 w 3403"/>
                <a:gd name="T49" fmla="*/ 340 h 1039"/>
                <a:gd name="T50" fmla="*/ 3061 w 3403"/>
                <a:gd name="T51" fmla="*/ 269 h 1039"/>
                <a:gd name="T52" fmla="*/ 2985 w 3403"/>
                <a:gd name="T53" fmla="*/ 207 h 1039"/>
                <a:gd name="T54" fmla="*/ 2902 w 3403"/>
                <a:gd name="T55" fmla="*/ 150 h 1039"/>
                <a:gd name="T56" fmla="*/ 2813 w 3403"/>
                <a:gd name="T57" fmla="*/ 103 h 1039"/>
                <a:gd name="T58" fmla="*/ 2721 w 3403"/>
                <a:gd name="T59" fmla="*/ 62 h 1039"/>
                <a:gd name="T60" fmla="*/ 2622 w 3403"/>
                <a:gd name="T61" fmla="*/ 33 h 1039"/>
                <a:gd name="T62" fmla="*/ 2521 w 3403"/>
                <a:gd name="T63" fmla="*/ 11 h 1039"/>
                <a:gd name="T64" fmla="*/ 2416 w 3403"/>
                <a:gd name="T65" fmla="*/ 1 h 1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03" h="1039">
                  <a:moveTo>
                    <a:pt x="2363" y="0"/>
                  </a:moveTo>
                  <a:lnTo>
                    <a:pt x="1039" y="0"/>
                  </a:lnTo>
                  <a:lnTo>
                    <a:pt x="986" y="1"/>
                  </a:lnTo>
                  <a:lnTo>
                    <a:pt x="933" y="5"/>
                  </a:lnTo>
                  <a:lnTo>
                    <a:pt x="881" y="11"/>
                  </a:lnTo>
                  <a:lnTo>
                    <a:pt x="830" y="21"/>
                  </a:lnTo>
                  <a:lnTo>
                    <a:pt x="780" y="33"/>
                  </a:lnTo>
                  <a:lnTo>
                    <a:pt x="731" y="46"/>
                  </a:lnTo>
                  <a:lnTo>
                    <a:pt x="682" y="62"/>
                  </a:lnTo>
                  <a:lnTo>
                    <a:pt x="635" y="81"/>
                  </a:lnTo>
                  <a:lnTo>
                    <a:pt x="589" y="103"/>
                  </a:lnTo>
                  <a:lnTo>
                    <a:pt x="544" y="125"/>
                  </a:lnTo>
                  <a:lnTo>
                    <a:pt x="501" y="150"/>
                  </a:lnTo>
                  <a:lnTo>
                    <a:pt x="458" y="177"/>
                  </a:lnTo>
                  <a:lnTo>
                    <a:pt x="418" y="207"/>
                  </a:lnTo>
                  <a:lnTo>
                    <a:pt x="379" y="237"/>
                  </a:lnTo>
                  <a:lnTo>
                    <a:pt x="340" y="269"/>
                  </a:lnTo>
                  <a:lnTo>
                    <a:pt x="304" y="304"/>
                  </a:lnTo>
                  <a:lnTo>
                    <a:pt x="270" y="340"/>
                  </a:lnTo>
                  <a:lnTo>
                    <a:pt x="238" y="378"/>
                  </a:lnTo>
                  <a:lnTo>
                    <a:pt x="207" y="418"/>
                  </a:lnTo>
                  <a:lnTo>
                    <a:pt x="177" y="458"/>
                  </a:lnTo>
                  <a:lnTo>
                    <a:pt x="151" y="500"/>
                  </a:lnTo>
                  <a:lnTo>
                    <a:pt x="125" y="544"/>
                  </a:lnTo>
                  <a:lnTo>
                    <a:pt x="103" y="588"/>
                  </a:lnTo>
                  <a:lnTo>
                    <a:pt x="82" y="634"/>
                  </a:lnTo>
                  <a:lnTo>
                    <a:pt x="63" y="682"/>
                  </a:lnTo>
                  <a:lnTo>
                    <a:pt x="47" y="730"/>
                  </a:lnTo>
                  <a:lnTo>
                    <a:pt x="33" y="779"/>
                  </a:lnTo>
                  <a:lnTo>
                    <a:pt x="21" y="829"/>
                  </a:lnTo>
                  <a:lnTo>
                    <a:pt x="12" y="881"/>
                  </a:lnTo>
                  <a:lnTo>
                    <a:pt x="5" y="933"/>
                  </a:lnTo>
                  <a:lnTo>
                    <a:pt x="1" y="986"/>
                  </a:lnTo>
                  <a:lnTo>
                    <a:pt x="0" y="1039"/>
                  </a:lnTo>
                  <a:lnTo>
                    <a:pt x="3403" y="1039"/>
                  </a:lnTo>
                  <a:lnTo>
                    <a:pt x="3400" y="986"/>
                  </a:lnTo>
                  <a:lnTo>
                    <a:pt x="3396" y="933"/>
                  </a:lnTo>
                  <a:lnTo>
                    <a:pt x="3390" y="881"/>
                  </a:lnTo>
                  <a:lnTo>
                    <a:pt x="3381" y="829"/>
                  </a:lnTo>
                  <a:lnTo>
                    <a:pt x="3370" y="779"/>
                  </a:lnTo>
                  <a:lnTo>
                    <a:pt x="3355" y="730"/>
                  </a:lnTo>
                  <a:lnTo>
                    <a:pt x="3339" y="682"/>
                  </a:lnTo>
                  <a:lnTo>
                    <a:pt x="3321" y="634"/>
                  </a:lnTo>
                  <a:lnTo>
                    <a:pt x="3300" y="588"/>
                  </a:lnTo>
                  <a:lnTo>
                    <a:pt x="3276" y="544"/>
                  </a:lnTo>
                  <a:lnTo>
                    <a:pt x="3252" y="500"/>
                  </a:lnTo>
                  <a:lnTo>
                    <a:pt x="3224" y="458"/>
                  </a:lnTo>
                  <a:lnTo>
                    <a:pt x="3196" y="418"/>
                  </a:lnTo>
                  <a:lnTo>
                    <a:pt x="3165" y="378"/>
                  </a:lnTo>
                  <a:lnTo>
                    <a:pt x="3132" y="340"/>
                  </a:lnTo>
                  <a:lnTo>
                    <a:pt x="3097" y="304"/>
                  </a:lnTo>
                  <a:lnTo>
                    <a:pt x="3061" y="269"/>
                  </a:lnTo>
                  <a:lnTo>
                    <a:pt x="3024" y="237"/>
                  </a:lnTo>
                  <a:lnTo>
                    <a:pt x="2985" y="207"/>
                  </a:lnTo>
                  <a:lnTo>
                    <a:pt x="2943" y="177"/>
                  </a:lnTo>
                  <a:lnTo>
                    <a:pt x="2902" y="150"/>
                  </a:lnTo>
                  <a:lnTo>
                    <a:pt x="2858" y="125"/>
                  </a:lnTo>
                  <a:lnTo>
                    <a:pt x="2813" y="103"/>
                  </a:lnTo>
                  <a:lnTo>
                    <a:pt x="2767" y="81"/>
                  </a:lnTo>
                  <a:lnTo>
                    <a:pt x="2721" y="62"/>
                  </a:lnTo>
                  <a:lnTo>
                    <a:pt x="2672" y="46"/>
                  </a:lnTo>
                  <a:lnTo>
                    <a:pt x="2622" y="33"/>
                  </a:lnTo>
                  <a:lnTo>
                    <a:pt x="2572" y="21"/>
                  </a:lnTo>
                  <a:lnTo>
                    <a:pt x="2521" y="11"/>
                  </a:lnTo>
                  <a:lnTo>
                    <a:pt x="2469" y="5"/>
                  </a:lnTo>
                  <a:lnTo>
                    <a:pt x="2416" y="1"/>
                  </a:lnTo>
                  <a:lnTo>
                    <a:pt x="2363" y="0"/>
                  </a:lnTo>
                  <a:close/>
                </a:path>
              </a:pathLst>
            </a:custGeom>
            <a:solidFill>
              <a:srgbClr val="FFEF1C"/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3770E3E3-307B-7079-8034-D608DF2B20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5063" y="1366838"/>
              <a:ext cx="1968500" cy="1497012"/>
            </a:xfrm>
            <a:custGeom>
              <a:avLst/>
              <a:gdLst>
                <a:gd name="T0" fmla="*/ 50 w 9918"/>
                <a:gd name="T1" fmla="*/ 82 h 7543"/>
                <a:gd name="T2" fmla="*/ 415 w 9918"/>
                <a:gd name="T3" fmla="*/ 53 h 7543"/>
                <a:gd name="T4" fmla="*/ 873 w 9918"/>
                <a:gd name="T5" fmla="*/ 26 h 7543"/>
                <a:gd name="T6" fmla="*/ 1449 w 9918"/>
                <a:gd name="T7" fmla="*/ 6 h 7543"/>
                <a:gd name="T8" fmla="*/ 2101 w 9918"/>
                <a:gd name="T9" fmla="*/ 1 h 7543"/>
                <a:gd name="T10" fmla="*/ 2792 w 9918"/>
                <a:gd name="T11" fmla="*/ 24 h 7543"/>
                <a:gd name="T12" fmla="*/ 3481 w 9918"/>
                <a:gd name="T13" fmla="*/ 83 h 7543"/>
                <a:gd name="T14" fmla="*/ 4131 w 9918"/>
                <a:gd name="T15" fmla="*/ 189 h 7543"/>
                <a:gd name="T16" fmla="*/ 4704 w 9918"/>
                <a:gd name="T17" fmla="*/ 352 h 7543"/>
                <a:gd name="T18" fmla="*/ 5158 w 9918"/>
                <a:gd name="T19" fmla="*/ 582 h 7543"/>
                <a:gd name="T20" fmla="*/ 5466 w 9918"/>
                <a:gd name="T21" fmla="*/ 879 h 7543"/>
                <a:gd name="T22" fmla="*/ 5745 w 9918"/>
                <a:gd name="T23" fmla="*/ 1133 h 7543"/>
                <a:gd name="T24" fmla="*/ 6041 w 9918"/>
                <a:gd name="T25" fmla="*/ 1312 h 7543"/>
                <a:gd name="T26" fmla="*/ 6358 w 9918"/>
                <a:gd name="T27" fmla="*/ 1428 h 7543"/>
                <a:gd name="T28" fmla="*/ 6704 w 9918"/>
                <a:gd name="T29" fmla="*/ 1488 h 7543"/>
                <a:gd name="T30" fmla="*/ 7084 w 9918"/>
                <a:gd name="T31" fmla="*/ 1503 h 7543"/>
                <a:gd name="T32" fmla="*/ 7503 w 9918"/>
                <a:gd name="T33" fmla="*/ 1482 h 7543"/>
                <a:gd name="T34" fmla="*/ 7967 w 9918"/>
                <a:gd name="T35" fmla="*/ 1433 h 7543"/>
                <a:gd name="T36" fmla="*/ 8667 w 9918"/>
                <a:gd name="T37" fmla="*/ 1341 h 7543"/>
                <a:gd name="T38" fmla="*/ 9473 w 9918"/>
                <a:gd name="T39" fmla="*/ 1240 h 7543"/>
                <a:gd name="T40" fmla="*/ 9905 w 9918"/>
                <a:gd name="T41" fmla="*/ 1233 h 7543"/>
                <a:gd name="T42" fmla="*/ 9821 w 9918"/>
                <a:gd name="T43" fmla="*/ 1536 h 7543"/>
                <a:gd name="T44" fmla="*/ 9725 w 9918"/>
                <a:gd name="T45" fmla="*/ 1927 h 7543"/>
                <a:gd name="T46" fmla="*/ 9619 w 9918"/>
                <a:gd name="T47" fmla="*/ 2430 h 7543"/>
                <a:gd name="T48" fmla="*/ 9519 w 9918"/>
                <a:gd name="T49" fmla="*/ 3018 h 7543"/>
                <a:gd name="T50" fmla="*/ 9443 w 9918"/>
                <a:gd name="T51" fmla="*/ 3666 h 7543"/>
                <a:gd name="T52" fmla="*/ 9407 w 9918"/>
                <a:gd name="T53" fmla="*/ 4348 h 7543"/>
                <a:gd name="T54" fmla="*/ 9426 w 9918"/>
                <a:gd name="T55" fmla="*/ 5038 h 7543"/>
                <a:gd name="T56" fmla="*/ 9517 w 9918"/>
                <a:gd name="T57" fmla="*/ 5709 h 7543"/>
                <a:gd name="T58" fmla="*/ 9698 w 9918"/>
                <a:gd name="T59" fmla="*/ 6336 h 7543"/>
                <a:gd name="T60" fmla="*/ 9873 w 9918"/>
                <a:gd name="T61" fmla="*/ 6723 h 7543"/>
                <a:gd name="T62" fmla="*/ 9825 w 9918"/>
                <a:gd name="T63" fmla="*/ 6797 h 7543"/>
                <a:gd name="T64" fmla="*/ 9708 w 9918"/>
                <a:gd name="T65" fmla="*/ 6936 h 7543"/>
                <a:gd name="T66" fmla="*/ 9512 w 9918"/>
                <a:gd name="T67" fmla="*/ 7108 h 7543"/>
                <a:gd name="T68" fmla="*/ 9224 w 9918"/>
                <a:gd name="T69" fmla="*/ 7284 h 7543"/>
                <a:gd name="T70" fmla="*/ 8834 w 9918"/>
                <a:gd name="T71" fmla="*/ 7433 h 7543"/>
                <a:gd name="T72" fmla="*/ 8330 w 9918"/>
                <a:gd name="T73" fmla="*/ 7527 h 7543"/>
                <a:gd name="T74" fmla="*/ 7700 w 9918"/>
                <a:gd name="T75" fmla="*/ 7533 h 7543"/>
                <a:gd name="T76" fmla="*/ 6932 w 9918"/>
                <a:gd name="T77" fmla="*/ 7423 h 7543"/>
                <a:gd name="T78" fmla="*/ 6016 w 9918"/>
                <a:gd name="T79" fmla="*/ 7166 h 7543"/>
                <a:gd name="T80" fmla="*/ 4939 w 9918"/>
                <a:gd name="T81" fmla="*/ 6733 h 7543"/>
                <a:gd name="T82" fmla="*/ 4142 w 9918"/>
                <a:gd name="T83" fmla="*/ 6462 h 7543"/>
                <a:gd name="T84" fmla="*/ 3611 w 9918"/>
                <a:gd name="T85" fmla="*/ 6387 h 7543"/>
                <a:gd name="T86" fmla="*/ 3153 w 9918"/>
                <a:gd name="T87" fmla="*/ 6360 h 7543"/>
                <a:gd name="T88" fmla="*/ 2748 w 9918"/>
                <a:gd name="T89" fmla="*/ 6372 h 7543"/>
                <a:gd name="T90" fmla="*/ 2379 w 9918"/>
                <a:gd name="T91" fmla="*/ 6410 h 7543"/>
                <a:gd name="T92" fmla="*/ 1916 w 9918"/>
                <a:gd name="T93" fmla="*/ 6483 h 7543"/>
                <a:gd name="T94" fmla="*/ 1450 w 9918"/>
                <a:gd name="T95" fmla="*/ 6558 h 7543"/>
                <a:gd name="T96" fmla="*/ 1072 w 9918"/>
                <a:gd name="T97" fmla="*/ 6600 h 7543"/>
                <a:gd name="T98" fmla="*/ 653 w 9918"/>
                <a:gd name="T99" fmla="*/ 6616 h 7543"/>
                <a:gd name="T100" fmla="*/ 176 w 9918"/>
                <a:gd name="T101" fmla="*/ 6596 h 7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18" h="7543">
                  <a:moveTo>
                    <a:pt x="0" y="6579"/>
                  </a:moveTo>
                  <a:lnTo>
                    <a:pt x="0" y="87"/>
                  </a:lnTo>
                  <a:lnTo>
                    <a:pt x="50" y="82"/>
                  </a:lnTo>
                  <a:lnTo>
                    <a:pt x="192" y="70"/>
                  </a:lnTo>
                  <a:lnTo>
                    <a:pt x="294" y="62"/>
                  </a:lnTo>
                  <a:lnTo>
                    <a:pt x="415" y="53"/>
                  </a:lnTo>
                  <a:lnTo>
                    <a:pt x="551" y="44"/>
                  </a:lnTo>
                  <a:lnTo>
                    <a:pt x="705" y="35"/>
                  </a:lnTo>
                  <a:lnTo>
                    <a:pt x="873" y="26"/>
                  </a:lnTo>
                  <a:lnTo>
                    <a:pt x="1054" y="17"/>
                  </a:lnTo>
                  <a:lnTo>
                    <a:pt x="1246" y="11"/>
                  </a:lnTo>
                  <a:lnTo>
                    <a:pt x="1449" y="6"/>
                  </a:lnTo>
                  <a:lnTo>
                    <a:pt x="1659" y="1"/>
                  </a:lnTo>
                  <a:lnTo>
                    <a:pt x="1877" y="0"/>
                  </a:lnTo>
                  <a:lnTo>
                    <a:pt x="2101" y="1"/>
                  </a:lnTo>
                  <a:lnTo>
                    <a:pt x="2329" y="6"/>
                  </a:lnTo>
                  <a:lnTo>
                    <a:pt x="2559" y="13"/>
                  </a:lnTo>
                  <a:lnTo>
                    <a:pt x="2792" y="24"/>
                  </a:lnTo>
                  <a:lnTo>
                    <a:pt x="3024" y="38"/>
                  </a:lnTo>
                  <a:lnTo>
                    <a:pt x="3254" y="59"/>
                  </a:lnTo>
                  <a:lnTo>
                    <a:pt x="3481" y="83"/>
                  </a:lnTo>
                  <a:lnTo>
                    <a:pt x="3705" y="113"/>
                  </a:lnTo>
                  <a:lnTo>
                    <a:pt x="3921" y="148"/>
                  </a:lnTo>
                  <a:lnTo>
                    <a:pt x="4131" y="189"/>
                  </a:lnTo>
                  <a:lnTo>
                    <a:pt x="4333" y="237"/>
                  </a:lnTo>
                  <a:lnTo>
                    <a:pt x="4524" y="291"/>
                  </a:lnTo>
                  <a:lnTo>
                    <a:pt x="4704" y="352"/>
                  </a:lnTo>
                  <a:lnTo>
                    <a:pt x="4869" y="421"/>
                  </a:lnTo>
                  <a:lnTo>
                    <a:pt x="5022" y="498"/>
                  </a:lnTo>
                  <a:lnTo>
                    <a:pt x="5158" y="582"/>
                  </a:lnTo>
                  <a:lnTo>
                    <a:pt x="5277" y="676"/>
                  </a:lnTo>
                  <a:lnTo>
                    <a:pt x="5376" y="778"/>
                  </a:lnTo>
                  <a:lnTo>
                    <a:pt x="5466" y="879"/>
                  </a:lnTo>
                  <a:lnTo>
                    <a:pt x="5558" y="973"/>
                  </a:lnTo>
                  <a:lnTo>
                    <a:pt x="5651" y="1057"/>
                  </a:lnTo>
                  <a:lnTo>
                    <a:pt x="5745" y="1133"/>
                  </a:lnTo>
                  <a:lnTo>
                    <a:pt x="5842" y="1200"/>
                  </a:lnTo>
                  <a:lnTo>
                    <a:pt x="5941" y="1260"/>
                  </a:lnTo>
                  <a:lnTo>
                    <a:pt x="6041" y="1312"/>
                  </a:lnTo>
                  <a:lnTo>
                    <a:pt x="6144" y="1358"/>
                  </a:lnTo>
                  <a:lnTo>
                    <a:pt x="6250" y="1396"/>
                  </a:lnTo>
                  <a:lnTo>
                    <a:pt x="6358" y="1428"/>
                  </a:lnTo>
                  <a:lnTo>
                    <a:pt x="6471" y="1453"/>
                  </a:lnTo>
                  <a:lnTo>
                    <a:pt x="6585" y="1473"/>
                  </a:lnTo>
                  <a:lnTo>
                    <a:pt x="6704" y="1488"/>
                  </a:lnTo>
                  <a:lnTo>
                    <a:pt x="6827" y="1498"/>
                  </a:lnTo>
                  <a:lnTo>
                    <a:pt x="6953" y="1502"/>
                  </a:lnTo>
                  <a:lnTo>
                    <a:pt x="7084" y="1503"/>
                  </a:lnTo>
                  <a:lnTo>
                    <a:pt x="7220" y="1500"/>
                  </a:lnTo>
                  <a:lnTo>
                    <a:pt x="7359" y="1492"/>
                  </a:lnTo>
                  <a:lnTo>
                    <a:pt x="7503" y="1482"/>
                  </a:lnTo>
                  <a:lnTo>
                    <a:pt x="7652" y="1468"/>
                  </a:lnTo>
                  <a:lnTo>
                    <a:pt x="7807" y="1451"/>
                  </a:lnTo>
                  <a:lnTo>
                    <a:pt x="7967" y="1433"/>
                  </a:lnTo>
                  <a:lnTo>
                    <a:pt x="8134" y="1412"/>
                  </a:lnTo>
                  <a:lnTo>
                    <a:pt x="8306" y="1390"/>
                  </a:lnTo>
                  <a:lnTo>
                    <a:pt x="8667" y="1341"/>
                  </a:lnTo>
                  <a:lnTo>
                    <a:pt x="9056" y="1291"/>
                  </a:lnTo>
                  <a:lnTo>
                    <a:pt x="9260" y="1264"/>
                  </a:lnTo>
                  <a:lnTo>
                    <a:pt x="9473" y="1240"/>
                  </a:lnTo>
                  <a:lnTo>
                    <a:pt x="9691" y="1216"/>
                  </a:lnTo>
                  <a:lnTo>
                    <a:pt x="9918" y="1192"/>
                  </a:lnTo>
                  <a:lnTo>
                    <a:pt x="9905" y="1233"/>
                  </a:lnTo>
                  <a:lnTo>
                    <a:pt x="9871" y="1350"/>
                  </a:lnTo>
                  <a:lnTo>
                    <a:pt x="9848" y="1435"/>
                  </a:lnTo>
                  <a:lnTo>
                    <a:pt x="9821" y="1536"/>
                  </a:lnTo>
                  <a:lnTo>
                    <a:pt x="9792" y="1653"/>
                  </a:lnTo>
                  <a:lnTo>
                    <a:pt x="9759" y="1783"/>
                  </a:lnTo>
                  <a:lnTo>
                    <a:pt x="9725" y="1927"/>
                  </a:lnTo>
                  <a:lnTo>
                    <a:pt x="9690" y="2084"/>
                  </a:lnTo>
                  <a:lnTo>
                    <a:pt x="9655" y="2252"/>
                  </a:lnTo>
                  <a:lnTo>
                    <a:pt x="9619" y="2430"/>
                  </a:lnTo>
                  <a:lnTo>
                    <a:pt x="9584" y="2619"/>
                  </a:lnTo>
                  <a:lnTo>
                    <a:pt x="9551" y="2815"/>
                  </a:lnTo>
                  <a:lnTo>
                    <a:pt x="9519" y="3018"/>
                  </a:lnTo>
                  <a:lnTo>
                    <a:pt x="9491" y="3229"/>
                  </a:lnTo>
                  <a:lnTo>
                    <a:pt x="9465" y="3446"/>
                  </a:lnTo>
                  <a:lnTo>
                    <a:pt x="9443" y="3666"/>
                  </a:lnTo>
                  <a:lnTo>
                    <a:pt x="9426" y="3891"/>
                  </a:lnTo>
                  <a:lnTo>
                    <a:pt x="9413" y="4119"/>
                  </a:lnTo>
                  <a:lnTo>
                    <a:pt x="9407" y="4348"/>
                  </a:lnTo>
                  <a:lnTo>
                    <a:pt x="9406" y="4578"/>
                  </a:lnTo>
                  <a:lnTo>
                    <a:pt x="9412" y="4809"/>
                  </a:lnTo>
                  <a:lnTo>
                    <a:pt x="9426" y="5038"/>
                  </a:lnTo>
                  <a:lnTo>
                    <a:pt x="9447" y="5265"/>
                  </a:lnTo>
                  <a:lnTo>
                    <a:pt x="9478" y="5489"/>
                  </a:lnTo>
                  <a:lnTo>
                    <a:pt x="9517" y="5709"/>
                  </a:lnTo>
                  <a:lnTo>
                    <a:pt x="9567" y="5924"/>
                  </a:lnTo>
                  <a:lnTo>
                    <a:pt x="9627" y="6133"/>
                  </a:lnTo>
                  <a:lnTo>
                    <a:pt x="9698" y="6336"/>
                  </a:lnTo>
                  <a:lnTo>
                    <a:pt x="9781" y="6531"/>
                  </a:lnTo>
                  <a:lnTo>
                    <a:pt x="9877" y="6716"/>
                  </a:lnTo>
                  <a:lnTo>
                    <a:pt x="9873" y="6723"/>
                  </a:lnTo>
                  <a:lnTo>
                    <a:pt x="9864" y="6739"/>
                  </a:lnTo>
                  <a:lnTo>
                    <a:pt x="9848" y="6764"/>
                  </a:lnTo>
                  <a:lnTo>
                    <a:pt x="9825" y="6797"/>
                  </a:lnTo>
                  <a:lnTo>
                    <a:pt x="9794" y="6838"/>
                  </a:lnTo>
                  <a:lnTo>
                    <a:pt x="9756" y="6884"/>
                  </a:lnTo>
                  <a:lnTo>
                    <a:pt x="9708" y="6936"/>
                  </a:lnTo>
                  <a:lnTo>
                    <a:pt x="9652" y="6991"/>
                  </a:lnTo>
                  <a:lnTo>
                    <a:pt x="9587" y="7048"/>
                  </a:lnTo>
                  <a:lnTo>
                    <a:pt x="9512" y="7108"/>
                  </a:lnTo>
                  <a:lnTo>
                    <a:pt x="9427" y="7168"/>
                  </a:lnTo>
                  <a:lnTo>
                    <a:pt x="9331" y="7227"/>
                  </a:lnTo>
                  <a:lnTo>
                    <a:pt x="9224" y="7284"/>
                  </a:lnTo>
                  <a:lnTo>
                    <a:pt x="9107" y="7338"/>
                  </a:lnTo>
                  <a:lnTo>
                    <a:pt x="8977" y="7389"/>
                  </a:lnTo>
                  <a:lnTo>
                    <a:pt x="8834" y="7433"/>
                  </a:lnTo>
                  <a:lnTo>
                    <a:pt x="8679" y="7473"/>
                  </a:lnTo>
                  <a:lnTo>
                    <a:pt x="8512" y="7503"/>
                  </a:lnTo>
                  <a:lnTo>
                    <a:pt x="8330" y="7527"/>
                  </a:lnTo>
                  <a:lnTo>
                    <a:pt x="8135" y="7539"/>
                  </a:lnTo>
                  <a:lnTo>
                    <a:pt x="7925" y="7543"/>
                  </a:lnTo>
                  <a:lnTo>
                    <a:pt x="7700" y="7533"/>
                  </a:lnTo>
                  <a:lnTo>
                    <a:pt x="7459" y="7511"/>
                  </a:lnTo>
                  <a:lnTo>
                    <a:pt x="7204" y="7475"/>
                  </a:lnTo>
                  <a:lnTo>
                    <a:pt x="6932" y="7423"/>
                  </a:lnTo>
                  <a:lnTo>
                    <a:pt x="6644" y="7355"/>
                  </a:lnTo>
                  <a:lnTo>
                    <a:pt x="6338" y="7270"/>
                  </a:lnTo>
                  <a:lnTo>
                    <a:pt x="6016" y="7166"/>
                  </a:lnTo>
                  <a:lnTo>
                    <a:pt x="5675" y="7043"/>
                  </a:lnTo>
                  <a:lnTo>
                    <a:pt x="5317" y="6899"/>
                  </a:lnTo>
                  <a:lnTo>
                    <a:pt x="4939" y="6733"/>
                  </a:lnTo>
                  <a:lnTo>
                    <a:pt x="4543" y="6545"/>
                  </a:lnTo>
                  <a:lnTo>
                    <a:pt x="4337" y="6499"/>
                  </a:lnTo>
                  <a:lnTo>
                    <a:pt x="4142" y="6462"/>
                  </a:lnTo>
                  <a:lnTo>
                    <a:pt x="3956" y="6430"/>
                  </a:lnTo>
                  <a:lnTo>
                    <a:pt x="3780" y="6406"/>
                  </a:lnTo>
                  <a:lnTo>
                    <a:pt x="3611" y="6387"/>
                  </a:lnTo>
                  <a:lnTo>
                    <a:pt x="3452" y="6373"/>
                  </a:lnTo>
                  <a:lnTo>
                    <a:pt x="3299" y="6364"/>
                  </a:lnTo>
                  <a:lnTo>
                    <a:pt x="3153" y="6360"/>
                  </a:lnTo>
                  <a:lnTo>
                    <a:pt x="3012" y="6360"/>
                  </a:lnTo>
                  <a:lnTo>
                    <a:pt x="2877" y="6364"/>
                  </a:lnTo>
                  <a:lnTo>
                    <a:pt x="2748" y="6372"/>
                  </a:lnTo>
                  <a:lnTo>
                    <a:pt x="2622" y="6382"/>
                  </a:lnTo>
                  <a:lnTo>
                    <a:pt x="2499" y="6395"/>
                  </a:lnTo>
                  <a:lnTo>
                    <a:pt x="2379" y="6410"/>
                  </a:lnTo>
                  <a:lnTo>
                    <a:pt x="2262" y="6427"/>
                  </a:lnTo>
                  <a:lnTo>
                    <a:pt x="2146" y="6445"/>
                  </a:lnTo>
                  <a:lnTo>
                    <a:pt x="1916" y="6483"/>
                  </a:lnTo>
                  <a:lnTo>
                    <a:pt x="1686" y="6522"/>
                  </a:lnTo>
                  <a:lnTo>
                    <a:pt x="1569" y="6540"/>
                  </a:lnTo>
                  <a:lnTo>
                    <a:pt x="1450" y="6558"/>
                  </a:lnTo>
                  <a:lnTo>
                    <a:pt x="1328" y="6574"/>
                  </a:lnTo>
                  <a:lnTo>
                    <a:pt x="1202" y="6588"/>
                  </a:lnTo>
                  <a:lnTo>
                    <a:pt x="1072" y="6600"/>
                  </a:lnTo>
                  <a:lnTo>
                    <a:pt x="939" y="6608"/>
                  </a:lnTo>
                  <a:lnTo>
                    <a:pt x="799" y="6614"/>
                  </a:lnTo>
                  <a:lnTo>
                    <a:pt x="653" y="6616"/>
                  </a:lnTo>
                  <a:lnTo>
                    <a:pt x="502" y="6614"/>
                  </a:lnTo>
                  <a:lnTo>
                    <a:pt x="342" y="6607"/>
                  </a:lnTo>
                  <a:lnTo>
                    <a:pt x="176" y="6596"/>
                  </a:lnTo>
                  <a:lnTo>
                    <a:pt x="0" y="6579"/>
                  </a:lnTo>
                  <a:close/>
                </a:path>
              </a:pathLst>
            </a:custGeom>
            <a:solidFill>
              <a:srgbClr val="FFEF1C"/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1" name="Rectangle 7">
              <a:extLst>
                <a:ext uri="{FF2B5EF4-FFF2-40B4-BE49-F238E27FC236}">
                  <a16:creationId xmlns:a16="http://schemas.microsoft.com/office/drawing/2014/main" id="{1B76A4A4-7BA3-2171-E05B-822E9D0092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8863" y="1335088"/>
              <a:ext cx="111125" cy="3160712"/>
            </a:xfrm>
            <a:prstGeom prst="rect">
              <a:avLst/>
            </a:prstGeom>
            <a:solidFill>
              <a:srgbClr val="FFEF1C"/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12" name="1">
            <a:extLst>
              <a:ext uri="{FF2B5EF4-FFF2-40B4-BE49-F238E27FC236}">
                <a16:creationId xmlns:a16="http://schemas.microsoft.com/office/drawing/2014/main" id="{FACEBA88-8216-AFE3-C410-922606CC845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137704" y="4145065"/>
            <a:ext cx="269008" cy="270051"/>
          </a:xfrm>
          <a:custGeom>
            <a:avLst/>
            <a:gdLst>
              <a:gd name="T0" fmla="*/ 58 w 58"/>
              <a:gd name="T1" fmla="*/ 33 h 58"/>
              <a:gd name="T2" fmla="*/ 57 w 58"/>
              <a:gd name="T3" fmla="*/ 34 h 58"/>
              <a:gd name="T4" fmla="*/ 50 w 58"/>
              <a:gd name="T5" fmla="*/ 35 h 58"/>
              <a:gd name="T6" fmla="*/ 49 w 58"/>
              <a:gd name="T7" fmla="*/ 39 h 58"/>
              <a:gd name="T8" fmla="*/ 53 w 58"/>
              <a:gd name="T9" fmla="*/ 44 h 58"/>
              <a:gd name="T10" fmla="*/ 53 w 58"/>
              <a:gd name="T11" fmla="*/ 45 h 58"/>
              <a:gd name="T12" fmla="*/ 53 w 58"/>
              <a:gd name="T13" fmla="*/ 46 h 58"/>
              <a:gd name="T14" fmla="*/ 45 w 58"/>
              <a:gd name="T15" fmla="*/ 53 h 58"/>
              <a:gd name="T16" fmla="*/ 44 w 58"/>
              <a:gd name="T17" fmla="*/ 52 h 58"/>
              <a:gd name="T18" fmla="*/ 39 w 58"/>
              <a:gd name="T19" fmla="*/ 48 h 58"/>
              <a:gd name="T20" fmla="*/ 36 w 58"/>
              <a:gd name="T21" fmla="*/ 50 h 58"/>
              <a:gd name="T22" fmla="*/ 34 w 58"/>
              <a:gd name="T23" fmla="*/ 57 h 58"/>
              <a:gd name="T24" fmla="*/ 33 w 58"/>
              <a:gd name="T25" fmla="*/ 58 h 58"/>
              <a:gd name="T26" fmla="*/ 25 w 58"/>
              <a:gd name="T27" fmla="*/ 58 h 58"/>
              <a:gd name="T28" fmla="*/ 23 w 58"/>
              <a:gd name="T29" fmla="*/ 57 h 58"/>
              <a:gd name="T30" fmla="*/ 22 w 58"/>
              <a:gd name="T31" fmla="*/ 50 h 58"/>
              <a:gd name="T32" fmla="*/ 19 w 58"/>
              <a:gd name="T33" fmla="*/ 48 h 58"/>
              <a:gd name="T34" fmla="*/ 14 w 58"/>
              <a:gd name="T35" fmla="*/ 52 h 58"/>
              <a:gd name="T36" fmla="*/ 13 w 58"/>
              <a:gd name="T37" fmla="*/ 53 h 58"/>
              <a:gd name="T38" fmla="*/ 12 w 58"/>
              <a:gd name="T39" fmla="*/ 52 h 58"/>
              <a:gd name="T40" fmla="*/ 5 w 58"/>
              <a:gd name="T41" fmla="*/ 46 h 58"/>
              <a:gd name="T42" fmla="*/ 5 w 58"/>
              <a:gd name="T43" fmla="*/ 45 h 58"/>
              <a:gd name="T44" fmla="*/ 5 w 58"/>
              <a:gd name="T45" fmla="*/ 44 h 58"/>
              <a:gd name="T46" fmla="*/ 9 w 58"/>
              <a:gd name="T47" fmla="*/ 39 h 58"/>
              <a:gd name="T48" fmla="*/ 8 w 58"/>
              <a:gd name="T49" fmla="*/ 35 h 58"/>
              <a:gd name="T50" fmla="*/ 1 w 58"/>
              <a:gd name="T51" fmla="*/ 34 h 58"/>
              <a:gd name="T52" fmla="*/ 0 w 58"/>
              <a:gd name="T53" fmla="*/ 33 h 58"/>
              <a:gd name="T54" fmla="*/ 0 w 58"/>
              <a:gd name="T55" fmla="*/ 24 h 58"/>
              <a:gd name="T56" fmla="*/ 1 w 58"/>
              <a:gd name="T57" fmla="*/ 23 h 58"/>
              <a:gd name="T58" fmla="*/ 8 w 58"/>
              <a:gd name="T59" fmla="*/ 22 h 58"/>
              <a:gd name="T60" fmla="*/ 9 w 58"/>
              <a:gd name="T61" fmla="*/ 18 h 58"/>
              <a:gd name="T62" fmla="*/ 5 w 58"/>
              <a:gd name="T63" fmla="*/ 13 h 58"/>
              <a:gd name="T64" fmla="*/ 5 w 58"/>
              <a:gd name="T65" fmla="*/ 12 h 58"/>
              <a:gd name="T66" fmla="*/ 5 w 58"/>
              <a:gd name="T67" fmla="*/ 11 h 58"/>
              <a:gd name="T68" fmla="*/ 13 w 58"/>
              <a:gd name="T69" fmla="*/ 5 h 58"/>
              <a:gd name="T70" fmla="*/ 14 w 58"/>
              <a:gd name="T71" fmla="*/ 5 h 58"/>
              <a:gd name="T72" fmla="*/ 19 w 58"/>
              <a:gd name="T73" fmla="*/ 9 h 58"/>
              <a:gd name="T74" fmla="*/ 22 w 58"/>
              <a:gd name="T75" fmla="*/ 8 h 58"/>
              <a:gd name="T76" fmla="*/ 23 w 58"/>
              <a:gd name="T77" fmla="*/ 1 h 58"/>
              <a:gd name="T78" fmla="*/ 25 w 58"/>
              <a:gd name="T79" fmla="*/ 0 h 58"/>
              <a:gd name="T80" fmla="*/ 33 w 58"/>
              <a:gd name="T81" fmla="*/ 0 h 58"/>
              <a:gd name="T82" fmla="*/ 34 w 58"/>
              <a:gd name="T83" fmla="*/ 1 h 58"/>
              <a:gd name="T84" fmla="*/ 36 w 58"/>
              <a:gd name="T85" fmla="*/ 8 h 58"/>
              <a:gd name="T86" fmla="*/ 39 w 58"/>
              <a:gd name="T87" fmla="*/ 9 h 58"/>
              <a:gd name="T88" fmla="*/ 44 w 58"/>
              <a:gd name="T89" fmla="*/ 5 h 58"/>
              <a:gd name="T90" fmla="*/ 45 w 58"/>
              <a:gd name="T91" fmla="*/ 5 h 58"/>
              <a:gd name="T92" fmla="*/ 46 w 58"/>
              <a:gd name="T93" fmla="*/ 5 h 58"/>
              <a:gd name="T94" fmla="*/ 52 w 58"/>
              <a:gd name="T95" fmla="*/ 12 h 58"/>
              <a:gd name="T96" fmla="*/ 53 w 58"/>
              <a:gd name="T97" fmla="*/ 12 h 58"/>
              <a:gd name="T98" fmla="*/ 52 w 58"/>
              <a:gd name="T99" fmla="*/ 13 h 58"/>
              <a:gd name="T100" fmla="*/ 48 w 58"/>
              <a:gd name="T101" fmla="*/ 18 h 58"/>
              <a:gd name="T102" fmla="*/ 50 w 58"/>
              <a:gd name="T103" fmla="*/ 22 h 58"/>
              <a:gd name="T104" fmla="*/ 57 w 58"/>
              <a:gd name="T105" fmla="*/ 23 h 58"/>
              <a:gd name="T106" fmla="*/ 58 w 58"/>
              <a:gd name="T107" fmla="*/ 25 h 58"/>
              <a:gd name="T108" fmla="*/ 58 w 58"/>
              <a:gd name="T109" fmla="*/ 33 h 58"/>
              <a:gd name="T110" fmla="*/ 29 w 58"/>
              <a:gd name="T111" fmla="*/ 19 h 58"/>
              <a:gd name="T112" fmla="*/ 19 w 58"/>
              <a:gd name="T113" fmla="*/ 29 h 58"/>
              <a:gd name="T114" fmla="*/ 29 w 58"/>
              <a:gd name="T115" fmla="*/ 38 h 58"/>
              <a:gd name="T116" fmla="*/ 39 w 58"/>
              <a:gd name="T117" fmla="*/ 29 h 58"/>
              <a:gd name="T118" fmla="*/ 29 w 58"/>
              <a:gd name="T119" fmla="*/ 19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rgbClr val="191C50"/>
          </a:solidFill>
          <a:ln>
            <a:noFill/>
          </a:ln>
        </p:spPr>
        <p:txBody>
          <a:bodyPr lIns="162243" tIns="81121" rIns="162243" bIns="8112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C2B9338-59B8-953D-DF32-AA63FCB59BCC}"/>
              </a:ext>
            </a:extLst>
          </p:cNvPr>
          <p:cNvGrpSpPr/>
          <p:nvPr/>
        </p:nvGrpSpPr>
        <p:grpSpPr>
          <a:xfrm>
            <a:off x="4213073" y="3124953"/>
            <a:ext cx="1001488" cy="1458899"/>
            <a:chOff x="792163" y="1335088"/>
            <a:chExt cx="2311400" cy="3367087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A3ED52B3-B00D-C4A0-402E-45794EB572FF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163" y="4495800"/>
              <a:ext cx="674688" cy="206375"/>
            </a:xfrm>
            <a:custGeom>
              <a:avLst/>
              <a:gdLst>
                <a:gd name="T0" fmla="*/ 1039 w 3403"/>
                <a:gd name="T1" fmla="*/ 0 h 1039"/>
                <a:gd name="T2" fmla="*/ 933 w 3403"/>
                <a:gd name="T3" fmla="*/ 5 h 1039"/>
                <a:gd name="T4" fmla="*/ 830 w 3403"/>
                <a:gd name="T5" fmla="*/ 21 h 1039"/>
                <a:gd name="T6" fmla="*/ 731 w 3403"/>
                <a:gd name="T7" fmla="*/ 46 h 1039"/>
                <a:gd name="T8" fmla="*/ 635 w 3403"/>
                <a:gd name="T9" fmla="*/ 81 h 1039"/>
                <a:gd name="T10" fmla="*/ 544 w 3403"/>
                <a:gd name="T11" fmla="*/ 125 h 1039"/>
                <a:gd name="T12" fmla="*/ 458 w 3403"/>
                <a:gd name="T13" fmla="*/ 177 h 1039"/>
                <a:gd name="T14" fmla="*/ 379 w 3403"/>
                <a:gd name="T15" fmla="*/ 237 h 1039"/>
                <a:gd name="T16" fmla="*/ 304 w 3403"/>
                <a:gd name="T17" fmla="*/ 304 h 1039"/>
                <a:gd name="T18" fmla="*/ 238 w 3403"/>
                <a:gd name="T19" fmla="*/ 378 h 1039"/>
                <a:gd name="T20" fmla="*/ 177 w 3403"/>
                <a:gd name="T21" fmla="*/ 458 h 1039"/>
                <a:gd name="T22" fmla="*/ 125 w 3403"/>
                <a:gd name="T23" fmla="*/ 544 h 1039"/>
                <a:gd name="T24" fmla="*/ 82 w 3403"/>
                <a:gd name="T25" fmla="*/ 634 h 1039"/>
                <a:gd name="T26" fmla="*/ 47 w 3403"/>
                <a:gd name="T27" fmla="*/ 730 h 1039"/>
                <a:gd name="T28" fmla="*/ 21 w 3403"/>
                <a:gd name="T29" fmla="*/ 829 h 1039"/>
                <a:gd name="T30" fmla="*/ 5 w 3403"/>
                <a:gd name="T31" fmla="*/ 933 h 1039"/>
                <a:gd name="T32" fmla="*/ 0 w 3403"/>
                <a:gd name="T33" fmla="*/ 1039 h 1039"/>
                <a:gd name="T34" fmla="*/ 3400 w 3403"/>
                <a:gd name="T35" fmla="*/ 986 h 1039"/>
                <a:gd name="T36" fmla="*/ 3390 w 3403"/>
                <a:gd name="T37" fmla="*/ 881 h 1039"/>
                <a:gd name="T38" fmla="*/ 3370 w 3403"/>
                <a:gd name="T39" fmla="*/ 779 h 1039"/>
                <a:gd name="T40" fmla="*/ 3339 w 3403"/>
                <a:gd name="T41" fmla="*/ 682 h 1039"/>
                <a:gd name="T42" fmla="*/ 3300 w 3403"/>
                <a:gd name="T43" fmla="*/ 588 h 1039"/>
                <a:gd name="T44" fmla="*/ 3252 w 3403"/>
                <a:gd name="T45" fmla="*/ 500 h 1039"/>
                <a:gd name="T46" fmla="*/ 3196 w 3403"/>
                <a:gd name="T47" fmla="*/ 418 h 1039"/>
                <a:gd name="T48" fmla="*/ 3132 w 3403"/>
                <a:gd name="T49" fmla="*/ 340 h 1039"/>
                <a:gd name="T50" fmla="*/ 3061 w 3403"/>
                <a:gd name="T51" fmla="*/ 269 h 1039"/>
                <a:gd name="T52" fmla="*/ 2985 w 3403"/>
                <a:gd name="T53" fmla="*/ 207 h 1039"/>
                <a:gd name="T54" fmla="*/ 2902 w 3403"/>
                <a:gd name="T55" fmla="*/ 150 h 1039"/>
                <a:gd name="T56" fmla="*/ 2813 w 3403"/>
                <a:gd name="T57" fmla="*/ 103 h 1039"/>
                <a:gd name="T58" fmla="*/ 2721 w 3403"/>
                <a:gd name="T59" fmla="*/ 62 h 1039"/>
                <a:gd name="T60" fmla="*/ 2622 w 3403"/>
                <a:gd name="T61" fmla="*/ 33 h 1039"/>
                <a:gd name="T62" fmla="*/ 2521 w 3403"/>
                <a:gd name="T63" fmla="*/ 11 h 1039"/>
                <a:gd name="T64" fmla="*/ 2416 w 3403"/>
                <a:gd name="T65" fmla="*/ 1 h 1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03" h="1039">
                  <a:moveTo>
                    <a:pt x="2363" y="0"/>
                  </a:moveTo>
                  <a:lnTo>
                    <a:pt x="1039" y="0"/>
                  </a:lnTo>
                  <a:lnTo>
                    <a:pt x="986" y="1"/>
                  </a:lnTo>
                  <a:lnTo>
                    <a:pt x="933" y="5"/>
                  </a:lnTo>
                  <a:lnTo>
                    <a:pt x="881" y="11"/>
                  </a:lnTo>
                  <a:lnTo>
                    <a:pt x="830" y="21"/>
                  </a:lnTo>
                  <a:lnTo>
                    <a:pt x="780" y="33"/>
                  </a:lnTo>
                  <a:lnTo>
                    <a:pt x="731" y="46"/>
                  </a:lnTo>
                  <a:lnTo>
                    <a:pt x="682" y="62"/>
                  </a:lnTo>
                  <a:lnTo>
                    <a:pt x="635" y="81"/>
                  </a:lnTo>
                  <a:lnTo>
                    <a:pt x="589" y="103"/>
                  </a:lnTo>
                  <a:lnTo>
                    <a:pt x="544" y="125"/>
                  </a:lnTo>
                  <a:lnTo>
                    <a:pt x="501" y="150"/>
                  </a:lnTo>
                  <a:lnTo>
                    <a:pt x="458" y="177"/>
                  </a:lnTo>
                  <a:lnTo>
                    <a:pt x="418" y="207"/>
                  </a:lnTo>
                  <a:lnTo>
                    <a:pt x="379" y="237"/>
                  </a:lnTo>
                  <a:lnTo>
                    <a:pt x="340" y="269"/>
                  </a:lnTo>
                  <a:lnTo>
                    <a:pt x="304" y="304"/>
                  </a:lnTo>
                  <a:lnTo>
                    <a:pt x="270" y="340"/>
                  </a:lnTo>
                  <a:lnTo>
                    <a:pt x="238" y="378"/>
                  </a:lnTo>
                  <a:lnTo>
                    <a:pt x="207" y="418"/>
                  </a:lnTo>
                  <a:lnTo>
                    <a:pt x="177" y="458"/>
                  </a:lnTo>
                  <a:lnTo>
                    <a:pt x="151" y="500"/>
                  </a:lnTo>
                  <a:lnTo>
                    <a:pt x="125" y="544"/>
                  </a:lnTo>
                  <a:lnTo>
                    <a:pt x="103" y="588"/>
                  </a:lnTo>
                  <a:lnTo>
                    <a:pt x="82" y="634"/>
                  </a:lnTo>
                  <a:lnTo>
                    <a:pt x="63" y="682"/>
                  </a:lnTo>
                  <a:lnTo>
                    <a:pt x="47" y="730"/>
                  </a:lnTo>
                  <a:lnTo>
                    <a:pt x="33" y="779"/>
                  </a:lnTo>
                  <a:lnTo>
                    <a:pt x="21" y="829"/>
                  </a:lnTo>
                  <a:lnTo>
                    <a:pt x="12" y="881"/>
                  </a:lnTo>
                  <a:lnTo>
                    <a:pt x="5" y="933"/>
                  </a:lnTo>
                  <a:lnTo>
                    <a:pt x="1" y="986"/>
                  </a:lnTo>
                  <a:lnTo>
                    <a:pt x="0" y="1039"/>
                  </a:lnTo>
                  <a:lnTo>
                    <a:pt x="3403" y="1039"/>
                  </a:lnTo>
                  <a:lnTo>
                    <a:pt x="3400" y="986"/>
                  </a:lnTo>
                  <a:lnTo>
                    <a:pt x="3396" y="933"/>
                  </a:lnTo>
                  <a:lnTo>
                    <a:pt x="3390" y="881"/>
                  </a:lnTo>
                  <a:lnTo>
                    <a:pt x="3381" y="829"/>
                  </a:lnTo>
                  <a:lnTo>
                    <a:pt x="3370" y="779"/>
                  </a:lnTo>
                  <a:lnTo>
                    <a:pt x="3355" y="730"/>
                  </a:lnTo>
                  <a:lnTo>
                    <a:pt x="3339" y="682"/>
                  </a:lnTo>
                  <a:lnTo>
                    <a:pt x="3321" y="634"/>
                  </a:lnTo>
                  <a:lnTo>
                    <a:pt x="3300" y="588"/>
                  </a:lnTo>
                  <a:lnTo>
                    <a:pt x="3276" y="544"/>
                  </a:lnTo>
                  <a:lnTo>
                    <a:pt x="3252" y="500"/>
                  </a:lnTo>
                  <a:lnTo>
                    <a:pt x="3224" y="458"/>
                  </a:lnTo>
                  <a:lnTo>
                    <a:pt x="3196" y="418"/>
                  </a:lnTo>
                  <a:lnTo>
                    <a:pt x="3165" y="378"/>
                  </a:lnTo>
                  <a:lnTo>
                    <a:pt x="3132" y="340"/>
                  </a:lnTo>
                  <a:lnTo>
                    <a:pt x="3097" y="304"/>
                  </a:lnTo>
                  <a:lnTo>
                    <a:pt x="3061" y="269"/>
                  </a:lnTo>
                  <a:lnTo>
                    <a:pt x="3024" y="237"/>
                  </a:lnTo>
                  <a:lnTo>
                    <a:pt x="2985" y="207"/>
                  </a:lnTo>
                  <a:lnTo>
                    <a:pt x="2943" y="177"/>
                  </a:lnTo>
                  <a:lnTo>
                    <a:pt x="2902" y="150"/>
                  </a:lnTo>
                  <a:lnTo>
                    <a:pt x="2858" y="125"/>
                  </a:lnTo>
                  <a:lnTo>
                    <a:pt x="2813" y="103"/>
                  </a:lnTo>
                  <a:lnTo>
                    <a:pt x="2767" y="81"/>
                  </a:lnTo>
                  <a:lnTo>
                    <a:pt x="2721" y="62"/>
                  </a:lnTo>
                  <a:lnTo>
                    <a:pt x="2672" y="46"/>
                  </a:lnTo>
                  <a:lnTo>
                    <a:pt x="2622" y="33"/>
                  </a:lnTo>
                  <a:lnTo>
                    <a:pt x="2572" y="21"/>
                  </a:lnTo>
                  <a:lnTo>
                    <a:pt x="2521" y="11"/>
                  </a:lnTo>
                  <a:lnTo>
                    <a:pt x="2469" y="5"/>
                  </a:lnTo>
                  <a:lnTo>
                    <a:pt x="2416" y="1"/>
                  </a:lnTo>
                  <a:lnTo>
                    <a:pt x="2363" y="0"/>
                  </a:lnTo>
                  <a:close/>
                </a:path>
              </a:pathLst>
            </a:custGeom>
            <a:solidFill>
              <a:srgbClr val="FFEF1C"/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15DC64AD-59A1-71D2-1A59-26353758DC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5063" y="1366838"/>
              <a:ext cx="1968500" cy="1497012"/>
            </a:xfrm>
            <a:custGeom>
              <a:avLst/>
              <a:gdLst>
                <a:gd name="T0" fmla="*/ 50 w 9918"/>
                <a:gd name="T1" fmla="*/ 82 h 7543"/>
                <a:gd name="T2" fmla="*/ 415 w 9918"/>
                <a:gd name="T3" fmla="*/ 53 h 7543"/>
                <a:gd name="T4" fmla="*/ 873 w 9918"/>
                <a:gd name="T5" fmla="*/ 26 h 7543"/>
                <a:gd name="T6" fmla="*/ 1449 w 9918"/>
                <a:gd name="T7" fmla="*/ 6 h 7543"/>
                <a:gd name="T8" fmla="*/ 2101 w 9918"/>
                <a:gd name="T9" fmla="*/ 1 h 7543"/>
                <a:gd name="T10" fmla="*/ 2792 w 9918"/>
                <a:gd name="T11" fmla="*/ 24 h 7543"/>
                <a:gd name="T12" fmla="*/ 3481 w 9918"/>
                <a:gd name="T13" fmla="*/ 83 h 7543"/>
                <a:gd name="T14" fmla="*/ 4131 w 9918"/>
                <a:gd name="T15" fmla="*/ 189 h 7543"/>
                <a:gd name="T16" fmla="*/ 4704 w 9918"/>
                <a:gd name="T17" fmla="*/ 352 h 7543"/>
                <a:gd name="T18" fmla="*/ 5158 w 9918"/>
                <a:gd name="T19" fmla="*/ 582 h 7543"/>
                <a:gd name="T20" fmla="*/ 5466 w 9918"/>
                <a:gd name="T21" fmla="*/ 879 h 7543"/>
                <a:gd name="T22" fmla="*/ 5745 w 9918"/>
                <a:gd name="T23" fmla="*/ 1133 h 7543"/>
                <a:gd name="T24" fmla="*/ 6041 w 9918"/>
                <a:gd name="T25" fmla="*/ 1312 h 7543"/>
                <a:gd name="T26" fmla="*/ 6358 w 9918"/>
                <a:gd name="T27" fmla="*/ 1428 h 7543"/>
                <a:gd name="T28" fmla="*/ 6704 w 9918"/>
                <a:gd name="T29" fmla="*/ 1488 h 7543"/>
                <a:gd name="T30" fmla="*/ 7084 w 9918"/>
                <a:gd name="T31" fmla="*/ 1503 h 7543"/>
                <a:gd name="T32" fmla="*/ 7503 w 9918"/>
                <a:gd name="T33" fmla="*/ 1482 h 7543"/>
                <a:gd name="T34" fmla="*/ 7967 w 9918"/>
                <a:gd name="T35" fmla="*/ 1433 h 7543"/>
                <a:gd name="T36" fmla="*/ 8667 w 9918"/>
                <a:gd name="T37" fmla="*/ 1341 h 7543"/>
                <a:gd name="T38" fmla="*/ 9473 w 9918"/>
                <a:gd name="T39" fmla="*/ 1240 h 7543"/>
                <a:gd name="T40" fmla="*/ 9905 w 9918"/>
                <a:gd name="T41" fmla="*/ 1233 h 7543"/>
                <a:gd name="T42" fmla="*/ 9821 w 9918"/>
                <a:gd name="T43" fmla="*/ 1536 h 7543"/>
                <a:gd name="T44" fmla="*/ 9725 w 9918"/>
                <a:gd name="T45" fmla="*/ 1927 h 7543"/>
                <a:gd name="T46" fmla="*/ 9619 w 9918"/>
                <a:gd name="T47" fmla="*/ 2430 h 7543"/>
                <a:gd name="T48" fmla="*/ 9519 w 9918"/>
                <a:gd name="T49" fmla="*/ 3018 h 7543"/>
                <a:gd name="T50" fmla="*/ 9443 w 9918"/>
                <a:gd name="T51" fmla="*/ 3666 h 7543"/>
                <a:gd name="T52" fmla="*/ 9407 w 9918"/>
                <a:gd name="T53" fmla="*/ 4348 h 7543"/>
                <a:gd name="T54" fmla="*/ 9426 w 9918"/>
                <a:gd name="T55" fmla="*/ 5038 h 7543"/>
                <a:gd name="T56" fmla="*/ 9517 w 9918"/>
                <a:gd name="T57" fmla="*/ 5709 h 7543"/>
                <a:gd name="T58" fmla="*/ 9698 w 9918"/>
                <a:gd name="T59" fmla="*/ 6336 h 7543"/>
                <a:gd name="T60" fmla="*/ 9873 w 9918"/>
                <a:gd name="T61" fmla="*/ 6723 h 7543"/>
                <a:gd name="T62" fmla="*/ 9825 w 9918"/>
                <a:gd name="T63" fmla="*/ 6797 h 7543"/>
                <a:gd name="T64" fmla="*/ 9708 w 9918"/>
                <a:gd name="T65" fmla="*/ 6936 h 7543"/>
                <a:gd name="T66" fmla="*/ 9512 w 9918"/>
                <a:gd name="T67" fmla="*/ 7108 h 7543"/>
                <a:gd name="T68" fmla="*/ 9224 w 9918"/>
                <a:gd name="T69" fmla="*/ 7284 h 7543"/>
                <a:gd name="T70" fmla="*/ 8834 w 9918"/>
                <a:gd name="T71" fmla="*/ 7433 h 7543"/>
                <a:gd name="T72" fmla="*/ 8330 w 9918"/>
                <a:gd name="T73" fmla="*/ 7527 h 7543"/>
                <a:gd name="T74" fmla="*/ 7700 w 9918"/>
                <a:gd name="T75" fmla="*/ 7533 h 7543"/>
                <a:gd name="T76" fmla="*/ 6932 w 9918"/>
                <a:gd name="T77" fmla="*/ 7423 h 7543"/>
                <a:gd name="T78" fmla="*/ 6016 w 9918"/>
                <a:gd name="T79" fmla="*/ 7166 h 7543"/>
                <a:gd name="T80" fmla="*/ 4939 w 9918"/>
                <a:gd name="T81" fmla="*/ 6733 h 7543"/>
                <a:gd name="T82" fmla="*/ 4142 w 9918"/>
                <a:gd name="T83" fmla="*/ 6462 h 7543"/>
                <a:gd name="T84" fmla="*/ 3611 w 9918"/>
                <a:gd name="T85" fmla="*/ 6387 h 7543"/>
                <a:gd name="T86" fmla="*/ 3153 w 9918"/>
                <a:gd name="T87" fmla="*/ 6360 h 7543"/>
                <a:gd name="T88" fmla="*/ 2748 w 9918"/>
                <a:gd name="T89" fmla="*/ 6372 h 7543"/>
                <a:gd name="T90" fmla="*/ 2379 w 9918"/>
                <a:gd name="T91" fmla="*/ 6410 h 7543"/>
                <a:gd name="T92" fmla="*/ 1916 w 9918"/>
                <a:gd name="T93" fmla="*/ 6483 h 7543"/>
                <a:gd name="T94" fmla="*/ 1450 w 9918"/>
                <a:gd name="T95" fmla="*/ 6558 h 7543"/>
                <a:gd name="T96" fmla="*/ 1072 w 9918"/>
                <a:gd name="T97" fmla="*/ 6600 h 7543"/>
                <a:gd name="T98" fmla="*/ 653 w 9918"/>
                <a:gd name="T99" fmla="*/ 6616 h 7543"/>
                <a:gd name="T100" fmla="*/ 176 w 9918"/>
                <a:gd name="T101" fmla="*/ 6596 h 7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18" h="7543">
                  <a:moveTo>
                    <a:pt x="0" y="6579"/>
                  </a:moveTo>
                  <a:lnTo>
                    <a:pt x="0" y="87"/>
                  </a:lnTo>
                  <a:lnTo>
                    <a:pt x="50" y="82"/>
                  </a:lnTo>
                  <a:lnTo>
                    <a:pt x="192" y="70"/>
                  </a:lnTo>
                  <a:lnTo>
                    <a:pt x="294" y="62"/>
                  </a:lnTo>
                  <a:lnTo>
                    <a:pt x="415" y="53"/>
                  </a:lnTo>
                  <a:lnTo>
                    <a:pt x="551" y="44"/>
                  </a:lnTo>
                  <a:lnTo>
                    <a:pt x="705" y="35"/>
                  </a:lnTo>
                  <a:lnTo>
                    <a:pt x="873" y="26"/>
                  </a:lnTo>
                  <a:lnTo>
                    <a:pt x="1054" y="17"/>
                  </a:lnTo>
                  <a:lnTo>
                    <a:pt x="1246" y="11"/>
                  </a:lnTo>
                  <a:lnTo>
                    <a:pt x="1449" y="6"/>
                  </a:lnTo>
                  <a:lnTo>
                    <a:pt x="1659" y="1"/>
                  </a:lnTo>
                  <a:lnTo>
                    <a:pt x="1877" y="0"/>
                  </a:lnTo>
                  <a:lnTo>
                    <a:pt x="2101" y="1"/>
                  </a:lnTo>
                  <a:lnTo>
                    <a:pt x="2329" y="6"/>
                  </a:lnTo>
                  <a:lnTo>
                    <a:pt x="2559" y="13"/>
                  </a:lnTo>
                  <a:lnTo>
                    <a:pt x="2792" y="24"/>
                  </a:lnTo>
                  <a:lnTo>
                    <a:pt x="3024" y="38"/>
                  </a:lnTo>
                  <a:lnTo>
                    <a:pt x="3254" y="59"/>
                  </a:lnTo>
                  <a:lnTo>
                    <a:pt x="3481" y="83"/>
                  </a:lnTo>
                  <a:lnTo>
                    <a:pt x="3705" y="113"/>
                  </a:lnTo>
                  <a:lnTo>
                    <a:pt x="3921" y="148"/>
                  </a:lnTo>
                  <a:lnTo>
                    <a:pt x="4131" y="189"/>
                  </a:lnTo>
                  <a:lnTo>
                    <a:pt x="4333" y="237"/>
                  </a:lnTo>
                  <a:lnTo>
                    <a:pt x="4524" y="291"/>
                  </a:lnTo>
                  <a:lnTo>
                    <a:pt x="4704" y="352"/>
                  </a:lnTo>
                  <a:lnTo>
                    <a:pt x="4869" y="421"/>
                  </a:lnTo>
                  <a:lnTo>
                    <a:pt x="5022" y="498"/>
                  </a:lnTo>
                  <a:lnTo>
                    <a:pt x="5158" y="582"/>
                  </a:lnTo>
                  <a:lnTo>
                    <a:pt x="5277" y="676"/>
                  </a:lnTo>
                  <a:lnTo>
                    <a:pt x="5376" y="778"/>
                  </a:lnTo>
                  <a:lnTo>
                    <a:pt x="5466" y="879"/>
                  </a:lnTo>
                  <a:lnTo>
                    <a:pt x="5558" y="973"/>
                  </a:lnTo>
                  <a:lnTo>
                    <a:pt x="5651" y="1057"/>
                  </a:lnTo>
                  <a:lnTo>
                    <a:pt x="5745" y="1133"/>
                  </a:lnTo>
                  <a:lnTo>
                    <a:pt x="5842" y="1200"/>
                  </a:lnTo>
                  <a:lnTo>
                    <a:pt x="5941" y="1260"/>
                  </a:lnTo>
                  <a:lnTo>
                    <a:pt x="6041" y="1312"/>
                  </a:lnTo>
                  <a:lnTo>
                    <a:pt x="6144" y="1358"/>
                  </a:lnTo>
                  <a:lnTo>
                    <a:pt x="6250" y="1396"/>
                  </a:lnTo>
                  <a:lnTo>
                    <a:pt x="6358" y="1428"/>
                  </a:lnTo>
                  <a:lnTo>
                    <a:pt x="6471" y="1453"/>
                  </a:lnTo>
                  <a:lnTo>
                    <a:pt x="6585" y="1473"/>
                  </a:lnTo>
                  <a:lnTo>
                    <a:pt x="6704" y="1488"/>
                  </a:lnTo>
                  <a:lnTo>
                    <a:pt x="6827" y="1498"/>
                  </a:lnTo>
                  <a:lnTo>
                    <a:pt x="6953" y="1502"/>
                  </a:lnTo>
                  <a:lnTo>
                    <a:pt x="7084" y="1503"/>
                  </a:lnTo>
                  <a:lnTo>
                    <a:pt x="7220" y="1500"/>
                  </a:lnTo>
                  <a:lnTo>
                    <a:pt x="7359" y="1492"/>
                  </a:lnTo>
                  <a:lnTo>
                    <a:pt x="7503" y="1482"/>
                  </a:lnTo>
                  <a:lnTo>
                    <a:pt x="7652" y="1468"/>
                  </a:lnTo>
                  <a:lnTo>
                    <a:pt x="7807" y="1451"/>
                  </a:lnTo>
                  <a:lnTo>
                    <a:pt x="7967" y="1433"/>
                  </a:lnTo>
                  <a:lnTo>
                    <a:pt x="8134" y="1412"/>
                  </a:lnTo>
                  <a:lnTo>
                    <a:pt x="8306" y="1390"/>
                  </a:lnTo>
                  <a:lnTo>
                    <a:pt x="8667" y="1341"/>
                  </a:lnTo>
                  <a:lnTo>
                    <a:pt x="9056" y="1291"/>
                  </a:lnTo>
                  <a:lnTo>
                    <a:pt x="9260" y="1264"/>
                  </a:lnTo>
                  <a:lnTo>
                    <a:pt x="9473" y="1240"/>
                  </a:lnTo>
                  <a:lnTo>
                    <a:pt x="9691" y="1216"/>
                  </a:lnTo>
                  <a:lnTo>
                    <a:pt x="9918" y="1192"/>
                  </a:lnTo>
                  <a:lnTo>
                    <a:pt x="9905" y="1233"/>
                  </a:lnTo>
                  <a:lnTo>
                    <a:pt x="9871" y="1350"/>
                  </a:lnTo>
                  <a:lnTo>
                    <a:pt x="9848" y="1435"/>
                  </a:lnTo>
                  <a:lnTo>
                    <a:pt x="9821" y="1536"/>
                  </a:lnTo>
                  <a:lnTo>
                    <a:pt x="9792" y="1653"/>
                  </a:lnTo>
                  <a:lnTo>
                    <a:pt x="9759" y="1783"/>
                  </a:lnTo>
                  <a:lnTo>
                    <a:pt x="9725" y="1927"/>
                  </a:lnTo>
                  <a:lnTo>
                    <a:pt x="9690" y="2084"/>
                  </a:lnTo>
                  <a:lnTo>
                    <a:pt x="9655" y="2252"/>
                  </a:lnTo>
                  <a:lnTo>
                    <a:pt x="9619" y="2430"/>
                  </a:lnTo>
                  <a:lnTo>
                    <a:pt x="9584" y="2619"/>
                  </a:lnTo>
                  <a:lnTo>
                    <a:pt x="9551" y="2815"/>
                  </a:lnTo>
                  <a:lnTo>
                    <a:pt x="9519" y="3018"/>
                  </a:lnTo>
                  <a:lnTo>
                    <a:pt x="9491" y="3229"/>
                  </a:lnTo>
                  <a:lnTo>
                    <a:pt x="9465" y="3446"/>
                  </a:lnTo>
                  <a:lnTo>
                    <a:pt x="9443" y="3666"/>
                  </a:lnTo>
                  <a:lnTo>
                    <a:pt x="9426" y="3891"/>
                  </a:lnTo>
                  <a:lnTo>
                    <a:pt x="9413" y="4119"/>
                  </a:lnTo>
                  <a:lnTo>
                    <a:pt x="9407" y="4348"/>
                  </a:lnTo>
                  <a:lnTo>
                    <a:pt x="9406" y="4578"/>
                  </a:lnTo>
                  <a:lnTo>
                    <a:pt x="9412" y="4809"/>
                  </a:lnTo>
                  <a:lnTo>
                    <a:pt x="9426" y="5038"/>
                  </a:lnTo>
                  <a:lnTo>
                    <a:pt x="9447" y="5265"/>
                  </a:lnTo>
                  <a:lnTo>
                    <a:pt x="9478" y="5489"/>
                  </a:lnTo>
                  <a:lnTo>
                    <a:pt x="9517" y="5709"/>
                  </a:lnTo>
                  <a:lnTo>
                    <a:pt x="9567" y="5924"/>
                  </a:lnTo>
                  <a:lnTo>
                    <a:pt x="9627" y="6133"/>
                  </a:lnTo>
                  <a:lnTo>
                    <a:pt x="9698" y="6336"/>
                  </a:lnTo>
                  <a:lnTo>
                    <a:pt x="9781" y="6531"/>
                  </a:lnTo>
                  <a:lnTo>
                    <a:pt x="9877" y="6716"/>
                  </a:lnTo>
                  <a:lnTo>
                    <a:pt x="9873" y="6723"/>
                  </a:lnTo>
                  <a:lnTo>
                    <a:pt x="9864" y="6739"/>
                  </a:lnTo>
                  <a:lnTo>
                    <a:pt x="9848" y="6764"/>
                  </a:lnTo>
                  <a:lnTo>
                    <a:pt x="9825" y="6797"/>
                  </a:lnTo>
                  <a:lnTo>
                    <a:pt x="9794" y="6838"/>
                  </a:lnTo>
                  <a:lnTo>
                    <a:pt x="9756" y="6884"/>
                  </a:lnTo>
                  <a:lnTo>
                    <a:pt x="9708" y="6936"/>
                  </a:lnTo>
                  <a:lnTo>
                    <a:pt x="9652" y="6991"/>
                  </a:lnTo>
                  <a:lnTo>
                    <a:pt x="9587" y="7048"/>
                  </a:lnTo>
                  <a:lnTo>
                    <a:pt x="9512" y="7108"/>
                  </a:lnTo>
                  <a:lnTo>
                    <a:pt x="9427" y="7168"/>
                  </a:lnTo>
                  <a:lnTo>
                    <a:pt x="9331" y="7227"/>
                  </a:lnTo>
                  <a:lnTo>
                    <a:pt x="9224" y="7284"/>
                  </a:lnTo>
                  <a:lnTo>
                    <a:pt x="9107" y="7338"/>
                  </a:lnTo>
                  <a:lnTo>
                    <a:pt x="8977" y="7389"/>
                  </a:lnTo>
                  <a:lnTo>
                    <a:pt x="8834" y="7433"/>
                  </a:lnTo>
                  <a:lnTo>
                    <a:pt x="8679" y="7473"/>
                  </a:lnTo>
                  <a:lnTo>
                    <a:pt x="8512" y="7503"/>
                  </a:lnTo>
                  <a:lnTo>
                    <a:pt x="8330" y="7527"/>
                  </a:lnTo>
                  <a:lnTo>
                    <a:pt x="8135" y="7539"/>
                  </a:lnTo>
                  <a:lnTo>
                    <a:pt x="7925" y="7543"/>
                  </a:lnTo>
                  <a:lnTo>
                    <a:pt x="7700" y="7533"/>
                  </a:lnTo>
                  <a:lnTo>
                    <a:pt x="7459" y="7511"/>
                  </a:lnTo>
                  <a:lnTo>
                    <a:pt x="7204" y="7475"/>
                  </a:lnTo>
                  <a:lnTo>
                    <a:pt x="6932" y="7423"/>
                  </a:lnTo>
                  <a:lnTo>
                    <a:pt x="6644" y="7355"/>
                  </a:lnTo>
                  <a:lnTo>
                    <a:pt x="6338" y="7270"/>
                  </a:lnTo>
                  <a:lnTo>
                    <a:pt x="6016" y="7166"/>
                  </a:lnTo>
                  <a:lnTo>
                    <a:pt x="5675" y="7043"/>
                  </a:lnTo>
                  <a:lnTo>
                    <a:pt x="5317" y="6899"/>
                  </a:lnTo>
                  <a:lnTo>
                    <a:pt x="4939" y="6733"/>
                  </a:lnTo>
                  <a:lnTo>
                    <a:pt x="4543" y="6545"/>
                  </a:lnTo>
                  <a:lnTo>
                    <a:pt x="4337" y="6499"/>
                  </a:lnTo>
                  <a:lnTo>
                    <a:pt x="4142" y="6462"/>
                  </a:lnTo>
                  <a:lnTo>
                    <a:pt x="3956" y="6430"/>
                  </a:lnTo>
                  <a:lnTo>
                    <a:pt x="3780" y="6406"/>
                  </a:lnTo>
                  <a:lnTo>
                    <a:pt x="3611" y="6387"/>
                  </a:lnTo>
                  <a:lnTo>
                    <a:pt x="3452" y="6373"/>
                  </a:lnTo>
                  <a:lnTo>
                    <a:pt x="3299" y="6364"/>
                  </a:lnTo>
                  <a:lnTo>
                    <a:pt x="3153" y="6360"/>
                  </a:lnTo>
                  <a:lnTo>
                    <a:pt x="3012" y="6360"/>
                  </a:lnTo>
                  <a:lnTo>
                    <a:pt x="2877" y="6364"/>
                  </a:lnTo>
                  <a:lnTo>
                    <a:pt x="2748" y="6372"/>
                  </a:lnTo>
                  <a:lnTo>
                    <a:pt x="2622" y="6382"/>
                  </a:lnTo>
                  <a:lnTo>
                    <a:pt x="2499" y="6395"/>
                  </a:lnTo>
                  <a:lnTo>
                    <a:pt x="2379" y="6410"/>
                  </a:lnTo>
                  <a:lnTo>
                    <a:pt x="2262" y="6427"/>
                  </a:lnTo>
                  <a:lnTo>
                    <a:pt x="2146" y="6445"/>
                  </a:lnTo>
                  <a:lnTo>
                    <a:pt x="1916" y="6483"/>
                  </a:lnTo>
                  <a:lnTo>
                    <a:pt x="1686" y="6522"/>
                  </a:lnTo>
                  <a:lnTo>
                    <a:pt x="1569" y="6540"/>
                  </a:lnTo>
                  <a:lnTo>
                    <a:pt x="1450" y="6558"/>
                  </a:lnTo>
                  <a:lnTo>
                    <a:pt x="1328" y="6574"/>
                  </a:lnTo>
                  <a:lnTo>
                    <a:pt x="1202" y="6588"/>
                  </a:lnTo>
                  <a:lnTo>
                    <a:pt x="1072" y="6600"/>
                  </a:lnTo>
                  <a:lnTo>
                    <a:pt x="939" y="6608"/>
                  </a:lnTo>
                  <a:lnTo>
                    <a:pt x="799" y="6614"/>
                  </a:lnTo>
                  <a:lnTo>
                    <a:pt x="653" y="6616"/>
                  </a:lnTo>
                  <a:lnTo>
                    <a:pt x="502" y="6614"/>
                  </a:lnTo>
                  <a:lnTo>
                    <a:pt x="342" y="6607"/>
                  </a:lnTo>
                  <a:lnTo>
                    <a:pt x="176" y="6596"/>
                  </a:lnTo>
                  <a:lnTo>
                    <a:pt x="0" y="6579"/>
                  </a:lnTo>
                  <a:close/>
                </a:path>
              </a:pathLst>
            </a:custGeom>
            <a:solidFill>
              <a:srgbClr val="FFEF1C"/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6" name="Rectangle 7">
              <a:extLst>
                <a:ext uri="{FF2B5EF4-FFF2-40B4-BE49-F238E27FC236}">
                  <a16:creationId xmlns:a16="http://schemas.microsoft.com/office/drawing/2014/main" id="{8FC9230F-A942-460E-B80E-100EE87618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8863" y="1335088"/>
              <a:ext cx="111125" cy="3160712"/>
            </a:xfrm>
            <a:prstGeom prst="rect">
              <a:avLst/>
            </a:prstGeom>
            <a:solidFill>
              <a:srgbClr val="FFEF1C"/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17" name="1">
            <a:extLst>
              <a:ext uri="{FF2B5EF4-FFF2-40B4-BE49-F238E27FC236}">
                <a16:creationId xmlns:a16="http://schemas.microsoft.com/office/drawing/2014/main" id="{7473293D-9702-9FF5-474A-E290F2AC15F9}"/>
              </a:ext>
            </a:extLst>
          </p:cNvPr>
          <p:cNvSpPr>
            <a:spLocks noEditPoints="1"/>
          </p:cNvSpPr>
          <p:nvPr/>
        </p:nvSpPr>
        <p:spPr bwMode="auto">
          <a:xfrm>
            <a:off x="4573738" y="3315887"/>
            <a:ext cx="391532" cy="294273"/>
          </a:xfrm>
          <a:custGeom>
            <a:avLst/>
            <a:gdLst>
              <a:gd name="T0" fmla="*/ 158 w 158"/>
              <a:gd name="T1" fmla="*/ 119 h 119"/>
              <a:gd name="T2" fmla="*/ 0 w 158"/>
              <a:gd name="T3" fmla="*/ 119 h 119"/>
              <a:gd name="T4" fmla="*/ 0 w 158"/>
              <a:gd name="T5" fmla="*/ 0 h 119"/>
              <a:gd name="T6" fmla="*/ 9 w 158"/>
              <a:gd name="T7" fmla="*/ 0 h 119"/>
              <a:gd name="T8" fmla="*/ 9 w 158"/>
              <a:gd name="T9" fmla="*/ 108 h 119"/>
              <a:gd name="T10" fmla="*/ 158 w 158"/>
              <a:gd name="T11" fmla="*/ 108 h 119"/>
              <a:gd name="T12" fmla="*/ 158 w 158"/>
              <a:gd name="T13" fmla="*/ 119 h 119"/>
              <a:gd name="T14" fmla="*/ 50 w 158"/>
              <a:gd name="T15" fmla="*/ 99 h 119"/>
              <a:gd name="T16" fmla="*/ 29 w 158"/>
              <a:gd name="T17" fmla="*/ 99 h 119"/>
              <a:gd name="T18" fmla="*/ 29 w 158"/>
              <a:gd name="T19" fmla="*/ 60 h 119"/>
              <a:gd name="T20" fmla="*/ 50 w 158"/>
              <a:gd name="T21" fmla="*/ 60 h 119"/>
              <a:gd name="T22" fmla="*/ 50 w 158"/>
              <a:gd name="T23" fmla="*/ 99 h 119"/>
              <a:gd name="T24" fmla="*/ 78 w 158"/>
              <a:gd name="T25" fmla="*/ 99 h 119"/>
              <a:gd name="T26" fmla="*/ 59 w 158"/>
              <a:gd name="T27" fmla="*/ 99 h 119"/>
              <a:gd name="T28" fmla="*/ 59 w 158"/>
              <a:gd name="T29" fmla="*/ 19 h 119"/>
              <a:gd name="T30" fmla="*/ 78 w 158"/>
              <a:gd name="T31" fmla="*/ 19 h 119"/>
              <a:gd name="T32" fmla="*/ 78 w 158"/>
              <a:gd name="T33" fmla="*/ 99 h 119"/>
              <a:gd name="T34" fmla="*/ 109 w 158"/>
              <a:gd name="T35" fmla="*/ 99 h 119"/>
              <a:gd name="T36" fmla="*/ 89 w 158"/>
              <a:gd name="T37" fmla="*/ 99 h 119"/>
              <a:gd name="T38" fmla="*/ 89 w 158"/>
              <a:gd name="T39" fmla="*/ 39 h 119"/>
              <a:gd name="T40" fmla="*/ 109 w 158"/>
              <a:gd name="T41" fmla="*/ 39 h 119"/>
              <a:gd name="T42" fmla="*/ 109 w 158"/>
              <a:gd name="T43" fmla="*/ 99 h 119"/>
              <a:gd name="T44" fmla="*/ 139 w 158"/>
              <a:gd name="T45" fmla="*/ 99 h 119"/>
              <a:gd name="T46" fmla="*/ 119 w 158"/>
              <a:gd name="T47" fmla="*/ 99 h 119"/>
              <a:gd name="T48" fmla="*/ 119 w 158"/>
              <a:gd name="T49" fmla="*/ 11 h 119"/>
              <a:gd name="T50" fmla="*/ 139 w 158"/>
              <a:gd name="T51" fmla="*/ 11 h 119"/>
              <a:gd name="T52" fmla="*/ 139 w 158"/>
              <a:gd name="T53" fmla="*/ 9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rgbClr val="191C50"/>
          </a:solidFill>
          <a:ln>
            <a:noFill/>
          </a:ln>
        </p:spPr>
        <p:txBody>
          <a:bodyPr lIns="162243" tIns="81121" rIns="162243" bIns="8112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8C950DC2-9EC2-C18B-9778-46DFD774EA10}"/>
              </a:ext>
            </a:extLst>
          </p:cNvPr>
          <p:cNvGrpSpPr/>
          <p:nvPr/>
        </p:nvGrpSpPr>
        <p:grpSpPr>
          <a:xfrm>
            <a:off x="5383192" y="1726635"/>
            <a:ext cx="904829" cy="1292137"/>
            <a:chOff x="792163" y="1335088"/>
            <a:chExt cx="2311400" cy="3367087"/>
          </a:xfrm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6887F00E-3040-84CE-EB2B-D2DABFB57214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163" y="4495800"/>
              <a:ext cx="674688" cy="206375"/>
            </a:xfrm>
            <a:custGeom>
              <a:avLst/>
              <a:gdLst>
                <a:gd name="T0" fmla="*/ 1039 w 3403"/>
                <a:gd name="T1" fmla="*/ 0 h 1039"/>
                <a:gd name="T2" fmla="*/ 933 w 3403"/>
                <a:gd name="T3" fmla="*/ 5 h 1039"/>
                <a:gd name="T4" fmla="*/ 830 w 3403"/>
                <a:gd name="T5" fmla="*/ 21 h 1039"/>
                <a:gd name="T6" fmla="*/ 731 w 3403"/>
                <a:gd name="T7" fmla="*/ 46 h 1039"/>
                <a:gd name="T8" fmla="*/ 635 w 3403"/>
                <a:gd name="T9" fmla="*/ 81 h 1039"/>
                <a:gd name="T10" fmla="*/ 544 w 3403"/>
                <a:gd name="T11" fmla="*/ 125 h 1039"/>
                <a:gd name="T12" fmla="*/ 458 w 3403"/>
                <a:gd name="T13" fmla="*/ 177 h 1039"/>
                <a:gd name="T14" fmla="*/ 379 w 3403"/>
                <a:gd name="T15" fmla="*/ 237 h 1039"/>
                <a:gd name="T16" fmla="*/ 304 w 3403"/>
                <a:gd name="T17" fmla="*/ 304 h 1039"/>
                <a:gd name="T18" fmla="*/ 238 w 3403"/>
                <a:gd name="T19" fmla="*/ 378 h 1039"/>
                <a:gd name="T20" fmla="*/ 177 w 3403"/>
                <a:gd name="T21" fmla="*/ 458 h 1039"/>
                <a:gd name="T22" fmla="*/ 125 w 3403"/>
                <a:gd name="T23" fmla="*/ 544 h 1039"/>
                <a:gd name="T24" fmla="*/ 82 w 3403"/>
                <a:gd name="T25" fmla="*/ 634 h 1039"/>
                <a:gd name="T26" fmla="*/ 47 w 3403"/>
                <a:gd name="T27" fmla="*/ 730 h 1039"/>
                <a:gd name="T28" fmla="*/ 21 w 3403"/>
                <a:gd name="T29" fmla="*/ 829 h 1039"/>
                <a:gd name="T30" fmla="*/ 5 w 3403"/>
                <a:gd name="T31" fmla="*/ 933 h 1039"/>
                <a:gd name="T32" fmla="*/ 0 w 3403"/>
                <a:gd name="T33" fmla="*/ 1039 h 1039"/>
                <a:gd name="T34" fmla="*/ 3400 w 3403"/>
                <a:gd name="T35" fmla="*/ 986 h 1039"/>
                <a:gd name="T36" fmla="*/ 3390 w 3403"/>
                <a:gd name="T37" fmla="*/ 881 h 1039"/>
                <a:gd name="T38" fmla="*/ 3370 w 3403"/>
                <a:gd name="T39" fmla="*/ 779 h 1039"/>
                <a:gd name="T40" fmla="*/ 3339 w 3403"/>
                <a:gd name="T41" fmla="*/ 682 h 1039"/>
                <a:gd name="T42" fmla="*/ 3300 w 3403"/>
                <a:gd name="T43" fmla="*/ 588 h 1039"/>
                <a:gd name="T44" fmla="*/ 3252 w 3403"/>
                <a:gd name="T45" fmla="*/ 500 h 1039"/>
                <a:gd name="T46" fmla="*/ 3196 w 3403"/>
                <a:gd name="T47" fmla="*/ 418 h 1039"/>
                <a:gd name="T48" fmla="*/ 3132 w 3403"/>
                <a:gd name="T49" fmla="*/ 340 h 1039"/>
                <a:gd name="T50" fmla="*/ 3061 w 3403"/>
                <a:gd name="T51" fmla="*/ 269 h 1039"/>
                <a:gd name="T52" fmla="*/ 2985 w 3403"/>
                <a:gd name="T53" fmla="*/ 207 h 1039"/>
                <a:gd name="T54" fmla="*/ 2902 w 3403"/>
                <a:gd name="T55" fmla="*/ 150 h 1039"/>
                <a:gd name="T56" fmla="*/ 2813 w 3403"/>
                <a:gd name="T57" fmla="*/ 103 h 1039"/>
                <a:gd name="T58" fmla="*/ 2721 w 3403"/>
                <a:gd name="T59" fmla="*/ 62 h 1039"/>
                <a:gd name="T60" fmla="*/ 2622 w 3403"/>
                <a:gd name="T61" fmla="*/ 33 h 1039"/>
                <a:gd name="T62" fmla="*/ 2521 w 3403"/>
                <a:gd name="T63" fmla="*/ 11 h 1039"/>
                <a:gd name="T64" fmla="*/ 2416 w 3403"/>
                <a:gd name="T65" fmla="*/ 1 h 1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03" h="1039">
                  <a:moveTo>
                    <a:pt x="2363" y="0"/>
                  </a:moveTo>
                  <a:lnTo>
                    <a:pt x="1039" y="0"/>
                  </a:lnTo>
                  <a:lnTo>
                    <a:pt x="986" y="1"/>
                  </a:lnTo>
                  <a:lnTo>
                    <a:pt x="933" y="5"/>
                  </a:lnTo>
                  <a:lnTo>
                    <a:pt x="881" y="11"/>
                  </a:lnTo>
                  <a:lnTo>
                    <a:pt x="830" y="21"/>
                  </a:lnTo>
                  <a:lnTo>
                    <a:pt x="780" y="33"/>
                  </a:lnTo>
                  <a:lnTo>
                    <a:pt x="731" y="46"/>
                  </a:lnTo>
                  <a:lnTo>
                    <a:pt x="682" y="62"/>
                  </a:lnTo>
                  <a:lnTo>
                    <a:pt x="635" y="81"/>
                  </a:lnTo>
                  <a:lnTo>
                    <a:pt x="589" y="103"/>
                  </a:lnTo>
                  <a:lnTo>
                    <a:pt x="544" y="125"/>
                  </a:lnTo>
                  <a:lnTo>
                    <a:pt x="501" y="150"/>
                  </a:lnTo>
                  <a:lnTo>
                    <a:pt x="458" y="177"/>
                  </a:lnTo>
                  <a:lnTo>
                    <a:pt x="418" y="207"/>
                  </a:lnTo>
                  <a:lnTo>
                    <a:pt x="379" y="237"/>
                  </a:lnTo>
                  <a:lnTo>
                    <a:pt x="340" y="269"/>
                  </a:lnTo>
                  <a:lnTo>
                    <a:pt x="304" y="304"/>
                  </a:lnTo>
                  <a:lnTo>
                    <a:pt x="270" y="340"/>
                  </a:lnTo>
                  <a:lnTo>
                    <a:pt x="238" y="378"/>
                  </a:lnTo>
                  <a:lnTo>
                    <a:pt x="207" y="418"/>
                  </a:lnTo>
                  <a:lnTo>
                    <a:pt x="177" y="458"/>
                  </a:lnTo>
                  <a:lnTo>
                    <a:pt x="151" y="500"/>
                  </a:lnTo>
                  <a:lnTo>
                    <a:pt x="125" y="544"/>
                  </a:lnTo>
                  <a:lnTo>
                    <a:pt x="103" y="588"/>
                  </a:lnTo>
                  <a:lnTo>
                    <a:pt x="82" y="634"/>
                  </a:lnTo>
                  <a:lnTo>
                    <a:pt x="63" y="682"/>
                  </a:lnTo>
                  <a:lnTo>
                    <a:pt x="47" y="730"/>
                  </a:lnTo>
                  <a:lnTo>
                    <a:pt x="33" y="779"/>
                  </a:lnTo>
                  <a:lnTo>
                    <a:pt x="21" y="829"/>
                  </a:lnTo>
                  <a:lnTo>
                    <a:pt x="12" y="881"/>
                  </a:lnTo>
                  <a:lnTo>
                    <a:pt x="5" y="933"/>
                  </a:lnTo>
                  <a:lnTo>
                    <a:pt x="1" y="986"/>
                  </a:lnTo>
                  <a:lnTo>
                    <a:pt x="0" y="1039"/>
                  </a:lnTo>
                  <a:lnTo>
                    <a:pt x="3403" y="1039"/>
                  </a:lnTo>
                  <a:lnTo>
                    <a:pt x="3400" y="986"/>
                  </a:lnTo>
                  <a:lnTo>
                    <a:pt x="3396" y="933"/>
                  </a:lnTo>
                  <a:lnTo>
                    <a:pt x="3390" y="881"/>
                  </a:lnTo>
                  <a:lnTo>
                    <a:pt x="3381" y="829"/>
                  </a:lnTo>
                  <a:lnTo>
                    <a:pt x="3370" y="779"/>
                  </a:lnTo>
                  <a:lnTo>
                    <a:pt x="3355" y="730"/>
                  </a:lnTo>
                  <a:lnTo>
                    <a:pt x="3339" y="682"/>
                  </a:lnTo>
                  <a:lnTo>
                    <a:pt x="3321" y="634"/>
                  </a:lnTo>
                  <a:lnTo>
                    <a:pt x="3300" y="588"/>
                  </a:lnTo>
                  <a:lnTo>
                    <a:pt x="3276" y="544"/>
                  </a:lnTo>
                  <a:lnTo>
                    <a:pt x="3252" y="500"/>
                  </a:lnTo>
                  <a:lnTo>
                    <a:pt x="3224" y="458"/>
                  </a:lnTo>
                  <a:lnTo>
                    <a:pt x="3196" y="418"/>
                  </a:lnTo>
                  <a:lnTo>
                    <a:pt x="3165" y="378"/>
                  </a:lnTo>
                  <a:lnTo>
                    <a:pt x="3132" y="340"/>
                  </a:lnTo>
                  <a:lnTo>
                    <a:pt x="3097" y="304"/>
                  </a:lnTo>
                  <a:lnTo>
                    <a:pt x="3061" y="269"/>
                  </a:lnTo>
                  <a:lnTo>
                    <a:pt x="3024" y="237"/>
                  </a:lnTo>
                  <a:lnTo>
                    <a:pt x="2985" y="207"/>
                  </a:lnTo>
                  <a:lnTo>
                    <a:pt x="2943" y="177"/>
                  </a:lnTo>
                  <a:lnTo>
                    <a:pt x="2902" y="150"/>
                  </a:lnTo>
                  <a:lnTo>
                    <a:pt x="2858" y="125"/>
                  </a:lnTo>
                  <a:lnTo>
                    <a:pt x="2813" y="103"/>
                  </a:lnTo>
                  <a:lnTo>
                    <a:pt x="2767" y="81"/>
                  </a:lnTo>
                  <a:lnTo>
                    <a:pt x="2721" y="62"/>
                  </a:lnTo>
                  <a:lnTo>
                    <a:pt x="2672" y="46"/>
                  </a:lnTo>
                  <a:lnTo>
                    <a:pt x="2622" y="33"/>
                  </a:lnTo>
                  <a:lnTo>
                    <a:pt x="2572" y="21"/>
                  </a:lnTo>
                  <a:lnTo>
                    <a:pt x="2521" y="11"/>
                  </a:lnTo>
                  <a:lnTo>
                    <a:pt x="2469" y="5"/>
                  </a:lnTo>
                  <a:lnTo>
                    <a:pt x="2416" y="1"/>
                  </a:lnTo>
                  <a:lnTo>
                    <a:pt x="2363" y="0"/>
                  </a:lnTo>
                  <a:close/>
                </a:path>
              </a:pathLst>
            </a:custGeom>
            <a:solidFill>
              <a:srgbClr val="FFEF1C"/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717CBDFC-39CD-7FB8-0898-23298E694F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5063" y="1366838"/>
              <a:ext cx="1968500" cy="1497012"/>
            </a:xfrm>
            <a:custGeom>
              <a:avLst/>
              <a:gdLst>
                <a:gd name="T0" fmla="*/ 50 w 9918"/>
                <a:gd name="T1" fmla="*/ 82 h 7543"/>
                <a:gd name="T2" fmla="*/ 415 w 9918"/>
                <a:gd name="T3" fmla="*/ 53 h 7543"/>
                <a:gd name="T4" fmla="*/ 873 w 9918"/>
                <a:gd name="T5" fmla="*/ 26 h 7543"/>
                <a:gd name="T6" fmla="*/ 1449 w 9918"/>
                <a:gd name="T7" fmla="*/ 6 h 7543"/>
                <a:gd name="T8" fmla="*/ 2101 w 9918"/>
                <a:gd name="T9" fmla="*/ 1 h 7543"/>
                <a:gd name="T10" fmla="*/ 2792 w 9918"/>
                <a:gd name="T11" fmla="*/ 24 h 7543"/>
                <a:gd name="T12" fmla="*/ 3481 w 9918"/>
                <a:gd name="T13" fmla="*/ 83 h 7543"/>
                <a:gd name="T14" fmla="*/ 4131 w 9918"/>
                <a:gd name="T15" fmla="*/ 189 h 7543"/>
                <a:gd name="T16" fmla="*/ 4704 w 9918"/>
                <a:gd name="T17" fmla="*/ 352 h 7543"/>
                <a:gd name="T18" fmla="*/ 5158 w 9918"/>
                <a:gd name="T19" fmla="*/ 582 h 7543"/>
                <a:gd name="T20" fmla="*/ 5466 w 9918"/>
                <a:gd name="T21" fmla="*/ 879 h 7543"/>
                <a:gd name="T22" fmla="*/ 5745 w 9918"/>
                <a:gd name="T23" fmla="*/ 1133 h 7543"/>
                <a:gd name="T24" fmla="*/ 6041 w 9918"/>
                <a:gd name="T25" fmla="*/ 1312 h 7543"/>
                <a:gd name="T26" fmla="*/ 6358 w 9918"/>
                <a:gd name="T27" fmla="*/ 1428 h 7543"/>
                <a:gd name="T28" fmla="*/ 6704 w 9918"/>
                <a:gd name="T29" fmla="*/ 1488 h 7543"/>
                <a:gd name="T30" fmla="*/ 7084 w 9918"/>
                <a:gd name="T31" fmla="*/ 1503 h 7543"/>
                <a:gd name="T32" fmla="*/ 7503 w 9918"/>
                <a:gd name="T33" fmla="*/ 1482 h 7543"/>
                <a:gd name="T34" fmla="*/ 7967 w 9918"/>
                <a:gd name="T35" fmla="*/ 1433 h 7543"/>
                <a:gd name="T36" fmla="*/ 8667 w 9918"/>
                <a:gd name="T37" fmla="*/ 1341 h 7543"/>
                <a:gd name="T38" fmla="*/ 9473 w 9918"/>
                <a:gd name="T39" fmla="*/ 1240 h 7543"/>
                <a:gd name="T40" fmla="*/ 9905 w 9918"/>
                <a:gd name="T41" fmla="*/ 1233 h 7543"/>
                <a:gd name="T42" fmla="*/ 9821 w 9918"/>
                <a:gd name="T43" fmla="*/ 1536 h 7543"/>
                <a:gd name="T44" fmla="*/ 9725 w 9918"/>
                <a:gd name="T45" fmla="*/ 1927 h 7543"/>
                <a:gd name="T46" fmla="*/ 9619 w 9918"/>
                <a:gd name="T47" fmla="*/ 2430 h 7543"/>
                <a:gd name="T48" fmla="*/ 9519 w 9918"/>
                <a:gd name="T49" fmla="*/ 3018 h 7543"/>
                <a:gd name="T50" fmla="*/ 9443 w 9918"/>
                <a:gd name="T51" fmla="*/ 3666 h 7543"/>
                <a:gd name="T52" fmla="*/ 9407 w 9918"/>
                <a:gd name="T53" fmla="*/ 4348 h 7543"/>
                <a:gd name="T54" fmla="*/ 9426 w 9918"/>
                <a:gd name="T55" fmla="*/ 5038 h 7543"/>
                <a:gd name="T56" fmla="*/ 9517 w 9918"/>
                <a:gd name="T57" fmla="*/ 5709 h 7543"/>
                <a:gd name="T58" fmla="*/ 9698 w 9918"/>
                <a:gd name="T59" fmla="*/ 6336 h 7543"/>
                <a:gd name="T60" fmla="*/ 9873 w 9918"/>
                <a:gd name="T61" fmla="*/ 6723 h 7543"/>
                <a:gd name="T62" fmla="*/ 9825 w 9918"/>
                <a:gd name="T63" fmla="*/ 6797 h 7543"/>
                <a:gd name="T64" fmla="*/ 9708 w 9918"/>
                <a:gd name="T65" fmla="*/ 6936 h 7543"/>
                <a:gd name="T66" fmla="*/ 9512 w 9918"/>
                <a:gd name="T67" fmla="*/ 7108 h 7543"/>
                <a:gd name="T68" fmla="*/ 9224 w 9918"/>
                <a:gd name="T69" fmla="*/ 7284 h 7543"/>
                <a:gd name="T70" fmla="*/ 8834 w 9918"/>
                <a:gd name="T71" fmla="*/ 7433 h 7543"/>
                <a:gd name="T72" fmla="*/ 8330 w 9918"/>
                <a:gd name="T73" fmla="*/ 7527 h 7543"/>
                <a:gd name="T74" fmla="*/ 7700 w 9918"/>
                <a:gd name="T75" fmla="*/ 7533 h 7543"/>
                <a:gd name="T76" fmla="*/ 6932 w 9918"/>
                <a:gd name="T77" fmla="*/ 7423 h 7543"/>
                <a:gd name="T78" fmla="*/ 6016 w 9918"/>
                <a:gd name="T79" fmla="*/ 7166 h 7543"/>
                <a:gd name="T80" fmla="*/ 4939 w 9918"/>
                <a:gd name="T81" fmla="*/ 6733 h 7543"/>
                <a:gd name="T82" fmla="*/ 4142 w 9918"/>
                <a:gd name="T83" fmla="*/ 6462 h 7543"/>
                <a:gd name="T84" fmla="*/ 3611 w 9918"/>
                <a:gd name="T85" fmla="*/ 6387 h 7543"/>
                <a:gd name="T86" fmla="*/ 3153 w 9918"/>
                <a:gd name="T87" fmla="*/ 6360 h 7543"/>
                <a:gd name="T88" fmla="*/ 2748 w 9918"/>
                <a:gd name="T89" fmla="*/ 6372 h 7543"/>
                <a:gd name="T90" fmla="*/ 2379 w 9918"/>
                <a:gd name="T91" fmla="*/ 6410 h 7543"/>
                <a:gd name="T92" fmla="*/ 1916 w 9918"/>
                <a:gd name="T93" fmla="*/ 6483 h 7543"/>
                <a:gd name="T94" fmla="*/ 1450 w 9918"/>
                <a:gd name="T95" fmla="*/ 6558 h 7543"/>
                <a:gd name="T96" fmla="*/ 1072 w 9918"/>
                <a:gd name="T97" fmla="*/ 6600 h 7543"/>
                <a:gd name="T98" fmla="*/ 653 w 9918"/>
                <a:gd name="T99" fmla="*/ 6616 h 7543"/>
                <a:gd name="T100" fmla="*/ 176 w 9918"/>
                <a:gd name="T101" fmla="*/ 6596 h 7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18" h="7543">
                  <a:moveTo>
                    <a:pt x="0" y="6579"/>
                  </a:moveTo>
                  <a:lnTo>
                    <a:pt x="0" y="87"/>
                  </a:lnTo>
                  <a:lnTo>
                    <a:pt x="50" y="82"/>
                  </a:lnTo>
                  <a:lnTo>
                    <a:pt x="192" y="70"/>
                  </a:lnTo>
                  <a:lnTo>
                    <a:pt x="294" y="62"/>
                  </a:lnTo>
                  <a:lnTo>
                    <a:pt x="415" y="53"/>
                  </a:lnTo>
                  <a:lnTo>
                    <a:pt x="551" y="44"/>
                  </a:lnTo>
                  <a:lnTo>
                    <a:pt x="705" y="35"/>
                  </a:lnTo>
                  <a:lnTo>
                    <a:pt x="873" y="26"/>
                  </a:lnTo>
                  <a:lnTo>
                    <a:pt x="1054" y="17"/>
                  </a:lnTo>
                  <a:lnTo>
                    <a:pt x="1246" y="11"/>
                  </a:lnTo>
                  <a:lnTo>
                    <a:pt x="1449" y="6"/>
                  </a:lnTo>
                  <a:lnTo>
                    <a:pt x="1659" y="1"/>
                  </a:lnTo>
                  <a:lnTo>
                    <a:pt x="1877" y="0"/>
                  </a:lnTo>
                  <a:lnTo>
                    <a:pt x="2101" y="1"/>
                  </a:lnTo>
                  <a:lnTo>
                    <a:pt x="2329" y="6"/>
                  </a:lnTo>
                  <a:lnTo>
                    <a:pt x="2559" y="13"/>
                  </a:lnTo>
                  <a:lnTo>
                    <a:pt x="2792" y="24"/>
                  </a:lnTo>
                  <a:lnTo>
                    <a:pt x="3024" y="38"/>
                  </a:lnTo>
                  <a:lnTo>
                    <a:pt x="3254" y="59"/>
                  </a:lnTo>
                  <a:lnTo>
                    <a:pt x="3481" y="83"/>
                  </a:lnTo>
                  <a:lnTo>
                    <a:pt x="3705" y="113"/>
                  </a:lnTo>
                  <a:lnTo>
                    <a:pt x="3921" y="148"/>
                  </a:lnTo>
                  <a:lnTo>
                    <a:pt x="4131" y="189"/>
                  </a:lnTo>
                  <a:lnTo>
                    <a:pt x="4333" y="237"/>
                  </a:lnTo>
                  <a:lnTo>
                    <a:pt x="4524" y="291"/>
                  </a:lnTo>
                  <a:lnTo>
                    <a:pt x="4704" y="352"/>
                  </a:lnTo>
                  <a:lnTo>
                    <a:pt x="4869" y="421"/>
                  </a:lnTo>
                  <a:lnTo>
                    <a:pt x="5022" y="498"/>
                  </a:lnTo>
                  <a:lnTo>
                    <a:pt x="5158" y="582"/>
                  </a:lnTo>
                  <a:lnTo>
                    <a:pt x="5277" y="676"/>
                  </a:lnTo>
                  <a:lnTo>
                    <a:pt x="5376" y="778"/>
                  </a:lnTo>
                  <a:lnTo>
                    <a:pt x="5466" y="879"/>
                  </a:lnTo>
                  <a:lnTo>
                    <a:pt x="5558" y="973"/>
                  </a:lnTo>
                  <a:lnTo>
                    <a:pt x="5651" y="1057"/>
                  </a:lnTo>
                  <a:lnTo>
                    <a:pt x="5745" y="1133"/>
                  </a:lnTo>
                  <a:lnTo>
                    <a:pt x="5842" y="1200"/>
                  </a:lnTo>
                  <a:lnTo>
                    <a:pt x="5941" y="1260"/>
                  </a:lnTo>
                  <a:lnTo>
                    <a:pt x="6041" y="1312"/>
                  </a:lnTo>
                  <a:lnTo>
                    <a:pt x="6144" y="1358"/>
                  </a:lnTo>
                  <a:lnTo>
                    <a:pt x="6250" y="1396"/>
                  </a:lnTo>
                  <a:lnTo>
                    <a:pt x="6358" y="1428"/>
                  </a:lnTo>
                  <a:lnTo>
                    <a:pt x="6471" y="1453"/>
                  </a:lnTo>
                  <a:lnTo>
                    <a:pt x="6585" y="1473"/>
                  </a:lnTo>
                  <a:lnTo>
                    <a:pt x="6704" y="1488"/>
                  </a:lnTo>
                  <a:lnTo>
                    <a:pt x="6827" y="1498"/>
                  </a:lnTo>
                  <a:lnTo>
                    <a:pt x="6953" y="1502"/>
                  </a:lnTo>
                  <a:lnTo>
                    <a:pt x="7084" y="1503"/>
                  </a:lnTo>
                  <a:lnTo>
                    <a:pt x="7220" y="1500"/>
                  </a:lnTo>
                  <a:lnTo>
                    <a:pt x="7359" y="1492"/>
                  </a:lnTo>
                  <a:lnTo>
                    <a:pt x="7503" y="1482"/>
                  </a:lnTo>
                  <a:lnTo>
                    <a:pt x="7652" y="1468"/>
                  </a:lnTo>
                  <a:lnTo>
                    <a:pt x="7807" y="1451"/>
                  </a:lnTo>
                  <a:lnTo>
                    <a:pt x="7967" y="1433"/>
                  </a:lnTo>
                  <a:lnTo>
                    <a:pt x="8134" y="1412"/>
                  </a:lnTo>
                  <a:lnTo>
                    <a:pt x="8306" y="1390"/>
                  </a:lnTo>
                  <a:lnTo>
                    <a:pt x="8667" y="1341"/>
                  </a:lnTo>
                  <a:lnTo>
                    <a:pt x="9056" y="1291"/>
                  </a:lnTo>
                  <a:lnTo>
                    <a:pt x="9260" y="1264"/>
                  </a:lnTo>
                  <a:lnTo>
                    <a:pt x="9473" y="1240"/>
                  </a:lnTo>
                  <a:lnTo>
                    <a:pt x="9691" y="1216"/>
                  </a:lnTo>
                  <a:lnTo>
                    <a:pt x="9918" y="1192"/>
                  </a:lnTo>
                  <a:lnTo>
                    <a:pt x="9905" y="1233"/>
                  </a:lnTo>
                  <a:lnTo>
                    <a:pt x="9871" y="1350"/>
                  </a:lnTo>
                  <a:lnTo>
                    <a:pt x="9848" y="1435"/>
                  </a:lnTo>
                  <a:lnTo>
                    <a:pt x="9821" y="1536"/>
                  </a:lnTo>
                  <a:lnTo>
                    <a:pt x="9792" y="1653"/>
                  </a:lnTo>
                  <a:lnTo>
                    <a:pt x="9759" y="1783"/>
                  </a:lnTo>
                  <a:lnTo>
                    <a:pt x="9725" y="1927"/>
                  </a:lnTo>
                  <a:lnTo>
                    <a:pt x="9690" y="2084"/>
                  </a:lnTo>
                  <a:lnTo>
                    <a:pt x="9655" y="2252"/>
                  </a:lnTo>
                  <a:lnTo>
                    <a:pt x="9619" y="2430"/>
                  </a:lnTo>
                  <a:lnTo>
                    <a:pt x="9584" y="2619"/>
                  </a:lnTo>
                  <a:lnTo>
                    <a:pt x="9551" y="2815"/>
                  </a:lnTo>
                  <a:lnTo>
                    <a:pt x="9519" y="3018"/>
                  </a:lnTo>
                  <a:lnTo>
                    <a:pt x="9491" y="3229"/>
                  </a:lnTo>
                  <a:lnTo>
                    <a:pt x="9465" y="3446"/>
                  </a:lnTo>
                  <a:lnTo>
                    <a:pt x="9443" y="3666"/>
                  </a:lnTo>
                  <a:lnTo>
                    <a:pt x="9426" y="3891"/>
                  </a:lnTo>
                  <a:lnTo>
                    <a:pt x="9413" y="4119"/>
                  </a:lnTo>
                  <a:lnTo>
                    <a:pt x="9407" y="4348"/>
                  </a:lnTo>
                  <a:lnTo>
                    <a:pt x="9406" y="4578"/>
                  </a:lnTo>
                  <a:lnTo>
                    <a:pt x="9412" y="4809"/>
                  </a:lnTo>
                  <a:lnTo>
                    <a:pt x="9426" y="5038"/>
                  </a:lnTo>
                  <a:lnTo>
                    <a:pt x="9447" y="5265"/>
                  </a:lnTo>
                  <a:lnTo>
                    <a:pt x="9478" y="5489"/>
                  </a:lnTo>
                  <a:lnTo>
                    <a:pt x="9517" y="5709"/>
                  </a:lnTo>
                  <a:lnTo>
                    <a:pt x="9567" y="5924"/>
                  </a:lnTo>
                  <a:lnTo>
                    <a:pt x="9627" y="6133"/>
                  </a:lnTo>
                  <a:lnTo>
                    <a:pt x="9698" y="6336"/>
                  </a:lnTo>
                  <a:lnTo>
                    <a:pt x="9781" y="6531"/>
                  </a:lnTo>
                  <a:lnTo>
                    <a:pt x="9877" y="6716"/>
                  </a:lnTo>
                  <a:lnTo>
                    <a:pt x="9873" y="6723"/>
                  </a:lnTo>
                  <a:lnTo>
                    <a:pt x="9864" y="6739"/>
                  </a:lnTo>
                  <a:lnTo>
                    <a:pt x="9848" y="6764"/>
                  </a:lnTo>
                  <a:lnTo>
                    <a:pt x="9825" y="6797"/>
                  </a:lnTo>
                  <a:lnTo>
                    <a:pt x="9794" y="6838"/>
                  </a:lnTo>
                  <a:lnTo>
                    <a:pt x="9756" y="6884"/>
                  </a:lnTo>
                  <a:lnTo>
                    <a:pt x="9708" y="6936"/>
                  </a:lnTo>
                  <a:lnTo>
                    <a:pt x="9652" y="6991"/>
                  </a:lnTo>
                  <a:lnTo>
                    <a:pt x="9587" y="7048"/>
                  </a:lnTo>
                  <a:lnTo>
                    <a:pt x="9512" y="7108"/>
                  </a:lnTo>
                  <a:lnTo>
                    <a:pt x="9427" y="7168"/>
                  </a:lnTo>
                  <a:lnTo>
                    <a:pt x="9331" y="7227"/>
                  </a:lnTo>
                  <a:lnTo>
                    <a:pt x="9224" y="7284"/>
                  </a:lnTo>
                  <a:lnTo>
                    <a:pt x="9107" y="7338"/>
                  </a:lnTo>
                  <a:lnTo>
                    <a:pt x="8977" y="7389"/>
                  </a:lnTo>
                  <a:lnTo>
                    <a:pt x="8834" y="7433"/>
                  </a:lnTo>
                  <a:lnTo>
                    <a:pt x="8679" y="7473"/>
                  </a:lnTo>
                  <a:lnTo>
                    <a:pt x="8512" y="7503"/>
                  </a:lnTo>
                  <a:lnTo>
                    <a:pt x="8330" y="7527"/>
                  </a:lnTo>
                  <a:lnTo>
                    <a:pt x="8135" y="7539"/>
                  </a:lnTo>
                  <a:lnTo>
                    <a:pt x="7925" y="7543"/>
                  </a:lnTo>
                  <a:lnTo>
                    <a:pt x="7700" y="7533"/>
                  </a:lnTo>
                  <a:lnTo>
                    <a:pt x="7459" y="7511"/>
                  </a:lnTo>
                  <a:lnTo>
                    <a:pt x="7204" y="7475"/>
                  </a:lnTo>
                  <a:lnTo>
                    <a:pt x="6932" y="7423"/>
                  </a:lnTo>
                  <a:lnTo>
                    <a:pt x="6644" y="7355"/>
                  </a:lnTo>
                  <a:lnTo>
                    <a:pt x="6338" y="7270"/>
                  </a:lnTo>
                  <a:lnTo>
                    <a:pt x="6016" y="7166"/>
                  </a:lnTo>
                  <a:lnTo>
                    <a:pt x="5675" y="7043"/>
                  </a:lnTo>
                  <a:lnTo>
                    <a:pt x="5317" y="6899"/>
                  </a:lnTo>
                  <a:lnTo>
                    <a:pt x="4939" y="6733"/>
                  </a:lnTo>
                  <a:lnTo>
                    <a:pt x="4543" y="6545"/>
                  </a:lnTo>
                  <a:lnTo>
                    <a:pt x="4337" y="6499"/>
                  </a:lnTo>
                  <a:lnTo>
                    <a:pt x="4142" y="6462"/>
                  </a:lnTo>
                  <a:lnTo>
                    <a:pt x="3956" y="6430"/>
                  </a:lnTo>
                  <a:lnTo>
                    <a:pt x="3780" y="6406"/>
                  </a:lnTo>
                  <a:lnTo>
                    <a:pt x="3611" y="6387"/>
                  </a:lnTo>
                  <a:lnTo>
                    <a:pt x="3452" y="6373"/>
                  </a:lnTo>
                  <a:lnTo>
                    <a:pt x="3299" y="6364"/>
                  </a:lnTo>
                  <a:lnTo>
                    <a:pt x="3153" y="6360"/>
                  </a:lnTo>
                  <a:lnTo>
                    <a:pt x="3012" y="6360"/>
                  </a:lnTo>
                  <a:lnTo>
                    <a:pt x="2877" y="6364"/>
                  </a:lnTo>
                  <a:lnTo>
                    <a:pt x="2748" y="6372"/>
                  </a:lnTo>
                  <a:lnTo>
                    <a:pt x="2622" y="6382"/>
                  </a:lnTo>
                  <a:lnTo>
                    <a:pt x="2499" y="6395"/>
                  </a:lnTo>
                  <a:lnTo>
                    <a:pt x="2379" y="6410"/>
                  </a:lnTo>
                  <a:lnTo>
                    <a:pt x="2262" y="6427"/>
                  </a:lnTo>
                  <a:lnTo>
                    <a:pt x="2146" y="6445"/>
                  </a:lnTo>
                  <a:lnTo>
                    <a:pt x="1916" y="6483"/>
                  </a:lnTo>
                  <a:lnTo>
                    <a:pt x="1686" y="6522"/>
                  </a:lnTo>
                  <a:lnTo>
                    <a:pt x="1569" y="6540"/>
                  </a:lnTo>
                  <a:lnTo>
                    <a:pt x="1450" y="6558"/>
                  </a:lnTo>
                  <a:lnTo>
                    <a:pt x="1328" y="6574"/>
                  </a:lnTo>
                  <a:lnTo>
                    <a:pt x="1202" y="6588"/>
                  </a:lnTo>
                  <a:lnTo>
                    <a:pt x="1072" y="6600"/>
                  </a:lnTo>
                  <a:lnTo>
                    <a:pt x="939" y="6608"/>
                  </a:lnTo>
                  <a:lnTo>
                    <a:pt x="799" y="6614"/>
                  </a:lnTo>
                  <a:lnTo>
                    <a:pt x="653" y="6616"/>
                  </a:lnTo>
                  <a:lnTo>
                    <a:pt x="502" y="6614"/>
                  </a:lnTo>
                  <a:lnTo>
                    <a:pt x="342" y="6607"/>
                  </a:lnTo>
                  <a:lnTo>
                    <a:pt x="176" y="6596"/>
                  </a:lnTo>
                  <a:lnTo>
                    <a:pt x="0" y="6579"/>
                  </a:lnTo>
                  <a:close/>
                </a:path>
              </a:pathLst>
            </a:custGeom>
            <a:solidFill>
              <a:srgbClr val="FFEF1C"/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1" name="Rectangle 7">
              <a:extLst>
                <a:ext uri="{FF2B5EF4-FFF2-40B4-BE49-F238E27FC236}">
                  <a16:creationId xmlns:a16="http://schemas.microsoft.com/office/drawing/2014/main" id="{68DAF74E-A462-C3A0-8135-EE6FC83CB5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8863" y="1335088"/>
              <a:ext cx="111125" cy="3160712"/>
            </a:xfrm>
            <a:prstGeom prst="rect">
              <a:avLst/>
            </a:prstGeom>
            <a:solidFill>
              <a:srgbClr val="FFEF1C"/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22" name="1">
            <a:extLst>
              <a:ext uri="{FF2B5EF4-FFF2-40B4-BE49-F238E27FC236}">
                <a16:creationId xmlns:a16="http://schemas.microsoft.com/office/drawing/2014/main" id="{6C92429C-4778-4016-6823-C3DB1B81CA90}"/>
              </a:ext>
            </a:extLst>
          </p:cNvPr>
          <p:cNvSpPr>
            <a:spLocks noEditPoints="1"/>
          </p:cNvSpPr>
          <p:nvPr/>
        </p:nvSpPr>
        <p:spPr bwMode="auto">
          <a:xfrm>
            <a:off x="5680857" y="1857740"/>
            <a:ext cx="287636" cy="282189"/>
          </a:xfrm>
          <a:custGeom>
            <a:avLst/>
            <a:gdLst>
              <a:gd name="T0" fmla="*/ 59 w 64"/>
              <a:gd name="T1" fmla="*/ 63 h 63"/>
              <a:gd name="T2" fmla="*/ 55 w 64"/>
              <a:gd name="T3" fmla="*/ 61 h 63"/>
              <a:gd name="T4" fmla="*/ 42 w 64"/>
              <a:gd name="T5" fmla="*/ 48 h 63"/>
              <a:gd name="T6" fmla="*/ 27 w 64"/>
              <a:gd name="T7" fmla="*/ 53 h 63"/>
              <a:gd name="T8" fmla="*/ 0 w 64"/>
              <a:gd name="T9" fmla="*/ 26 h 63"/>
              <a:gd name="T10" fmla="*/ 27 w 64"/>
              <a:gd name="T11" fmla="*/ 0 h 63"/>
              <a:gd name="T12" fmla="*/ 54 w 64"/>
              <a:gd name="T13" fmla="*/ 26 h 63"/>
              <a:gd name="T14" fmla="*/ 49 w 64"/>
              <a:gd name="T15" fmla="*/ 41 h 63"/>
              <a:gd name="T16" fmla="*/ 62 w 64"/>
              <a:gd name="T17" fmla="*/ 54 h 63"/>
              <a:gd name="T18" fmla="*/ 64 w 64"/>
              <a:gd name="T19" fmla="*/ 58 h 63"/>
              <a:gd name="T20" fmla="*/ 59 w 64"/>
              <a:gd name="T21" fmla="*/ 63 h 63"/>
              <a:gd name="T22" fmla="*/ 27 w 64"/>
              <a:gd name="T23" fmla="*/ 9 h 63"/>
              <a:gd name="T24" fmla="*/ 10 w 64"/>
              <a:gd name="T25" fmla="*/ 26 h 63"/>
              <a:gd name="T26" fmla="*/ 27 w 64"/>
              <a:gd name="T27" fmla="*/ 43 h 63"/>
              <a:gd name="T28" fmla="*/ 44 w 64"/>
              <a:gd name="T29" fmla="*/ 26 h 63"/>
              <a:gd name="T30" fmla="*/ 27 w 64"/>
              <a:gd name="T31" fmla="*/ 9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rgbClr val="191C50"/>
          </a:solidFill>
          <a:ln>
            <a:noFill/>
          </a:ln>
        </p:spPr>
        <p:txBody>
          <a:bodyPr lIns="162243" tIns="81121" rIns="162243" bIns="8112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A27C4667-39DF-ADAF-247B-E52656E12E5A}"/>
              </a:ext>
            </a:extLst>
          </p:cNvPr>
          <p:cNvGrpSpPr/>
          <p:nvPr/>
        </p:nvGrpSpPr>
        <p:grpSpPr>
          <a:xfrm>
            <a:off x="2219576" y="1739199"/>
            <a:ext cx="739619" cy="1056209"/>
            <a:chOff x="792163" y="1335088"/>
            <a:chExt cx="2311400" cy="3367087"/>
          </a:xfrm>
        </p:grpSpPr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id="{7F9C8109-6ECF-3EE6-7CE9-F750C2D73CBD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163" y="4495800"/>
              <a:ext cx="674688" cy="206375"/>
            </a:xfrm>
            <a:custGeom>
              <a:avLst/>
              <a:gdLst>
                <a:gd name="T0" fmla="*/ 1039 w 3403"/>
                <a:gd name="T1" fmla="*/ 0 h 1039"/>
                <a:gd name="T2" fmla="*/ 933 w 3403"/>
                <a:gd name="T3" fmla="*/ 5 h 1039"/>
                <a:gd name="T4" fmla="*/ 830 w 3403"/>
                <a:gd name="T5" fmla="*/ 21 h 1039"/>
                <a:gd name="T6" fmla="*/ 731 w 3403"/>
                <a:gd name="T7" fmla="*/ 46 h 1039"/>
                <a:gd name="T8" fmla="*/ 635 w 3403"/>
                <a:gd name="T9" fmla="*/ 81 h 1039"/>
                <a:gd name="T10" fmla="*/ 544 w 3403"/>
                <a:gd name="T11" fmla="*/ 125 h 1039"/>
                <a:gd name="T12" fmla="*/ 458 w 3403"/>
                <a:gd name="T13" fmla="*/ 177 h 1039"/>
                <a:gd name="T14" fmla="*/ 379 w 3403"/>
                <a:gd name="T15" fmla="*/ 237 h 1039"/>
                <a:gd name="T16" fmla="*/ 304 w 3403"/>
                <a:gd name="T17" fmla="*/ 304 h 1039"/>
                <a:gd name="T18" fmla="*/ 238 w 3403"/>
                <a:gd name="T19" fmla="*/ 378 h 1039"/>
                <a:gd name="T20" fmla="*/ 177 w 3403"/>
                <a:gd name="T21" fmla="*/ 458 h 1039"/>
                <a:gd name="T22" fmla="*/ 125 w 3403"/>
                <a:gd name="T23" fmla="*/ 544 h 1039"/>
                <a:gd name="T24" fmla="*/ 82 w 3403"/>
                <a:gd name="T25" fmla="*/ 634 h 1039"/>
                <a:gd name="T26" fmla="*/ 47 w 3403"/>
                <a:gd name="T27" fmla="*/ 730 h 1039"/>
                <a:gd name="T28" fmla="*/ 21 w 3403"/>
                <a:gd name="T29" fmla="*/ 829 h 1039"/>
                <a:gd name="T30" fmla="*/ 5 w 3403"/>
                <a:gd name="T31" fmla="*/ 933 h 1039"/>
                <a:gd name="T32" fmla="*/ 0 w 3403"/>
                <a:gd name="T33" fmla="*/ 1039 h 1039"/>
                <a:gd name="T34" fmla="*/ 3400 w 3403"/>
                <a:gd name="T35" fmla="*/ 986 h 1039"/>
                <a:gd name="T36" fmla="*/ 3390 w 3403"/>
                <a:gd name="T37" fmla="*/ 881 h 1039"/>
                <a:gd name="T38" fmla="*/ 3370 w 3403"/>
                <a:gd name="T39" fmla="*/ 779 h 1039"/>
                <a:gd name="T40" fmla="*/ 3339 w 3403"/>
                <a:gd name="T41" fmla="*/ 682 h 1039"/>
                <a:gd name="T42" fmla="*/ 3300 w 3403"/>
                <a:gd name="T43" fmla="*/ 588 h 1039"/>
                <a:gd name="T44" fmla="*/ 3252 w 3403"/>
                <a:gd name="T45" fmla="*/ 500 h 1039"/>
                <a:gd name="T46" fmla="*/ 3196 w 3403"/>
                <a:gd name="T47" fmla="*/ 418 h 1039"/>
                <a:gd name="T48" fmla="*/ 3132 w 3403"/>
                <a:gd name="T49" fmla="*/ 340 h 1039"/>
                <a:gd name="T50" fmla="*/ 3061 w 3403"/>
                <a:gd name="T51" fmla="*/ 269 h 1039"/>
                <a:gd name="T52" fmla="*/ 2985 w 3403"/>
                <a:gd name="T53" fmla="*/ 207 h 1039"/>
                <a:gd name="T54" fmla="*/ 2902 w 3403"/>
                <a:gd name="T55" fmla="*/ 150 h 1039"/>
                <a:gd name="T56" fmla="*/ 2813 w 3403"/>
                <a:gd name="T57" fmla="*/ 103 h 1039"/>
                <a:gd name="T58" fmla="*/ 2721 w 3403"/>
                <a:gd name="T59" fmla="*/ 62 h 1039"/>
                <a:gd name="T60" fmla="*/ 2622 w 3403"/>
                <a:gd name="T61" fmla="*/ 33 h 1039"/>
                <a:gd name="T62" fmla="*/ 2521 w 3403"/>
                <a:gd name="T63" fmla="*/ 11 h 1039"/>
                <a:gd name="T64" fmla="*/ 2416 w 3403"/>
                <a:gd name="T65" fmla="*/ 1 h 1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03" h="1039">
                  <a:moveTo>
                    <a:pt x="2363" y="0"/>
                  </a:moveTo>
                  <a:lnTo>
                    <a:pt x="1039" y="0"/>
                  </a:lnTo>
                  <a:lnTo>
                    <a:pt x="986" y="1"/>
                  </a:lnTo>
                  <a:lnTo>
                    <a:pt x="933" y="5"/>
                  </a:lnTo>
                  <a:lnTo>
                    <a:pt x="881" y="11"/>
                  </a:lnTo>
                  <a:lnTo>
                    <a:pt x="830" y="21"/>
                  </a:lnTo>
                  <a:lnTo>
                    <a:pt x="780" y="33"/>
                  </a:lnTo>
                  <a:lnTo>
                    <a:pt x="731" y="46"/>
                  </a:lnTo>
                  <a:lnTo>
                    <a:pt x="682" y="62"/>
                  </a:lnTo>
                  <a:lnTo>
                    <a:pt x="635" y="81"/>
                  </a:lnTo>
                  <a:lnTo>
                    <a:pt x="589" y="103"/>
                  </a:lnTo>
                  <a:lnTo>
                    <a:pt x="544" y="125"/>
                  </a:lnTo>
                  <a:lnTo>
                    <a:pt x="501" y="150"/>
                  </a:lnTo>
                  <a:lnTo>
                    <a:pt x="458" y="177"/>
                  </a:lnTo>
                  <a:lnTo>
                    <a:pt x="418" y="207"/>
                  </a:lnTo>
                  <a:lnTo>
                    <a:pt x="379" y="237"/>
                  </a:lnTo>
                  <a:lnTo>
                    <a:pt x="340" y="269"/>
                  </a:lnTo>
                  <a:lnTo>
                    <a:pt x="304" y="304"/>
                  </a:lnTo>
                  <a:lnTo>
                    <a:pt x="270" y="340"/>
                  </a:lnTo>
                  <a:lnTo>
                    <a:pt x="238" y="378"/>
                  </a:lnTo>
                  <a:lnTo>
                    <a:pt x="207" y="418"/>
                  </a:lnTo>
                  <a:lnTo>
                    <a:pt x="177" y="458"/>
                  </a:lnTo>
                  <a:lnTo>
                    <a:pt x="151" y="500"/>
                  </a:lnTo>
                  <a:lnTo>
                    <a:pt x="125" y="544"/>
                  </a:lnTo>
                  <a:lnTo>
                    <a:pt x="103" y="588"/>
                  </a:lnTo>
                  <a:lnTo>
                    <a:pt x="82" y="634"/>
                  </a:lnTo>
                  <a:lnTo>
                    <a:pt x="63" y="682"/>
                  </a:lnTo>
                  <a:lnTo>
                    <a:pt x="47" y="730"/>
                  </a:lnTo>
                  <a:lnTo>
                    <a:pt x="33" y="779"/>
                  </a:lnTo>
                  <a:lnTo>
                    <a:pt x="21" y="829"/>
                  </a:lnTo>
                  <a:lnTo>
                    <a:pt x="12" y="881"/>
                  </a:lnTo>
                  <a:lnTo>
                    <a:pt x="5" y="933"/>
                  </a:lnTo>
                  <a:lnTo>
                    <a:pt x="1" y="986"/>
                  </a:lnTo>
                  <a:lnTo>
                    <a:pt x="0" y="1039"/>
                  </a:lnTo>
                  <a:lnTo>
                    <a:pt x="3403" y="1039"/>
                  </a:lnTo>
                  <a:lnTo>
                    <a:pt x="3400" y="986"/>
                  </a:lnTo>
                  <a:lnTo>
                    <a:pt x="3396" y="933"/>
                  </a:lnTo>
                  <a:lnTo>
                    <a:pt x="3390" y="881"/>
                  </a:lnTo>
                  <a:lnTo>
                    <a:pt x="3381" y="829"/>
                  </a:lnTo>
                  <a:lnTo>
                    <a:pt x="3370" y="779"/>
                  </a:lnTo>
                  <a:lnTo>
                    <a:pt x="3355" y="730"/>
                  </a:lnTo>
                  <a:lnTo>
                    <a:pt x="3339" y="682"/>
                  </a:lnTo>
                  <a:lnTo>
                    <a:pt x="3321" y="634"/>
                  </a:lnTo>
                  <a:lnTo>
                    <a:pt x="3300" y="588"/>
                  </a:lnTo>
                  <a:lnTo>
                    <a:pt x="3276" y="544"/>
                  </a:lnTo>
                  <a:lnTo>
                    <a:pt x="3252" y="500"/>
                  </a:lnTo>
                  <a:lnTo>
                    <a:pt x="3224" y="458"/>
                  </a:lnTo>
                  <a:lnTo>
                    <a:pt x="3196" y="418"/>
                  </a:lnTo>
                  <a:lnTo>
                    <a:pt x="3165" y="378"/>
                  </a:lnTo>
                  <a:lnTo>
                    <a:pt x="3132" y="340"/>
                  </a:lnTo>
                  <a:lnTo>
                    <a:pt x="3097" y="304"/>
                  </a:lnTo>
                  <a:lnTo>
                    <a:pt x="3061" y="269"/>
                  </a:lnTo>
                  <a:lnTo>
                    <a:pt x="3024" y="237"/>
                  </a:lnTo>
                  <a:lnTo>
                    <a:pt x="2985" y="207"/>
                  </a:lnTo>
                  <a:lnTo>
                    <a:pt x="2943" y="177"/>
                  </a:lnTo>
                  <a:lnTo>
                    <a:pt x="2902" y="150"/>
                  </a:lnTo>
                  <a:lnTo>
                    <a:pt x="2858" y="125"/>
                  </a:lnTo>
                  <a:lnTo>
                    <a:pt x="2813" y="103"/>
                  </a:lnTo>
                  <a:lnTo>
                    <a:pt x="2767" y="81"/>
                  </a:lnTo>
                  <a:lnTo>
                    <a:pt x="2721" y="62"/>
                  </a:lnTo>
                  <a:lnTo>
                    <a:pt x="2672" y="46"/>
                  </a:lnTo>
                  <a:lnTo>
                    <a:pt x="2622" y="33"/>
                  </a:lnTo>
                  <a:lnTo>
                    <a:pt x="2572" y="21"/>
                  </a:lnTo>
                  <a:lnTo>
                    <a:pt x="2521" y="11"/>
                  </a:lnTo>
                  <a:lnTo>
                    <a:pt x="2469" y="5"/>
                  </a:lnTo>
                  <a:lnTo>
                    <a:pt x="2416" y="1"/>
                  </a:lnTo>
                  <a:lnTo>
                    <a:pt x="2363" y="0"/>
                  </a:lnTo>
                  <a:close/>
                </a:path>
              </a:pathLst>
            </a:custGeom>
            <a:solidFill>
              <a:srgbClr val="FFEF1C"/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6A1FE81D-4B62-A27A-BF0E-DE33F70037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5063" y="1366838"/>
              <a:ext cx="1968500" cy="1497012"/>
            </a:xfrm>
            <a:custGeom>
              <a:avLst/>
              <a:gdLst>
                <a:gd name="T0" fmla="*/ 50 w 9918"/>
                <a:gd name="T1" fmla="*/ 82 h 7543"/>
                <a:gd name="T2" fmla="*/ 415 w 9918"/>
                <a:gd name="T3" fmla="*/ 53 h 7543"/>
                <a:gd name="T4" fmla="*/ 873 w 9918"/>
                <a:gd name="T5" fmla="*/ 26 h 7543"/>
                <a:gd name="T6" fmla="*/ 1449 w 9918"/>
                <a:gd name="T7" fmla="*/ 6 h 7543"/>
                <a:gd name="T8" fmla="*/ 2101 w 9918"/>
                <a:gd name="T9" fmla="*/ 1 h 7543"/>
                <a:gd name="T10" fmla="*/ 2792 w 9918"/>
                <a:gd name="T11" fmla="*/ 24 h 7543"/>
                <a:gd name="T12" fmla="*/ 3481 w 9918"/>
                <a:gd name="T13" fmla="*/ 83 h 7543"/>
                <a:gd name="T14" fmla="*/ 4131 w 9918"/>
                <a:gd name="T15" fmla="*/ 189 h 7543"/>
                <a:gd name="T16" fmla="*/ 4704 w 9918"/>
                <a:gd name="T17" fmla="*/ 352 h 7543"/>
                <a:gd name="T18" fmla="*/ 5158 w 9918"/>
                <a:gd name="T19" fmla="*/ 582 h 7543"/>
                <a:gd name="T20" fmla="*/ 5466 w 9918"/>
                <a:gd name="T21" fmla="*/ 879 h 7543"/>
                <a:gd name="T22" fmla="*/ 5745 w 9918"/>
                <a:gd name="T23" fmla="*/ 1133 h 7543"/>
                <a:gd name="T24" fmla="*/ 6041 w 9918"/>
                <a:gd name="T25" fmla="*/ 1312 h 7543"/>
                <a:gd name="T26" fmla="*/ 6358 w 9918"/>
                <a:gd name="T27" fmla="*/ 1428 h 7543"/>
                <a:gd name="T28" fmla="*/ 6704 w 9918"/>
                <a:gd name="T29" fmla="*/ 1488 h 7543"/>
                <a:gd name="T30" fmla="*/ 7084 w 9918"/>
                <a:gd name="T31" fmla="*/ 1503 h 7543"/>
                <a:gd name="T32" fmla="*/ 7503 w 9918"/>
                <a:gd name="T33" fmla="*/ 1482 h 7543"/>
                <a:gd name="T34" fmla="*/ 7967 w 9918"/>
                <a:gd name="T35" fmla="*/ 1433 h 7543"/>
                <a:gd name="T36" fmla="*/ 8667 w 9918"/>
                <a:gd name="T37" fmla="*/ 1341 h 7543"/>
                <a:gd name="T38" fmla="*/ 9473 w 9918"/>
                <a:gd name="T39" fmla="*/ 1240 h 7543"/>
                <a:gd name="T40" fmla="*/ 9905 w 9918"/>
                <a:gd name="T41" fmla="*/ 1233 h 7543"/>
                <a:gd name="T42" fmla="*/ 9821 w 9918"/>
                <a:gd name="T43" fmla="*/ 1536 h 7543"/>
                <a:gd name="T44" fmla="*/ 9725 w 9918"/>
                <a:gd name="T45" fmla="*/ 1927 h 7543"/>
                <a:gd name="T46" fmla="*/ 9619 w 9918"/>
                <a:gd name="T47" fmla="*/ 2430 h 7543"/>
                <a:gd name="T48" fmla="*/ 9519 w 9918"/>
                <a:gd name="T49" fmla="*/ 3018 h 7543"/>
                <a:gd name="T50" fmla="*/ 9443 w 9918"/>
                <a:gd name="T51" fmla="*/ 3666 h 7543"/>
                <a:gd name="T52" fmla="*/ 9407 w 9918"/>
                <a:gd name="T53" fmla="*/ 4348 h 7543"/>
                <a:gd name="T54" fmla="*/ 9426 w 9918"/>
                <a:gd name="T55" fmla="*/ 5038 h 7543"/>
                <a:gd name="T56" fmla="*/ 9517 w 9918"/>
                <a:gd name="T57" fmla="*/ 5709 h 7543"/>
                <a:gd name="T58" fmla="*/ 9698 w 9918"/>
                <a:gd name="T59" fmla="*/ 6336 h 7543"/>
                <a:gd name="T60" fmla="*/ 9873 w 9918"/>
                <a:gd name="T61" fmla="*/ 6723 h 7543"/>
                <a:gd name="T62" fmla="*/ 9825 w 9918"/>
                <a:gd name="T63" fmla="*/ 6797 h 7543"/>
                <a:gd name="T64" fmla="*/ 9708 w 9918"/>
                <a:gd name="T65" fmla="*/ 6936 h 7543"/>
                <a:gd name="T66" fmla="*/ 9512 w 9918"/>
                <a:gd name="T67" fmla="*/ 7108 h 7543"/>
                <a:gd name="T68" fmla="*/ 9224 w 9918"/>
                <a:gd name="T69" fmla="*/ 7284 h 7543"/>
                <a:gd name="T70" fmla="*/ 8834 w 9918"/>
                <a:gd name="T71" fmla="*/ 7433 h 7543"/>
                <a:gd name="T72" fmla="*/ 8330 w 9918"/>
                <a:gd name="T73" fmla="*/ 7527 h 7543"/>
                <a:gd name="T74" fmla="*/ 7700 w 9918"/>
                <a:gd name="T75" fmla="*/ 7533 h 7543"/>
                <a:gd name="T76" fmla="*/ 6932 w 9918"/>
                <a:gd name="T77" fmla="*/ 7423 h 7543"/>
                <a:gd name="T78" fmla="*/ 6016 w 9918"/>
                <a:gd name="T79" fmla="*/ 7166 h 7543"/>
                <a:gd name="T80" fmla="*/ 4939 w 9918"/>
                <a:gd name="T81" fmla="*/ 6733 h 7543"/>
                <a:gd name="T82" fmla="*/ 4142 w 9918"/>
                <a:gd name="T83" fmla="*/ 6462 h 7543"/>
                <a:gd name="T84" fmla="*/ 3611 w 9918"/>
                <a:gd name="T85" fmla="*/ 6387 h 7543"/>
                <a:gd name="T86" fmla="*/ 3153 w 9918"/>
                <a:gd name="T87" fmla="*/ 6360 h 7543"/>
                <a:gd name="T88" fmla="*/ 2748 w 9918"/>
                <a:gd name="T89" fmla="*/ 6372 h 7543"/>
                <a:gd name="T90" fmla="*/ 2379 w 9918"/>
                <a:gd name="T91" fmla="*/ 6410 h 7543"/>
                <a:gd name="T92" fmla="*/ 1916 w 9918"/>
                <a:gd name="T93" fmla="*/ 6483 h 7543"/>
                <a:gd name="T94" fmla="*/ 1450 w 9918"/>
                <a:gd name="T95" fmla="*/ 6558 h 7543"/>
                <a:gd name="T96" fmla="*/ 1072 w 9918"/>
                <a:gd name="T97" fmla="*/ 6600 h 7543"/>
                <a:gd name="T98" fmla="*/ 653 w 9918"/>
                <a:gd name="T99" fmla="*/ 6616 h 7543"/>
                <a:gd name="T100" fmla="*/ 176 w 9918"/>
                <a:gd name="T101" fmla="*/ 6596 h 7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18" h="7543">
                  <a:moveTo>
                    <a:pt x="0" y="6579"/>
                  </a:moveTo>
                  <a:lnTo>
                    <a:pt x="0" y="87"/>
                  </a:lnTo>
                  <a:lnTo>
                    <a:pt x="50" y="82"/>
                  </a:lnTo>
                  <a:lnTo>
                    <a:pt x="192" y="70"/>
                  </a:lnTo>
                  <a:lnTo>
                    <a:pt x="294" y="62"/>
                  </a:lnTo>
                  <a:lnTo>
                    <a:pt x="415" y="53"/>
                  </a:lnTo>
                  <a:lnTo>
                    <a:pt x="551" y="44"/>
                  </a:lnTo>
                  <a:lnTo>
                    <a:pt x="705" y="35"/>
                  </a:lnTo>
                  <a:lnTo>
                    <a:pt x="873" y="26"/>
                  </a:lnTo>
                  <a:lnTo>
                    <a:pt x="1054" y="17"/>
                  </a:lnTo>
                  <a:lnTo>
                    <a:pt x="1246" y="11"/>
                  </a:lnTo>
                  <a:lnTo>
                    <a:pt x="1449" y="6"/>
                  </a:lnTo>
                  <a:lnTo>
                    <a:pt x="1659" y="1"/>
                  </a:lnTo>
                  <a:lnTo>
                    <a:pt x="1877" y="0"/>
                  </a:lnTo>
                  <a:lnTo>
                    <a:pt x="2101" y="1"/>
                  </a:lnTo>
                  <a:lnTo>
                    <a:pt x="2329" y="6"/>
                  </a:lnTo>
                  <a:lnTo>
                    <a:pt x="2559" y="13"/>
                  </a:lnTo>
                  <a:lnTo>
                    <a:pt x="2792" y="24"/>
                  </a:lnTo>
                  <a:lnTo>
                    <a:pt x="3024" y="38"/>
                  </a:lnTo>
                  <a:lnTo>
                    <a:pt x="3254" y="59"/>
                  </a:lnTo>
                  <a:lnTo>
                    <a:pt x="3481" y="83"/>
                  </a:lnTo>
                  <a:lnTo>
                    <a:pt x="3705" y="113"/>
                  </a:lnTo>
                  <a:lnTo>
                    <a:pt x="3921" y="148"/>
                  </a:lnTo>
                  <a:lnTo>
                    <a:pt x="4131" y="189"/>
                  </a:lnTo>
                  <a:lnTo>
                    <a:pt x="4333" y="237"/>
                  </a:lnTo>
                  <a:lnTo>
                    <a:pt x="4524" y="291"/>
                  </a:lnTo>
                  <a:lnTo>
                    <a:pt x="4704" y="352"/>
                  </a:lnTo>
                  <a:lnTo>
                    <a:pt x="4869" y="421"/>
                  </a:lnTo>
                  <a:lnTo>
                    <a:pt x="5022" y="498"/>
                  </a:lnTo>
                  <a:lnTo>
                    <a:pt x="5158" y="582"/>
                  </a:lnTo>
                  <a:lnTo>
                    <a:pt x="5277" y="676"/>
                  </a:lnTo>
                  <a:lnTo>
                    <a:pt x="5376" y="778"/>
                  </a:lnTo>
                  <a:lnTo>
                    <a:pt x="5466" y="879"/>
                  </a:lnTo>
                  <a:lnTo>
                    <a:pt x="5558" y="973"/>
                  </a:lnTo>
                  <a:lnTo>
                    <a:pt x="5651" y="1057"/>
                  </a:lnTo>
                  <a:lnTo>
                    <a:pt x="5745" y="1133"/>
                  </a:lnTo>
                  <a:lnTo>
                    <a:pt x="5842" y="1200"/>
                  </a:lnTo>
                  <a:lnTo>
                    <a:pt x="5941" y="1260"/>
                  </a:lnTo>
                  <a:lnTo>
                    <a:pt x="6041" y="1312"/>
                  </a:lnTo>
                  <a:lnTo>
                    <a:pt x="6144" y="1358"/>
                  </a:lnTo>
                  <a:lnTo>
                    <a:pt x="6250" y="1396"/>
                  </a:lnTo>
                  <a:lnTo>
                    <a:pt x="6358" y="1428"/>
                  </a:lnTo>
                  <a:lnTo>
                    <a:pt x="6471" y="1453"/>
                  </a:lnTo>
                  <a:lnTo>
                    <a:pt x="6585" y="1473"/>
                  </a:lnTo>
                  <a:lnTo>
                    <a:pt x="6704" y="1488"/>
                  </a:lnTo>
                  <a:lnTo>
                    <a:pt x="6827" y="1498"/>
                  </a:lnTo>
                  <a:lnTo>
                    <a:pt x="6953" y="1502"/>
                  </a:lnTo>
                  <a:lnTo>
                    <a:pt x="7084" y="1503"/>
                  </a:lnTo>
                  <a:lnTo>
                    <a:pt x="7220" y="1500"/>
                  </a:lnTo>
                  <a:lnTo>
                    <a:pt x="7359" y="1492"/>
                  </a:lnTo>
                  <a:lnTo>
                    <a:pt x="7503" y="1482"/>
                  </a:lnTo>
                  <a:lnTo>
                    <a:pt x="7652" y="1468"/>
                  </a:lnTo>
                  <a:lnTo>
                    <a:pt x="7807" y="1451"/>
                  </a:lnTo>
                  <a:lnTo>
                    <a:pt x="7967" y="1433"/>
                  </a:lnTo>
                  <a:lnTo>
                    <a:pt x="8134" y="1412"/>
                  </a:lnTo>
                  <a:lnTo>
                    <a:pt x="8306" y="1390"/>
                  </a:lnTo>
                  <a:lnTo>
                    <a:pt x="8667" y="1341"/>
                  </a:lnTo>
                  <a:lnTo>
                    <a:pt x="9056" y="1291"/>
                  </a:lnTo>
                  <a:lnTo>
                    <a:pt x="9260" y="1264"/>
                  </a:lnTo>
                  <a:lnTo>
                    <a:pt x="9473" y="1240"/>
                  </a:lnTo>
                  <a:lnTo>
                    <a:pt x="9691" y="1216"/>
                  </a:lnTo>
                  <a:lnTo>
                    <a:pt x="9918" y="1192"/>
                  </a:lnTo>
                  <a:lnTo>
                    <a:pt x="9905" y="1233"/>
                  </a:lnTo>
                  <a:lnTo>
                    <a:pt x="9871" y="1350"/>
                  </a:lnTo>
                  <a:lnTo>
                    <a:pt x="9848" y="1435"/>
                  </a:lnTo>
                  <a:lnTo>
                    <a:pt x="9821" y="1536"/>
                  </a:lnTo>
                  <a:lnTo>
                    <a:pt x="9792" y="1653"/>
                  </a:lnTo>
                  <a:lnTo>
                    <a:pt x="9759" y="1783"/>
                  </a:lnTo>
                  <a:lnTo>
                    <a:pt x="9725" y="1927"/>
                  </a:lnTo>
                  <a:lnTo>
                    <a:pt x="9690" y="2084"/>
                  </a:lnTo>
                  <a:lnTo>
                    <a:pt x="9655" y="2252"/>
                  </a:lnTo>
                  <a:lnTo>
                    <a:pt x="9619" y="2430"/>
                  </a:lnTo>
                  <a:lnTo>
                    <a:pt x="9584" y="2619"/>
                  </a:lnTo>
                  <a:lnTo>
                    <a:pt x="9551" y="2815"/>
                  </a:lnTo>
                  <a:lnTo>
                    <a:pt x="9519" y="3018"/>
                  </a:lnTo>
                  <a:lnTo>
                    <a:pt x="9491" y="3229"/>
                  </a:lnTo>
                  <a:lnTo>
                    <a:pt x="9465" y="3446"/>
                  </a:lnTo>
                  <a:lnTo>
                    <a:pt x="9443" y="3666"/>
                  </a:lnTo>
                  <a:lnTo>
                    <a:pt x="9426" y="3891"/>
                  </a:lnTo>
                  <a:lnTo>
                    <a:pt x="9413" y="4119"/>
                  </a:lnTo>
                  <a:lnTo>
                    <a:pt x="9407" y="4348"/>
                  </a:lnTo>
                  <a:lnTo>
                    <a:pt x="9406" y="4578"/>
                  </a:lnTo>
                  <a:lnTo>
                    <a:pt x="9412" y="4809"/>
                  </a:lnTo>
                  <a:lnTo>
                    <a:pt x="9426" y="5038"/>
                  </a:lnTo>
                  <a:lnTo>
                    <a:pt x="9447" y="5265"/>
                  </a:lnTo>
                  <a:lnTo>
                    <a:pt x="9478" y="5489"/>
                  </a:lnTo>
                  <a:lnTo>
                    <a:pt x="9517" y="5709"/>
                  </a:lnTo>
                  <a:lnTo>
                    <a:pt x="9567" y="5924"/>
                  </a:lnTo>
                  <a:lnTo>
                    <a:pt x="9627" y="6133"/>
                  </a:lnTo>
                  <a:lnTo>
                    <a:pt x="9698" y="6336"/>
                  </a:lnTo>
                  <a:lnTo>
                    <a:pt x="9781" y="6531"/>
                  </a:lnTo>
                  <a:lnTo>
                    <a:pt x="9877" y="6716"/>
                  </a:lnTo>
                  <a:lnTo>
                    <a:pt x="9873" y="6723"/>
                  </a:lnTo>
                  <a:lnTo>
                    <a:pt x="9864" y="6739"/>
                  </a:lnTo>
                  <a:lnTo>
                    <a:pt x="9848" y="6764"/>
                  </a:lnTo>
                  <a:lnTo>
                    <a:pt x="9825" y="6797"/>
                  </a:lnTo>
                  <a:lnTo>
                    <a:pt x="9794" y="6838"/>
                  </a:lnTo>
                  <a:lnTo>
                    <a:pt x="9756" y="6884"/>
                  </a:lnTo>
                  <a:lnTo>
                    <a:pt x="9708" y="6936"/>
                  </a:lnTo>
                  <a:lnTo>
                    <a:pt x="9652" y="6991"/>
                  </a:lnTo>
                  <a:lnTo>
                    <a:pt x="9587" y="7048"/>
                  </a:lnTo>
                  <a:lnTo>
                    <a:pt x="9512" y="7108"/>
                  </a:lnTo>
                  <a:lnTo>
                    <a:pt x="9427" y="7168"/>
                  </a:lnTo>
                  <a:lnTo>
                    <a:pt x="9331" y="7227"/>
                  </a:lnTo>
                  <a:lnTo>
                    <a:pt x="9224" y="7284"/>
                  </a:lnTo>
                  <a:lnTo>
                    <a:pt x="9107" y="7338"/>
                  </a:lnTo>
                  <a:lnTo>
                    <a:pt x="8977" y="7389"/>
                  </a:lnTo>
                  <a:lnTo>
                    <a:pt x="8834" y="7433"/>
                  </a:lnTo>
                  <a:lnTo>
                    <a:pt x="8679" y="7473"/>
                  </a:lnTo>
                  <a:lnTo>
                    <a:pt x="8512" y="7503"/>
                  </a:lnTo>
                  <a:lnTo>
                    <a:pt x="8330" y="7527"/>
                  </a:lnTo>
                  <a:lnTo>
                    <a:pt x="8135" y="7539"/>
                  </a:lnTo>
                  <a:lnTo>
                    <a:pt x="7925" y="7543"/>
                  </a:lnTo>
                  <a:lnTo>
                    <a:pt x="7700" y="7533"/>
                  </a:lnTo>
                  <a:lnTo>
                    <a:pt x="7459" y="7511"/>
                  </a:lnTo>
                  <a:lnTo>
                    <a:pt x="7204" y="7475"/>
                  </a:lnTo>
                  <a:lnTo>
                    <a:pt x="6932" y="7423"/>
                  </a:lnTo>
                  <a:lnTo>
                    <a:pt x="6644" y="7355"/>
                  </a:lnTo>
                  <a:lnTo>
                    <a:pt x="6338" y="7270"/>
                  </a:lnTo>
                  <a:lnTo>
                    <a:pt x="6016" y="7166"/>
                  </a:lnTo>
                  <a:lnTo>
                    <a:pt x="5675" y="7043"/>
                  </a:lnTo>
                  <a:lnTo>
                    <a:pt x="5317" y="6899"/>
                  </a:lnTo>
                  <a:lnTo>
                    <a:pt x="4939" y="6733"/>
                  </a:lnTo>
                  <a:lnTo>
                    <a:pt x="4543" y="6545"/>
                  </a:lnTo>
                  <a:lnTo>
                    <a:pt x="4337" y="6499"/>
                  </a:lnTo>
                  <a:lnTo>
                    <a:pt x="4142" y="6462"/>
                  </a:lnTo>
                  <a:lnTo>
                    <a:pt x="3956" y="6430"/>
                  </a:lnTo>
                  <a:lnTo>
                    <a:pt x="3780" y="6406"/>
                  </a:lnTo>
                  <a:lnTo>
                    <a:pt x="3611" y="6387"/>
                  </a:lnTo>
                  <a:lnTo>
                    <a:pt x="3452" y="6373"/>
                  </a:lnTo>
                  <a:lnTo>
                    <a:pt x="3299" y="6364"/>
                  </a:lnTo>
                  <a:lnTo>
                    <a:pt x="3153" y="6360"/>
                  </a:lnTo>
                  <a:lnTo>
                    <a:pt x="3012" y="6360"/>
                  </a:lnTo>
                  <a:lnTo>
                    <a:pt x="2877" y="6364"/>
                  </a:lnTo>
                  <a:lnTo>
                    <a:pt x="2748" y="6372"/>
                  </a:lnTo>
                  <a:lnTo>
                    <a:pt x="2622" y="6382"/>
                  </a:lnTo>
                  <a:lnTo>
                    <a:pt x="2499" y="6395"/>
                  </a:lnTo>
                  <a:lnTo>
                    <a:pt x="2379" y="6410"/>
                  </a:lnTo>
                  <a:lnTo>
                    <a:pt x="2262" y="6427"/>
                  </a:lnTo>
                  <a:lnTo>
                    <a:pt x="2146" y="6445"/>
                  </a:lnTo>
                  <a:lnTo>
                    <a:pt x="1916" y="6483"/>
                  </a:lnTo>
                  <a:lnTo>
                    <a:pt x="1686" y="6522"/>
                  </a:lnTo>
                  <a:lnTo>
                    <a:pt x="1569" y="6540"/>
                  </a:lnTo>
                  <a:lnTo>
                    <a:pt x="1450" y="6558"/>
                  </a:lnTo>
                  <a:lnTo>
                    <a:pt x="1328" y="6574"/>
                  </a:lnTo>
                  <a:lnTo>
                    <a:pt x="1202" y="6588"/>
                  </a:lnTo>
                  <a:lnTo>
                    <a:pt x="1072" y="6600"/>
                  </a:lnTo>
                  <a:lnTo>
                    <a:pt x="939" y="6608"/>
                  </a:lnTo>
                  <a:lnTo>
                    <a:pt x="799" y="6614"/>
                  </a:lnTo>
                  <a:lnTo>
                    <a:pt x="653" y="6616"/>
                  </a:lnTo>
                  <a:lnTo>
                    <a:pt x="502" y="6614"/>
                  </a:lnTo>
                  <a:lnTo>
                    <a:pt x="342" y="6607"/>
                  </a:lnTo>
                  <a:lnTo>
                    <a:pt x="176" y="6596"/>
                  </a:lnTo>
                  <a:lnTo>
                    <a:pt x="0" y="6579"/>
                  </a:lnTo>
                  <a:close/>
                </a:path>
              </a:pathLst>
            </a:custGeom>
            <a:solidFill>
              <a:srgbClr val="FFEF1C"/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6" name="Rectangle 7">
              <a:extLst>
                <a:ext uri="{FF2B5EF4-FFF2-40B4-BE49-F238E27FC236}">
                  <a16:creationId xmlns:a16="http://schemas.microsoft.com/office/drawing/2014/main" id="{5BA4963D-266C-402D-E515-C161A152BD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8863" y="1335088"/>
              <a:ext cx="111125" cy="3160712"/>
            </a:xfrm>
            <a:prstGeom prst="rect">
              <a:avLst/>
            </a:prstGeom>
            <a:solidFill>
              <a:srgbClr val="FFEF1C"/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27" name="1">
            <a:extLst>
              <a:ext uri="{FF2B5EF4-FFF2-40B4-BE49-F238E27FC236}">
                <a16:creationId xmlns:a16="http://schemas.microsoft.com/office/drawing/2014/main" id="{87375954-81B1-A5C4-E889-133202612104}"/>
              </a:ext>
            </a:extLst>
          </p:cNvPr>
          <p:cNvSpPr>
            <a:spLocks noEditPoints="1"/>
          </p:cNvSpPr>
          <p:nvPr/>
        </p:nvSpPr>
        <p:spPr bwMode="auto">
          <a:xfrm>
            <a:off x="2435469" y="1857739"/>
            <a:ext cx="255228" cy="205659"/>
          </a:xfrm>
          <a:custGeom>
            <a:avLst/>
            <a:gdLst>
              <a:gd name="T0" fmla="*/ 55 w 57"/>
              <a:gd name="T1" fmla="*/ 27 h 46"/>
              <a:gd name="T2" fmla="*/ 54 w 57"/>
              <a:gd name="T3" fmla="*/ 27 h 46"/>
              <a:gd name="T4" fmla="*/ 54 w 57"/>
              <a:gd name="T5" fmla="*/ 27 h 46"/>
              <a:gd name="T6" fmla="*/ 53 w 57"/>
              <a:gd name="T7" fmla="*/ 27 h 46"/>
              <a:gd name="T8" fmla="*/ 28 w 57"/>
              <a:gd name="T9" fmla="*/ 6 h 46"/>
              <a:gd name="T10" fmla="*/ 4 w 57"/>
              <a:gd name="T11" fmla="*/ 27 h 46"/>
              <a:gd name="T12" fmla="*/ 3 w 57"/>
              <a:gd name="T13" fmla="*/ 27 h 46"/>
              <a:gd name="T14" fmla="*/ 2 w 57"/>
              <a:gd name="T15" fmla="*/ 27 h 46"/>
              <a:gd name="T16" fmla="*/ 0 w 57"/>
              <a:gd name="T17" fmla="*/ 24 h 46"/>
              <a:gd name="T18" fmla="*/ 0 w 57"/>
              <a:gd name="T19" fmla="*/ 23 h 46"/>
              <a:gd name="T20" fmla="*/ 26 w 57"/>
              <a:gd name="T21" fmla="*/ 1 h 46"/>
              <a:gd name="T22" fmla="*/ 31 w 57"/>
              <a:gd name="T23" fmla="*/ 1 h 46"/>
              <a:gd name="T24" fmla="*/ 40 w 57"/>
              <a:gd name="T25" fmla="*/ 8 h 46"/>
              <a:gd name="T26" fmla="*/ 40 w 57"/>
              <a:gd name="T27" fmla="*/ 1 h 46"/>
              <a:gd name="T28" fmla="*/ 41 w 57"/>
              <a:gd name="T29" fmla="*/ 0 h 46"/>
              <a:gd name="T30" fmla="*/ 48 w 57"/>
              <a:gd name="T31" fmla="*/ 0 h 46"/>
              <a:gd name="T32" fmla="*/ 49 w 57"/>
              <a:gd name="T33" fmla="*/ 1 h 46"/>
              <a:gd name="T34" fmla="*/ 49 w 57"/>
              <a:gd name="T35" fmla="*/ 16 h 46"/>
              <a:gd name="T36" fmla="*/ 57 w 57"/>
              <a:gd name="T37" fmla="*/ 23 h 46"/>
              <a:gd name="T38" fmla="*/ 57 w 57"/>
              <a:gd name="T39" fmla="*/ 24 h 46"/>
              <a:gd name="T40" fmla="*/ 55 w 57"/>
              <a:gd name="T41" fmla="*/ 27 h 46"/>
              <a:gd name="T42" fmla="*/ 49 w 57"/>
              <a:gd name="T43" fmla="*/ 44 h 46"/>
              <a:gd name="T44" fmla="*/ 47 w 57"/>
              <a:gd name="T45" fmla="*/ 46 h 46"/>
              <a:gd name="T46" fmla="*/ 33 w 57"/>
              <a:gd name="T47" fmla="*/ 46 h 46"/>
              <a:gd name="T48" fmla="*/ 33 w 57"/>
              <a:gd name="T49" fmla="*/ 32 h 46"/>
              <a:gd name="T50" fmla="*/ 24 w 57"/>
              <a:gd name="T51" fmla="*/ 32 h 46"/>
              <a:gd name="T52" fmla="*/ 24 w 57"/>
              <a:gd name="T53" fmla="*/ 46 h 46"/>
              <a:gd name="T54" fmla="*/ 10 w 57"/>
              <a:gd name="T55" fmla="*/ 46 h 46"/>
              <a:gd name="T56" fmla="*/ 8 w 57"/>
              <a:gd name="T57" fmla="*/ 44 h 46"/>
              <a:gd name="T58" fmla="*/ 8 w 57"/>
              <a:gd name="T59" fmla="*/ 27 h 46"/>
              <a:gd name="T60" fmla="*/ 8 w 57"/>
              <a:gd name="T61" fmla="*/ 26 h 46"/>
              <a:gd name="T62" fmla="*/ 28 w 57"/>
              <a:gd name="T63" fmla="*/ 9 h 46"/>
              <a:gd name="T64" fmla="*/ 49 w 57"/>
              <a:gd name="T65" fmla="*/ 26 h 46"/>
              <a:gd name="T66" fmla="*/ 49 w 57"/>
              <a:gd name="T67" fmla="*/ 27 h 46"/>
              <a:gd name="T68" fmla="*/ 49 w 57"/>
              <a:gd name="T69" fmla="*/ 44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rgbClr val="191C50"/>
          </a:solidFill>
          <a:ln>
            <a:noFill/>
          </a:ln>
        </p:spPr>
        <p:txBody>
          <a:bodyPr lIns="162243" tIns="81121" rIns="162243" bIns="8112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1FD953E-1DE0-8C88-9353-B8F414D07E09}"/>
              </a:ext>
            </a:extLst>
          </p:cNvPr>
          <p:cNvGrpSpPr/>
          <p:nvPr/>
        </p:nvGrpSpPr>
        <p:grpSpPr>
          <a:xfrm>
            <a:off x="6459763" y="1726635"/>
            <a:ext cx="2966425" cy="816522"/>
            <a:chOff x="283598" y="1906534"/>
            <a:chExt cx="2966425" cy="8165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4389B325-32DE-E44B-1594-0EF06F90ABD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6BAA47CE-2C5E-AD38-451C-014F9F08915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5D81A0-78D6-D929-530E-A935BB9E0527}"/>
              </a:ext>
            </a:extLst>
          </p:cNvPr>
          <p:cNvGrpSpPr/>
          <p:nvPr/>
        </p:nvGrpSpPr>
        <p:grpSpPr>
          <a:xfrm>
            <a:off x="171451" y="2882102"/>
            <a:ext cx="2709281" cy="816522"/>
            <a:chOff x="558856" y="1906534"/>
            <a:chExt cx="2709281" cy="81652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0BFF4B0-04F3-A0DA-8996-8392DE84B595}"/>
                </a:ext>
              </a:extLst>
            </p:cNvPr>
            <p:cNvSpPr txBox="1"/>
            <p:nvPr/>
          </p:nvSpPr>
          <p:spPr>
            <a:xfrm>
              <a:off x="558856" y="2190603"/>
              <a:ext cx="269116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456874E-AC3A-5D99-6D0F-6CF2607317D5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680CA6C-1FA2-911E-248A-45B4C5479697}"/>
              </a:ext>
            </a:extLst>
          </p:cNvPr>
          <p:cNvGrpSpPr/>
          <p:nvPr/>
        </p:nvGrpSpPr>
        <p:grpSpPr>
          <a:xfrm>
            <a:off x="1332218" y="4063775"/>
            <a:ext cx="2709281" cy="816522"/>
            <a:chOff x="558856" y="1906534"/>
            <a:chExt cx="2709281" cy="81652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6C81691E-6CCB-B4EE-97A5-513024E9A74C}"/>
                </a:ext>
              </a:extLst>
            </p:cNvPr>
            <p:cNvSpPr txBox="1"/>
            <p:nvPr/>
          </p:nvSpPr>
          <p:spPr>
            <a:xfrm>
              <a:off x="558856" y="2190603"/>
              <a:ext cx="269116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53897AEB-6CDD-C5F1-AA40-C0C46B014305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D2863F9B-B062-A3D1-68FE-B01E0560CC5E}"/>
              </a:ext>
            </a:extLst>
          </p:cNvPr>
          <p:cNvGrpSpPr/>
          <p:nvPr/>
        </p:nvGrpSpPr>
        <p:grpSpPr>
          <a:xfrm>
            <a:off x="2767312" y="5284424"/>
            <a:ext cx="2709281" cy="816522"/>
            <a:chOff x="558856" y="1906534"/>
            <a:chExt cx="2709281" cy="81652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0B143202-2B65-2909-06C8-17AADC4D5BB7}"/>
                </a:ext>
              </a:extLst>
            </p:cNvPr>
            <p:cNvSpPr txBox="1"/>
            <p:nvPr/>
          </p:nvSpPr>
          <p:spPr>
            <a:xfrm>
              <a:off x="558856" y="2190603"/>
              <a:ext cx="269116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9FA06FC2-14A5-1CA0-5F77-A1388A26CF9A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3995D1D7-559A-125F-4D6D-0C8B227F0A25}"/>
              </a:ext>
            </a:extLst>
          </p:cNvPr>
          <p:cNvGrpSpPr/>
          <p:nvPr/>
        </p:nvGrpSpPr>
        <p:grpSpPr>
          <a:xfrm>
            <a:off x="8635319" y="3067897"/>
            <a:ext cx="2966425" cy="816522"/>
            <a:chOff x="283598" y="1906534"/>
            <a:chExt cx="2966425" cy="81652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0A9122C1-525A-20AA-62FB-1FEEC1A3743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4383D5E8-F497-57AD-A6E9-92BC84F0E6A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20592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987D8121-144A-E0EB-2A90-03770A1A858C}"/>
              </a:ext>
            </a:extLst>
          </p:cNvPr>
          <p:cNvSpPr/>
          <p:nvPr/>
        </p:nvSpPr>
        <p:spPr>
          <a:xfrm>
            <a:off x="8134118" y="1582277"/>
            <a:ext cx="2643362" cy="3983732"/>
          </a:xfrm>
          <a:prstGeom prst="roundRect">
            <a:avLst>
              <a:gd name="adj" fmla="val 350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5EF4BCE-CA52-FE4E-6032-5CD9EF7E2AFC}"/>
              </a:ext>
            </a:extLst>
          </p:cNvPr>
          <p:cNvSpPr txBox="1"/>
          <p:nvPr/>
        </p:nvSpPr>
        <p:spPr>
          <a:xfrm>
            <a:off x="5748207" y="452915"/>
            <a:ext cx="1388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/>
              <a:t>工作成果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587C419-DC18-C478-A2EE-5752E51859AB}"/>
              </a:ext>
            </a:extLst>
          </p:cNvPr>
          <p:cNvSpPr txBox="1"/>
          <p:nvPr/>
        </p:nvSpPr>
        <p:spPr>
          <a:xfrm>
            <a:off x="5071789" y="318259"/>
            <a:ext cx="6303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191C50"/>
                </a:solidFill>
                <a:latin typeface="字魂扁桃体" pitchFamily="2" charset="-122"/>
                <a:ea typeface="字魂扁桃体" pitchFamily="2" charset="-122"/>
              </a:rPr>
              <a:t>02</a:t>
            </a:r>
            <a:endParaRPr lang="zh-CN" altLang="en-US" sz="3200" dirty="0">
              <a:solidFill>
                <a:srgbClr val="191C50"/>
              </a:solidFill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0BF6568F-7FB8-A4A2-89BC-84E9623D8BE9}"/>
              </a:ext>
            </a:extLst>
          </p:cNvPr>
          <p:cNvSpPr/>
          <p:nvPr/>
        </p:nvSpPr>
        <p:spPr>
          <a:xfrm>
            <a:off x="1401820" y="1582277"/>
            <a:ext cx="2643362" cy="3983732"/>
          </a:xfrm>
          <a:prstGeom prst="roundRect">
            <a:avLst>
              <a:gd name="adj" fmla="val 350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838922CE-F278-D555-36AC-7C6E20BB1B2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59396604"/>
              </p:ext>
            </p:extLst>
          </p:nvPr>
        </p:nvGraphicFramePr>
        <p:xfrm>
          <a:off x="1522063" y="2263829"/>
          <a:ext cx="2402876" cy="14980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id="{D5C6EA40-80EB-B967-FF1D-61E20C81087E}"/>
              </a:ext>
            </a:extLst>
          </p:cNvPr>
          <p:cNvSpPr txBox="1"/>
          <p:nvPr/>
        </p:nvSpPr>
        <p:spPr>
          <a:xfrm>
            <a:off x="2097292" y="2812817"/>
            <a:ext cx="12524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191C50"/>
                </a:solidFill>
              </a:rPr>
              <a:t>80%</a:t>
            </a:r>
            <a:endParaRPr lang="zh-CN" altLang="en-US" sz="2000" dirty="0">
              <a:solidFill>
                <a:srgbClr val="191C5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2A6CDB1-F0D3-D1D1-DCEB-FE17720210AE}"/>
              </a:ext>
            </a:extLst>
          </p:cNvPr>
          <p:cNvSpPr txBox="1"/>
          <p:nvPr/>
        </p:nvSpPr>
        <p:spPr>
          <a:xfrm>
            <a:off x="2097292" y="1820058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383838"/>
                </a:solidFill>
                <a:latin typeface="+mj-ea"/>
                <a:ea typeface="+mj-ea"/>
              </a:rPr>
              <a:t>添加标题文本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B7E9855D-6344-ED87-C78B-1CDD059F8412}"/>
              </a:ext>
            </a:extLst>
          </p:cNvPr>
          <p:cNvSpPr/>
          <p:nvPr/>
        </p:nvSpPr>
        <p:spPr>
          <a:xfrm>
            <a:off x="4444090" y="1582277"/>
            <a:ext cx="3291120" cy="3983732"/>
          </a:xfrm>
          <a:prstGeom prst="roundRect">
            <a:avLst>
              <a:gd name="adj" fmla="val 3509"/>
            </a:avLst>
          </a:prstGeom>
          <a:solidFill>
            <a:srgbClr val="FFEF1C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F9FF1697-30BA-1411-436E-E830015B6C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14453634"/>
              </p:ext>
            </p:extLst>
          </p:nvPr>
        </p:nvGraphicFramePr>
        <p:xfrm>
          <a:off x="4888212" y="2263829"/>
          <a:ext cx="2402876" cy="14980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CF960D15-3195-DAA0-3625-8326B13556C6}"/>
              </a:ext>
            </a:extLst>
          </p:cNvPr>
          <p:cNvSpPr txBox="1"/>
          <p:nvPr/>
        </p:nvSpPr>
        <p:spPr>
          <a:xfrm>
            <a:off x="5463441" y="2812817"/>
            <a:ext cx="12524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191C50"/>
                </a:solidFill>
              </a:rPr>
              <a:t>60%</a:t>
            </a:r>
            <a:endParaRPr lang="zh-CN" altLang="en-US" sz="2000" dirty="0">
              <a:solidFill>
                <a:srgbClr val="191C5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985161B-5FAD-5CFF-ACDC-4F6582CB83D0}"/>
              </a:ext>
            </a:extLst>
          </p:cNvPr>
          <p:cNvSpPr txBox="1"/>
          <p:nvPr/>
        </p:nvSpPr>
        <p:spPr>
          <a:xfrm>
            <a:off x="5397731" y="1820058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solidFill>
                  <a:srgbClr val="383838"/>
                </a:solidFill>
              </a:rPr>
              <a:t>添加标题文本</a:t>
            </a:r>
          </a:p>
        </p:txBody>
      </p:sp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id="{83DEF609-8101-041C-8715-CD76A6D5299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24749055"/>
              </p:ext>
            </p:extLst>
          </p:nvPr>
        </p:nvGraphicFramePr>
        <p:xfrm>
          <a:off x="8267061" y="2263829"/>
          <a:ext cx="2402876" cy="14980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2" name="文本框 11">
            <a:extLst>
              <a:ext uri="{FF2B5EF4-FFF2-40B4-BE49-F238E27FC236}">
                <a16:creationId xmlns:a16="http://schemas.microsoft.com/office/drawing/2014/main" id="{AECD9EFE-8B4C-7E44-030C-AC28736776F8}"/>
              </a:ext>
            </a:extLst>
          </p:cNvPr>
          <p:cNvSpPr txBox="1"/>
          <p:nvPr/>
        </p:nvSpPr>
        <p:spPr>
          <a:xfrm>
            <a:off x="8842290" y="2812817"/>
            <a:ext cx="12524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191C50"/>
                </a:solidFill>
              </a:rPr>
              <a:t>50%</a:t>
            </a:r>
            <a:endParaRPr lang="zh-CN" altLang="en-US" sz="2000" dirty="0">
              <a:solidFill>
                <a:srgbClr val="191C5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83BF159-0A40-98C5-88AD-0BF33D995D5E}"/>
              </a:ext>
            </a:extLst>
          </p:cNvPr>
          <p:cNvSpPr txBox="1"/>
          <p:nvPr/>
        </p:nvSpPr>
        <p:spPr>
          <a:xfrm>
            <a:off x="8770231" y="1820058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solidFill>
                  <a:srgbClr val="383838"/>
                </a:solidFill>
              </a:rPr>
              <a:t>添加标题文本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267B532-FFB3-B0AF-95A9-599FD0CD9D32}"/>
              </a:ext>
            </a:extLst>
          </p:cNvPr>
          <p:cNvSpPr txBox="1"/>
          <p:nvPr/>
        </p:nvSpPr>
        <p:spPr>
          <a:xfrm>
            <a:off x="1788026" y="4061824"/>
            <a:ext cx="1870949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CB3E703-3C49-7108-7ACF-75A5DA2669DD}"/>
              </a:ext>
            </a:extLst>
          </p:cNvPr>
          <p:cNvSpPr txBox="1"/>
          <p:nvPr/>
        </p:nvSpPr>
        <p:spPr>
          <a:xfrm>
            <a:off x="5154175" y="4061824"/>
            <a:ext cx="1870949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6333F12-8994-E1B1-0AF7-FB12ADF68D7A}"/>
              </a:ext>
            </a:extLst>
          </p:cNvPr>
          <p:cNvSpPr txBox="1"/>
          <p:nvPr/>
        </p:nvSpPr>
        <p:spPr>
          <a:xfrm>
            <a:off x="8533024" y="4061824"/>
            <a:ext cx="1870949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077923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4F5C4937-FD65-2054-3628-B74904BBECA5}"/>
              </a:ext>
            </a:extLst>
          </p:cNvPr>
          <p:cNvGrpSpPr/>
          <p:nvPr/>
        </p:nvGrpSpPr>
        <p:grpSpPr>
          <a:xfrm>
            <a:off x="3064601" y="2303195"/>
            <a:ext cx="1513115" cy="1533322"/>
            <a:chOff x="2946400" y="1600200"/>
            <a:chExt cx="1969972" cy="1996279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553C5EF0-DFBC-4B3B-D458-F66FFA7D9BDC}"/>
                </a:ext>
              </a:extLst>
            </p:cNvPr>
            <p:cNvSpPr/>
            <p:nvPr/>
          </p:nvSpPr>
          <p:spPr>
            <a:xfrm>
              <a:off x="3087572" y="1767679"/>
              <a:ext cx="1828800" cy="1828800"/>
            </a:xfrm>
            <a:prstGeom prst="ellipse">
              <a:avLst/>
            </a:prstGeom>
            <a:solidFill>
              <a:srgbClr val="FFEF1C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2FFCBF6C-A39C-47DD-33FB-174AC5AE94D2}"/>
                </a:ext>
              </a:extLst>
            </p:cNvPr>
            <p:cNvSpPr/>
            <p:nvPr/>
          </p:nvSpPr>
          <p:spPr>
            <a:xfrm>
              <a:off x="3415700" y="2213646"/>
              <a:ext cx="1500672" cy="1382833"/>
            </a:xfrm>
            <a:custGeom>
              <a:avLst/>
              <a:gdLst>
                <a:gd name="connsiteX0" fmla="*/ 496572 w 1500672"/>
                <a:gd name="connsiteY0" fmla="*/ 1212818 h 1382833"/>
                <a:gd name="connsiteX1" fmla="*/ 626468 w 1500672"/>
                <a:gd name="connsiteY1" fmla="*/ 1380867 h 1382833"/>
                <a:gd name="connsiteX2" fmla="*/ 587519 w 1500672"/>
                <a:gd name="connsiteY2" fmla="*/ 1382833 h 1382833"/>
                <a:gd name="connsiteX3" fmla="*/ 569314 w 1500672"/>
                <a:gd name="connsiteY3" fmla="*/ 1381685 h 1382833"/>
                <a:gd name="connsiteX4" fmla="*/ 440399 w 1500672"/>
                <a:gd name="connsiteY4" fmla="*/ 1214904 h 1382833"/>
                <a:gd name="connsiteX5" fmla="*/ 446347 w 1500672"/>
                <a:gd name="connsiteY5" fmla="*/ 1215354 h 1382833"/>
                <a:gd name="connsiteX6" fmla="*/ 247562 w 1500672"/>
                <a:gd name="connsiteY6" fmla="*/ 1191099 h 1382833"/>
                <a:gd name="connsiteX7" fmla="*/ 307093 w 1500672"/>
                <a:gd name="connsiteY7" fmla="*/ 1204818 h 1382833"/>
                <a:gd name="connsiteX8" fmla="*/ 316502 w 1500672"/>
                <a:gd name="connsiteY8" fmla="*/ 1205530 h 1382833"/>
                <a:gd name="connsiteX9" fmla="*/ 443849 w 1500672"/>
                <a:gd name="connsiteY9" fmla="*/ 1370281 h 1382833"/>
                <a:gd name="connsiteX10" fmla="*/ 376035 w 1500672"/>
                <a:gd name="connsiteY10" fmla="*/ 1357305 h 1382833"/>
                <a:gd name="connsiteX11" fmla="*/ 653969 w 1500672"/>
                <a:gd name="connsiteY11" fmla="*/ 1190776 h 1382833"/>
                <a:gd name="connsiteX12" fmla="*/ 785368 w 1500672"/>
                <a:gd name="connsiteY12" fmla="*/ 1360768 h 1382833"/>
                <a:gd name="connsiteX13" fmla="*/ 771803 w 1500672"/>
                <a:gd name="connsiteY13" fmla="*/ 1364256 h 1382833"/>
                <a:gd name="connsiteX14" fmla="*/ 734661 w 1500672"/>
                <a:gd name="connsiteY14" fmla="*/ 1369924 h 1382833"/>
                <a:gd name="connsiteX15" fmla="*/ 603969 w 1500672"/>
                <a:gd name="connsiteY15" fmla="*/ 1200846 h 1382833"/>
                <a:gd name="connsiteX16" fmla="*/ 630631 w 1500672"/>
                <a:gd name="connsiteY16" fmla="*/ 1196777 h 1382833"/>
                <a:gd name="connsiteX17" fmla="*/ 794156 w 1500672"/>
                <a:gd name="connsiteY17" fmla="*/ 1146467 h 1382833"/>
                <a:gd name="connsiteX18" fmla="*/ 926196 w 1500672"/>
                <a:gd name="connsiteY18" fmla="*/ 1317288 h 1382833"/>
                <a:gd name="connsiteX19" fmla="*/ 881153 w 1500672"/>
                <a:gd name="connsiteY19" fmla="*/ 1333774 h 1382833"/>
                <a:gd name="connsiteX20" fmla="*/ 749113 w 1500672"/>
                <a:gd name="connsiteY20" fmla="*/ 1162953 h 1382833"/>
                <a:gd name="connsiteX21" fmla="*/ 0 w 1500672"/>
                <a:gd name="connsiteY21" fmla="*/ 1096493 h 1382833"/>
                <a:gd name="connsiteX22" fmla="*/ 49918 w 1500672"/>
                <a:gd name="connsiteY22" fmla="*/ 1125185 h 1382833"/>
                <a:gd name="connsiteX23" fmla="*/ 93120 w 1500672"/>
                <a:gd name="connsiteY23" fmla="*/ 1142207 h 1382833"/>
                <a:gd name="connsiteX24" fmla="*/ 217595 w 1500672"/>
                <a:gd name="connsiteY24" fmla="*/ 1303242 h 1382833"/>
                <a:gd name="connsiteX25" fmla="*/ 151663 w 1500672"/>
                <a:gd name="connsiteY25" fmla="*/ 1272470 h 1382833"/>
                <a:gd name="connsiteX26" fmla="*/ 121450 w 1500672"/>
                <a:gd name="connsiteY26" fmla="*/ 1253615 h 1382833"/>
                <a:gd name="connsiteX27" fmla="*/ 919173 w 1500672"/>
                <a:gd name="connsiteY27" fmla="*/ 1082532 h 1382833"/>
                <a:gd name="connsiteX28" fmla="*/ 1052372 w 1500672"/>
                <a:gd name="connsiteY28" fmla="*/ 1254855 h 1382833"/>
                <a:gd name="connsiteX29" fmla="*/ 1023377 w 1500672"/>
                <a:gd name="connsiteY29" fmla="*/ 1272470 h 1382833"/>
                <a:gd name="connsiteX30" fmla="*/ 1012320 w 1500672"/>
                <a:gd name="connsiteY30" fmla="*/ 1277796 h 1382833"/>
                <a:gd name="connsiteX31" fmla="*/ 879685 w 1500672"/>
                <a:gd name="connsiteY31" fmla="*/ 1106205 h 1382833"/>
                <a:gd name="connsiteX32" fmla="*/ 882205 w 1500672"/>
                <a:gd name="connsiteY32" fmla="*/ 1104991 h 1382833"/>
                <a:gd name="connsiteX33" fmla="*/ 1029627 w 1500672"/>
                <a:gd name="connsiteY33" fmla="*/ 999759 h 1382833"/>
                <a:gd name="connsiteX34" fmla="*/ 1163645 w 1500672"/>
                <a:gd name="connsiteY34" fmla="*/ 1173141 h 1382833"/>
                <a:gd name="connsiteX35" fmla="*/ 1128362 w 1500672"/>
                <a:gd name="connsiteY35" fmla="*/ 1202252 h 1382833"/>
                <a:gd name="connsiteX36" fmla="*/ 994344 w 1500672"/>
                <a:gd name="connsiteY36" fmla="*/ 1028870 h 1382833"/>
                <a:gd name="connsiteX37" fmla="*/ 1129464 w 1500672"/>
                <a:gd name="connsiteY37" fmla="*/ 903248 h 1382833"/>
                <a:gd name="connsiteX38" fmla="*/ 1264587 w 1500672"/>
                <a:gd name="connsiteY38" fmla="*/ 1078059 h 1382833"/>
                <a:gd name="connsiteX39" fmla="*/ 1234751 w 1500672"/>
                <a:gd name="connsiteY39" fmla="*/ 1114219 h 1382833"/>
                <a:gd name="connsiteX40" fmla="*/ 1099628 w 1500672"/>
                <a:gd name="connsiteY40" fmla="*/ 939409 h 1382833"/>
                <a:gd name="connsiteX41" fmla="*/ 1216522 w 1500672"/>
                <a:gd name="connsiteY41" fmla="*/ 790207 h 1382833"/>
                <a:gd name="connsiteX42" fmla="*/ 1352860 w 1500672"/>
                <a:gd name="connsiteY42" fmla="*/ 966590 h 1382833"/>
                <a:gd name="connsiteX43" fmla="*/ 1345754 w 1500672"/>
                <a:gd name="connsiteY43" fmla="*/ 979683 h 1382833"/>
                <a:gd name="connsiteX44" fmla="*/ 1324813 w 1500672"/>
                <a:gd name="connsiteY44" fmla="*/ 1005063 h 1382833"/>
                <a:gd name="connsiteX45" fmla="*/ 1189691 w 1500672"/>
                <a:gd name="connsiteY45" fmla="*/ 830252 h 1382833"/>
                <a:gd name="connsiteX46" fmla="*/ 1204582 w 1500672"/>
                <a:gd name="connsiteY46" fmla="*/ 812204 h 1382833"/>
                <a:gd name="connsiteX47" fmla="*/ 1288481 w 1500672"/>
                <a:gd name="connsiteY47" fmla="*/ 657631 h 1382833"/>
                <a:gd name="connsiteX48" fmla="*/ 1424820 w 1500672"/>
                <a:gd name="connsiteY48" fmla="*/ 834015 h 1382833"/>
                <a:gd name="connsiteX49" fmla="*/ 1400982 w 1500672"/>
                <a:gd name="connsiteY49" fmla="*/ 877933 h 1382833"/>
                <a:gd name="connsiteX50" fmla="*/ 1264643 w 1500672"/>
                <a:gd name="connsiteY50" fmla="*/ 701549 h 1382833"/>
                <a:gd name="connsiteX51" fmla="*/ 1338586 w 1500672"/>
                <a:gd name="connsiteY51" fmla="*/ 496782 h 1382833"/>
                <a:gd name="connsiteX52" fmla="*/ 1476401 w 1500672"/>
                <a:gd name="connsiteY52" fmla="*/ 675076 h 1382833"/>
                <a:gd name="connsiteX53" fmla="*/ 1459844 w 1500672"/>
                <a:gd name="connsiteY53" fmla="*/ 728413 h 1382833"/>
                <a:gd name="connsiteX54" fmla="*/ 1322029 w 1500672"/>
                <a:gd name="connsiteY54" fmla="*/ 550120 h 1382833"/>
                <a:gd name="connsiteX55" fmla="*/ 1360571 w 1500672"/>
                <a:gd name="connsiteY55" fmla="*/ 299555 h 1382833"/>
                <a:gd name="connsiteX56" fmla="*/ 1500672 w 1500672"/>
                <a:gd name="connsiteY56" fmla="*/ 480806 h 1382833"/>
                <a:gd name="connsiteX57" fmla="*/ 1494005 w 1500672"/>
                <a:gd name="connsiteY57" fmla="*/ 546938 h 1382833"/>
                <a:gd name="connsiteX58" fmla="*/ 1354185 w 1500672"/>
                <a:gd name="connsiteY58" fmla="*/ 366050 h 1382833"/>
                <a:gd name="connsiteX59" fmla="*/ 1360747 w 1500672"/>
                <a:gd name="connsiteY59" fmla="*/ 300954 h 1382833"/>
                <a:gd name="connsiteX60" fmla="*/ 1303461 w 1500672"/>
                <a:gd name="connsiteY60" fmla="*/ 0 h 1382833"/>
                <a:gd name="connsiteX61" fmla="*/ 1456660 w 1500672"/>
                <a:gd name="connsiteY61" fmla="*/ 198195 h 1382833"/>
                <a:gd name="connsiteX62" fmla="*/ 1483342 w 1500672"/>
                <a:gd name="connsiteY62" fmla="*/ 284150 h 1382833"/>
                <a:gd name="connsiteX63" fmla="*/ 1486046 w 1500672"/>
                <a:gd name="connsiteY63" fmla="*/ 310970 h 1382833"/>
                <a:gd name="connsiteX64" fmla="*/ 1337859 w 1500672"/>
                <a:gd name="connsiteY64" fmla="*/ 119258 h 1382833"/>
                <a:gd name="connsiteX65" fmla="*/ 1331960 w 1500672"/>
                <a:gd name="connsiteY65" fmla="*/ 72432 h 1382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1500672" h="1382833">
                  <a:moveTo>
                    <a:pt x="496572" y="1212818"/>
                  </a:moveTo>
                  <a:lnTo>
                    <a:pt x="626468" y="1380867"/>
                  </a:lnTo>
                  <a:lnTo>
                    <a:pt x="587519" y="1382833"/>
                  </a:lnTo>
                  <a:lnTo>
                    <a:pt x="569314" y="1381685"/>
                  </a:lnTo>
                  <a:lnTo>
                    <a:pt x="440399" y="1214904"/>
                  </a:lnTo>
                  <a:lnTo>
                    <a:pt x="446347" y="1215354"/>
                  </a:lnTo>
                  <a:close/>
                  <a:moveTo>
                    <a:pt x="247562" y="1191099"/>
                  </a:moveTo>
                  <a:lnTo>
                    <a:pt x="307093" y="1204818"/>
                  </a:lnTo>
                  <a:lnTo>
                    <a:pt x="316502" y="1205530"/>
                  </a:lnTo>
                  <a:lnTo>
                    <a:pt x="443849" y="1370281"/>
                  </a:lnTo>
                  <a:lnTo>
                    <a:pt x="376035" y="1357305"/>
                  </a:lnTo>
                  <a:close/>
                  <a:moveTo>
                    <a:pt x="653969" y="1190776"/>
                  </a:moveTo>
                  <a:lnTo>
                    <a:pt x="785368" y="1360768"/>
                  </a:lnTo>
                  <a:lnTo>
                    <a:pt x="771803" y="1364256"/>
                  </a:lnTo>
                  <a:lnTo>
                    <a:pt x="734661" y="1369924"/>
                  </a:lnTo>
                  <a:lnTo>
                    <a:pt x="603969" y="1200846"/>
                  </a:lnTo>
                  <a:lnTo>
                    <a:pt x="630631" y="1196777"/>
                  </a:lnTo>
                  <a:close/>
                  <a:moveTo>
                    <a:pt x="794156" y="1146467"/>
                  </a:moveTo>
                  <a:lnTo>
                    <a:pt x="926196" y="1317288"/>
                  </a:lnTo>
                  <a:lnTo>
                    <a:pt x="881153" y="1333774"/>
                  </a:lnTo>
                  <a:lnTo>
                    <a:pt x="749113" y="1162953"/>
                  </a:lnTo>
                  <a:close/>
                  <a:moveTo>
                    <a:pt x="0" y="1096493"/>
                  </a:moveTo>
                  <a:lnTo>
                    <a:pt x="49918" y="1125185"/>
                  </a:lnTo>
                  <a:lnTo>
                    <a:pt x="93120" y="1142207"/>
                  </a:lnTo>
                  <a:lnTo>
                    <a:pt x="217595" y="1303242"/>
                  </a:lnTo>
                  <a:lnTo>
                    <a:pt x="151663" y="1272470"/>
                  </a:lnTo>
                  <a:lnTo>
                    <a:pt x="121450" y="1253615"/>
                  </a:lnTo>
                  <a:close/>
                  <a:moveTo>
                    <a:pt x="919173" y="1082532"/>
                  </a:moveTo>
                  <a:lnTo>
                    <a:pt x="1052372" y="1254855"/>
                  </a:lnTo>
                  <a:lnTo>
                    <a:pt x="1023377" y="1272470"/>
                  </a:lnTo>
                  <a:lnTo>
                    <a:pt x="1012320" y="1277796"/>
                  </a:lnTo>
                  <a:lnTo>
                    <a:pt x="879685" y="1106205"/>
                  </a:lnTo>
                  <a:lnTo>
                    <a:pt x="882205" y="1104991"/>
                  </a:lnTo>
                  <a:close/>
                  <a:moveTo>
                    <a:pt x="1029627" y="999759"/>
                  </a:moveTo>
                  <a:lnTo>
                    <a:pt x="1163645" y="1173141"/>
                  </a:lnTo>
                  <a:lnTo>
                    <a:pt x="1128362" y="1202252"/>
                  </a:lnTo>
                  <a:lnTo>
                    <a:pt x="994344" y="1028870"/>
                  </a:lnTo>
                  <a:close/>
                  <a:moveTo>
                    <a:pt x="1129464" y="903248"/>
                  </a:moveTo>
                  <a:lnTo>
                    <a:pt x="1264587" y="1078059"/>
                  </a:lnTo>
                  <a:lnTo>
                    <a:pt x="1234751" y="1114219"/>
                  </a:lnTo>
                  <a:lnTo>
                    <a:pt x="1099628" y="939409"/>
                  </a:lnTo>
                  <a:close/>
                  <a:moveTo>
                    <a:pt x="1216522" y="790207"/>
                  </a:moveTo>
                  <a:lnTo>
                    <a:pt x="1352860" y="966590"/>
                  </a:lnTo>
                  <a:lnTo>
                    <a:pt x="1345754" y="979683"/>
                  </a:lnTo>
                  <a:lnTo>
                    <a:pt x="1324813" y="1005063"/>
                  </a:lnTo>
                  <a:lnTo>
                    <a:pt x="1189691" y="830252"/>
                  </a:lnTo>
                  <a:lnTo>
                    <a:pt x="1204582" y="812204"/>
                  </a:lnTo>
                  <a:close/>
                  <a:moveTo>
                    <a:pt x="1288481" y="657631"/>
                  </a:moveTo>
                  <a:lnTo>
                    <a:pt x="1424820" y="834015"/>
                  </a:lnTo>
                  <a:lnTo>
                    <a:pt x="1400982" y="877933"/>
                  </a:lnTo>
                  <a:lnTo>
                    <a:pt x="1264643" y="701549"/>
                  </a:lnTo>
                  <a:close/>
                  <a:moveTo>
                    <a:pt x="1338586" y="496782"/>
                  </a:moveTo>
                  <a:lnTo>
                    <a:pt x="1476401" y="675076"/>
                  </a:lnTo>
                  <a:lnTo>
                    <a:pt x="1459844" y="728413"/>
                  </a:lnTo>
                  <a:lnTo>
                    <a:pt x="1322029" y="550120"/>
                  </a:lnTo>
                  <a:close/>
                  <a:moveTo>
                    <a:pt x="1360571" y="299555"/>
                  </a:moveTo>
                  <a:lnTo>
                    <a:pt x="1500672" y="480806"/>
                  </a:lnTo>
                  <a:lnTo>
                    <a:pt x="1494005" y="546938"/>
                  </a:lnTo>
                  <a:lnTo>
                    <a:pt x="1354185" y="366050"/>
                  </a:lnTo>
                  <a:lnTo>
                    <a:pt x="1360747" y="300954"/>
                  </a:lnTo>
                  <a:close/>
                  <a:moveTo>
                    <a:pt x="1303461" y="0"/>
                  </a:moveTo>
                  <a:lnTo>
                    <a:pt x="1456660" y="198195"/>
                  </a:lnTo>
                  <a:lnTo>
                    <a:pt x="1483342" y="284150"/>
                  </a:lnTo>
                  <a:lnTo>
                    <a:pt x="1486046" y="310970"/>
                  </a:lnTo>
                  <a:lnTo>
                    <a:pt x="1337859" y="119258"/>
                  </a:lnTo>
                  <a:lnTo>
                    <a:pt x="1331960" y="72432"/>
                  </a:lnTo>
                  <a:close/>
                </a:path>
              </a:pathLst>
            </a:custGeom>
            <a:solidFill>
              <a:srgbClr val="191C50">
                <a:alpha val="29000"/>
              </a:srgbClr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200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070CCBA0-2A48-B184-0FBB-29F39AADA72E}"/>
                </a:ext>
              </a:extLst>
            </p:cNvPr>
            <p:cNvSpPr/>
            <p:nvPr/>
          </p:nvSpPr>
          <p:spPr>
            <a:xfrm>
              <a:off x="2946400" y="1600200"/>
              <a:ext cx="1828800" cy="1828800"/>
            </a:xfrm>
            <a:prstGeom prst="ellipse">
              <a:avLst/>
            </a:prstGeom>
            <a:noFill/>
            <a:ln w="381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1" name="弧形 20">
              <a:extLst>
                <a:ext uri="{FF2B5EF4-FFF2-40B4-BE49-F238E27FC236}">
                  <a16:creationId xmlns:a16="http://schemas.microsoft.com/office/drawing/2014/main" id="{A5BF5C7F-4DCA-41E0-C5FE-0138C143807B}"/>
                </a:ext>
              </a:extLst>
            </p:cNvPr>
            <p:cNvSpPr/>
            <p:nvPr/>
          </p:nvSpPr>
          <p:spPr>
            <a:xfrm>
              <a:off x="3016986" y="1683940"/>
              <a:ext cx="1828800" cy="1828800"/>
            </a:xfrm>
            <a:prstGeom prst="arc">
              <a:avLst>
                <a:gd name="adj1" fmla="val 11571615"/>
                <a:gd name="adj2" fmla="val 14036972"/>
              </a:avLst>
            </a:prstGeom>
            <a:ln w="25400" cap="rnd">
              <a:solidFill>
                <a:srgbClr val="191C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B19A93E-E4B0-1E83-ACF6-1D60288F4385}"/>
                </a:ext>
              </a:extLst>
            </p:cNvPr>
            <p:cNvSpPr txBox="1"/>
            <p:nvPr/>
          </p:nvSpPr>
          <p:spPr>
            <a:xfrm>
              <a:off x="3166075" y="1635691"/>
              <a:ext cx="1576103" cy="15627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solidFill>
                    <a:srgbClr val="191C50"/>
                  </a:solidFill>
                  <a:latin typeface="字魂扁桃体" pitchFamily="2" charset="-122"/>
                  <a:ea typeface="字魂扁桃体" pitchFamily="2" charset="-122"/>
                </a:rPr>
                <a:t>03</a:t>
              </a:r>
              <a:endParaRPr lang="zh-CN" altLang="en-US" sz="7200" dirty="0">
                <a:solidFill>
                  <a:srgbClr val="191C50"/>
                </a:solidFill>
                <a:latin typeface="字魂扁桃体" pitchFamily="2" charset="-122"/>
                <a:ea typeface="字魂扁桃体" pitchFamily="2" charset="-122"/>
              </a:endParaRPr>
            </a:p>
          </p:txBody>
        </p:sp>
      </p:grpSp>
      <p:sp>
        <p:nvSpPr>
          <p:cNvPr id="11" name="缺角矩形 10">
            <a:extLst>
              <a:ext uri="{FF2B5EF4-FFF2-40B4-BE49-F238E27FC236}">
                <a16:creationId xmlns:a16="http://schemas.microsoft.com/office/drawing/2014/main" id="{E59028A1-8AD9-7E58-15C0-38063F2358AA}"/>
              </a:ext>
            </a:extLst>
          </p:cNvPr>
          <p:cNvSpPr/>
          <p:nvPr/>
        </p:nvSpPr>
        <p:spPr>
          <a:xfrm>
            <a:off x="4410765" y="1851841"/>
            <a:ext cx="579993" cy="579993"/>
          </a:xfrm>
          <a:prstGeom prst="plaque">
            <a:avLst>
              <a:gd name="adj" fmla="val 50000"/>
            </a:avLst>
          </a:prstGeom>
          <a:solidFill>
            <a:srgbClr val="FFEF1C"/>
          </a:solidFill>
          <a:ln w="254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缺角矩形 11">
            <a:extLst>
              <a:ext uri="{FF2B5EF4-FFF2-40B4-BE49-F238E27FC236}">
                <a16:creationId xmlns:a16="http://schemas.microsoft.com/office/drawing/2014/main" id="{32ABD945-25E7-00EE-561A-D8469959926E}"/>
              </a:ext>
            </a:extLst>
          </p:cNvPr>
          <p:cNvSpPr/>
          <p:nvPr/>
        </p:nvSpPr>
        <p:spPr>
          <a:xfrm>
            <a:off x="2924798" y="3730384"/>
            <a:ext cx="279603" cy="279603"/>
          </a:xfrm>
          <a:prstGeom prst="plaque">
            <a:avLst>
              <a:gd name="adj" fmla="val 50000"/>
            </a:avLst>
          </a:prstGeom>
          <a:solidFill>
            <a:srgbClr val="FFEF1C"/>
          </a:solidFill>
          <a:ln w="254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8FEAF00F-969D-56E7-2E43-29EA3D75BEDD}"/>
              </a:ext>
            </a:extLst>
          </p:cNvPr>
          <p:cNvGrpSpPr/>
          <p:nvPr/>
        </p:nvGrpSpPr>
        <p:grpSpPr>
          <a:xfrm>
            <a:off x="571500" y="482600"/>
            <a:ext cx="1142090" cy="266700"/>
            <a:chOff x="673100" y="558800"/>
            <a:chExt cx="1142090" cy="266700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48891E63-6279-EA67-418C-448257C4E192}"/>
                </a:ext>
              </a:extLst>
            </p:cNvPr>
            <p:cNvSpPr/>
            <p:nvPr/>
          </p:nvSpPr>
          <p:spPr>
            <a:xfrm>
              <a:off x="673100" y="558800"/>
              <a:ext cx="266700" cy="266700"/>
            </a:xfrm>
            <a:prstGeom prst="ellipse">
              <a:avLst/>
            </a:prstGeom>
            <a:solidFill>
              <a:srgbClr val="FFEF1C"/>
            </a:solidFill>
            <a:ln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65223B70-F9FC-8FD8-1234-C0DA6A7A1B9E}"/>
                </a:ext>
              </a:extLst>
            </p:cNvPr>
            <p:cNvSpPr/>
            <p:nvPr/>
          </p:nvSpPr>
          <p:spPr>
            <a:xfrm>
              <a:off x="1110795" y="558800"/>
              <a:ext cx="266700" cy="266700"/>
            </a:xfrm>
            <a:prstGeom prst="ellipse">
              <a:avLst/>
            </a:prstGeom>
            <a:solidFill>
              <a:srgbClr val="FFEF1C"/>
            </a:solidFill>
            <a:ln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C25C2E83-7EB7-7AB4-9524-EA289B52AC07}"/>
                </a:ext>
              </a:extLst>
            </p:cNvPr>
            <p:cNvSpPr/>
            <p:nvPr/>
          </p:nvSpPr>
          <p:spPr>
            <a:xfrm>
              <a:off x="1548490" y="558800"/>
              <a:ext cx="266700" cy="266700"/>
            </a:xfrm>
            <a:prstGeom prst="ellipse">
              <a:avLst/>
            </a:prstGeom>
            <a:noFill/>
            <a:ln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C4BFC5A3-6AF5-29BB-1CF6-0514A4A25B66}"/>
              </a:ext>
            </a:extLst>
          </p:cNvPr>
          <p:cNvGrpSpPr/>
          <p:nvPr/>
        </p:nvGrpSpPr>
        <p:grpSpPr>
          <a:xfrm>
            <a:off x="9976305" y="5779949"/>
            <a:ext cx="1495195" cy="428049"/>
            <a:chOff x="10293805" y="5818049"/>
            <a:chExt cx="1495195" cy="428049"/>
          </a:xfrm>
        </p:grpSpPr>
        <p:sp>
          <p:nvSpPr>
            <p:cNvPr id="38" name="缺角矩形 37">
              <a:extLst>
                <a:ext uri="{FF2B5EF4-FFF2-40B4-BE49-F238E27FC236}">
                  <a16:creationId xmlns:a16="http://schemas.microsoft.com/office/drawing/2014/main" id="{8F15671B-0E15-D504-D9F9-8A881C6F5817}"/>
                </a:ext>
              </a:extLst>
            </p:cNvPr>
            <p:cNvSpPr/>
            <p:nvPr/>
          </p:nvSpPr>
          <p:spPr>
            <a:xfrm>
              <a:off x="10293805" y="5818049"/>
              <a:ext cx="428049" cy="428049"/>
            </a:xfrm>
            <a:prstGeom prst="plaque">
              <a:avLst>
                <a:gd name="adj" fmla="val 50000"/>
              </a:avLst>
            </a:prstGeom>
            <a:solidFill>
              <a:srgbClr val="FFEF1C"/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缺角矩形 38">
              <a:extLst>
                <a:ext uri="{FF2B5EF4-FFF2-40B4-BE49-F238E27FC236}">
                  <a16:creationId xmlns:a16="http://schemas.microsoft.com/office/drawing/2014/main" id="{113C3201-B649-3313-B52B-4374C553F969}"/>
                </a:ext>
              </a:extLst>
            </p:cNvPr>
            <p:cNvSpPr/>
            <p:nvPr/>
          </p:nvSpPr>
          <p:spPr>
            <a:xfrm>
              <a:off x="10827378" y="5818049"/>
              <a:ext cx="428049" cy="428049"/>
            </a:xfrm>
            <a:prstGeom prst="plaque">
              <a:avLst>
                <a:gd name="adj" fmla="val 50000"/>
              </a:avLst>
            </a:prstGeom>
            <a:solidFill>
              <a:srgbClr val="191C50"/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缺角矩形 39">
              <a:extLst>
                <a:ext uri="{FF2B5EF4-FFF2-40B4-BE49-F238E27FC236}">
                  <a16:creationId xmlns:a16="http://schemas.microsoft.com/office/drawing/2014/main" id="{8DAB76B5-C4C8-5A6A-2CDD-FDB7EE2C1552}"/>
                </a:ext>
              </a:extLst>
            </p:cNvPr>
            <p:cNvSpPr/>
            <p:nvPr/>
          </p:nvSpPr>
          <p:spPr>
            <a:xfrm>
              <a:off x="11360951" y="5818049"/>
              <a:ext cx="428049" cy="428049"/>
            </a:xfrm>
            <a:prstGeom prst="plaque">
              <a:avLst>
                <a:gd name="adj" fmla="val 50000"/>
              </a:avLst>
            </a:prstGeom>
            <a:solidFill>
              <a:srgbClr val="FFEF1C"/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E7BFADA7-3904-5F2C-511B-86A5AC76818B}"/>
              </a:ext>
            </a:extLst>
          </p:cNvPr>
          <p:cNvGrpSpPr/>
          <p:nvPr/>
        </p:nvGrpSpPr>
        <p:grpSpPr>
          <a:xfrm>
            <a:off x="5060722" y="2236118"/>
            <a:ext cx="3340555" cy="769418"/>
            <a:chOff x="2076451" y="2599748"/>
            <a:chExt cx="3340555" cy="769418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77DE250D-4D7A-85FA-9ED0-AF5390DF62D2}"/>
                </a:ext>
              </a:extLst>
            </p:cNvPr>
            <p:cNvSpPr/>
            <p:nvPr/>
          </p:nvSpPr>
          <p:spPr>
            <a:xfrm>
              <a:off x="2076451" y="2902095"/>
              <a:ext cx="3340555" cy="467071"/>
            </a:xfrm>
            <a:prstGeom prst="roundRect">
              <a:avLst>
                <a:gd name="adj" fmla="val 50000"/>
              </a:avLst>
            </a:prstGeom>
            <a:noFill/>
            <a:ln w="127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1107F4C1-DB90-746C-CFFF-2E377A42D596}"/>
                </a:ext>
              </a:extLst>
            </p:cNvPr>
            <p:cNvSpPr/>
            <p:nvPr/>
          </p:nvSpPr>
          <p:spPr>
            <a:xfrm>
              <a:off x="2076451" y="2599748"/>
              <a:ext cx="3340555" cy="580359"/>
            </a:xfrm>
            <a:prstGeom prst="roundRect">
              <a:avLst>
                <a:gd name="adj" fmla="val 50000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id="{06102729-226B-4532-0F74-B191C3C69372}"/>
                </a:ext>
              </a:extLst>
            </p:cNvPr>
            <p:cNvCxnSpPr/>
            <p:nvPr/>
          </p:nvCxnSpPr>
          <p:spPr>
            <a:xfrm>
              <a:off x="2340633" y="3268236"/>
              <a:ext cx="885825" cy="0"/>
            </a:xfrm>
            <a:prstGeom prst="line">
              <a:avLst/>
            </a:prstGeom>
            <a:ln w="25400" cap="rnd">
              <a:solidFill>
                <a:srgbClr val="191C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id="{893B9806-0118-F010-C6D7-C064CE9A7140}"/>
                </a:ext>
              </a:extLst>
            </p:cNvPr>
            <p:cNvCxnSpPr>
              <a:cxnSpLocks/>
            </p:cNvCxnSpPr>
            <p:nvPr/>
          </p:nvCxnSpPr>
          <p:spPr>
            <a:xfrm>
              <a:off x="4557100" y="3315585"/>
              <a:ext cx="570482" cy="0"/>
            </a:xfrm>
            <a:prstGeom prst="line">
              <a:avLst/>
            </a:prstGeom>
            <a:ln w="12700" cap="rnd">
              <a:solidFill>
                <a:srgbClr val="191C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D45D7292-219D-BA47-9E01-7C9C1ADDA833}"/>
                </a:ext>
              </a:extLst>
            </p:cNvPr>
            <p:cNvSpPr txBox="1"/>
            <p:nvPr/>
          </p:nvSpPr>
          <p:spPr>
            <a:xfrm>
              <a:off x="2885392" y="2693848"/>
              <a:ext cx="190040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个人成长与收获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E33BD6A-1182-076D-196A-5C1AF6720AE5}"/>
              </a:ext>
            </a:extLst>
          </p:cNvPr>
          <p:cNvSpPr txBox="1"/>
          <p:nvPr/>
        </p:nvSpPr>
        <p:spPr>
          <a:xfrm>
            <a:off x="4990758" y="3154089"/>
            <a:ext cx="4820447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064614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>
            <a:extLst>
              <a:ext uri="{FF2B5EF4-FFF2-40B4-BE49-F238E27FC236}">
                <a16:creationId xmlns:a16="http://schemas.microsoft.com/office/drawing/2014/main" id="{95EF4BCE-CA52-FE4E-6032-5CD9EF7E2AFC}"/>
              </a:ext>
            </a:extLst>
          </p:cNvPr>
          <p:cNvSpPr txBox="1"/>
          <p:nvPr/>
        </p:nvSpPr>
        <p:spPr>
          <a:xfrm>
            <a:off x="5524368" y="452915"/>
            <a:ext cx="19225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个人成长与收获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587C419-DC18-C478-A2EE-5752E51859AB}"/>
              </a:ext>
            </a:extLst>
          </p:cNvPr>
          <p:cNvSpPr txBox="1"/>
          <p:nvPr/>
        </p:nvSpPr>
        <p:spPr>
          <a:xfrm>
            <a:off x="4847951" y="318259"/>
            <a:ext cx="6415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191C50"/>
                </a:solidFill>
                <a:latin typeface="字魂扁桃体" pitchFamily="2" charset="-122"/>
                <a:ea typeface="字魂扁桃体" pitchFamily="2" charset="-122"/>
              </a:rPr>
              <a:t>03</a:t>
            </a:r>
            <a:endParaRPr lang="zh-CN" altLang="en-US" sz="3200" dirty="0">
              <a:solidFill>
                <a:srgbClr val="191C50"/>
              </a:solidFill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2" name="Freeform 6" descr="D:\51PPT模板网\51pptmoban.com\图片001.jpg">
            <a:extLst>
              <a:ext uri="{FF2B5EF4-FFF2-40B4-BE49-F238E27FC236}">
                <a16:creationId xmlns:a16="http://schemas.microsoft.com/office/drawing/2014/main" id="{92568ABA-78C0-A6C2-D16E-C2FE8D1C803B}"/>
              </a:ext>
            </a:extLst>
          </p:cNvPr>
          <p:cNvSpPr>
            <a:spLocks/>
          </p:cNvSpPr>
          <p:nvPr/>
        </p:nvSpPr>
        <p:spPr bwMode="auto">
          <a:xfrm>
            <a:off x="4346983" y="1675919"/>
            <a:ext cx="3504389" cy="4005016"/>
          </a:xfrm>
          <a:custGeom>
            <a:avLst/>
            <a:gdLst/>
            <a:ahLst/>
            <a:cxnLst>
              <a:cxn ang="0">
                <a:pos x="534" y="1813"/>
              </a:cxn>
              <a:cxn ang="0">
                <a:pos x="439" y="1553"/>
              </a:cxn>
              <a:cxn ang="0">
                <a:pos x="148" y="1532"/>
              </a:cxn>
              <a:cxn ang="0">
                <a:pos x="135" y="1370"/>
              </a:cxn>
              <a:cxn ang="0">
                <a:pos x="109" y="1290"/>
              </a:cxn>
              <a:cxn ang="0">
                <a:pos x="109" y="1154"/>
              </a:cxn>
              <a:cxn ang="0">
                <a:pos x="5" y="1059"/>
              </a:cxn>
              <a:cxn ang="0">
                <a:pos x="136" y="870"/>
              </a:cxn>
              <a:cxn ang="0">
                <a:pos x="343" y="190"/>
              </a:cxn>
              <a:cxn ang="0">
                <a:pos x="1150" y="116"/>
              </a:cxn>
              <a:cxn ang="0">
                <a:pos x="1461" y="453"/>
              </a:cxn>
              <a:cxn ang="0">
                <a:pos x="1451" y="937"/>
              </a:cxn>
              <a:cxn ang="0">
                <a:pos x="1173" y="1321"/>
              </a:cxn>
              <a:cxn ang="0">
                <a:pos x="1301" y="1807"/>
              </a:cxn>
              <a:cxn ang="0">
                <a:pos x="534" y="1813"/>
              </a:cxn>
            </a:cxnLst>
            <a:rect l="0" t="0" r="r" b="b"/>
            <a:pathLst>
              <a:path w="1522" h="1813">
                <a:moveTo>
                  <a:pt x="534" y="1813"/>
                </a:moveTo>
                <a:cubicBezTo>
                  <a:pt x="534" y="1813"/>
                  <a:pt x="464" y="1592"/>
                  <a:pt x="439" y="1553"/>
                </a:cubicBezTo>
                <a:cubicBezTo>
                  <a:pt x="413" y="1514"/>
                  <a:pt x="212" y="1576"/>
                  <a:pt x="148" y="1532"/>
                </a:cubicBezTo>
                <a:cubicBezTo>
                  <a:pt x="83" y="1489"/>
                  <a:pt x="135" y="1370"/>
                  <a:pt x="135" y="1370"/>
                </a:cubicBezTo>
                <a:cubicBezTo>
                  <a:pt x="135" y="1370"/>
                  <a:pt x="32" y="1362"/>
                  <a:pt x="109" y="1290"/>
                </a:cubicBezTo>
                <a:cubicBezTo>
                  <a:pt x="32" y="1272"/>
                  <a:pt x="117" y="1182"/>
                  <a:pt x="109" y="1154"/>
                </a:cubicBezTo>
                <a:cubicBezTo>
                  <a:pt x="47" y="1144"/>
                  <a:pt x="0" y="1100"/>
                  <a:pt x="5" y="1059"/>
                </a:cubicBezTo>
                <a:cubicBezTo>
                  <a:pt x="11" y="1018"/>
                  <a:pt x="154" y="906"/>
                  <a:pt x="136" y="870"/>
                </a:cubicBezTo>
                <a:cubicBezTo>
                  <a:pt x="118" y="834"/>
                  <a:pt x="8" y="466"/>
                  <a:pt x="343" y="190"/>
                </a:cubicBezTo>
                <a:cubicBezTo>
                  <a:pt x="553" y="18"/>
                  <a:pt x="897" y="0"/>
                  <a:pt x="1150" y="116"/>
                </a:cubicBezTo>
                <a:cubicBezTo>
                  <a:pt x="1301" y="185"/>
                  <a:pt x="1415" y="320"/>
                  <a:pt x="1461" y="453"/>
                </a:cubicBezTo>
                <a:cubicBezTo>
                  <a:pt x="1517" y="612"/>
                  <a:pt x="1522" y="801"/>
                  <a:pt x="1451" y="937"/>
                </a:cubicBezTo>
                <a:cubicBezTo>
                  <a:pt x="1363" y="1106"/>
                  <a:pt x="1187" y="1215"/>
                  <a:pt x="1173" y="1321"/>
                </a:cubicBezTo>
                <a:cubicBezTo>
                  <a:pt x="1147" y="1514"/>
                  <a:pt x="1301" y="1807"/>
                  <a:pt x="1301" y="1807"/>
                </a:cubicBezTo>
                <a:lnTo>
                  <a:pt x="534" y="1813"/>
                </a:lnTo>
                <a:close/>
              </a:path>
            </a:pathLst>
          </a:custGeom>
          <a:solidFill>
            <a:schemeClr val="bg1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3" name="Freeform 265">
            <a:extLst>
              <a:ext uri="{FF2B5EF4-FFF2-40B4-BE49-F238E27FC236}">
                <a16:creationId xmlns:a16="http://schemas.microsoft.com/office/drawing/2014/main" id="{C587F0BD-C53B-FDC4-81FD-EF85D41DC801}"/>
              </a:ext>
            </a:extLst>
          </p:cNvPr>
          <p:cNvSpPr>
            <a:spLocks/>
          </p:cNvSpPr>
          <p:nvPr/>
        </p:nvSpPr>
        <p:spPr bwMode="auto">
          <a:xfrm>
            <a:off x="4817296" y="2030339"/>
            <a:ext cx="1281880" cy="1368131"/>
          </a:xfrm>
          <a:custGeom>
            <a:avLst/>
            <a:gdLst/>
            <a:ahLst/>
            <a:cxnLst>
              <a:cxn ang="0">
                <a:pos x="748" y="622"/>
              </a:cxn>
              <a:cxn ang="0">
                <a:pos x="748" y="622"/>
              </a:cxn>
              <a:cxn ang="0">
                <a:pos x="748" y="0"/>
              </a:cxn>
              <a:cxn ang="0">
                <a:pos x="718" y="21"/>
              </a:cxn>
              <a:cxn ang="0">
                <a:pos x="680" y="82"/>
              </a:cxn>
              <a:cxn ang="0">
                <a:pos x="606" y="94"/>
              </a:cxn>
              <a:cxn ang="0">
                <a:pos x="552" y="47"/>
              </a:cxn>
              <a:cxn ang="0">
                <a:pos x="494" y="66"/>
              </a:cxn>
              <a:cxn ang="0">
                <a:pos x="478" y="135"/>
              </a:cxn>
              <a:cxn ang="0">
                <a:pos x="411" y="169"/>
              </a:cxn>
              <a:cxn ang="0">
                <a:pos x="345" y="142"/>
              </a:cxn>
              <a:cxn ang="0">
                <a:pos x="296" y="177"/>
              </a:cxn>
              <a:cxn ang="0">
                <a:pos x="302" y="249"/>
              </a:cxn>
              <a:cxn ang="0">
                <a:pos x="249" y="302"/>
              </a:cxn>
              <a:cxn ang="0">
                <a:pos x="177" y="296"/>
              </a:cxn>
              <a:cxn ang="0">
                <a:pos x="142" y="345"/>
              </a:cxn>
              <a:cxn ang="0">
                <a:pos x="169" y="411"/>
              </a:cxn>
              <a:cxn ang="0">
                <a:pos x="135" y="478"/>
              </a:cxn>
              <a:cxn ang="0">
                <a:pos x="65" y="494"/>
              </a:cxn>
              <a:cxn ang="0">
                <a:pos x="47" y="552"/>
              </a:cxn>
              <a:cxn ang="0">
                <a:pos x="94" y="606"/>
              </a:cxn>
              <a:cxn ang="0">
                <a:pos x="82" y="680"/>
              </a:cxn>
              <a:cxn ang="0">
                <a:pos x="21" y="718"/>
              </a:cxn>
              <a:cxn ang="0">
                <a:pos x="0" y="748"/>
              </a:cxn>
              <a:cxn ang="0">
                <a:pos x="622" y="748"/>
              </a:cxn>
              <a:cxn ang="0">
                <a:pos x="748" y="622"/>
              </a:cxn>
            </a:cxnLst>
            <a:rect l="0" t="0" r="r" b="b"/>
            <a:pathLst>
              <a:path w="748" h="748">
                <a:moveTo>
                  <a:pt x="748" y="622"/>
                </a:moveTo>
                <a:cubicBezTo>
                  <a:pt x="748" y="622"/>
                  <a:pt x="748" y="622"/>
                  <a:pt x="748" y="622"/>
                </a:cubicBezTo>
                <a:cubicBezTo>
                  <a:pt x="748" y="0"/>
                  <a:pt x="748" y="0"/>
                  <a:pt x="748" y="0"/>
                </a:cubicBezTo>
                <a:cubicBezTo>
                  <a:pt x="737" y="0"/>
                  <a:pt x="726" y="7"/>
                  <a:pt x="718" y="21"/>
                </a:cubicBezTo>
                <a:cubicBezTo>
                  <a:pt x="680" y="82"/>
                  <a:pt x="680" y="82"/>
                  <a:pt x="680" y="82"/>
                </a:cubicBezTo>
                <a:cubicBezTo>
                  <a:pt x="664" y="109"/>
                  <a:pt x="630" y="115"/>
                  <a:pt x="606" y="94"/>
                </a:cubicBezTo>
                <a:cubicBezTo>
                  <a:pt x="552" y="47"/>
                  <a:pt x="552" y="47"/>
                  <a:pt x="552" y="47"/>
                </a:cubicBezTo>
                <a:cubicBezTo>
                  <a:pt x="527" y="26"/>
                  <a:pt x="502" y="34"/>
                  <a:pt x="494" y="66"/>
                </a:cubicBezTo>
                <a:cubicBezTo>
                  <a:pt x="478" y="135"/>
                  <a:pt x="478" y="135"/>
                  <a:pt x="478" y="135"/>
                </a:cubicBezTo>
                <a:cubicBezTo>
                  <a:pt x="471" y="167"/>
                  <a:pt x="440" y="182"/>
                  <a:pt x="411" y="169"/>
                </a:cubicBezTo>
                <a:cubicBezTo>
                  <a:pt x="345" y="142"/>
                  <a:pt x="345" y="142"/>
                  <a:pt x="345" y="142"/>
                </a:cubicBezTo>
                <a:cubicBezTo>
                  <a:pt x="315" y="129"/>
                  <a:pt x="293" y="145"/>
                  <a:pt x="296" y="177"/>
                </a:cubicBezTo>
                <a:cubicBezTo>
                  <a:pt x="302" y="249"/>
                  <a:pt x="302" y="249"/>
                  <a:pt x="302" y="249"/>
                </a:cubicBezTo>
                <a:cubicBezTo>
                  <a:pt x="305" y="281"/>
                  <a:pt x="281" y="305"/>
                  <a:pt x="249" y="302"/>
                </a:cubicBezTo>
                <a:cubicBezTo>
                  <a:pt x="177" y="296"/>
                  <a:pt x="177" y="296"/>
                  <a:pt x="177" y="296"/>
                </a:cubicBezTo>
                <a:cubicBezTo>
                  <a:pt x="145" y="293"/>
                  <a:pt x="129" y="315"/>
                  <a:pt x="142" y="345"/>
                </a:cubicBezTo>
                <a:cubicBezTo>
                  <a:pt x="169" y="411"/>
                  <a:pt x="169" y="411"/>
                  <a:pt x="169" y="411"/>
                </a:cubicBezTo>
                <a:cubicBezTo>
                  <a:pt x="182" y="441"/>
                  <a:pt x="166" y="471"/>
                  <a:pt x="135" y="478"/>
                </a:cubicBezTo>
                <a:cubicBezTo>
                  <a:pt x="65" y="494"/>
                  <a:pt x="65" y="494"/>
                  <a:pt x="65" y="494"/>
                </a:cubicBezTo>
                <a:cubicBezTo>
                  <a:pt x="34" y="502"/>
                  <a:pt x="26" y="528"/>
                  <a:pt x="47" y="552"/>
                </a:cubicBezTo>
                <a:cubicBezTo>
                  <a:pt x="94" y="606"/>
                  <a:pt x="94" y="606"/>
                  <a:pt x="94" y="606"/>
                </a:cubicBezTo>
                <a:cubicBezTo>
                  <a:pt x="115" y="630"/>
                  <a:pt x="109" y="664"/>
                  <a:pt x="82" y="680"/>
                </a:cubicBezTo>
                <a:cubicBezTo>
                  <a:pt x="21" y="718"/>
                  <a:pt x="21" y="718"/>
                  <a:pt x="21" y="718"/>
                </a:cubicBezTo>
                <a:cubicBezTo>
                  <a:pt x="7" y="726"/>
                  <a:pt x="0" y="737"/>
                  <a:pt x="0" y="748"/>
                </a:cubicBezTo>
                <a:cubicBezTo>
                  <a:pt x="622" y="748"/>
                  <a:pt x="622" y="748"/>
                  <a:pt x="622" y="748"/>
                </a:cubicBezTo>
                <a:cubicBezTo>
                  <a:pt x="622" y="678"/>
                  <a:pt x="678" y="622"/>
                  <a:pt x="748" y="622"/>
                </a:cubicBezTo>
              </a:path>
            </a:pathLst>
          </a:custGeom>
          <a:solidFill>
            <a:srgbClr val="FFEF1C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4" name="Freeform 266">
            <a:extLst>
              <a:ext uri="{FF2B5EF4-FFF2-40B4-BE49-F238E27FC236}">
                <a16:creationId xmlns:a16="http://schemas.microsoft.com/office/drawing/2014/main" id="{9114682D-4FF3-2381-3708-9F18FEF01C9A}"/>
              </a:ext>
            </a:extLst>
          </p:cNvPr>
          <p:cNvSpPr>
            <a:spLocks/>
          </p:cNvSpPr>
          <p:nvPr/>
        </p:nvSpPr>
        <p:spPr bwMode="auto">
          <a:xfrm>
            <a:off x="4830328" y="3398471"/>
            <a:ext cx="1268849" cy="1335176"/>
          </a:xfrm>
          <a:custGeom>
            <a:avLst/>
            <a:gdLst/>
            <a:ahLst/>
            <a:cxnLst>
              <a:cxn ang="0">
                <a:pos x="748" y="126"/>
              </a:cxn>
              <a:cxn ang="0">
                <a:pos x="748" y="126"/>
              </a:cxn>
              <a:cxn ang="0">
                <a:pos x="622" y="0"/>
              </a:cxn>
              <a:cxn ang="0">
                <a:pos x="622" y="0"/>
              </a:cxn>
              <a:cxn ang="0">
                <a:pos x="0" y="0"/>
              </a:cxn>
              <a:cxn ang="0">
                <a:pos x="21" y="30"/>
              </a:cxn>
              <a:cxn ang="0">
                <a:pos x="82" y="67"/>
              </a:cxn>
              <a:cxn ang="0">
                <a:pos x="94" y="141"/>
              </a:cxn>
              <a:cxn ang="0">
                <a:pos x="47" y="196"/>
              </a:cxn>
              <a:cxn ang="0">
                <a:pos x="65" y="253"/>
              </a:cxn>
              <a:cxn ang="0">
                <a:pos x="135" y="270"/>
              </a:cxn>
              <a:cxn ang="0">
                <a:pos x="169" y="337"/>
              </a:cxn>
              <a:cxn ang="0">
                <a:pos x="142" y="403"/>
              </a:cxn>
              <a:cxn ang="0">
                <a:pos x="177" y="452"/>
              </a:cxn>
              <a:cxn ang="0">
                <a:pos x="249" y="446"/>
              </a:cxn>
              <a:cxn ang="0">
                <a:pos x="302" y="499"/>
              </a:cxn>
              <a:cxn ang="0">
                <a:pos x="296" y="570"/>
              </a:cxn>
              <a:cxn ang="0">
                <a:pos x="345" y="606"/>
              </a:cxn>
              <a:cxn ang="0">
                <a:pos x="411" y="578"/>
              </a:cxn>
              <a:cxn ang="0">
                <a:pos x="478" y="612"/>
              </a:cxn>
              <a:cxn ang="0">
                <a:pos x="494" y="682"/>
              </a:cxn>
              <a:cxn ang="0">
                <a:pos x="552" y="701"/>
              </a:cxn>
              <a:cxn ang="0">
                <a:pos x="606" y="654"/>
              </a:cxn>
              <a:cxn ang="0">
                <a:pos x="680" y="666"/>
              </a:cxn>
              <a:cxn ang="0">
                <a:pos x="718" y="727"/>
              </a:cxn>
              <a:cxn ang="0">
                <a:pos x="748" y="748"/>
              </a:cxn>
              <a:cxn ang="0">
                <a:pos x="748" y="126"/>
              </a:cxn>
            </a:cxnLst>
            <a:rect l="0" t="0" r="r" b="b"/>
            <a:pathLst>
              <a:path w="748" h="748">
                <a:moveTo>
                  <a:pt x="748" y="126"/>
                </a:moveTo>
                <a:cubicBezTo>
                  <a:pt x="748" y="126"/>
                  <a:pt x="748" y="126"/>
                  <a:pt x="748" y="126"/>
                </a:cubicBezTo>
                <a:cubicBezTo>
                  <a:pt x="678" y="126"/>
                  <a:pt x="622" y="69"/>
                  <a:pt x="622" y="0"/>
                </a:cubicBezTo>
                <a:cubicBezTo>
                  <a:pt x="622" y="0"/>
                  <a:pt x="622" y="0"/>
                  <a:pt x="62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1"/>
                  <a:pt x="7" y="22"/>
                  <a:pt x="21" y="30"/>
                </a:cubicBezTo>
                <a:cubicBezTo>
                  <a:pt x="82" y="67"/>
                  <a:pt x="82" y="67"/>
                  <a:pt x="82" y="67"/>
                </a:cubicBezTo>
                <a:cubicBezTo>
                  <a:pt x="109" y="84"/>
                  <a:pt x="115" y="117"/>
                  <a:pt x="94" y="141"/>
                </a:cubicBezTo>
                <a:cubicBezTo>
                  <a:pt x="47" y="196"/>
                  <a:pt x="47" y="196"/>
                  <a:pt x="47" y="196"/>
                </a:cubicBezTo>
                <a:cubicBezTo>
                  <a:pt x="26" y="220"/>
                  <a:pt x="34" y="246"/>
                  <a:pt x="65" y="253"/>
                </a:cubicBezTo>
                <a:cubicBezTo>
                  <a:pt x="135" y="270"/>
                  <a:pt x="135" y="270"/>
                  <a:pt x="135" y="270"/>
                </a:cubicBezTo>
                <a:cubicBezTo>
                  <a:pt x="166" y="277"/>
                  <a:pt x="182" y="307"/>
                  <a:pt x="169" y="337"/>
                </a:cubicBezTo>
                <a:cubicBezTo>
                  <a:pt x="142" y="403"/>
                  <a:pt x="142" y="403"/>
                  <a:pt x="142" y="403"/>
                </a:cubicBezTo>
                <a:cubicBezTo>
                  <a:pt x="129" y="432"/>
                  <a:pt x="145" y="454"/>
                  <a:pt x="177" y="452"/>
                </a:cubicBezTo>
                <a:cubicBezTo>
                  <a:pt x="249" y="446"/>
                  <a:pt x="249" y="446"/>
                  <a:pt x="249" y="446"/>
                </a:cubicBezTo>
                <a:cubicBezTo>
                  <a:pt x="281" y="443"/>
                  <a:pt x="305" y="467"/>
                  <a:pt x="302" y="499"/>
                </a:cubicBezTo>
                <a:cubicBezTo>
                  <a:pt x="296" y="570"/>
                  <a:pt x="296" y="570"/>
                  <a:pt x="296" y="570"/>
                </a:cubicBezTo>
                <a:cubicBezTo>
                  <a:pt x="293" y="602"/>
                  <a:pt x="315" y="618"/>
                  <a:pt x="345" y="606"/>
                </a:cubicBezTo>
                <a:cubicBezTo>
                  <a:pt x="411" y="578"/>
                  <a:pt x="411" y="578"/>
                  <a:pt x="411" y="578"/>
                </a:cubicBezTo>
                <a:cubicBezTo>
                  <a:pt x="440" y="566"/>
                  <a:pt x="471" y="581"/>
                  <a:pt x="478" y="612"/>
                </a:cubicBezTo>
                <a:cubicBezTo>
                  <a:pt x="494" y="682"/>
                  <a:pt x="494" y="682"/>
                  <a:pt x="494" y="682"/>
                </a:cubicBezTo>
                <a:cubicBezTo>
                  <a:pt x="502" y="713"/>
                  <a:pt x="527" y="722"/>
                  <a:pt x="552" y="701"/>
                </a:cubicBezTo>
                <a:cubicBezTo>
                  <a:pt x="606" y="654"/>
                  <a:pt x="606" y="654"/>
                  <a:pt x="606" y="654"/>
                </a:cubicBezTo>
                <a:cubicBezTo>
                  <a:pt x="630" y="633"/>
                  <a:pt x="664" y="638"/>
                  <a:pt x="680" y="666"/>
                </a:cubicBezTo>
                <a:cubicBezTo>
                  <a:pt x="718" y="727"/>
                  <a:pt x="718" y="727"/>
                  <a:pt x="718" y="727"/>
                </a:cubicBezTo>
                <a:cubicBezTo>
                  <a:pt x="726" y="741"/>
                  <a:pt x="737" y="748"/>
                  <a:pt x="748" y="748"/>
                </a:cubicBezTo>
                <a:cubicBezTo>
                  <a:pt x="748" y="126"/>
                  <a:pt x="748" y="126"/>
                  <a:pt x="748" y="126"/>
                </a:cubicBezTo>
              </a:path>
            </a:pathLst>
          </a:custGeom>
          <a:solidFill>
            <a:schemeClr val="bg1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5" name="Freeform 267">
            <a:extLst>
              <a:ext uri="{FF2B5EF4-FFF2-40B4-BE49-F238E27FC236}">
                <a16:creationId xmlns:a16="http://schemas.microsoft.com/office/drawing/2014/main" id="{6A1CECE0-761D-5733-53B3-F9C91B90F229}"/>
              </a:ext>
            </a:extLst>
          </p:cNvPr>
          <p:cNvSpPr>
            <a:spLocks/>
          </p:cNvSpPr>
          <p:nvPr/>
        </p:nvSpPr>
        <p:spPr bwMode="auto">
          <a:xfrm>
            <a:off x="6099178" y="2030339"/>
            <a:ext cx="1283449" cy="1368131"/>
          </a:xfrm>
          <a:custGeom>
            <a:avLst/>
            <a:gdLst/>
            <a:ahLst/>
            <a:cxnLst>
              <a:cxn ang="0">
                <a:pos x="727" y="718"/>
              </a:cxn>
              <a:cxn ang="0">
                <a:pos x="666" y="680"/>
              </a:cxn>
              <a:cxn ang="0">
                <a:pos x="654" y="606"/>
              </a:cxn>
              <a:cxn ang="0">
                <a:pos x="701" y="552"/>
              </a:cxn>
              <a:cxn ang="0">
                <a:pos x="682" y="494"/>
              </a:cxn>
              <a:cxn ang="0">
                <a:pos x="612" y="478"/>
              </a:cxn>
              <a:cxn ang="0">
                <a:pos x="578" y="411"/>
              </a:cxn>
              <a:cxn ang="0">
                <a:pos x="606" y="345"/>
              </a:cxn>
              <a:cxn ang="0">
                <a:pos x="570" y="296"/>
              </a:cxn>
              <a:cxn ang="0">
                <a:pos x="499" y="302"/>
              </a:cxn>
              <a:cxn ang="0">
                <a:pos x="446" y="249"/>
              </a:cxn>
              <a:cxn ang="0">
                <a:pos x="452" y="177"/>
              </a:cxn>
              <a:cxn ang="0">
                <a:pos x="403" y="142"/>
              </a:cxn>
              <a:cxn ang="0">
                <a:pos x="337" y="169"/>
              </a:cxn>
              <a:cxn ang="0">
                <a:pos x="270" y="135"/>
              </a:cxn>
              <a:cxn ang="0">
                <a:pos x="253" y="66"/>
              </a:cxn>
              <a:cxn ang="0">
                <a:pos x="196" y="47"/>
              </a:cxn>
              <a:cxn ang="0">
                <a:pos x="141" y="94"/>
              </a:cxn>
              <a:cxn ang="0">
                <a:pos x="67" y="82"/>
              </a:cxn>
              <a:cxn ang="0">
                <a:pos x="30" y="21"/>
              </a:cxn>
              <a:cxn ang="0">
                <a:pos x="0" y="0"/>
              </a:cxn>
              <a:cxn ang="0">
                <a:pos x="0" y="622"/>
              </a:cxn>
              <a:cxn ang="0">
                <a:pos x="126" y="748"/>
              </a:cxn>
              <a:cxn ang="0">
                <a:pos x="748" y="748"/>
              </a:cxn>
              <a:cxn ang="0">
                <a:pos x="727" y="718"/>
              </a:cxn>
            </a:cxnLst>
            <a:rect l="0" t="0" r="r" b="b"/>
            <a:pathLst>
              <a:path w="748" h="748">
                <a:moveTo>
                  <a:pt x="727" y="718"/>
                </a:moveTo>
                <a:cubicBezTo>
                  <a:pt x="666" y="680"/>
                  <a:pt x="666" y="680"/>
                  <a:pt x="666" y="680"/>
                </a:cubicBezTo>
                <a:cubicBezTo>
                  <a:pt x="638" y="664"/>
                  <a:pt x="633" y="630"/>
                  <a:pt x="654" y="606"/>
                </a:cubicBezTo>
                <a:cubicBezTo>
                  <a:pt x="701" y="552"/>
                  <a:pt x="701" y="552"/>
                  <a:pt x="701" y="552"/>
                </a:cubicBezTo>
                <a:cubicBezTo>
                  <a:pt x="722" y="528"/>
                  <a:pt x="713" y="502"/>
                  <a:pt x="682" y="494"/>
                </a:cubicBezTo>
                <a:cubicBezTo>
                  <a:pt x="612" y="478"/>
                  <a:pt x="612" y="478"/>
                  <a:pt x="612" y="478"/>
                </a:cubicBezTo>
                <a:cubicBezTo>
                  <a:pt x="581" y="471"/>
                  <a:pt x="566" y="441"/>
                  <a:pt x="578" y="411"/>
                </a:cubicBezTo>
                <a:cubicBezTo>
                  <a:pt x="606" y="345"/>
                  <a:pt x="606" y="345"/>
                  <a:pt x="606" y="345"/>
                </a:cubicBezTo>
                <a:cubicBezTo>
                  <a:pt x="618" y="315"/>
                  <a:pt x="602" y="293"/>
                  <a:pt x="570" y="296"/>
                </a:cubicBezTo>
                <a:cubicBezTo>
                  <a:pt x="499" y="302"/>
                  <a:pt x="499" y="302"/>
                  <a:pt x="499" y="302"/>
                </a:cubicBezTo>
                <a:cubicBezTo>
                  <a:pt x="467" y="305"/>
                  <a:pt x="443" y="281"/>
                  <a:pt x="446" y="249"/>
                </a:cubicBezTo>
                <a:cubicBezTo>
                  <a:pt x="452" y="177"/>
                  <a:pt x="452" y="177"/>
                  <a:pt x="452" y="177"/>
                </a:cubicBezTo>
                <a:cubicBezTo>
                  <a:pt x="454" y="145"/>
                  <a:pt x="432" y="129"/>
                  <a:pt x="403" y="142"/>
                </a:cubicBezTo>
                <a:cubicBezTo>
                  <a:pt x="337" y="169"/>
                  <a:pt x="337" y="169"/>
                  <a:pt x="337" y="169"/>
                </a:cubicBezTo>
                <a:cubicBezTo>
                  <a:pt x="307" y="182"/>
                  <a:pt x="277" y="167"/>
                  <a:pt x="270" y="135"/>
                </a:cubicBezTo>
                <a:cubicBezTo>
                  <a:pt x="253" y="66"/>
                  <a:pt x="253" y="66"/>
                  <a:pt x="253" y="66"/>
                </a:cubicBezTo>
                <a:cubicBezTo>
                  <a:pt x="246" y="34"/>
                  <a:pt x="220" y="26"/>
                  <a:pt x="196" y="47"/>
                </a:cubicBezTo>
                <a:cubicBezTo>
                  <a:pt x="141" y="94"/>
                  <a:pt x="141" y="94"/>
                  <a:pt x="141" y="94"/>
                </a:cubicBezTo>
                <a:cubicBezTo>
                  <a:pt x="117" y="115"/>
                  <a:pt x="84" y="109"/>
                  <a:pt x="67" y="82"/>
                </a:cubicBezTo>
                <a:cubicBezTo>
                  <a:pt x="30" y="21"/>
                  <a:pt x="30" y="21"/>
                  <a:pt x="30" y="21"/>
                </a:cubicBezTo>
                <a:cubicBezTo>
                  <a:pt x="22" y="7"/>
                  <a:pt x="11" y="0"/>
                  <a:pt x="0" y="0"/>
                </a:cubicBezTo>
                <a:cubicBezTo>
                  <a:pt x="0" y="622"/>
                  <a:pt x="0" y="622"/>
                  <a:pt x="0" y="622"/>
                </a:cubicBezTo>
                <a:cubicBezTo>
                  <a:pt x="69" y="622"/>
                  <a:pt x="126" y="678"/>
                  <a:pt x="126" y="748"/>
                </a:cubicBezTo>
                <a:cubicBezTo>
                  <a:pt x="748" y="748"/>
                  <a:pt x="748" y="748"/>
                  <a:pt x="748" y="748"/>
                </a:cubicBezTo>
                <a:cubicBezTo>
                  <a:pt x="748" y="737"/>
                  <a:pt x="741" y="726"/>
                  <a:pt x="727" y="718"/>
                </a:cubicBezTo>
              </a:path>
            </a:pathLst>
          </a:custGeom>
          <a:solidFill>
            <a:schemeClr val="bg1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6" name="Freeform 889">
            <a:extLst>
              <a:ext uri="{FF2B5EF4-FFF2-40B4-BE49-F238E27FC236}">
                <a16:creationId xmlns:a16="http://schemas.microsoft.com/office/drawing/2014/main" id="{F27E13DB-E4FE-85CE-09A9-14311AC7CCD2}"/>
              </a:ext>
            </a:extLst>
          </p:cNvPr>
          <p:cNvSpPr>
            <a:spLocks/>
          </p:cNvSpPr>
          <p:nvPr/>
        </p:nvSpPr>
        <p:spPr bwMode="auto">
          <a:xfrm>
            <a:off x="6099178" y="3398470"/>
            <a:ext cx="1283449" cy="1335177"/>
          </a:xfrm>
          <a:custGeom>
            <a:avLst/>
            <a:gdLst/>
            <a:ahLst/>
            <a:cxnLst>
              <a:cxn ang="0">
                <a:pos x="612" y="270"/>
              </a:cxn>
              <a:cxn ang="0">
                <a:pos x="682" y="253"/>
              </a:cxn>
              <a:cxn ang="0">
                <a:pos x="701" y="196"/>
              </a:cxn>
              <a:cxn ang="0">
                <a:pos x="654" y="141"/>
              </a:cxn>
              <a:cxn ang="0">
                <a:pos x="666" y="67"/>
              </a:cxn>
              <a:cxn ang="0">
                <a:pos x="727" y="30"/>
              </a:cxn>
              <a:cxn ang="0">
                <a:pos x="748" y="0"/>
              </a:cxn>
              <a:cxn ang="0">
                <a:pos x="126" y="0"/>
              </a:cxn>
              <a:cxn ang="0">
                <a:pos x="126" y="0"/>
              </a:cxn>
              <a:cxn ang="0">
                <a:pos x="0" y="126"/>
              </a:cxn>
              <a:cxn ang="0">
                <a:pos x="0" y="748"/>
              </a:cxn>
              <a:cxn ang="0">
                <a:pos x="30" y="727"/>
              </a:cxn>
              <a:cxn ang="0">
                <a:pos x="67" y="666"/>
              </a:cxn>
              <a:cxn ang="0">
                <a:pos x="141" y="654"/>
              </a:cxn>
              <a:cxn ang="0">
                <a:pos x="196" y="701"/>
              </a:cxn>
              <a:cxn ang="0">
                <a:pos x="253" y="682"/>
              </a:cxn>
              <a:cxn ang="0">
                <a:pos x="270" y="612"/>
              </a:cxn>
              <a:cxn ang="0">
                <a:pos x="337" y="578"/>
              </a:cxn>
              <a:cxn ang="0">
                <a:pos x="403" y="606"/>
              </a:cxn>
              <a:cxn ang="0">
                <a:pos x="452" y="570"/>
              </a:cxn>
              <a:cxn ang="0">
                <a:pos x="446" y="499"/>
              </a:cxn>
              <a:cxn ang="0">
                <a:pos x="499" y="446"/>
              </a:cxn>
              <a:cxn ang="0">
                <a:pos x="570" y="452"/>
              </a:cxn>
              <a:cxn ang="0">
                <a:pos x="606" y="403"/>
              </a:cxn>
              <a:cxn ang="0">
                <a:pos x="578" y="337"/>
              </a:cxn>
              <a:cxn ang="0">
                <a:pos x="612" y="270"/>
              </a:cxn>
            </a:cxnLst>
            <a:rect l="0" t="0" r="r" b="b"/>
            <a:pathLst>
              <a:path w="748" h="748">
                <a:moveTo>
                  <a:pt x="612" y="270"/>
                </a:moveTo>
                <a:cubicBezTo>
                  <a:pt x="682" y="253"/>
                  <a:pt x="682" y="253"/>
                  <a:pt x="682" y="253"/>
                </a:cubicBezTo>
                <a:cubicBezTo>
                  <a:pt x="713" y="246"/>
                  <a:pt x="722" y="220"/>
                  <a:pt x="701" y="196"/>
                </a:cubicBezTo>
                <a:cubicBezTo>
                  <a:pt x="654" y="141"/>
                  <a:pt x="654" y="141"/>
                  <a:pt x="654" y="141"/>
                </a:cubicBezTo>
                <a:cubicBezTo>
                  <a:pt x="633" y="117"/>
                  <a:pt x="638" y="84"/>
                  <a:pt x="666" y="67"/>
                </a:cubicBezTo>
                <a:cubicBezTo>
                  <a:pt x="727" y="30"/>
                  <a:pt x="727" y="30"/>
                  <a:pt x="727" y="30"/>
                </a:cubicBezTo>
                <a:cubicBezTo>
                  <a:pt x="741" y="22"/>
                  <a:pt x="748" y="11"/>
                  <a:pt x="748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6" y="69"/>
                  <a:pt x="69" y="126"/>
                  <a:pt x="0" y="126"/>
                </a:cubicBezTo>
                <a:cubicBezTo>
                  <a:pt x="0" y="748"/>
                  <a:pt x="0" y="748"/>
                  <a:pt x="0" y="748"/>
                </a:cubicBezTo>
                <a:cubicBezTo>
                  <a:pt x="11" y="748"/>
                  <a:pt x="22" y="741"/>
                  <a:pt x="30" y="727"/>
                </a:cubicBezTo>
                <a:cubicBezTo>
                  <a:pt x="67" y="666"/>
                  <a:pt x="67" y="666"/>
                  <a:pt x="67" y="666"/>
                </a:cubicBezTo>
                <a:cubicBezTo>
                  <a:pt x="84" y="638"/>
                  <a:pt x="117" y="633"/>
                  <a:pt x="141" y="654"/>
                </a:cubicBezTo>
                <a:cubicBezTo>
                  <a:pt x="196" y="701"/>
                  <a:pt x="196" y="701"/>
                  <a:pt x="196" y="701"/>
                </a:cubicBezTo>
                <a:cubicBezTo>
                  <a:pt x="220" y="722"/>
                  <a:pt x="246" y="713"/>
                  <a:pt x="253" y="682"/>
                </a:cubicBezTo>
                <a:cubicBezTo>
                  <a:pt x="270" y="612"/>
                  <a:pt x="270" y="612"/>
                  <a:pt x="270" y="612"/>
                </a:cubicBezTo>
                <a:cubicBezTo>
                  <a:pt x="277" y="581"/>
                  <a:pt x="307" y="566"/>
                  <a:pt x="337" y="578"/>
                </a:cubicBezTo>
                <a:cubicBezTo>
                  <a:pt x="403" y="606"/>
                  <a:pt x="403" y="606"/>
                  <a:pt x="403" y="606"/>
                </a:cubicBezTo>
                <a:cubicBezTo>
                  <a:pt x="432" y="618"/>
                  <a:pt x="454" y="602"/>
                  <a:pt x="452" y="570"/>
                </a:cubicBezTo>
                <a:cubicBezTo>
                  <a:pt x="446" y="499"/>
                  <a:pt x="446" y="499"/>
                  <a:pt x="446" y="499"/>
                </a:cubicBezTo>
                <a:cubicBezTo>
                  <a:pt x="443" y="467"/>
                  <a:pt x="467" y="443"/>
                  <a:pt x="499" y="446"/>
                </a:cubicBezTo>
                <a:cubicBezTo>
                  <a:pt x="570" y="452"/>
                  <a:pt x="570" y="452"/>
                  <a:pt x="570" y="452"/>
                </a:cubicBezTo>
                <a:cubicBezTo>
                  <a:pt x="602" y="454"/>
                  <a:pt x="618" y="432"/>
                  <a:pt x="606" y="403"/>
                </a:cubicBezTo>
                <a:cubicBezTo>
                  <a:pt x="578" y="337"/>
                  <a:pt x="578" y="337"/>
                  <a:pt x="578" y="337"/>
                </a:cubicBezTo>
                <a:cubicBezTo>
                  <a:pt x="566" y="307"/>
                  <a:pt x="581" y="277"/>
                  <a:pt x="612" y="270"/>
                </a:cubicBezTo>
              </a:path>
            </a:pathLst>
          </a:custGeom>
          <a:solidFill>
            <a:srgbClr val="FFEF1C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7" name="Group 35">
            <a:extLst>
              <a:ext uri="{FF2B5EF4-FFF2-40B4-BE49-F238E27FC236}">
                <a16:creationId xmlns:a16="http://schemas.microsoft.com/office/drawing/2014/main" id="{49FA1A16-DA9F-15DB-5723-B50C7EBCF272}"/>
              </a:ext>
            </a:extLst>
          </p:cNvPr>
          <p:cNvGrpSpPr/>
          <p:nvPr/>
        </p:nvGrpSpPr>
        <p:grpSpPr>
          <a:xfrm>
            <a:off x="7003976" y="2360002"/>
            <a:ext cx="1028843" cy="304895"/>
            <a:chOff x="5257800" y="1733550"/>
            <a:chExt cx="925033" cy="228600"/>
          </a:xfrm>
        </p:grpSpPr>
        <p:cxnSp>
          <p:nvCxnSpPr>
            <p:cNvPr id="8" name="Straight Connector 113">
              <a:extLst>
                <a:ext uri="{FF2B5EF4-FFF2-40B4-BE49-F238E27FC236}">
                  <a16:creationId xmlns:a16="http://schemas.microsoft.com/office/drawing/2014/main" id="{AF155DF1-31BA-C323-CF1A-B23F1EDD7C25}"/>
                </a:ext>
              </a:extLst>
            </p:cNvPr>
            <p:cNvCxnSpPr/>
            <p:nvPr/>
          </p:nvCxnSpPr>
          <p:spPr>
            <a:xfrm flipV="1">
              <a:off x="5257800" y="1733550"/>
              <a:ext cx="304800" cy="228600"/>
            </a:xfrm>
            <a:prstGeom prst="line">
              <a:avLst/>
            </a:prstGeom>
            <a:ln w="12700">
              <a:solidFill>
                <a:srgbClr val="191C50"/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14">
              <a:extLst>
                <a:ext uri="{FF2B5EF4-FFF2-40B4-BE49-F238E27FC236}">
                  <a16:creationId xmlns:a16="http://schemas.microsoft.com/office/drawing/2014/main" id="{B605B988-5A4B-BA2B-3471-EDF7B90C5C34}"/>
                </a:ext>
              </a:extLst>
            </p:cNvPr>
            <p:cNvCxnSpPr/>
            <p:nvPr/>
          </p:nvCxnSpPr>
          <p:spPr>
            <a:xfrm>
              <a:off x="5573233" y="1733550"/>
              <a:ext cx="609600" cy="1588"/>
            </a:xfrm>
            <a:prstGeom prst="line">
              <a:avLst/>
            </a:prstGeom>
            <a:ln w="12700">
              <a:solidFill>
                <a:srgbClr val="191C50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40">
            <a:extLst>
              <a:ext uri="{FF2B5EF4-FFF2-40B4-BE49-F238E27FC236}">
                <a16:creationId xmlns:a16="http://schemas.microsoft.com/office/drawing/2014/main" id="{C1568094-36A9-A561-6BA1-49D8372C6DC4}"/>
              </a:ext>
            </a:extLst>
          </p:cNvPr>
          <p:cNvGrpSpPr/>
          <p:nvPr/>
        </p:nvGrpSpPr>
        <p:grpSpPr>
          <a:xfrm>
            <a:off x="6885179" y="4119257"/>
            <a:ext cx="994896" cy="307012"/>
            <a:chOff x="5181600" y="3638550"/>
            <a:chExt cx="914400" cy="230188"/>
          </a:xfrm>
        </p:grpSpPr>
        <p:cxnSp>
          <p:nvCxnSpPr>
            <p:cNvPr id="11" name="Straight Connector 116">
              <a:extLst>
                <a:ext uri="{FF2B5EF4-FFF2-40B4-BE49-F238E27FC236}">
                  <a16:creationId xmlns:a16="http://schemas.microsoft.com/office/drawing/2014/main" id="{617EB10A-61DC-BD8A-DB9C-8658A2D33D54}"/>
                </a:ext>
              </a:extLst>
            </p:cNvPr>
            <p:cNvCxnSpPr/>
            <p:nvPr/>
          </p:nvCxnSpPr>
          <p:spPr>
            <a:xfrm rot="16200000" flipH="1">
              <a:off x="5181600" y="3638550"/>
              <a:ext cx="228600" cy="228600"/>
            </a:xfrm>
            <a:prstGeom prst="line">
              <a:avLst/>
            </a:prstGeom>
            <a:ln w="12700">
              <a:solidFill>
                <a:srgbClr val="191C5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7">
              <a:extLst>
                <a:ext uri="{FF2B5EF4-FFF2-40B4-BE49-F238E27FC236}">
                  <a16:creationId xmlns:a16="http://schemas.microsoft.com/office/drawing/2014/main" id="{F67FFB10-E310-1650-9BB6-437D74D5612F}"/>
                </a:ext>
              </a:extLst>
            </p:cNvPr>
            <p:cNvCxnSpPr/>
            <p:nvPr/>
          </p:nvCxnSpPr>
          <p:spPr>
            <a:xfrm>
              <a:off x="5410200" y="3867150"/>
              <a:ext cx="685800" cy="1588"/>
            </a:xfrm>
            <a:prstGeom prst="line">
              <a:avLst/>
            </a:prstGeom>
            <a:ln w="12700">
              <a:solidFill>
                <a:srgbClr val="191C50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42">
            <a:extLst>
              <a:ext uri="{FF2B5EF4-FFF2-40B4-BE49-F238E27FC236}">
                <a16:creationId xmlns:a16="http://schemas.microsoft.com/office/drawing/2014/main" id="{9C7BC12D-E9FE-1113-72ED-7D45D4950362}"/>
              </a:ext>
            </a:extLst>
          </p:cNvPr>
          <p:cNvGrpSpPr/>
          <p:nvPr/>
        </p:nvGrpSpPr>
        <p:grpSpPr>
          <a:xfrm rot="10800000">
            <a:off x="4346982" y="2360001"/>
            <a:ext cx="1130487" cy="348744"/>
            <a:chOff x="4942160" y="3608054"/>
            <a:chExt cx="1153840" cy="260684"/>
          </a:xfrm>
        </p:grpSpPr>
        <p:cxnSp>
          <p:nvCxnSpPr>
            <p:cNvPr id="14" name="Straight Connector 120">
              <a:extLst>
                <a:ext uri="{FF2B5EF4-FFF2-40B4-BE49-F238E27FC236}">
                  <a16:creationId xmlns:a16="http://schemas.microsoft.com/office/drawing/2014/main" id="{0CFF12F6-2B4F-7EBF-78FC-DA4C214C124B}"/>
                </a:ext>
              </a:extLst>
            </p:cNvPr>
            <p:cNvCxnSpPr/>
            <p:nvPr/>
          </p:nvCxnSpPr>
          <p:spPr>
            <a:xfrm rot="10800000" flipH="1" flipV="1">
              <a:off x="4942160" y="3608054"/>
              <a:ext cx="468040" cy="259095"/>
            </a:xfrm>
            <a:prstGeom prst="line">
              <a:avLst/>
            </a:prstGeom>
            <a:ln w="12700">
              <a:solidFill>
                <a:srgbClr val="191C5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21">
              <a:extLst>
                <a:ext uri="{FF2B5EF4-FFF2-40B4-BE49-F238E27FC236}">
                  <a16:creationId xmlns:a16="http://schemas.microsoft.com/office/drawing/2014/main" id="{A9BEA0D9-E2BF-78CE-FC05-56B498DA10F4}"/>
                </a:ext>
              </a:extLst>
            </p:cNvPr>
            <p:cNvCxnSpPr/>
            <p:nvPr/>
          </p:nvCxnSpPr>
          <p:spPr>
            <a:xfrm>
              <a:off x="5410200" y="3867150"/>
              <a:ext cx="685800" cy="1588"/>
            </a:xfrm>
            <a:prstGeom prst="line">
              <a:avLst/>
            </a:prstGeom>
            <a:ln w="12700">
              <a:solidFill>
                <a:srgbClr val="191C50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50">
            <a:extLst>
              <a:ext uri="{FF2B5EF4-FFF2-40B4-BE49-F238E27FC236}">
                <a16:creationId xmlns:a16="http://schemas.microsoft.com/office/drawing/2014/main" id="{76D2A778-61A8-998D-21EF-DFA10B389815}"/>
              </a:ext>
            </a:extLst>
          </p:cNvPr>
          <p:cNvGrpSpPr/>
          <p:nvPr/>
        </p:nvGrpSpPr>
        <p:grpSpPr>
          <a:xfrm rot="10800000">
            <a:off x="4232855" y="4197936"/>
            <a:ext cx="1240312" cy="452429"/>
            <a:chOff x="5066374" y="1733550"/>
            <a:chExt cx="1116459" cy="339217"/>
          </a:xfrm>
        </p:grpSpPr>
        <p:cxnSp>
          <p:nvCxnSpPr>
            <p:cNvPr id="17" name="Straight Connector 124">
              <a:extLst>
                <a:ext uri="{FF2B5EF4-FFF2-40B4-BE49-F238E27FC236}">
                  <a16:creationId xmlns:a16="http://schemas.microsoft.com/office/drawing/2014/main" id="{36A4000A-81EF-B01A-1CB7-9D43B415C39C}"/>
                </a:ext>
              </a:extLst>
            </p:cNvPr>
            <p:cNvCxnSpPr/>
            <p:nvPr/>
          </p:nvCxnSpPr>
          <p:spPr>
            <a:xfrm rot="10800000" flipH="1">
              <a:off x="5066374" y="1733550"/>
              <a:ext cx="496225" cy="339217"/>
            </a:xfrm>
            <a:prstGeom prst="line">
              <a:avLst/>
            </a:prstGeom>
            <a:ln w="12700">
              <a:solidFill>
                <a:srgbClr val="191C50"/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25">
              <a:extLst>
                <a:ext uri="{FF2B5EF4-FFF2-40B4-BE49-F238E27FC236}">
                  <a16:creationId xmlns:a16="http://schemas.microsoft.com/office/drawing/2014/main" id="{6B26E5A5-B4C3-974B-3EB6-0DF4718F7E2F}"/>
                </a:ext>
              </a:extLst>
            </p:cNvPr>
            <p:cNvCxnSpPr/>
            <p:nvPr/>
          </p:nvCxnSpPr>
          <p:spPr>
            <a:xfrm>
              <a:off x="5573233" y="1733550"/>
              <a:ext cx="609600" cy="1588"/>
            </a:xfrm>
            <a:prstGeom prst="line">
              <a:avLst/>
            </a:prstGeom>
            <a:ln w="12700">
              <a:solidFill>
                <a:srgbClr val="191C50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Freeform 336">
            <a:extLst>
              <a:ext uri="{FF2B5EF4-FFF2-40B4-BE49-F238E27FC236}">
                <a16:creationId xmlns:a16="http://schemas.microsoft.com/office/drawing/2014/main" id="{CAA5683E-5B83-AB6F-C88E-14744B3D1E43}"/>
              </a:ext>
            </a:extLst>
          </p:cNvPr>
          <p:cNvSpPr>
            <a:spLocks noEditPoints="1"/>
          </p:cNvSpPr>
          <p:nvPr/>
        </p:nvSpPr>
        <p:spPr bwMode="auto">
          <a:xfrm>
            <a:off x="5419621" y="2535962"/>
            <a:ext cx="425244" cy="615653"/>
          </a:xfrm>
          <a:custGeom>
            <a:avLst/>
            <a:gdLst>
              <a:gd name="T0" fmla="*/ 275 w 404"/>
              <a:gd name="T1" fmla="*/ 346 h 576"/>
              <a:gd name="T2" fmla="*/ 322 w 404"/>
              <a:gd name="T3" fmla="*/ 310 h 576"/>
              <a:gd name="T4" fmla="*/ 348 w 404"/>
              <a:gd name="T5" fmla="*/ 271 h 576"/>
              <a:gd name="T6" fmla="*/ 363 w 404"/>
              <a:gd name="T7" fmla="*/ 215 h 576"/>
              <a:gd name="T8" fmla="*/ 350 w 404"/>
              <a:gd name="T9" fmla="*/ 140 h 576"/>
              <a:gd name="T10" fmla="*/ 304 w 404"/>
              <a:gd name="T11" fmla="*/ 79 h 576"/>
              <a:gd name="T12" fmla="*/ 234 w 404"/>
              <a:gd name="T13" fmla="*/ 45 h 576"/>
              <a:gd name="T14" fmla="*/ 154 w 404"/>
              <a:gd name="T15" fmla="*/ 49 h 576"/>
              <a:gd name="T16" fmla="*/ 88 w 404"/>
              <a:gd name="T17" fmla="*/ 89 h 576"/>
              <a:gd name="T18" fmla="*/ 48 w 404"/>
              <a:gd name="T19" fmla="*/ 155 h 576"/>
              <a:gd name="T20" fmla="*/ 42 w 404"/>
              <a:gd name="T21" fmla="*/ 227 h 576"/>
              <a:gd name="T22" fmla="*/ 61 w 404"/>
              <a:gd name="T23" fmla="*/ 282 h 576"/>
              <a:gd name="T24" fmla="*/ 91 w 404"/>
              <a:gd name="T25" fmla="*/ 319 h 576"/>
              <a:gd name="T26" fmla="*/ 140 w 404"/>
              <a:gd name="T27" fmla="*/ 351 h 576"/>
              <a:gd name="T28" fmla="*/ 114 w 404"/>
              <a:gd name="T29" fmla="*/ 447 h 576"/>
              <a:gd name="T30" fmla="*/ 304 w 404"/>
              <a:gd name="T31" fmla="*/ 454 h 576"/>
              <a:gd name="T32" fmla="*/ 310 w 404"/>
              <a:gd name="T33" fmla="*/ 468 h 576"/>
              <a:gd name="T34" fmla="*/ 301 w 404"/>
              <a:gd name="T35" fmla="*/ 486 h 576"/>
              <a:gd name="T36" fmla="*/ 111 w 404"/>
              <a:gd name="T37" fmla="*/ 489 h 576"/>
              <a:gd name="T38" fmla="*/ 95 w 404"/>
              <a:gd name="T39" fmla="*/ 478 h 576"/>
              <a:gd name="T40" fmla="*/ 95 w 404"/>
              <a:gd name="T41" fmla="*/ 460 h 576"/>
              <a:gd name="T42" fmla="*/ 111 w 404"/>
              <a:gd name="T43" fmla="*/ 448 h 576"/>
              <a:gd name="T44" fmla="*/ 226 w 404"/>
              <a:gd name="T45" fmla="*/ 227 h 576"/>
              <a:gd name="T46" fmla="*/ 161 w 404"/>
              <a:gd name="T47" fmla="*/ 83 h 576"/>
              <a:gd name="T48" fmla="*/ 231 w 404"/>
              <a:gd name="T49" fmla="*/ 566 h 576"/>
              <a:gd name="T50" fmla="*/ 194 w 404"/>
              <a:gd name="T51" fmla="*/ 575 h 576"/>
              <a:gd name="T52" fmla="*/ 163 w 404"/>
              <a:gd name="T53" fmla="*/ 554 h 576"/>
              <a:gd name="T54" fmla="*/ 106 w 404"/>
              <a:gd name="T55" fmla="*/ 538 h 576"/>
              <a:gd name="T56" fmla="*/ 94 w 404"/>
              <a:gd name="T57" fmla="*/ 522 h 576"/>
              <a:gd name="T58" fmla="*/ 96 w 404"/>
              <a:gd name="T59" fmla="*/ 506 h 576"/>
              <a:gd name="T60" fmla="*/ 114 w 404"/>
              <a:gd name="T61" fmla="*/ 497 h 576"/>
              <a:gd name="T62" fmla="*/ 304 w 404"/>
              <a:gd name="T63" fmla="*/ 504 h 576"/>
              <a:gd name="T64" fmla="*/ 310 w 404"/>
              <a:gd name="T65" fmla="*/ 518 h 576"/>
              <a:gd name="T66" fmla="*/ 301 w 404"/>
              <a:gd name="T67" fmla="*/ 535 h 576"/>
              <a:gd name="T68" fmla="*/ 292 w 404"/>
              <a:gd name="T69" fmla="*/ 383 h 576"/>
              <a:gd name="T70" fmla="*/ 305 w 404"/>
              <a:gd name="T71" fmla="*/ 406 h 576"/>
              <a:gd name="T72" fmla="*/ 310 w 404"/>
              <a:gd name="T73" fmla="*/ 420 h 576"/>
              <a:gd name="T74" fmla="*/ 301 w 404"/>
              <a:gd name="T75" fmla="*/ 438 h 576"/>
              <a:gd name="T76" fmla="*/ 111 w 404"/>
              <a:gd name="T77" fmla="*/ 440 h 576"/>
              <a:gd name="T78" fmla="*/ 95 w 404"/>
              <a:gd name="T79" fmla="*/ 428 h 576"/>
              <a:gd name="T80" fmla="*/ 94 w 404"/>
              <a:gd name="T81" fmla="*/ 412 h 576"/>
              <a:gd name="T82" fmla="*/ 108 w 404"/>
              <a:gd name="T83" fmla="*/ 399 h 576"/>
              <a:gd name="T84" fmla="*/ 78 w 404"/>
              <a:gd name="T85" fmla="*/ 362 h 576"/>
              <a:gd name="T86" fmla="*/ 34 w 404"/>
              <a:gd name="T87" fmla="*/ 315 h 576"/>
              <a:gd name="T88" fmla="*/ 8 w 404"/>
              <a:gd name="T89" fmla="*/ 262 h 576"/>
              <a:gd name="T90" fmla="*/ 1 w 404"/>
              <a:gd name="T91" fmla="*/ 182 h 576"/>
              <a:gd name="T92" fmla="*/ 34 w 404"/>
              <a:gd name="T93" fmla="*/ 89 h 576"/>
              <a:gd name="T94" fmla="*/ 106 w 404"/>
              <a:gd name="T95" fmla="*/ 25 h 576"/>
              <a:gd name="T96" fmla="*/ 202 w 404"/>
              <a:gd name="T97" fmla="*/ 0 h 576"/>
              <a:gd name="T98" fmla="*/ 298 w 404"/>
              <a:gd name="T99" fmla="*/ 25 h 576"/>
              <a:gd name="T100" fmla="*/ 370 w 404"/>
              <a:gd name="T101" fmla="*/ 89 h 576"/>
              <a:gd name="T102" fmla="*/ 403 w 404"/>
              <a:gd name="T103" fmla="*/ 182 h 576"/>
              <a:gd name="T104" fmla="*/ 395 w 404"/>
              <a:gd name="T105" fmla="*/ 262 h 576"/>
              <a:gd name="T106" fmla="*/ 370 w 404"/>
              <a:gd name="T107" fmla="*/ 315 h 576"/>
              <a:gd name="T108" fmla="*/ 325 w 404"/>
              <a:gd name="T109" fmla="*/ 363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04" h="576">
                <a:moveTo>
                  <a:pt x="251" y="392"/>
                </a:moveTo>
                <a:lnTo>
                  <a:pt x="251" y="370"/>
                </a:lnTo>
                <a:lnTo>
                  <a:pt x="251" y="357"/>
                </a:lnTo>
                <a:lnTo>
                  <a:pt x="264" y="351"/>
                </a:lnTo>
                <a:lnTo>
                  <a:pt x="275" y="346"/>
                </a:lnTo>
                <a:lnTo>
                  <a:pt x="285" y="340"/>
                </a:lnTo>
                <a:lnTo>
                  <a:pt x="295" y="333"/>
                </a:lnTo>
                <a:lnTo>
                  <a:pt x="304" y="326"/>
                </a:lnTo>
                <a:lnTo>
                  <a:pt x="314" y="319"/>
                </a:lnTo>
                <a:lnTo>
                  <a:pt x="322" y="310"/>
                </a:lnTo>
                <a:lnTo>
                  <a:pt x="329" y="302"/>
                </a:lnTo>
                <a:lnTo>
                  <a:pt x="336" y="291"/>
                </a:lnTo>
                <a:lnTo>
                  <a:pt x="336" y="291"/>
                </a:lnTo>
                <a:lnTo>
                  <a:pt x="342" y="282"/>
                </a:lnTo>
                <a:lnTo>
                  <a:pt x="348" y="271"/>
                </a:lnTo>
                <a:lnTo>
                  <a:pt x="352" y="261"/>
                </a:lnTo>
                <a:lnTo>
                  <a:pt x="356" y="250"/>
                </a:lnTo>
                <a:lnTo>
                  <a:pt x="358" y="238"/>
                </a:lnTo>
                <a:lnTo>
                  <a:pt x="361" y="227"/>
                </a:lnTo>
                <a:lnTo>
                  <a:pt x="363" y="215"/>
                </a:lnTo>
                <a:lnTo>
                  <a:pt x="363" y="202"/>
                </a:lnTo>
                <a:lnTo>
                  <a:pt x="362" y="185"/>
                </a:lnTo>
                <a:lnTo>
                  <a:pt x="359" y="170"/>
                </a:lnTo>
                <a:lnTo>
                  <a:pt x="356" y="155"/>
                </a:lnTo>
                <a:lnTo>
                  <a:pt x="350" y="140"/>
                </a:lnTo>
                <a:lnTo>
                  <a:pt x="343" y="126"/>
                </a:lnTo>
                <a:lnTo>
                  <a:pt x="335" y="113"/>
                </a:lnTo>
                <a:lnTo>
                  <a:pt x="327" y="100"/>
                </a:lnTo>
                <a:lnTo>
                  <a:pt x="316" y="89"/>
                </a:lnTo>
                <a:lnTo>
                  <a:pt x="304" y="79"/>
                </a:lnTo>
                <a:lnTo>
                  <a:pt x="291" y="69"/>
                </a:lnTo>
                <a:lnTo>
                  <a:pt x="278" y="61"/>
                </a:lnTo>
                <a:lnTo>
                  <a:pt x="264" y="54"/>
                </a:lnTo>
                <a:lnTo>
                  <a:pt x="250" y="49"/>
                </a:lnTo>
                <a:lnTo>
                  <a:pt x="234" y="45"/>
                </a:lnTo>
                <a:lnTo>
                  <a:pt x="219" y="42"/>
                </a:lnTo>
                <a:lnTo>
                  <a:pt x="202" y="41"/>
                </a:lnTo>
                <a:lnTo>
                  <a:pt x="186" y="42"/>
                </a:lnTo>
                <a:lnTo>
                  <a:pt x="169" y="45"/>
                </a:lnTo>
                <a:lnTo>
                  <a:pt x="154" y="49"/>
                </a:lnTo>
                <a:lnTo>
                  <a:pt x="139" y="54"/>
                </a:lnTo>
                <a:lnTo>
                  <a:pt x="125" y="61"/>
                </a:lnTo>
                <a:lnTo>
                  <a:pt x="112" y="69"/>
                </a:lnTo>
                <a:lnTo>
                  <a:pt x="100" y="79"/>
                </a:lnTo>
                <a:lnTo>
                  <a:pt x="88" y="89"/>
                </a:lnTo>
                <a:lnTo>
                  <a:pt x="78" y="100"/>
                </a:lnTo>
                <a:lnTo>
                  <a:pt x="68" y="113"/>
                </a:lnTo>
                <a:lnTo>
                  <a:pt x="60" y="126"/>
                </a:lnTo>
                <a:lnTo>
                  <a:pt x="54" y="140"/>
                </a:lnTo>
                <a:lnTo>
                  <a:pt x="48" y="155"/>
                </a:lnTo>
                <a:lnTo>
                  <a:pt x="45" y="170"/>
                </a:lnTo>
                <a:lnTo>
                  <a:pt x="41" y="185"/>
                </a:lnTo>
                <a:lnTo>
                  <a:pt x="41" y="202"/>
                </a:lnTo>
                <a:lnTo>
                  <a:pt x="41" y="215"/>
                </a:lnTo>
                <a:lnTo>
                  <a:pt x="42" y="227"/>
                </a:lnTo>
                <a:lnTo>
                  <a:pt x="45" y="238"/>
                </a:lnTo>
                <a:lnTo>
                  <a:pt x="48" y="250"/>
                </a:lnTo>
                <a:lnTo>
                  <a:pt x="52" y="261"/>
                </a:lnTo>
                <a:lnTo>
                  <a:pt x="57" y="271"/>
                </a:lnTo>
                <a:lnTo>
                  <a:pt x="61" y="282"/>
                </a:lnTo>
                <a:lnTo>
                  <a:pt x="68" y="291"/>
                </a:lnTo>
                <a:lnTo>
                  <a:pt x="68" y="291"/>
                </a:lnTo>
                <a:lnTo>
                  <a:pt x="75" y="302"/>
                </a:lnTo>
                <a:lnTo>
                  <a:pt x="82" y="310"/>
                </a:lnTo>
                <a:lnTo>
                  <a:pt x="91" y="319"/>
                </a:lnTo>
                <a:lnTo>
                  <a:pt x="100" y="326"/>
                </a:lnTo>
                <a:lnTo>
                  <a:pt x="109" y="333"/>
                </a:lnTo>
                <a:lnTo>
                  <a:pt x="119" y="340"/>
                </a:lnTo>
                <a:lnTo>
                  <a:pt x="129" y="346"/>
                </a:lnTo>
                <a:lnTo>
                  <a:pt x="140" y="351"/>
                </a:lnTo>
                <a:lnTo>
                  <a:pt x="153" y="357"/>
                </a:lnTo>
                <a:lnTo>
                  <a:pt x="153" y="370"/>
                </a:lnTo>
                <a:lnTo>
                  <a:pt x="153" y="392"/>
                </a:lnTo>
                <a:lnTo>
                  <a:pt x="251" y="392"/>
                </a:lnTo>
                <a:close/>
                <a:moveTo>
                  <a:pt x="114" y="447"/>
                </a:moveTo>
                <a:lnTo>
                  <a:pt x="289" y="447"/>
                </a:lnTo>
                <a:lnTo>
                  <a:pt x="294" y="448"/>
                </a:lnTo>
                <a:lnTo>
                  <a:pt x="297" y="450"/>
                </a:lnTo>
                <a:lnTo>
                  <a:pt x="301" y="451"/>
                </a:lnTo>
                <a:lnTo>
                  <a:pt x="304" y="454"/>
                </a:lnTo>
                <a:lnTo>
                  <a:pt x="307" y="457"/>
                </a:lnTo>
                <a:lnTo>
                  <a:pt x="309" y="460"/>
                </a:lnTo>
                <a:lnTo>
                  <a:pt x="310" y="465"/>
                </a:lnTo>
                <a:lnTo>
                  <a:pt x="310" y="468"/>
                </a:lnTo>
                <a:lnTo>
                  <a:pt x="310" y="468"/>
                </a:lnTo>
                <a:lnTo>
                  <a:pt x="310" y="473"/>
                </a:lnTo>
                <a:lnTo>
                  <a:pt x="309" y="478"/>
                </a:lnTo>
                <a:lnTo>
                  <a:pt x="307" y="481"/>
                </a:lnTo>
                <a:lnTo>
                  <a:pt x="304" y="484"/>
                </a:lnTo>
                <a:lnTo>
                  <a:pt x="301" y="486"/>
                </a:lnTo>
                <a:lnTo>
                  <a:pt x="297" y="488"/>
                </a:lnTo>
                <a:lnTo>
                  <a:pt x="294" y="489"/>
                </a:lnTo>
                <a:lnTo>
                  <a:pt x="289" y="491"/>
                </a:lnTo>
                <a:lnTo>
                  <a:pt x="114" y="491"/>
                </a:lnTo>
                <a:lnTo>
                  <a:pt x="111" y="489"/>
                </a:lnTo>
                <a:lnTo>
                  <a:pt x="106" y="488"/>
                </a:lnTo>
                <a:lnTo>
                  <a:pt x="102" y="486"/>
                </a:lnTo>
                <a:lnTo>
                  <a:pt x="99" y="484"/>
                </a:lnTo>
                <a:lnTo>
                  <a:pt x="96" y="481"/>
                </a:lnTo>
                <a:lnTo>
                  <a:pt x="95" y="478"/>
                </a:lnTo>
                <a:lnTo>
                  <a:pt x="94" y="473"/>
                </a:lnTo>
                <a:lnTo>
                  <a:pt x="93" y="468"/>
                </a:lnTo>
                <a:lnTo>
                  <a:pt x="93" y="468"/>
                </a:lnTo>
                <a:lnTo>
                  <a:pt x="94" y="465"/>
                </a:lnTo>
                <a:lnTo>
                  <a:pt x="95" y="460"/>
                </a:lnTo>
                <a:lnTo>
                  <a:pt x="96" y="457"/>
                </a:lnTo>
                <a:lnTo>
                  <a:pt x="99" y="454"/>
                </a:lnTo>
                <a:lnTo>
                  <a:pt x="102" y="451"/>
                </a:lnTo>
                <a:lnTo>
                  <a:pt x="106" y="450"/>
                </a:lnTo>
                <a:lnTo>
                  <a:pt x="111" y="448"/>
                </a:lnTo>
                <a:lnTo>
                  <a:pt x="114" y="447"/>
                </a:lnTo>
                <a:lnTo>
                  <a:pt x="114" y="447"/>
                </a:lnTo>
                <a:close/>
                <a:moveTo>
                  <a:pt x="161" y="83"/>
                </a:moveTo>
                <a:lnTo>
                  <a:pt x="132" y="217"/>
                </a:lnTo>
                <a:lnTo>
                  <a:pt x="226" y="227"/>
                </a:lnTo>
                <a:lnTo>
                  <a:pt x="185" y="326"/>
                </a:lnTo>
                <a:lnTo>
                  <a:pt x="291" y="212"/>
                </a:lnTo>
                <a:lnTo>
                  <a:pt x="222" y="190"/>
                </a:lnTo>
                <a:lnTo>
                  <a:pt x="260" y="113"/>
                </a:lnTo>
                <a:lnTo>
                  <a:pt x="161" y="83"/>
                </a:lnTo>
                <a:close/>
                <a:moveTo>
                  <a:pt x="246" y="539"/>
                </a:moveTo>
                <a:lnTo>
                  <a:pt x="244" y="547"/>
                </a:lnTo>
                <a:lnTo>
                  <a:pt x="241" y="554"/>
                </a:lnTo>
                <a:lnTo>
                  <a:pt x="236" y="560"/>
                </a:lnTo>
                <a:lnTo>
                  <a:pt x="231" y="566"/>
                </a:lnTo>
                <a:lnTo>
                  <a:pt x="224" y="570"/>
                </a:lnTo>
                <a:lnTo>
                  <a:pt x="217" y="573"/>
                </a:lnTo>
                <a:lnTo>
                  <a:pt x="210" y="575"/>
                </a:lnTo>
                <a:lnTo>
                  <a:pt x="202" y="576"/>
                </a:lnTo>
                <a:lnTo>
                  <a:pt x="194" y="575"/>
                </a:lnTo>
                <a:lnTo>
                  <a:pt x="187" y="573"/>
                </a:lnTo>
                <a:lnTo>
                  <a:pt x="180" y="570"/>
                </a:lnTo>
                <a:lnTo>
                  <a:pt x="174" y="566"/>
                </a:lnTo>
                <a:lnTo>
                  <a:pt x="168" y="560"/>
                </a:lnTo>
                <a:lnTo>
                  <a:pt x="163" y="554"/>
                </a:lnTo>
                <a:lnTo>
                  <a:pt x="161" y="547"/>
                </a:lnTo>
                <a:lnTo>
                  <a:pt x="159" y="539"/>
                </a:lnTo>
                <a:lnTo>
                  <a:pt x="114" y="539"/>
                </a:lnTo>
                <a:lnTo>
                  <a:pt x="111" y="539"/>
                </a:lnTo>
                <a:lnTo>
                  <a:pt x="106" y="538"/>
                </a:lnTo>
                <a:lnTo>
                  <a:pt x="102" y="535"/>
                </a:lnTo>
                <a:lnTo>
                  <a:pt x="99" y="533"/>
                </a:lnTo>
                <a:lnTo>
                  <a:pt x="96" y="529"/>
                </a:lnTo>
                <a:lnTo>
                  <a:pt x="95" y="526"/>
                </a:lnTo>
                <a:lnTo>
                  <a:pt x="94" y="522"/>
                </a:lnTo>
                <a:lnTo>
                  <a:pt x="93" y="518"/>
                </a:lnTo>
                <a:lnTo>
                  <a:pt x="93" y="518"/>
                </a:lnTo>
                <a:lnTo>
                  <a:pt x="94" y="514"/>
                </a:lnTo>
                <a:lnTo>
                  <a:pt x="95" y="509"/>
                </a:lnTo>
                <a:lnTo>
                  <a:pt x="96" y="506"/>
                </a:lnTo>
                <a:lnTo>
                  <a:pt x="99" y="504"/>
                </a:lnTo>
                <a:lnTo>
                  <a:pt x="102" y="500"/>
                </a:lnTo>
                <a:lnTo>
                  <a:pt x="106" y="499"/>
                </a:lnTo>
                <a:lnTo>
                  <a:pt x="111" y="498"/>
                </a:lnTo>
                <a:lnTo>
                  <a:pt x="114" y="497"/>
                </a:lnTo>
                <a:lnTo>
                  <a:pt x="289" y="497"/>
                </a:lnTo>
                <a:lnTo>
                  <a:pt x="294" y="498"/>
                </a:lnTo>
                <a:lnTo>
                  <a:pt x="297" y="499"/>
                </a:lnTo>
                <a:lnTo>
                  <a:pt x="301" y="500"/>
                </a:lnTo>
                <a:lnTo>
                  <a:pt x="304" y="504"/>
                </a:lnTo>
                <a:lnTo>
                  <a:pt x="307" y="506"/>
                </a:lnTo>
                <a:lnTo>
                  <a:pt x="309" y="509"/>
                </a:lnTo>
                <a:lnTo>
                  <a:pt x="310" y="514"/>
                </a:lnTo>
                <a:lnTo>
                  <a:pt x="310" y="518"/>
                </a:lnTo>
                <a:lnTo>
                  <a:pt x="310" y="518"/>
                </a:lnTo>
                <a:lnTo>
                  <a:pt x="310" y="522"/>
                </a:lnTo>
                <a:lnTo>
                  <a:pt x="309" y="526"/>
                </a:lnTo>
                <a:lnTo>
                  <a:pt x="307" y="529"/>
                </a:lnTo>
                <a:lnTo>
                  <a:pt x="304" y="533"/>
                </a:lnTo>
                <a:lnTo>
                  <a:pt x="301" y="535"/>
                </a:lnTo>
                <a:lnTo>
                  <a:pt x="297" y="538"/>
                </a:lnTo>
                <a:lnTo>
                  <a:pt x="294" y="539"/>
                </a:lnTo>
                <a:lnTo>
                  <a:pt x="289" y="539"/>
                </a:lnTo>
                <a:lnTo>
                  <a:pt x="246" y="539"/>
                </a:lnTo>
                <a:close/>
                <a:moveTo>
                  <a:pt x="292" y="383"/>
                </a:moveTo>
                <a:lnTo>
                  <a:pt x="292" y="399"/>
                </a:lnTo>
                <a:lnTo>
                  <a:pt x="296" y="399"/>
                </a:lnTo>
                <a:lnTo>
                  <a:pt x="300" y="401"/>
                </a:lnTo>
                <a:lnTo>
                  <a:pt x="302" y="404"/>
                </a:lnTo>
                <a:lnTo>
                  <a:pt x="305" y="406"/>
                </a:lnTo>
                <a:lnTo>
                  <a:pt x="308" y="408"/>
                </a:lnTo>
                <a:lnTo>
                  <a:pt x="309" y="412"/>
                </a:lnTo>
                <a:lnTo>
                  <a:pt x="310" y="416"/>
                </a:lnTo>
                <a:lnTo>
                  <a:pt x="310" y="420"/>
                </a:lnTo>
                <a:lnTo>
                  <a:pt x="310" y="420"/>
                </a:lnTo>
                <a:lnTo>
                  <a:pt x="310" y="424"/>
                </a:lnTo>
                <a:lnTo>
                  <a:pt x="309" y="428"/>
                </a:lnTo>
                <a:lnTo>
                  <a:pt x="307" y="432"/>
                </a:lnTo>
                <a:lnTo>
                  <a:pt x="304" y="434"/>
                </a:lnTo>
                <a:lnTo>
                  <a:pt x="301" y="438"/>
                </a:lnTo>
                <a:lnTo>
                  <a:pt x="297" y="439"/>
                </a:lnTo>
                <a:lnTo>
                  <a:pt x="294" y="440"/>
                </a:lnTo>
                <a:lnTo>
                  <a:pt x="289" y="441"/>
                </a:lnTo>
                <a:lnTo>
                  <a:pt x="114" y="441"/>
                </a:lnTo>
                <a:lnTo>
                  <a:pt x="111" y="440"/>
                </a:lnTo>
                <a:lnTo>
                  <a:pt x="106" y="439"/>
                </a:lnTo>
                <a:lnTo>
                  <a:pt x="102" y="438"/>
                </a:lnTo>
                <a:lnTo>
                  <a:pt x="99" y="434"/>
                </a:lnTo>
                <a:lnTo>
                  <a:pt x="96" y="432"/>
                </a:lnTo>
                <a:lnTo>
                  <a:pt x="95" y="428"/>
                </a:lnTo>
                <a:lnTo>
                  <a:pt x="94" y="424"/>
                </a:lnTo>
                <a:lnTo>
                  <a:pt x="93" y="420"/>
                </a:lnTo>
                <a:lnTo>
                  <a:pt x="93" y="420"/>
                </a:lnTo>
                <a:lnTo>
                  <a:pt x="93" y="416"/>
                </a:lnTo>
                <a:lnTo>
                  <a:pt x="94" y="412"/>
                </a:lnTo>
                <a:lnTo>
                  <a:pt x="96" y="408"/>
                </a:lnTo>
                <a:lnTo>
                  <a:pt x="99" y="406"/>
                </a:lnTo>
                <a:lnTo>
                  <a:pt x="101" y="403"/>
                </a:lnTo>
                <a:lnTo>
                  <a:pt x="105" y="401"/>
                </a:lnTo>
                <a:lnTo>
                  <a:pt x="108" y="399"/>
                </a:lnTo>
                <a:lnTo>
                  <a:pt x="112" y="399"/>
                </a:lnTo>
                <a:lnTo>
                  <a:pt x="112" y="383"/>
                </a:lnTo>
                <a:lnTo>
                  <a:pt x="100" y="377"/>
                </a:lnTo>
                <a:lnTo>
                  <a:pt x="89" y="370"/>
                </a:lnTo>
                <a:lnTo>
                  <a:pt x="78" y="362"/>
                </a:lnTo>
                <a:lnTo>
                  <a:pt x="68" y="353"/>
                </a:lnTo>
                <a:lnTo>
                  <a:pt x="59" y="345"/>
                </a:lnTo>
                <a:lnTo>
                  <a:pt x="50" y="336"/>
                </a:lnTo>
                <a:lnTo>
                  <a:pt x="41" y="325"/>
                </a:lnTo>
                <a:lnTo>
                  <a:pt x="34" y="315"/>
                </a:lnTo>
                <a:lnTo>
                  <a:pt x="34" y="315"/>
                </a:lnTo>
                <a:lnTo>
                  <a:pt x="26" y="302"/>
                </a:lnTo>
                <a:lnTo>
                  <a:pt x="19" y="289"/>
                </a:lnTo>
                <a:lnTo>
                  <a:pt x="13" y="276"/>
                </a:lnTo>
                <a:lnTo>
                  <a:pt x="8" y="262"/>
                </a:lnTo>
                <a:lnTo>
                  <a:pt x="5" y="248"/>
                </a:lnTo>
                <a:lnTo>
                  <a:pt x="3" y="232"/>
                </a:lnTo>
                <a:lnTo>
                  <a:pt x="0" y="218"/>
                </a:lnTo>
                <a:lnTo>
                  <a:pt x="0" y="202"/>
                </a:lnTo>
                <a:lnTo>
                  <a:pt x="1" y="182"/>
                </a:lnTo>
                <a:lnTo>
                  <a:pt x="4" y="162"/>
                </a:lnTo>
                <a:lnTo>
                  <a:pt x="8" y="142"/>
                </a:lnTo>
                <a:lnTo>
                  <a:pt x="15" y="124"/>
                </a:lnTo>
                <a:lnTo>
                  <a:pt x="25" y="106"/>
                </a:lnTo>
                <a:lnTo>
                  <a:pt x="34" y="89"/>
                </a:lnTo>
                <a:lnTo>
                  <a:pt x="46" y="74"/>
                </a:lnTo>
                <a:lnTo>
                  <a:pt x="59" y="60"/>
                </a:lnTo>
                <a:lnTo>
                  <a:pt x="73" y="47"/>
                </a:lnTo>
                <a:lnTo>
                  <a:pt x="89" y="35"/>
                </a:lnTo>
                <a:lnTo>
                  <a:pt x="106" y="25"/>
                </a:lnTo>
                <a:lnTo>
                  <a:pt x="123" y="16"/>
                </a:lnTo>
                <a:lnTo>
                  <a:pt x="142" y="9"/>
                </a:lnTo>
                <a:lnTo>
                  <a:pt x="161" y="5"/>
                </a:lnTo>
                <a:lnTo>
                  <a:pt x="181" y="1"/>
                </a:lnTo>
                <a:lnTo>
                  <a:pt x="202" y="0"/>
                </a:lnTo>
                <a:lnTo>
                  <a:pt x="222" y="1"/>
                </a:lnTo>
                <a:lnTo>
                  <a:pt x="242" y="5"/>
                </a:lnTo>
                <a:lnTo>
                  <a:pt x="262" y="9"/>
                </a:lnTo>
                <a:lnTo>
                  <a:pt x="281" y="16"/>
                </a:lnTo>
                <a:lnTo>
                  <a:pt x="298" y="25"/>
                </a:lnTo>
                <a:lnTo>
                  <a:pt x="315" y="35"/>
                </a:lnTo>
                <a:lnTo>
                  <a:pt x="330" y="47"/>
                </a:lnTo>
                <a:lnTo>
                  <a:pt x="344" y="60"/>
                </a:lnTo>
                <a:lnTo>
                  <a:pt x="358" y="74"/>
                </a:lnTo>
                <a:lnTo>
                  <a:pt x="370" y="89"/>
                </a:lnTo>
                <a:lnTo>
                  <a:pt x="379" y="106"/>
                </a:lnTo>
                <a:lnTo>
                  <a:pt x="388" y="124"/>
                </a:lnTo>
                <a:lnTo>
                  <a:pt x="395" y="142"/>
                </a:lnTo>
                <a:lnTo>
                  <a:pt x="399" y="162"/>
                </a:lnTo>
                <a:lnTo>
                  <a:pt x="403" y="182"/>
                </a:lnTo>
                <a:lnTo>
                  <a:pt x="404" y="202"/>
                </a:lnTo>
                <a:lnTo>
                  <a:pt x="403" y="218"/>
                </a:lnTo>
                <a:lnTo>
                  <a:pt x="402" y="232"/>
                </a:lnTo>
                <a:lnTo>
                  <a:pt x="399" y="248"/>
                </a:lnTo>
                <a:lnTo>
                  <a:pt x="395" y="262"/>
                </a:lnTo>
                <a:lnTo>
                  <a:pt x="390" y="276"/>
                </a:lnTo>
                <a:lnTo>
                  <a:pt x="384" y="289"/>
                </a:lnTo>
                <a:lnTo>
                  <a:pt x="378" y="302"/>
                </a:lnTo>
                <a:lnTo>
                  <a:pt x="370" y="315"/>
                </a:lnTo>
                <a:lnTo>
                  <a:pt x="370" y="315"/>
                </a:lnTo>
                <a:lnTo>
                  <a:pt x="363" y="325"/>
                </a:lnTo>
                <a:lnTo>
                  <a:pt x="354" y="336"/>
                </a:lnTo>
                <a:lnTo>
                  <a:pt x="345" y="345"/>
                </a:lnTo>
                <a:lnTo>
                  <a:pt x="336" y="353"/>
                </a:lnTo>
                <a:lnTo>
                  <a:pt x="325" y="363"/>
                </a:lnTo>
                <a:lnTo>
                  <a:pt x="315" y="370"/>
                </a:lnTo>
                <a:lnTo>
                  <a:pt x="304" y="377"/>
                </a:lnTo>
                <a:lnTo>
                  <a:pt x="292" y="383"/>
                </a:lnTo>
                <a:lnTo>
                  <a:pt x="292" y="383"/>
                </a:lnTo>
                <a:close/>
              </a:path>
            </a:pathLst>
          </a:custGeom>
          <a:solidFill>
            <a:srgbClr val="191C50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0" name="Freeform 95">
            <a:extLst>
              <a:ext uri="{FF2B5EF4-FFF2-40B4-BE49-F238E27FC236}">
                <a16:creationId xmlns:a16="http://schemas.microsoft.com/office/drawing/2014/main" id="{DCF0C744-A638-F6FE-7DF8-5D56CB021C93}"/>
              </a:ext>
            </a:extLst>
          </p:cNvPr>
          <p:cNvSpPr>
            <a:spLocks noEditPoints="1"/>
          </p:cNvSpPr>
          <p:nvPr/>
        </p:nvSpPr>
        <p:spPr bwMode="auto">
          <a:xfrm>
            <a:off x="5340844" y="3596919"/>
            <a:ext cx="582801" cy="483724"/>
          </a:xfrm>
          <a:custGeom>
            <a:avLst/>
            <a:gdLst>
              <a:gd name="T0" fmla="*/ 581 w 602"/>
              <a:gd name="T1" fmla="*/ 221 h 499"/>
              <a:gd name="T2" fmla="*/ 602 w 602"/>
              <a:gd name="T3" fmla="*/ 304 h 499"/>
              <a:gd name="T4" fmla="*/ 580 w 602"/>
              <a:gd name="T5" fmla="*/ 330 h 499"/>
              <a:gd name="T6" fmla="*/ 472 w 602"/>
              <a:gd name="T7" fmla="*/ 343 h 499"/>
              <a:gd name="T8" fmla="*/ 425 w 602"/>
              <a:gd name="T9" fmla="*/ 295 h 499"/>
              <a:gd name="T10" fmla="*/ 380 w 602"/>
              <a:gd name="T11" fmla="*/ 245 h 499"/>
              <a:gd name="T12" fmla="*/ 320 w 602"/>
              <a:gd name="T13" fmla="*/ 245 h 499"/>
              <a:gd name="T14" fmla="*/ 345 w 602"/>
              <a:gd name="T15" fmla="*/ 205 h 499"/>
              <a:gd name="T16" fmla="*/ 383 w 602"/>
              <a:gd name="T17" fmla="*/ 191 h 499"/>
              <a:gd name="T18" fmla="*/ 404 w 602"/>
              <a:gd name="T19" fmla="*/ 176 h 499"/>
              <a:gd name="T20" fmla="*/ 394 w 602"/>
              <a:gd name="T21" fmla="*/ 139 h 499"/>
              <a:gd name="T22" fmla="*/ 381 w 602"/>
              <a:gd name="T23" fmla="*/ 117 h 499"/>
              <a:gd name="T24" fmla="*/ 383 w 602"/>
              <a:gd name="T25" fmla="*/ 89 h 499"/>
              <a:gd name="T26" fmla="*/ 385 w 602"/>
              <a:gd name="T27" fmla="*/ 42 h 499"/>
              <a:gd name="T28" fmla="*/ 410 w 602"/>
              <a:gd name="T29" fmla="*/ 11 h 499"/>
              <a:gd name="T30" fmla="*/ 457 w 602"/>
              <a:gd name="T31" fmla="*/ 0 h 499"/>
              <a:gd name="T32" fmla="*/ 503 w 602"/>
              <a:gd name="T33" fmla="*/ 13 h 499"/>
              <a:gd name="T34" fmla="*/ 526 w 602"/>
              <a:gd name="T35" fmla="*/ 44 h 499"/>
              <a:gd name="T36" fmla="*/ 526 w 602"/>
              <a:gd name="T37" fmla="*/ 89 h 499"/>
              <a:gd name="T38" fmla="*/ 529 w 602"/>
              <a:gd name="T39" fmla="*/ 108 h 499"/>
              <a:gd name="T40" fmla="*/ 519 w 602"/>
              <a:gd name="T41" fmla="*/ 128 h 499"/>
              <a:gd name="T42" fmla="*/ 498 w 602"/>
              <a:gd name="T43" fmla="*/ 162 h 499"/>
              <a:gd name="T44" fmla="*/ 511 w 602"/>
              <a:gd name="T45" fmla="*/ 189 h 499"/>
              <a:gd name="T46" fmla="*/ 560 w 602"/>
              <a:gd name="T47" fmla="*/ 193 h 499"/>
              <a:gd name="T48" fmla="*/ 320 w 602"/>
              <a:gd name="T49" fmla="*/ 284 h 499"/>
              <a:gd name="T50" fmla="*/ 284 w 602"/>
              <a:gd name="T51" fmla="*/ 267 h 499"/>
              <a:gd name="T52" fmla="*/ 291 w 602"/>
              <a:gd name="T53" fmla="*/ 218 h 499"/>
              <a:gd name="T54" fmla="*/ 315 w 602"/>
              <a:gd name="T55" fmla="*/ 182 h 499"/>
              <a:gd name="T56" fmla="*/ 322 w 602"/>
              <a:gd name="T57" fmla="*/ 142 h 499"/>
              <a:gd name="T58" fmla="*/ 319 w 602"/>
              <a:gd name="T59" fmla="*/ 114 h 499"/>
              <a:gd name="T60" fmla="*/ 309 w 602"/>
              <a:gd name="T61" fmla="*/ 47 h 499"/>
              <a:gd name="T62" fmla="*/ 268 w 602"/>
              <a:gd name="T63" fmla="*/ 15 h 499"/>
              <a:gd name="T64" fmla="*/ 217 w 602"/>
              <a:gd name="T65" fmla="*/ 6 h 499"/>
              <a:gd name="T66" fmla="*/ 167 w 602"/>
              <a:gd name="T67" fmla="*/ 14 h 499"/>
              <a:gd name="T68" fmla="*/ 124 w 602"/>
              <a:gd name="T69" fmla="*/ 45 h 499"/>
              <a:gd name="T70" fmla="*/ 110 w 602"/>
              <a:gd name="T71" fmla="*/ 114 h 499"/>
              <a:gd name="T72" fmla="*/ 104 w 602"/>
              <a:gd name="T73" fmla="*/ 142 h 499"/>
              <a:gd name="T74" fmla="*/ 113 w 602"/>
              <a:gd name="T75" fmla="*/ 181 h 499"/>
              <a:gd name="T76" fmla="*/ 134 w 602"/>
              <a:gd name="T77" fmla="*/ 216 h 499"/>
              <a:gd name="T78" fmla="*/ 136 w 602"/>
              <a:gd name="T79" fmla="*/ 270 h 499"/>
              <a:gd name="T80" fmla="*/ 102 w 602"/>
              <a:gd name="T81" fmla="*/ 282 h 499"/>
              <a:gd name="T82" fmla="*/ 52 w 602"/>
              <a:gd name="T83" fmla="*/ 289 h 499"/>
              <a:gd name="T84" fmla="*/ 21 w 602"/>
              <a:gd name="T85" fmla="*/ 340 h 499"/>
              <a:gd name="T86" fmla="*/ 0 w 602"/>
              <a:gd name="T87" fmla="*/ 430 h 499"/>
              <a:gd name="T88" fmla="*/ 15 w 602"/>
              <a:gd name="T89" fmla="*/ 472 h 499"/>
              <a:gd name="T90" fmla="*/ 119 w 602"/>
              <a:gd name="T91" fmla="*/ 494 h 499"/>
              <a:gd name="T92" fmla="*/ 288 w 602"/>
              <a:gd name="T93" fmla="*/ 498 h 499"/>
              <a:gd name="T94" fmla="*/ 406 w 602"/>
              <a:gd name="T95" fmla="*/ 477 h 499"/>
              <a:gd name="T96" fmla="*/ 424 w 602"/>
              <a:gd name="T97" fmla="*/ 421 h 499"/>
              <a:gd name="T98" fmla="*/ 403 w 602"/>
              <a:gd name="T99" fmla="*/ 335 h 499"/>
              <a:gd name="T100" fmla="*/ 366 w 602"/>
              <a:gd name="T101" fmla="*/ 284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02" h="499">
                <a:moveTo>
                  <a:pt x="560" y="193"/>
                </a:moveTo>
                <a:lnTo>
                  <a:pt x="567" y="200"/>
                </a:lnTo>
                <a:lnTo>
                  <a:pt x="572" y="205"/>
                </a:lnTo>
                <a:lnTo>
                  <a:pt x="577" y="213"/>
                </a:lnTo>
                <a:lnTo>
                  <a:pt x="581" y="221"/>
                </a:lnTo>
                <a:lnTo>
                  <a:pt x="589" y="237"/>
                </a:lnTo>
                <a:lnTo>
                  <a:pt x="594" y="254"/>
                </a:lnTo>
                <a:lnTo>
                  <a:pt x="597" y="271"/>
                </a:lnTo>
                <a:lnTo>
                  <a:pt x="601" y="289"/>
                </a:lnTo>
                <a:lnTo>
                  <a:pt x="602" y="304"/>
                </a:lnTo>
                <a:lnTo>
                  <a:pt x="602" y="318"/>
                </a:lnTo>
                <a:lnTo>
                  <a:pt x="599" y="322"/>
                </a:lnTo>
                <a:lnTo>
                  <a:pt x="593" y="325"/>
                </a:lnTo>
                <a:lnTo>
                  <a:pt x="587" y="328"/>
                </a:lnTo>
                <a:lnTo>
                  <a:pt x="580" y="330"/>
                </a:lnTo>
                <a:lnTo>
                  <a:pt x="563" y="335"/>
                </a:lnTo>
                <a:lnTo>
                  <a:pt x="543" y="338"/>
                </a:lnTo>
                <a:lnTo>
                  <a:pt x="521" y="340"/>
                </a:lnTo>
                <a:lnTo>
                  <a:pt x="496" y="342"/>
                </a:lnTo>
                <a:lnTo>
                  <a:pt x="472" y="343"/>
                </a:lnTo>
                <a:lnTo>
                  <a:pt x="446" y="343"/>
                </a:lnTo>
                <a:lnTo>
                  <a:pt x="441" y="330"/>
                </a:lnTo>
                <a:lnTo>
                  <a:pt x="437" y="318"/>
                </a:lnTo>
                <a:lnTo>
                  <a:pt x="431" y="306"/>
                </a:lnTo>
                <a:lnTo>
                  <a:pt x="425" y="295"/>
                </a:lnTo>
                <a:lnTo>
                  <a:pt x="418" y="284"/>
                </a:lnTo>
                <a:lnTo>
                  <a:pt x="410" y="274"/>
                </a:lnTo>
                <a:lnTo>
                  <a:pt x="401" y="264"/>
                </a:lnTo>
                <a:lnTo>
                  <a:pt x="392" y="255"/>
                </a:lnTo>
                <a:lnTo>
                  <a:pt x="380" y="245"/>
                </a:lnTo>
                <a:lnTo>
                  <a:pt x="366" y="245"/>
                </a:lnTo>
                <a:lnTo>
                  <a:pt x="354" y="245"/>
                </a:lnTo>
                <a:lnTo>
                  <a:pt x="343" y="245"/>
                </a:lnTo>
                <a:lnTo>
                  <a:pt x="332" y="245"/>
                </a:lnTo>
                <a:lnTo>
                  <a:pt x="320" y="245"/>
                </a:lnTo>
                <a:lnTo>
                  <a:pt x="319" y="245"/>
                </a:lnTo>
                <a:lnTo>
                  <a:pt x="327" y="231"/>
                </a:lnTo>
                <a:lnTo>
                  <a:pt x="334" y="217"/>
                </a:lnTo>
                <a:lnTo>
                  <a:pt x="340" y="211"/>
                </a:lnTo>
                <a:lnTo>
                  <a:pt x="345" y="205"/>
                </a:lnTo>
                <a:lnTo>
                  <a:pt x="349" y="198"/>
                </a:lnTo>
                <a:lnTo>
                  <a:pt x="352" y="191"/>
                </a:lnTo>
                <a:lnTo>
                  <a:pt x="365" y="191"/>
                </a:lnTo>
                <a:lnTo>
                  <a:pt x="377" y="191"/>
                </a:lnTo>
                <a:lnTo>
                  <a:pt x="383" y="191"/>
                </a:lnTo>
                <a:lnTo>
                  <a:pt x="387" y="191"/>
                </a:lnTo>
                <a:lnTo>
                  <a:pt x="392" y="190"/>
                </a:lnTo>
                <a:lnTo>
                  <a:pt x="397" y="189"/>
                </a:lnTo>
                <a:lnTo>
                  <a:pt x="400" y="183"/>
                </a:lnTo>
                <a:lnTo>
                  <a:pt x="404" y="176"/>
                </a:lnTo>
                <a:lnTo>
                  <a:pt x="406" y="169"/>
                </a:lnTo>
                <a:lnTo>
                  <a:pt x="408" y="160"/>
                </a:lnTo>
                <a:lnTo>
                  <a:pt x="404" y="153"/>
                </a:lnTo>
                <a:lnTo>
                  <a:pt x="399" y="146"/>
                </a:lnTo>
                <a:lnTo>
                  <a:pt x="394" y="139"/>
                </a:lnTo>
                <a:lnTo>
                  <a:pt x="392" y="129"/>
                </a:lnTo>
                <a:lnTo>
                  <a:pt x="388" y="128"/>
                </a:lnTo>
                <a:lnTo>
                  <a:pt x="386" y="124"/>
                </a:lnTo>
                <a:lnTo>
                  <a:pt x="384" y="121"/>
                </a:lnTo>
                <a:lnTo>
                  <a:pt x="381" y="117"/>
                </a:lnTo>
                <a:lnTo>
                  <a:pt x="379" y="107"/>
                </a:lnTo>
                <a:lnTo>
                  <a:pt x="378" y="94"/>
                </a:lnTo>
                <a:lnTo>
                  <a:pt x="378" y="92"/>
                </a:lnTo>
                <a:lnTo>
                  <a:pt x="380" y="90"/>
                </a:lnTo>
                <a:lnTo>
                  <a:pt x="383" y="89"/>
                </a:lnTo>
                <a:lnTo>
                  <a:pt x="384" y="88"/>
                </a:lnTo>
                <a:lnTo>
                  <a:pt x="383" y="75"/>
                </a:lnTo>
                <a:lnTo>
                  <a:pt x="383" y="63"/>
                </a:lnTo>
                <a:lnTo>
                  <a:pt x="383" y="53"/>
                </a:lnTo>
                <a:lnTo>
                  <a:pt x="385" y="42"/>
                </a:lnTo>
                <a:lnTo>
                  <a:pt x="388" y="34"/>
                </a:lnTo>
                <a:lnTo>
                  <a:pt x="392" y="27"/>
                </a:lnTo>
                <a:lnTo>
                  <a:pt x="398" y="20"/>
                </a:lnTo>
                <a:lnTo>
                  <a:pt x="404" y="14"/>
                </a:lnTo>
                <a:lnTo>
                  <a:pt x="410" y="11"/>
                </a:lnTo>
                <a:lnTo>
                  <a:pt x="415" y="8"/>
                </a:lnTo>
                <a:lnTo>
                  <a:pt x="421" y="5"/>
                </a:lnTo>
                <a:lnTo>
                  <a:pt x="428" y="4"/>
                </a:lnTo>
                <a:lnTo>
                  <a:pt x="442" y="0"/>
                </a:lnTo>
                <a:lnTo>
                  <a:pt x="457" y="0"/>
                </a:lnTo>
                <a:lnTo>
                  <a:pt x="471" y="1"/>
                </a:lnTo>
                <a:lnTo>
                  <a:pt x="485" y="4"/>
                </a:lnTo>
                <a:lnTo>
                  <a:pt x="492" y="6"/>
                </a:lnTo>
                <a:lnTo>
                  <a:pt x="498" y="9"/>
                </a:lnTo>
                <a:lnTo>
                  <a:pt x="503" y="13"/>
                </a:lnTo>
                <a:lnTo>
                  <a:pt x="509" y="17"/>
                </a:lnTo>
                <a:lnTo>
                  <a:pt x="515" y="22"/>
                </a:lnTo>
                <a:lnTo>
                  <a:pt x="520" y="28"/>
                </a:lnTo>
                <a:lnTo>
                  <a:pt x="523" y="35"/>
                </a:lnTo>
                <a:lnTo>
                  <a:pt x="526" y="44"/>
                </a:lnTo>
                <a:lnTo>
                  <a:pt x="527" y="53"/>
                </a:lnTo>
                <a:lnTo>
                  <a:pt x="528" y="63"/>
                </a:lnTo>
                <a:lnTo>
                  <a:pt x="527" y="75"/>
                </a:lnTo>
                <a:lnTo>
                  <a:pt x="526" y="89"/>
                </a:lnTo>
                <a:lnTo>
                  <a:pt x="526" y="89"/>
                </a:lnTo>
                <a:lnTo>
                  <a:pt x="527" y="90"/>
                </a:lnTo>
                <a:lnTo>
                  <a:pt x="529" y="92"/>
                </a:lnTo>
                <a:lnTo>
                  <a:pt x="529" y="94"/>
                </a:lnTo>
                <a:lnTo>
                  <a:pt x="529" y="101"/>
                </a:lnTo>
                <a:lnTo>
                  <a:pt x="529" y="108"/>
                </a:lnTo>
                <a:lnTo>
                  <a:pt x="528" y="113"/>
                </a:lnTo>
                <a:lnTo>
                  <a:pt x="526" y="117"/>
                </a:lnTo>
                <a:lnTo>
                  <a:pt x="525" y="122"/>
                </a:lnTo>
                <a:lnTo>
                  <a:pt x="521" y="126"/>
                </a:lnTo>
                <a:lnTo>
                  <a:pt x="519" y="128"/>
                </a:lnTo>
                <a:lnTo>
                  <a:pt x="515" y="130"/>
                </a:lnTo>
                <a:lnTo>
                  <a:pt x="512" y="139"/>
                </a:lnTo>
                <a:lnTo>
                  <a:pt x="508" y="147"/>
                </a:lnTo>
                <a:lnTo>
                  <a:pt x="503" y="155"/>
                </a:lnTo>
                <a:lnTo>
                  <a:pt x="498" y="162"/>
                </a:lnTo>
                <a:lnTo>
                  <a:pt x="499" y="169"/>
                </a:lnTo>
                <a:lnTo>
                  <a:pt x="501" y="175"/>
                </a:lnTo>
                <a:lnTo>
                  <a:pt x="503" y="181"/>
                </a:lnTo>
                <a:lnTo>
                  <a:pt x="506" y="186"/>
                </a:lnTo>
                <a:lnTo>
                  <a:pt x="511" y="189"/>
                </a:lnTo>
                <a:lnTo>
                  <a:pt x="515" y="191"/>
                </a:lnTo>
                <a:lnTo>
                  <a:pt x="521" y="193"/>
                </a:lnTo>
                <a:lnTo>
                  <a:pt x="528" y="193"/>
                </a:lnTo>
                <a:lnTo>
                  <a:pt x="543" y="193"/>
                </a:lnTo>
                <a:lnTo>
                  <a:pt x="560" y="193"/>
                </a:lnTo>
                <a:close/>
                <a:moveTo>
                  <a:pt x="366" y="284"/>
                </a:moveTo>
                <a:lnTo>
                  <a:pt x="354" y="284"/>
                </a:lnTo>
                <a:lnTo>
                  <a:pt x="343" y="284"/>
                </a:lnTo>
                <a:lnTo>
                  <a:pt x="331" y="284"/>
                </a:lnTo>
                <a:lnTo>
                  <a:pt x="320" y="284"/>
                </a:lnTo>
                <a:lnTo>
                  <a:pt x="310" y="284"/>
                </a:lnTo>
                <a:lnTo>
                  <a:pt x="302" y="282"/>
                </a:lnTo>
                <a:lnTo>
                  <a:pt x="295" y="278"/>
                </a:lnTo>
                <a:lnTo>
                  <a:pt x="289" y="274"/>
                </a:lnTo>
                <a:lnTo>
                  <a:pt x="284" y="267"/>
                </a:lnTo>
                <a:lnTo>
                  <a:pt x="280" y="258"/>
                </a:lnTo>
                <a:lnTo>
                  <a:pt x="278" y="249"/>
                </a:lnTo>
                <a:lnTo>
                  <a:pt x="276" y="238"/>
                </a:lnTo>
                <a:lnTo>
                  <a:pt x="284" y="229"/>
                </a:lnTo>
                <a:lnTo>
                  <a:pt x="291" y="218"/>
                </a:lnTo>
                <a:lnTo>
                  <a:pt x="297" y="205"/>
                </a:lnTo>
                <a:lnTo>
                  <a:pt x="302" y="193"/>
                </a:lnTo>
                <a:lnTo>
                  <a:pt x="306" y="190"/>
                </a:lnTo>
                <a:lnTo>
                  <a:pt x="311" y="187"/>
                </a:lnTo>
                <a:lnTo>
                  <a:pt x="315" y="182"/>
                </a:lnTo>
                <a:lnTo>
                  <a:pt x="317" y="176"/>
                </a:lnTo>
                <a:lnTo>
                  <a:pt x="319" y="169"/>
                </a:lnTo>
                <a:lnTo>
                  <a:pt x="322" y="161"/>
                </a:lnTo>
                <a:lnTo>
                  <a:pt x="322" y="151"/>
                </a:lnTo>
                <a:lnTo>
                  <a:pt x="322" y="142"/>
                </a:lnTo>
                <a:lnTo>
                  <a:pt x="322" y="139"/>
                </a:lnTo>
                <a:lnTo>
                  <a:pt x="318" y="135"/>
                </a:lnTo>
                <a:lnTo>
                  <a:pt x="318" y="135"/>
                </a:lnTo>
                <a:lnTo>
                  <a:pt x="317" y="134"/>
                </a:lnTo>
                <a:lnTo>
                  <a:pt x="319" y="114"/>
                </a:lnTo>
                <a:lnTo>
                  <a:pt x="319" y="96"/>
                </a:lnTo>
                <a:lnTo>
                  <a:pt x="319" y="81"/>
                </a:lnTo>
                <a:lnTo>
                  <a:pt x="317" y="68"/>
                </a:lnTo>
                <a:lnTo>
                  <a:pt x="313" y="58"/>
                </a:lnTo>
                <a:lnTo>
                  <a:pt x="309" y="47"/>
                </a:lnTo>
                <a:lnTo>
                  <a:pt x="302" y="38"/>
                </a:lnTo>
                <a:lnTo>
                  <a:pt x="292" y="31"/>
                </a:lnTo>
                <a:lnTo>
                  <a:pt x="285" y="25"/>
                </a:lnTo>
                <a:lnTo>
                  <a:pt x="277" y="20"/>
                </a:lnTo>
                <a:lnTo>
                  <a:pt x="268" y="15"/>
                </a:lnTo>
                <a:lnTo>
                  <a:pt x="258" y="12"/>
                </a:lnTo>
                <a:lnTo>
                  <a:pt x="249" y="9"/>
                </a:lnTo>
                <a:lnTo>
                  <a:pt x="238" y="7"/>
                </a:lnTo>
                <a:lnTo>
                  <a:pt x="228" y="6"/>
                </a:lnTo>
                <a:lnTo>
                  <a:pt x="217" y="6"/>
                </a:lnTo>
                <a:lnTo>
                  <a:pt x="207" y="6"/>
                </a:lnTo>
                <a:lnTo>
                  <a:pt x="196" y="7"/>
                </a:lnTo>
                <a:lnTo>
                  <a:pt x="187" y="8"/>
                </a:lnTo>
                <a:lnTo>
                  <a:pt x="176" y="11"/>
                </a:lnTo>
                <a:lnTo>
                  <a:pt x="167" y="14"/>
                </a:lnTo>
                <a:lnTo>
                  <a:pt x="157" y="18"/>
                </a:lnTo>
                <a:lnTo>
                  <a:pt x="149" y="22"/>
                </a:lnTo>
                <a:lnTo>
                  <a:pt x="141" y="27"/>
                </a:lnTo>
                <a:lnTo>
                  <a:pt x="133" y="35"/>
                </a:lnTo>
                <a:lnTo>
                  <a:pt x="124" y="45"/>
                </a:lnTo>
                <a:lnTo>
                  <a:pt x="119" y="55"/>
                </a:lnTo>
                <a:lnTo>
                  <a:pt x="114" y="68"/>
                </a:lnTo>
                <a:lnTo>
                  <a:pt x="111" y="82"/>
                </a:lnTo>
                <a:lnTo>
                  <a:pt x="110" y="97"/>
                </a:lnTo>
                <a:lnTo>
                  <a:pt x="110" y="114"/>
                </a:lnTo>
                <a:lnTo>
                  <a:pt x="113" y="133"/>
                </a:lnTo>
                <a:lnTo>
                  <a:pt x="110" y="134"/>
                </a:lnTo>
                <a:lnTo>
                  <a:pt x="108" y="135"/>
                </a:lnTo>
                <a:lnTo>
                  <a:pt x="104" y="139"/>
                </a:lnTo>
                <a:lnTo>
                  <a:pt x="104" y="142"/>
                </a:lnTo>
                <a:lnTo>
                  <a:pt x="104" y="151"/>
                </a:lnTo>
                <a:lnTo>
                  <a:pt x="106" y="161"/>
                </a:lnTo>
                <a:lnTo>
                  <a:pt x="107" y="168"/>
                </a:lnTo>
                <a:lnTo>
                  <a:pt x="109" y="175"/>
                </a:lnTo>
                <a:lnTo>
                  <a:pt x="113" y="181"/>
                </a:lnTo>
                <a:lnTo>
                  <a:pt x="115" y="186"/>
                </a:lnTo>
                <a:lnTo>
                  <a:pt x="120" y="190"/>
                </a:lnTo>
                <a:lnTo>
                  <a:pt x="123" y="193"/>
                </a:lnTo>
                <a:lnTo>
                  <a:pt x="128" y="204"/>
                </a:lnTo>
                <a:lnTo>
                  <a:pt x="134" y="216"/>
                </a:lnTo>
                <a:lnTo>
                  <a:pt x="141" y="227"/>
                </a:lnTo>
                <a:lnTo>
                  <a:pt x="148" y="236"/>
                </a:lnTo>
                <a:lnTo>
                  <a:pt x="146" y="249"/>
                </a:lnTo>
                <a:lnTo>
                  <a:pt x="141" y="261"/>
                </a:lnTo>
                <a:lnTo>
                  <a:pt x="136" y="270"/>
                </a:lnTo>
                <a:lnTo>
                  <a:pt x="130" y="278"/>
                </a:lnTo>
                <a:lnTo>
                  <a:pt x="124" y="281"/>
                </a:lnTo>
                <a:lnTo>
                  <a:pt x="117" y="282"/>
                </a:lnTo>
                <a:lnTo>
                  <a:pt x="110" y="282"/>
                </a:lnTo>
                <a:lnTo>
                  <a:pt x="102" y="282"/>
                </a:lnTo>
                <a:lnTo>
                  <a:pt x="92" y="282"/>
                </a:lnTo>
                <a:lnTo>
                  <a:pt x="81" y="282"/>
                </a:lnTo>
                <a:lnTo>
                  <a:pt x="70" y="282"/>
                </a:lnTo>
                <a:lnTo>
                  <a:pt x="59" y="282"/>
                </a:lnTo>
                <a:lnTo>
                  <a:pt x="52" y="289"/>
                </a:lnTo>
                <a:lnTo>
                  <a:pt x="45" y="298"/>
                </a:lnTo>
                <a:lnTo>
                  <a:pt x="39" y="308"/>
                </a:lnTo>
                <a:lnTo>
                  <a:pt x="33" y="318"/>
                </a:lnTo>
                <a:lnTo>
                  <a:pt x="27" y="329"/>
                </a:lnTo>
                <a:lnTo>
                  <a:pt x="21" y="340"/>
                </a:lnTo>
                <a:lnTo>
                  <a:pt x="16" y="353"/>
                </a:lnTo>
                <a:lnTo>
                  <a:pt x="13" y="365"/>
                </a:lnTo>
                <a:lnTo>
                  <a:pt x="6" y="391"/>
                </a:lnTo>
                <a:lnTo>
                  <a:pt x="1" y="417"/>
                </a:lnTo>
                <a:lnTo>
                  <a:pt x="0" y="430"/>
                </a:lnTo>
                <a:lnTo>
                  <a:pt x="0" y="441"/>
                </a:lnTo>
                <a:lnTo>
                  <a:pt x="0" y="453"/>
                </a:lnTo>
                <a:lnTo>
                  <a:pt x="0" y="465"/>
                </a:lnTo>
                <a:lnTo>
                  <a:pt x="7" y="468"/>
                </a:lnTo>
                <a:lnTo>
                  <a:pt x="15" y="472"/>
                </a:lnTo>
                <a:lnTo>
                  <a:pt x="25" y="475"/>
                </a:lnTo>
                <a:lnTo>
                  <a:pt x="35" y="479"/>
                </a:lnTo>
                <a:lnTo>
                  <a:pt x="60" y="485"/>
                </a:lnTo>
                <a:lnTo>
                  <a:pt x="88" y="490"/>
                </a:lnTo>
                <a:lnTo>
                  <a:pt x="119" y="494"/>
                </a:lnTo>
                <a:lnTo>
                  <a:pt x="151" y="497"/>
                </a:lnTo>
                <a:lnTo>
                  <a:pt x="185" y="499"/>
                </a:lnTo>
                <a:lnTo>
                  <a:pt x="219" y="499"/>
                </a:lnTo>
                <a:lnTo>
                  <a:pt x="253" y="499"/>
                </a:lnTo>
                <a:lnTo>
                  <a:pt x="288" y="498"/>
                </a:lnTo>
                <a:lnTo>
                  <a:pt x="319" y="494"/>
                </a:lnTo>
                <a:lnTo>
                  <a:pt x="349" y="491"/>
                </a:lnTo>
                <a:lnTo>
                  <a:pt x="374" y="486"/>
                </a:lnTo>
                <a:lnTo>
                  <a:pt x="397" y="480"/>
                </a:lnTo>
                <a:lnTo>
                  <a:pt x="406" y="477"/>
                </a:lnTo>
                <a:lnTo>
                  <a:pt x="414" y="473"/>
                </a:lnTo>
                <a:lnTo>
                  <a:pt x="421" y="468"/>
                </a:lnTo>
                <a:lnTo>
                  <a:pt x="427" y="465"/>
                </a:lnTo>
                <a:lnTo>
                  <a:pt x="426" y="444"/>
                </a:lnTo>
                <a:lnTo>
                  <a:pt x="424" y="421"/>
                </a:lnTo>
                <a:lnTo>
                  <a:pt x="420" y="397"/>
                </a:lnTo>
                <a:lnTo>
                  <a:pt x="415" y="372"/>
                </a:lnTo>
                <a:lnTo>
                  <a:pt x="412" y="359"/>
                </a:lnTo>
                <a:lnTo>
                  <a:pt x="407" y="348"/>
                </a:lnTo>
                <a:lnTo>
                  <a:pt x="403" y="335"/>
                </a:lnTo>
                <a:lnTo>
                  <a:pt x="397" y="324"/>
                </a:lnTo>
                <a:lnTo>
                  <a:pt x="391" y="312"/>
                </a:lnTo>
                <a:lnTo>
                  <a:pt x="384" y="302"/>
                </a:lnTo>
                <a:lnTo>
                  <a:pt x="376" y="292"/>
                </a:lnTo>
                <a:lnTo>
                  <a:pt x="366" y="284"/>
                </a:lnTo>
                <a:lnTo>
                  <a:pt x="366" y="284"/>
                </a:lnTo>
                <a:close/>
              </a:path>
            </a:pathLst>
          </a:custGeom>
          <a:solidFill>
            <a:srgbClr val="191C50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1" name="Freeform 335" descr="D:\51PPT模板网\51pptmoban.com\图片001.jpg">
            <a:extLst>
              <a:ext uri="{FF2B5EF4-FFF2-40B4-BE49-F238E27FC236}">
                <a16:creationId xmlns:a16="http://schemas.microsoft.com/office/drawing/2014/main" id="{288F1CB5-8F2C-9818-8BAE-D670184C64C3}"/>
              </a:ext>
            </a:extLst>
          </p:cNvPr>
          <p:cNvSpPr>
            <a:spLocks noEditPoints="1"/>
          </p:cNvSpPr>
          <p:nvPr/>
        </p:nvSpPr>
        <p:spPr bwMode="auto">
          <a:xfrm>
            <a:off x="6366921" y="3633433"/>
            <a:ext cx="511335" cy="511335"/>
          </a:xfrm>
          <a:custGeom>
            <a:avLst/>
            <a:gdLst>
              <a:gd name="T0" fmla="*/ 285 w 543"/>
              <a:gd name="T1" fmla="*/ 282 h 541"/>
              <a:gd name="T2" fmla="*/ 283 w 543"/>
              <a:gd name="T3" fmla="*/ 227 h 541"/>
              <a:gd name="T4" fmla="*/ 121 w 543"/>
              <a:gd name="T5" fmla="*/ 96 h 541"/>
              <a:gd name="T6" fmla="*/ 108 w 543"/>
              <a:gd name="T7" fmla="*/ 165 h 541"/>
              <a:gd name="T8" fmla="*/ 47 w 543"/>
              <a:gd name="T9" fmla="*/ 219 h 541"/>
              <a:gd name="T10" fmla="*/ 53 w 543"/>
              <a:gd name="T11" fmla="*/ 297 h 541"/>
              <a:gd name="T12" fmla="*/ 61 w 543"/>
              <a:gd name="T13" fmla="*/ 363 h 541"/>
              <a:gd name="T14" fmla="*/ 100 w 543"/>
              <a:gd name="T15" fmla="*/ 423 h 541"/>
              <a:gd name="T16" fmla="*/ 168 w 543"/>
              <a:gd name="T17" fmla="*/ 435 h 541"/>
              <a:gd name="T18" fmla="*/ 223 w 543"/>
              <a:gd name="T19" fmla="*/ 495 h 541"/>
              <a:gd name="T20" fmla="*/ 300 w 543"/>
              <a:gd name="T21" fmla="*/ 490 h 541"/>
              <a:gd name="T22" fmla="*/ 365 w 543"/>
              <a:gd name="T23" fmla="*/ 481 h 541"/>
              <a:gd name="T24" fmla="*/ 424 w 543"/>
              <a:gd name="T25" fmla="*/ 442 h 541"/>
              <a:gd name="T26" fmla="*/ 438 w 543"/>
              <a:gd name="T27" fmla="*/ 375 h 541"/>
              <a:gd name="T28" fmla="*/ 497 w 543"/>
              <a:gd name="T29" fmla="*/ 320 h 541"/>
              <a:gd name="T30" fmla="*/ 493 w 543"/>
              <a:gd name="T31" fmla="*/ 246 h 541"/>
              <a:gd name="T32" fmla="*/ 483 w 543"/>
              <a:gd name="T33" fmla="*/ 179 h 541"/>
              <a:gd name="T34" fmla="*/ 446 w 543"/>
              <a:gd name="T35" fmla="*/ 119 h 541"/>
              <a:gd name="T36" fmla="*/ 378 w 543"/>
              <a:gd name="T37" fmla="*/ 105 h 541"/>
              <a:gd name="T38" fmla="*/ 322 w 543"/>
              <a:gd name="T39" fmla="*/ 45 h 541"/>
              <a:gd name="T40" fmla="*/ 249 w 543"/>
              <a:gd name="T41" fmla="*/ 50 h 541"/>
              <a:gd name="T42" fmla="*/ 181 w 543"/>
              <a:gd name="T43" fmla="*/ 58 h 541"/>
              <a:gd name="T44" fmla="*/ 307 w 543"/>
              <a:gd name="T45" fmla="*/ 95 h 541"/>
              <a:gd name="T46" fmla="*/ 285 w 543"/>
              <a:gd name="T47" fmla="*/ 98 h 541"/>
              <a:gd name="T48" fmla="*/ 252 w 543"/>
              <a:gd name="T49" fmla="*/ 86 h 541"/>
              <a:gd name="T50" fmla="*/ 459 w 543"/>
              <a:gd name="T51" fmla="*/ 259 h 541"/>
              <a:gd name="T52" fmla="*/ 438 w 543"/>
              <a:gd name="T53" fmla="*/ 253 h 541"/>
              <a:gd name="T54" fmla="*/ 441 w 543"/>
              <a:gd name="T55" fmla="*/ 273 h 541"/>
              <a:gd name="T56" fmla="*/ 424 w 543"/>
              <a:gd name="T57" fmla="*/ 295 h 541"/>
              <a:gd name="T58" fmla="*/ 279 w 543"/>
              <a:gd name="T59" fmla="*/ 423 h 541"/>
              <a:gd name="T60" fmla="*/ 294 w 543"/>
              <a:gd name="T61" fmla="*/ 402 h 541"/>
              <a:gd name="T62" fmla="*/ 260 w 543"/>
              <a:gd name="T63" fmla="*/ 449 h 541"/>
              <a:gd name="T64" fmla="*/ 286 w 543"/>
              <a:gd name="T65" fmla="*/ 413 h 541"/>
              <a:gd name="T66" fmla="*/ 279 w 543"/>
              <a:gd name="T67" fmla="*/ 408 h 541"/>
              <a:gd name="T68" fmla="*/ 103 w 543"/>
              <a:gd name="T69" fmla="*/ 251 h 541"/>
              <a:gd name="T70" fmla="*/ 125 w 543"/>
              <a:gd name="T71" fmla="*/ 266 h 541"/>
              <a:gd name="T72" fmla="*/ 87 w 543"/>
              <a:gd name="T73" fmla="*/ 271 h 541"/>
              <a:gd name="T74" fmla="*/ 104 w 543"/>
              <a:gd name="T75" fmla="*/ 294 h 541"/>
              <a:gd name="T76" fmla="*/ 137 w 543"/>
              <a:gd name="T77" fmla="*/ 200 h 541"/>
              <a:gd name="T78" fmla="*/ 131 w 543"/>
              <a:gd name="T79" fmla="*/ 176 h 541"/>
              <a:gd name="T80" fmla="*/ 146 w 543"/>
              <a:gd name="T81" fmla="*/ 199 h 541"/>
              <a:gd name="T82" fmla="*/ 126 w 543"/>
              <a:gd name="T83" fmla="*/ 173 h 541"/>
              <a:gd name="T84" fmla="*/ 175 w 543"/>
              <a:gd name="T85" fmla="*/ 113 h 541"/>
              <a:gd name="T86" fmla="*/ 355 w 543"/>
              <a:gd name="T87" fmla="*/ 119 h 541"/>
              <a:gd name="T88" fmla="*/ 428 w 543"/>
              <a:gd name="T89" fmla="*/ 169 h 541"/>
              <a:gd name="T90" fmla="*/ 425 w 543"/>
              <a:gd name="T91" fmla="*/ 173 h 541"/>
              <a:gd name="T92" fmla="*/ 423 w 543"/>
              <a:gd name="T93" fmla="*/ 366 h 541"/>
              <a:gd name="T94" fmla="*/ 369 w 543"/>
              <a:gd name="T95" fmla="*/ 412 h 541"/>
              <a:gd name="T96" fmla="*/ 360 w 543"/>
              <a:gd name="T97" fmla="*/ 423 h 541"/>
              <a:gd name="T98" fmla="*/ 371 w 543"/>
              <a:gd name="T99" fmla="*/ 407 h 541"/>
              <a:gd name="T100" fmla="*/ 127 w 543"/>
              <a:gd name="T101" fmla="*/ 360 h 541"/>
              <a:gd name="T102" fmla="*/ 128 w 543"/>
              <a:gd name="T103" fmla="*/ 348 h 541"/>
              <a:gd name="T104" fmla="*/ 135 w 543"/>
              <a:gd name="T105" fmla="*/ 354 h 541"/>
              <a:gd name="T106" fmla="*/ 119 w 543"/>
              <a:gd name="T107" fmla="*/ 365 h 541"/>
              <a:gd name="T108" fmla="*/ 272 w 543"/>
              <a:gd name="T109" fmla="*/ 0 h 541"/>
              <a:gd name="T110" fmla="*/ 481 w 543"/>
              <a:gd name="T111" fmla="*/ 98 h 541"/>
              <a:gd name="T112" fmla="*/ 537 w 543"/>
              <a:gd name="T113" fmla="*/ 325 h 541"/>
              <a:gd name="T114" fmla="*/ 401 w 543"/>
              <a:gd name="T115" fmla="*/ 509 h 541"/>
              <a:gd name="T116" fmla="*/ 166 w 543"/>
              <a:gd name="T117" fmla="*/ 520 h 541"/>
              <a:gd name="T118" fmla="*/ 13 w 543"/>
              <a:gd name="T119" fmla="*/ 351 h 541"/>
              <a:gd name="T120" fmla="*/ 47 w 543"/>
              <a:gd name="T121" fmla="*/ 119 h 541"/>
              <a:gd name="T122" fmla="*/ 245 w 543"/>
              <a:gd name="T123" fmla="*/ 1 h 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43" h="541">
                <a:moveTo>
                  <a:pt x="201" y="173"/>
                </a:moveTo>
                <a:lnTo>
                  <a:pt x="216" y="193"/>
                </a:lnTo>
                <a:lnTo>
                  <a:pt x="232" y="213"/>
                </a:lnTo>
                <a:lnTo>
                  <a:pt x="247" y="232"/>
                </a:lnTo>
                <a:lnTo>
                  <a:pt x="262" y="252"/>
                </a:lnTo>
                <a:lnTo>
                  <a:pt x="260" y="254"/>
                </a:lnTo>
                <a:lnTo>
                  <a:pt x="259" y="258"/>
                </a:lnTo>
                <a:lnTo>
                  <a:pt x="258" y="261"/>
                </a:lnTo>
                <a:lnTo>
                  <a:pt x="258" y="266"/>
                </a:lnTo>
                <a:lnTo>
                  <a:pt x="259" y="268"/>
                </a:lnTo>
                <a:lnTo>
                  <a:pt x="259" y="270"/>
                </a:lnTo>
                <a:lnTo>
                  <a:pt x="256" y="275"/>
                </a:lnTo>
                <a:lnTo>
                  <a:pt x="254" y="280"/>
                </a:lnTo>
                <a:lnTo>
                  <a:pt x="265" y="287"/>
                </a:lnTo>
                <a:lnTo>
                  <a:pt x="274" y="294"/>
                </a:lnTo>
                <a:lnTo>
                  <a:pt x="279" y="288"/>
                </a:lnTo>
                <a:lnTo>
                  <a:pt x="283" y="282"/>
                </a:lnTo>
                <a:lnTo>
                  <a:pt x="285" y="282"/>
                </a:lnTo>
                <a:lnTo>
                  <a:pt x="287" y="281"/>
                </a:lnTo>
                <a:lnTo>
                  <a:pt x="294" y="289"/>
                </a:lnTo>
                <a:lnTo>
                  <a:pt x="301" y="298"/>
                </a:lnTo>
                <a:lnTo>
                  <a:pt x="304" y="294"/>
                </a:lnTo>
                <a:lnTo>
                  <a:pt x="308" y="292"/>
                </a:lnTo>
                <a:lnTo>
                  <a:pt x="302" y="282"/>
                </a:lnTo>
                <a:lnTo>
                  <a:pt x="295" y="274"/>
                </a:lnTo>
                <a:lnTo>
                  <a:pt x="297" y="268"/>
                </a:lnTo>
                <a:lnTo>
                  <a:pt x="297" y="262"/>
                </a:lnTo>
                <a:lnTo>
                  <a:pt x="309" y="246"/>
                </a:lnTo>
                <a:lnTo>
                  <a:pt x="320" y="230"/>
                </a:lnTo>
                <a:lnTo>
                  <a:pt x="329" y="212"/>
                </a:lnTo>
                <a:lnTo>
                  <a:pt x="338" y="194"/>
                </a:lnTo>
                <a:lnTo>
                  <a:pt x="328" y="187"/>
                </a:lnTo>
                <a:lnTo>
                  <a:pt x="317" y="181"/>
                </a:lnTo>
                <a:lnTo>
                  <a:pt x="306" y="197"/>
                </a:lnTo>
                <a:lnTo>
                  <a:pt x="294" y="212"/>
                </a:lnTo>
                <a:lnTo>
                  <a:pt x="283" y="227"/>
                </a:lnTo>
                <a:lnTo>
                  <a:pt x="274" y="244"/>
                </a:lnTo>
                <a:lnTo>
                  <a:pt x="273" y="244"/>
                </a:lnTo>
                <a:lnTo>
                  <a:pt x="272" y="244"/>
                </a:lnTo>
                <a:lnTo>
                  <a:pt x="256" y="225"/>
                </a:lnTo>
                <a:lnTo>
                  <a:pt x="241" y="205"/>
                </a:lnTo>
                <a:lnTo>
                  <a:pt x="225" y="186"/>
                </a:lnTo>
                <a:lnTo>
                  <a:pt x="208" y="166"/>
                </a:lnTo>
                <a:lnTo>
                  <a:pt x="205" y="170"/>
                </a:lnTo>
                <a:lnTo>
                  <a:pt x="201" y="173"/>
                </a:lnTo>
                <a:close/>
                <a:moveTo>
                  <a:pt x="142" y="79"/>
                </a:moveTo>
                <a:lnTo>
                  <a:pt x="148" y="88"/>
                </a:lnTo>
                <a:lnTo>
                  <a:pt x="142" y="92"/>
                </a:lnTo>
                <a:lnTo>
                  <a:pt x="137" y="84"/>
                </a:lnTo>
                <a:lnTo>
                  <a:pt x="132" y="88"/>
                </a:lnTo>
                <a:lnTo>
                  <a:pt x="127" y="91"/>
                </a:lnTo>
                <a:lnTo>
                  <a:pt x="134" y="98"/>
                </a:lnTo>
                <a:lnTo>
                  <a:pt x="128" y="104"/>
                </a:lnTo>
                <a:lnTo>
                  <a:pt x="121" y="96"/>
                </a:lnTo>
                <a:lnTo>
                  <a:pt x="117" y="99"/>
                </a:lnTo>
                <a:lnTo>
                  <a:pt x="113" y="104"/>
                </a:lnTo>
                <a:lnTo>
                  <a:pt x="120" y="111"/>
                </a:lnTo>
                <a:lnTo>
                  <a:pt x="114" y="117"/>
                </a:lnTo>
                <a:lnTo>
                  <a:pt x="107" y="110"/>
                </a:lnTo>
                <a:lnTo>
                  <a:pt x="104" y="113"/>
                </a:lnTo>
                <a:lnTo>
                  <a:pt x="100" y="117"/>
                </a:lnTo>
                <a:lnTo>
                  <a:pt x="107" y="124"/>
                </a:lnTo>
                <a:lnTo>
                  <a:pt x="103" y="130"/>
                </a:lnTo>
                <a:lnTo>
                  <a:pt x="94" y="123"/>
                </a:lnTo>
                <a:lnTo>
                  <a:pt x="91" y="127"/>
                </a:lnTo>
                <a:lnTo>
                  <a:pt x="87" y="132"/>
                </a:lnTo>
                <a:lnTo>
                  <a:pt x="96" y="138"/>
                </a:lnTo>
                <a:lnTo>
                  <a:pt x="91" y="144"/>
                </a:lnTo>
                <a:lnTo>
                  <a:pt x="83" y="138"/>
                </a:lnTo>
                <a:lnTo>
                  <a:pt x="80" y="143"/>
                </a:lnTo>
                <a:lnTo>
                  <a:pt x="77" y="147"/>
                </a:lnTo>
                <a:lnTo>
                  <a:pt x="108" y="165"/>
                </a:lnTo>
                <a:lnTo>
                  <a:pt x="100" y="180"/>
                </a:lnTo>
                <a:lnTo>
                  <a:pt x="69" y="163"/>
                </a:lnTo>
                <a:lnTo>
                  <a:pt x="66" y="166"/>
                </a:lnTo>
                <a:lnTo>
                  <a:pt x="65" y="170"/>
                </a:lnTo>
                <a:lnTo>
                  <a:pt x="74" y="174"/>
                </a:lnTo>
                <a:lnTo>
                  <a:pt x="71" y="181"/>
                </a:lnTo>
                <a:lnTo>
                  <a:pt x="61" y="177"/>
                </a:lnTo>
                <a:lnTo>
                  <a:pt x="59" y="183"/>
                </a:lnTo>
                <a:lnTo>
                  <a:pt x="57" y="187"/>
                </a:lnTo>
                <a:lnTo>
                  <a:pt x="66" y="191"/>
                </a:lnTo>
                <a:lnTo>
                  <a:pt x="64" y="199"/>
                </a:lnTo>
                <a:lnTo>
                  <a:pt x="54" y="196"/>
                </a:lnTo>
                <a:lnTo>
                  <a:pt x="52" y="201"/>
                </a:lnTo>
                <a:lnTo>
                  <a:pt x="51" y="206"/>
                </a:lnTo>
                <a:lnTo>
                  <a:pt x="60" y="210"/>
                </a:lnTo>
                <a:lnTo>
                  <a:pt x="58" y="217"/>
                </a:lnTo>
                <a:lnTo>
                  <a:pt x="49" y="214"/>
                </a:lnTo>
                <a:lnTo>
                  <a:pt x="47" y="219"/>
                </a:lnTo>
                <a:lnTo>
                  <a:pt x="46" y="225"/>
                </a:lnTo>
                <a:lnTo>
                  <a:pt x="57" y="226"/>
                </a:lnTo>
                <a:lnTo>
                  <a:pt x="54" y="234"/>
                </a:lnTo>
                <a:lnTo>
                  <a:pt x="45" y="232"/>
                </a:lnTo>
                <a:lnTo>
                  <a:pt x="44" y="238"/>
                </a:lnTo>
                <a:lnTo>
                  <a:pt x="43" y="244"/>
                </a:lnTo>
                <a:lnTo>
                  <a:pt x="53" y="245"/>
                </a:lnTo>
                <a:lnTo>
                  <a:pt x="53" y="252"/>
                </a:lnTo>
                <a:lnTo>
                  <a:pt x="43" y="251"/>
                </a:lnTo>
                <a:lnTo>
                  <a:pt x="42" y="257"/>
                </a:lnTo>
                <a:lnTo>
                  <a:pt x="42" y="261"/>
                </a:lnTo>
                <a:lnTo>
                  <a:pt x="78" y="261"/>
                </a:lnTo>
                <a:lnTo>
                  <a:pt x="78" y="279"/>
                </a:lnTo>
                <a:lnTo>
                  <a:pt x="42" y="279"/>
                </a:lnTo>
                <a:lnTo>
                  <a:pt x="42" y="285"/>
                </a:lnTo>
                <a:lnTo>
                  <a:pt x="43" y="289"/>
                </a:lnTo>
                <a:lnTo>
                  <a:pt x="53" y="288"/>
                </a:lnTo>
                <a:lnTo>
                  <a:pt x="53" y="297"/>
                </a:lnTo>
                <a:lnTo>
                  <a:pt x="43" y="298"/>
                </a:lnTo>
                <a:lnTo>
                  <a:pt x="44" y="302"/>
                </a:lnTo>
                <a:lnTo>
                  <a:pt x="45" y="308"/>
                </a:lnTo>
                <a:lnTo>
                  <a:pt x="54" y="307"/>
                </a:lnTo>
                <a:lnTo>
                  <a:pt x="57" y="314"/>
                </a:lnTo>
                <a:lnTo>
                  <a:pt x="46" y="316"/>
                </a:lnTo>
                <a:lnTo>
                  <a:pt x="47" y="322"/>
                </a:lnTo>
                <a:lnTo>
                  <a:pt x="49" y="328"/>
                </a:lnTo>
                <a:lnTo>
                  <a:pt x="59" y="326"/>
                </a:lnTo>
                <a:lnTo>
                  <a:pt x="61" y="333"/>
                </a:lnTo>
                <a:lnTo>
                  <a:pt x="51" y="335"/>
                </a:lnTo>
                <a:lnTo>
                  <a:pt x="52" y="341"/>
                </a:lnTo>
                <a:lnTo>
                  <a:pt x="54" y="346"/>
                </a:lnTo>
                <a:lnTo>
                  <a:pt x="64" y="342"/>
                </a:lnTo>
                <a:lnTo>
                  <a:pt x="66" y="349"/>
                </a:lnTo>
                <a:lnTo>
                  <a:pt x="57" y="353"/>
                </a:lnTo>
                <a:lnTo>
                  <a:pt x="59" y="359"/>
                </a:lnTo>
                <a:lnTo>
                  <a:pt x="61" y="363"/>
                </a:lnTo>
                <a:lnTo>
                  <a:pt x="71" y="359"/>
                </a:lnTo>
                <a:lnTo>
                  <a:pt x="74" y="366"/>
                </a:lnTo>
                <a:lnTo>
                  <a:pt x="65" y="370"/>
                </a:lnTo>
                <a:lnTo>
                  <a:pt x="66" y="374"/>
                </a:lnTo>
                <a:lnTo>
                  <a:pt x="69" y="379"/>
                </a:lnTo>
                <a:lnTo>
                  <a:pt x="100" y="360"/>
                </a:lnTo>
                <a:lnTo>
                  <a:pt x="108" y="375"/>
                </a:lnTo>
                <a:lnTo>
                  <a:pt x="78" y="394"/>
                </a:lnTo>
                <a:lnTo>
                  <a:pt x="80" y="397"/>
                </a:lnTo>
                <a:lnTo>
                  <a:pt x="84" y="402"/>
                </a:lnTo>
                <a:lnTo>
                  <a:pt x="91" y="396"/>
                </a:lnTo>
                <a:lnTo>
                  <a:pt x="96" y="402"/>
                </a:lnTo>
                <a:lnTo>
                  <a:pt x="87" y="408"/>
                </a:lnTo>
                <a:lnTo>
                  <a:pt x="91" y="413"/>
                </a:lnTo>
                <a:lnTo>
                  <a:pt x="96" y="417"/>
                </a:lnTo>
                <a:lnTo>
                  <a:pt x="103" y="412"/>
                </a:lnTo>
                <a:lnTo>
                  <a:pt x="107" y="417"/>
                </a:lnTo>
                <a:lnTo>
                  <a:pt x="100" y="423"/>
                </a:lnTo>
                <a:lnTo>
                  <a:pt x="104" y="428"/>
                </a:lnTo>
                <a:lnTo>
                  <a:pt x="108" y="433"/>
                </a:lnTo>
                <a:lnTo>
                  <a:pt x="115" y="426"/>
                </a:lnTo>
                <a:lnTo>
                  <a:pt x="120" y="430"/>
                </a:lnTo>
                <a:lnTo>
                  <a:pt x="114" y="437"/>
                </a:lnTo>
                <a:lnTo>
                  <a:pt x="118" y="441"/>
                </a:lnTo>
                <a:lnTo>
                  <a:pt x="121" y="444"/>
                </a:lnTo>
                <a:lnTo>
                  <a:pt x="128" y="437"/>
                </a:lnTo>
                <a:lnTo>
                  <a:pt x="134" y="442"/>
                </a:lnTo>
                <a:lnTo>
                  <a:pt x="127" y="449"/>
                </a:lnTo>
                <a:lnTo>
                  <a:pt x="132" y="453"/>
                </a:lnTo>
                <a:lnTo>
                  <a:pt x="137" y="456"/>
                </a:lnTo>
                <a:lnTo>
                  <a:pt x="142" y="449"/>
                </a:lnTo>
                <a:lnTo>
                  <a:pt x="148" y="453"/>
                </a:lnTo>
                <a:lnTo>
                  <a:pt x="142" y="461"/>
                </a:lnTo>
                <a:lnTo>
                  <a:pt x="147" y="463"/>
                </a:lnTo>
                <a:lnTo>
                  <a:pt x="151" y="466"/>
                </a:lnTo>
                <a:lnTo>
                  <a:pt x="168" y="435"/>
                </a:lnTo>
                <a:lnTo>
                  <a:pt x="184" y="443"/>
                </a:lnTo>
                <a:lnTo>
                  <a:pt x="166" y="474"/>
                </a:lnTo>
                <a:lnTo>
                  <a:pt x="169" y="476"/>
                </a:lnTo>
                <a:lnTo>
                  <a:pt x="174" y="478"/>
                </a:lnTo>
                <a:lnTo>
                  <a:pt x="179" y="470"/>
                </a:lnTo>
                <a:lnTo>
                  <a:pt x="186" y="474"/>
                </a:lnTo>
                <a:lnTo>
                  <a:pt x="181" y="482"/>
                </a:lnTo>
                <a:lnTo>
                  <a:pt x="187" y="484"/>
                </a:lnTo>
                <a:lnTo>
                  <a:pt x="192" y="487"/>
                </a:lnTo>
                <a:lnTo>
                  <a:pt x="195" y="477"/>
                </a:lnTo>
                <a:lnTo>
                  <a:pt x="202" y="480"/>
                </a:lnTo>
                <a:lnTo>
                  <a:pt x="200" y="489"/>
                </a:lnTo>
                <a:lnTo>
                  <a:pt x="206" y="490"/>
                </a:lnTo>
                <a:lnTo>
                  <a:pt x="211" y="493"/>
                </a:lnTo>
                <a:lnTo>
                  <a:pt x="213" y="483"/>
                </a:lnTo>
                <a:lnTo>
                  <a:pt x="221" y="486"/>
                </a:lnTo>
                <a:lnTo>
                  <a:pt x="219" y="494"/>
                </a:lnTo>
                <a:lnTo>
                  <a:pt x="223" y="495"/>
                </a:lnTo>
                <a:lnTo>
                  <a:pt x="229" y="496"/>
                </a:lnTo>
                <a:lnTo>
                  <a:pt x="231" y="488"/>
                </a:lnTo>
                <a:lnTo>
                  <a:pt x="239" y="489"/>
                </a:lnTo>
                <a:lnTo>
                  <a:pt x="236" y="497"/>
                </a:lnTo>
                <a:lnTo>
                  <a:pt x="242" y="498"/>
                </a:lnTo>
                <a:lnTo>
                  <a:pt x="248" y="500"/>
                </a:lnTo>
                <a:lnTo>
                  <a:pt x="248" y="490"/>
                </a:lnTo>
                <a:lnTo>
                  <a:pt x="256" y="491"/>
                </a:lnTo>
                <a:lnTo>
                  <a:pt x="255" y="500"/>
                </a:lnTo>
                <a:lnTo>
                  <a:pt x="260" y="500"/>
                </a:lnTo>
                <a:lnTo>
                  <a:pt x="265" y="501"/>
                </a:lnTo>
                <a:lnTo>
                  <a:pt x="265" y="466"/>
                </a:lnTo>
                <a:lnTo>
                  <a:pt x="282" y="466"/>
                </a:lnTo>
                <a:lnTo>
                  <a:pt x="282" y="500"/>
                </a:lnTo>
                <a:lnTo>
                  <a:pt x="287" y="500"/>
                </a:lnTo>
                <a:lnTo>
                  <a:pt x="293" y="500"/>
                </a:lnTo>
                <a:lnTo>
                  <a:pt x="292" y="491"/>
                </a:lnTo>
                <a:lnTo>
                  <a:pt x="300" y="490"/>
                </a:lnTo>
                <a:lnTo>
                  <a:pt x="300" y="498"/>
                </a:lnTo>
                <a:lnTo>
                  <a:pt x="306" y="498"/>
                </a:lnTo>
                <a:lnTo>
                  <a:pt x="312" y="497"/>
                </a:lnTo>
                <a:lnTo>
                  <a:pt x="310" y="489"/>
                </a:lnTo>
                <a:lnTo>
                  <a:pt x="317" y="487"/>
                </a:lnTo>
                <a:lnTo>
                  <a:pt x="319" y="495"/>
                </a:lnTo>
                <a:lnTo>
                  <a:pt x="324" y="494"/>
                </a:lnTo>
                <a:lnTo>
                  <a:pt x="330" y="493"/>
                </a:lnTo>
                <a:lnTo>
                  <a:pt x="328" y="484"/>
                </a:lnTo>
                <a:lnTo>
                  <a:pt x="336" y="482"/>
                </a:lnTo>
                <a:lnTo>
                  <a:pt x="338" y="490"/>
                </a:lnTo>
                <a:lnTo>
                  <a:pt x="343" y="489"/>
                </a:lnTo>
                <a:lnTo>
                  <a:pt x="348" y="488"/>
                </a:lnTo>
                <a:lnTo>
                  <a:pt x="346" y="480"/>
                </a:lnTo>
                <a:lnTo>
                  <a:pt x="353" y="477"/>
                </a:lnTo>
                <a:lnTo>
                  <a:pt x="355" y="484"/>
                </a:lnTo>
                <a:lnTo>
                  <a:pt x="361" y="482"/>
                </a:lnTo>
                <a:lnTo>
                  <a:pt x="365" y="481"/>
                </a:lnTo>
                <a:lnTo>
                  <a:pt x="362" y="473"/>
                </a:lnTo>
                <a:lnTo>
                  <a:pt x="369" y="470"/>
                </a:lnTo>
                <a:lnTo>
                  <a:pt x="373" y="477"/>
                </a:lnTo>
                <a:lnTo>
                  <a:pt x="376" y="475"/>
                </a:lnTo>
                <a:lnTo>
                  <a:pt x="381" y="473"/>
                </a:lnTo>
                <a:lnTo>
                  <a:pt x="363" y="443"/>
                </a:lnTo>
                <a:lnTo>
                  <a:pt x="378" y="435"/>
                </a:lnTo>
                <a:lnTo>
                  <a:pt x="395" y="464"/>
                </a:lnTo>
                <a:lnTo>
                  <a:pt x="400" y="462"/>
                </a:lnTo>
                <a:lnTo>
                  <a:pt x="404" y="459"/>
                </a:lnTo>
                <a:lnTo>
                  <a:pt x="400" y="453"/>
                </a:lnTo>
                <a:lnTo>
                  <a:pt x="405" y="448"/>
                </a:lnTo>
                <a:lnTo>
                  <a:pt x="410" y="454"/>
                </a:lnTo>
                <a:lnTo>
                  <a:pt x="415" y="450"/>
                </a:lnTo>
                <a:lnTo>
                  <a:pt x="418" y="447"/>
                </a:lnTo>
                <a:lnTo>
                  <a:pt x="414" y="441"/>
                </a:lnTo>
                <a:lnTo>
                  <a:pt x="419" y="436"/>
                </a:lnTo>
                <a:lnTo>
                  <a:pt x="424" y="442"/>
                </a:lnTo>
                <a:lnTo>
                  <a:pt x="429" y="439"/>
                </a:lnTo>
                <a:lnTo>
                  <a:pt x="434" y="434"/>
                </a:lnTo>
                <a:lnTo>
                  <a:pt x="428" y="429"/>
                </a:lnTo>
                <a:lnTo>
                  <a:pt x="434" y="423"/>
                </a:lnTo>
                <a:lnTo>
                  <a:pt x="438" y="428"/>
                </a:lnTo>
                <a:lnTo>
                  <a:pt x="443" y="424"/>
                </a:lnTo>
                <a:lnTo>
                  <a:pt x="445" y="421"/>
                </a:lnTo>
                <a:lnTo>
                  <a:pt x="439" y="416"/>
                </a:lnTo>
                <a:lnTo>
                  <a:pt x="445" y="410"/>
                </a:lnTo>
                <a:lnTo>
                  <a:pt x="451" y="415"/>
                </a:lnTo>
                <a:lnTo>
                  <a:pt x="455" y="410"/>
                </a:lnTo>
                <a:lnTo>
                  <a:pt x="458" y="406"/>
                </a:lnTo>
                <a:lnTo>
                  <a:pt x="451" y="401"/>
                </a:lnTo>
                <a:lnTo>
                  <a:pt x="456" y="395"/>
                </a:lnTo>
                <a:lnTo>
                  <a:pt x="462" y="400"/>
                </a:lnTo>
                <a:lnTo>
                  <a:pt x="464" y="396"/>
                </a:lnTo>
                <a:lnTo>
                  <a:pt x="466" y="392"/>
                </a:lnTo>
                <a:lnTo>
                  <a:pt x="438" y="375"/>
                </a:lnTo>
                <a:lnTo>
                  <a:pt x="446" y="360"/>
                </a:lnTo>
                <a:lnTo>
                  <a:pt x="476" y="378"/>
                </a:lnTo>
                <a:lnTo>
                  <a:pt x="478" y="373"/>
                </a:lnTo>
                <a:lnTo>
                  <a:pt x="479" y="368"/>
                </a:lnTo>
                <a:lnTo>
                  <a:pt x="473" y="366"/>
                </a:lnTo>
                <a:lnTo>
                  <a:pt x="476" y="359"/>
                </a:lnTo>
                <a:lnTo>
                  <a:pt x="483" y="361"/>
                </a:lnTo>
                <a:lnTo>
                  <a:pt x="485" y="356"/>
                </a:lnTo>
                <a:lnTo>
                  <a:pt x="488" y="351"/>
                </a:lnTo>
                <a:lnTo>
                  <a:pt x="481" y="348"/>
                </a:lnTo>
                <a:lnTo>
                  <a:pt x="483" y="341"/>
                </a:lnTo>
                <a:lnTo>
                  <a:pt x="490" y="343"/>
                </a:lnTo>
                <a:lnTo>
                  <a:pt x="492" y="338"/>
                </a:lnTo>
                <a:lnTo>
                  <a:pt x="493" y="333"/>
                </a:lnTo>
                <a:lnTo>
                  <a:pt x="486" y="331"/>
                </a:lnTo>
                <a:lnTo>
                  <a:pt x="489" y="324"/>
                </a:lnTo>
                <a:lnTo>
                  <a:pt x="496" y="325"/>
                </a:lnTo>
                <a:lnTo>
                  <a:pt x="497" y="320"/>
                </a:lnTo>
                <a:lnTo>
                  <a:pt x="498" y="314"/>
                </a:lnTo>
                <a:lnTo>
                  <a:pt x="490" y="313"/>
                </a:lnTo>
                <a:lnTo>
                  <a:pt x="492" y="306"/>
                </a:lnTo>
                <a:lnTo>
                  <a:pt x="499" y="307"/>
                </a:lnTo>
                <a:lnTo>
                  <a:pt x="499" y="301"/>
                </a:lnTo>
                <a:lnTo>
                  <a:pt x="500" y="297"/>
                </a:lnTo>
                <a:lnTo>
                  <a:pt x="493" y="295"/>
                </a:lnTo>
                <a:lnTo>
                  <a:pt x="493" y="287"/>
                </a:lnTo>
                <a:lnTo>
                  <a:pt x="502" y="288"/>
                </a:lnTo>
                <a:lnTo>
                  <a:pt x="502" y="284"/>
                </a:lnTo>
                <a:lnTo>
                  <a:pt x="502" y="279"/>
                </a:lnTo>
                <a:lnTo>
                  <a:pt x="469" y="279"/>
                </a:lnTo>
                <a:lnTo>
                  <a:pt x="469" y="261"/>
                </a:lnTo>
                <a:lnTo>
                  <a:pt x="502" y="261"/>
                </a:lnTo>
                <a:lnTo>
                  <a:pt x="502" y="257"/>
                </a:lnTo>
                <a:lnTo>
                  <a:pt x="502" y="253"/>
                </a:lnTo>
                <a:lnTo>
                  <a:pt x="493" y="253"/>
                </a:lnTo>
                <a:lnTo>
                  <a:pt x="493" y="246"/>
                </a:lnTo>
                <a:lnTo>
                  <a:pt x="500" y="245"/>
                </a:lnTo>
                <a:lnTo>
                  <a:pt x="499" y="239"/>
                </a:lnTo>
                <a:lnTo>
                  <a:pt x="499" y="233"/>
                </a:lnTo>
                <a:lnTo>
                  <a:pt x="492" y="234"/>
                </a:lnTo>
                <a:lnTo>
                  <a:pt x="490" y="227"/>
                </a:lnTo>
                <a:lnTo>
                  <a:pt x="498" y="226"/>
                </a:lnTo>
                <a:lnTo>
                  <a:pt x="497" y="220"/>
                </a:lnTo>
                <a:lnTo>
                  <a:pt x="495" y="214"/>
                </a:lnTo>
                <a:lnTo>
                  <a:pt x="488" y="217"/>
                </a:lnTo>
                <a:lnTo>
                  <a:pt x="486" y="208"/>
                </a:lnTo>
                <a:lnTo>
                  <a:pt x="493" y="207"/>
                </a:lnTo>
                <a:lnTo>
                  <a:pt x="491" y="201"/>
                </a:lnTo>
                <a:lnTo>
                  <a:pt x="490" y="197"/>
                </a:lnTo>
                <a:lnTo>
                  <a:pt x="483" y="199"/>
                </a:lnTo>
                <a:lnTo>
                  <a:pt x="481" y="192"/>
                </a:lnTo>
                <a:lnTo>
                  <a:pt x="488" y="190"/>
                </a:lnTo>
                <a:lnTo>
                  <a:pt x="485" y="184"/>
                </a:lnTo>
                <a:lnTo>
                  <a:pt x="483" y="179"/>
                </a:lnTo>
                <a:lnTo>
                  <a:pt x="476" y="183"/>
                </a:lnTo>
                <a:lnTo>
                  <a:pt x="473" y="176"/>
                </a:lnTo>
                <a:lnTo>
                  <a:pt x="481" y="172"/>
                </a:lnTo>
                <a:lnTo>
                  <a:pt x="478" y="167"/>
                </a:lnTo>
                <a:lnTo>
                  <a:pt x="476" y="164"/>
                </a:lnTo>
                <a:lnTo>
                  <a:pt x="446" y="180"/>
                </a:lnTo>
                <a:lnTo>
                  <a:pt x="438" y="165"/>
                </a:lnTo>
                <a:lnTo>
                  <a:pt x="468" y="149"/>
                </a:lnTo>
                <a:lnTo>
                  <a:pt x="465" y="145"/>
                </a:lnTo>
                <a:lnTo>
                  <a:pt x="462" y="142"/>
                </a:lnTo>
                <a:lnTo>
                  <a:pt x="456" y="145"/>
                </a:lnTo>
                <a:lnTo>
                  <a:pt x="451" y="139"/>
                </a:lnTo>
                <a:lnTo>
                  <a:pt x="458" y="135"/>
                </a:lnTo>
                <a:lnTo>
                  <a:pt x="455" y="130"/>
                </a:lnTo>
                <a:lnTo>
                  <a:pt x="451" y="125"/>
                </a:lnTo>
                <a:lnTo>
                  <a:pt x="445" y="131"/>
                </a:lnTo>
                <a:lnTo>
                  <a:pt x="439" y="125"/>
                </a:lnTo>
                <a:lnTo>
                  <a:pt x="446" y="119"/>
                </a:lnTo>
                <a:lnTo>
                  <a:pt x="442" y="116"/>
                </a:lnTo>
                <a:lnTo>
                  <a:pt x="438" y="111"/>
                </a:lnTo>
                <a:lnTo>
                  <a:pt x="432" y="117"/>
                </a:lnTo>
                <a:lnTo>
                  <a:pt x="427" y="111"/>
                </a:lnTo>
                <a:lnTo>
                  <a:pt x="432" y="105"/>
                </a:lnTo>
                <a:lnTo>
                  <a:pt x="429" y="102"/>
                </a:lnTo>
                <a:lnTo>
                  <a:pt x="425" y="98"/>
                </a:lnTo>
                <a:lnTo>
                  <a:pt x="419" y="104"/>
                </a:lnTo>
                <a:lnTo>
                  <a:pt x="414" y="99"/>
                </a:lnTo>
                <a:lnTo>
                  <a:pt x="419" y="93"/>
                </a:lnTo>
                <a:lnTo>
                  <a:pt x="415" y="90"/>
                </a:lnTo>
                <a:lnTo>
                  <a:pt x="410" y="86"/>
                </a:lnTo>
                <a:lnTo>
                  <a:pt x="405" y="92"/>
                </a:lnTo>
                <a:lnTo>
                  <a:pt x="400" y="89"/>
                </a:lnTo>
                <a:lnTo>
                  <a:pt x="404" y="82"/>
                </a:lnTo>
                <a:lnTo>
                  <a:pt x="400" y="79"/>
                </a:lnTo>
                <a:lnTo>
                  <a:pt x="396" y="76"/>
                </a:lnTo>
                <a:lnTo>
                  <a:pt x="378" y="105"/>
                </a:lnTo>
                <a:lnTo>
                  <a:pt x="363" y="97"/>
                </a:lnTo>
                <a:lnTo>
                  <a:pt x="381" y="68"/>
                </a:lnTo>
                <a:lnTo>
                  <a:pt x="376" y="65"/>
                </a:lnTo>
                <a:lnTo>
                  <a:pt x="371" y="63"/>
                </a:lnTo>
                <a:lnTo>
                  <a:pt x="368" y="70"/>
                </a:lnTo>
                <a:lnTo>
                  <a:pt x="361" y="68"/>
                </a:lnTo>
                <a:lnTo>
                  <a:pt x="364" y="59"/>
                </a:lnTo>
                <a:lnTo>
                  <a:pt x="360" y="57"/>
                </a:lnTo>
                <a:lnTo>
                  <a:pt x="354" y="55"/>
                </a:lnTo>
                <a:lnTo>
                  <a:pt x="351" y="63"/>
                </a:lnTo>
                <a:lnTo>
                  <a:pt x="343" y="61"/>
                </a:lnTo>
                <a:lnTo>
                  <a:pt x="347" y="52"/>
                </a:lnTo>
                <a:lnTo>
                  <a:pt x="341" y="51"/>
                </a:lnTo>
                <a:lnTo>
                  <a:pt x="335" y="49"/>
                </a:lnTo>
                <a:lnTo>
                  <a:pt x="333" y="57"/>
                </a:lnTo>
                <a:lnTo>
                  <a:pt x="326" y="55"/>
                </a:lnTo>
                <a:lnTo>
                  <a:pt x="328" y="47"/>
                </a:lnTo>
                <a:lnTo>
                  <a:pt x="322" y="45"/>
                </a:lnTo>
                <a:lnTo>
                  <a:pt x="317" y="44"/>
                </a:lnTo>
                <a:lnTo>
                  <a:pt x="316" y="54"/>
                </a:lnTo>
                <a:lnTo>
                  <a:pt x="308" y="52"/>
                </a:lnTo>
                <a:lnTo>
                  <a:pt x="309" y="43"/>
                </a:lnTo>
                <a:lnTo>
                  <a:pt x="304" y="42"/>
                </a:lnTo>
                <a:lnTo>
                  <a:pt x="299" y="42"/>
                </a:lnTo>
                <a:lnTo>
                  <a:pt x="297" y="50"/>
                </a:lnTo>
                <a:lnTo>
                  <a:pt x="290" y="50"/>
                </a:lnTo>
                <a:lnTo>
                  <a:pt x="290" y="41"/>
                </a:lnTo>
                <a:lnTo>
                  <a:pt x="287" y="41"/>
                </a:lnTo>
                <a:lnTo>
                  <a:pt x="282" y="41"/>
                </a:lnTo>
                <a:lnTo>
                  <a:pt x="282" y="75"/>
                </a:lnTo>
                <a:lnTo>
                  <a:pt x="265" y="75"/>
                </a:lnTo>
                <a:lnTo>
                  <a:pt x="265" y="41"/>
                </a:lnTo>
                <a:lnTo>
                  <a:pt x="260" y="41"/>
                </a:lnTo>
                <a:lnTo>
                  <a:pt x="255" y="41"/>
                </a:lnTo>
                <a:lnTo>
                  <a:pt x="256" y="50"/>
                </a:lnTo>
                <a:lnTo>
                  <a:pt x="249" y="50"/>
                </a:lnTo>
                <a:lnTo>
                  <a:pt x="248" y="42"/>
                </a:lnTo>
                <a:lnTo>
                  <a:pt x="242" y="42"/>
                </a:lnTo>
                <a:lnTo>
                  <a:pt x="236" y="43"/>
                </a:lnTo>
                <a:lnTo>
                  <a:pt x="239" y="52"/>
                </a:lnTo>
                <a:lnTo>
                  <a:pt x="231" y="54"/>
                </a:lnTo>
                <a:lnTo>
                  <a:pt x="229" y="44"/>
                </a:lnTo>
                <a:lnTo>
                  <a:pt x="223" y="45"/>
                </a:lnTo>
                <a:lnTo>
                  <a:pt x="218" y="47"/>
                </a:lnTo>
                <a:lnTo>
                  <a:pt x="220" y="56"/>
                </a:lnTo>
                <a:lnTo>
                  <a:pt x="212" y="57"/>
                </a:lnTo>
                <a:lnTo>
                  <a:pt x="209" y="49"/>
                </a:lnTo>
                <a:lnTo>
                  <a:pt x="205" y="50"/>
                </a:lnTo>
                <a:lnTo>
                  <a:pt x="200" y="51"/>
                </a:lnTo>
                <a:lnTo>
                  <a:pt x="202" y="61"/>
                </a:lnTo>
                <a:lnTo>
                  <a:pt x="195" y="63"/>
                </a:lnTo>
                <a:lnTo>
                  <a:pt x="192" y="55"/>
                </a:lnTo>
                <a:lnTo>
                  <a:pt x="187" y="56"/>
                </a:lnTo>
                <a:lnTo>
                  <a:pt x="181" y="58"/>
                </a:lnTo>
                <a:lnTo>
                  <a:pt x="186" y="68"/>
                </a:lnTo>
                <a:lnTo>
                  <a:pt x="179" y="70"/>
                </a:lnTo>
                <a:lnTo>
                  <a:pt x="174" y="62"/>
                </a:lnTo>
                <a:lnTo>
                  <a:pt x="169" y="64"/>
                </a:lnTo>
                <a:lnTo>
                  <a:pt x="165" y="66"/>
                </a:lnTo>
                <a:lnTo>
                  <a:pt x="184" y="97"/>
                </a:lnTo>
                <a:lnTo>
                  <a:pt x="168" y="105"/>
                </a:lnTo>
                <a:lnTo>
                  <a:pt x="151" y="75"/>
                </a:lnTo>
                <a:lnTo>
                  <a:pt x="147" y="77"/>
                </a:lnTo>
                <a:lnTo>
                  <a:pt x="142" y="79"/>
                </a:lnTo>
                <a:lnTo>
                  <a:pt x="142" y="79"/>
                </a:lnTo>
                <a:close/>
                <a:moveTo>
                  <a:pt x="306" y="136"/>
                </a:moveTo>
                <a:lnTo>
                  <a:pt x="288" y="136"/>
                </a:lnTo>
                <a:lnTo>
                  <a:pt x="299" y="119"/>
                </a:lnTo>
                <a:lnTo>
                  <a:pt x="303" y="110"/>
                </a:lnTo>
                <a:lnTo>
                  <a:pt x="306" y="104"/>
                </a:lnTo>
                <a:lnTo>
                  <a:pt x="307" y="98"/>
                </a:lnTo>
                <a:lnTo>
                  <a:pt x="307" y="95"/>
                </a:lnTo>
                <a:lnTo>
                  <a:pt x="306" y="91"/>
                </a:lnTo>
                <a:lnTo>
                  <a:pt x="303" y="89"/>
                </a:lnTo>
                <a:lnTo>
                  <a:pt x="302" y="86"/>
                </a:lnTo>
                <a:lnTo>
                  <a:pt x="299" y="84"/>
                </a:lnTo>
                <a:lnTo>
                  <a:pt x="296" y="83"/>
                </a:lnTo>
                <a:lnTo>
                  <a:pt x="292" y="82"/>
                </a:lnTo>
                <a:lnTo>
                  <a:pt x="287" y="82"/>
                </a:lnTo>
                <a:lnTo>
                  <a:pt x="283" y="82"/>
                </a:lnTo>
                <a:lnTo>
                  <a:pt x="279" y="83"/>
                </a:lnTo>
                <a:lnTo>
                  <a:pt x="276" y="85"/>
                </a:lnTo>
                <a:lnTo>
                  <a:pt x="274" y="88"/>
                </a:lnTo>
                <a:lnTo>
                  <a:pt x="272" y="90"/>
                </a:lnTo>
                <a:lnTo>
                  <a:pt x="270" y="93"/>
                </a:lnTo>
                <a:lnTo>
                  <a:pt x="270" y="97"/>
                </a:lnTo>
                <a:lnTo>
                  <a:pt x="270" y="102"/>
                </a:lnTo>
                <a:lnTo>
                  <a:pt x="270" y="104"/>
                </a:lnTo>
                <a:lnTo>
                  <a:pt x="285" y="104"/>
                </a:lnTo>
                <a:lnTo>
                  <a:pt x="285" y="98"/>
                </a:lnTo>
                <a:lnTo>
                  <a:pt x="285" y="95"/>
                </a:lnTo>
                <a:lnTo>
                  <a:pt x="286" y="92"/>
                </a:lnTo>
                <a:lnTo>
                  <a:pt x="287" y="91"/>
                </a:lnTo>
                <a:lnTo>
                  <a:pt x="288" y="91"/>
                </a:lnTo>
                <a:lnTo>
                  <a:pt x="289" y="91"/>
                </a:lnTo>
                <a:lnTo>
                  <a:pt x="290" y="92"/>
                </a:lnTo>
                <a:lnTo>
                  <a:pt x="292" y="95"/>
                </a:lnTo>
                <a:lnTo>
                  <a:pt x="292" y="97"/>
                </a:lnTo>
                <a:lnTo>
                  <a:pt x="290" y="101"/>
                </a:lnTo>
                <a:lnTo>
                  <a:pt x="289" y="106"/>
                </a:lnTo>
                <a:lnTo>
                  <a:pt x="282" y="117"/>
                </a:lnTo>
                <a:lnTo>
                  <a:pt x="270" y="137"/>
                </a:lnTo>
                <a:lnTo>
                  <a:pt x="270" y="146"/>
                </a:lnTo>
                <a:lnTo>
                  <a:pt x="306" y="146"/>
                </a:lnTo>
                <a:lnTo>
                  <a:pt x="306" y="136"/>
                </a:lnTo>
                <a:close/>
                <a:moveTo>
                  <a:pt x="265" y="83"/>
                </a:moveTo>
                <a:lnTo>
                  <a:pt x="255" y="83"/>
                </a:lnTo>
                <a:lnTo>
                  <a:pt x="252" y="86"/>
                </a:lnTo>
                <a:lnTo>
                  <a:pt x="248" y="89"/>
                </a:lnTo>
                <a:lnTo>
                  <a:pt x="243" y="91"/>
                </a:lnTo>
                <a:lnTo>
                  <a:pt x="238" y="92"/>
                </a:lnTo>
                <a:lnTo>
                  <a:pt x="238" y="101"/>
                </a:lnTo>
                <a:lnTo>
                  <a:pt x="240" y="101"/>
                </a:lnTo>
                <a:lnTo>
                  <a:pt x="243" y="101"/>
                </a:lnTo>
                <a:lnTo>
                  <a:pt x="247" y="101"/>
                </a:lnTo>
                <a:lnTo>
                  <a:pt x="248" y="102"/>
                </a:lnTo>
                <a:lnTo>
                  <a:pt x="248" y="103"/>
                </a:lnTo>
                <a:lnTo>
                  <a:pt x="249" y="106"/>
                </a:lnTo>
                <a:lnTo>
                  <a:pt x="249" y="112"/>
                </a:lnTo>
                <a:lnTo>
                  <a:pt x="249" y="146"/>
                </a:lnTo>
                <a:lnTo>
                  <a:pt x="265" y="146"/>
                </a:lnTo>
                <a:lnTo>
                  <a:pt x="265" y="83"/>
                </a:lnTo>
                <a:close/>
                <a:moveTo>
                  <a:pt x="454" y="267"/>
                </a:moveTo>
                <a:lnTo>
                  <a:pt x="456" y="265"/>
                </a:lnTo>
                <a:lnTo>
                  <a:pt x="458" y="262"/>
                </a:lnTo>
                <a:lnTo>
                  <a:pt x="459" y="259"/>
                </a:lnTo>
                <a:lnTo>
                  <a:pt x="459" y="254"/>
                </a:lnTo>
                <a:lnTo>
                  <a:pt x="459" y="251"/>
                </a:lnTo>
                <a:lnTo>
                  <a:pt x="458" y="247"/>
                </a:lnTo>
                <a:lnTo>
                  <a:pt x="457" y="245"/>
                </a:lnTo>
                <a:lnTo>
                  <a:pt x="456" y="243"/>
                </a:lnTo>
                <a:lnTo>
                  <a:pt x="454" y="240"/>
                </a:lnTo>
                <a:lnTo>
                  <a:pt x="450" y="239"/>
                </a:lnTo>
                <a:lnTo>
                  <a:pt x="445" y="238"/>
                </a:lnTo>
                <a:lnTo>
                  <a:pt x="441" y="238"/>
                </a:lnTo>
                <a:lnTo>
                  <a:pt x="432" y="239"/>
                </a:lnTo>
                <a:lnTo>
                  <a:pt x="427" y="241"/>
                </a:lnTo>
                <a:lnTo>
                  <a:pt x="425" y="243"/>
                </a:lnTo>
                <a:lnTo>
                  <a:pt x="424" y="246"/>
                </a:lnTo>
                <a:lnTo>
                  <a:pt x="423" y="250"/>
                </a:lnTo>
                <a:lnTo>
                  <a:pt x="423" y="253"/>
                </a:lnTo>
                <a:lnTo>
                  <a:pt x="423" y="259"/>
                </a:lnTo>
                <a:lnTo>
                  <a:pt x="438" y="259"/>
                </a:lnTo>
                <a:lnTo>
                  <a:pt x="438" y="253"/>
                </a:lnTo>
                <a:lnTo>
                  <a:pt x="438" y="251"/>
                </a:lnTo>
                <a:lnTo>
                  <a:pt x="439" y="248"/>
                </a:lnTo>
                <a:lnTo>
                  <a:pt x="441" y="248"/>
                </a:lnTo>
                <a:lnTo>
                  <a:pt x="442" y="247"/>
                </a:lnTo>
                <a:lnTo>
                  <a:pt x="443" y="248"/>
                </a:lnTo>
                <a:lnTo>
                  <a:pt x="444" y="248"/>
                </a:lnTo>
                <a:lnTo>
                  <a:pt x="444" y="251"/>
                </a:lnTo>
                <a:lnTo>
                  <a:pt x="444" y="253"/>
                </a:lnTo>
                <a:lnTo>
                  <a:pt x="444" y="257"/>
                </a:lnTo>
                <a:lnTo>
                  <a:pt x="444" y="259"/>
                </a:lnTo>
                <a:lnTo>
                  <a:pt x="444" y="261"/>
                </a:lnTo>
                <a:lnTo>
                  <a:pt x="443" y="262"/>
                </a:lnTo>
                <a:lnTo>
                  <a:pt x="442" y="262"/>
                </a:lnTo>
                <a:lnTo>
                  <a:pt x="439" y="264"/>
                </a:lnTo>
                <a:lnTo>
                  <a:pt x="435" y="264"/>
                </a:lnTo>
                <a:lnTo>
                  <a:pt x="435" y="273"/>
                </a:lnTo>
                <a:lnTo>
                  <a:pt x="438" y="273"/>
                </a:lnTo>
                <a:lnTo>
                  <a:pt x="441" y="273"/>
                </a:lnTo>
                <a:lnTo>
                  <a:pt x="443" y="274"/>
                </a:lnTo>
                <a:lnTo>
                  <a:pt x="443" y="275"/>
                </a:lnTo>
                <a:lnTo>
                  <a:pt x="444" y="278"/>
                </a:lnTo>
                <a:lnTo>
                  <a:pt x="444" y="281"/>
                </a:lnTo>
                <a:lnTo>
                  <a:pt x="444" y="285"/>
                </a:lnTo>
                <a:lnTo>
                  <a:pt x="444" y="291"/>
                </a:lnTo>
                <a:lnTo>
                  <a:pt x="444" y="293"/>
                </a:lnTo>
                <a:lnTo>
                  <a:pt x="443" y="294"/>
                </a:lnTo>
                <a:lnTo>
                  <a:pt x="442" y="294"/>
                </a:lnTo>
                <a:lnTo>
                  <a:pt x="439" y="294"/>
                </a:lnTo>
                <a:lnTo>
                  <a:pt x="439" y="293"/>
                </a:lnTo>
                <a:lnTo>
                  <a:pt x="438" y="291"/>
                </a:lnTo>
                <a:lnTo>
                  <a:pt x="438" y="288"/>
                </a:lnTo>
                <a:lnTo>
                  <a:pt x="438" y="278"/>
                </a:lnTo>
                <a:lnTo>
                  <a:pt x="423" y="278"/>
                </a:lnTo>
                <a:lnTo>
                  <a:pt x="423" y="282"/>
                </a:lnTo>
                <a:lnTo>
                  <a:pt x="423" y="291"/>
                </a:lnTo>
                <a:lnTo>
                  <a:pt x="424" y="295"/>
                </a:lnTo>
                <a:lnTo>
                  <a:pt x="427" y="299"/>
                </a:lnTo>
                <a:lnTo>
                  <a:pt x="430" y="301"/>
                </a:lnTo>
                <a:lnTo>
                  <a:pt x="435" y="304"/>
                </a:lnTo>
                <a:lnTo>
                  <a:pt x="442" y="304"/>
                </a:lnTo>
                <a:lnTo>
                  <a:pt x="448" y="304"/>
                </a:lnTo>
                <a:lnTo>
                  <a:pt x="452" y="302"/>
                </a:lnTo>
                <a:lnTo>
                  <a:pt x="456" y="299"/>
                </a:lnTo>
                <a:lnTo>
                  <a:pt x="458" y="295"/>
                </a:lnTo>
                <a:lnTo>
                  <a:pt x="459" y="291"/>
                </a:lnTo>
                <a:lnTo>
                  <a:pt x="461" y="284"/>
                </a:lnTo>
                <a:lnTo>
                  <a:pt x="459" y="275"/>
                </a:lnTo>
                <a:lnTo>
                  <a:pt x="458" y="271"/>
                </a:lnTo>
                <a:lnTo>
                  <a:pt x="456" y="268"/>
                </a:lnTo>
                <a:lnTo>
                  <a:pt x="454" y="267"/>
                </a:lnTo>
                <a:lnTo>
                  <a:pt x="454" y="267"/>
                </a:lnTo>
                <a:close/>
                <a:moveTo>
                  <a:pt x="279" y="428"/>
                </a:moveTo>
                <a:lnTo>
                  <a:pt x="279" y="424"/>
                </a:lnTo>
                <a:lnTo>
                  <a:pt x="279" y="423"/>
                </a:lnTo>
                <a:lnTo>
                  <a:pt x="277" y="422"/>
                </a:lnTo>
                <a:lnTo>
                  <a:pt x="275" y="422"/>
                </a:lnTo>
                <a:lnTo>
                  <a:pt x="274" y="422"/>
                </a:lnTo>
                <a:lnTo>
                  <a:pt x="273" y="423"/>
                </a:lnTo>
                <a:lnTo>
                  <a:pt x="273" y="424"/>
                </a:lnTo>
                <a:lnTo>
                  <a:pt x="273" y="428"/>
                </a:lnTo>
                <a:lnTo>
                  <a:pt x="273" y="439"/>
                </a:lnTo>
                <a:lnTo>
                  <a:pt x="273" y="442"/>
                </a:lnTo>
                <a:lnTo>
                  <a:pt x="273" y="444"/>
                </a:lnTo>
                <a:lnTo>
                  <a:pt x="274" y="446"/>
                </a:lnTo>
                <a:lnTo>
                  <a:pt x="275" y="446"/>
                </a:lnTo>
                <a:lnTo>
                  <a:pt x="276" y="446"/>
                </a:lnTo>
                <a:lnTo>
                  <a:pt x="277" y="444"/>
                </a:lnTo>
                <a:lnTo>
                  <a:pt x="279" y="443"/>
                </a:lnTo>
                <a:lnTo>
                  <a:pt x="279" y="440"/>
                </a:lnTo>
                <a:lnTo>
                  <a:pt x="279" y="428"/>
                </a:lnTo>
                <a:close/>
                <a:moveTo>
                  <a:pt x="295" y="408"/>
                </a:moveTo>
                <a:lnTo>
                  <a:pt x="294" y="402"/>
                </a:lnTo>
                <a:lnTo>
                  <a:pt x="293" y="397"/>
                </a:lnTo>
                <a:lnTo>
                  <a:pt x="290" y="394"/>
                </a:lnTo>
                <a:lnTo>
                  <a:pt x="287" y="392"/>
                </a:lnTo>
                <a:lnTo>
                  <a:pt x="282" y="390"/>
                </a:lnTo>
                <a:lnTo>
                  <a:pt x="276" y="389"/>
                </a:lnTo>
                <a:lnTo>
                  <a:pt x="270" y="390"/>
                </a:lnTo>
                <a:lnTo>
                  <a:pt x="266" y="392"/>
                </a:lnTo>
                <a:lnTo>
                  <a:pt x="262" y="393"/>
                </a:lnTo>
                <a:lnTo>
                  <a:pt x="260" y="396"/>
                </a:lnTo>
                <a:lnTo>
                  <a:pt x="258" y="400"/>
                </a:lnTo>
                <a:lnTo>
                  <a:pt x="258" y="403"/>
                </a:lnTo>
                <a:lnTo>
                  <a:pt x="256" y="409"/>
                </a:lnTo>
                <a:lnTo>
                  <a:pt x="256" y="419"/>
                </a:lnTo>
                <a:lnTo>
                  <a:pt x="256" y="428"/>
                </a:lnTo>
                <a:lnTo>
                  <a:pt x="256" y="436"/>
                </a:lnTo>
                <a:lnTo>
                  <a:pt x="258" y="442"/>
                </a:lnTo>
                <a:lnTo>
                  <a:pt x="258" y="446"/>
                </a:lnTo>
                <a:lnTo>
                  <a:pt x="260" y="449"/>
                </a:lnTo>
                <a:lnTo>
                  <a:pt x="262" y="451"/>
                </a:lnTo>
                <a:lnTo>
                  <a:pt x="266" y="454"/>
                </a:lnTo>
                <a:lnTo>
                  <a:pt x="270" y="455"/>
                </a:lnTo>
                <a:lnTo>
                  <a:pt x="276" y="456"/>
                </a:lnTo>
                <a:lnTo>
                  <a:pt x="281" y="455"/>
                </a:lnTo>
                <a:lnTo>
                  <a:pt x="286" y="454"/>
                </a:lnTo>
                <a:lnTo>
                  <a:pt x="289" y="453"/>
                </a:lnTo>
                <a:lnTo>
                  <a:pt x="292" y="450"/>
                </a:lnTo>
                <a:lnTo>
                  <a:pt x="294" y="447"/>
                </a:lnTo>
                <a:lnTo>
                  <a:pt x="294" y="443"/>
                </a:lnTo>
                <a:lnTo>
                  <a:pt x="295" y="440"/>
                </a:lnTo>
                <a:lnTo>
                  <a:pt x="295" y="434"/>
                </a:lnTo>
                <a:lnTo>
                  <a:pt x="295" y="429"/>
                </a:lnTo>
                <a:lnTo>
                  <a:pt x="295" y="423"/>
                </a:lnTo>
                <a:lnTo>
                  <a:pt x="294" y="420"/>
                </a:lnTo>
                <a:lnTo>
                  <a:pt x="293" y="416"/>
                </a:lnTo>
                <a:lnTo>
                  <a:pt x="289" y="414"/>
                </a:lnTo>
                <a:lnTo>
                  <a:pt x="286" y="413"/>
                </a:lnTo>
                <a:lnTo>
                  <a:pt x="282" y="412"/>
                </a:lnTo>
                <a:lnTo>
                  <a:pt x="279" y="412"/>
                </a:lnTo>
                <a:lnTo>
                  <a:pt x="276" y="413"/>
                </a:lnTo>
                <a:lnTo>
                  <a:pt x="274" y="415"/>
                </a:lnTo>
                <a:lnTo>
                  <a:pt x="273" y="417"/>
                </a:lnTo>
                <a:lnTo>
                  <a:pt x="273" y="407"/>
                </a:lnTo>
                <a:lnTo>
                  <a:pt x="273" y="403"/>
                </a:lnTo>
                <a:lnTo>
                  <a:pt x="273" y="402"/>
                </a:lnTo>
                <a:lnTo>
                  <a:pt x="273" y="401"/>
                </a:lnTo>
                <a:lnTo>
                  <a:pt x="274" y="400"/>
                </a:lnTo>
                <a:lnTo>
                  <a:pt x="274" y="400"/>
                </a:lnTo>
                <a:lnTo>
                  <a:pt x="275" y="400"/>
                </a:lnTo>
                <a:lnTo>
                  <a:pt x="276" y="400"/>
                </a:lnTo>
                <a:lnTo>
                  <a:pt x="277" y="400"/>
                </a:lnTo>
                <a:lnTo>
                  <a:pt x="279" y="401"/>
                </a:lnTo>
                <a:lnTo>
                  <a:pt x="279" y="402"/>
                </a:lnTo>
                <a:lnTo>
                  <a:pt x="279" y="405"/>
                </a:lnTo>
                <a:lnTo>
                  <a:pt x="279" y="408"/>
                </a:lnTo>
                <a:lnTo>
                  <a:pt x="295" y="408"/>
                </a:lnTo>
                <a:close/>
                <a:moveTo>
                  <a:pt x="103" y="266"/>
                </a:moveTo>
                <a:lnTo>
                  <a:pt x="103" y="270"/>
                </a:lnTo>
                <a:lnTo>
                  <a:pt x="104" y="272"/>
                </a:lnTo>
                <a:lnTo>
                  <a:pt x="105" y="272"/>
                </a:lnTo>
                <a:lnTo>
                  <a:pt x="106" y="273"/>
                </a:lnTo>
                <a:lnTo>
                  <a:pt x="107" y="272"/>
                </a:lnTo>
                <a:lnTo>
                  <a:pt x="108" y="271"/>
                </a:lnTo>
                <a:lnTo>
                  <a:pt x="110" y="270"/>
                </a:lnTo>
                <a:lnTo>
                  <a:pt x="110" y="266"/>
                </a:lnTo>
                <a:lnTo>
                  <a:pt x="110" y="255"/>
                </a:lnTo>
                <a:lnTo>
                  <a:pt x="110" y="252"/>
                </a:lnTo>
                <a:lnTo>
                  <a:pt x="108" y="250"/>
                </a:lnTo>
                <a:lnTo>
                  <a:pt x="107" y="248"/>
                </a:lnTo>
                <a:lnTo>
                  <a:pt x="106" y="248"/>
                </a:lnTo>
                <a:lnTo>
                  <a:pt x="105" y="248"/>
                </a:lnTo>
                <a:lnTo>
                  <a:pt x="104" y="250"/>
                </a:lnTo>
                <a:lnTo>
                  <a:pt x="103" y="251"/>
                </a:lnTo>
                <a:lnTo>
                  <a:pt x="103" y="254"/>
                </a:lnTo>
                <a:lnTo>
                  <a:pt x="103" y="266"/>
                </a:lnTo>
                <a:close/>
                <a:moveTo>
                  <a:pt x="87" y="286"/>
                </a:moveTo>
                <a:lnTo>
                  <a:pt x="87" y="292"/>
                </a:lnTo>
                <a:lnTo>
                  <a:pt x="88" y="297"/>
                </a:lnTo>
                <a:lnTo>
                  <a:pt x="91" y="300"/>
                </a:lnTo>
                <a:lnTo>
                  <a:pt x="96" y="302"/>
                </a:lnTo>
                <a:lnTo>
                  <a:pt x="100" y="304"/>
                </a:lnTo>
                <a:lnTo>
                  <a:pt x="106" y="305"/>
                </a:lnTo>
                <a:lnTo>
                  <a:pt x="111" y="305"/>
                </a:lnTo>
                <a:lnTo>
                  <a:pt x="115" y="302"/>
                </a:lnTo>
                <a:lnTo>
                  <a:pt x="119" y="301"/>
                </a:lnTo>
                <a:lnTo>
                  <a:pt x="123" y="298"/>
                </a:lnTo>
                <a:lnTo>
                  <a:pt x="124" y="294"/>
                </a:lnTo>
                <a:lnTo>
                  <a:pt x="125" y="291"/>
                </a:lnTo>
                <a:lnTo>
                  <a:pt x="125" y="285"/>
                </a:lnTo>
                <a:lnTo>
                  <a:pt x="125" y="275"/>
                </a:lnTo>
                <a:lnTo>
                  <a:pt x="125" y="266"/>
                </a:lnTo>
                <a:lnTo>
                  <a:pt x="125" y="258"/>
                </a:lnTo>
                <a:lnTo>
                  <a:pt x="125" y="252"/>
                </a:lnTo>
                <a:lnTo>
                  <a:pt x="124" y="248"/>
                </a:lnTo>
                <a:lnTo>
                  <a:pt x="123" y="245"/>
                </a:lnTo>
                <a:lnTo>
                  <a:pt x="119" y="243"/>
                </a:lnTo>
                <a:lnTo>
                  <a:pt x="115" y="240"/>
                </a:lnTo>
                <a:lnTo>
                  <a:pt x="111" y="239"/>
                </a:lnTo>
                <a:lnTo>
                  <a:pt x="105" y="238"/>
                </a:lnTo>
                <a:lnTo>
                  <a:pt x="100" y="239"/>
                </a:lnTo>
                <a:lnTo>
                  <a:pt x="97" y="240"/>
                </a:lnTo>
                <a:lnTo>
                  <a:pt x="93" y="241"/>
                </a:lnTo>
                <a:lnTo>
                  <a:pt x="90" y="244"/>
                </a:lnTo>
                <a:lnTo>
                  <a:pt x="88" y="247"/>
                </a:lnTo>
                <a:lnTo>
                  <a:pt x="87" y="251"/>
                </a:lnTo>
                <a:lnTo>
                  <a:pt x="87" y="254"/>
                </a:lnTo>
                <a:lnTo>
                  <a:pt x="87" y="260"/>
                </a:lnTo>
                <a:lnTo>
                  <a:pt x="87" y="265"/>
                </a:lnTo>
                <a:lnTo>
                  <a:pt x="87" y="271"/>
                </a:lnTo>
                <a:lnTo>
                  <a:pt x="87" y="274"/>
                </a:lnTo>
                <a:lnTo>
                  <a:pt x="90" y="278"/>
                </a:lnTo>
                <a:lnTo>
                  <a:pt x="92" y="280"/>
                </a:lnTo>
                <a:lnTo>
                  <a:pt x="96" y="281"/>
                </a:lnTo>
                <a:lnTo>
                  <a:pt x="100" y="282"/>
                </a:lnTo>
                <a:lnTo>
                  <a:pt x="103" y="282"/>
                </a:lnTo>
                <a:lnTo>
                  <a:pt x="106" y="281"/>
                </a:lnTo>
                <a:lnTo>
                  <a:pt x="107" y="279"/>
                </a:lnTo>
                <a:lnTo>
                  <a:pt x="110" y="278"/>
                </a:lnTo>
                <a:lnTo>
                  <a:pt x="110" y="287"/>
                </a:lnTo>
                <a:lnTo>
                  <a:pt x="110" y="291"/>
                </a:lnTo>
                <a:lnTo>
                  <a:pt x="110" y="292"/>
                </a:lnTo>
                <a:lnTo>
                  <a:pt x="108" y="293"/>
                </a:lnTo>
                <a:lnTo>
                  <a:pt x="108" y="294"/>
                </a:lnTo>
                <a:lnTo>
                  <a:pt x="107" y="294"/>
                </a:lnTo>
                <a:lnTo>
                  <a:pt x="106" y="295"/>
                </a:lnTo>
                <a:lnTo>
                  <a:pt x="105" y="294"/>
                </a:lnTo>
                <a:lnTo>
                  <a:pt x="104" y="294"/>
                </a:lnTo>
                <a:lnTo>
                  <a:pt x="104" y="293"/>
                </a:lnTo>
                <a:lnTo>
                  <a:pt x="103" y="292"/>
                </a:lnTo>
                <a:lnTo>
                  <a:pt x="103" y="291"/>
                </a:lnTo>
                <a:lnTo>
                  <a:pt x="103" y="286"/>
                </a:lnTo>
                <a:lnTo>
                  <a:pt x="87" y="286"/>
                </a:lnTo>
                <a:close/>
                <a:moveTo>
                  <a:pt x="139" y="181"/>
                </a:moveTo>
                <a:lnTo>
                  <a:pt x="139" y="179"/>
                </a:lnTo>
                <a:lnTo>
                  <a:pt x="139" y="178"/>
                </a:lnTo>
                <a:lnTo>
                  <a:pt x="138" y="178"/>
                </a:lnTo>
                <a:lnTo>
                  <a:pt x="138" y="178"/>
                </a:lnTo>
                <a:lnTo>
                  <a:pt x="137" y="178"/>
                </a:lnTo>
                <a:lnTo>
                  <a:pt x="137" y="178"/>
                </a:lnTo>
                <a:lnTo>
                  <a:pt x="137" y="179"/>
                </a:lnTo>
                <a:lnTo>
                  <a:pt x="137" y="181"/>
                </a:lnTo>
                <a:lnTo>
                  <a:pt x="137" y="197"/>
                </a:lnTo>
                <a:lnTo>
                  <a:pt x="137" y="198"/>
                </a:lnTo>
                <a:lnTo>
                  <a:pt x="137" y="199"/>
                </a:lnTo>
                <a:lnTo>
                  <a:pt x="137" y="200"/>
                </a:lnTo>
                <a:lnTo>
                  <a:pt x="138" y="200"/>
                </a:lnTo>
                <a:lnTo>
                  <a:pt x="138" y="200"/>
                </a:lnTo>
                <a:lnTo>
                  <a:pt x="139" y="199"/>
                </a:lnTo>
                <a:lnTo>
                  <a:pt x="139" y="198"/>
                </a:lnTo>
                <a:lnTo>
                  <a:pt x="139" y="197"/>
                </a:lnTo>
                <a:lnTo>
                  <a:pt x="139" y="181"/>
                </a:lnTo>
                <a:close/>
                <a:moveTo>
                  <a:pt x="147" y="184"/>
                </a:moveTo>
                <a:lnTo>
                  <a:pt x="146" y="180"/>
                </a:lnTo>
                <a:lnTo>
                  <a:pt x="146" y="179"/>
                </a:lnTo>
                <a:lnTo>
                  <a:pt x="146" y="177"/>
                </a:lnTo>
                <a:lnTo>
                  <a:pt x="145" y="176"/>
                </a:lnTo>
                <a:lnTo>
                  <a:pt x="144" y="174"/>
                </a:lnTo>
                <a:lnTo>
                  <a:pt x="142" y="173"/>
                </a:lnTo>
                <a:lnTo>
                  <a:pt x="140" y="173"/>
                </a:lnTo>
                <a:lnTo>
                  <a:pt x="138" y="173"/>
                </a:lnTo>
                <a:lnTo>
                  <a:pt x="134" y="173"/>
                </a:lnTo>
                <a:lnTo>
                  <a:pt x="132" y="174"/>
                </a:lnTo>
                <a:lnTo>
                  <a:pt x="131" y="176"/>
                </a:lnTo>
                <a:lnTo>
                  <a:pt x="130" y="178"/>
                </a:lnTo>
                <a:lnTo>
                  <a:pt x="128" y="180"/>
                </a:lnTo>
                <a:lnTo>
                  <a:pt x="128" y="184"/>
                </a:lnTo>
                <a:lnTo>
                  <a:pt x="128" y="194"/>
                </a:lnTo>
                <a:lnTo>
                  <a:pt x="128" y="198"/>
                </a:lnTo>
                <a:lnTo>
                  <a:pt x="128" y="199"/>
                </a:lnTo>
                <a:lnTo>
                  <a:pt x="130" y="200"/>
                </a:lnTo>
                <a:lnTo>
                  <a:pt x="131" y="203"/>
                </a:lnTo>
                <a:lnTo>
                  <a:pt x="132" y="204"/>
                </a:lnTo>
                <a:lnTo>
                  <a:pt x="133" y="204"/>
                </a:lnTo>
                <a:lnTo>
                  <a:pt x="135" y="205"/>
                </a:lnTo>
                <a:lnTo>
                  <a:pt x="138" y="205"/>
                </a:lnTo>
                <a:lnTo>
                  <a:pt x="140" y="205"/>
                </a:lnTo>
                <a:lnTo>
                  <a:pt x="141" y="204"/>
                </a:lnTo>
                <a:lnTo>
                  <a:pt x="144" y="204"/>
                </a:lnTo>
                <a:lnTo>
                  <a:pt x="145" y="203"/>
                </a:lnTo>
                <a:lnTo>
                  <a:pt x="146" y="200"/>
                </a:lnTo>
                <a:lnTo>
                  <a:pt x="146" y="199"/>
                </a:lnTo>
                <a:lnTo>
                  <a:pt x="146" y="197"/>
                </a:lnTo>
                <a:lnTo>
                  <a:pt x="147" y="194"/>
                </a:lnTo>
                <a:lnTo>
                  <a:pt x="147" y="184"/>
                </a:lnTo>
                <a:close/>
                <a:moveTo>
                  <a:pt x="126" y="173"/>
                </a:moveTo>
                <a:lnTo>
                  <a:pt x="121" y="173"/>
                </a:lnTo>
                <a:lnTo>
                  <a:pt x="118" y="177"/>
                </a:lnTo>
                <a:lnTo>
                  <a:pt x="112" y="178"/>
                </a:lnTo>
                <a:lnTo>
                  <a:pt x="112" y="181"/>
                </a:lnTo>
                <a:lnTo>
                  <a:pt x="113" y="181"/>
                </a:lnTo>
                <a:lnTo>
                  <a:pt x="115" y="181"/>
                </a:lnTo>
                <a:lnTo>
                  <a:pt x="117" y="183"/>
                </a:lnTo>
                <a:lnTo>
                  <a:pt x="118" y="183"/>
                </a:lnTo>
                <a:lnTo>
                  <a:pt x="118" y="184"/>
                </a:lnTo>
                <a:lnTo>
                  <a:pt x="118" y="185"/>
                </a:lnTo>
                <a:lnTo>
                  <a:pt x="118" y="187"/>
                </a:lnTo>
                <a:lnTo>
                  <a:pt x="118" y="204"/>
                </a:lnTo>
                <a:lnTo>
                  <a:pt x="126" y="204"/>
                </a:lnTo>
                <a:lnTo>
                  <a:pt x="126" y="173"/>
                </a:lnTo>
                <a:close/>
                <a:moveTo>
                  <a:pt x="199" y="110"/>
                </a:moveTo>
                <a:lnTo>
                  <a:pt x="194" y="110"/>
                </a:lnTo>
                <a:lnTo>
                  <a:pt x="191" y="113"/>
                </a:lnTo>
                <a:lnTo>
                  <a:pt x="186" y="115"/>
                </a:lnTo>
                <a:lnTo>
                  <a:pt x="186" y="118"/>
                </a:lnTo>
                <a:lnTo>
                  <a:pt x="186" y="118"/>
                </a:lnTo>
                <a:lnTo>
                  <a:pt x="188" y="119"/>
                </a:lnTo>
                <a:lnTo>
                  <a:pt x="189" y="119"/>
                </a:lnTo>
                <a:lnTo>
                  <a:pt x="191" y="119"/>
                </a:lnTo>
                <a:lnTo>
                  <a:pt x="191" y="120"/>
                </a:lnTo>
                <a:lnTo>
                  <a:pt x="191" y="122"/>
                </a:lnTo>
                <a:lnTo>
                  <a:pt x="191" y="124"/>
                </a:lnTo>
                <a:lnTo>
                  <a:pt x="191" y="142"/>
                </a:lnTo>
                <a:lnTo>
                  <a:pt x="199" y="142"/>
                </a:lnTo>
                <a:lnTo>
                  <a:pt x="199" y="110"/>
                </a:lnTo>
                <a:close/>
                <a:moveTo>
                  <a:pt x="184" y="110"/>
                </a:moveTo>
                <a:lnTo>
                  <a:pt x="179" y="110"/>
                </a:lnTo>
                <a:lnTo>
                  <a:pt x="175" y="113"/>
                </a:lnTo>
                <a:lnTo>
                  <a:pt x="171" y="115"/>
                </a:lnTo>
                <a:lnTo>
                  <a:pt x="171" y="118"/>
                </a:lnTo>
                <a:lnTo>
                  <a:pt x="172" y="118"/>
                </a:lnTo>
                <a:lnTo>
                  <a:pt x="174" y="119"/>
                </a:lnTo>
                <a:lnTo>
                  <a:pt x="175" y="119"/>
                </a:lnTo>
                <a:lnTo>
                  <a:pt x="175" y="119"/>
                </a:lnTo>
                <a:lnTo>
                  <a:pt x="175" y="120"/>
                </a:lnTo>
                <a:lnTo>
                  <a:pt x="177" y="122"/>
                </a:lnTo>
                <a:lnTo>
                  <a:pt x="177" y="124"/>
                </a:lnTo>
                <a:lnTo>
                  <a:pt x="177" y="142"/>
                </a:lnTo>
                <a:lnTo>
                  <a:pt x="184" y="142"/>
                </a:lnTo>
                <a:lnTo>
                  <a:pt x="184" y="110"/>
                </a:lnTo>
                <a:close/>
                <a:moveTo>
                  <a:pt x="368" y="111"/>
                </a:moveTo>
                <a:lnTo>
                  <a:pt x="363" y="111"/>
                </a:lnTo>
                <a:lnTo>
                  <a:pt x="360" y="113"/>
                </a:lnTo>
                <a:lnTo>
                  <a:pt x="355" y="116"/>
                </a:lnTo>
                <a:lnTo>
                  <a:pt x="355" y="119"/>
                </a:lnTo>
                <a:lnTo>
                  <a:pt x="355" y="119"/>
                </a:lnTo>
                <a:lnTo>
                  <a:pt x="357" y="119"/>
                </a:lnTo>
                <a:lnTo>
                  <a:pt x="358" y="119"/>
                </a:lnTo>
                <a:lnTo>
                  <a:pt x="360" y="120"/>
                </a:lnTo>
                <a:lnTo>
                  <a:pt x="360" y="120"/>
                </a:lnTo>
                <a:lnTo>
                  <a:pt x="360" y="123"/>
                </a:lnTo>
                <a:lnTo>
                  <a:pt x="360" y="125"/>
                </a:lnTo>
                <a:lnTo>
                  <a:pt x="360" y="142"/>
                </a:lnTo>
                <a:lnTo>
                  <a:pt x="368" y="142"/>
                </a:lnTo>
                <a:lnTo>
                  <a:pt x="368" y="111"/>
                </a:lnTo>
                <a:close/>
                <a:moveTo>
                  <a:pt x="431" y="194"/>
                </a:moveTo>
                <a:lnTo>
                  <a:pt x="423" y="194"/>
                </a:lnTo>
                <a:lnTo>
                  <a:pt x="429" y="186"/>
                </a:lnTo>
                <a:lnTo>
                  <a:pt x="431" y="181"/>
                </a:lnTo>
                <a:lnTo>
                  <a:pt x="432" y="179"/>
                </a:lnTo>
                <a:lnTo>
                  <a:pt x="432" y="176"/>
                </a:lnTo>
                <a:lnTo>
                  <a:pt x="432" y="173"/>
                </a:lnTo>
                <a:lnTo>
                  <a:pt x="430" y="171"/>
                </a:lnTo>
                <a:lnTo>
                  <a:pt x="428" y="169"/>
                </a:lnTo>
                <a:lnTo>
                  <a:pt x="423" y="169"/>
                </a:lnTo>
                <a:lnTo>
                  <a:pt x="421" y="169"/>
                </a:lnTo>
                <a:lnTo>
                  <a:pt x="419" y="169"/>
                </a:lnTo>
                <a:lnTo>
                  <a:pt x="417" y="170"/>
                </a:lnTo>
                <a:lnTo>
                  <a:pt x="416" y="171"/>
                </a:lnTo>
                <a:lnTo>
                  <a:pt x="416" y="172"/>
                </a:lnTo>
                <a:lnTo>
                  <a:pt x="415" y="174"/>
                </a:lnTo>
                <a:lnTo>
                  <a:pt x="415" y="176"/>
                </a:lnTo>
                <a:lnTo>
                  <a:pt x="415" y="178"/>
                </a:lnTo>
                <a:lnTo>
                  <a:pt x="415" y="179"/>
                </a:lnTo>
                <a:lnTo>
                  <a:pt x="422" y="179"/>
                </a:lnTo>
                <a:lnTo>
                  <a:pt x="422" y="177"/>
                </a:lnTo>
                <a:lnTo>
                  <a:pt x="422" y="174"/>
                </a:lnTo>
                <a:lnTo>
                  <a:pt x="422" y="173"/>
                </a:lnTo>
                <a:lnTo>
                  <a:pt x="423" y="173"/>
                </a:lnTo>
                <a:lnTo>
                  <a:pt x="423" y="173"/>
                </a:lnTo>
                <a:lnTo>
                  <a:pt x="424" y="173"/>
                </a:lnTo>
                <a:lnTo>
                  <a:pt x="425" y="173"/>
                </a:lnTo>
                <a:lnTo>
                  <a:pt x="425" y="174"/>
                </a:lnTo>
                <a:lnTo>
                  <a:pt x="425" y="176"/>
                </a:lnTo>
                <a:lnTo>
                  <a:pt x="425" y="177"/>
                </a:lnTo>
                <a:lnTo>
                  <a:pt x="424" y="180"/>
                </a:lnTo>
                <a:lnTo>
                  <a:pt x="421" y="185"/>
                </a:lnTo>
                <a:lnTo>
                  <a:pt x="415" y="196"/>
                </a:lnTo>
                <a:lnTo>
                  <a:pt x="415" y="199"/>
                </a:lnTo>
                <a:lnTo>
                  <a:pt x="431" y="199"/>
                </a:lnTo>
                <a:lnTo>
                  <a:pt x="431" y="194"/>
                </a:lnTo>
                <a:close/>
                <a:moveTo>
                  <a:pt x="423" y="360"/>
                </a:moveTo>
                <a:lnTo>
                  <a:pt x="423" y="347"/>
                </a:lnTo>
                <a:lnTo>
                  <a:pt x="419" y="360"/>
                </a:lnTo>
                <a:lnTo>
                  <a:pt x="423" y="360"/>
                </a:lnTo>
                <a:close/>
                <a:moveTo>
                  <a:pt x="430" y="340"/>
                </a:moveTo>
                <a:lnTo>
                  <a:pt x="421" y="340"/>
                </a:lnTo>
                <a:lnTo>
                  <a:pt x="414" y="360"/>
                </a:lnTo>
                <a:lnTo>
                  <a:pt x="414" y="366"/>
                </a:lnTo>
                <a:lnTo>
                  <a:pt x="423" y="366"/>
                </a:lnTo>
                <a:lnTo>
                  <a:pt x="423" y="372"/>
                </a:lnTo>
                <a:lnTo>
                  <a:pt x="430" y="372"/>
                </a:lnTo>
                <a:lnTo>
                  <a:pt x="430" y="366"/>
                </a:lnTo>
                <a:lnTo>
                  <a:pt x="432" y="366"/>
                </a:lnTo>
                <a:lnTo>
                  <a:pt x="432" y="360"/>
                </a:lnTo>
                <a:lnTo>
                  <a:pt x="430" y="360"/>
                </a:lnTo>
                <a:lnTo>
                  <a:pt x="430" y="340"/>
                </a:lnTo>
                <a:close/>
                <a:moveTo>
                  <a:pt x="376" y="399"/>
                </a:moveTo>
                <a:lnTo>
                  <a:pt x="360" y="399"/>
                </a:lnTo>
                <a:lnTo>
                  <a:pt x="360" y="415"/>
                </a:lnTo>
                <a:lnTo>
                  <a:pt x="367" y="415"/>
                </a:lnTo>
                <a:lnTo>
                  <a:pt x="367" y="414"/>
                </a:lnTo>
                <a:lnTo>
                  <a:pt x="367" y="413"/>
                </a:lnTo>
                <a:lnTo>
                  <a:pt x="368" y="413"/>
                </a:lnTo>
                <a:lnTo>
                  <a:pt x="368" y="413"/>
                </a:lnTo>
                <a:lnTo>
                  <a:pt x="368" y="412"/>
                </a:lnTo>
                <a:lnTo>
                  <a:pt x="369" y="412"/>
                </a:lnTo>
                <a:lnTo>
                  <a:pt x="369" y="412"/>
                </a:lnTo>
                <a:lnTo>
                  <a:pt x="370" y="413"/>
                </a:lnTo>
                <a:lnTo>
                  <a:pt x="370" y="414"/>
                </a:lnTo>
                <a:lnTo>
                  <a:pt x="370" y="415"/>
                </a:lnTo>
                <a:lnTo>
                  <a:pt x="370" y="421"/>
                </a:lnTo>
                <a:lnTo>
                  <a:pt x="370" y="423"/>
                </a:lnTo>
                <a:lnTo>
                  <a:pt x="370" y="424"/>
                </a:lnTo>
                <a:lnTo>
                  <a:pt x="370" y="426"/>
                </a:lnTo>
                <a:lnTo>
                  <a:pt x="370" y="426"/>
                </a:lnTo>
                <a:lnTo>
                  <a:pt x="369" y="426"/>
                </a:lnTo>
                <a:lnTo>
                  <a:pt x="369" y="426"/>
                </a:lnTo>
                <a:lnTo>
                  <a:pt x="368" y="426"/>
                </a:lnTo>
                <a:lnTo>
                  <a:pt x="367" y="424"/>
                </a:lnTo>
                <a:lnTo>
                  <a:pt x="367" y="423"/>
                </a:lnTo>
                <a:lnTo>
                  <a:pt x="367" y="420"/>
                </a:lnTo>
                <a:lnTo>
                  <a:pt x="367" y="419"/>
                </a:lnTo>
                <a:lnTo>
                  <a:pt x="360" y="419"/>
                </a:lnTo>
                <a:lnTo>
                  <a:pt x="360" y="420"/>
                </a:lnTo>
                <a:lnTo>
                  <a:pt x="360" y="423"/>
                </a:lnTo>
                <a:lnTo>
                  <a:pt x="361" y="427"/>
                </a:lnTo>
                <a:lnTo>
                  <a:pt x="362" y="428"/>
                </a:lnTo>
                <a:lnTo>
                  <a:pt x="363" y="429"/>
                </a:lnTo>
                <a:lnTo>
                  <a:pt x="365" y="430"/>
                </a:lnTo>
                <a:lnTo>
                  <a:pt x="369" y="430"/>
                </a:lnTo>
                <a:lnTo>
                  <a:pt x="371" y="430"/>
                </a:lnTo>
                <a:lnTo>
                  <a:pt x="374" y="430"/>
                </a:lnTo>
                <a:lnTo>
                  <a:pt x="375" y="429"/>
                </a:lnTo>
                <a:lnTo>
                  <a:pt x="376" y="428"/>
                </a:lnTo>
                <a:lnTo>
                  <a:pt x="377" y="427"/>
                </a:lnTo>
                <a:lnTo>
                  <a:pt x="377" y="424"/>
                </a:lnTo>
                <a:lnTo>
                  <a:pt x="377" y="423"/>
                </a:lnTo>
                <a:lnTo>
                  <a:pt x="378" y="420"/>
                </a:lnTo>
                <a:lnTo>
                  <a:pt x="378" y="416"/>
                </a:lnTo>
                <a:lnTo>
                  <a:pt x="377" y="412"/>
                </a:lnTo>
                <a:lnTo>
                  <a:pt x="376" y="409"/>
                </a:lnTo>
                <a:lnTo>
                  <a:pt x="374" y="408"/>
                </a:lnTo>
                <a:lnTo>
                  <a:pt x="371" y="407"/>
                </a:lnTo>
                <a:lnTo>
                  <a:pt x="369" y="408"/>
                </a:lnTo>
                <a:lnTo>
                  <a:pt x="367" y="409"/>
                </a:lnTo>
                <a:lnTo>
                  <a:pt x="367" y="405"/>
                </a:lnTo>
                <a:lnTo>
                  <a:pt x="376" y="405"/>
                </a:lnTo>
                <a:lnTo>
                  <a:pt x="376" y="399"/>
                </a:lnTo>
                <a:close/>
                <a:moveTo>
                  <a:pt x="192" y="405"/>
                </a:moveTo>
                <a:lnTo>
                  <a:pt x="178" y="405"/>
                </a:lnTo>
                <a:lnTo>
                  <a:pt x="178" y="410"/>
                </a:lnTo>
                <a:lnTo>
                  <a:pt x="185" y="410"/>
                </a:lnTo>
                <a:lnTo>
                  <a:pt x="180" y="435"/>
                </a:lnTo>
                <a:lnTo>
                  <a:pt x="187" y="435"/>
                </a:lnTo>
                <a:lnTo>
                  <a:pt x="192" y="412"/>
                </a:lnTo>
                <a:lnTo>
                  <a:pt x="192" y="405"/>
                </a:lnTo>
                <a:close/>
                <a:moveTo>
                  <a:pt x="130" y="363"/>
                </a:moveTo>
                <a:lnTo>
                  <a:pt x="130" y="361"/>
                </a:lnTo>
                <a:lnTo>
                  <a:pt x="128" y="361"/>
                </a:lnTo>
                <a:lnTo>
                  <a:pt x="128" y="360"/>
                </a:lnTo>
                <a:lnTo>
                  <a:pt x="127" y="360"/>
                </a:lnTo>
                <a:lnTo>
                  <a:pt x="127" y="360"/>
                </a:lnTo>
                <a:lnTo>
                  <a:pt x="126" y="361"/>
                </a:lnTo>
                <a:lnTo>
                  <a:pt x="126" y="361"/>
                </a:lnTo>
                <a:lnTo>
                  <a:pt x="126" y="363"/>
                </a:lnTo>
                <a:lnTo>
                  <a:pt x="126" y="367"/>
                </a:lnTo>
                <a:lnTo>
                  <a:pt x="126" y="368"/>
                </a:lnTo>
                <a:lnTo>
                  <a:pt x="126" y="369"/>
                </a:lnTo>
                <a:lnTo>
                  <a:pt x="127" y="370"/>
                </a:lnTo>
                <a:lnTo>
                  <a:pt x="127" y="370"/>
                </a:lnTo>
                <a:lnTo>
                  <a:pt x="128" y="370"/>
                </a:lnTo>
                <a:lnTo>
                  <a:pt x="128" y="369"/>
                </a:lnTo>
                <a:lnTo>
                  <a:pt x="130" y="368"/>
                </a:lnTo>
                <a:lnTo>
                  <a:pt x="130" y="367"/>
                </a:lnTo>
                <a:lnTo>
                  <a:pt x="130" y="363"/>
                </a:lnTo>
                <a:close/>
                <a:moveTo>
                  <a:pt x="128" y="351"/>
                </a:moveTo>
                <a:lnTo>
                  <a:pt x="128" y="349"/>
                </a:lnTo>
                <a:lnTo>
                  <a:pt x="128" y="348"/>
                </a:lnTo>
                <a:lnTo>
                  <a:pt x="128" y="348"/>
                </a:lnTo>
                <a:lnTo>
                  <a:pt x="127" y="347"/>
                </a:lnTo>
                <a:lnTo>
                  <a:pt x="127" y="348"/>
                </a:lnTo>
                <a:lnTo>
                  <a:pt x="126" y="348"/>
                </a:lnTo>
                <a:lnTo>
                  <a:pt x="126" y="349"/>
                </a:lnTo>
                <a:lnTo>
                  <a:pt x="126" y="351"/>
                </a:lnTo>
                <a:lnTo>
                  <a:pt x="126" y="353"/>
                </a:lnTo>
                <a:lnTo>
                  <a:pt x="126" y="354"/>
                </a:lnTo>
                <a:lnTo>
                  <a:pt x="126" y="354"/>
                </a:lnTo>
                <a:lnTo>
                  <a:pt x="127" y="355"/>
                </a:lnTo>
                <a:lnTo>
                  <a:pt x="127" y="355"/>
                </a:lnTo>
                <a:lnTo>
                  <a:pt x="128" y="355"/>
                </a:lnTo>
                <a:lnTo>
                  <a:pt x="128" y="354"/>
                </a:lnTo>
                <a:lnTo>
                  <a:pt x="128" y="354"/>
                </a:lnTo>
                <a:lnTo>
                  <a:pt x="128" y="352"/>
                </a:lnTo>
                <a:lnTo>
                  <a:pt x="128" y="351"/>
                </a:lnTo>
                <a:close/>
                <a:moveTo>
                  <a:pt x="133" y="356"/>
                </a:moveTo>
                <a:lnTo>
                  <a:pt x="135" y="355"/>
                </a:lnTo>
                <a:lnTo>
                  <a:pt x="135" y="354"/>
                </a:lnTo>
                <a:lnTo>
                  <a:pt x="137" y="353"/>
                </a:lnTo>
                <a:lnTo>
                  <a:pt x="137" y="351"/>
                </a:lnTo>
                <a:lnTo>
                  <a:pt x="137" y="347"/>
                </a:lnTo>
                <a:lnTo>
                  <a:pt x="134" y="345"/>
                </a:lnTo>
                <a:lnTo>
                  <a:pt x="132" y="343"/>
                </a:lnTo>
                <a:lnTo>
                  <a:pt x="127" y="342"/>
                </a:lnTo>
                <a:lnTo>
                  <a:pt x="124" y="343"/>
                </a:lnTo>
                <a:lnTo>
                  <a:pt x="121" y="345"/>
                </a:lnTo>
                <a:lnTo>
                  <a:pt x="119" y="347"/>
                </a:lnTo>
                <a:lnTo>
                  <a:pt x="119" y="351"/>
                </a:lnTo>
                <a:lnTo>
                  <a:pt x="119" y="353"/>
                </a:lnTo>
                <a:lnTo>
                  <a:pt x="119" y="354"/>
                </a:lnTo>
                <a:lnTo>
                  <a:pt x="120" y="356"/>
                </a:lnTo>
                <a:lnTo>
                  <a:pt x="121" y="356"/>
                </a:lnTo>
                <a:lnTo>
                  <a:pt x="120" y="359"/>
                </a:lnTo>
                <a:lnTo>
                  <a:pt x="119" y="360"/>
                </a:lnTo>
                <a:lnTo>
                  <a:pt x="119" y="362"/>
                </a:lnTo>
                <a:lnTo>
                  <a:pt x="119" y="365"/>
                </a:lnTo>
                <a:lnTo>
                  <a:pt x="119" y="368"/>
                </a:lnTo>
                <a:lnTo>
                  <a:pt x="119" y="370"/>
                </a:lnTo>
                <a:lnTo>
                  <a:pt x="120" y="373"/>
                </a:lnTo>
                <a:lnTo>
                  <a:pt x="123" y="374"/>
                </a:lnTo>
                <a:lnTo>
                  <a:pt x="125" y="374"/>
                </a:lnTo>
                <a:lnTo>
                  <a:pt x="127" y="375"/>
                </a:lnTo>
                <a:lnTo>
                  <a:pt x="131" y="374"/>
                </a:lnTo>
                <a:lnTo>
                  <a:pt x="133" y="374"/>
                </a:lnTo>
                <a:lnTo>
                  <a:pt x="135" y="373"/>
                </a:lnTo>
                <a:lnTo>
                  <a:pt x="137" y="370"/>
                </a:lnTo>
                <a:lnTo>
                  <a:pt x="137" y="368"/>
                </a:lnTo>
                <a:lnTo>
                  <a:pt x="137" y="366"/>
                </a:lnTo>
                <a:lnTo>
                  <a:pt x="137" y="361"/>
                </a:lnTo>
                <a:lnTo>
                  <a:pt x="135" y="359"/>
                </a:lnTo>
                <a:lnTo>
                  <a:pt x="134" y="358"/>
                </a:lnTo>
                <a:lnTo>
                  <a:pt x="133" y="356"/>
                </a:lnTo>
                <a:lnTo>
                  <a:pt x="133" y="356"/>
                </a:lnTo>
                <a:close/>
                <a:moveTo>
                  <a:pt x="272" y="0"/>
                </a:moveTo>
                <a:lnTo>
                  <a:pt x="286" y="0"/>
                </a:lnTo>
                <a:lnTo>
                  <a:pt x="300" y="1"/>
                </a:lnTo>
                <a:lnTo>
                  <a:pt x="313" y="2"/>
                </a:lnTo>
                <a:lnTo>
                  <a:pt x="327" y="4"/>
                </a:lnTo>
                <a:lnTo>
                  <a:pt x="340" y="8"/>
                </a:lnTo>
                <a:lnTo>
                  <a:pt x="353" y="11"/>
                </a:lnTo>
                <a:lnTo>
                  <a:pt x="365" y="16"/>
                </a:lnTo>
                <a:lnTo>
                  <a:pt x="377" y="21"/>
                </a:lnTo>
                <a:lnTo>
                  <a:pt x="389" y="27"/>
                </a:lnTo>
                <a:lnTo>
                  <a:pt x="401" y="32"/>
                </a:lnTo>
                <a:lnTo>
                  <a:pt x="412" y="38"/>
                </a:lnTo>
                <a:lnTo>
                  <a:pt x="423" y="45"/>
                </a:lnTo>
                <a:lnTo>
                  <a:pt x="434" y="54"/>
                </a:lnTo>
                <a:lnTo>
                  <a:pt x="444" y="61"/>
                </a:lnTo>
                <a:lnTo>
                  <a:pt x="454" y="70"/>
                </a:lnTo>
                <a:lnTo>
                  <a:pt x="463" y="78"/>
                </a:lnTo>
                <a:lnTo>
                  <a:pt x="472" y="88"/>
                </a:lnTo>
                <a:lnTo>
                  <a:pt x="481" y="98"/>
                </a:lnTo>
                <a:lnTo>
                  <a:pt x="489" y="108"/>
                </a:lnTo>
                <a:lnTo>
                  <a:pt x="497" y="119"/>
                </a:lnTo>
                <a:lnTo>
                  <a:pt x="504" y="130"/>
                </a:lnTo>
                <a:lnTo>
                  <a:pt x="510" y="142"/>
                </a:lnTo>
                <a:lnTo>
                  <a:pt x="516" y="152"/>
                </a:lnTo>
                <a:lnTo>
                  <a:pt x="522" y="165"/>
                </a:lnTo>
                <a:lnTo>
                  <a:pt x="526" y="177"/>
                </a:lnTo>
                <a:lnTo>
                  <a:pt x="531" y="190"/>
                </a:lnTo>
                <a:lnTo>
                  <a:pt x="535" y="203"/>
                </a:lnTo>
                <a:lnTo>
                  <a:pt x="537" y="216"/>
                </a:lnTo>
                <a:lnTo>
                  <a:pt x="539" y="228"/>
                </a:lnTo>
                <a:lnTo>
                  <a:pt x="542" y="243"/>
                </a:lnTo>
                <a:lnTo>
                  <a:pt x="543" y="257"/>
                </a:lnTo>
                <a:lnTo>
                  <a:pt x="543" y="271"/>
                </a:lnTo>
                <a:lnTo>
                  <a:pt x="543" y="284"/>
                </a:lnTo>
                <a:lnTo>
                  <a:pt x="542" y="298"/>
                </a:lnTo>
                <a:lnTo>
                  <a:pt x="539" y="312"/>
                </a:lnTo>
                <a:lnTo>
                  <a:pt x="537" y="325"/>
                </a:lnTo>
                <a:lnTo>
                  <a:pt x="535" y="338"/>
                </a:lnTo>
                <a:lnTo>
                  <a:pt x="531" y="351"/>
                </a:lnTo>
                <a:lnTo>
                  <a:pt x="526" y="363"/>
                </a:lnTo>
                <a:lnTo>
                  <a:pt x="522" y="375"/>
                </a:lnTo>
                <a:lnTo>
                  <a:pt x="516" y="388"/>
                </a:lnTo>
                <a:lnTo>
                  <a:pt x="510" y="400"/>
                </a:lnTo>
                <a:lnTo>
                  <a:pt x="504" y="410"/>
                </a:lnTo>
                <a:lnTo>
                  <a:pt x="497" y="422"/>
                </a:lnTo>
                <a:lnTo>
                  <a:pt x="489" y="433"/>
                </a:lnTo>
                <a:lnTo>
                  <a:pt x="481" y="442"/>
                </a:lnTo>
                <a:lnTo>
                  <a:pt x="472" y="453"/>
                </a:lnTo>
                <a:lnTo>
                  <a:pt x="463" y="462"/>
                </a:lnTo>
                <a:lnTo>
                  <a:pt x="454" y="470"/>
                </a:lnTo>
                <a:lnTo>
                  <a:pt x="444" y="480"/>
                </a:lnTo>
                <a:lnTo>
                  <a:pt x="434" y="488"/>
                </a:lnTo>
                <a:lnTo>
                  <a:pt x="423" y="495"/>
                </a:lnTo>
                <a:lnTo>
                  <a:pt x="412" y="502"/>
                </a:lnTo>
                <a:lnTo>
                  <a:pt x="401" y="509"/>
                </a:lnTo>
                <a:lnTo>
                  <a:pt x="389" y="515"/>
                </a:lnTo>
                <a:lnTo>
                  <a:pt x="377" y="520"/>
                </a:lnTo>
                <a:lnTo>
                  <a:pt x="365" y="524"/>
                </a:lnTo>
                <a:lnTo>
                  <a:pt x="353" y="529"/>
                </a:lnTo>
                <a:lnTo>
                  <a:pt x="340" y="532"/>
                </a:lnTo>
                <a:lnTo>
                  <a:pt x="327" y="536"/>
                </a:lnTo>
                <a:lnTo>
                  <a:pt x="313" y="538"/>
                </a:lnTo>
                <a:lnTo>
                  <a:pt x="300" y="539"/>
                </a:lnTo>
                <a:lnTo>
                  <a:pt x="286" y="541"/>
                </a:lnTo>
                <a:lnTo>
                  <a:pt x="272" y="541"/>
                </a:lnTo>
                <a:lnTo>
                  <a:pt x="258" y="541"/>
                </a:lnTo>
                <a:lnTo>
                  <a:pt x="245" y="539"/>
                </a:lnTo>
                <a:lnTo>
                  <a:pt x="231" y="538"/>
                </a:lnTo>
                <a:lnTo>
                  <a:pt x="218" y="536"/>
                </a:lnTo>
                <a:lnTo>
                  <a:pt x="204" y="532"/>
                </a:lnTo>
                <a:lnTo>
                  <a:pt x="192" y="529"/>
                </a:lnTo>
                <a:lnTo>
                  <a:pt x="179" y="524"/>
                </a:lnTo>
                <a:lnTo>
                  <a:pt x="166" y="520"/>
                </a:lnTo>
                <a:lnTo>
                  <a:pt x="154" y="515"/>
                </a:lnTo>
                <a:lnTo>
                  <a:pt x="142" y="509"/>
                </a:lnTo>
                <a:lnTo>
                  <a:pt x="131" y="502"/>
                </a:lnTo>
                <a:lnTo>
                  <a:pt x="120" y="495"/>
                </a:lnTo>
                <a:lnTo>
                  <a:pt x="110" y="488"/>
                </a:lnTo>
                <a:lnTo>
                  <a:pt x="99" y="480"/>
                </a:lnTo>
                <a:lnTo>
                  <a:pt x="90" y="470"/>
                </a:lnTo>
                <a:lnTo>
                  <a:pt x="80" y="462"/>
                </a:lnTo>
                <a:lnTo>
                  <a:pt x="71" y="453"/>
                </a:lnTo>
                <a:lnTo>
                  <a:pt x="63" y="442"/>
                </a:lnTo>
                <a:lnTo>
                  <a:pt x="54" y="433"/>
                </a:lnTo>
                <a:lnTo>
                  <a:pt x="47" y="422"/>
                </a:lnTo>
                <a:lnTo>
                  <a:pt x="40" y="410"/>
                </a:lnTo>
                <a:lnTo>
                  <a:pt x="33" y="400"/>
                </a:lnTo>
                <a:lnTo>
                  <a:pt x="27" y="388"/>
                </a:lnTo>
                <a:lnTo>
                  <a:pt x="22" y="375"/>
                </a:lnTo>
                <a:lnTo>
                  <a:pt x="17" y="363"/>
                </a:lnTo>
                <a:lnTo>
                  <a:pt x="13" y="351"/>
                </a:lnTo>
                <a:lnTo>
                  <a:pt x="10" y="338"/>
                </a:lnTo>
                <a:lnTo>
                  <a:pt x="6" y="325"/>
                </a:lnTo>
                <a:lnTo>
                  <a:pt x="4" y="312"/>
                </a:lnTo>
                <a:lnTo>
                  <a:pt x="3" y="298"/>
                </a:lnTo>
                <a:lnTo>
                  <a:pt x="2" y="284"/>
                </a:lnTo>
                <a:lnTo>
                  <a:pt x="0" y="271"/>
                </a:lnTo>
                <a:lnTo>
                  <a:pt x="2" y="257"/>
                </a:lnTo>
                <a:lnTo>
                  <a:pt x="3" y="243"/>
                </a:lnTo>
                <a:lnTo>
                  <a:pt x="4" y="228"/>
                </a:lnTo>
                <a:lnTo>
                  <a:pt x="6" y="216"/>
                </a:lnTo>
                <a:lnTo>
                  <a:pt x="10" y="203"/>
                </a:lnTo>
                <a:lnTo>
                  <a:pt x="13" y="190"/>
                </a:lnTo>
                <a:lnTo>
                  <a:pt x="17" y="177"/>
                </a:lnTo>
                <a:lnTo>
                  <a:pt x="22" y="165"/>
                </a:lnTo>
                <a:lnTo>
                  <a:pt x="27" y="153"/>
                </a:lnTo>
                <a:lnTo>
                  <a:pt x="33" y="142"/>
                </a:lnTo>
                <a:lnTo>
                  <a:pt x="40" y="130"/>
                </a:lnTo>
                <a:lnTo>
                  <a:pt x="47" y="119"/>
                </a:lnTo>
                <a:lnTo>
                  <a:pt x="54" y="108"/>
                </a:lnTo>
                <a:lnTo>
                  <a:pt x="63" y="98"/>
                </a:lnTo>
                <a:lnTo>
                  <a:pt x="71" y="88"/>
                </a:lnTo>
                <a:lnTo>
                  <a:pt x="80" y="78"/>
                </a:lnTo>
                <a:lnTo>
                  <a:pt x="90" y="70"/>
                </a:lnTo>
                <a:lnTo>
                  <a:pt x="99" y="61"/>
                </a:lnTo>
                <a:lnTo>
                  <a:pt x="110" y="54"/>
                </a:lnTo>
                <a:lnTo>
                  <a:pt x="120" y="45"/>
                </a:lnTo>
                <a:lnTo>
                  <a:pt x="131" y="38"/>
                </a:lnTo>
                <a:lnTo>
                  <a:pt x="142" y="32"/>
                </a:lnTo>
                <a:lnTo>
                  <a:pt x="154" y="27"/>
                </a:lnTo>
                <a:lnTo>
                  <a:pt x="166" y="21"/>
                </a:lnTo>
                <a:lnTo>
                  <a:pt x="179" y="16"/>
                </a:lnTo>
                <a:lnTo>
                  <a:pt x="192" y="11"/>
                </a:lnTo>
                <a:lnTo>
                  <a:pt x="204" y="8"/>
                </a:lnTo>
                <a:lnTo>
                  <a:pt x="218" y="4"/>
                </a:lnTo>
                <a:lnTo>
                  <a:pt x="231" y="2"/>
                </a:lnTo>
                <a:lnTo>
                  <a:pt x="245" y="1"/>
                </a:lnTo>
                <a:lnTo>
                  <a:pt x="258" y="0"/>
                </a:lnTo>
                <a:lnTo>
                  <a:pt x="272" y="0"/>
                </a:lnTo>
                <a:lnTo>
                  <a:pt x="272" y="0"/>
                </a:lnTo>
                <a:close/>
              </a:path>
            </a:pathLst>
          </a:custGeom>
          <a:solidFill>
            <a:srgbClr val="191C50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2" name="Freeform 132">
            <a:extLst>
              <a:ext uri="{FF2B5EF4-FFF2-40B4-BE49-F238E27FC236}">
                <a16:creationId xmlns:a16="http://schemas.microsoft.com/office/drawing/2014/main" id="{C78DA5F1-E7D9-D820-D85F-DCCC67EE40E6}"/>
              </a:ext>
            </a:extLst>
          </p:cNvPr>
          <p:cNvSpPr>
            <a:spLocks noEditPoints="1"/>
          </p:cNvSpPr>
          <p:nvPr/>
        </p:nvSpPr>
        <p:spPr bwMode="auto">
          <a:xfrm>
            <a:off x="6450804" y="2512449"/>
            <a:ext cx="537859" cy="537859"/>
          </a:xfrm>
          <a:custGeom>
            <a:avLst/>
            <a:gdLst>
              <a:gd name="T0" fmla="*/ 170 w 543"/>
              <a:gd name="T1" fmla="*/ 278 h 535"/>
              <a:gd name="T2" fmla="*/ 164 w 543"/>
              <a:gd name="T3" fmla="*/ 169 h 535"/>
              <a:gd name="T4" fmla="*/ 171 w 543"/>
              <a:gd name="T5" fmla="*/ 127 h 535"/>
              <a:gd name="T6" fmla="*/ 81 w 543"/>
              <a:gd name="T7" fmla="*/ 135 h 535"/>
              <a:gd name="T8" fmla="*/ 61 w 543"/>
              <a:gd name="T9" fmla="*/ 174 h 535"/>
              <a:gd name="T10" fmla="*/ 68 w 543"/>
              <a:gd name="T11" fmla="*/ 272 h 535"/>
              <a:gd name="T12" fmla="*/ 86 w 543"/>
              <a:gd name="T13" fmla="*/ 433 h 535"/>
              <a:gd name="T14" fmla="*/ 186 w 543"/>
              <a:gd name="T15" fmla="*/ 303 h 535"/>
              <a:gd name="T16" fmla="*/ 345 w 543"/>
              <a:gd name="T17" fmla="*/ 276 h 535"/>
              <a:gd name="T18" fmla="*/ 353 w 543"/>
              <a:gd name="T19" fmla="*/ 169 h 535"/>
              <a:gd name="T20" fmla="*/ 331 w 543"/>
              <a:gd name="T21" fmla="*/ 127 h 535"/>
              <a:gd name="T22" fmla="*/ 229 w 543"/>
              <a:gd name="T23" fmla="*/ 119 h 535"/>
              <a:gd name="T24" fmla="*/ 192 w 543"/>
              <a:gd name="T25" fmla="*/ 149 h 535"/>
              <a:gd name="T26" fmla="*/ 190 w 543"/>
              <a:gd name="T27" fmla="*/ 263 h 535"/>
              <a:gd name="T28" fmla="*/ 210 w 543"/>
              <a:gd name="T29" fmla="*/ 291 h 535"/>
              <a:gd name="T30" fmla="*/ 287 w 543"/>
              <a:gd name="T31" fmla="*/ 452 h 535"/>
              <a:gd name="T32" fmla="*/ 293 w 543"/>
              <a:gd name="T33" fmla="*/ 5 h 535"/>
              <a:gd name="T34" fmla="*/ 325 w 543"/>
              <a:gd name="T35" fmla="*/ 44 h 535"/>
              <a:gd name="T36" fmla="*/ 310 w 543"/>
              <a:gd name="T37" fmla="*/ 93 h 535"/>
              <a:gd name="T38" fmla="*/ 262 w 543"/>
              <a:gd name="T39" fmla="*/ 107 h 535"/>
              <a:gd name="T40" fmla="*/ 223 w 543"/>
              <a:gd name="T41" fmla="*/ 75 h 535"/>
              <a:gd name="T42" fmla="*/ 228 w 543"/>
              <a:gd name="T43" fmla="*/ 25 h 535"/>
              <a:gd name="T44" fmla="*/ 272 w 543"/>
              <a:gd name="T45" fmla="*/ 0 h 535"/>
              <a:gd name="T46" fmla="*/ 404 w 543"/>
              <a:gd name="T47" fmla="*/ 342 h 535"/>
              <a:gd name="T48" fmla="*/ 466 w 543"/>
              <a:gd name="T49" fmla="*/ 282 h 535"/>
              <a:gd name="T50" fmla="*/ 481 w 543"/>
              <a:gd name="T51" fmla="*/ 254 h 535"/>
              <a:gd name="T52" fmla="*/ 473 w 543"/>
              <a:gd name="T53" fmla="*/ 148 h 535"/>
              <a:gd name="T54" fmla="*/ 434 w 543"/>
              <a:gd name="T55" fmla="*/ 127 h 535"/>
              <a:gd name="T56" fmla="*/ 374 w 543"/>
              <a:gd name="T57" fmla="*/ 147 h 535"/>
              <a:gd name="T58" fmla="*/ 377 w 543"/>
              <a:gd name="T59" fmla="*/ 264 h 535"/>
              <a:gd name="T60" fmla="*/ 360 w 543"/>
              <a:gd name="T61" fmla="*/ 298 h 535"/>
              <a:gd name="T62" fmla="*/ 385 w 543"/>
              <a:gd name="T63" fmla="*/ 22 h 535"/>
              <a:gd name="T64" fmla="*/ 355 w 543"/>
              <a:gd name="T65" fmla="*/ 59 h 535"/>
              <a:gd name="T66" fmla="*/ 370 w 543"/>
              <a:gd name="T67" fmla="*/ 103 h 535"/>
              <a:gd name="T68" fmla="*/ 414 w 543"/>
              <a:gd name="T69" fmla="*/ 116 h 535"/>
              <a:gd name="T70" fmla="*/ 449 w 543"/>
              <a:gd name="T71" fmla="*/ 87 h 535"/>
              <a:gd name="T72" fmla="*/ 445 w 543"/>
              <a:gd name="T73" fmla="*/ 41 h 535"/>
              <a:gd name="T74" fmla="*/ 404 w 543"/>
              <a:gd name="T75" fmla="*/ 19 h 535"/>
              <a:gd name="T76" fmla="*/ 165 w 543"/>
              <a:gd name="T77" fmla="*/ 27 h 535"/>
              <a:gd name="T78" fmla="*/ 188 w 543"/>
              <a:gd name="T79" fmla="*/ 68 h 535"/>
              <a:gd name="T80" fmla="*/ 165 w 543"/>
              <a:gd name="T81" fmla="*/ 109 h 535"/>
              <a:gd name="T82" fmla="*/ 118 w 543"/>
              <a:gd name="T83" fmla="*/ 114 h 535"/>
              <a:gd name="T84" fmla="*/ 89 w 543"/>
              <a:gd name="T85" fmla="*/ 79 h 535"/>
              <a:gd name="T86" fmla="*/ 103 w 543"/>
              <a:gd name="T87" fmla="*/ 33 h 535"/>
              <a:gd name="T88" fmla="*/ 138 w 543"/>
              <a:gd name="T89" fmla="*/ 19 h 535"/>
              <a:gd name="T90" fmla="*/ 528 w 543"/>
              <a:gd name="T91" fmla="*/ 424 h 535"/>
              <a:gd name="T92" fmla="*/ 543 w 543"/>
              <a:gd name="T93" fmla="*/ 456 h 535"/>
              <a:gd name="T94" fmla="*/ 522 w 543"/>
              <a:gd name="T95" fmla="*/ 484 h 535"/>
              <a:gd name="T96" fmla="*/ 445 w 543"/>
              <a:gd name="T97" fmla="*/ 517 h 535"/>
              <a:gd name="T98" fmla="*/ 326 w 543"/>
              <a:gd name="T99" fmla="*/ 534 h 535"/>
              <a:gd name="T100" fmla="*/ 190 w 543"/>
              <a:gd name="T101" fmla="*/ 532 h 535"/>
              <a:gd name="T102" fmla="*/ 78 w 543"/>
              <a:gd name="T103" fmla="*/ 511 h 535"/>
              <a:gd name="T104" fmla="*/ 12 w 543"/>
              <a:gd name="T105" fmla="*/ 477 h 535"/>
              <a:gd name="T106" fmla="*/ 0 w 543"/>
              <a:gd name="T107" fmla="*/ 452 h 535"/>
              <a:gd name="T108" fmla="*/ 23 w 543"/>
              <a:gd name="T109" fmla="*/ 418 h 535"/>
              <a:gd name="T110" fmla="*/ 47 w 543"/>
              <a:gd name="T111" fmla="*/ 410 h 535"/>
              <a:gd name="T112" fmla="*/ 54 w 543"/>
              <a:gd name="T113" fmla="*/ 437 h 535"/>
              <a:gd name="T114" fmla="*/ 110 w 543"/>
              <a:gd name="T115" fmla="*/ 459 h 535"/>
              <a:gd name="T116" fmla="*/ 225 w 543"/>
              <a:gd name="T117" fmla="*/ 476 h 535"/>
              <a:gd name="T118" fmla="*/ 399 w 543"/>
              <a:gd name="T119" fmla="*/ 466 h 535"/>
              <a:gd name="T120" fmla="*/ 472 w 543"/>
              <a:gd name="T121" fmla="*/ 446 h 535"/>
              <a:gd name="T122" fmla="*/ 499 w 543"/>
              <a:gd name="T123" fmla="*/ 419 h 535"/>
              <a:gd name="T124" fmla="*/ 486 w 543"/>
              <a:gd name="T125" fmla="*/ 400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43" h="535">
                <a:moveTo>
                  <a:pt x="186" y="303"/>
                </a:moveTo>
                <a:lnTo>
                  <a:pt x="182" y="298"/>
                </a:lnTo>
                <a:lnTo>
                  <a:pt x="177" y="291"/>
                </a:lnTo>
                <a:lnTo>
                  <a:pt x="174" y="285"/>
                </a:lnTo>
                <a:lnTo>
                  <a:pt x="170" y="278"/>
                </a:lnTo>
                <a:lnTo>
                  <a:pt x="168" y="271"/>
                </a:lnTo>
                <a:lnTo>
                  <a:pt x="165" y="264"/>
                </a:lnTo>
                <a:lnTo>
                  <a:pt x="164" y="257"/>
                </a:lnTo>
                <a:lnTo>
                  <a:pt x="164" y="249"/>
                </a:lnTo>
                <a:lnTo>
                  <a:pt x="164" y="169"/>
                </a:lnTo>
                <a:lnTo>
                  <a:pt x="164" y="157"/>
                </a:lnTo>
                <a:lnTo>
                  <a:pt x="168" y="147"/>
                </a:lnTo>
                <a:lnTo>
                  <a:pt x="171" y="137"/>
                </a:lnTo>
                <a:lnTo>
                  <a:pt x="176" y="128"/>
                </a:lnTo>
                <a:lnTo>
                  <a:pt x="171" y="127"/>
                </a:lnTo>
                <a:lnTo>
                  <a:pt x="165" y="127"/>
                </a:lnTo>
                <a:lnTo>
                  <a:pt x="108" y="127"/>
                </a:lnTo>
                <a:lnTo>
                  <a:pt x="98" y="128"/>
                </a:lnTo>
                <a:lnTo>
                  <a:pt x="89" y="130"/>
                </a:lnTo>
                <a:lnTo>
                  <a:pt x="81" y="135"/>
                </a:lnTo>
                <a:lnTo>
                  <a:pt x="74" y="141"/>
                </a:lnTo>
                <a:lnTo>
                  <a:pt x="69" y="148"/>
                </a:lnTo>
                <a:lnTo>
                  <a:pt x="64" y="155"/>
                </a:lnTo>
                <a:lnTo>
                  <a:pt x="62" y="164"/>
                </a:lnTo>
                <a:lnTo>
                  <a:pt x="61" y="174"/>
                </a:lnTo>
                <a:lnTo>
                  <a:pt x="61" y="248"/>
                </a:lnTo>
                <a:lnTo>
                  <a:pt x="61" y="254"/>
                </a:lnTo>
                <a:lnTo>
                  <a:pt x="62" y="261"/>
                </a:lnTo>
                <a:lnTo>
                  <a:pt x="64" y="267"/>
                </a:lnTo>
                <a:lnTo>
                  <a:pt x="68" y="272"/>
                </a:lnTo>
                <a:lnTo>
                  <a:pt x="71" y="277"/>
                </a:lnTo>
                <a:lnTo>
                  <a:pt x="76" y="282"/>
                </a:lnTo>
                <a:lnTo>
                  <a:pt x="81" y="285"/>
                </a:lnTo>
                <a:lnTo>
                  <a:pt x="86" y="289"/>
                </a:lnTo>
                <a:lnTo>
                  <a:pt x="86" y="433"/>
                </a:lnTo>
                <a:lnTo>
                  <a:pt x="124" y="433"/>
                </a:lnTo>
                <a:lnTo>
                  <a:pt x="138" y="342"/>
                </a:lnTo>
                <a:lnTo>
                  <a:pt x="151" y="433"/>
                </a:lnTo>
                <a:lnTo>
                  <a:pt x="186" y="433"/>
                </a:lnTo>
                <a:lnTo>
                  <a:pt x="186" y="303"/>
                </a:lnTo>
                <a:close/>
                <a:moveTo>
                  <a:pt x="325" y="295"/>
                </a:moveTo>
                <a:lnTo>
                  <a:pt x="331" y="291"/>
                </a:lnTo>
                <a:lnTo>
                  <a:pt x="337" y="287"/>
                </a:lnTo>
                <a:lnTo>
                  <a:pt x="341" y="282"/>
                </a:lnTo>
                <a:lnTo>
                  <a:pt x="345" y="276"/>
                </a:lnTo>
                <a:lnTo>
                  <a:pt x="348" y="270"/>
                </a:lnTo>
                <a:lnTo>
                  <a:pt x="351" y="263"/>
                </a:lnTo>
                <a:lnTo>
                  <a:pt x="353" y="257"/>
                </a:lnTo>
                <a:lnTo>
                  <a:pt x="353" y="249"/>
                </a:lnTo>
                <a:lnTo>
                  <a:pt x="353" y="169"/>
                </a:lnTo>
                <a:lnTo>
                  <a:pt x="352" y="159"/>
                </a:lnTo>
                <a:lnTo>
                  <a:pt x="350" y="149"/>
                </a:lnTo>
                <a:lnTo>
                  <a:pt x="345" y="141"/>
                </a:lnTo>
                <a:lnTo>
                  <a:pt x="338" y="133"/>
                </a:lnTo>
                <a:lnTo>
                  <a:pt x="331" y="127"/>
                </a:lnTo>
                <a:lnTo>
                  <a:pt x="321" y="122"/>
                </a:lnTo>
                <a:lnTo>
                  <a:pt x="312" y="119"/>
                </a:lnTo>
                <a:lnTo>
                  <a:pt x="301" y="118"/>
                </a:lnTo>
                <a:lnTo>
                  <a:pt x="239" y="118"/>
                </a:lnTo>
                <a:lnTo>
                  <a:pt x="229" y="119"/>
                </a:lnTo>
                <a:lnTo>
                  <a:pt x="219" y="122"/>
                </a:lnTo>
                <a:lnTo>
                  <a:pt x="211" y="127"/>
                </a:lnTo>
                <a:lnTo>
                  <a:pt x="203" y="133"/>
                </a:lnTo>
                <a:lnTo>
                  <a:pt x="197" y="141"/>
                </a:lnTo>
                <a:lnTo>
                  <a:pt x="192" y="149"/>
                </a:lnTo>
                <a:lnTo>
                  <a:pt x="189" y="159"/>
                </a:lnTo>
                <a:lnTo>
                  <a:pt x="188" y="169"/>
                </a:lnTo>
                <a:lnTo>
                  <a:pt x="188" y="249"/>
                </a:lnTo>
                <a:lnTo>
                  <a:pt x="189" y="257"/>
                </a:lnTo>
                <a:lnTo>
                  <a:pt x="190" y="263"/>
                </a:lnTo>
                <a:lnTo>
                  <a:pt x="192" y="270"/>
                </a:lnTo>
                <a:lnTo>
                  <a:pt x="196" y="276"/>
                </a:lnTo>
                <a:lnTo>
                  <a:pt x="199" y="282"/>
                </a:lnTo>
                <a:lnTo>
                  <a:pt x="204" y="287"/>
                </a:lnTo>
                <a:lnTo>
                  <a:pt x="210" y="291"/>
                </a:lnTo>
                <a:lnTo>
                  <a:pt x="216" y="295"/>
                </a:lnTo>
                <a:lnTo>
                  <a:pt x="216" y="452"/>
                </a:lnTo>
                <a:lnTo>
                  <a:pt x="257" y="452"/>
                </a:lnTo>
                <a:lnTo>
                  <a:pt x="272" y="352"/>
                </a:lnTo>
                <a:lnTo>
                  <a:pt x="287" y="452"/>
                </a:lnTo>
                <a:lnTo>
                  <a:pt x="325" y="452"/>
                </a:lnTo>
                <a:lnTo>
                  <a:pt x="325" y="295"/>
                </a:lnTo>
                <a:close/>
                <a:moveTo>
                  <a:pt x="272" y="0"/>
                </a:moveTo>
                <a:lnTo>
                  <a:pt x="283" y="1"/>
                </a:lnTo>
                <a:lnTo>
                  <a:pt x="293" y="5"/>
                </a:lnTo>
                <a:lnTo>
                  <a:pt x="303" y="10"/>
                </a:lnTo>
                <a:lnTo>
                  <a:pt x="310" y="17"/>
                </a:lnTo>
                <a:lnTo>
                  <a:pt x="317" y="25"/>
                </a:lnTo>
                <a:lnTo>
                  <a:pt x="321" y="33"/>
                </a:lnTo>
                <a:lnTo>
                  <a:pt x="325" y="44"/>
                </a:lnTo>
                <a:lnTo>
                  <a:pt x="326" y="54"/>
                </a:lnTo>
                <a:lnTo>
                  <a:pt x="325" y="65"/>
                </a:lnTo>
                <a:lnTo>
                  <a:pt x="321" y="75"/>
                </a:lnTo>
                <a:lnTo>
                  <a:pt x="317" y="85"/>
                </a:lnTo>
                <a:lnTo>
                  <a:pt x="310" y="93"/>
                </a:lnTo>
                <a:lnTo>
                  <a:pt x="303" y="99"/>
                </a:lnTo>
                <a:lnTo>
                  <a:pt x="293" y="103"/>
                </a:lnTo>
                <a:lnTo>
                  <a:pt x="283" y="107"/>
                </a:lnTo>
                <a:lnTo>
                  <a:pt x="272" y="108"/>
                </a:lnTo>
                <a:lnTo>
                  <a:pt x="262" y="107"/>
                </a:lnTo>
                <a:lnTo>
                  <a:pt x="251" y="103"/>
                </a:lnTo>
                <a:lnTo>
                  <a:pt x="242" y="99"/>
                </a:lnTo>
                <a:lnTo>
                  <a:pt x="235" y="93"/>
                </a:lnTo>
                <a:lnTo>
                  <a:pt x="228" y="85"/>
                </a:lnTo>
                <a:lnTo>
                  <a:pt x="223" y="75"/>
                </a:lnTo>
                <a:lnTo>
                  <a:pt x="219" y="65"/>
                </a:lnTo>
                <a:lnTo>
                  <a:pt x="218" y="54"/>
                </a:lnTo>
                <a:lnTo>
                  <a:pt x="219" y="44"/>
                </a:lnTo>
                <a:lnTo>
                  <a:pt x="223" y="33"/>
                </a:lnTo>
                <a:lnTo>
                  <a:pt x="228" y="25"/>
                </a:lnTo>
                <a:lnTo>
                  <a:pt x="235" y="17"/>
                </a:lnTo>
                <a:lnTo>
                  <a:pt x="242" y="10"/>
                </a:lnTo>
                <a:lnTo>
                  <a:pt x="251" y="5"/>
                </a:lnTo>
                <a:lnTo>
                  <a:pt x="262" y="1"/>
                </a:lnTo>
                <a:lnTo>
                  <a:pt x="272" y="0"/>
                </a:lnTo>
                <a:lnTo>
                  <a:pt x="272" y="0"/>
                </a:lnTo>
                <a:close/>
                <a:moveTo>
                  <a:pt x="355" y="303"/>
                </a:moveTo>
                <a:lnTo>
                  <a:pt x="355" y="433"/>
                </a:lnTo>
                <a:lnTo>
                  <a:pt x="390" y="433"/>
                </a:lnTo>
                <a:lnTo>
                  <a:pt x="404" y="342"/>
                </a:lnTo>
                <a:lnTo>
                  <a:pt x="418" y="433"/>
                </a:lnTo>
                <a:lnTo>
                  <a:pt x="456" y="433"/>
                </a:lnTo>
                <a:lnTo>
                  <a:pt x="456" y="289"/>
                </a:lnTo>
                <a:lnTo>
                  <a:pt x="461" y="285"/>
                </a:lnTo>
                <a:lnTo>
                  <a:pt x="466" y="282"/>
                </a:lnTo>
                <a:lnTo>
                  <a:pt x="470" y="277"/>
                </a:lnTo>
                <a:lnTo>
                  <a:pt x="474" y="272"/>
                </a:lnTo>
                <a:lnTo>
                  <a:pt x="478" y="267"/>
                </a:lnTo>
                <a:lnTo>
                  <a:pt x="480" y="261"/>
                </a:lnTo>
                <a:lnTo>
                  <a:pt x="481" y="254"/>
                </a:lnTo>
                <a:lnTo>
                  <a:pt x="481" y="248"/>
                </a:lnTo>
                <a:lnTo>
                  <a:pt x="481" y="174"/>
                </a:lnTo>
                <a:lnTo>
                  <a:pt x="480" y="164"/>
                </a:lnTo>
                <a:lnTo>
                  <a:pt x="478" y="155"/>
                </a:lnTo>
                <a:lnTo>
                  <a:pt x="473" y="148"/>
                </a:lnTo>
                <a:lnTo>
                  <a:pt x="467" y="141"/>
                </a:lnTo>
                <a:lnTo>
                  <a:pt x="461" y="135"/>
                </a:lnTo>
                <a:lnTo>
                  <a:pt x="453" y="130"/>
                </a:lnTo>
                <a:lnTo>
                  <a:pt x="443" y="128"/>
                </a:lnTo>
                <a:lnTo>
                  <a:pt x="434" y="127"/>
                </a:lnTo>
                <a:lnTo>
                  <a:pt x="377" y="127"/>
                </a:lnTo>
                <a:lnTo>
                  <a:pt x="371" y="127"/>
                </a:lnTo>
                <a:lnTo>
                  <a:pt x="366" y="128"/>
                </a:lnTo>
                <a:lnTo>
                  <a:pt x="371" y="137"/>
                </a:lnTo>
                <a:lnTo>
                  <a:pt x="374" y="147"/>
                </a:lnTo>
                <a:lnTo>
                  <a:pt x="377" y="157"/>
                </a:lnTo>
                <a:lnTo>
                  <a:pt x="378" y="169"/>
                </a:lnTo>
                <a:lnTo>
                  <a:pt x="378" y="249"/>
                </a:lnTo>
                <a:lnTo>
                  <a:pt x="378" y="257"/>
                </a:lnTo>
                <a:lnTo>
                  <a:pt x="377" y="264"/>
                </a:lnTo>
                <a:lnTo>
                  <a:pt x="374" y="271"/>
                </a:lnTo>
                <a:lnTo>
                  <a:pt x="372" y="278"/>
                </a:lnTo>
                <a:lnTo>
                  <a:pt x="368" y="285"/>
                </a:lnTo>
                <a:lnTo>
                  <a:pt x="365" y="291"/>
                </a:lnTo>
                <a:lnTo>
                  <a:pt x="360" y="298"/>
                </a:lnTo>
                <a:lnTo>
                  <a:pt x="355" y="303"/>
                </a:lnTo>
                <a:lnTo>
                  <a:pt x="355" y="303"/>
                </a:lnTo>
                <a:close/>
                <a:moveTo>
                  <a:pt x="404" y="19"/>
                </a:moveTo>
                <a:lnTo>
                  <a:pt x="394" y="20"/>
                </a:lnTo>
                <a:lnTo>
                  <a:pt x="385" y="22"/>
                </a:lnTo>
                <a:lnTo>
                  <a:pt x="377" y="27"/>
                </a:lnTo>
                <a:lnTo>
                  <a:pt x="370" y="33"/>
                </a:lnTo>
                <a:lnTo>
                  <a:pt x="364" y="41"/>
                </a:lnTo>
                <a:lnTo>
                  <a:pt x="359" y="49"/>
                </a:lnTo>
                <a:lnTo>
                  <a:pt x="355" y="59"/>
                </a:lnTo>
                <a:lnTo>
                  <a:pt x="354" y="68"/>
                </a:lnTo>
                <a:lnTo>
                  <a:pt x="355" y="79"/>
                </a:lnTo>
                <a:lnTo>
                  <a:pt x="359" y="87"/>
                </a:lnTo>
                <a:lnTo>
                  <a:pt x="364" y="96"/>
                </a:lnTo>
                <a:lnTo>
                  <a:pt x="370" y="103"/>
                </a:lnTo>
                <a:lnTo>
                  <a:pt x="377" y="109"/>
                </a:lnTo>
                <a:lnTo>
                  <a:pt x="385" y="114"/>
                </a:lnTo>
                <a:lnTo>
                  <a:pt x="394" y="116"/>
                </a:lnTo>
                <a:lnTo>
                  <a:pt x="404" y="118"/>
                </a:lnTo>
                <a:lnTo>
                  <a:pt x="414" y="116"/>
                </a:lnTo>
                <a:lnTo>
                  <a:pt x="424" y="114"/>
                </a:lnTo>
                <a:lnTo>
                  <a:pt x="432" y="109"/>
                </a:lnTo>
                <a:lnTo>
                  <a:pt x="439" y="103"/>
                </a:lnTo>
                <a:lnTo>
                  <a:pt x="445" y="96"/>
                </a:lnTo>
                <a:lnTo>
                  <a:pt x="449" y="87"/>
                </a:lnTo>
                <a:lnTo>
                  <a:pt x="453" y="79"/>
                </a:lnTo>
                <a:lnTo>
                  <a:pt x="454" y="68"/>
                </a:lnTo>
                <a:lnTo>
                  <a:pt x="453" y="59"/>
                </a:lnTo>
                <a:lnTo>
                  <a:pt x="449" y="49"/>
                </a:lnTo>
                <a:lnTo>
                  <a:pt x="445" y="41"/>
                </a:lnTo>
                <a:lnTo>
                  <a:pt x="439" y="33"/>
                </a:lnTo>
                <a:lnTo>
                  <a:pt x="432" y="27"/>
                </a:lnTo>
                <a:lnTo>
                  <a:pt x="424" y="22"/>
                </a:lnTo>
                <a:lnTo>
                  <a:pt x="414" y="20"/>
                </a:lnTo>
                <a:lnTo>
                  <a:pt x="404" y="19"/>
                </a:lnTo>
                <a:lnTo>
                  <a:pt x="404" y="19"/>
                </a:lnTo>
                <a:close/>
                <a:moveTo>
                  <a:pt x="138" y="19"/>
                </a:moveTo>
                <a:lnTo>
                  <a:pt x="148" y="20"/>
                </a:lnTo>
                <a:lnTo>
                  <a:pt x="157" y="22"/>
                </a:lnTo>
                <a:lnTo>
                  <a:pt x="165" y="27"/>
                </a:lnTo>
                <a:lnTo>
                  <a:pt x="172" y="33"/>
                </a:lnTo>
                <a:lnTo>
                  <a:pt x="178" y="41"/>
                </a:lnTo>
                <a:lnTo>
                  <a:pt x="183" y="49"/>
                </a:lnTo>
                <a:lnTo>
                  <a:pt x="186" y="59"/>
                </a:lnTo>
                <a:lnTo>
                  <a:pt x="188" y="68"/>
                </a:lnTo>
                <a:lnTo>
                  <a:pt x="186" y="79"/>
                </a:lnTo>
                <a:lnTo>
                  <a:pt x="183" y="87"/>
                </a:lnTo>
                <a:lnTo>
                  <a:pt x="178" y="96"/>
                </a:lnTo>
                <a:lnTo>
                  <a:pt x="172" y="103"/>
                </a:lnTo>
                <a:lnTo>
                  <a:pt x="165" y="109"/>
                </a:lnTo>
                <a:lnTo>
                  <a:pt x="157" y="114"/>
                </a:lnTo>
                <a:lnTo>
                  <a:pt x="148" y="116"/>
                </a:lnTo>
                <a:lnTo>
                  <a:pt x="138" y="118"/>
                </a:lnTo>
                <a:lnTo>
                  <a:pt x="128" y="116"/>
                </a:lnTo>
                <a:lnTo>
                  <a:pt x="118" y="114"/>
                </a:lnTo>
                <a:lnTo>
                  <a:pt x="110" y="109"/>
                </a:lnTo>
                <a:lnTo>
                  <a:pt x="103" y="103"/>
                </a:lnTo>
                <a:lnTo>
                  <a:pt x="97" y="96"/>
                </a:lnTo>
                <a:lnTo>
                  <a:pt x="93" y="87"/>
                </a:lnTo>
                <a:lnTo>
                  <a:pt x="89" y="79"/>
                </a:lnTo>
                <a:lnTo>
                  <a:pt x="88" y="68"/>
                </a:lnTo>
                <a:lnTo>
                  <a:pt x="89" y="59"/>
                </a:lnTo>
                <a:lnTo>
                  <a:pt x="93" y="49"/>
                </a:lnTo>
                <a:lnTo>
                  <a:pt x="97" y="41"/>
                </a:lnTo>
                <a:lnTo>
                  <a:pt x="103" y="33"/>
                </a:lnTo>
                <a:lnTo>
                  <a:pt x="110" y="27"/>
                </a:lnTo>
                <a:lnTo>
                  <a:pt x="118" y="22"/>
                </a:lnTo>
                <a:lnTo>
                  <a:pt x="128" y="20"/>
                </a:lnTo>
                <a:lnTo>
                  <a:pt x="138" y="19"/>
                </a:lnTo>
                <a:lnTo>
                  <a:pt x="138" y="19"/>
                </a:lnTo>
                <a:close/>
                <a:moveTo>
                  <a:pt x="486" y="400"/>
                </a:moveTo>
                <a:lnTo>
                  <a:pt x="499" y="405"/>
                </a:lnTo>
                <a:lnTo>
                  <a:pt x="510" y="411"/>
                </a:lnTo>
                <a:lnTo>
                  <a:pt x="520" y="418"/>
                </a:lnTo>
                <a:lnTo>
                  <a:pt x="528" y="424"/>
                </a:lnTo>
                <a:lnTo>
                  <a:pt x="535" y="431"/>
                </a:lnTo>
                <a:lnTo>
                  <a:pt x="540" y="437"/>
                </a:lnTo>
                <a:lnTo>
                  <a:pt x="542" y="444"/>
                </a:lnTo>
                <a:lnTo>
                  <a:pt x="543" y="452"/>
                </a:lnTo>
                <a:lnTo>
                  <a:pt x="543" y="456"/>
                </a:lnTo>
                <a:lnTo>
                  <a:pt x="542" y="460"/>
                </a:lnTo>
                <a:lnTo>
                  <a:pt x="540" y="465"/>
                </a:lnTo>
                <a:lnTo>
                  <a:pt x="537" y="468"/>
                </a:lnTo>
                <a:lnTo>
                  <a:pt x="532" y="477"/>
                </a:lnTo>
                <a:lnTo>
                  <a:pt x="522" y="484"/>
                </a:lnTo>
                <a:lnTo>
                  <a:pt x="510" y="492"/>
                </a:lnTo>
                <a:lnTo>
                  <a:pt x="496" y="499"/>
                </a:lnTo>
                <a:lnTo>
                  <a:pt x="481" y="505"/>
                </a:lnTo>
                <a:lnTo>
                  <a:pt x="463" y="511"/>
                </a:lnTo>
                <a:lnTo>
                  <a:pt x="445" y="517"/>
                </a:lnTo>
                <a:lnTo>
                  <a:pt x="424" y="521"/>
                </a:lnTo>
                <a:lnTo>
                  <a:pt x="401" y="525"/>
                </a:lnTo>
                <a:lnTo>
                  <a:pt x="377" y="528"/>
                </a:lnTo>
                <a:lnTo>
                  <a:pt x="352" y="532"/>
                </a:lnTo>
                <a:lnTo>
                  <a:pt x="326" y="534"/>
                </a:lnTo>
                <a:lnTo>
                  <a:pt x="299" y="535"/>
                </a:lnTo>
                <a:lnTo>
                  <a:pt x="271" y="535"/>
                </a:lnTo>
                <a:lnTo>
                  <a:pt x="244" y="535"/>
                </a:lnTo>
                <a:lnTo>
                  <a:pt x="217" y="534"/>
                </a:lnTo>
                <a:lnTo>
                  <a:pt x="190" y="532"/>
                </a:lnTo>
                <a:lnTo>
                  <a:pt x="165" y="528"/>
                </a:lnTo>
                <a:lnTo>
                  <a:pt x="142" y="525"/>
                </a:lnTo>
                <a:lnTo>
                  <a:pt x="120" y="521"/>
                </a:lnTo>
                <a:lnTo>
                  <a:pt x="98" y="517"/>
                </a:lnTo>
                <a:lnTo>
                  <a:pt x="78" y="511"/>
                </a:lnTo>
                <a:lnTo>
                  <a:pt x="61" y="505"/>
                </a:lnTo>
                <a:lnTo>
                  <a:pt x="46" y="499"/>
                </a:lnTo>
                <a:lnTo>
                  <a:pt x="33" y="492"/>
                </a:lnTo>
                <a:lnTo>
                  <a:pt x="21" y="484"/>
                </a:lnTo>
                <a:lnTo>
                  <a:pt x="12" y="477"/>
                </a:lnTo>
                <a:lnTo>
                  <a:pt x="5" y="468"/>
                </a:lnTo>
                <a:lnTo>
                  <a:pt x="2" y="465"/>
                </a:lnTo>
                <a:lnTo>
                  <a:pt x="1" y="460"/>
                </a:lnTo>
                <a:lnTo>
                  <a:pt x="0" y="456"/>
                </a:lnTo>
                <a:lnTo>
                  <a:pt x="0" y="452"/>
                </a:lnTo>
                <a:lnTo>
                  <a:pt x="0" y="444"/>
                </a:lnTo>
                <a:lnTo>
                  <a:pt x="3" y="437"/>
                </a:lnTo>
                <a:lnTo>
                  <a:pt x="8" y="431"/>
                </a:lnTo>
                <a:lnTo>
                  <a:pt x="15" y="424"/>
                </a:lnTo>
                <a:lnTo>
                  <a:pt x="23" y="418"/>
                </a:lnTo>
                <a:lnTo>
                  <a:pt x="33" y="411"/>
                </a:lnTo>
                <a:lnTo>
                  <a:pt x="44" y="405"/>
                </a:lnTo>
                <a:lnTo>
                  <a:pt x="57" y="400"/>
                </a:lnTo>
                <a:lnTo>
                  <a:pt x="51" y="405"/>
                </a:lnTo>
                <a:lnTo>
                  <a:pt x="47" y="410"/>
                </a:lnTo>
                <a:lnTo>
                  <a:pt x="44" y="414"/>
                </a:lnTo>
                <a:lnTo>
                  <a:pt x="43" y="419"/>
                </a:lnTo>
                <a:lnTo>
                  <a:pt x="44" y="425"/>
                </a:lnTo>
                <a:lnTo>
                  <a:pt x="48" y="431"/>
                </a:lnTo>
                <a:lnTo>
                  <a:pt x="54" y="437"/>
                </a:lnTo>
                <a:lnTo>
                  <a:pt x="62" y="441"/>
                </a:lnTo>
                <a:lnTo>
                  <a:pt x="71" y="446"/>
                </a:lnTo>
                <a:lnTo>
                  <a:pt x="82" y="451"/>
                </a:lnTo>
                <a:lnTo>
                  <a:pt x="96" y="456"/>
                </a:lnTo>
                <a:lnTo>
                  <a:pt x="110" y="459"/>
                </a:lnTo>
                <a:lnTo>
                  <a:pt x="127" y="464"/>
                </a:lnTo>
                <a:lnTo>
                  <a:pt x="144" y="466"/>
                </a:lnTo>
                <a:lnTo>
                  <a:pt x="163" y="470"/>
                </a:lnTo>
                <a:lnTo>
                  <a:pt x="183" y="472"/>
                </a:lnTo>
                <a:lnTo>
                  <a:pt x="225" y="476"/>
                </a:lnTo>
                <a:lnTo>
                  <a:pt x="271" y="477"/>
                </a:lnTo>
                <a:lnTo>
                  <a:pt x="317" y="476"/>
                </a:lnTo>
                <a:lnTo>
                  <a:pt x="360" y="472"/>
                </a:lnTo>
                <a:lnTo>
                  <a:pt x="380" y="470"/>
                </a:lnTo>
                <a:lnTo>
                  <a:pt x="399" y="466"/>
                </a:lnTo>
                <a:lnTo>
                  <a:pt x="417" y="464"/>
                </a:lnTo>
                <a:lnTo>
                  <a:pt x="432" y="459"/>
                </a:lnTo>
                <a:lnTo>
                  <a:pt x="447" y="456"/>
                </a:lnTo>
                <a:lnTo>
                  <a:pt x="460" y="451"/>
                </a:lnTo>
                <a:lnTo>
                  <a:pt x="472" y="446"/>
                </a:lnTo>
                <a:lnTo>
                  <a:pt x="481" y="441"/>
                </a:lnTo>
                <a:lnTo>
                  <a:pt x="489" y="437"/>
                </a:lnTo>
                <a:lnTo>
                  <a:pt x="494" y="431"/>
                </a:lnTo>
                <a:lnTo>
                  <a:pt x="497" y="425"/>
                </a:lnTo>
                <a:lnTo>
                  <a:pt x="499" y="419"/>
                </a:lnTo>
                <a:lnTo>
                  <a:pt x="499" y="414"/>
                </a:lnTo>
                <a:lnTo>
                  <a:pt x="495" y="410"/>
                </a:lnTo>
                <a:lnTo>
                  <a:pt x="492" y="405"/>
                </a:lnTo>
                <a:lnTo>
                  <a:pt x="486" y="400"/>
                </a:lnTo>
                <a:lnTo>
                  <a:pt x="486" y="400"/>
                </a:lnTo>
                <a:close/>
              </a:path>
            </a:pathLst>
          </a:custGeom>
          <a:solidFill>
            <a:srgbClr val="191C50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36F1C99B-9A7C-3526-A303-77A5D1B56836}"/>
              </a:ext>
            </a:extLst>
          </p:cNvPr>
          <p:cNvGrpSpPr/>
          <p:nvPr/>
        </p:nvGrpSpPr>
        <p:grpSpPr>
          <a:xfrm>
            <a:off x="8182380" y="2104260"/>
            <a:ext cx="2842374" cy="816522"/>
            <a:chOff x="283599" y="1906534"/>
            <a:chExt cx="2842374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A365782-3E8E-3686-E4F2-6F39B6A4A84E}"/>
                </a:ext>
              </a:extLst>
            </p:cNvPr>
            <p:cNvSpPr txBox="1"/>
            <p:nvPr/>
          </p:nvSpPr>
          <p:spPr>
            <a:xfrm>
              <a:off x="283599" y="2190603"/>
              <a:ext cx="284237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7DE59D6-B9E9-0C12-DD79-02845A6ACC7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EECF880-7B02-97B5-E9C2-2B14FCF207D4}"/>
              </a:ext>
            </a:extLst>
          </p:cNvPr>
          <p:cNvGrpSpPr/>
          <p:nvPr/>
        </p:nvGrpSpPr>
        <p:grpSpPr>
          <a:xfrm>
            <a:off x="1335741" y="2002953"/>
            <a:ext cx="2926151" cy="816522"/>
            <a:chOff x="341986" y="1906534"/>
            <a:chExt cx="2926151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1A4FA9B-7F44-2B88-1D4C-52A5B83FBFB4}"/>
                </a:ext>
              </a:extLst>
            </p:cNvPr>
            <p:cNvSpPr txBox="1"/>
            <p:nvPr/>
          </p:nvSpPr>
          <p:spPr>
            <a:xfrm>
              <a:off x="341986" y="2190603"/>
              <a:ext cx="29080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F127370-A73C-AEC9-9C21-A780E10AD093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14D33CDC-1BA3-96F7-5959-6897BD2BF12F}"/>
              </a:ext>
            </a:extLst>
          </p:cNvPr>
          <p:cNvGrpSpPr/>
          <p:nvPr/>
        </p:nvGrpSpPr>
        <p:grpSpPr>
          <a:xfrm>
            <a:off x="8032819" y="4134889"/>
            <a:ext cx="2842374" cy="816522"/>
            <a:chOff x="283599" y="1906534"/>
            <a:chExt cx="2842374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7E43D35A-90CB-B95A-90DA-4A27718D9A74}"/>
                </a:ext>
              </a:extLst>
            </p:cNvPr>
            <p:cNvSpPr txBox="1"/>
            <p:nvPr/>
          </p:nvSpPr>
          <p:spPr>
            <a:xfrm>
              <a:off x="283599" y="2190603"/>
              <a:ext cx="284237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0D90242-505C-BDBC-7973-3BF42418ADE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F259812E-9469-ECAE-05EB-4DE25307D82C}"/>
              </a:ext>
            </a:extLst>
          </p:cNvPr>
          <p:cNvGrpSpPr/>
          <p:nvPr/>
        </p:nvGrpSpPr>
        <p:grpSpPr>
          <a:xfrm>
            <a:off x="1172108" y="4325386"/>
            <a:ext cx="2926151" cy="816522"/>
            <a:chOff x="341986" y="1906534"/>
            <a:chExt cx="2926151" cy="8165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641E228-2713-3C47-2345-1ED6945F9F09}"/>
                </a:ext>
              </a:extLst>
            </p:cNvPr>
            <p:cNvSpPr txBox="1"/>
            <p:nvPr/>
          </p:nvSpPr>
          <p:spPr>
            <a:xfrm>
              <a:off x="341986" y="2190603"/>
              <a:ext cx="29080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4F380DE-9F9F-A3D6-CEF6-484928088D9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26900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矩形: 圆角 113" descr="D:\51PPT模板网\51pptmoban.com\图片001.jpg">
            <a:extLst>
              <a:ext uri="{FF2B5EF4-FFF2-40B4-BE49-F238E27FC236}">
                <a16:creationId xmlns:a16="http://schemas.microsoft.com/office/drawing/2014/main" id="{4D7BD0A0-E878-EC8E-29E9-3A2428EC1C44}"/>
              </a:ext>
            </a:extLst>
          </p:cNvPr>
          <p:cNvSpPr/>
          <p:nvPr/>
        </p:nvSpPr>
        <p:spPr>
          <a:xfrm>
            <a:off x="1376362" y="1585881"/>
            <a:ext cx="5803153" cy="3983732"/>
          </a:xfrm>
          <a:prstGeom prst="roundRect">
            <a:avLst>
              <a:gd name="adj" fmla="val 3509"/>
            </a:avLst>
          </a:prstGeom>
          <a:blipFill>
            <a:blip r:embed="rId3"/>
            <a:stretch>
              <a:fillRect/>
            </a:stretch>
          </a:blip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5EF4BCE-CA52-FE4E-6032-5CD9EF7E2AFC}"/>
              </a:ext>
            </a:extLst>
          </p:cNvPr>
          <p:cNvSpPr txBox="1"/>
          <p:nvPr/>
        </p:nvSpPr>
        <p:spPr>
          <a:xfrm>
            <a:off x="5524368" y="452915"/>
            <a:ext cx="19225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个人成长与收获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587C419-DC18-C478-A2EE-5752E51859AB}"/>
              </a:ext>
            </a:extLst>
          </p:cNvPr>
          <p:cNvSpPr txBox="1"/>
          <p:nvPr/>
        </p:nvSpPr>
        <p:spPr>
          <a:xfrm>
            <a:off x="4847951" y="318259"/>
            <a:ext cx="6415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191C50"/>
                </a:solidFill>
                <a:latin typeface="字魂扁桃体" pitchFamily="2" charset="-122"/>
                <a:ea typeface="字魂扁桃体" pitchFamily="2" charset="-122"/>
              </a:rPr>
              <a:t>03</a:t>
            </a:r>
            <a:endParaRPr lang="zh-CN" altLang="en-US" sz="3200" dirty="0">
              <a:solidFill>
                <a:srgbClr val="191C50"/>
              </a:solidFill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97" name="Oval 11">
            <a:extLst>
              <a:ext uri="{FF2B5EF4-FFF2-40B4-BE49-F238E27FC236}">
                <a16:creationId xmlns:a16="http://schemas.microsoft.com/office/drawing/2014/main" id="{13C9C465-3567-3F65-FBCE-E589437D32DC}"/>
              </a:ext>
            </a:extLst>
          </p:cNvPr>
          <p:cNvSpPr/>
          <p:nvPr/>
        </p:nvSpPr>
        <p:spPr>
          <a:xfrm>
            <a:off x="6705600" y="3147498"/>
            <a:ext cx="831165" cy="831466"/>
          </a:xfrm>
          <a:prstGeom prst="ellipse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98" name="AutoShape 117">
            <a:extLst>
              <a:ext uri="{FF2B5EF4-FFF2-40B4-BE49-F238E27FC236}">
                <a16:creationId xmlns:a16="http://schemas.microsoft.com/office/drawing/2014/main" id="{6DFF1720-15B7-9791-CA74-47EC8B74A210}"/>
              </a:ext>
            </a:extLst>
          </p:cNvPr>
          <p:cNvSpPr/>
          <p:nvPr/>
        </p:nvSpPr>
        <p:spPr bwMode="auto">
          <a:xfrm>
            <a:off x="6889040" y="3411099"/>
            <a:ext cx="464284" cy="348537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rgbClr val="191C50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7965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00" name="Oval 14">
            <a:extLst>
              <a:ext uri="{FF2B5EF4-FFF2-40B4-BE49-F238E27FC236}">
                <a16:creationId xmlns:a16="http://schemas.microsoft.com/office/drawing/2014/main" id="{56D377F1-30A7-D472-0A22-12B432A5ACC4}"/>
              </a:ext>
            </a:extLst>
          </p:cNvPr>
          <p:cNvSpPr/>
          <p:nvPr/>
        </p:nvSpPr>
        <p:spPr>
          <a:xfrm>
            <a:off x="6705600" y="4322193"/>
            <a:ext cx="831165" cy="831466"/>
          </a:xfrm>
          <a:prstGeom prst="ellipse">
            <a:avLst/>
          </a:prstGeom>
          <a:solidFill>
            <a:srgbClr val="FFEF1C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101" name="Group 15">
            <a:extLst>
              <a:ext uri="{FF2B5EF4-FFF2-40B4-BE49-F238E27FC236}">
                <a16:creationId xmlns:a16="http://schemas.microsoft.com/office/drawing/2014/main" id="{3F0EF0CE-18BE-FF6E-3431-9F0A4BD10651}"/>
              </a:ext>
            </a:extLst>
          </p:cNvPr>
          <p:cNvGrpSpPr/>
          <p:nvPr/>
        </p:nvGrpSpPr>
        <p:grpSpPr>
          <a:xfrm>
            <a:off x="6889040" y="4513267"/>
            <a:ext cx="464284" cy="464452"/>
            <a:chOff x="4439444" y="2582069"/>
            <a:chExt cx="464344" cy="464344"/>
          </a:xfrm>
          <a:solidFill>
            <a:srgbClr val="191C50"/>
          </a:solidFill>
        </p:grpSpPr>
        <p:sp>
          <p:nvSpPr>
            <p:cNvPr id="102" name="AutoShape 123">
              <a:extLst>
                <a:ext uri="{FF2B5EF4-FFF2-40B4-BE49-F238E27FC236}">
                  <a16:creationId xmlns:a16="http://schemas.microsoft.com/office/drawing/2014/main" id="{235B1940-A9E6-D02C-6845-D616378D3C75}"/>
                </a:ext>
              </a:extLst>
            </p:cNvPr>
            <p:cNvSpPr/>
            <p:nvPr/>
          </p:nvSpPr>
          <p:spPr bwMode="auto">
            <a:xfrm>
              <a:off x="4439444" y="258206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796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3" name="AutoShape 124">
              <a:extLst>
                <a:ext uri="{FF2B5EF4-FFF2-40B4-BE49-F238E27FC236}">
                  <a16:creationId xmlns:a16="http://schemas.microsoft.com/office/drawing/2014/main" id="{88FED981-9117-BD0D-B71A-E9FAAD98DF87}"/>
                </a:ext>
              </a:extLst>
            </p:cNvPr>
            <p:cNvSpPr/>
            <p:nvPr/>
          </p:nvSpPr>
          <p:spPr bwMode="auto">
            <a:xfrm>
              <a:off x="4570413" y="2712244"/>
              <a:ext cx="203200" cy="203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796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4" name="AutoShape 125">
              <a:extLst>
                <a:ext uri="{FF2B5EF4-FFF2-40B4-BE49-F238E27FC236}">
                  <a16:creationId xmlns:a16="http://schemas.microsoft.com/office/drawing/2014/main" id="{AFEE8958-AB98-F6E5-674B-1DE6CE467695}"/>
                </a:ext>
              </a:extLst>
            </p:cNvPr>
            <p:cNvSpPr/>
            <p:nvPr/>
          </p:nvSpPr>
          <p:spPr bwMode="auto">
            <a:xfrm>
              <a:off x="4613275" y="2755900"/>
              <a:ext cx="116682" cy="1166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796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06" name="Oval 20">
            <a:extLst>
              <a:ext uri="{FF2B5EF4-FFF2-40B4-BE49-F238E27FC236}">
                <a16:creationId xmlns:a16="http://schemas.microsoft.com/office/drawing/2014/main" id="{2B9D2B22-673B-D5D8-8586-9817F0EF15F7}"/>
              </a:ext>
            </a:extLst>
          </p:cNvPr>
          <p:cNvSpPr/>
          <p:nvPr/>
        </p:nvSpPr>
        <p:spPr>
          <a:xfrm>
            <a:off x="6705600" y="1974709"/>
            <a:ext cx="831165" cy="831466"/>
          </a:xfrm>
          <a:prstGeom prst="ellipse">
            <a:avLst/>
          </a:prstGeom>
          <a:solidFill>
            <a:srgbClr val="FFEF1C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ym typeface="+mn-lt"/>
            </a:endParaRPr>
          </a:p>
        </p:txBody>
      </p:sp>
      <p:sp>
        <p:nvSpPr>
          <p:cNvPr id="107" name="AutoShape 139">
            <a:extLst>
              <a:ext uri="{FF2B5EF4-FFF2-40B4-BE49-F238E27FC236}">
                <a16:creationId xmlns:a16="http://schemas.microsoft.com/office/drawing/2014/main" id="{B158DA9E-71C8-BD01-3B4C-5FD839F4C985}"/>
              </a:ext>
            </a:extLst>
          </p:cNvPr>
          <p:cNvSpPr/>
          <p:nvPr/>
        </p:nvSpPr>
        <p:spPr bwMode="auto">
          <a:xfrm>
            <a:off x="6889040" y="2150120"/>
            <a:ext cx="464284" cy="450161"/>
          </a:xfrm>
          <a:custGeom>
            <a:avLst/>
            <a:gdLst>
              <a:gd name="T0" fmla="+- 0 10800 104"/>
              <a:gd name="T1" fmla="*/ T0 w 21392"/>
              <a:gd name="T2" fmla="*/ 10800 h 21600"/>
              <a:gd name="T3" fmla="+- 0 10800 104"/>
              <a:gd name="T4" fmla="*/ T3 w 21392"/>
              <a:gd name="T5" fmla="*/ 10800 h 21600"/>
              <a:gd name="T6" fmla="+- 0 10800 104"/>
              <a:gd name="T7" fmla="*/ T6 w 21392"/>
              <a:gd name="T8" fmla="*/ 10800 h 21600"/>
              <a:gd name="T9" fmla="+- 0 10800 104"/>
              <a:gd name="T10" fmla="*/ T9 w 2139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92" h="21600">
                <a:moveTo>
                  <a:pt x="15768" y="12794"/>
                </a:moveTo>
                <a:cubicBezTo>
                  <a:pt x="15426" y="13150"/>
                  <a:pt x="15271" y="13651"/>
                  <a:pt x="15350" y="14142"/>
                </a:cubicBezTo>
                <a:lnTo>
                  <a:pt x="16296" y="20031"/>
                </a:lnTo>
                <a:lnTo>
                  <a:pt x="11443" y="17309"/>
                </a:lnTo>
                <a:cubicBezTo>
                  <a:pt x="11210" y="17178"/>
                  <a:pt x="10953" y="17112"/>
                  <a:pt x="10696" y="17112"/>
                </a:cubicBezTo>
                <a:cubicBezTo>
                  <a:pt x="10439" y="17112"/>
                  <a:pt x="10182" y="17178"/>
                  <a:pt x="9949" y="17309"/>
                </a:cubicBezTo>
                <a:lnTo>
                  <a:pt x="5095" y="20031"/>
                </a:lnTo>
                <a:lnTo>
                  <a:pt x="6042" y="14142"/>
                </a:lnTo>
                <a:cubicBezTo>
                  <a:pt x="6121" y="13651"/>
                  <a:pt x="5966" y="13150"/>
                  <a:pt x="5624" y="12794"/>
                </a:cubicBezTo>
                <a:lnTo>
                  <a:pt x="1545" y="8550"/>
                </a:lnTo>
                <a:lnTo>
                  <a:pt x="7111" y="7685"/>
                </a:lnTo>
                <a:cubicBezTo>
                  <a:pt x="7619" y="7607"/>
                  <a:pt x="8057" y="7275"/>
                  <a:pt x="8276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4" y="7275"/>
                  <a:pt x="13772" y="7607"/>
                  <a:pt x="14280" y="7685"/>
                </a:cubicBezTo>
                <a:lnTo>
                  <a:pt x="19847" y="8550"/>
                </a:lnTo>
                <a:cubicBezTo>
                  <a:pt x="19847" y="8550"/>
                  <a:pt x="15768" y="12794"/>
                  <a:pt x="15768" y="12794"/>
                </a:cubicBezTo>
                <a:close/>
                <a:moveTo>
                  <a:pt x="21312" y="8051"/>
                </a:moveTo>
                <a:cubicBezTo>
                  <a:pt x="21127" y="7495"/>
                  <a:pt x="20652" y="7088"/>
                  <a:pt x="20080" y="6999"/>
                </a:cubicBezTo>
                <a:lnTo>
                  <a:pt x="14514" y="6136"/>
                </a:lnTo>
                <a:lnTo>
                  <a:pt x="12094" y="901"/>
                </a:lnTo>
                <a:cubicBezTo>
                  <a:pt x="11840" y="351"/>
                  <a:pt x="11295" y="0"/>
                  <a:pt x="10696" y="0"/>
                </a:cubicBezTo>
                <a:cubicBezTo>
                  <a:pt x="10097" y="0"/>
                  <a:pt x="9552" y="351"/>
                  <a:pt x="9297" y="901"/>
                </a:cubicBezTo>
                <a:lnTo>
                  <a:pt x="6878" y="6136"/>
                </a:lnTo>
                <a:lnTo>
                  <a:pt x="1311" y="6999"/>
                </a:lnTo>
                <a:cubicBezTo>
                  <a:pt x="739" y="7088"/>
                  <a:pt x="264" y="7495"/>
                  <a:pt x="80" y="8051"/>
                </a:cubicBezTo>
                <a:cubicBezTo>
                  <a:pt x="-104" y="8609"/>
                  <a:pt x="35" y="9224"/>
                  <a:pt x="439" y="9644"/>
                </a:cubicBezTo>
                <a:lnTo>
                  <a:pt x="4518" y="13889"/>
                </a:lnTo>
                <a:lnTo>
                  <a:pt x="3572" y="19777"/>
                </a:lnTo>
                <a:cubicBezTo>
                  <a:pt x="3476" y="20370"/>
                  <a:pt x="3722" y="20966"/>
                  <a:pt x="4206" y="21313"/>
                </a:cubicBezTo>
                <a:cubicBezTo>
                  <a:pt x="4471" y="21503"/>
                  <a:pt x="4783" y="21600"/>
                  <a:pt x="5095" y="21600"/>
                </a:cubicBezTo>
                <a:cubicBezTo>
                  <a:pt x="5352" y="21600"/>
                  <a:pt x="5609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2" y="21534"/>
                  <a:pt x="16040" y="21600"/>
                  <a:pt x="16296" y="21600"/>
                </a:cubicBezTo>
                <a:cubicBezTo>
                  <a:pt x="16608" y="21600"/>
                  <a:pt x="16920" y="21503"/>
                  <a:pt x="17186" y="21313"/>
                </a:cubicBezTo>
                <a:cubicBezTo>
                  <a:pt x="17669" y="20966"/>
                  <a:pt x="17915" y="20370"/>
                  <a:pt x="17820" y="19777"/>
                </a:cubicBezTo>
                <a:lnTo>
                  <a:pt x="16873" y="13889"/>
                </a:lnTo>
                <a:lnTo>
                  <a:pt x="20953" y="9644"/>
                </a:lnTo>
                <a:cubicBezTo>
                  <a:pt x="21357" y="9224"/>
                  <a:pt x="21496" y="8609"/>
                  <a:pt x="21312" y="8051"/>
                </a:cubicBezTo>
              </a:path>
            </a:pathLst>
          </a:custGeom>
          <a:solidFill>
            <a:srgbClr val="191C50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7965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559FF2E7-473F-D13D-13F5-E4E892D3E5ED}"/>
              </a:ext>
            </a:extLst>
          </p:cNvPr>
          <p:cNvGrpSpPr/>
          <p:nvPr/>
        </p:nvGrpSpPr>
        <p:grpSpPr>
          <a:xfrm>
            <a:off x="7720205" y="1966939"/>
            <a:ext cx="2842374" cy="816522"/>
            <a:chOff x="283599" y="1906534"/>
            <a:chExt cx="2842374" cy="816522"/>
          </a:xfrm>
        </p:grpSpPr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id="{53D5263F-33DD-60F2-7385-5C40EE71F969}"/>
                </a:ext>
              </a:extLst>
            </p:cNvPr>
            <p:cNvSpPr txBox="1"/>
            <p:nvPr/>
          </p:nvSpPr>
          <p:spPr>
            <a:xfrm>
              <a:off x="283599" y="2190603"/>
              <a:ext cx="284237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id="{17A1B643-81A8-EA8D-86A4-8349D9866EA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909BF89C-0C5B-F0DA-2E6D-25066489FFE6}"/>
              </a:ext>
            </a:extLst>
          </p:cNvPr>
          <p:cNvGrpSpPr/>
          <p:nvPr/>
        </p:nvGrpSpPr>
        <p:grpSpPr>
          <a:xfrm>
            <a:off x="7720205" y="3147498"/>
            <a:ext cx="2842374" cy="816522"/>
            <a:chOff x="283599" y="1906534"/>
            <a:chExt cx="2842374" cy="816522"/>
          </a:xfrm>
        </p:grpSpPr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E4F16A53-8D30-A438-7903-AD4E37038183}"/>
                </a:ext>
              </a:extLst>
            </p:cNvPr>
            <p:cNvSpPr txBox="1"/>
            <p:nvPr/>
          </p:nvSpPr>
          <p:spPr>
            <a:xfrm>
              <a:off x="283599" y="2190603"/>
              <a:ext cx="284237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F994947B-08EE-89F6-7F08-6C0A0E59801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DA1E0ABD-84F9-D633-F974-2C5F5C9F9FB9}"/>
              </a:ext>
            </a:extLst>
          </p:cNvPr>
          <p:cNvGrpSpPr/>
          <p:nvPr/>
        </p:nvGrpSpPr>
        <p:grpSpPr>
          <a:xfrm>
            <a:off x="7720205" y="4328057"/>
            <a:ext cx="2842374" cy="816522"/>
            <a:chOff x="283599" y="1906534"/>
            <a:chExt cx="2842374" cy="816522"/>
          </a:xfrm>
        </p:grpSpPr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B997E5D3-EF39-57FC-1987-08D61761C2FE}"/>
                </a:ext>
              </a:extLst>
            </p:cNvPr>
            <p:cNvSpPr txBox="1"/>
            <p:nvPr/>
          </p:nvSpPr>
          <p:spPr>
            <a:xfrm>
              <a:off x="283599" y="2190603"/>
              <a:ext cx="284237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3" name="文本框 122">
              <a:extLst>
                <a:ext uri="{FF2B5EF4-FFF2-40B4-BE49-F238E27FC236}">
                  <a16:creationId xmlns:a16="http://schemas.microsoft.com/office/drawing/2014/main" id="{6AFAC64C-7F60-4A6C-254C-997D6F5FA92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82761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>
            <a:extLst>
              <a:ext uri="{FF2B5EF4-FFF2-40B4-BE49-F238E27FC236}">
                <a16:creationId xmlns:a16="http://schemas.microsoft.com/office/drawing/2014/main" id="{95EF4BCE-CA52-FE4E-6032-5CD9EF7E2AFC}"/>
              </a:ext>
            </a:extLst>
          </p:cNvPr>
          <p:cNvSpPr txBox="1"/>
          <p:nvPr/>
        </p:nvSpPr>
        <p:spPr>
          <a:xfrm>
            <a:off x="5524368" y="452915"/>
            <a:ext cx="19225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个人成长与收获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587C419-DC18-C478-A2EE-5752E51859AB}"/>
              </a:ext>
            </a:extLst>
          </p:cNvPr>
          <p:cNvSpPr txBox="1"/>
          <p:nvPr/>
        </p:nvSpPr>
        <p:spPr>
          <a:xfrm>
            <a:off x="4847951" y="318259"/>
            <a:ext cx="6415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191C50"/>
                </a:solidFill>
                <a:latin typeface="字魂扁桃体" pitchFamily="2" charset="-122"/>
                <a:ea typeface="字魂扁桃体" pitchFamily="2" charset="-122"/>
              </a:rPr>
              <a:t>03</a:t>
            </a:r>
            <a:endParaRPr lang="zh-CN" altLang="en-US" sz="3200" dirty="0">
              <a:solidFill>
                <a:srgbClr val="191C50"/>
              </a:solidFill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2" name="TextBox 17">
            <a:extLst>
              <a:ext uri="{FF2B5EF4-FFF2-40B4-BE49-F238E27FC236}">
                <a16:creationId xmlns:a16="http://schemas.microsoft.com/office/drawing/2014/main" id="{D5769240-1D29-C1C8-1AC9-BDC79B77DB98}"/>
              </a:ext>
            </a:extLst>
          </p:cNvPr>
          <p:cNvSpPr txBox="1"/>
          <p:nvPr/>
        </p:nvSpPr>
        <p:spPr>
          <a:xfrm>
            <a:off x="5470505" y="3350949"/>
            <a:ext cx="124781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000" b="1" dirty="0">
                <a:solidFill>
                  <a:srgbClr val="191C50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sz="2000" b="1" dirty="0">
              <a:solidFill>
                <a:srgbClr val="191C50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/>
            <a:r>
              <a:rPr lang="zh-CN" altLang="en-US" sz="2000" b="1" dirty="0">
                <a:solidFill>
                  <a:srgbClr val="191C50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B8674EC-36AA-C15A-49F0-4FDF11822512}"/>
              </a:ext>
            </a:extLst>
          </p:cNvPr>
          <p:cNvGrpSpPr/>
          <p:nvPr/>
        </p:nvGrpSpPr>
        <p:grpSpPr>
          <a:xfrm>
            <a:off x="4433263" y="1972195"/>
            <a:ext cx="3322301" cy="3334999"/>
            <a:chOff x="3325813" y="1973262"/>
            <a:chExt cx="2492375" cy="2501901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E2822818-D68A-22AD-2F1E-8FBA32EBC4D9}"/>
                </a:ext>
              </a:extLst>
            </p:cNvPr>
            <p:cNvSpPr/>
            <p:nvPr/>
          </p:nvSpPr>
          <p:spPr bwMode="auto">
            <a:xfrm>
              <a:off x="3325813" y="3276600"/>
              <a:ext cx="1193800" cy="1198563"/>
            </a:xfrm>
            <a:custGeom>
              <a:avLst/>
              <a:gdLst>
                <a:gd name="T0" fmla="*/ 1809 w 4497"/>
                <a:gd name="T1" fmla="*/ 3511 h 4497"/>
                <a:gd name="T2" fmla="*/ 986 w 4497"/>
                <a:gd name="T3" fmla="*/ 3511 h 4497"/>
                <a:gd name="T4" fmla="*/ 986 w 4497"/>
                <a:gd name="T5" fmla="*/ 2687 h 4497"/>
                <a:gd name="T6" fmla="*/ 0 w 4497"/>
                <a:gd name="T7" fmla="*/ 0 h 4497"/>
                <a:gd name="T8" fmla="*/ 1873 w 4497"/>
                <a:gd name="T9" fmla="*/ 0 h 4497"/>
                <a:gd name="T10" fmla="*/ 2721 w 4497"/>
                <a:gd name="T11" fmla="*/ 1776 h 4497"/>
                <a:gd name="T12" fmla="*/ 4497 w 4497"/>
                <a:gd name="T13" fmla="*/ 2624 h 4497"/>
                <a:gd name="T14" fmla="*/ 4497 w 4497"/>
                <a:gd name="T15" fmla="*/ 4497 h 4497"/>
                <a:gd name="T16" fmla="*/ 1809 w 4497"/>
                <a:gd name="T17" fmla="*/ 3511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1809" y="3511"/>
                  </a:moveTo>
                  <a:lnTo>
                    <a:pt x="986" y="3511"/>
                  </a:lnTo>
                  <a:lnTo>
                    <a:pt x="986" y="2687"/>
                  </a:lnTo>
                  <a:cubicBezTo>
                    <a:pt x="369" y="1896"/>
                    <a:pt x="40" y="953"/>
                    <a:pt x="0" y="0"/>
                  </a:cubicBezTo>
                  <a:lnTo>
                    <a:pt x="1873" y="0"/>
                  </a:lnTo>
                  <a:cubicBezTo>
                    <a:pt x="1938" y="644"/>
                    <a:pt x="2222" y="1276"/>
                    <a:pt x="2721" y="1776"/>
                  </a:cubicBezTo>
                  <a:cubicBezTo>
                    <a:pt x="3221" y="2275"/>
                    <a:pt x="3853" y="2558"/>
                    <a:pt x="4497" y="2624"/>
                  </a:cubicBezTo>
                  <a:lnTo>
                    <a:pt x="4497" y="4497"/>
                  </a:lnTo>
                  <a:cubicBezTo>
                    <a:pt x="3544" y="4457"/>
                    <a:pt x="2601" y="4128"/>
                    <a:pt x="1809" y="3511"/>
                  </a:cubicBezTo>
                  <a:close/>
                </a:path>
              </a:pathLst>
            </a:custGeom>
            <a:solidFill>
              <a:schemeClr val="bg1"/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D385E36A-3487-9769-BEE0-DF7F713C7EB3}"/>
                </a:ext>
              </a:extLst>
            </p:cNvPr>
            <p:cNvSpPr/>
            <p:nvPr/>
          </p:nvSpPr>
          <p:spPr bwMode="auto">
            <a:xfrm>
              <a:off x="3325813" y="1973262"/>
              <a:ext cx="1193800" cy="1196975"/>
            </a:xfrm>
            <a:custGeom>
              <a:avLst/>
              <a:gdLst>
                <a:gd name="T0" fmla="*/ 986 w 4497"/>
                <a:gd name="T1" fmla="*/ 1809 h 4497"/>
                <a:gd name="T2" fmla="*/ 986 w 4497"/>
                <a:gd name="T3" fmla="*/ 986 h 4497"/>
                <a:gd name="T4" fmla="*/ 1809 w 4497"/>
                <a:gd name="T5" fmla="*/ 986 h 4497"/>
                <a:gd name="T6" fmla="*/ 4497 w 4497"/>
                <a:gd name="T7" fmla="*/ 0 h 4497"/>
                <a:gd name="T8" fmla="*/ 4497 w 4497"/>
                <a:gd name="T9" fmla="*/ 1861 h 4497"/>
                <a:gd name="T10" fmla="*/ 2659 w 4497"/>
                <a:gd name="T11" fmla="*/ 2659 h 4497"/>
                <a:gd name="T12" fmla="*/ 1861 w 4497"/>
                <a:gd name="T13" fmla="*/ 4497 h 4497"/>
                <a:gd name="T14" fmla="*/ 0 w 4497"/>
                <a:gd name="T15" fmla="*/ 4497 h 4497"/>
                <a:gd name="T16" fmla="*/ 986 w 4497"/>
                <a:gd name="T17" fmla="*/ 1809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986" y="1809"/>
                  </a:moveTo>
                  <a:lnTo>
                    <a:pt x="986" y="986"/>
                  </a:lnTo>
                  <a:lnTo>
                    <a:pt x="1809" y="986"/>
                  </a:lnTo>
                  <a:cubicBezTo>
                    <a:pt x="2601" y="369"/>
                    <a:pt x="3544" y="40"/>
                    <a:pt x="4497" y="0"/>
                  </a:cubicBezTo>
                  <a:lnTo>
                    <a:pt x="4497" y="1861"/>
                  </a:lnTo>
                  <a:cubicBezTo>
                    <a:pt x="3824" y="1887"/>
                    <a:pt x="3165" y="2152"/>
                    <a:pt x="2659" y="2659"/>
                  </a:cubicBezTo>
                  <a:cubicBezTo>
                    <a:pt x="2152" y="3165"/>
                    <a:pt x="1887" y="3824"/>
                    <a:pt x="1861" y="4497"/>
                  </a:cubicBezTo>
                  <a:lnTo>
                    <a:pt x="0" y="4497"/>
                  </a:lnTo>
                  <a:cubicBezTo>
                    <a:pt x="40" y="3544"/>
                    <a:pt x="369" y="2601"/>
                    <a:pt x="986" y="1809"/>
                  </a:cubicBezTo>
                  <a:close/>
                </a:path>
              </a:pathLst>
            </a:custGeom>
            <a:solidFill>
              <a:srgbClr val="FFEF1C"/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6" name="Freeform 7">
              <a:extLst>
                <a:ext uri="{FF2B5EF4-FFF2-40B4-BE49-F238E27FC236}">
                  <a16:creationId xmlns:a16="http://schemas.microsoft.com/office/drawing/2014/main" id="{F1778633-D755-8B1D-8C2C-6520046B9927}"/>
                </a:ext>
              </a:extLst>
            </p:cNvPr>
            <p:cNvSpPr/>
            <p:nvPr/>
          </p:nvSpPr>
          <p:spPr bwMode="auto">
            <a:xfrm>
              <a:off x="4624388" y="3276600"/>
              <a:ext cx="1193800" cy="1198563"/>
            </a:xfrm>
            <a:custGeom>
              <a:avLst/>
              <a:gdLst>
                <a:gd name="T0" fmla="*/ 3511 w 4497"/>
                <a:gd name="T1" fmla="*/ 3511 h 4497"/>
                <a:gd name="T2" fmla="*/ 2687 w 4497"/>
                <a:gd name="T3" fmla="*/ 3511 h 4497"/>
                <a:gd name="T4" fmla="*/ 0 w 4497"/>
                <a:gd name="T5" fmla="*/ 4497 h 4497"/>
                <a:gd name="T6" fmla="*/ 0 w 4497"/>
                <a:gd name="T7" fmla="*/ 2636 h 4497"/>
                <a:gd name="T8" fmla="*/ 1838 w 4497"/>
                <a:gd name="T9" fmla="*/ 1838 h 4497"/>
                <a:gd name="T10" fmla="*/ 2636 w 4497"/>
                <a:gd name="T11" fmla="*/ 0 h 4497"/>
                <a:gd name="T12" fmla="*/ 4497 w 4497"/>
                <a:gd name="T13" fmla="*/ 0 h 4497"/>
                <a:gd name="T14" fmla="*/ 3511 w 4497"/>
                <a:gd name="T15" fmla="*/ 2687 h 4497"/>
                <a:gd name="T16" fmla="*/ 3511 w 4497"/>
                <a:gd name="T17" fmla="*/ 3511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3511" y="3511"/>
                  </a:moveTo>
                  <a:lnTo>
                    <a:pt x="2687" y="3511"/>
                  </a:lnTo>
                  <a:cubicBezTo>
                    <a:pt x="1896" y="4128"/>
                    <a:pt x="953" y="4457"/>
                    <a:pt x="0" y="4497"/>
                  </a:cubicBezTo>
                  <a:lnTo>
                    <a:pt x="0" y="2636"/>
                  </a:lnTo>
                  <a:cubicBezTo>
                    <a:pt x="673" y="2610"/>
                    <a:pt x="1332" y="2345"/>
                    <a:pt x="1838" y="1838"/>
                  </a:cubicBezTo>
                  <a:cubicBezTo>
                    <a:pt x="2345" y="1332"/>
                    <a:pt x="2610" y="673"/>
                    <a:pt x="2636" y="0"/>
                  </a:cubicBezTo>
                  <a:lnTo>
                    <a:pt x="4497" y="0"/>
                  </a:lnTo>
                  <a:cubicBezTo>
                    <a:pt x="4457" y="953"/>
                    <a:pt x="4128" y="1896"/>
                    <a:pt x="3511" y="2687"/>
                  </a:cubicBezTo>
                  <a:lnTo>
                    <a:pt x="3511" y="3511"/>
                  </a:lnTo>
                  <a:close/>
                </a:path>
              </a:pathLst>
            </a:custGeom>
            <a:solidFill>
              <a:srgbClr val="FFEF1C"/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7" name="Freeform 8">
              <a:extLst>
                <a:ext uri="{FF2B5EF4-FFF2-40B4-BE49-F238E27FC236}">
                  <a16:creationId xmlns:a16="http://schemas.microsoft.com/office/drawing/2014/main" id="{71F5ADEF-5480-DB1A-4DC5-ECAB943D53FD}"/>
                </a:ext>
              </a:extLst>
            </p:cNvPr>
            <p:cNvSpPr/>
            <p:nvPr/>
          </p:nvSpPr>
          <p:spPr bwMode="auto">
            <a:xfrm>
              <a:off x="4624388" y="1973262"/>
              <a:ext cx="1193800" cy="1196975"/>
            </a:xfrm>
            <a:custGeom>
              <a:avLst/>
              <a:gdLst>
                <a:gd name="T0" fmla="*/ 3511 w 4497"/>
                <a:gd name="T1" fmla="*/ 1809 h 4497"/>
                <a:gd name="T2" fmla="*/ 4497 w 4497"/>
                <a:gd name="T3" fmla="*/ 4497 h 4497"/>
                <a:gd name="T4" fmla="*/ 2624 w 4497"/>
                <a:gd name="T5" fmla="*/ 4497 h 4497"/>
                <a:gd name="T6" fmla="*/ 1776 w 4497"/>
                <a:gd name="T7" fmla="*/ 2721 h 4497"/>
                <a:gd name="T8" fmla="*/ 0 w 4497"/>
                <a:gd name="T9" fmla="*/ 1873 h 4497"/>
                <a:gd name="T10" fmla="*/ 0 w 4497"/>
                <a:gd name="T11" fmla="*/ 0 h 4497"/>
                <a:gd name="T12" fmla="*/ 2687 w 4497"/>
                <a:gd name="T13" fmla="*/ 986 h 4497"/>
                <a:gd name="T14" fmla="*/ 3511 w 4497"/>
                <a:gd name="T15" fmla="*/ 986 h 4497"/>
                <a:gd name="T16" fmla="*/ 3511 w 4497"/>
                <a:gd name="T17" fmla="*/ 1809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3511" y="1809"/>
                  </a:moveTo>
                  <a:cubicBezTo>
                    <a:pt x="4128" y="2601"/>
                    <a:pt x="4457" y="3544"/>
                    <a:pt x="4497" y="4497"/>
                  </a:cubicBezTo>
                  <a:lnTo>
                    <a:pt x="2624" y="4497"/>
                  </a:lnTo>
                  <a:cubicBezTo>
                    <a:pt x="2558" y="3853"/>
                    <a:pt x="2275" y="3221"/>
                    <a:pt x="1776" y="2721"/>
                  </a:cubicBezTo>
                  <a:cubicBezTo>
                    <a:pt x="1276" y="2222"/>
                    <a:pt x="644" y="1938"/>
                    <a:pt x="0" y="1873"/>
                  </a:cubicBezTo>
                  <a:lnTo>
                    <a:pt x="0" y="0"/>
                  </a:lnTo>
                  <a:cubicBezTo>
                    <a:pt x="953" y="40"/>
                    <a:pt x="1896" y="369"/>
                    <a:pt x="2687" y="986"/>
                  </a:cubicBezTo>
                  <a:lnTo>
                    <a:pt x="3511" y="986"/>
                  </a:lnTo>
                  <a:lnTo>
                    <a:pt x="3511" y="1809"/>
                  </a:lnTo>
                  <a:close/>
                </a:path>
              </a:pathLst>
            </a:custGeom>
            <a:solidFill>
              <a:schemeClr val="bg1"/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8" name="TextBox 50">
              <a:extLst>
                <a:ext uri="{FF2B5EF4-FFF2-40B4-BE49-F238E27FC236}">
                  <a16:creationId xmlns:a16="http://schemas.microsoft.com/office/drawing/2014/main" id="{E902BFE8-EBB0-363D-BBA2-084454D2F85F}"/>
                </a:ext>
              </a:extLst>
            </p:cNvPr>
            <p:cNvSpPr txBox="1"/>
            <p:nvPr/>
          </p:nvSpPr>
          <p:spPr>
            <a:xfrm>
              <a:off x="3786883" y="2348629"/>
              <a:ext cx="144016" cy="3385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935" b="1" i="0" u="none" strike="noStrike" kern="0" cap="none" spc="0" normalizeH="0" baseline="0" noProof="0" dirty="0">
                  <a:ln>
                    <a:noFill/>
                  </a:ln>
                  <a:solidFill>
                    <a:srgbClr val="191C50"/>
                  </a:solidFill>
                  <a:effectLst/>
                  <a:uLnTx/>
                  <a:uFillTx/>
                  <a:cs typeface="+mn-ea"/>
                  <a:sym typeface="+mn-lt"/>
                </a:rPr>
                <a:t>1</a:t>
              </a:r>
              <a:endParaRPr kumimoji="0" lang="zh-CN" altLang="en-US" sz="2935" b="1" i="0" u="none" strike="noStrike" kern="0" cap="none" spc="0" normalizeH="0" baseline="0" noProof="0" dirty="0">
                <a:ln>
                  <a:noFill/>
                </a:ln>
                <a:solidFill>
                  <a:srgbClr val="191C5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TextBox 36">
              <a:extLst>
                <a:ext uri="{FF2B5EF4-FFF2-40B4-BE49-F238E27FC236}">
                  <a16:creationId xmlns:a16="http://schemas.microsoft.com/office/drawing/2014/main" id="{D82FC4DB-3736-BBA6-1E21-4EFF87D62A39}"/>
                </a:ext>
              </a:extLst>
            </p:cNvPr>
            <p:cNvSpPr txBox="1"/>
            <p:nvPr/>
          </p:nvSpPr>
          <p:spPr>
            <a:xfrm>
              <a:off x="5251579" y="2348629"/>
              <a:ext cx="144016" cy="3385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935" b="1" i="0" u="none" strike="noStrike" kern="0" cap="none" spc="0" normalizeH="0" baseline="0" noProof="0" dirty="0">
                  <a:ln>
                    <a:noFill/>
                  </a:ln>
                  <a:solidFill>
                    <a:srgbClr val="191C50"/>
                  </a:solidFill>
                  <a:effectLst/>
                  <a:uLnTx/>
                  <a:uFillTx/>
                  <a:cs typeface="+mn-ea"/>
                  <a:sym typeface="+mn-lt"/>
                </a:rPr>
                <a:t>2</a:t>
              </a:r>
              <a:endParaRPr kumimoji="0" lang="zh-CN" altLang="en-US" sz="2935" b="1" i="0" u="none" strike="noStrike" kern="0" cap="none" spc="0" normalizeH="0" baseline="0" noProof="0" dirty="0">
                <a:ln>
                  <a:noFill/>
                </a:ln>
                <a:solidFill>
                  <a:srgbClr val="191C5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TextBox 34">
              <a:extLst>
                <a:ext uri="{FF2B5EF4-FFF2-40B4-BE49-F238E27FC236}">
                  <a16:creationId xmlns:a16="http://schemas.microsoft.com/office/drawing/2014/main" id="{DE6D3647-C453-C8C9-5370-BA6A35421DA7}"/>
                </a:ext>
              </a:extLst>
            </p:cNvPr>
            <p:cNvSpPr txBox="1"/>
            <p:nvPr/>
          </p:nvSpPr>
          <p:spPr>
            <a:xfrm>
              <a:off x="3786883" y="3767794"/>
              <a:ext cx="144016" cy="3385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935" b="1" i="0" u="none" strike="noStrike" kern="0" cap="none" spc="0" normalizeH="0" baseline="0" noProof="0" dirty="0">
                  <a:ln>
                    <a:noFill/>
                  </a:ln>
                  <a:solidFill>
                    <a:srgbClr val="191C50"/>
                  </a:solidFill>
                  <a:effectLst/>
                  <a:uLnTx/>
                  <a:uFillTx/>
                  <a:cs typeface="+mn-ea"/>
                  <a:sym typeface="+mn-lt"/>
                </a:rPr>
                <a:t>4</a:t>
              </a:r>
              <a:endParaRPr kumimoji="0" lang="zh-CN" altLang="en-US" sz="2935" b="1" i="0" u="none" strike="noStrike" kern="0" cap="none" spc="0" normalizeH="0" baseline="0" noProof="0" dirty="0">
                <a:ln>
                  <a:noFill/>
                </a:ln>
                <a:solidFill>
                  <a:srgbClr val="191C5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TextBox 32">
              <a:extLst>
                <a:ext uri="{FF2B5EF4-FFF2-40B4-BE49-F238E27FC236}">
                  <a16:creationId xmlns:a16="http://schemas.microsoft.com/office/drawing/2014/main" id="{D5AE018C-C8D2-FD7A-B168-E31A267F33DD}"/>
                </a:ext>
              </a:extLst>
            </p:cNvPr>
            <p:cNvSpPr txBox="1"/>
            <p:nvPr/>
          </p:nvSpPr>
          <p:spPr>
            <a:xfrm>
              <a:off x="5251579" y="3767794"/>
              <a:ext cx="144016" cy="3385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935" b="1" i="0" u="none" strike="noStrike" kern="0" cap="none" spc="0" normalizeH="0" baseline="0" noProof="0" dirty="0">
                  <a:ln>
                    <a:noFill/>
                  </a:ln>
                  <a:solidFill>
                    <a:srgbClr val="191C50"/>
                  </a:solidFill>
                  <a:effectLst/>
                  <a:uLnTx/>
                  <a:uFillTx/>
                  <a:cs typeface="+mn-ea"/>
                  <a:sym typeface="+mn-lt"/>
                </a:rPr>
                <a:t>3</a:t>
              </a:r>
              <a:endParaRPr kumimoji="0" lang="zh-CN" altLang="en-US" sz="2935" b="1" i="0" u="none" strike="noStrike" kern="0" cap="none" spc="0" normalizeH="0" baseline="0" noProof="0" dirty="0">
                <a:ln>
                  <a:noFill/>
                </a:ln>
                <a:solidFill>
                  <a:srgbClr val="191C5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2C2D204D-56BA-2BAD-6C11-3C701C78B12B}"/>
              </a:ext>
            </a:extLst>
          </p:cNvPr>
          <p:cNvGrpSpPr/>
          <p:nvPr/>
        </p:nvGrpSpPr>
        <p:grpSpPr>
          <a:xfrm>
            <a:off x="7755564" y="2104260"/>
            <a:ext cx="2842374" cy="816522"/>
            <a:chOff x="283599" y="1906534"/>
            <a:chExt cx="2842374" cy="8165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506149A5-55D2-3C47-59EF-DBC4552F34AF}"/>
                </a:ext>
              </a:extLst>
            </p:cNvPr>
            <p:cNvSpPr txBox="1"/>
            <p:nvPr/>
          </p:nvSpPr>
          <p:spPr>
            <a:xfrm>
              <a:off x="283599" y="2190603"/>
              <a:ext cx="284237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D805611-65A0-4711-BAC9-1B7E1DEB6D2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8DEE4C7-2969-F54A-6AC7-AD5A44E36B04}"/>
              </a:ext>
            </a:extLst>
          </p:cNvPr>
          <p:cNvGrpSpPr/>
          <p:nvPr/>
        </p:nvGrpSpPr>
        <p:grpSpPr>
          <a:xfrm>
            <a:off x="1619904" y="2002953"/>
            <a:ext cx="2926151" cy="816522"/>
            <a:chOff x="341986" y="1906534"/>
            <a:chExt cx="2926151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B96BDE6-BF0A-CB65-19C6-36999C235A82}"/>
                </a:ext>
              </a:extLst>
            </p:cNvPr>
            <p:cNvSpPr txBox="1"/>
            <p:nvPr/>
          </p:nvSpPr>
          <p:spPr>
            <a:xfrm>
              <a:off x="341986" y="2190603"/>
              <a:ext cx="29080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2E40333A-1009-76E3-9A16-5F5B65D4BA35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20215ACC-1129-BCFD-76CB-BD15D8967398}"/>
              </a:ext>
            </a:extLst>
          </p:cNvPr>
          <p:cNvGrpSpPr/>
          <p:nvPr/>
        </p:nvGrpSpPr>
        <p:grpSpPr>
          <a:xfrm>
            <a:off x="7755564" y="4549716"/>
            <a:ext cx="2842374" cy="816522"/>
            <a:chOff x="283599" y="1906534"/>
            <a:chExt cx="2842374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21E0608-1134-E0F1-B0ED-F98807CD173E}"/>
                </a:ext>
              </a:extLst>
            </p:cNvPr>
            <p:cNvSpPr txBox="1"/>
            <p:nvPr/>
          </p:nvSpPr>
          <p:spPr>
            <a:xfrm>
              <a:off x="283599" y="2190603"/>
              <a:ext cx="284237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23CE58BB-EBD0-15E1-9E69-503B0624614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CB507394-8A50-1114-2067-3BFA46C7989A}"/>
              </a:ext>
            </a:extLst>
          </p:cNvPr>
          <p:cNvGrpSpPr/>
          <p:nvPr/>
        </p:nvGrpSpPr>
        <p:grpSpPr>
          <a:xfrm>
            <a:off x="1619904" y="4448409"/>
            <a:ext cx="2926151" cy="816522"/>
            <a:chOff x="341986" y="1906534"/>
            <a:chExt cx="2926151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E64C4E7-4DC7-4B33-308F-0F2B5340BE56}"/>
                </a:ext>
              </a:extLst>
            </p:cNvPr>
            <p:cNvSpPr txBox="1"/>
            <p:nvPr/>
          </p:nvSpPr>
          <p:spPr>
            <a:xfrm>
              <a:off x="341986" y="2190603"/>
              <a:ext cx="29080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4F86590-69CA-87E9-AE08-1C6392FD4B9B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99333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>
            <a:extLst>
              <a:ext uri="{FF2B5EF4-FFF2-40B4-BE49-F238E27FC236}">
                <a16:creationId xmlns:a16="http://schemas.microsoft.com/office/drawing/2014/main" id="{95EF4BCE-CA52-FE4E-6032-5CD9EF7E2AFC}"/>
              </a:ext>
            </a:extLst>
          </p:cNvPr>
          <p:cNvSpPr txBox="1"/>
          <p:nvPr/>
        </p:nvSpPr>
        <p:spPr>
          <a:xfrm>
            <a:off x="5524368" y="452915"/>
            <a:ext cx="19225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个人成长与收获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587C419-DC18-C478-A2EE-5752E51859AB}"/>
              </a:ext>
            </a:extLst>
          </p:cNvPr>
          <p:cNvSpPr txBox="1"/>
          <p:nvPr/>
        </p:nvSpPr>
        <p:spPr>
          <a:xfrm>
            <a:off x="4847951" y="318259"/>
            <a:ext cx="6415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191C50"/>
                </a:solidFill>
                <a:latin typeface="字魂扁桃体" pitchFamily="2" charset="-122"/>
                <a:ea typeface="字魂扁桃体" pitchFamily="2" charset="-122"/>
              </a:rPr>
              <a:t>03</a:t>
            </a:r>
            <a:endParaRPr lang="zh-CN" altLang="en-US" sz="3200" dirty="0">
              <a:solidFill>
                <a:srgbClr val="191C50"/>
              </a:solidFill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2" name="Line 6">
            <a:extLst>
              <a:ext uri="{FF2B5EF4-FFF2-40B4-BE49-F238E27FC236}">
                <a16:creationId xmlns:a16="http://schemas.microsoft.com/office/drawing/2014/main" id="{0D892C35-3BD6-6B73-520B-FA4BD364B6E1}"/>
              </a:ext>
            </a:extLst>
          </p:cNvPr>
          <p:cNvSpPr>
            <a:spLocks noChangeShapeType="1"/>
          </p:cNvSpPr>
          <p:nvPr/>
        </p:nvSpPr>
        <p:spPr bwMode="auto">
          <a:xfrm>
            <a:off x="4909521" y="4592490"/>
            <a:ext cx="1952591" cy="1017744"/>
          </a:xfrm>
          <a:prstGeom prst="line">
            <a:avLst/>
          </a:prstGeom>
          <a:noFill/>
          <a:ln w="12700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392" tIns="45696" rIns="91392" bIns="45696" numCol="1" anchor="t" anchorCtr="0" compatLnSpc="1"/>
          <a:lstStyle/>
          <a:p>
            <a:endParaRPr lang="zh-CN" altLang="en-US" sz="1799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" name="Line 5">
            <a:extLst>
              <a:ext uri="{FF2B5EF4-FFF2-40B4-BE49-F238E27FC236}">
                <a16:creationId xmlns:a16="http://schemas.microsoft.com/office/drawing/2014/main" id="{D0B10DBF-436B-DE3F-82D8-72D362768B4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909521" y="1754673"/>
            <a:ext cx="1952591" cy="1015874"/>
          </a:xfrm>
          <a:prstGeom prst="line">
            <a:avLst/>
          </a:prstGeom>
          <a:noFill/>
          <a:ln w="12700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392" tIns="45696" rIns="91392" bIns="45696" numCol="1" anchor="t" anchorCtr="0" compatLnSpc="1"/>
          <a:lstStyle/>
          <a:p>
            <a:endParaRPr lang="zh-CN" altLang="en-US" sz="1799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" name="Line 6">
            <a:extLst>
              <a:ext uri="{FF2B5EF4-FFF2-40B4-BE49-F238E27FC236}">
                <a16:creationId xmlns:a16="http://schemas.microsoft.com/office/drawing/2014/main" id="{70364F6C-2F6A-A9B9-8201-9913FECCF8C7}"/>
              </a:ext>
            </a:extLst>
          </p:cNvPr>
          <p:cNvSpPr>
            <a:spLocks noChangeShapeType="1"/>
          </p:cNvSpPr>
          <p:nvPr/>
        </p:nvSpPr>
        <p:spPr bwMode="auto">
          <a:xfrm>
            <a:off x="4909521" y="2770547"/>
            <a:ext cx="1952591" cy="1017744"/>
          </a:xfrm>
          <a:prstGeom prst="line">
            <a:avLst/>
          </a:prstGeom>
          <a:noFill/>
          <a:ln w="12700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392" tIns="45696" rIns="91392" bIns="45696" numCol="1" anchor="t" anchorCtr="0" compatLnSpc="1"/>
          <a:lstStyle/>
          <a:p>
            <a:endParaRPr lang="zh-CN" altLang="en-US" sz="1799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" name="Line 7">
            <a:extLst>
              <a:ext uri="{FF2B5EF4-FFF2-40B4-BE49-F238E27FC236}">
                <a16:creationId xmlns:a16="http://schemas.microsoft.com/office/drawing/2014/main" id="{0E69BECE-078B-98A2-49F5-5AF05EB17CA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909521" y="3788291"/>
            <a:ext cx="1952591" cy="1017744"/>
          </a:xfrm>
          <a:prstGeom prst="line">
            <a:avLst/>
          </a:prstGeom>
          <a:noFill/>
          <a:ln w="12700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392" tIns="45696" rIns="91392" bIns="45696" numCol="1" anchor="t" anchorCtr="0" compatLnSpc="1"/>
          <a:lstStyle/>
          <a:p>
            <a:endParaRPr lang="zh-CN" altLang="en-US" sz="1799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" name="Oval 18">
            <a:extLst>
              <a:ext uri="{FF2B5EF4-FFF2-40B4-BE49-F238E27FC236}">
                <a16:creationId xmlns:a16="http://schemas.microsoft.com/office/drawing/2014/main" id="{863B9602-FC90-EBDA-1667-E2A38C2DC8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8594" y="1338541"/>
            <a:ext cx="906397" cy="908893"/>
          </a:xfrm>
          <a:prstGeom prst="ellipse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7" name="文本框 30">
            <a:extLst>
              <a:ext uri="{FF2B5EF4-FFF2-40B4-BE49-F238E27FC236}">
                <a16:creationId xmlns:a16="http://schemas.microsoft.com/office/drawing/2014/main" id="{DA6BAB71-69BE-3F05-7BDC-C9BD057126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99592" y="1458490"/>
            <a:ext cx="377020" cy="707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3998" dirty="0">
                <a:solidFill>
                  <a:srgbClr val="191C50"/>
                </a:solidFill>
                <a:cs typeface="+mn-ea"/>
                <a:sym typeface="+mn-lt"/>
              </a:rPr>
              <a:t>1</a:t>
            </a:r>
            <a:endParaRPr lang="zh-CN" altLang="en-US" sz="3998" dirty="0">
              <a:solidFill>
                <a:srgbClr val="191C50"/>
              </a:solidFill>
              <a:cs typeface="+mn-ea"/>
              <a:sym typeface="+mn-lt"/>
            </a:endParaRPr>
          </a:p>
        </p:txBody>
      </p:sp>
      <p:sp>
        <p:nvSpPr>
          <p:cNvPr id="8" name="Oval 18">
            <a:extLst>
              <a:ext uri="{FF2B5EF4-FFF2-40B4-BE49-F238E27FC236}">
                <a16:creationId xmlns:a16="http://schemas.microsoft.com/office/drawing/2014/main" id="{159F9CAA-AB42-1598-C681-A56C7EE986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74646" y="2316745"/>
            <a:ext cx="906397" cy="908893"/>
          </a:xfrm>
          <a:prstGeom prst="ellipse">
            <a:avLst/>
          </a:prstGeom>
          <a:solidFill>
            <a:srgbClr val="FFEF1C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9" name="文本框 30">
            <a:extLst>
              <a:ext uri="{FF2B5EF4-FFF2-40B4-BE49-F238E27FC236}">
                <a16:creationId xmlns:a16="http://schemas.microsoft.com/office/drawing/2014/main" id="{6D477B7D-9506-C9B4-2E28-C14274B281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97310" y="2439459"/>
            <a:ext cx="377020" cy="707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3998" dirty="0">
                <a:solidFill>
                  <a:srgbClr val="191C50"/>
                </a:solidFill>
                <a:cs typeface="+mn-ea"/>
                <a:sym typeface="+mn-lt"/>
              </a:rPr>
              <a:t>2</a:t>
            </a:r>
            <a:endParaRPr lang="zh-CN" altLang="en-US" sz="3998" dirty="0">
              <a:solidFill>
                <a:srgbClr val="191C50"/>
              </a:solidFill>
              <a:cs typeface="+mn-ea"/>
              <a:sym typeface="+mn-lt"/>
            </a:endParaRPr>
          </a:p>
        </p:txBody>
      </p:sp>
      <p:sp>
        <p:nvSpPr>
          <p:cNvPr id="10" name="Oval 18">
            <a:extLst>
              <a:ext uri="{FF2B5EF4-FFF2-40B4-BE49-F238E27FC236}">
                <a16:creationId xmlns:a16="http://schemas.microsoft.com/office/drawing/2014/main" id="{7A07C4CA-C60D-54A8-C104-CB2073E2EC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1538" y="3282872"/>
            <a:ext cx="906397" cy="908893"/>
          </a:xfrm>
          <a:prstGeom prst="ellipse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11" name="文本框 30">
            <a:extLst>
              <a:ext uri="{FF2B5EF4-FFF2-40B4-BE49-F238E27FC236}">
                <a16:creationId xmlns:a16="http://schemas.microsoft.com/office/drawing/2014/main" id="{737632D9-4BC6-649D-1C0F-E86B495301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9768" y="3377844"/>
            <a:ext cx="377020" cy="707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3998" dirty="0">
                <a:solidFill>
                  <a:srgbClr val="191C50"/>
                </a:solidFill>
                <a:cs typeface="+mn-ea"/>
                <a:sym typeface="+mn-lt"/>
              </a:rPr>
              <a:t>3</a:t>
            </a:r>
            <a:endParaRPr lang="zh-CN" altLang="en-US" sz="3998" dirty="0">
              <a:solidFill>
                <a:srgbClr val="191C50"/>
              </a:solidFill>
              <a:cs typeface="+mn-ea"/>
              <a:sym typeface="+mn-lt"/>
            </a:endParaRPr>
          </a:p>
        </p:txBody>
      </p:sp>
      <p:sp>
        <p:nvSpPr>
          <p:cNvPr id="12" name="Oval 18">
            <a:extLst>
              <a:ext uri="{FF2B5EF4-FFF2-40B4-BE49-F238E27FC236}">
                <a16:creationId xmlns:a16="http://schemas.microsoft.com/office/drawing/2014/main" id="{3E84914D-84D8-B5C4-496A-A010A13CA4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6322" y="4261075"/>
            <a:ext cx="906397" cy="908893"/>
          </a:xfrm>
          <a:prstGeom prst="ellipse">
            <a:avLst/>
          </a:prstGeom>
          <a:solidFill>
            <a:srgbClr val="FFEF1C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3" name="文本框 30">
            <a:extLst>
              <a:ext uri="{FF2B5EF4-FFF2-40B4-BE49-F238E27FC236}">
                <a16:creationId xmlns:a16="http://schemas.microsoft.com/office/drawing/2014/main" id="{DE834011-0359-EA3A-5316-7FBC492EC0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97309" y="4384213"/>
            <a:ext cx="377020" cy="707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3998" dirty="0">
                <a:solidFill>
                  <a:srgbClr val="191C50"/>
                </a:solidFill>
                <a:cs typeface="+mn-ea"/>
                <a:sym typeface="+mn-lt"/>
              </a:rPr>
              <a:t>4</a:t>
            </a:r>
            <a:endParaRPr lang="zh-CN" altLang="en-US" sz="3998" dirty="0">
              <a:solidFill>
                <a:srgbClr val="191C50"/>
              </a:solidFill>
              <a:cs typeface="+mn-ea"/>
              <a:sym typeface="+mn-lt"/>
            </a:endParaRPr>
          </a:p>
        </p:txBody>
      </p:sp>
      <p:sp>
        <p:nvSpPr>
          <p:cNvPr id="14" name="Oval 18">
            <a:extLst>
              <a:ext uri="{FF2B5EF4-FFF2-40B4-BE49-F238E27FC236}">
                <a16:creationId xmlns:a16="http://schemas.microsoft.com/office/drawing/2014/main" id="{A4CCBF34-270A-88D4-8823-2C8F48B7CF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8594" y="5082284"/>
            <a:ext cx="906397" cy="908893"/>
          </a:xfrm>
          <a:prstGeom prst="ellipse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:a16="http://schemas.microsoft.com/office/drawing/2014/main" id="{54694A4D-2B71-0431-065C-241868304B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97881" y="5195368"/>
            <a:ext cx="377020" cy="707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3998" dirty="0">
                <a:solidFill>
                  <a:srgbClr val="191C50"/>
                </a:solidFill>
                <a:cs typeface="+mn-ea"/>
                <a:sym typeface="+mn-lt"/>
              </a:rPr>
              <a:t>5</a:t>
            </a:r>
            <a:endParaRPr lang="zh-CN" altLang="en-US" sz="3998" dirty="0">
              <a:solidFill>
                <a:srgbClr val="191C50"/>
              </a:solidFill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90809D9-EA78-1240-C5FD-A008C3EC6EC9}"/>
              </a:ext>
            </a:extLst>
          </p:cNvPr>
          <p:cNvGrpSpPr/>
          <p:nvPr/>
        </p:nvGrpSpPr>
        <p:grpSpPr>
          <a:xfrm>
            <a:off x="7426433" y="1358539"/>
            <a:ext cx="2842374" cy="816522"/>
            <a:chOff x="283599" y="1906534"/>
            <a:chExt cx="2842374" cy="81652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501FF15-E193-13D9-4172-D05209F15D24}"/>
                </a:ext>
              </a:extLst>
            </p:cNvPr>
            <p:cNvSpPr txBox="1"/>
            <p:nvPr/>
          </p:nvSpPr>
          <p:spPr>
            <a:xfrm>
              <a:off x="283599" y="2190603"/>
              <a:ext cx="284237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0D6490A-3971-801A-7BD2-859D34C888C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52DE8EF-5909-C3AE-3A04-615D4639850A}"/>
              </a:ext>
            </a:extLst>
          </p:cNvPr>
          <p:cNvGrpSpPr/>
          <p:nvPr/>
        </p:nvGrpSpPr>
        <p:grpSpPr>
          <a:xfrm>
            <a:off x="1437163" y="2384957"/>
            <a:ext cx="2926151" cy="816522"/>
            <a:chOff x="341986" y="1906534"/>
            <a:chExt cx="2926151" cy="8165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8172B7F-CBDA-8A4C-1D1F-A9C10238675D}"/>
                </a:ext>
              </a:extLst>
            </p:cNvPr>
            <p:cNvSpPr txBox="1"/>
            <p:nvPr/>
          </p:nvSpPr>
          <p:spPr>
            <a:xfrm>
              <a:off x="341986" y="2190603"/>
              <a:ext cx="29080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FBDC7CB-0296-1E52-B3DE-BC554E43F30F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7471BCE-CBFA-C448-9327-D71FF2016EFC}"/>
              </a:ext>
            </a:extLst>
          </p:cNvPr>
          <p:cNvGrpSpPr/>
          <p:nvPr/>
        </p:nvGrpSpPr>
        <p:grpSpPr>
          <a:xfrm>
            <a:off x="7426433" y="3375243"/>
            <a:ext cx="2842374" cy="816522"/>
            <a:chOff x="283599" y="1906534"/>
            <a:chExt cx="2842374" cy="8165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C206CCD-BE7C-D01A-476B-F3795C6CF689}"/>
                </a:ext>
              </a:extLst>
            </p:cNvPr>
            <p:cNvSpPr txBox="1"/>
            <p:nvPr/>
          </p:nvSpPr>
          <p:spPr>
            <a:xfrm>
              <a:off x="283599" y="2190603"/>
              <a:ext cx="284237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493B25D-F9F0-742E-3794-962852D8131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A677C96-F714-6052-32B2-B17F2E805584}"/>
              </a:ext>
            </a:extLst>
          </p:cNvPr>
          <p:cNvGrpSpPr/>
          <p:nvPr/>
        </p:nvGrpSpPr>
        <p:grpSpPr>
          <a:xfrm>
            <a:off x="7426433" y="5140866"/>
            <a:ext cx="2842374" cy="816522"/>
            <a:chOff x="283599" y="1906534"/>
            <a:chExt cx="2842374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A2A03EE-DCE3-61A7-26F9-0EB3D044EC08}"/>
                </a:ext>
              </a:extLst>
            </p:cNvPr>
            <p:cNvSpPr txBox="1"/>
            <p:nvPr/>
          </p:nvSpPr>
          <p:spPr>
            <a:xfrm>
              <a:off x="283599" y="2190603"/>
              <a:ext cx="284237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AA2D4BE-A131-BDDB-974F-F3D177CD41C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8D17218-E5C9-5A56-F1A1-96776B8BFBA0}"/>
              </a:ext>
            </a:extLst>
          </p:cNvPr>
          <p:cNvGrpSpPr/>
          <p:nvPr/>
        </p:nvGrpSpPr>
        <p:grpSpPr>
          <a:xfrm>
            <a:off x="1437163" y="4397774"/>
            <a:ext cx="2926151" cy="816522"/>
            <a:chOff x="341986" y="1906534"/>
            <a:chExt cx="2926151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BE971C1-E04E-1CED-E975-9CFD86F84789}"/>
                </a:ext>
              </a:extLst>
            </p:cNvPr>
            <p:cNvSpPr txBox="1"/>
            <p:nvPr/>
          </p:nvSpPr>
          <p:spPr>
            <a:xfrm>
              <a:off x="341986" y="2190603"/>
              <a:ext cx="29080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4CE7E0D-52D8-D2C3-9624-1314A2B8A82E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91637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4F5C4937-FD65-2054-3628-B74904BBECA5}"/>
              </a:ext>
            </a:extLst>
          </p:cNvPr>
          <p:cNvGrpSpPr/>
          <p:nvPr/>
        </p:nvGrpSpPr>
        <p:grpSpPr>
          <a:xfrm>
            <a:off x="3064601" y="2303195"/>
            <a:ext cx="1513115" cy="1533322"/>
            <a:chOff x="2946400" y="1600200"/>
            <a:chExt cx="1969972" cy="1996279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553C5EF0-DFBC-4B3B-D458-F66FFA7D9BDC}"/>
                </a:ext>
              </a:extLst>
            </p:cNvPr>
            <p:cNvSpPr/>
            <p:nvPr/>
          </p:nvSpPr>
          <p:spPr>
            <a:xfrm>
              <a:off x="3087572" y="1767679"/>
              <a:ext cx="1828800" cy="1828800"/>
            </a:xfrm>
            <a:prstGeom prst="ellipse">
              <a:avLst/>
            </a:prstGeom>
            <a:solidFill>
              <a:srgbClr val="FFEF1C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2FFCBF6C-A39C-47DD-33FB-174AC5AE94D2}"/>
                </a:ext>
              </a:extLst>
            </p:cNvPr>
            <p:cNvSpPr/>
            <p:nvPr/>
          </p:nvSpPr>
          <p:spPr>
            <a:xfrm>
              <a:off x="3415700" y="2213646"/>
              <a:ext cx="1500672" cy="1382833"/>
            </a:xfrm>
            <a:custGeom>
              <a:avLst/>
              <a:gdLst>
                <a:gd name="connsiteX0" fmla="*/ 496572 w 1500672"/>
                <a:gd name="connsiteY0" fmla="*/ 1212818 h 1382833"/>
                <a:gd name="connsiteX1" fmla="*/ 626468 w 1500672"/>
                <a:gd name="connsiteY1" fmla="*/ 1380867 h 1382833"/>
                <a:gd name="connsiteX2" fmla="*/ 587519 w 1500672"/>
                <a:gd name="connsiteY2" fmla="*/ 1382833 h 1382833"/>
                <a:gd name="connsiteX3" fmla="*/ 569314 w 1500672"/>
                <a:gd name="connsiteY3" fmla="*/ 1381685 h 1382833"/>
                <a:gd name="connsiteX4" fmla="*/ 440399 w 1500672"/>
                <a:gd name="connsiteY4" fmla="*/ 1214904 h 1382833"/>
                <a:gd name="connsiteX5" fmla="*/ 446347 w 1500672"/>
                <a:gd name="connsiteY5" fmla="*/ 1215354 h 1382833"/>
                <a:gd name="connsiteX6" fmla="*/ 247562 w 1500672"/>
                <a:gd name="connsiteY6" fmla="*/ 1191099 h 1382833"/>
                <a:gd name="connsiteX7" fmla="*/ 307093 w 1500672"/>
                <a:gd name="connsiteY7" fmla="*/ 1204818 h 1382833"/>
                <a:gd name="connsiteX8" fmla="*/ 316502 w 1500672"/>
                <a:gd name="connsiteY8" fmla="*/ 1205530 h 1382833"/>
                <a:gd name="connsiteX9" fmla="*/ 443849 w 1500672"/>
                <a:gd name="connsiteY9" fmla="*/ 1370281 h 1382833"/>
                <a:gd name="connsiteX10" fmla="*/ 376035 w 1500672"/>
                <a:gd name="connsiteY10" fmla="*/ 1357305 h 1382833"/>
                <a:gd name="connsiteX11" fmla="*/ 653969 w 1500672"/>
                <a:gd name="connsiteY11" fmla="*/ 1190776 h 1382833"/>
                <a:gd name="connsiteX12" fmla="*/ 785368 w 1500672"/>
                <a:gd name="connsiteY12" fmla="*/ 1360768 h 1382833"/>
                <a:gd name="connsiteX13" fmla="*/ 771803 w 1500672"/>
                <a:gd name="connsiteY13" fmla="*/ 1364256 h 1382833"/>
                <a:gd name="connsiteX14" fmla="*/ 734661 w 1500672"/>
                <a:gd name="connsiteY14" fmla="*/ 1369924 h 1382833"/>
                <a:gd name="connsiteX15" fmla="*/ 603969 w 1500672"/>
                <a:gd name="connsiteY15" fmla="*/ 1200846 h 1382833"/>
                <a:gd name="connsiteX16" fmla="*/ 630631 w 1500672"/>
                <a:gd name="connsiteY16" fmla="*/ 1196777 h 1382833"/>
                <a:gd name="connsiteX17" fmla="*/ 794156 w 1500672"/>
                <a:gd name="connsiteY17" fmla="*/ 1146467 h 1382833"/>
                <a:gd name="connsiteX18" fmla="*/ 926196 w 1500672"/>
                <a:gd name="connsiteY18" fmla="*/ 1317288 h 1382833"/>
                <a:gd name="connsiteX19" fmla="*/ 881153 w 1500672"/>
                <a:gd name="connsiteY19" fmla="*/ 1333774 h 1382833"/>
                <a:gd name="connsiteX20" fmla="*/ 749113 w 1500672"/>
                <a:gd name="connsiteY20" fmla="*/ 1162953 h 1382833"/>
                <a:gd name="connsiteX21" fmla="*/ 0 w 1500672"/>
                <a:gd name="connsiteY21" fmla="*/ 1096493 h 1382833"/>
                <a:gd name="connsiteX22" fmla="*/ 49918 w 1500672"/>
                <a:gd name="connsiteY22" fmla="*/ 1125185 h 1382833"/>
                <a:gd name="connsiteX23" fmla="*/ 93120 w 1500672"/>
                <a:gd name="connsiteY23" fmla="*/ 1142207 h 1382833"/>
                <a:gd name="connsiteX24" fmla="*/ 217595 w 1500672"/>
                <a:gd name="connsiteY24" fmla="*/ 1303242 h 1382833"/>
                <a:gd name="connsiteX25" fmla="*/ 151663 w 1500672"/>
                <a:gd name="connsiteY25" fmla="*/ 1272470 h 1382833"/>
                <a:gd name="connsiteX26" fmla="*/ 121450 w 1500672"/>
                <a:gd name="connsiteY26" fmla="*/ 1253615 h 1382833"/>
                <a:gd name="connsiteX27" fmla="*/ 919173 w 1500672"/>
                <a:gd name="connsiteY27" fmla="*/ 1082532 h 1382833"/>
                <a:gd name="connsiteX28" fmla="*/ 1052372 w 1500672"/>
                <a:gd name="connsiteY28" fmla="*/ 1254855 h 1382833"/>
                <a:gd name="connsiteX29" fmla="*/ 1023377 w 1500672"/>
                <a:gd name="connsiteY29" fmla="*/ 1272470 h 1382833"/>
                <a:gd name="connsiteX30" fmla="*/ 1012320 w 1500672"/>
                <a:gd name="connsiteY30" fmla="*/ 1277796 h 1382833"/>
                <a:gd name="connsiteX31" fmla="*/ 879685 w 1500672"/>
                <a:gd name="connsiteY31" fmla="*/ 1106205 h 1382833"/>
                <a:gd name="connsiteX32" fmla="*/ 882205 w 1500672"/>
                <a:gd name="connsiteY32" fmla="*/ 1104991 h 1382833"/>
                <a:gd name="connsiteX33" fmla="*/ 1029627 w 1500672"/>
                <a:gd name="connsiteY33" fmla="*/ 999759 h 1382833"/>
                <a:gd name="connsiteX34" fmla="*/ 1163645 w 1500672"/>
                <a:gd name="connsiteY34" fmla="*/ 1173141 h 1382833"/>
                <a:gd name="connsiteX35" fmla="*/ 1128362 w 1500672"/>
                <a:gd name="connsiteY35" fmla="*/ 1202252 h 1382833"/>
                <a:gd name="connsiteX36" fmla="*/ 994344 w 1500672"/>
                <a:gd name="connsiteY36" fmla="*/ 1028870 h 1382833"/>
                <a:gd name="connsiteX37" fmla="*/ 1129464 w 1500672"/>
                <a:gd name="connsiteY37" fmla="*/ 903248 h 1382833"/>
                <a:gd name="connsiteX38" fmla="*/ 1264587 w 1500672"/>
                <a:gd name="connsiteY38" fmla="*/ 1078059 h 1382833"/>
                <a:gd name="connsiteX39" fmla="*/ 1234751 w 1500672"/>
                <a:gd name="connsiteY39" fmla="*/ 1114219 h 1382833"/>
                <a:gd name="connsiteX40" fmla="*/ 1099628 w 1500672"/>
                <a:gd name="connsiteY40" fmla="*/ 939409 h 1382833"/>
                <a:gd name="connsiteX41" fmla="*/ 1216522 w 1500672"/>
                <a:gd name="connsiteY41" fmla="*/ 790207 h 1382833"/>
                <a:gd name="connsiteX42" fmla="*/ 1352860 w 1500672"/>
                <a:gd name="connsiteY42" fmla="*/ 966590 h 1382833"/>
                <a:gd name="connsiteX43" fmla="*/ 1345754 w 1500672"/>
                <a:gd name="connsiteY43" fmla="*/ 979683 h 1382833"/>
                <a:gd name="connsiteX44" fmla="*/ 1324813 w 1500672"/>
                <a:gd name="connsiteY44" fmla="*/ 1005063 h 1382833"/>
                <a:gd name="connsiteX45" fmla="*/ 1189691 w 1500672"/>
                <a:gd name="connsiteY45" fmla="*/ 830252 h 1382833"/>
                <a:gd name="connsiteX46" fmla="*/ 1204582 w 1500672"/>
                <a:gd name="connsiteY46" fmla="*/ 812204 h 1382833"/>
                <a:gd name="connsiteX47" fmla="*/ 1288481 w 1500672"/>
                <a:gd name="connsiteY47" fmla="*/ 657631 h 1382833"/>
                <a:gd name="connsiteX48" fmla="*/ 1424820 w 1500672"/>
                <a:gd name="connsiteY48" fmla="*/ 834015 h 1382833"/>
                <a:gd name="connsiteX49" fmla="*/ 1400982 w 1500672"/>
                <a:gd name="connsiteY49" fmla="*/ 877933 h 1382833"/>
                <a:gd name="connsiteX50" fmla="*/ 1264643 w 1500672"/>
                <a:gd name="connsiteY50" fmla="*/ 701549 h 1382833"/>
                <a:gd name="connsiteX51" fmla="*/ 1338586 w 1500672"/>
                <a:gd name="connsiteY51" fmla="*/ 496782 h 1382833"/>
                <a:gd name="connsiteX52" fmla="*/ 1476401 w 1500672"/>
                <a:gd name="connsiteY52" fmla="*/ 675076 h 1382833"/>
                <a:gd name="connsiteX53" fmla="*/ 1459844 w 1500672"/>
                <a:gd name="connsiteY53" fmla="*/ 728413 h 1382833"/>
                <a:gd name="connsiteX54" fmla="*/ 1322029 w 1500672"/>
                <a:gd name="connsiteY54" fmla="*/ 550120 h 1382833"/>
                <a:gd name="connsiteX55" fmla="*/ 1360571 w 1500672"/>
                <a:gd name="connsiteY55" fmla="*/ 299555 h 1382833"/>
                <a:gd name="connsiteX56" fmla="*/ 1500672 w 1500672"/>
                <a:gd name="connsiteY56" fmla="*/ 480806 h 1382833"/>
                <a:gd name="connsiteX57" fmla="*/ 1494005 w 1500672"/>
                <a:gd name="connsiteY57" fmla="*/ 546938 h 1382833"/>
                <a:gd name="connsiteX58" fmla="*/ 1354185 w 1500672"/>
                <a:gd name="connsiteY58" fmla="*/ 366050 h 1382833"/>
                <a:gd name="connsiteX59" fmla="*/ 1360747 w 1500672"/>
                <a:gd name="connsiteY59" fmla="*/ 300954 h 1382833"/>
                <a:gd name="connsiteX60" fmla="*/ 1303461 w 1500672"/>
                <a:gd name="connsiteY60" fmla="*/ 0 h 1382833"/>
                <a:gd name="connsiteX61" fmla="*/ 1456660 w 1500672"/>
                <a:gd name="connsiteY61" fmla="*/ 198195 h 1382833"/>
                <a:gd name="connsiteX62" fmla="*/ 1483342 w 1500672"/>
                <a:gd name="connsiteY62" fmla="*/ 284150 h 1382833"/>
                <a:gd name="connsiteX63" fmla="*/ 1486046 w 1500672"/>
                <a:gd name="connsiteY63" fmla="*/ 310970 h 1382833"/>
                <a:gd name="connsiteX64" fmla="*/ 1337859 w 1500672"/>
                <a:gd name="connsiteY64" fmla="*/ 119258 h 1382833"/>
                <a:gd name="connsiteX65" fmla="*/ 1331960 w 1500672"/>
                <a:gd name="connsiteY65" fmla="*/ 72432 h 1382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1500672" h="1382833">
                  <a:moveTo>
                    <a:pt x="496572" y="1212818"/>
                  </a:moveTo>
                  <a:lnTo>
                    <a:pt x="626468" y="1380867"/>
                  </a:lnTo>
                  <a:lnTo>
                    <a:pt x="587519" y="1382833"/>
                  </a:lnTo>
                  <a:lnTo>
                    <a:pt x="569314" y="1381685"/>
                  </a:lnTo>
                  <a:lnTo>
                    <a:pt x="440399" y="1214904"/>
                  </a:lnTo>
                  <a:lnTo>
                    <a:pt x="446347" y="1215354"/>
                  </a:lnTo>
                  <a:close/>
                  <a:moveTo>
                    <a:pt x="247562" y="1191099"/>
                  </a:moveTo>
                  <a:lnTo>
                    <a:pt x="307093" y="1204818"/>
                  </a:lnTo>
                  <a:lnTo>
                    <a:pt x="316502" y="1205530"/>
                  </a:lnTo>
                  <a:lnTo>
                    <a:pt x="443849" y="1370281"/>
                  </a:lnTo>
                  <a:lnTo>
                    <a:pt x="376035" y="1357305"/>
                  </a:lnTo>
                  <a:close/>
                  <a:moveTo>
                    <a:pt x="653969" y="1190776"/>
                  </a:moveTo>
                  <a:lnTo>
                    <a:pt x="785368" y="1360768"/>
                  </a:lnTo>
                  <a:lnTo>
                    <a:pt x="771803" y="1364256"/>
                  </a:lnTo>
                  <a:lnTo>
                    <a:pt x="734661" y="1369924"/>
                  </a:lnTo>
                  <a:lnTo>
                    <a:pt x="603969" y="1200846"/>
                  </a:lnTo>
                  <a:lnTo>
                    <a:pt x="630631" y="1196777"/>
                  </a:lnTo>
                  <a:close/>
                  <a:moveTo>
                    <a:pt x="794156" y="1146467"/>
                  </a:moveTo>
                  <a:lnTo>
                    <a:pt x="926196" y="1317288"/>
                  </a:lnTo>
                  <a:lnTo>
                    <a:pt x="881153" y="1333774"/>
                  </a:lnTo>
                  <a:lnTo>
                    <a:pt x="749113" y="1162953"/>
                  </a:lnTo>
                  <a:close/>
                  <a:moveTo>
                    <a:pt x="0" y="1096493"/>
                  </a:moveTo>
                  <a:lnTo>
                    <a:pt x="49918" y="1125185"/>
                  </a:lnTo>
                  <a:lnTo>
                    <a:pt x="93120" y="1142207"/>
                  </a:lnTo>
                  <a:lnTo>
                    <a:pt x="217595" y="1303242"/>
                  </a:lnTo>
                  <a:lnTo>
                    <a:pt x="151663" y="1272470"/>
                  </a:lnTo>
                  <a:lnTo>
                    <a:pt x="121450" y="1253615"/>
                  </a:lnTo>
                  <a:close/>
                  <a:moveTo>
                    <a:pt x="919173" y="1082532"/>
                  </a:moveTo>
                  <a:lnTo>
                    <a:pt x="1052372" y="1254855"/>
                  </a:lnTo>
                  <a:lnTo>
                    <a:pt x="1023377" y="1272470"/>
                  </a:lnTo>
                  <a:lnTo>
                    <a:pt x="1012320" y="1277796"/>
                  </a:lnTo>
                  <a:lnTo>
                    <a:pt x="879685" y="1106205"/>
                  </a:lnTo>
                  <a:lnTo>
                    <a:pt x="882205" y="1104991"/>
                  </a:lnTo>
                  <a:close/>
                  <a:moveTo>
                    <a:pt x="1029627" y="999759"/>
                  </a:moveTo>
                  <a:lnTo>
                    <a:pt x="1163645" y="1173141"/>
                  </a:lnTo>
                  <a:lnTo>
                    <a:pt x="1128362" y="1202252"/>
                  </a:lnTo>
                  <a:lnTo>
                    <a:pt x="994344" y="1028870"/>
                  </a:lnTo>
                  <a:close/>
                  <a:moveTo>
                    <a:pt x="1129464" y="903248"/>
                  </a:moveTo>
                  <a:lnTo>
                    <a:pt x="1264587" y="1078059"/>
                  </a:lnTo>
                  <a:lnTo>
                    <a:pt x="1234751" y="1114219"/>
                  </a:lnTo>
                  <a:lnTo>
                    <a:pt x="1099628" y="939409"/>
                  </a:lnTo>
                  <a:close/>
                  <a:moveTo>
                    <a:pt x="1216522" y="790207"/>
                  </a:moveTo>
                  <a:lnTo>
                    <a:pt x="1352860" y="966590"/>
                  </a:lnTo>
                  <a:lnTo>
                    <a:pt x="1345754" y="979683"/>
                  </a:lnTo>
                  <a:lnTo>
                    <a:pt x="1324813" y="1005063"/>
                  </a:lnTo>
                  <a:lnTo>
                    <a:pt x="1189691" y="830252"/>
                  </a:lnTo>
                  <a:lnTo>
                    <a:pt x="1204582" y="812204"/>
                  </a:lnTo>
                  <a:close/>
                  <a:moveTo>
                    <a:pt x="1288481" y="657631"/>
                  </a:moveTo>
                  <a:lnTo>
                    <a:pt x="1424820" y="834015"/>
                  </a:lnTo>
                  <a:lnTo>
                    <a:pt x="1400982" y="877933"/>
                  </a:lnTo>
                  <a:lnTo>
                    <a:pt x="1264643" y="701549"/>
                  </a:lnTo>
                  <a:close/>
                  <a:moveTo>
                    <a:pt x="1338586" y="496782"/>
                  </a:moveTo>
                  <a:lnTo>
                    <a:pt x="1476401" y="675076"/>
                  </a:lnTo>
                  <a:lnTo>
                    <a:pt x="1459844" y="728413"/>
                  </a:lnTo>
                  <a:lnTo>
                    <a:pt x="1322029" y="550120"/>
                  </a:lnTo>
                  <a:close/>
                  <a:moveTo>
                    <a:pt x="1360571" y="299555"/>
                  </a:moveTo>
                  <a:lnTo>
                    <a:pt x="1500672" y="480806"/>
                  </a:lnTo>
                  <a:lnTo>
                    <a:pt x="1494005" y="546938"/>
                  </a:lnTo>
                  <a:lnTo>
                    <a:pt x="1354185" y="366050"/>
                  </a:lnTo>
                  <a:lnTo>
                    <a:pt x="1360747" y="300954"/>
                  </a:lnTo>
                  <a:close/>
                  <a:moveTo>
                    <a:pt x="1303461" y="0"/>
                  </a:moveTo>
                  <a:lnTo>
                    <a:pt x="1456660" y="198195"/>
                  </a:lnTo>
                  <a:lnTo>
                    <a:pt x="1483342" y="284150"/>
                  </a:lnTo>
                  <a:lnTo>
                    <a:pt x="1486046" y="310970"/>
                  </a:lnTo>
                  <a:lnTo>
                    <a:pt x="1337859" y="119258"/>
                  </a:lnTo>
                  <a:lnTo>
                    <a:pt x="1331960" y="72432"/>
                  </a:lnTo>
                  <a:close/>
                </a:path>
              </a:pathLst>
            </a:custGeom>
            <a:solidFill>
              <a:srgbClr val="191C50">
                <a:alpha val="29000"/>
              </a:srgbClr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200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070CCBA0-2A48-B184-0FBB-29F39AADA72E}"/>
                </a:ext>
              </a:extLst>
            </p:cNvPr>
            <p:cNvSpPr/>
            <p:nvPr/>
          </p:nvSpPr>
          <p:spPr>
            <a:xfrm>
              <a:off x="2946400" y="1600200"/>
              <a:ext cx="1828800" cy="1828800"/>
            </a:xfrm>
            <a:prstGeom prst="ellipse">
              <a:avLst/>
            </a:prstGeom>
            <a:noFill/>
            <a:ln w="381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1" name="弧形 20">
              <a:extLst>
                <a:ext uri="{FF2B5EF4-FFF2-40B4-BE49-F238E27FC236}">
                  <a16:creationId xmlns:a16="http://schemas.microsoft.com/office/drawing/2014/main" id="{A5BF5C7F-4DCA-41E0-C5FE-0138C143807B}"/>
                </a:ext>
              </a:extLst>
            </p:cNvPr>
            <p:cNvSpPr/>
            <p:nvPr/>
          </p:nvSpPr>
          <p:spPr>
            <a:xfrm>
              <a:off x="3016986" y="1683940"/>
              <a:ext cx="1828800" cy="1828800"/>
            </a:xfrm>
            <a:prstGeom prst="arc">
              <a:avLst>
                <a:gd name="adj1" fmla="val 11571615"/>
                <a:gd name="adj2" fmla="val 14036972"/>
              </a:avLst>
            </a:prstGeom>
            <a:ln w="25400" cap="rnd">
              <a:solidFill>
                <a:srgbClr val="191C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B19A93E-E4B0-1E83-ACF6-1D60288F4385}"/>
                </a:ext>
              </a:extLst>
            </p:cNvPr>
            <p:cNvSpPr txBox="1"/>
            <p:nvPr/>
          </p:nvSpPr>
          <p:spPr>
            <a:xfrm>
              <a:off x="3166075" y="1635691"/>
              <a:ext cx="1565668" cy="15627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solidFill>
                    <a:srgbClr val="191C50"/>
                  </a:solidFill>
                  <a:latin typeface="字魂扁桃体" pitchFamily="2" charset="-122"/>
                  <a:ea typeface="字魂扁桃体" pitchFamily="2" charset="-122"/>
                </a:rPr>
                <a:t>04</a:t>
              </a:r>
              <a:endParaRPr lang="zh-CN" altLang="en-US" sz="7200" dirty="0">
                <a:solidFill>
                  <a:srgbClr val="191C50"/>
                </a:solidFill>
                <a:latin typeface="字魂扁桃体" pitchFamily="2" charset="-122"/>
                <a:ea typeface="字魂扁桃体" pitchFamily="2" charset="-122"/>
              </a:endParaRPr>
            </a:p>
          </p:txBody>
        </p:sp>
      </p:grpSp>
      <p:sp>
        <p:nvSpPr>
          <p:cNvPr id="11" name="缺角矩形 10">
            <a:extLst>
              <a:ext uri="{FF2B5EF4-FFF2-40B4-BE49-F238E27FC236}">
                <a16:creationId xmlns:a16="http://schemas.microsoft.com/office/drawing/2014/main" id="{E59028A1-8AD9-7E58-15C0-38063F2358AA}"/>
              </a:ext>
            </a:extLst>
          </p:cNvPr>
          <p:cNvSpPr/>
          <p:nvPr/>
        </p:nvSpPr>
        <p:spPr>
          <a:xfrm>
            <a:off x="4410765" y="1851841"/>
            <a:ext cx="579993" cy="579993"/>
          </a:xfrm>
          <a:prstGeom prst="plaque">
            <a:avLst>
              <a:gd name="adj" fmla="val 50000"/>
            </a:avLst>
          </a:prstGeom>
          <a:solidFill>
            <a:srgbClr val="FFEF1C"/>
          </a:solidFill>
          <a:ln w="254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缺角矩形 11">
            <a:extLst>
              <a:ext uri="{FF2B5EF4-FFF2-40B4-BE49-F238E27FC236}">
                <a16:creationId xmlns:a16="http://schemas.microsoft.com/office/drawing/2014/main" id="{32ABD945-25E7-00EE-561A-D8469959926E}"/>
              </a:ext>
            </a:extLst>
          </p:cNvPr>
          <p:cNvSpPr/>
          <p:nvPr/>
        </p:nvSpPr>
        <p:spPr>
          <a:xfrm>
            <a:off x="2924798" y="3730384"/>
            <a:ext cx="279603" cy="279603"/>
          </a:xfrm>
          <a:prstGeom prst="plaque">
            <a:avLst>
              <a:gd name="adj" fmla="val 50000"/>
            </a:avLst>
          </a:prstGeom>
          <a:solidFill>
            <a:srgbClr val="FFEF1C"/>
          </a:solidFill>
          <a:ln w="254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8FEAF00F-969D-56E7-2E43-29EA3D75BEDD}"/>
              </a:ext>
            </a:extLst>
          </p:cNvPr>
          <p:cNvGrpSpPr/>
          <p:nvPr/>
        </p:nvGrpSpPr>
        <p:grpSpPr>
          <a:xfrm>
            <a:off x="571500" y="482600"/>
            <a:ext cx="1142090" cy="266700"/>
            <a:chOff x="673100" y="558800"/>
            <a:chExt cx="1142090" cy="266700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48891E63-6279-EA67-418C-448257C4E192}"/>
                </a:ext>
              </a:extLst>
            </p:cNvPr>
            <p:cNvSpPr/>
            <p:nvPr/>
          </p:nvSpPr>
          <p:spPr>
            <a:xfrm>
              <a:off x="673100" y="558800"/>
              <a:ext cx="266700" cy="266700"/>
            </a:xfrm>
            <a:prstGeom prst="ellipse">
              <a:avLst/>
            </a:prstGeom>
            <a:solidFill>
              <a:srgbClr val="FFEF1C"/>
            </a:solidFill>
            <a:ln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65223B70-F9FC-8FD8-1234-C0DA6A7A1B9E}"/>
                </a:ext>
              </a:extLst>
            </p:cNvPr>
            <p:cNvSpPr/>
            <p:nvPr/>
          </p:nvSpPr>
          <p:spPr>
            <a:xfrm>
              <a:off x="1110795" y="558800"/>
              <a:ext cx="266700" cy="266700"/>
            </a:xfrm>
            <a:prstGeom prst="ellipse">
              <a:avLst/>
            </a:prstGeom>
            <a:solidFill>
              <a:srgbClr val="FFEF1C"/>
            </a:solidFill>
            <a:ln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C25C2E83-7EB7-7AB4-9524-EA289B52AC07}"/>
                </a:ext>
              </a:extLst>
            </p:cNvPr>
            <p:cNvSpPr/>
            <p:nvPr/>
          </p:nvSpPr>
          <p:spPr>
            <a:xfrm>
              <a:off x="1548490" y="558800"/>
              <a:ext cx="266700" cy="266700"/>
            </a:xfrm>
            <a:prstGeom prst="ellipse">
              <a:avLst/>
            </a:prstGeom>
            <a:noFill/>
            <a:ln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C4BFC5A3-6AF5-29BB-1CF6-0514A4A25B66}"/>
              </a:ext>
            </a:extLst>
          </p:cNvPr>
          <p:cNvGrpSpPr/>
          <p:nvPr/>
        </p:nvGrpSpPr>
        <p:grpSpPr>
          <a:xfrm>
            <a:off x="9976305" y="5779949"/>
            <a:ext cx="1495195" cy="428049"/>
            <a:chOff x="10293805" y="5818049"/>
            <a:chExt cx="1495195" cy="428049"/>
          </a:xfrm>
        </p:grpSpPr>
        <p:sp>
          <p:nvSpPr>
            <p:cNvPr id="38" name="缺角矩形 37">
              <a:extLst>
                <a:ext uri="{FF2B5EF4-FFF2-40B4-BE49-F238E27FC236}">
                  <a16:creationId xmlns:a16="http://schemas.microsoft.com/office/drawing/2014/main" id="{8F15671B-0E15-D504-D9F9-8A881C6F5817}"/>
                </a:ext>
              </a:extLst>
            </p:cNvPr>
            <p:cNvSpPr/>
            <p:nvPr/>
          </p:nvSpPr>
          <p:spPr>
            <a:xfrm>
              <a:off x="10293805" y="5818049"/>
              <a:ext cx="428049" cy="428049"/>
            </a:xfrm>
            <a:prstGeom prst="plaque">
              <a:avLst>
                <a:gd name="adj" fmla="val 50000"/>
              </a:avLst>
            </a:prstGeom>
            <a:solidFill>
              <a:srgbClr val="FFEF1C"/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缺角矩形 38">
              <a:extLst>
                <a:ext uri="{FF2B5EF4-FFF2-40B4-BE49-F238E27FC236}">
                  <a16:creationId xmlns:a16="http://schemas.microsoft.com/office/drawing/2014/main" id="{113C3201-B649-3313-B52B-4374C553F969}"/>
                </a:ext>
              </a:extLst>
            </p:cNvPr>
            <p:cNvSpPr/>
            <p:nvPr/>
          </p:nvSpPr>
          <p:spPr>
            <a:xfrm>
              <a:off x="10827378" y="5818049"/>
              <a:ext cx="428049" cy="428049"/>
            </a:xfrm>
            <a:prstGeom prst="plaque">
              <a:avLst>
                <a:gd name="adj" fmla="val 50000"/>
              </a:avLst>
            </a:prstGeom>
            <a:solidFill>
              <a:srgbClr val="191C50"/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缺角矩形 39">
              <a:extLst>
                <a:ext uri="{FF2B5EF4-FFF2-40B4-BE49-F238E27FC236}">
                  <a16:creationId xmlns:a16="http://schemas.microsoft.com/office/drawing/2014/main" id="{8DAB76B5-C4C8-5A6A-2CDD-FDB7EE2C1552}"/>
                </a:ext>
              </a:extLst>
            </p:cNvPr>
            <p:cNvSpPr/>
            <p:nvPr/>
          </p:nvSpPr>
          <p:spPr>
            <a:xfrm>
              <a:off x="11360951" y="5818049"/>
              <a:ext cx="428049" cy="428049"/>
            </a:xfrm>
            <a:prstGeom prst="plaque">
              <a:avLst>
                <a:gd name="adj" fmla="val 50000"/>
              </a:avLst>
            </a:prstGeom>
            <a:solidFill>
              <a:srgbClr val="FFEF1C"/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E7BFADA7-3904-5F2C-511B-86A5AC76818B}"/>
              </a:ext>
            </a:extLst>
          </p:cNvPr>
          <p:cNvGrpSpPr/>
          <p:nvPr/>
        </p:nvGrpSpPr>
        <p:grpSpPr>
          <a:xfrm>
            <a:off x="5060722" y="2236118"/>
            <a:ext cx="3340555" cy="769418"/>
            <a:chOff x="2076451" y="2599748"/>
            <a:chExt cx="3340555" cy="769418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77DE250D-4D7A-85FA-9ED0-AF5390DF62D2}"/>
                </a:ext>
              </a:extLst>
            </p:cNvPr>
            <p:cNvSpPr/>
            <p:nvPr/>
          </p:nvSpPr>
          <p:spPr>
            <a:xfrm>
              <a:off x="2076451" y="2902095"/>
              <a:ext cx="3340555" cy="467071"/>
            </a:xfrm>
            <a:prstGeom prst="roundRect">
              <a:avLst>
                <a:gd name="adj" fmla="val 50000"/>
              </a:avLst>
            </a:prstGeom>
            <a:noFill/>
            <a:ln w="127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1107F4C1-DB90-746C-CFFF-2E377A42D596}"/>
                </a:ext>
              </a:extLst>
            </p:cNvPr>
            <p:cNvSpPr/>
            <p:nvPr/>
          </p:nvSpPr>
          <p:spPr>
            <a:xfrm>
              <a:off x="2076451" y="2599748"/>
              <a:ext cx="3340555" cy="580359"/>
            </a:xfrm>
            <a:prstGeom prst="roundRect">
              <a:avLst>
                <a:gd name="adj" fmla="val 50000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id="{06102729-226B-4532-0F74-B191C3C69372}"/>
                </a:ext>
              </a:extLst>
            </p:cNvPr>
            <p:cNvCxnSpPr/>
            <p:nvPr/>
          </p:nvCxnSpPr>
          <p:spPr>
            <a:xfrm>
              <a:off x="2340633" y="3268236"/>
              <a:ext cx="885825" cy="0"/>
            </a:xfrm>
            <a:prstGeom prst="line">
              <a:avLst/>
            </a:prstGeom>
            <a:ln w="25400" cap="rnd">
              <a:solidFill>
                <a:srgbClr val="191C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id="{893B9806-0118-F010-C6D7-C064CE9A7140}"/>
                </a:ext>
              </a:extLst>
            </p:cNvPr>
            <p:cNvCxnSpPr>
              <a:cxnSpLocks/>
            </p:cNvCxnSpPr>
            <p:nvPr/>
          </p:nvCxnSpPr>
          <p:spPr>
            <a:xfrm>
              <a:off x="4557100" y="3315585"/>
              <a:ext cx="570482" cy="0"/>
            </a:xfrm>
            <a:prstGeom prst="line">
              <a:avLst/>
            </a:prstGeom>
            <a:ln w="12700" cap="rnd">
              <a:solidFill>
                <a:srgbClr val="191C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D45D7292-219D-BA47-9E01-7C9C1ADDA833}"/>
                </a:ext>
              </a:extLst>
            </p:cNvPr>
            <p:cNvSpPr txBox="1"/>
            <p:nvPr/>
          </p:nvSpPr>
          <p:spPr>
            <a:xfrm>
              <a:off x="2885392" y="2693848"/>
              <a:ext cx="190040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自我评价和展望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E33BD6A-1182-076D-196A-5C1AF6720AE5}"/>
              </a:ext>
            </a:extLst>
          </p:cNvPr>
          <p:cNvSpPr txBox="1"/>
          <p:nvPr/>
        </p:nvSpPr>
        <p:spPr>
          <a:xfrm>
            <a:off x="4990758" y="3154089"/>
            <a:ext cx="4820447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847555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>
            <a:extLst>
              <a:ext uri="{FF2B5EF4-FFF2-40B4-BE49-F238E27FC236}">
                <a16:creationId xmlns:a16="http://schemas.microsoft.com/office/drawing/2014/main" id="{95EF4BCE-CA52-FE4E-6032-5CD9EF7E2AFC}"/>
              </a:ext>
            </a:extLst>
          </p:cNvPr>
          <p:cNvSpPr txBox="1"/>
          <p:nvPr/>
        </p:nvSpPr>
        <p:spPr>
          <a:xfrm>
            <a:off x="5524368" y="452915"/>
            <a:ext cx="19225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自我评价和展望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587C419-DC18-C478-A2EE-5752E51859AB}"/>
              </a:ext>
            </a:extLst>
          </p:cNvPr>
          <p:cNvSpPr txBox="1"/>
          <p:nvPr/>
        </p:nvSpPr>
        <p:spPr>
          <a:xfrm>
            <a:off x="4847951" y="318259"/>
            <a:ext cx="6383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191C50"/>
                </a:solidFill>
                <a:latin typeface="字魂扁桃体" pitchFamily="2" charset="-122"/>
                <a:ea typeface="字魂扁桃体" pitchFamily="2" charset="-122"/>
              </a:rPr>
              <a:t>04</a:t>
            </a:r>
            <a:endParaRPr lang="zh-CN" altLang="en-US" sz="3200" dirty="0">
              <a:solidFill>
                <a:srgbClr val="191C50"/>
              </a:solidFill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2" name="Freeform 15">
            <a:extLst>
              <a:ext uri="{FF2B5EF4-FFF2-40B4-BE49-F238E27FC236}">
                <a16:creationId xmlns:a16="http://schemas.microsoft.com/office/drawing/2014/main" id="{CE7C1B69-6C2E-3556-E2BC-B0131D836C1E}"/>
              </a:ext>
            </a:extLst>
          </p:cNvPr>
          <p:cNvSpPr>
            <a:spLocks noEditPoints="1"/>
          </p:cNvSpPr>
          <p:nvPr/>
        </p:nvSpPr>
        <p:spPr bwMode="auto">
          <a:xfrm>
            <a:off x="5489550" y="3674735"/>
            <a:ext cx="1597743" cy="1574803"/>
          </a:xfrm>
          <a:custGeom>
            <a:avLst/>
            <a:gdLst>
              <a:gd name="T0" fmla="*/ 9303 w 9471"/>
              <a:gd name="T1" fmla="*/ 3487 h 9336"/>
              <a:gd name="T2" fmla="*/ 9201 w 9471"/>
              <a:gd name="T3" fmla="*/ 3330 h 9336"/>
              <a:gd name="T4" fmla="*/ 8294 w 9471"/>
              <a:gd name="T5" fmla="*/ 3373 h 9336"/>
              <a:gd name="T6" fmla="*/ 7695 w 9471"/>
              <a:gd name="T7" fmla="*/ 2422 h 9336"/>
              <a:gd name="T8" fmla="*/ 8136 w 9471"/>
              <a:gd name="T9" fmla="*/ 1610 h 9336"/>
              <a:gd name="T10" fmla="*/ 8146 w 9471"/>
              <a:gd name="T11" fmla="*/ 1422 h 9336"/>
              <a:gd name="T12" fmla="*/ 7441 w 9471"/>
              <a:gd name="T13" fmla="*/ 839 h 9336"/>
              <a:gd name="T14" fmla="*/ 7261 w 9471"/>
              <a:gd name="T15" fmla="*/ 783 h 9336"/>
              <a:gd name="T16" fmla="*/ 6090 w 9471"/>
              <a:gd name="T17" fmla="*/ 1226 h 9336"/>
              <a:gd name="T18" fmla="*/ 5400 w 9471"/>
              <a:gd name="T19" fmla="*/ 625 h 9336"/>
              <a:gd name="T20" fmla="*/ 5301 w 9471"/>
              <a:gd name="T21" fmla="*/ 30 h 9336"/>
              <a:gd name="T22" fmla="*/ 4795 w 9471"/>
              <a:gd name="T23" fmla="*/ 25 h 9336"/>
              <a:gd name="T24" fmla="*/ 4185 w 9471"/>
              <a:gd name="T25" fmla="*/ 17 h 9336"/>
              <a:gd name="T26" fmla="*/ 4084 w 9471"/>
              <a:gd name="T27" fmla="*/ 507 h 9336"/>
              <a:gd name="T28" fmla="*/ 3517 w 9471"/>
              <a:gd name="T29" fmla="*/ 1176 h 9336"/>
              <a:gd name="T30" fmla="*/ 2305 w 9471"/>
              <a:gd name="T31" fmla="*/ 872 h 9336"/>
              <a:gd name="T32" fmla="*/ 2079 w 9471"/>
              <a:gd name="T33" fmla="*/ 788 h 9336"/>
              <a:gd name="T34" fmla="*/ 1381 w 9471"/>
              <a:gd name="T35" fmla="*/ 1381 h 9336"/>
              <a:gd name="T36" fmla="*/ 1296 w 9471"/>
              <a:gd name="T37" fmla="*/ 1550 h 9336"/>
              <a:gd name="T38" fmla="*/ 1789 w 9471"/>
              <a:gd name="T39" fmla="*/ 2315 h 9336"/>
              <a:gd name="T40" fmla="*/ 1264 w 9471"/>
              <a:gd name="T41" fmla="*/ 3307 h 9336"/>
              <a:gd name="T42" fmla="*/ 340 w 9471"/>
              <a:gd name="T43" fmla="*/ 3332 h 9336"/>
              <a:gd name="T44" fmla="*/ 172 w 9471"/>
              <a:gd name="T45" fmla="*/ 3417 h 9336"/>
              <a:gd name="T46" fmla="*/ 20 w 9471"/>
              <a:gd name="T47" fmla="*/ 4320 h 9336"/>
              <a:gd name="T48" fmla="*/ 62 w 9471"/>
              <a:gd name="T49" fmla="*/ 4504 h 9336"/>
              <a:gd name="T50" fmla="*/ 931 w 9471"/>
              <a:gd name="T51" fmla="*/ 4773 h 9336"/>
              <a:gd name="T52" fmla="*/ 1167 w 9471"/>
              <a:gd name="T53" fmla="*/ 5873 h 9336"/>
              <a:gd name="T54" fmla="*/ 389 w 9471"/>
              <a:gd name="T55" fmla="*/ 6579 h 9336"/>
              <a:gd name="T56" fmla="*/ 639 w 9471"/>
              <a:gd name="T57" fmla="*/ 7020 h 9336"/>
              <a:gd name="T58" fmla="*/ 936 w 9471"/>
              <a:gd name="T59" fmla="*/ 7553 h 9336"/>
              <a:gd name="T60" fmla="*/ 1411 w 9471"/>
              <a:gd name="T61" fmla="*/ 7394 h 9336"/>
              <a:gd name="T62" fmla="*/ 2270 w 9471"/>
              <a:gd name="T63" fmla="*/ 7547 h 9336"/>
              <a:gd name="T64" fmla="*/ 2710 w 9471"/>
              <a:gd name="T65" fmla="*/ 8345 h 9336"/>
              <a:gd name="T66" fmla="*/ 2599 w 9471"/>
              <a:gd name="T67" fmla="*/ 8940 h 9336"/>
              <a:gd name="T68" fmla="*/ 3072 w 9471"/>
              <a:gd name="T69" fmla="*/ 9117 h 9336"/>
              <a:gd name="T70" fmla="*/ 3644 w 9471"/>
              <a:gd name="T71" fmla="*/ 9334 h 9336"/>
              <a:gd name="T72" fmla="*/ 3905 w 9471"/>
              <a:gd name="T73" fmla="*/ 8907 h 9336"/>
              <a:gd name="T74" fmla="*/ 4661 w 9471"/>
              <a:gd name="T75" fmla="*/ 8472 h 9336"/>
              <a:gd name="T76" fmla="*/ 5511 w 9471"/>
              <a:gd name="T77" fmla="*/ 8801 h 9336"/>
              <a:gd name="T78" fmla="*/ 5807 w 9471"/>
              <a:gd name="T79" fmla="*/ 9327 h 9336"/>
              <a:gd name="T80" fmla="*/ 6284 w 9471"/>
              <a:gd name="T81" fmla="*/ 9158 h 9336"/>
              <a:gd name="T82" fmla="*/ 6861 w 9471"/>
              <a:gd name="T83" fmla="*/ 8957 h 9336"/>
              <a:gd name="T84" fmla="*/ 6788 w 9471"/>
              <a:gd name="T85" fmla="*/ 8462 h 9336"/>
              <a:gd name="T86" fmla="*/ 7088 w 9471"/>
              <a:gd name="T87" fmla="*/ 7642 h 9336"/>
              <a:gd name="T88" fmla="*/ 7948 w 9471"/>
              <a:gd name="T89" fmla="*/ 7347 h 9336"/>
              <a:gd name="T90" fmla="*/ 8515 w 9471"/>
              <a:gd name="T91" fmla="*/ 7561 h 9336"/>
              <a:gd name="T92" fmla="*/ 8771 w 9471"/>
              <a:gd name="T93" fmla="*/ 7124 h 9336"/>
              <a:gd name="T94" fmla="*/ 9083 w 9471"/>
              <a:gd name="T95" fmla="*/ 6598 h 9336"/>
              <a:gd name="T96" fmla="*/ 8376 w 9471"/>
              <a:gd name="T97" fmla="*/ 6014 h 9336"/>
              <a:gd name="T98" fmla="*/ 8480 w 9471"/>
              <a:gd name="T99" fmla="*/ 4867 h 9336"/>
              <a:gd name="T100" fmla="*/ 9341 w 9471"/>
              <a:gd name="T101" fmla="*/ 4525 h 9336"/>
              <a:gd name="T102" fmla="*/ 9469 w 9471"/>
              <a:gd name="T103" fmla="*/ 4388 h 9336"/>
              <a:gd name="T104" fmla="*/ 2920 w 9471"/>
              <a:gd name="T105" fmla="*/ 7156 h 9336"/>
              <a:gd name="T106" fmla="*/ 1736 w 9471"/>
              <a:gd name="T107" fmla="*/ 5185 h 9336"/>
              <a:gd name="T108" fmla="*/ 2305 w 9471"/>
              <a:gd name="T109" fmla="*/ 2906 h 9336"/>
              <a:gd name="T110" fmla="*/ 4273 w 9471"/>
              <a:gd name="T111" fmla="*/ 1723 h 9336"/>
              <a:gd name="T112" fmla="*/ 6550 w 9471"/>
              <a:gd name="T113" fmla="*/ 2291 h 9336"/>
              <a:gd name="T114" fmla="*/ 7733 w 9471"/>
              <a:gd name="T115" fmla="*/ 4260 h 9336"/>
              <a:gd name="T116" fmla="*/ 7166 w 9471"/>
              <a:gd name="T117" fmla="*/ 6539 h 9336"/>
              <a:gd name="T118" fmla="*/ 5197 w 9471"/>
              <a:gd name="T119" fmla="*/ 7723 h 9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471" h="9336">
                <a:moveTo>
                  <a:pt x="9467" y="4378"/>
                </a:moveTo>
                <a:lnTo>
                  <a:pt x="9451" y="4320"/>
                </a:lnTo>
                <a:lnTo>
                  <a:pt x="9435" y="4262"/>
                </a:lnTo>
                <a:lnTo>
                  <a:pt x="9420" y="4203"/>
                </a:lnTo>
                <a:lnTo>
                  <a:pt x="9406" y="4144"/>
                </a:lnTo>
                <a:lnTo>
                  <a:pt x="9394" y="4086"/>
                </a:lnTo>
                <a:lnTo>
                  <a:pt x="9381" y="4026"/>
                </a:lnTo>
                <a:lnTo>
                  <a:pt x="9370" y="3967"/>
                </a:lnTo>
                <a:lnTo>
                  <a:pt x="9358" y="3908"/>
                </a:lnTo>
                <a:lnTo>
                  <a:pt x="9348" y="3848"/>
                </a:lnTo>
                <a:lnTo>
                  <a:pt x="9339" y="3788"/>
                </a:lnTo>
                <a:lnTo>
                  <a:pt x="9331" y="3728"/>
                </a:lnTo>
                <a:lnTo>
                  <a:pt x="9323" y="3668"/>
                </a:lnTo>
                <a:lnTo>
                  <a:pt x="9316" y="3609"/>
                </a:lnTo>
                <a:lnTo>
                  <a:pt x="9309" y="3548"/>
                </a:lnTo>
                <a:lnTo>
                  <a:pt x="9303" y="3487"/>
                </a:lnTo>
                <a:lnTo>
                  <a:pt x="9299" y="3427"/>
                </a:lnTo>
                <a:lnTo>
                  <a:pt x="9298" y="3417"/>
                </a:lnTo>
                <a:lnTo>
                  <a:pt x="9295" y="3406"/>
                </a:lnTo>
                <a:lnTo>
                  <a:pt x="9292" y="3397"/>
                </a:lnTo>
                <a:lnTo>
                  <a:pt x="9289" y="3388"/>
                </a:lnTo>
                <a:lnTo>
                  <a:pt x="9284" y="3379"/>
                </a:lnTo>
                <a:lnTo>
                  <a:pt x="9278" y="3371"/>
                </a:lnTo>
                <a:lnTo>
                  <a:pt x="9271" y="3363"/>
                </a:lnTo>
                <a:lnTo>
                  <a:pt x="9265" y="3356"/>
                </a:lnTo>
                <a:lnTo>
                  <a:pt x="9257" y="3350"/>
                </a:lnTo>
                <a:lnTo>
                  <a:pt x="9249" y="3345"/>
                </a:lnTo>
                <a:lnTo>
                  <a:pt x="9240" y="3340"/>
                </a:lnTo>
                <a:lnTo>
                  <a:pt x="9230" y="3336"/>
                </a:lnTo>
                <a:lnTo>
                  <a:pt x="9221" y="3333"/>
                </a:lnTo>
                <a:lnTo>
                  <a:pt x="9211" y="3331"/>
                </a:lnTo>
                <a:lnTo>
                  <a:pt x="9201" y="3330"/>
                </a:lnTo>
                <a:lnTo>
                  <a:pt x="9190" y="3330"/>
                </a:lnTo>
                <a:lnTo>
                  <a:pt x="9131" y="3332"/>
                </a:lnTo>
                <a:lnTo>
                  <a:pt x="9071" y="3336"/>
                </a:lnTo>
                <a:lnTo>
                  <a:pt x="9011" y="3338"/>
                </a:lnTo>
                <a:lnTo>
                  <a:pt x="8951" y="3341"/>
                </a:lnTo>
                <a:lnTo>
                  <a:pt x="8892" y="3345"/>
                </a:lnTo>
                <a:lnTo>
                  <a:pt x="8832" y="3347"/>
                </a:lnTo>
                <a:lnTo>
                  <a:pt x="8772" y="3350"/>
                </a:lnTo>
                <a:lnTo>
                  <a:pt x="8712" y="3353"/>
                </a:lnTo>
                <a:lnTo>
                  <a:pt x="8652" y="3356"/>
                </a:lnTo>
                <a:lnTo>
                  <a:pt x="8593" y="3358"/>
                </a:lnTo>
                <a:lnTo>
                  <a:pt x="8532" y="3362"/>
                </a:lnTo>
                <a:lnTo>
                  <a:pt x="8473" y="3364"/>
                </a:lnTo>
                <a:lnTo>
                  <a:pt x="8413" y="3368"/>
                </a:lnTo>
                <a:lnTo>
                  <a:pt x="8353" y="3371"/>
                </a:lnTo>
                <a:lnTo>
                  <a:pt x="8294" y="3373"/>
                </a:lnTo>
                <a:lnTo>
                  <a:pt x="8233" y="3377"/>
                </a:lnTo>
                <a:lnTo>
                  <a:pt x="8206" y="3307"/>
                </a:lnTo>
                <a:lnTo>
                  <a:pt x="8177" y="3240"/>
                </a:lnTo>
                <a:lnTo>
                  <a:pt x="8148" y="3172"/>
                </a:lnTo>
                <a:lnTo>
                  <a:pt x="8117" y="3105"/>
                </a:lnTo>
                <a:lnTo>
                  <a:pt x="8085" y="3040"/>
                </a:lnTo>
                <a:lnTo>
                  <a:pt x="8051" y="2974"/>
                </a:lnTo>
                <a:lnTo>
                  <a:pt x="8016" y="2910"/>
                </a:lnTo>
                <a:lnTo>
                  <a:pt x="7980" y="2846"/>
                </a:lnTo>
                <a:lnTo>
                  <a:pt x="7942" y="2783"/>
                </a:lnTo>
                <a:lnTo>
                  <a:pt x="7905" y="2720"/>
                </a:lnTo>
                <a:lnTo>
                  <a:pt x="7865" y="2660"/>
                </a:lnTo>
                <a:lnTo>
                  <a:pt x="7824" y="2599"/>
                </a:lnTo>
                <a:lnTo>
                  <a:pt x="7781" y="2539"/>
                </a:lnTo>
                <a:lnTo>
                  <a:pt x="7739" y="2481"/>
                </a:lnTo>
                <a:lnTo>
                  <a:pt x="7695" y="2422"/>
                </a:lnTo>
                <a:lnTo>
                  <a:pt x="7649" y="2365"/>
                </a:lnTo>
                <a:lnTo>
                  <a:pt x="7682" y="2315"/>
                </a:lnTo>
                <a:lnTo>
                  <a:pt x="7714" y="2265"/>
                </a:lnTo>
                <a:lnTo>
                  <a:pt x="7747" y="2215"/>
                </a:lnTo>
                <a:lnTo>
                  <a:pt x="7779" y="2164"/>
                </a:lnTo>
                <a:lnTo>
                  <a:pt x="7812" y="2113"/>
                </a:lnTo>
                <a:lnTo>
                  <a:pt x="7844" y="2063"/>
                </a:lnTo>
                <a:lnTo>
                  <a:pt x="7876" y="2013"/>
                </a:lnTo>
                <a:lnTo>
                  <a:pt x="7909" y="1962"/>
                </a:lnTo>
                <a:lnTo>
                  <a:pt x="7941" y="1912"/>
                </a:lnTo>
                <a:lnTo>
                  <a:pt x="7974" y="1862"/>
                </a:lnTo>
                <a:lnTo>
                  <a:pt x="8006" y="1810"/>
                </a:lnTo>
                <a:lnTo>
                  <a:pt x="8039" y="1760"/>
                </a:lnTo>
                <a:lnTo>
                  <a:pt x="8071" y="1710"/>
                </a:lnTo>
                <a:lnTo>
                  <a:pt x="8104" y="1660"/>
                </a:lnTo>
                <a:lnTo>
                  <a:pt x="8136" y="1610"/>
                </a:lnTo>
                <a:lnTo>
                  <a:pt x="8169" y="1559"/>
                </a:lnTo>
                <a:lnTo>
                  <a:pt x="8174" y="1550"/>
                </a:lnTo>
                <a:lnTo>
                  <a:pt x="8178" y="1540"/>
                </a:lnTo>
                <a:lnTo>
                  <a:pt x="8182" y="1531"/>
                </a:lnTo>
                <a:lnTo>
                  <a:pt x="8184" y="1520"/>
                </a:lnTo>
                <a:lnTo>
                  <a:pt x="8185" y="1511"/>
                </a:lnTo>
                <a:lnTo>
                  <a:pt x="8185" y="1501"/>
                </a:lnTo>
                <a:lnTo>
                  <a:pt x="8184" y="1491"/>
                </a:lnTo>
                <a:lnTo>
                  <a:pt x="8183" y="1482"/>
                </a:lnTo>
                <a:lnTo>
                  <a:pt x="8180" y="1471"/>
                </a:lnTo>
                <a:lnTo>
                  <a:pt x="8176" y="1462"/>
                </a:lnTo>
                <a:lnTo>
                  <a:pt x="8173" y="1453"/>
                </a:lnTo>
                <a:lnTo>
                  <a:pt x="8167" y="1445"/>
                </a:lnTo>
                <a:lnTo>
                  <a:pt x="8161" y="1437"/>
                </a:lnTo>
                <a:lnTo>
                  <a:pt x="8154" y="1429"/>
                </a:lnTo>
                <a:lnTo>
                  <a:pt x="8146" y="1422"/>
                </a:lnTo>
                <a:lnTo>
                  <a:pt x="8138" y="1415"/>
                </a:lnTo>
                <a:lnTo>
                  <a:pt x="8088" y="1381"/>
                </a:lnTo>
                <a:lnTo>
                  <a:pt x="8039" y="1347"/>
                </a:lnTo>
                <a:lnTo>
                  <a:pt x="7990" y="1312"/>
                </a:lnTo>
                <a:lnTo>
                  <a:pt x="7942" y="1275"/>
                </a:lnTo>
                <a:lnTo>
                  <a:pt x="7894" y="1239"/>
                </a:lnTo>
                <a:lnTo>
                  <a:pt x="7846" y="1201"/>
                </a:lnTo>
                <a:lnTo>
                  <a:pt x="7800" y="1163"/>
                </a:lnTo>
                <a:lnTo>
                  <a:pt x="7753" y="1124"/>
                </a:lnTo>
                <a:lnTo>
                  <a:pt x="7707" y="1086"/>
                </a:lnTo>
                <a:lnTo>
                  <a:pt x="7662" y="1046"/>
                </a:lnTo>
                <a:lnTo>
                  <a:pt x="7616" y="1006"/>
                </a:lnTo>
                <a:lnTo>
                  <a:pt x="7571" y="965"/>
                </a:lnTo>
                <a:lnTo>
                  <a:pt x="7528" y="923"/>
                </a:lnTo>
                <a:lnTo>
                  <a:pt x="7485" y="881"/>
                </a:lnTo>
                <a:lnTo>
                  <a:pt x="7441" y="839"/>
                </a:lnTo>
                <a:lnTo>
                  <a:pt x="7399" y="796"/>
                </a:lnTo>
                <a:lnTo>
                  <a:pt x="7391" y="788"/>
                </a:lnTo>
                <a:lnTo>
                  <a:pt x="7383" y="782"/>
                </a:lnTo>
                <a:lnTo>
                  <a:pt x="7374" y="776"/>
                </a:lnTo>
                <a:lnTo>
                  <a:pt x="7366" y="772"/>
                </a:lnTo>
                <a:lnTo>
                  <a:pt x="7356" y="768"/>
                </a:lnTo>
                <a:lnTo>
                  <a:pt x="7347" y="766"/>
                </a:lnTo>
                <a:lnTo>
                  <a:pt x="7336" y="764"/>
                </a:lnTo>
                <a:lnTo>
                  <a:pt x="7327" y="764"/>
                </a:lnTo>
                <a:lnTo>
                  <a:pt x="7317" y="764"/>
                </a:lnTo>
                <a:lnTo>
                  <a:pt x="7307" y="765"/>
                </a:lnTo>
                <a:lnTo>
                  <a:pt x="7298" y="766"/>
                </a:lnTo>
                <a:lnTo>
                  <a:pt x="7288" y="769"/>
                </a:lnTo>
                <a:lnTo>
                  <a:pt x="7278" y="773"/>
                </a:lnTo>
                <a:lnTo>
                  <a:pt x="7270" y="777"/>
                </a:lnTo>
                <a:lnTo>
                  <a:pt x="7261" y="783"/>
                </a:lnTo>
                <a:lnTo>
                  <a:pt x="7253" y="790"/>
                </a:lnTo>
                <a:lnTo>
                  <a:pt x="7165" y="872"/>
                </a:lnTo>
                <a:lnTo>
                  <a:pt x="7077" y="953"/>
                </a:lnTo>
                <a:lnTo>
                  <a:pt x="6989" y="1034"/>
                </a:lnTo>
                <a:lnTo>
                  <a:pt x="6902" y="1116"/>
                </a:lnTo>
                <a:lnTo>
                  <a:pt x="6814" y="1197"/>
                </a:lnTo>
                <a:lnTo>
                  <a:pt x="6726" y="1278"/>
                </a:lnTo>
                <a:lnTo>
                  <a:pt x="6638" y="1361"/>
                </a:lnTo>
                <a:lnTo>
                  <a:pt x="6550" y="1442"/>
                </a:lnTo>
                <a:lnTo>
                  <a:pt x="6486" y="1407"/>
                </a:lnTo>
                <a:lnTo>
                  <a:pt x="6422" y="1374"/>
                </a:lnTo>
                <a:lnTo>
                  <a:pt x="6357" y="1342"/>
                </a:lnTo>
                <a:lnTo>
                  <a:pt x="6291" y="1312"/>
                </a:lnTo>
                <a:lnTo>
                  <a:pt x="6225" y="1282"/>
                </a:lnTo>
                <a:lnTo>
                  <a:pt x="6158" y="1253"/>
                </a:lnTo>
                <a:lnTo>
                  <a:pt x="6090" y="1226"/>
                </a:lnTo>
                <a:lnTo>
                  <a:pt x="6022" y="1201"/>
                </a:lnTo>
                <a:lnTo>
                  <a:pt x="5952" y="1176"/>
                </a:lnTo>
                <a:lnTo>
                  <a:pt x="5883" y="1153"/>
                </a:lnTo>
                <a:lnTo>
                  <a:pt x="5813" y="1131"/>
                </a:lnTo>
                <a:lnTo>
                  <a:pt x="5741" y="1111"/>
                </a:lnTo>
                <a:lnTo>
                  <a:pt x="5670" y="1091"/>
                </a:lnTo>
                <a:lnTo>
                  <a:pt x="5599" y="1074"/>
                </a:lnTo>
                <a:lnTo>
                  <a:pt x="5526" y="1057"/>
                </a:lnTo>
                <a:lnTo>
                  <a:pt x="5453" y="1042"/>
                </a:lnTo>
                <a:lnTo>
                  <a:pt x="5446" y="983"/>
                </a:lnTo>
                <a:lnTo>
                  <a:pt x="5438" y="923"/>
                </a:lnTo>
                <a:lnTo>
                  <a:pt x="5431" y="864"/>
                </a:lnTo>
                <a:lnTo>
                  <a:pt x="5423" y="805"/>
                </a:lnTo>
                <a:lnTo>
                  <a:pt x="5415" y="745"/>
                </a:lnTo>
                <a:lnTo>
                  <a:pt x="5408" y="686"/>
                </a:lnTo>
                <a:lnTo>
                  <a:pt x="5400" y="625"/>
                </a:lnTo>
                <a:lnTo>
                  <a:pt x="5393" y="566"/>
                </a:lnTo>
                <a:lnTo>
                  <a:pt x="5385" y="507"/>
                </a:lnTo>
                <a:lnTo>
                  <a:pt x="5378" y="447"/>
                </a:lnTo>
                <a:lnTo>
                  <a:pt x="5370" y="388"/>
                </a:lnTo>
                <a:lnTo>
                  <a:pt x="5362" y="329"/>
                </a:lnTo>
                <a:lnTo>
                  <a:pt x="5356" y="269"/>
                </a:lnTo>
                <a:lnTo>
                  <a:pt x="5348" y="210"/>
                </a:lnTo>
                <a:lnTo>
                  <a:pt x="5341" y="151"/>
                </a:lnTo>
                <a:lnTo>
                  <a:pt x="5333" y="91"/>
                </a:lnTo>
                <a:lnTo>
                  <a:pt x="5330" y="81"/>
                </a:lnTo>
                <a:lnTo>
                  <a:pt x="5328" y="71"/>
                </a:lnTo>
                <a:lnTo>
                  <a:pt x="5325" y="61"/>
                </a:lnTo>
                <a:lnTo>
                  <a:pt x="5319" y="52"/>
                </a:lnTo>
                <a:lnTo>
                  <a:pt x="5314" y="44"/>
                </a:lnTo>
                <a:lnTo>
                  <a:pt x="5308" y="36"/>
                </a:lnTo>
                <a:lnTo>
                  <a:pt x="5301" y="30"/>
                </a:lnTo>
                <a:lnTo>
                  <a:pt x="5294" y="23"/>
                </a:lnTo>
                <a:lnTo>
                  <a:pt x="5286" y="17"/>
                </a:lnTo>
                <a:lnTo>
                  <a:pt x="5277" y="12"/>
                </a:lnTo>
                <a:lnTo>
                  <a:pt x="5268" y="8"/>
                </a:lnTo>
                <a:lnTo>
                  <a:pt x="5259" y="4"/>
                </a:lnTo>
                <a:lnTo>
                  <a:pt x="5248" y="2"/>
                </a:lnTo>
                <a:lnTo>
                  <a:pt x="5238" y="1"/>
                </a:lnTo>
                <a:lnTo>
                  <a:pt x="5228" y="0"/>
                </a:lnTo>
                <a:lnTo>
                  <a:pt x="5218" y="1"/>
                </a:lnTo>
                <a:lnTo>
                  <a:pt x="5157" y="7"/>
                </a:lnTo>
                <a:lnTo>
                  <a:pt x="5098" y="11"/>
                </a:lnTo>
                <a:lnTo>
                  <a:pt x="5037" y="16"/>
                </a:lnTo>
                <a:lnTo>
                  <a:pt x="4977" y="19"/>
                </a:lnTo>
                <a:lnTo>
                  <a:pt x="4916" y="23"/>
                </a:lnTo>
                <a:lnTo>
                  <a:pt x="4856" y="24"/>
                </a:lnTo>
                <a:lnTo>
                  <a:pt x="4795" y="25"/>
                </a:lnTo>
                <a:lnTo>
                  <a:pt x="4735" y="26"/>
                </a:lnTo>
                <a:lnTo>
                  <a:pt x="4674" y="25"/>
                </a:lnTo>
                <a:lnTo>
                  <a:pt x="4614" y="24"/>
                </a:lnTo>
                <a:lnTo>
                  <a:pt x="4553" y="23"/>
                </a:lnTo>
                <a:lnTo>
                  <a:pt x="4494" y="19"/>
                </a:lnTo>
                <a:lnTo>
                  <a:pt x="4434" y="16"/>
                </a:lnTo>
                <a:lnTo>
                  <a:pt x="4373" y="11"/>
                </a:lnTo>
                <a:lnTo>
                  <a:pt x="4313" y="7"/>
                </a:lnTo>
                <a:lnTo>
                  <a:pt x="4252" y="1"/>
                </a:lnTo>
                <a:lnTo>
                  <a:pt x="4242" y="0"/>
                </a:lnTo>
                <a:lnTo>
                  <a:pt x="4232" y="1"/>
                </a:lnTo>
                <a:lnTo>
                  <a:pt x="4221" y="2"/>
                </a:lnTo>
                <a:lnTo>
                  <a:pt x="4212" y="4"/>
                </a:lnTo>
                <a:lnTo>
                  <a:pt x="4202" y="8"/>
                </a:lnTo>
                <a:lnTo>
                  <a:pt x="4193" y="12"/>
                </a:lnTo>
                <a:lnTo>
                  <a:pt x="4185" y="17"/>
                </a:lnTo>
                <a:lnTo>
                  <a:pt x="4177" y="23"/>
                </a:lnTo>
                <a:lnTo>
                  <a:pt x="4169" y="30"/>
                </a:lnTo>
                <a:lnTo>
                  <a:pt x="4162" y="36"/>
                </a:lnTo>
                <a:lnTo>
                  <a:pt x="4156" y="44"/>
                </a:lnTo>
                <a:lnTo>
                  <a:pt x="4151" y="52"/>
                </a:lnTo>
                <a:lnTo>
                  <a:pt x="4146" y="61"/>
                </a:lnTo>
                <a:lnTo>
                  <a:pt x="4143" y="71"/>
                </a:lnTo>
                <a:lnTo>
                  <a:pt x="4139" y="81"/>
                </a:lnTo>
                <a:lnTo>
                  <a:pt x="4137" y="91"/>
                </a:lnTo>
                <a:lnTo>
                  <a:pt x="4130" y="151"/>
                </a:lnTo>
                <a:lnTo>
                  <a:pt x="4122" y="210"/>
                </a:lnTo>
                <a:lnTo>
                  <a:pt x="4115" y="269"/>
                </a:lnTo>
                <a:lnTo>
                  <a:pt x="4107" y="329"/>
                </a:lnTo>
                <a:lnTo>
                  <a:pt x="4100" y="388"/>
                </a:lnTo>
                <a:lnTo>
                  <a:pt x="4092" y="447"/>
                </a:lnTo>
                <a:lnTo>
                  <a:pt x="4084" y="507"/>
                </a:lnTo>
                <a:lnTo>
                  <a:pt x="4078" y="566"/>
                </a:lnTo>
                <a:lnTo>
                  <a:pt x="4070" y="625"/>
                </a:lnTo>
                <a:lnTo>
                  <a:pt x="4063" y="686"/>
                </a:lnTo>
                <a:lnTo>
                  <a:pt x="4055" y="745"/>
                </a:lnTo>
                <a:lnTo>
                  <a:pt x="4047" y="805"/>
                </a:lnTo>
                <a:lnTo>
                  <a:pt x="4040" y="864"/>
                </a:lnTo>
                <a:lnTo>
                  <a:pt x="4032" y="923"/>
                </a:lnTo>
                <a:lnTo>
                  <a:pt x="4025" y="983"/>
                </a:lnTo>
                <a:lnTo>
                  <a:pt x="4017" y="1042"/>
                </a:lnTo>
                <a:lnTo>
                  <a:pt x="3944" y="1057"/>
                </a:lnTo>
                <a:lnTo>
                  <a:pt x="3872" y="1074"/>
                </a:lnTo>
                <a:lnTo>
                  <a:pt x="3800" y="1091"/>
                </a:lnTo>
                <a:lnTo>
                  <a:pt x="3729" y="1111"/>
                </a:lnTo>
                <a:lnTo>
                  <a:pt x="3658" y="1131"/>
                </a:lnTo>
                <a:lnTo>
                  <a:pt x="3587" y="1153"/>
                </a:lnTo>
                <a:lnTo>
                  <a:pt x="3517" y="1176"/>
                </a:lnTo>
                <a:lnTo>
                  <a:pt x="3449" y="1201"/>
                </a:lnTo>
                <a:lnTo>
                  <a:pt x="3380" y="1226"/>
                </a:lnTo>
                <a:lnTo>
                  <a:pt x="3313" y="1253"/>
                </a:lnTo>
                <a:lnTo>
                  <a:pt x="3246" y="1282"/>
                </a:lnTo>
                <a:lnTo>
                  <a:pt x="3180" y="1312"/>
                </a:lnTo>
                <a:lnTo>
                  <a:pt x="3114" y="1342"/>
                </a:lnTo>
                <a:lnTo>
                  <a:pt x="3048" y="1374"/>
                </a:lnTo>
                <a:lnTo>
                  <a:pt x="2985" y="1407"/>
                </a:lnTo>
                <a:lnTo>
                  <a:pt x="2921" y="1442"/>
                </a:lnTo>
                <a:lnTo>
                  <a:pt x="2833" y="1361"/>
                </a:lnTo>
                <a:lnTo>
                  <a:pt x="2745" y="1278"/>
                </a:lnTo>
                <a:lnTo>
                  <a:pt x="2657" y="1197"/>
                </a:lnTo>
                <a:lnTo>
                  <a:pt x="2569" y="1116"/>
                </a:lnTo>
                <a:lnTo>
                  <a:pt x="2480" y="1034"/>
                </a:lnTo>
                <a:lnTo>
                  <a:pt x="2392" y="953"/>
                </a:lnTo>
                <a:lnTo>
                  <a:pt x="2305" y="872"/>
                </a:lnTo>
                <a:lnTo>
                  <a:pt x="2217" y="790"/>
                </a:lnTo>
                <a:lnTo>
                  <a:pt x="2209" y="783"/>
                </a:lnTo>
                <a:lnTo>
                  <a:pt x="2201" y="777"/>
                </a:lnTo>
                <a:lnTo>
                  <a:pt x="2192" y="773"/>
                </a:lnTo>
                <a:lnTo>
                  <a:pt x="2182" y="769"/>
                </a:lnTo>
                <a:lnTo>
                  <a:pt x="2172" y="766"/>
                </a:lnTo>
                <a:lnTo>
                  <a:pt x="2163" y="765"/>
                </a:lnTo>
                <a:lnTo>
                  <a:pt x="2153" y="764"/>
                </a:lnTo>
                <a:lnTo>
                  <a:pt x="2144" y="764"/>
                </a:lnTo>
                <a:lnTo>
                  <a:pt x="2133" y="764"/>
                </a:lnTo>
                <a:lnTo>
                  <a:pt x="2123" y="766"/>
                </a:lnTo>
                <a:lnTo>
                  <a:pt x="2114" y="768"/>
                </a:lnTo>
                <a:lnTo>
                  <a:pt x="2105" y="772"/>
                </a:lnTo>
                <a:lnTo>
                  <a:pt x="2096" y="776"/>
                </a:lnTo>
                <a:lnTo>
                  <a:pt x="2087" y="782"/>
                </a:lnTo>
                <a:lnTo>
                  <a:pt x="2079" y="788"/>
                </a:lnTo>
                <a:lnTo>
                  <a:pt x="2072" y="796"/>
                </a:lnTo>
                <a:lnTo>
                  <a:pt x="2028" y="839"/>
                </a:lnTo>
                <a:lnTo>
                  <a:pt x="1986" y="881"/>
                </a:lnTo>
                <a:lnTo>
                  <a:pt x="1943" y="923"/>
                </a:lnTo>
                <a:lnTo>
                  <a:pt x="1898" y="965"/>
                </a:lnTo>
                <a:lnTo>
                  <a:pt x="1854" y="1006"/>
                </a:lnTo>
                <a:lnTo>
                  <a:pt x="1809" y="1046"/>
                </a:lnTo>
                <a:lnTo>
                  <a:pt x="1764" y="1086"/>
                </a:lnTo>
                <a:lnTo>
                  <a:pt x="1718" y="1124"/>
                </a:lnTo>
                <a:lnTo>
                  <a:pt x="1671" y="1163"/>
                </a:lnTo>
                <a:lnTo>
                  <a:pt x="1624" y="1201"/>
                </a:lnTo>
                <a:lnTo>
                  <a:pt x="1577" y="1239"/>
                </a:lnTo>
                <a:lnTo>
                  <a:pt x="1529" y="1275"/>
                </a:lnTo>
                <a:lnTo>
                  <a:pt x="1480" y="1312"/>
                </a:lnTo>
                <a:lnTo>
                  <a:pt x="1431" y="1347"/>
                </a:lnTo>
                <a:lnTo>
                  <a:pt x="1381" y="1381"/>
                </a:lnTo>
                <a:lnTo>
                  <a:pt x="1331" y="1415"/>
                </a:lnTo>
                <a:lnTo>
                  <a:pt x="1323" y="1422"/>
                </a:lnTo>
                <a:lnTo>
                  <a:pt x="1315" y="1429"/>
                </a:lnTo>
                <a:lnTo>
                  <a:pt x="1308" y="1437"/>
                </a:lnTo>
                <a:lnTo>
                  <a:pt x="1303" y="1445"/>
                </a:lnTo>
                <a:lnTo>
                  <a:pt x="1298" y="1453"/>
                </a:lnTo>
                <a:lnTo>
                  <a:pt x="1294" y="1462"/>
                </a:lnTo>
                <a:lnTo>
                  <a:pt x="1290" y="1471"/>
                </a:lnTo>
                <a:lnTo>
                  <a:pt x="1288" y="1482"/>
                </a:lnTo>
                <a:lnTo>
                  <a:pt x="1286" y="1491"/>
                </a:lnTo>
                <a:lnTo>
                  <a:pt x="1286" y="1501"/>
                </a:lnTo>
                <a:lnTo>
                  <a:pt x="1286" y="1511"/>
                </a:lnTo>
                <a:lnTo>
                  <a:pt x="1287" y="1520"/>
                </a:lnTo>
                <a:lnTo>
                  <a:pt x="1289" y="1531"/>
                </a:lnTo>
                <a:lnTo>
                  <a:pt x="1292" y="1540"/>
                </a:lnTo>
                <a:lnTo>
                  <a:pt x="1296" y="1550"/>
                </a:lnTo>
                <a:lnTo>
                  <a:pt x="1302" y="1559"/>
                </a:lnTo>
                <a:lnTo>
                  <a:pt x="1334" y="1610"/>
                </a:lnTo>
                <a:lnTo>
                  <a:pt x="1367" y="1660"/>
                </a:lnTo>
                <a:lnTo>
                  <a:pt x="1399" y="1710"/>
                </a:lnTo>
                <a:lnTo>
                  <a:pt x="1432" y="1760"/>
                </a:lnTo>
                <a:lnTo>
                  <a:pt x="1464" y="1810"/>
                </a:lnTo>
                <a:lnTo>
                  <a:pt x="1497" y="1862"/>
                </a:lnTo>
                <a:lnTo>
                  <a:pt x="1529" y="1912"/>
                </a:lnTo>
                <a:lnTo>
                  <a:pt x="1562" y="1962"/>
                </a:lnTo>
                <a:lnTo>
                  <a:pt x="1594" y="2013"/>
                </a:lnTo>
                <a:lnTo>
                  <a:pt x="1626" y="2063"/>
                </a:lnTo>
                <a:lnTo>
                  <a:pt x="1659" y="2113"/>
                </a:lnTo>
                <a:lnTo>
                  <a:pt x="1691" y="2164"/>
                </a:lnTo>
                <a:lnTo>
                  <a:pt x="1724" y="2215"/>
                </a:lnTo>
                <a:lnTo>
                  <a:pt x="1756" y="2265"/>
                </a:lnTo>
                <a:lnTo>
                  <a:pt x="1789" y="2315"/>
                </a:lnTo>
                <a:lnTo>
                  <a:pt x="1821" y="2365"/>
                </a:lnTo>
                <a:lnTo>
                  <a:pt x="1776" y="2422"/>
                </a:lnTo>
                <a:lnTo>
                  <a:pt x="1732" y="2481"/>
                </a:lnTo>
                <a:lnTo>
                  <a:pt x="1688" y="2539"/>
                </a:lnTo>
                <a:lnTo>
                  <a:pt x="1646" y="2599"/>
                </a:lnTo>
                <a:lnTo>
                  <a:pt x="1606" y="2660"/>
                </a:lnTo>
                <a:lnTo>
                  <a:pt x="1566" y="2720"/>
                </a:lnTo>
                <a:lnTo>
                  <a:pt x="1528" y="2783"/>
                </a:lnTo>
                <a:lnTo>
                  <a:pt x="1490" y="2846"/>
                </a:lnTo>
                <a:lnTo>
                  <a:pt x="1454" y="2910"/>
                </a:lnTo>
                <a:lnTo>
                  <a:pt x="1419" y="2974"/>
                </a:lnTo>
                <a:lnTo>
                  <a:pt x="1386" y="3040"/>
                </a:lnTo>
                <a:lnTo>
                  <a:pt x="1353" y="3105"/>
                </a:lnTo>
                <a:lnTo>
                  <a:pt x="1322" y="3172"/>
                </a:lnTo>
                <a:lnTo>
                  <a:pt x="1292" y="3240"/>
                </a:lnTo>
                <a:lnTo>
                  <a:pt x="1264" y="3307"/>
                </a:lnTo>
                <a:lnTo>
                  <a:pt x="1237" y="3377"/>
                </a:lnTo>
                <a:lnTo>
                  <a:pt x="1177" y="3373"/>
                </a:lnTo>
                <a:lnTo>
                  <a:pt x="1117" y="3371"/>
                </a:lnTo>
                <a:lnTo>
                  <a:pt x="1057" y="3368"/>
                </a:lnTo>
                <a:lnTo>
                  <a:pt x="997" y="3364"/>
                </a:lnTo>
                <a:lnTo>
                  <a:pt x="938" y="3362"/>
                </a:lnTo>
                <a:lnTo>
                  <a:pt x="878" y="3358"/>
                </a:lnTo>
                <a:lnTo>
                  <a:pt x="818" y="3356"/>
                </a:lnTo>
                <a:lnTo>
                  <a:pt x="758" y="3353"/>
                </a:lnTo>
                <a:lnTo>
                  <a:pt x="698" y="3350"/>
                </a:lnTo>
                <a:lnTo>
                  <a:pt x="639" y="3347"/>
                </a:lnTo>
                <a:lnTo>
                  <a:pt x="578" y="3345"/>
                </a:lnTo>
                <a:lnTo>
                  <a:pt x="519" y="3341"/>
                </a:lnTo>
                <a:lnTo>
                  <a:pt x="460" y="3338"/>
                </a:lnTo>
                <a:lnTo>
                  <a:pt x="399" y="3336"/>
                </a:lnTo>
                <a:lnTo>
                  <a:pt x="340" y="3332"/>
                </a:lnTo>
                <a:lnTo>
                  <a:pt x="279" y="3330"/>
                </a:lnTo>
                <a:lnTo>
                  <a:pt x="269" y="3330"/>
                </a:lnTo>
                <a:lnTo>
                  <a:pt x="259" y="3331"/>
                </a:lnTo>
                <a:lnTo>
                  <a:pt x="248" y="3333"/>
                </a:lnTo>
                <a:lnTo>
                  <a:pt x="239" y="3336"/>
                </a:lnTo>
                <a:lnTo>
                  <a:pt x="230" y="3340"/>
                </a:lnTo>
                <a:lnTo>
                  <a:pt x="221" y="3345"/>
                </a:lnTo>
                <a:lnTo>
                  <a:pt x="213" y="3350"/>
                </a:lnTo>
                <a:lnTo>
                  <a:pt x="206" y="3356"/>
                </a:lnTo>
                <a:lnTo>
                  <a:pt x="198" y="3363"/>
                </a:lnTo>
                <a:lnTo>
                  <a:pt x="193" y="3371"/>
                </a:lnTo>
                <a:lnTo>
                  <a:pt x="187" y="3379"/>
                </a:lnTo>
                <a:lnTo>
                  <a:pt x="182" y="3388"/>
                </a:lnTo>
                <a:lnTo>
                  <a:pt x="178" y="3397"/>
                </a:lnTo>
                <a:lnTo>
                  <a:pt x="174" y="3406"/>
                </a:lnTo>
                <a:lnTo>
                  <a:pt x="172" y="3417"/>
                </a:lnTo>
                <a:lnTo>
                  <a:pt x="171" y="3427"/>
                </a:lnTo>
                <a:lnTo>
                  <a:pt x="166" y="3487"/>
                </a:lnTo>
                <a:lnTo>
                  <a:pt x="161" y="3548"/>
                </a:lnTo>
                <a:lnTo>
                  <a:pt x="155" y="3609"/>
                </a:lnTo>
                <a:lnTo>
                  <a:pt x="148" y="3668"/>
                </a:lnTo>
                <a:lnTo>
                  <a:pt x="140" y="3728"/>
                </a:lnTo>
                <a:lnTo>
                  <a:pt x="131" y="3788"/>
                </a:lnTo>
                <a:lnTo>
                  <a:pt x="122" y="3847"/>
                </a:lnTo>
                <a:lnTo>
                  <a:pt x="112" y="3908"/>
                </a:lnTo>
                <a:lnTo>
                  <a:pt x="101" y="3967"/>
                </a:lnTo>
                <a:lnTo>
                  <a:pt x="90" y="4026"/>
                </a:lnTo>
                <a:lnTo>
                  <a:pt x="77" y="4086"/>
                </a:lnTo>
                <a:lnTo>
                  <a:pt x="64" y="4144"/>
                </a:lnTo>
                <a:lnTo>
                  <a:pt x="50" y="4203"/>
                </a:lnTo>
                <a:lnTo>
                  <a:pt x="35" y="4262"/>
                </a:lnTo>
                <a:lnTo>
                  <a:pt x="20" y="4320"/>
                </a:lnTo>
                <a:lnTo>
                  <a:pt x="3" y="4378"/>
                </a:lnTo>
                <a:lnTo>
                  <a:pt x="1" y="4388"/>
                </a:lnTo>
                <a:lnTo>
                  <a:pt x="0" y="4399"/>
                </a:lnTo>
                <a:lnTo>
                  <a:pt x="0" y="4409"/>
                </a:lnTo>
                <a:lnTo>
                  <a:pt x="0" y="4419"/>
                </a:lnTo>
                <a:lnTo>
                  <a:pt x="2" y="4429"/>
                </a:lnTo>
                <a:lnTo>
                  <a:pt x="4" y="4438"/>
                </a:lnTo>
                <a:lnTo>
                  <a:pt x="8" y="4448"/>
                </a:lnTo>
                <a:lnTo>
                  <a:pt x="12" y="4457"/>
                </a:lnTo>
                <a:lnTo>
                  <a:pt x="17" y="4466"/>
                </a:lnTo>
                <a:lnTo>
                  <a:pt x="23" y="4474"/>
                </a:lnTo>
                <a:lnTo>
                  <a:pt x="29" y="4481"/>
                </a:lnTo>
                <a:lnTo>
                  <a:pt x="36" y="4488"/>
                </a:lnTo>
                <a:lnTo>
                  <a:pt x="44" y="4494"/>
                </a:lnTo>
                <a:lnTo>
                  <a:pt x="53" y="4499"/>
                </a:lnTo>
                <a:lnTo>
                  <a:pt x="62" y="4504"/>
                </a:lnTo>
                <a:lnTo>
                  <a:pt x="72" y="4507"/>
                </a:lnTo>
                <a:lnTo>
                  <a:pt x="130" y="4525"/>
                </a:lnTo>
                <a:lnTo>
                  <a:pt x="187" y="4542"/>
                </a:lnTo>
                <a:lnTo>
                  <a:pt x="244" y="4561"/>
                </a:lnTo>
                <a:lnTo>
                  <a:pt x="301" y="4579"/>
                </a:lnTo>
                <a:lnTo>
                  <a:pt x="358" y="4596"/>
                </a:lnTo>
                <a:lnTo>
                  <a:pt x="416" y="4614"/>
                </a:lnTo>
                <a:lnTo>
                  <a:pt x="473" y="4631"/>
                </a:lnTo>
                <a:lnTo>
                  <a:pt x="530" y="4650"/>
                </a:lnTo>
                <a:lnTo>
                  <a:pt x="587" y="4667"/>
                </a:lnTo>
                <a:lnTo>
                  <a:pt x="644" y="4685"/>
                </a:lnTo>
                <a:lnTo>
                  <a:pt x="703" y="4702"/>
                </a:lnTo>
                <a:lnTo>
                  <a:pt x="760" y="4720"/>
                </a:lnTo>
                <a:lnTo>
                  <a:pt x="817" y="4738"/>
                </a:lnTo>
                <a:lnTo>
                  <a:pt x="874" y="4756"/>
                </a:lnTo>
                <a:lnTo>
                  <a:pt x="931" y="4773"/>
                </a:lnTo>
                <a:lnTo>
                  <a:pt x="989" y="4791"/>
                </a:lnTo>
                <a:lnTo>
                  <a:pt x="990" y="4867"/>
                </a:lnTo>
                <a:lnTo>
                  <a:pt x="994" y="4941"/>
                </a:lnTo>
                <a:lnTo>
                  <a:pt x="999" y="5016"/>
                </a:lnTo>
                <a:lnTo>
                  <a:pt x="1006" y="5089"/>
                </a:lnTo>
                <a:lnTo>
                  <a:pt x="1013" y="5163"/>
                </a:lnTo>
                <a:lnTo>
                  <a:pt x="1023" y="5236"/>
                </a:lnTo>
                <a:lnTo>
                  <a:pt x="1033" y="5310"/>
                </a:lnTo>
                <a:lnTo>
                  <a:pt x="1045" y="5381"/>
                </a:lnTo>
                <a:lnTo>
                  <a:pt x="1059" y="5453"/>
                </a:lnTo>
                <a:lnTo>
                  <a:pt x="1073" y="5524"/>
                </a:lnTo>
                <a:lnTo>
                  <a:pt x="1089" y="5595"/>
                </a:lnTo>
                <a:lnTo>
                  <a:pt x="1108" y="5666"/>
                </a:lnTo>
                <a:lnTo>
                  <a:pt x="1126" y="5735"/>
                </a:lnTo>
                <a:lnTo>
                  <a:pt x="1146" y="5805"/>
                </a:lnTo>
                <a:lnTo>
                  <a:pt x="1167" y="5873"/>
                </a:lnTo>
                <a:lnTo>
                  <a:pt x="1190" y="5942"/>
                </a:lnTo>
                <a:lnTo>
                  <a:pt x="1095" y="6014"/>
                </a:lnTo>
                <a:lnTo>
                  <a:pt x="999" y="6087"/>
                </a:lnTo>
                <a:lnTo>
                  <a:pt x="903" y="6159"/>
                </a:lnTo>
                <a:lnTo>
                  <a:pt x="809" y="6231"/>
                </a:lnTo>
                <a:lnTo>
                  <a:pt x="713" y="6304"/>
                </a:lnTo>
                <a:lnTo>
                  <a:pt x="618" y="6376"/>
                </a:lnTo>
                <a:lnTo>
                  <a:pt x="522" y="6449"/>
                </a:lnTo>
                <a:lnTo>
                  <a:pt x="426" y="6521"/>
                </a:lnTo>
                <a:lnTo>
                  <a:pt x="418" y="6528"/>
                </a:lnTo>
                <a:lnTo>
                  <a:pt x="412" y="6536"/>
                </a:lnTo>
                <a:lnTo>
                  <a:pt x="406" y="6544"/>
                </a:lnTo>
                <a:lnTo>
                  <a:pt x="400" y="6552"/>
                </a:lnTo>
                <a:lnTo>
                  <a:pt x="396" y="6561"/>
                </a:lnTo>
                <a:lnTo>
                  <a:pt x="392" y="6570"/>
                </a:lnTo>
                <a:lnTo>
                  <a:pt x="389" y="6579"/>
                </a:lnTo>
                <a:lnTo>
                  <a:pt x="388" y="6589"/>
                </a:lnTo>
                <a:lnTo>
                  <a:pt x="387" y="6600"/>
                </a:lnTo>
                <a:lnTo>
                  <a:pt x="387" y="6609"/>
                </a:lnTo>
                <a:lnTo>
                  <a:pt x="388" y="6619"/>
                </a:lnTo>
                <a:lnTo>
                  <a:pt x="390" y="6628"/>
                </a:lnTo>
                <a:lnTo>
                  <a:pt x="392" y="6638"/>
                </a:lnTo>
                <a:lnTo>
                  <a:pt x="396" y="6647"/>
                </a:lnTo>
                <a:lnTo>
                  <a:pt x="401" y="6657"/>
                </a:lnTo>
                <a:lnTo>
                  <a:pt x="407" y="6666"/>
                </a:lnTo>
                <a:lnTo>
                  <a:pt x="441" y="6715"/>
                </a:lnTo>
                <a:lnTo>
                  <a:pt x="477" y="6765"/>
                </a:lnTo>
                <a:lnTo>
                  <a:pt x="510" y="6814"/>
                </a:lnTo>
                <a:lnTo>
                  <a:pt x="543" y="6866"/>
                </a:lnTo>
                <a:lnTo>
                  <a:pt x="576" y="6916"/>
                </a:lnTo>
                <a:lnTo>
                  <a:pt x="608" y="6967"/>
                </a:lnTo>
                <a:lnTo>
                  <a:pt x="639" y="7020"/>
                </a:lnTo>
                <a:lnTo>
                  <a:pt x="669" y="7071"/>
                </a:lnTo>
                <a:lnTo>
                  <a:pt x="699" y="7124"/>
                </a:lnTo>
                <a:lnTo>
                  <a:pt x="729" y="7177"/>
                </a:lnTo>
                <a:lnTo>
                  <a:pt x="757" y="7230"/>
                </a:lnTo>
                <a:lnTo>
                  <a:pt x="785" y="7283"/>
                </a:lnTo>
                <a:lnTo>
                  <a:pt x="812" y="7338"/>
                </a:lnTo>
                <a:lnTo>
                  <a:pt x="838" y="7392"/>
                </a:lnTo>
                <a:lnTo>
                  <a:pt x="865" y="7447"/>
                </a:lnTo>
                <a:lnTo>
                  <a:pt x="890" y="7503"/>
                </a:lnTo>
                <a:lnTo>
                  <a:pt x="894" y="7512"/>
                </a:lnTo>
                <a:lnTo>
                  <a:pt x="900" y="7520"/>
                </a:lnTo>
                <a:lnTo>
                  <a:pt x="906" y="7528"/>
                </a:lnTo>
                <a:lnTo>
                  <a:pt x="913" y="7536"/>
                </a:lnTo>
                <a:lnTo>
                  <a:pt x="921" y="7543"/>
                </a:lnTo>
                <a:lnTo>
                  <a:pt x="928" y="7548"/>
                </a:lnTo>
                <a:lnTo>
                  <a:pt x="936" y="7553"/>
                </a:lnTo>
                <a:lnTo>
                  <a:pt x="946" y="7557"/>
                </a:lnTo>
                <a:lnTo>
                  <a:pt x="955" y="7561"/>
                </a:lnTo>
                <a:lnTo>
                  <a:pt x="965" y="7563"/>
                </a:lnTo>
                <a:lnTo>
                  <a:pt x="974" y="7564"/>
                </a:lnTo>
                <a:lnTo>
                  <a:pt x="984" y="7564"/>
                </a:lnTo>
                <a:lnTo>
                  <a:pt x="995" y="7564"/>
                </a:lnTo>
                <a:lnTo>
                  <a:pt x="1005" y="7563"/>
                </a:lnTo>
                <a:lnTo>
                  <a:pt x="1015" y="7561"/>
                </a:lnTo>
                <a:lnTo>
                  <a:pt x="1024" y="7557"/>
                </a:lnTo>
                <a:lnTo>
                  <a:pt x="1080" y="7533"/>
                </a:lnTo>
                <a:lnTo>
                  <a:pt x="1135" y="7511"/>
                </a:lnTo>
                <a:lnTo>
                  <a:pt x="1191" y="7487"/>
                </a:lnTo>
                <a:lnTo>
                  <a:pt x="1246" y="7464"/>
                </a:lnTo>
                <a:lnTo>
                  <a:pt x="1300" y="7441"/>
                </a:lnTo>
                <a:lnTo>
                  <a:pt x="1356" y="7417"/>
                </a:lnTo>
                <a:lnTo>
                  <a:pt x="1411" y="7394"/>
                </a:lnTo>
                <a:lnTo>
                  <a:pt x="1467" y="7371"/>
                </a:lnTo>
                <a:lnTo>
                  <a:pt x="1522" y="7347"/>
                </a:lnTo>
                <a:lnTo>
                  <a:pt x="1578" y="7324"/>
                </a:lnTo>
                <a:lnTo>
                  <a:pt x="1632" y="7302"/>
                </a:lnTo>
                <a:lnTo>
                  <a:pt x="1687" y="7278"/>
                </a:lnTo>
                <a:lnTo>
                  <a:pt x="1743" y="7255"/>
                </a:lnTo>
                <a:lnTo>
                  <a:pt x="1798" y="7232"/>
                </a:lnTo>
                <a:lnTo>
                  <a:pt x="1854" y="7208"/>
                </a:lnTo>
                <a:lnTo>
                  <a:pt x="1909" y="7185"/>
                </a:lnTo>
                <a:lnTo>
                  <a:pt x="1958" y="7240"/>
                </a:lnTo>
                <a:lnTo>
                  <a:pt x="2007" y="7294"/>
                </a:lnTo>
                <a:lnTo>
                  <a:pt x="2058" y="7346"/>
                </a:lnTo>
                <a:lnTo>
                  <a:pt x="2109" y="7398"/>
                </a:lnTo>
                <a:lnTo>
                  <a:pt x="2162" y="7449"/>
                </a:lnTo>
                <a:lnTo>
                  <a:pt x="2216" y="7498"/>
                </a:lnTo>
                <a:lnTo>
                  <a:pt x="2270" y="7547"/>
                </a:lnTo>
                <a:lnTo>
                  <a:pt x="2326" y="7595"/>
                </a:lnTo>
                <a:lnTo>
                  <a:pt x="2382" y="7642"/>
                </a:lnTo>
                <a:lnTo>
                  <a:pt x="2439" y="7686"/>
                </a:lnTo>
                <a:lnTo>
                  <a:pt x="2499" y="7731"/>
                </a:lnTo>
                <a:lnTo>
                  <a:pt x="2557" y="7774"/>
                </a:lnTo>
                <a:lnTo>
                  <a:pt x="2617" y="7817"/>
                </a:lnTo>
                <a:lnTo>
                  <a:pt x="2678" y="7858"/>
                </a:lnTo>
                <a:lnTo>
                  <a:pt x="2740" y="7898"/>
                </a:lnTo>
                <a:lnTo>
                  <a:pt x="2802" y="7936"/>
                </a:lnTo>
                <a:lnTo>
                  <a:pt x="2789" y="7995"/>
                </a:lnTo>
                <a:lnTo>
                  <a:pt x="2776" y="8053"/>
                </a:lnTo>
                <a:lnTo>
                  <a:pt x="2762" y="8111"/>
                </a:lnTo>
                <a:lnTo>
                  <a:pt x="2750" y="8169"/>
                </a:lnTo>
                <a:lnTo>
                  <a:pt x="2736" y="8229"/>
                </a:lnTo>
                <a:lnTo>
                  <a:pt x="2723" y="8287"/>
                </a:lnTo>
                <a:lnTo>
                  <a:pt x="2710" y="8345"/>
                </a:lnTo>
                <a:lnTo>
                  <a:pt x="2696" y="8403"/>
                </a:lnTo>
                <a:lnTo>
                  <a:pt x="2683" y="8462"/>
                </a:lnTo>
                <a:lnTo>
                  <a:pt x="2670" y="8521"/>
                </a:lnTo>
                <a:lnTo>
                  <a:pt x="2656" y="8579"/>
                </a:lnTo>
                <a:lnTo>
                  <a:pt x="2643" y="8637"/>
                </a:lnTo>
                <a:lnTo>
                  <a:pt x="2630" y="8696"/>
                </a:lnTo>
                <a:lnTo>
                  <a:pt x="2617" y="8754"/>
                </a:lnTo>
                <a:lnTo>
                  <a:pt x="2603" y="8813"/>
                </a:lnTo>
                <a:lnTo>
                  <a:pt x="2590" y="8871"/>
                </a:lnTo>
                <a:lnTo>
                  <a:pt x="2589" y="8882"/>
                </a:lnTo>
                <a:lnTo>
                  <a:pt x="2588" y="8892"/>
                </a:lnTo>
                <a:lnTo>
                  <a:pt x="2588" y="8902"/>
                </a:lnTo>
                <a:lnTo>
                  <a:pt x="2590" y="8912"/>
                </a:lnTo>
                <a:lnTo>
                  <a:pt x="2592" y="8922"/>
                </a:lnTo>
                <a:lnTo>
                  <a:pt x="2594" y="8931"/>
                </a:lnTo>
                <a:lnTo>
                  <a:pt x="2599" y="8940"/>
                </a:lnTo>
                <a:lnTo>
                  <a:pt x="2603" y="8949"/>
                </a:lnTo>
                <a:lnTo>
                  <a:pt x="2609" y="8957"/>
                </a:lnTo>
                <a:lnTo>
                  <a:pt x="2616" y="8964"/>
                </a:lnTo>
                <a:lnTo>
                  <a:pt x="2623" y="8972"/>
                </a:lnTo>
                <a:lnTo>
                  <a:pt x="2631" y="8978"/>
                </a:lnTo>
                <a:lnTo>
                  <a:pt x="2639" y="8983"/>
                </a:lnTo>
                <a:lnTo>
                  <a:pt x="2648" y="8988"/>
                </a:lnTo>
                <a:lnTo>
                  <a:pt x="2657" y="8992"/>
                </a:lnTo>
                <a:lnTo>
                  <a:pt x="2667" y="8995"/>
                </a:lnTo>
                <a:lnTo>
                  <a:pt x="2726" y="9011"/>
                </a:lnTo>
                <a:lnTo>
                  <a:pt x="2784" y="9025"/>
                </a:lnTo>
                <a:lnTo>
                  <a:pt x="2842" y="9043"/>
                </a:lnTo>
                <a:lnTo>
                  <a:pt x="2900" y="9060"/>
                </a:lnTo>
                <a:lnTo>
                  <a:pt x="2958" y="9078"/>
                </a:lnTo>
                <a:lnTo>
                  <a:pt x="3015" y="9096"/>
                </a:lnTo>
                <a:lnTo>
                  <a:pt x="3072" y="9117"/>
                </a:lnTo>
                <a:lnTo>
                  <a:pt x="3129" y="9136"/>
                </a:lnTo>
                <a:lnTo>
                  <a:pt x="3187" y="9158"/>
                </a:lnTo>
                <a:lnTo>
                  <a:pt x="3242" y="9180"/>
                </a:lnTo>
                <a:lnTo>
                  <a:pt x="3298" y="9202"/>
                </a:lnTo>
                <a:lnTo>
                  <a:pt x="3354" y="9225"/>
                </a:lnTo>
                <a:lnTo>
                  <a:pt x="3410" y="9249"/>
                </a:lnTo>
                <a:lnTo>
                  <a:pt x="3465" y="9274"/>
                </a:lnTo>
                <a:lnTo>
                  <a:pt x="3520" y="9299"/>
                </a:lnTo>
                <a:lnTo>
                  <a:pt x="3574" y="9326"/>
                </a:lnTo>
                <a:lnTo>
                  <a:pt x="3585" y="9329"/>
                </a:lnTo>
                <a:lnTo>
                  <a:pt x="3594" y="9333"/>
                </a:lnTo>
                <a:lnTo>
                  <a:pt x="3604" y="9335"/>
                </a:lnTo>
                <a:lnTo>
                  <a:pt x="3614" y="9336"/>
                </a:lnTo>
                <a:lnTo>
                  <a:pt x="3624" y="9336"/>
                </a:lnTo>
                <a:lnTo>
                  <a:pt x="3634" y="9335"/>
                </a:lnTo>
                <a:lnTo>
                  <a:pt x="3644" y="9334"/>
                </a:lnTo>
                <a:lnTo>
                  <a:pt x="3653" y="9331"/>
                </a:lnTo>
                <a:lnTo>
                  <a:pt x="3662" y="9327"/>
                </a:lnTo>
                <a:lnTo>
                  <a:pt x="3671" y="9323"/>
                </a:lnTo>
                <a:lnTo>
                  <a:pt x="3679" y="9318"/>
                </a:lnTo>
                <a:lnTo>
                  <a:pt x="3687" y="9312"/>
                </a:lnTo>
                <a:lnTo>
                  <a:pt x="3695" y="9305"/>
                </a:lnTo>
                <a:lnTo>
                  <a:pt x="3702" y="9297"/>
                </a:lnTo>
                <a:lnTo>
                  <a:pt x="3708" y="9289"/>
                </a:lnTo>
                <a:lnTo>
                  <a:pt x="3714" y="9280"/>
                </a:lnTo>
                <a:lnTo>
                  <a:pt x="3741" y="9226"/>
                </a:lnTo>
                <a:lnTo>
                  <a:pt x="3768" y="9174"/>
                </a:lnTo>
                <a:lnTo>
                  <a:pt x="3796" y="9120"/>
                </a:lnTo>
                <a:lnTo>
                  <a:pt x="3823" y="9067"/>
                </a:lnTo>
                <a:lnTo>
                  <a:pt x="3851" y="9014"/>
                </a:lnTo>
                <a:lnTo>
                  <a:pt x="3878" y="8960"/>
                </a:lnTo>
                <a:lnTo>
                  <a:pt x="3905" y="8907"/>
                </a:lnTo>
                <a:lnTo>
                  <a:pt x="3933" y="8853"/>
                </a:lnTo>
                <a:lnTo>
                  <a:pt x="3960" y="8801"/>
                </a:lnTo>
                <a:lnTo>
                  <a:pt x="3988" y="8747"/>
                </a:lnTo>
                <a:lnTo>
                  <a:pt x="4015" y="8693"/>
                </a:lnTo>
                <a:lnTo>
                  <a:pt x="4042" y="8641"/>
                </a:lnTo>
                <a:lnTo>
                  <a:pt x="4070" y="8587"/>
                </a:lnTo>
                <a:lnTo>
                  <a:pt x="4097" y="8533"/>
                </a:lnTo>
                <a:lnTo>
                  <a:pt x="4124" y="8481"/>
                </a:lnTo>
                <a:lnTo>
                  <a:pt x="4152" y="8427"/>
                </a:lnTo>
                <a:lnTo>
                  <a:pt x="4223" y="8438"/>
                </a:lnTo>
                <a:lnTo>
                  <a:pt x="4294" y="8447"/>
                </a:lnTo>
                <a:lnTo>
                  <a:pt x="4367" y="8455"/>
                </a:lnTo>
                <a:lnTo>
                  <a:pt x="4440" y="8462"/>
                </a:lnTo>
                <a:lnTo>
                  <a:pt x="4514" y="8466"/>
                </a:lnTo>
                <a:lnTo>
                  <a:pt x="4587" y="8470"/>
                </a:lnTo>
                <a:lnTo>
                  <a:pt x="4661" y="8472"/>
                </a:lnTo>
                <a:lnTo>
                  <a:pt x="4735" y="8473"/>
                </a:lnTo>
                <a:lnTo>
                  <a:pt x="4809" y="8472"/>
                </a:lnTo>
                <a:lnTo>
                  <a:pt x="4883" y="8470"/>
                </a:lnTo>
                <a:lnTo>
                  <a:pt x="4957" y="8466"/>
                </a:lnTo>
                <a:lnTo>
                  <a:pt x="5030" y="8462"/>
                </a:lnTo>
                <a:lnTo>
                  <a:pt x="5102" y="8455"/>
                </a:lnTo>
                <a:lnTo>
                  <a:pt x="5175" y="8447"/>
                </a:lnTo>
                <a:lnTo>
                  <a:pt x="5247" y="8438"/>
                </a:lnTo>
                <a:lnTo>
                  <a:pt x="5319" y="8427"/>
                </a:lnTo>
                <a:lnTo>
                  <a:pt x="5346" y="8481"/>
                </a:lnTo>
                <a:lnTo>
                  <a:pt x="5374" y="8533"/>
                </a:lnTo>
                <a:lnTo>
                  <a:pt x="5401" y="8587"/>
                </a:lnTo>
                <a:lnTo>
                  <a:pt x="5429" y="8641"/>
                </a:lnTo>
                <a:lnTo>
                  <a:pt x="5456" y="8693"/>
                </a:lnTo>
                <a:lnTo>
                  <a:pt x="5483" y="8747"/>
                </a:lnTo>
                <a:lnTo>
                  <a:pt x="5511" y="8801"/>
                </a:lnTo>
                <a:lnTo>
                  <a:pt x="5538" y="8854"/>
                </a:lnTo>
                <a:lnTo>
                  <a:pt x="5566" y="8907"/>
                </a:lnTo>
                <a:lnTo>
                  <a:pt x="5593" y="8960"/>
                </a:lnTo>
                <a:lnTo>
                  <a:pt x="5620" y="9014"/>
                </a:lnTo>
                <a:lnTo>
                  <a:pt x="5648" y="9067"/>
                </a:lnTo>
                <a:lnTo>
                  <a:pt x="5675" y="9120"/>
                </a:lnTo>
                <a:lnTo>
                  <a:pt x="5702" y="9174"/>
                </a:lnTo>
                <a:lnTo>
                  <a:pt x="5730" y="9226"/>
                </a:lnTo>
                <a:lnTo>
                  <a:pt x="5757" y="9280"/>
                </a:lnTo>
                <a:lnTo>
                  <a:pt x="5762" y="9289"/>
                </a:lnTo>
                <a:lnTo>
                  <a:pt x="5769" y="9297"/>
                </a:lnTo>
                <a:lnTo>
                  <a:pt x="5775" y="9305"/>
                </a:lnTo>
                <a:lnTo>
                  <a:pt x="5782" y="9312"/>
                </a:lnTo>
                <a:lnTo>
                  <a:pt x="5790" y="9318"/>
                </a:lnTo>
                <a:lnTo>
                  <a:pt x="5799" y="9323"/>
                </a:lnTo>
                <a:lnTo>
                  <a:pt x="5807" y="9327"/>
                </a:lnTo>
                <a:lnTo>
                  <a:pt x="5817" y="9331"/>
                </a:lnTo>
                <a:lnTo>
                  <a:pt x="5827" y="9334"/>
                </a:lnTo>
                <a:lnTo>
                  <a:pt x="5836" y="9335"/>
                </a:lnTo>
                <a:lnTo>
                  <a:pt x="5846" y="9336"/>
                </a:lnTo>
                <a:lnTo>
                  <a:pt x="5856" y="9336"/>
                </a:lnTo>
                <a:lnTo>
                  <a:pt x="5867" y="9335"/>
                </a:lnTo>
                <a:lnTo>
                  <a:pt x="5876" y="9333"/>
                </a:lnTo>
                <a:lnTo>
                  <a:pt x="5886" y="9329"/>
                </a:lnTo>
                <a:lnTo>
                  <a:pt x="5895" y="9326"/>
                </a:lnTo>
                <a:lnTo>
                  <a:pt x="5950" y="9299"/>
                </a:lnTo>
                <a:lnTo>
                  <a:pt x="6005" y="9274"/>
                </a:lnTo>
                <a:lnTo>
                  <a:pt x="6061" y="9249"/>
                </a:lnTo>
                <a:lnTo>
                  <a:pt x="6115" y="9225"/>
                </a:lnTo>
                <a:lnTo>
                  <a:pt x="6171" y="9202"/>
                </a:lnTo>
                <a:lnTo>
                  <a:pt x="6227" y="9180"/>
                </a:lnTo>
                <a:lnTo>
                  <a:pt x="6284" y="9158"/>
                </a:lnTo>
                <a:lnTo>
                  <a:pt x="6340" y="9136"/>
                </a:lnTo>
                <a:lnTo>
                  <a:pt x="6397" y="9117"/>
                </a:lnTo>
                <a:lnTo>
                  <a:pt x="6454" y="9096"/>
                </a:lnTo>
                <a:lnTo>
                  <a:pt x="6513" y="9078"/>
                </a:lnTo>
                <a:lnTo>
                  <a:pt x="6570" y="9060"/>
                </a:lnTo>
                <a:lnTo>
                  <a:pt x="6628" y="9043"/>
                </a:lnTo>
                <a:lnTo>
                  <a:pt x="6686" y="9025"/>
                </a:lnTo>
                <a:lnTo>
                  <a:pt x="6744" y="9011"/>
                </a:lnTo>
                <a:lnTo>
                  <a:pt x="6802" y="8995"/>
                </a:lnTo>
                <a:lnTo>
                  <a:pt x="6813" y="8992"/>
                </a:lnTo>
                <a:lnTo>
                  <a:pt x="6823" y="8988"/>
                </a:lnTo>
                <a:lnTo>
                  <a:pt x="6831" y="8983"/>
                </a:lnTo>
                <a:lnTo>
                  <a:pt x="6840" y="8978"/>
                </a:lnTo>
                <a:lnTo>
                  <a:pt x="6848" y="8972"/>
                </a:lnTo>
                <a:lnTo>
                  <a:pt x="6855" y="8964"/>
                </a:lnTo>
                <a:lnTo>
                  <a:pt x="6861" y="8957"/>
                </a:lnTo>
                <a:lnTo>
                  <a:pt x="6866" y="8949"/>
                </a:lnTo>
                <a:lnTo>
                  <a:pt x="6872" y="8940"/>
                </a:lnTo>
                <a:lnTo>
                  <a:pt x="6875" y="8931"/>
                </a:lnTo>
                <a:lnTo>
                  <a:pt x="6879" y="8922"/>
                </a:lnTo>
                <a:lnTo>
                  <a:pt x="6881" y="8911"/>
                </a:lnTo>
                <a:lnTo>
                  <a:pt x="6882" y="8902"/>
                </a:lnTo>
                <a:lnTo>
                  <a:pt x="6882" y="8892"/>
                </a:lnTo>
                <a:lnTo>
                  <a:pt x="6882" y="8882"/>
                </a:lnTo>
                <a:lnTo>
                  <a:pt x="6880" y="8871"/>
                </a:lnTo>
                <a:lnTo>
                  <a:pt x="6867" y="8813"/>
                </a:lnTo>
                <a:lnTo>
                  <a:pt x="6854" y="8754"/>
                </a:lnTo>
                <a:lnTo>
                  <a:pt x="6840" y="8696"/>
                </a:lnTo>
                <a:lnTo>
                  <a:pt x="6827" y="8637"/>
                </a:lnTo>
                <a:lnTo>
                  <a:pt x="6814" y="8579"/>
                </a:lnTo>
                <a:lnTo>
                  <a:pt x="6800" y="8521"/>
                </a:lnTo>
                <a:lnTo>
                  <a:pt x="6788" y="8462"/>
                </a:lnTo>
                <a:lnTo>
                  <a:pt x="6774" y="8403"/>
                </a:lnTo>
                <a:lnTo>
                  <a:pt x="6760" y="8345"/>
                </a:lnTo>
                <a:lnTo>
                  <a:pt x="6748" y="8287"/>
                </a:lnTo>
                <a:lnTo>
                  <a:pt x="6734" y="8229"/>
                </a:lnTo>
                <a:lnTo>
                  <a:pt x="6721" y="8169"/>
                </a:lnTo>
                <a:lnTo>
                  <a:pt x="6708" y="8111"/>
                </a:lnTo>
                <a:lnTo>
                  <a:pt x="6694" y="8053"/>
                </a:lnTo>
                <a:lnTo>
                  <a:pt x="6681" y="7995"/>
                </a:lnTo>
                <a:lnTo>
                  <a:pt x="6668" y="7936"/>
                </a:lnTo>
                <a:lnTo>
                  <a:pt x="6730" y="7898"/>
                </a:lnTo>
                <a:lnTo>
                  <a:pt x="6792" y="7858"/>
                </a:lnTo>
                <a:lnTo>
                  <a:pt x="6853" y="7817"/>
                </a:lnTo>
                <a:lnTo>
                  <a:pt x="6913" y="7774"/>
                </a:lnTo>
                <a:lnTo>
                  <a:pt x="6972" y="7731"/>
                </a:lnTo>
                <a:lnTo>
                  <a:pt x="7031" y="7686"/>
                </a:lnTo>
                <a:lnTo>
                  <a:pt x="7088" y="7642"/>
                </a:lnTo>
                <a:lnTo>
                  <a:pt x="7145" y="7595"/>
                </a:lnTo>
                <a:lnTo>
                  <a:pt x="7201" y="7547"/>
                </a:lnTo>
                <a:lnTo>
                  <a:pt x="7254" y="7498"/>
                </a:lnTo>
                <a:lnTo>
                  <a:pt x="7308" y="7449"/>
                </a:lnTo>
                <a:lnTo>
                  <a:pt x="7361" y="7398"/>
                </a:lnTo>
                <a:lnTo>
                  <a:pt x="7413" y="7346"/>
                </a:lnTo>
                <a:lnTo>
                  <a:pt x="7463" y="7294"/>
                </a:lnTo>
                <a:lnTo>
                  <a:pt x="7513" y="7240"/>
                </a:lnTo>
                <a:lnTo>
                  <a:pt x="7561" y="7185"/>
                </a:lnTo>
                <a:lnTo>
                  <a:pt x="7617" y="7208"/>
                </a:lnTo>
                <a:lnTo>
                  <a:pt x="7672" y="7232"/>
                </a:lnTo>
                <a:lnTo>
                  <a:pt x="7728" y="7255"/>
                </a:lnTo>
                <a:lnTo>
                  <a:pt x="7782" y="7278"/>
                </a:lnTo>
                <a:lnTo>
                  <a:pt x="7838" y="7302"/>
                </a:lnTo>
                <a:lnTo>
                  <a:pt x="7893" y="7324"/>
                </a:lnTo>
                <a:lnTo>
                  <a:pt x="7948" y="7347"/>
                </a:lnTo>
                <a:lnTo>
                  <a:pt x="8004" y="7371"/>
                </a:lnTo>
                <a:lnTo>
                  <a:pt x="8059" y="7394"/>
                </a:lnTo>
                <a:lnTo>
                  <a:pt x="8115" y="7417"/>
                </a:lnTo>
                <a:lnTo>
                  <a:pt x="8169" y="7441"/>
                </a:lnTo>
                <a:lnTo>
                  <a:pt x="8225" y="7464"/>
                </a:lnTo>
                <a:lnTo>
                  <a:pt x="8280" y="7487"/>
                </a:lnTo>
                <a:lnTo>
                  <a:pt x="8335" y="7511"/>
                </a:lnTo>
                <a:lnTo>
                  <a:pt x="8391" y="7533"/>
                </a:lnTo>
                <a:lnTo>
                  <a:pt x="8445" y="7557"/>
                </a:lnTo>
                <a:lnTo>
                  <a:pt x="8456" y="7561"/>
                </a:lnTo>
                <a:lnTo>
                  <a:pt x="8466" y="7563"/>
                </a:lnTo>
                <a:lnTo>
                  <a:pt x="8475" y="7564"/>
                </a:lnTo>
                <a:lnTo>
                  <a:pt x="8485" y="7564"/>
                </a:lnTo>
                <a:lnTo>
                  <a:pt x="8496" y="7564"/>
                </a:lnTo>
                <a:lnTo>
                  <a:pt x="8506" y="7563"/>
                </a:lnTo>
                <a:lnTo>
                  <a:pt x="8515" y="7561"/>
                </a:lnTo>
                <a:lnTo>
                  <a:pt x="8524" y="7557"/>
                </a:lnTo>
                <a:lnTo>
                  <a:pt x="8533" y="7553"/>
                </a:lnTo>
                <a:lnTo>
                  <a:pt x="8542" y="7548"/>
                </a:lnTo>
                <a:lnTo>
                  <a:pt x="8550" y="7543"/>
                </a:lnTo>
                <a:lnTo>
                  <a:pt x="8557" y="7536"/>
                </a:lnTo>
                <a:lnTo>
                  <a:pt x="8564" y="7528"/>
                </a:lnTo>
                <a:lnTo>
                  <a:pt x="8571" y="7520"/>
                </a:lnTo>
                <a:lnTo>
                  <a:pt x="8577" y="7512"/>
                </a:lnTo>
                <a:lnTo>
                  <a:pt x="8581" y="7503"/>
                </a:lnTo>
                <a:lnTo>
                  <a:pt x="8606" y="7447"/>
                </a:lnTo>
                <a:lnTo>
                  <a:pt x="8631" y="7392"/>
                </a:lnTo>
                <a:lnTo>
                  <a:pt x="8659" y="7338"/>
                </a:lnTo>
                <a:lnTo>
                  <a:pt x="8685" y="7283"/>
                </a:lnTo>
                <a:lnTo>
                  <a:pt x="8714" y="7230"/>
                </a:lnTo>
                <a:lnTo>
                  <a:pt x="8742" y="7177"/>
                </a:lnTo>
                <a:lnTo>
                  <a:pt x="8771" y="7124"/>
                </a:lnTo>
                <a:lnTo>
                  <a:pt x="8800" y="7071"/>
                </a:lnTo>
                <a:lnTo>
                  <a:pt x="8831" y="7020"/>
                </a:lnTo>
                <a:lnTo>
                  <a:pt x="8863" y="6967"/>
                </a:lnTo>
                <a:lnTo>
                  <a:pt x="8894" y="6916"/>
                </a:lnTo>
                <a:lnTo>
                  <a:pt x="8927" y="6866"/>
                </a:lnTo>
                <a:lnTo>
                  <a:pt x="8960" y="6814"/>
                </a:lnTo>
                <a:lnTo>
                  <a:pt x="8994" y="6765"/>
                </a:lnTo>
                <a:lnTo>
                  <a:pt x="9028" y="6715"/>
                </a:lnTo>
                <a:lnTo>
                  <a:pt x="9064" y="6666"/>
                </a:lnTo>
                <a:lnTo>
                  <a:pt x="9070" y="6657"/>
                </a:lnTo>
                <a:lnTo>
                  <a:pt x="9074" y="6647"/>
                </a:lnTo>
                <a:lnTo>
                  <a:pt x="9078" y="6638"/>
                </a:lnTo>
                <a:lnTo>
                  <a:pt x="9081" y="6628"/>
                </a:lnTo>
                <a:lnTo>
                  <a:pt x="9083" y="6619"/>
                </a:lnTo>
                <a:lnTo>
                  <a:pt x="9083" y="6609"/>
                </a:lnTo>
                <a:lnTo>
                  <a:pt x="9083" y="6598"/>
                </a:lnTo>
                <a:lnTo>
                  <a:pt x="9083" y="6589"/>
                </a:lnTo>
                <a:lnTo>
                  <a:pt x="9081" y="6579"/>
                </a:lnTo>
                <a:lnTo>
                  <a:pt x="9079" y="6570"/>
                </a:lnTo>
                <a:lnTo>
                  <a:pt x="9074" y="6561"/>
                </a:lnTo>
                <a:lnTo>
                  <a:pt x="9071" y="6552"/>
                </a:lnTo>
                <a:lnTo>
                  <a:pt x="9065" y="6544"/>
                </a:lnTo>
                <a:lnTo>
                  <a:pt x="9058" y="6536"/>
                </a:lnTo>
                <a:lnTo>
                  <a:pt x="9051" y="6528"/>
                </a:lnTo>
                <a:lnTo>
                  <a:pt x="9043" y="6521"/>
                </a:lnTo>
                <a:lnTo>
                  <a:pt x="8947" y="6449"/>
                </a:lnTo>
                <a:lnTo>
                  <a:pt x="8853" y="6376"/>
                </a:lnTo>
                <a:lnTo>
                  <a:pt x="8757" y="6304"/>
                </a:lnTo>
                <a:lnTo>
                  <a:pt x="8662" y="6231"/>
                </a:lnTo>
                <a:lnTo>
                  <a:pt x="8566" y="6159"/>
                </a:lnTo>
                <a:lnTo>
                  <a:pt x="8470" y="6087"/>
                </a:lnTo>
                <a:lnTo>
                  <a:pt x="8376" y="6014"/>
                </a:lnTo>
                <a:lnTo>
                  <a:pt x="8280" y="5942"/>
                </a:lnTo>
                <a:lnTo>
                  <a:pt x="8303" y="5873"/>
                </a:lnTo>
                <a:lnTo>
                  <a:pt x="8324" y="5805"/>
                </a:lnTo>
                <a:lnTo>
                  <a:pt x="8344" y="5735"/>
                </a:lnTo>
                <a:lnTo>
                  <a:pt x="8363" y="5666"/>
                </a:lnTo>
                <a:lnTo>
                  <a:pt x="8380" y="5595"/>
                </a:lnTo>
                <a:lnTo>
                  <a:pt x="8396" y="5524"/>
                </a:lnTo>
                <a:lnTo>
                  <a:pt x="8411" y="5453"/>
                </a:lnTo>
                <a:lnTo>
                  <a:pt x="8425" y="5381"/>
                </a:lnTo>
                <a:lnTo>
                  <a:pt x="8437" y="5310"/>
                </a:lnTo>
                <a:lnTo>
                  <a:pt x="8448" y="5236"/>
                </a:lnTo>
                <a:lnTo>
                  <a:pt x="8457" y="5163"/>
                </a:lnTo>
                <a:lnTo>
                  <a:pt x="8465" y="5089"/>
                </a:lnTo>
                <a:lnTo>
                  <a:pt x="8472" y="5016"/>
                </a:lnTo>
                <a:lnTo>
                  <a:pt x="8476" y="4941"/>
                </a:lnTo>
                <a:lnTo>
                  <a:pt x="8480" y="4867"/>
                </a:lnTo>
                <a:lnTo>
                  <a:pt x="8482" y="4791"/>
                </a:lnTo>
                <a:lnTo>
                  <a:pt x="8539" y="4773"/>
                </a:lnTo>
                <a:lnTo>
                  <a:pt x="8596" y="4756"/>
                </a:lnTo>
                <a:lnTo>
                  <a:pt x="8654" y="4738"/>
                </a:lnTo>
                <a:lnTo>
                  <a:pt x="8711" y="4720"/>
                </a:lnTo>
                <a:lnTo>
                  <a:pt x="8768" y="4702"/>
                </a:lnTo>
                <a:lnTo>
                  <a:pt x="8825" y="4685"/>
                </a:lnTo>
                <a:lnTo>
                  <a:pt x="8882" y="4667"/>
                </a:lnTo>
                <a:lnTo>
                  <a:pt x="8941" y="4650"/>
                </a:lnTo>
                <a:lnTo>
                  <a:pt x="8998" y="4631"/>
                </a:lnTo>
                <a:lnTo>
                  <a:pt x="9055" y="4614"/>
                </a:lnTo>
                <a:lnTo>
                  <a:pt x="9112" y="4596"/>
                </a:lnTo>
                <a:lnTo>
                  <a:pt x="9169" y="4579"/>
                </a:lnTo>
                <a:lnTo>
                  <a:pt x="9226" y="4561"/>
                </a:lnTo>
                <a:lnTo>
                  <a:pt x="9284" y="4542"/>
                </a:lnTo>
                <a:lnTo>
                  <a:pt x="9341" y="4525"/>
                </a:lnTo>
                <a:lnTo>
                  <a:pt x="9398" y="4507"/>
                </a:lnTo>
                <a:lnTo>
                  <a:pt x="9408" y="4504"/>
                </a:lnTo>
                <a:lnTo>
                  <a:pt x="9418" y="4499"/>
                </a:lnTo>
                <a:lnTo>
                  <a:pt x="9426" y="4494"/>
                </a:lnTo>
                <a:lnTo>
                  <a:pt x="9434" y="4488"/>
                </a:lnTo>
                <a:lnTo>
                  <a:pt x="9441" y="4481"/>
                </a:lnTo>
                <a:lnTo>
                  <a:pt x="9447" y="4474"/>
                </a:lnTo>
                <a:lnTo>
                  <a:pt x="9454" y="4466"/>
                </a:lnTo>
                <a:lnTo>
                  <a:pt x="9459" y="4457"/>
                </a:lnTo>
                <a:lnTo>
                  <a:pt x="9463" y="4448"/>
                </a:lnTo>
                <a:lnTo>
                  <a:pt x="9467" y="4438"/>
                </a:lnTo>
                <a:lnTo>
                  <a:pt x="9469" y="4429"/>
                </a:lnTo>
                <a:lnTo>
                  <a:pt x="9470" y="4419"/>
                </a:lnTo>
                <a:lnTo>
                  <a:pt x="9471" y="4409"/>
                </a:lnTo>
                <a:lnTo>
                  <a:pt x="9470" y="4399"/>
                </a:lnTo>
                <a:lnTo>
                  <a:pt x="9469" y="4388"/>
                </a:lnTo>
                <a:lnTo>
                  <a:pt x="9467" y="4378"/>
                </a:lnTo>
                <a:close/>
                <a:moveTo>
                  <a:pt x="4735" y="7758"/>
                </a:moveTo>
                <a:lnTo>
                  <a:pt x="4735" y="7758"/>
                </a:lnTo>
                <a:lnTo>
                  <a:pt x="4579" y="7755"/>
                </a:lnTo>
                <a:lnTo>
                  <a:pt x="4425" y="7742"/>
                </a:lnTo>
                <a:lnTo>
                  <a:pt x="4273" y="7723"/>
                </a:lnTo>
                <a:lnTo>
                  <a:pt x="4123" y="7697"/>
                </a:lnTo>
                <a:lnTo>
                  <a:pt x="3977" y="7662"/>
                </a:lnTo>
                <a:lnTo>
                  <a:pt x="3833" y="7621"/>
                </a:lnTo>
                <a:lnTo>
                  <a:pt x="3692" y="7574"/>
                </a:lnTo>
                <a:lnTo>
                  <a:pt x="3554" y="7520"/>
                </a:lnTo>
                <a:lnTo>
                  <a:pt x="3419" y="7459"/>
                </a:lnTo>
                <a:lnTo>
                  <a:pt x="3289" y="7392"/>
                </a:lnTo>
                <a:lnTo>
                  <a:pt x="3163" y="7319"/>
                </a:lnTo>
                <a:lnTo>
                  <a:pt x="3039" y="7240"/>
                </a:lnTo>
                <a:lnTo>
                  <a:pt x="2920" y="7156"/>
                </a:lnTo>
                <a:lnTo>
                  <a:pt x="2805" y="7065"/>
                </a:lnTo>
                <a:lnTo>
                  <a:pt x="2695" y="6969"/>
                </a:lnTo>
                <a:lnTo>
                  <a:pt x="2590" y="6869"/>
                </a:lnTo>
                <a:lnTo>
                  <a:pt x="2489" y="6764"/>
                </a:lnTo>
                <a:lnTo>
                  <a:pt x="2395" y="6653"/>
                </a:lnTo>
                <a:lnTo>
                  <a:pt x="2305" y="6539"/>
                </a:lnTo>
                <a:lnTo>
                  <a:pt x="2219" y="6420"/>
                </a:lnTo>
                <a:lnTo>
                  <a:pt x="2140" y="6297"/>
                </a:lnTo>
                <a:lnTo>
                  <a:pt x="2067" y="6169"/>
                </a:lnTo>
                <a:lnTo>
                  <a:pt x="2001" y="6039"/>
                </a:lnTo>
                <a:lnTo>
                  <a:pt x="1939" y="5904"/>
                </a:lnTo>
                <a:lnTo>
                  <a:pt x="1886" y="5766"/>
                </a:lnTo>
                <a:lnTo>
                  <a:pt x="1838" y="5626"/>
                </a:lnTo>
                <a:lnTo>
                  <a:pt x="1797" y="5482"/>
                </a:lnTo>
                <a:lnTo>
                  <a:pt x="1763" y="5335"/>
                </a:lnTo>
                <a:lnTo>
                  <a:pt x="1736" y="5185"/>
                </a:lnTo>
                <a:lnTo>
                  <a:pt x="1717" y="5033"/>
                </a:lnTo>
                <a:lnTo>
                  <a:pt x="1706" y="4879"/>
                </a:lnTo>
                <a:lnTo>
                  <a:pt x="1701" y="4723"/>
                </a:lnTo>
                <a:lnTo>
                  <a:pt x="1706" y="4566"/>
                </a:lnTo>
                <a:lnTo>
                  <a:pt x="1717" y="4412"/>
                </a:lnTo>
                <a:lnTo>
                  <a:pt x="1736" y="4260"/>
                </a:lnTo>
                <a:lnTo>
                  <a:pt x="1763" y="4111"/>
                </a:lnTo>
                <a:lnTo>
                  <a:pt x="1797" y="3965"/>
                </a:lnTo>
                <a:lnTo>
                  <a:pt x="1838" y="3820"/>
                </a:lnTo>
                <a:lnTo>
                  <a:pt x="1886" y="3679"/>
                </a:lnTo>
                <a:lnTo>
                  <a:pt x="1939" y="3541"/>
                </a:lnTo>
                <a:lnTo>
                  <a:pt x="2001" y="3406"/>
                </a:lnTo>
                <a:lnTo>
                  <a:pt x="2067" y="3276"/>
                </a:lnTo>
                <a:lnTo>
                  <a:pt x="2140" y="3148"/>
                </a:lnTo>
                <a:lnTo>
                  <a:pt x="2219" y="3026"/>
                </a:lnTo>
                <a:lnTo>
                  <a:pt x="2305" y="2906"/>
                </a:lnTo>
                <a:lnTo>
                  <a:pt x="2395" y="2792"/>
                </a:lnTo>
                <a:lnTo>
                  <a:pt x="2489" y="2682"/>
                </a:lnTo>
                <a:lnTo>
                  <a:pt x="2590" y="2576"/>
                </a:lnTo>
                <a:lnTo>
                  <a:pt x="2695" y="2476"/>
                </a:lnTo>
                <a:lnTo>
                  <a:pt x="2805" y="2380"/>
                </a:lnTo>
                <a:lnTo>
                  <a:pt x="2920" y="2291"/>
                </a:lnTo>
                <a:lnTo>
                  <a:pt x="3039" y="2205"/>
                </a:lnTo>
                <a:lnTo>
                  <a:pt x="3163" y="2127"/>
                </a:lnTo>
                <a:lnTo>
                  <a:pt x="3289" y="2054"/>
                </a:lnTo>
                <a:lnTo>
                  <a:pt x="3419" y="1987"/>
                </a:lnTo>
                <a:lnTo>
                  <a:pt x="3554" y="1926"/>
                </a:lnTo>
                <a:lnTo>
                  <a:pt x="3692" y="1872"/>
                </a:lnTo>
                <a:lnTo>
                  <a:pt x="3833" y="1824"/>
                </a:lnTo>
                <a:lnTo>
                  <a:pt x="3977" y="1783"/>
                </a:lnTo>
                <a:lnTo>
                  <a:pt x="4123" y="1749"/>
                </a:lnTo>
                <a:lnTo>
                  <a:pt x="4273" y="1723"/>
                </a:lnTo>
                <a:lnTo>
                  <a:pt x="4425" y="1703"/>
                </a:lnTo>
                <a:lnTo>
                  <a:pt x="4579" y="1692"/>
                </a:lnTo>
                <a:lnTo>
                  <a:pt x="4735" y="1687"/>
                </a:lnTo>
                <a:lnTo>
                  <a:pt x="4891" y="1692"/>
                </a:lnTo>
                <a:lnTo>
                  <a:pt x="5045" y="1703"/>
                </a:lnTo>
                <a:lnTo>
                  <a:pt x="5197" y="1723"/>
                </a:lnTo>
                <a:lnTo>
                  <a:pt x="5346" y="1749"/>
                </a:lnTo>
                <a:lnTo>
                  <a:pt x="5494" y="1783"/>
                </a:lnTo>
                <a:lnTo>
                  <a:pt x="5637" y="1824"/>
                </a:lnTo>
                <a:lnTo>
                  <a:pt x="5778" y="1872"/>
                </a:lnTo>
                <a:lnTo>
                  <a:pt x="5916" y="1926"/>
                </a:lnTo>
                <a:lnTo>
                  <a:pt x="6050" y="1987"/>
                </a:lnTo>
                <a:lnTo>
                  <a:pt x="6182" y="2054"/>
                </a:lnTo>
                <a:lnTo>
                  <a:pt x="6308" y="2127"/>
                </a:lnTo>
                <a:lnTo>
                  <a:pt x="6432" y="2205"/>
                </a:lnTo>
                <a:lnTo>
                  <a:pt x="6550" y="2291"/>
                </a:lnTo>
                <a:lnTo>
                  <a:pt x="6664" y="2380"/>
                </a:lnTo>
                <a:lnTo>
                  <a:pt x="6775" y="2476"/>
                </a:lnTo>
                <a:lnTo>
                  <a:pt x="6880" y="2576"/>
                </a:lnTo>
                <a:lnTo>
                  <a:pt x="6980" y="2682"/>
                </a:lnTo>
                <a:lnTo>
                  <a:pt x="7076" y="2792"/>
                </a:lnTo>
                <a:lnTo>
                  <a:pt x="7166" y="2906"/>
                </a:lnTo>
                <a:lnTo>
                  <a:pt x="7251" y="3026"/>
                </a:lnTo>
                <a:lnTo>
                  <a:pt x="7329" y="3148"/>
                </a:lnTo>
                <a:lnTo>
                  <a:pt x="7403" y="3276"/>
                </a:lnTo>
                <a:lnTo>
                  <a:pt x="7470" y="3406"/>
                </a:lnTo>
                <a:lnTo>
                  <a:pt x="7530" y="3541"/>
                </a:lnTo>
                <a:lnTo>
                  <a:pt x="7585" y="3679"/>
                </a:lnTo>
                <a:lnTo>
                  <a:pt x="7633" y="3820"/>
                </a:lnTo>
                <a:lnTo>
                  <a:pt x="7673" y="3965"/>
                </a:lnTo>
                <a:lnTo>
                  <a:pt x="7707" y="4111"/>
                </a:lnTo>
                <a:lnTo>
                  <a:pt x="7733" y="4260"/>
                </a:lnTo>
                <a:lnTo>
                  <a:pt x="7753" y="4412"/>
                </a:lnTo>
                <a:lnTo>
                  <a:pt x="7765" y="4566"/>
                </a:lnTo>
                <a:lnTo>
                  <a:pt x="7769" y="4723"/>
                </a:lnTo>
                <a:lnTo>
                  <a:pt x="7765" y="4879"/>
                </a:lnTo>
                <a:lnTo>
                  <a:pt x="7753" y="5033"/>
                </a:lnTo>
                <a:lnTo>
                  <a:pt x="7733" y="5185"/>
                </a:lnTo>
                <a:lnTo>
                  <a:pt x="7707" y="5335"/>
                </a:lnTo>
                <a:lnTo>
                  <a:pt x="7673" y="5482"/>
                </a:lnTo>
                <a:lnTo>
                  <a:pt x="7633" y="5626"/>
                </a:lnTo>
                <a:lnTo>
                  <a:pt x="7585" y="5766"/>
                </a:lnTo>
                <a:lnTo>
                  <a:pt x="7530" y="5904"/>
                </a:lnTo>
                <a:lnTo>
                  <a:pt x="7470" y="6039"/>
                </a:lnTo>
                <a:lnTo>
                  <a:pt x="7403" y="6169"/>
                </a:lnTo>
                <a:lnTo>
                  <a:pt x="7329" y="6297"/>
                </a:lnTo>
                <a:lnTo>
                  <a:pt x="7251" y="6420"/>
                </a:lnTo>
                <a:lnTo>
                  <a:pt x="7166" y="6539"/>
                </a:lnTo>
                <a:lnTo>
                  <a:pt x="7076" y="6653"/>
                </a:lnTo>
                <a:lnTo>
                  <a:pt x="6980" y="6764"/>
                </a:lnTo>
                <a:lnTo>
                  <a:pt x="6880" y="6869"/>
                </a:lnTo>
                <a:lnTo>
                  <a:pt x="6775" y="6969"/>
                </a:lnTo>
                <a:lnTo>
                  <a:pt x="6664" y="7065"/>
                </a:lnTo>
                <a:lnTo>
                  <a:pt x="6550" y="7156"/>
                </a:lnTo>
                <a:lnTo>
                  <a:pt x="6432" y="7240"/>
                </a:lnTo>
                <a:lnTo>
                  <a:pt x="6308" y="7319"/>
                </a:lnTo>
                <a:lnTo>
                  <a:pt x="6182" y="7392"/>
                </a:lnTo>
                <a:lnTo>
                  <a:pt x="6050" y="7459"/>
                </a:lnTo>
                <a:lnTo>
                  <a:pt x="5916" y="7520"/>
                </a:lnTo>
                <a:lnTo>
                  <a:pt x="5778" y="7574"/>
                </a:lnTo>
                <a:lnTo>
                  <a:pt x="5637" y="7621"/>
                </a:lnTo>
                <a:lnTo>
                  <a:pt x="5494" y="7662"/>
                </a:lnTo>
                <a:lnTo>
                  <a:pt x="5346" y="7697"/>
                </a:lnTo>
                <a:lnTo>
                  <a:pt x="5197" y="7723"/>
                </a:lnTo>
                <a:lnTo>
                  <a:pt x="5045" y="7742"/>
                </a:lnTo>
                <a:lnTo>
                  <a:pt x="4891" y="7755"/>
                </a:lnTo>
                <a:lnTo>
                  <a:pt x="4735" y="7758"/>
                </a:lnTo>
                <a:close/>
              </a:path>
            </a:pathLst>
          </a:custGeom>
          <a:solidFill>
            <a:schemeClr val="bg1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3" name="Freeform 16">
            <a:extLst>
              <a:ext uri="{FF2B5EF4-FFF2-40B4-BE49-F238E27FC236}">
                <a16:creationId xmlns:a16="http://schemas.microsoft.com/office/drawing/2014/main" id="{C82F3CC4-1038-CF5A-70B5-3888400EC671}"/>
              </a:ext>
            </a:extLst>
          </p:cNvPr>
          <p:cNvSpPr>
            <a:spLocks noEditPoints="1"/>
          </p:cNvSpPr>
          <p:nvPr/>
        </p:nvSpPr>
        <p:spPr bwMode="auto">
          <a:xfrm>
            <a:off x="3657599" y="1583284"/>
            <a:ext cx="2630823" cy="2593050"/>
          </a:xfrm>
          <a:custGeom>
            <a:avLst/>
            <a:gdLst>
              <a:gd name="T0" fmla="*/ 9305 w 9471"/>
              <a:gd name="T1" fmla="*/ 3488 h 9336"/>
              <a:gd name="T2" fmla="*/ 9202 w 9471"/>
              <a:gd name="T3" fmla="*/ 3329 h 9336"/>
              <a:gd name="T4" fmla="*/ 8294 w 9471"/>
              <a:gd name="T5" fmla="*/ 3373 h 9336"/>
              <a:gd name="T6" fmla="*/ 7695 w 9471"/>
              <a:gd name="T7" fmla="*/ 2423 h 9336"/>
              <a:gd name="T8" fmla="*/ 8136 w 9471"/>
              <a:gd name="T9" fmla="*/ 1609 h 9336"/>
              <a:gd name="T10" fmla="*/ 8148 w 9471"/>
              <a:gd name="T11" fmla="*/ 1422 h 9336"/>
              <a:gd name="T12" fmla="*/ 7442 w 9471"/>
              <a:gd name="T13" fmla="*/ 838 h 9336"/>
              <a:gd name="T14" fmla="*/ 7261 w 9471"/>
              <a:gd name="T15" fmla="*/ 783 h 9336"/>
              <a:gd name="T16" fmla="*/ 6091 w 9471"/>
              <a:gd name="T17" fmla="*/ 1226 h 9336"/>
              <a:gd name="T18" fmla="*/ 5400 w 9471"/>
              <a:gd name="T19" fmla="*/ 626 h 9336"/>
              <a:gd name="T20" fmla="*/ 5302 w 9471"/>
              <a:gd name="T21" fmla="*/ 29 h 9336"/>
              <a:gd name="T22" fmla="*/ 4796 w 9471"/>
              <a:gd name="T23" fmla="*/ 25 h 9336"/>
              <a:gd name="T24" fmla="*/ 4185 w 9471"/>
              <a:gd name="T25" fmla="*/ 17 h 9336"/>
              <a:gd name="T26" fmla="*/ 4086 w 9471"/>
              <a:gd name="T27" fmla="*/ 507 h 9336"/>
              <a:gd name="T28" fmla="*/ 3519 w 9471"/>
              <a:gd name="T29" fmla="*/ 1176 h 9336"/>
              <a:gd name="T30" fmla="*/ 2306 w 9471"/>
              <a:gd name="T31" fmla="*/ 871 h 9336"/>
              <a:gd name="T32" fmla="*/ 2079 w 9471"/>
              <a:gd name="T33" fmla="*/ 788 h 9336"/>
              <a:gd name="T34" fmla="*/ 1382 w 9471"/>
              <a:gd name="T35" fmla="*/ 1381 h 9336"/>
              <a:gd name="T36" fmla="*/ 1297 w 9471"/>
              <a:gd name="T37" fmla="*/ 1549 h 9336"/>
              <a:gd name="T38" fmla="*/ 1789 w 9471"/>
              <a:gd name="T39" fmla="*/ 2315 h 9336"/>
              <a:gd name="T40" fmla="*/ 1264 w 9471"/>
              <a:gd name="T41" fmla="*/ 3307 h 9336"/>
              <a:gd name="T42" fmla="*/ 340 w 9471"/>
              <a:gd name="T43" fmla="*/ 3332 h 9336"/>
              <a:gd name="T44" fmla="*/ 173 w 9471"/>
              <a:gd name="T45" fmla="*/ 3417 h 9336"/>
              <a:gd name="T46" fmla="*/ 21 w 9471"/>
              <a:gd name="T47" fmla="*/ 4320 h 9336"/>
              <a:gd name="T48" fmla="*/ 63 w 9471"/>
              <a:gd name="T49" fmla="*/ 4504 h 9336"/>
              <a:gd name="T50" fmla="*/ 932 w 9471"/>
              <a:gd name="T51" fmla="*/ 4773 h 9336"/>
              <a:gd name="T52" fmla="*/ 1168 w 9471"/>
              <a:gd name="T53" fmla="*/ 5874 h 9336"/>
              <a:gd name="T54" fmla="*/ 390 w 9471"/>
              <a:gd name="T55" fmla="*/ 6579 h 9336"/>
              <a:gd name="T56" fmla="*/ 640 w 9471"/>
              <a:gd name="T57" fmla="*/ 7019 h 9336"/>
              <a:gd name="T58" fmla="*/ 938 w 9471"/>
              <a:gd name="T59" fmla="*/ 7553 h 9336"/>
              <a:gd name="T60" fmla="*/ 1411 w 9471"/>
              <a:gd name="T61" fmla="*/ 7394 h 9336"/>
              <a:gd name="T62" fmla="*/ 2271 w 9471"/>
              <a:gd name="T63" fmla="*/ 7547 h 9336"/>
              <a:gd name="T64" fmla="*/ 2710 w 9471"/>
              <a:gd name="T65" fmla="*/ 8345 h 9336"/>
              <a:gd name="T66" fmla="*/ 2599 w 9471"/>
              <a:gd name="T67" fmla="*/ 8940 h 9336"/>
              <a:gd name="T68" fmla="*/ 3073 w 9471"/>
              <a:gd name="T69" fmla="*/ 9116 h 9336"/>
              <a:gd name="T70" fmla="*/ 3644 w 9471"/>
              <a:gd name="T71" fmla="*/ 9333 h 9336"/>
              <a:gd name="T72" fmla="*/ 3906 w 9471"/>
              <a:gd name="T73" fmla="*/ 8907 h 9336"/>
              <a:gd name="T74" fmla="*/ 4661 w 9471"/>
              <a:gd name="T75" fmla="*/ 8472 h 9336"/>
              <a:gd name="T76" fmla="*/ 5511 w 9471"/>
              <a:gd name="T77" fmla="*/ 8800 h 9336"/>
              <a:gd name="T78" fmla="*/ 5809 w 9471"/>
              <a:gd name="T79" fmla="*/ 9327 h 9336"/>
              <a:gd name="T80" fmla="*/ 6285 w 9471"/>
              <a:gd name="T81" fmla="*/ 9157 h 9336"/>
              <a:gd name="T82" fmla="*/ 6862 w 9471"/>
              <a:gd name="T83" fmla="*/ 8956 h 9336"/>
              <a:gd name="T84" fmla="*/ 6788 w 9471"/>
              <a:gd name="T85" fmla="*/ 8462 h 9336"/>
              <a:gd name="T86" fmla="*/ 7089 w 9471"/>
              <a:gd name="T87" fmla="*/ 7641 h 9336"/>
              <a:gd name="T88" fmla="*/ 7949 w 9471"/>
              <a:gd name="T89" fmla="*/ 7347 h 9336"/>
              <a:gd name="T90" fmla="*/ 8515 w 9471"/>
              <a:gd name="T91" fmla="*/ 7560 h 9336"/>
              <a:gd name="T92" fmla="*/ 8771 w 9471"/>
              <a:gd name="T93" fmla="*/ 7124 h 9336"/>
              <a:gd name="T94" fmla="*/ 9085 w 9471"/>
              <a:gd name="T95" fmla="*/ 6599 h 9336"/>
              <a:gd name="T96" fmla="*/ 8376 w 9471"/>
              <a:gd name="T97" fmla="*/ 6014 h 9336"/>
              <a:gd name="T98" fmla="*/ 8480 w 9471"/>
              <a:gd name="T99" fmla="*/ 4867 h 9336"/>
              <a:gd name="T100" fmla="*/ 9341 w 9471"/>
              <a:gd name="T101" fmla="*/ 4525 h 9336"/>
              <a:gd name="T102" fmla="*/ 9469 w 9471"/>
              <a:gd name="T103" fmla="*/ 4388 h 9336"/>
              <a:gd name="T104" fmla="*/ 2921 w 9471"/>
              <a:gd name="T105" fmla="*/ 7155 h 9336"/>
              <a:gd name="T106" fmla="*/ 1737 w 9471"/>
              <a:gd name="T107" fmla="*/ 5185 h 9336"/>
              <a:gd name="T108" fmla="*/ 2305 w 9471"/>
              <a:gd name="T109" fmla="*/ 2907 h 9336"/>
              <a:gd name="T110" fmla="*/ 4274 w 9471"/>
              <a:gd name="T111" fmla="*/ 1723 h 9336"/>
              <a:gd name="T112" fmla="*/ 6550 w 9471"/>
              <a:gd name="T113" fmla="*/ 2290 h 9336"/>
              <a:gd name="T114" fmla="*/ 7735 w 9471"/>
              <a:gd name="T115" fmla="*/ 4261 h 9336"/>
              <a:gd name="T116" fmla="*/ 7167 w 9471"/>
              <a:gd name="T117" fmla="*/ 6539 h 9336"/>
              <a:gd name="T118" fmla="*/ 5197 w 9471"/>
              <a:gd name="T119" fmla="*/ 7723 h 9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471" h="9336">
                <a:moveTo>
                  <a:pt x="9467" y="4378"/>
                </a:moveTo>
                <a:lnTo>
                  <a:pt x="9451" y="4320"/>
                </a:lnTo>
                <a:lnTo>
                  <a:pt x="9436" y="4262"/>
                </a:lnTo>
                <a:lnTo>
                  <a:pt x="9421" y="4202"/>
                </a:lnTo>
                <a:lnTo>
                  <a:pt x="9408" y="4144"/>
                </a:lnTo>
                <a:lnTo>
                  <a:pt x="9394" y="4085"/>
                </a:lnTo>
                <a:lnTo>
                  <a:pt x="9381" y="4025"/>
                </a:lnTo>
                <a:lnTo>
                  <a:pt x="9370" y="3966"/>
                </a:lnTo>
                <a:lnTo>
                  <a:pt x="9358" y="3907"/>
                </a:lnTo>
                <a:lnTo>
                  <a:pt x="9348" y="3847"/>
                </a:lnTo>
                <a:lnTo>
                  <a:pt x="9339" y="3788"/>
                </a:lnTo>
                <a:lnTo>
                  <a:pt x="9331" y="3727"/>
                </a:lnTo>
                <a:lnTo>
                  <a:pt x="9323" y="3668"/>
                </a:lnTo>
                <a:lnTo>
                  <a:pt x="9316" y="3608"/>
                </a:lnTo>
                <a:lnTo>
                  <a:pt x="9309" y="3548"/>
                </a:lnTo>
                <a:lnTo>
                  <a:pt x="9305" y="3488"/>
                </a:lnTo>
                <a:lnTo>
                  <a:pt x="9299" y="3427"/>
                </a:lnTo>
                <a:lnTo>
                  <a:pt x="9298" y="3417"/>
                </a:lnTo>
                <a:lnTo>
                  <a:pt x="9296" y="3407"/>
                </a:lnTo>
                <a:lnTo>
                  <a:pt x="9293" y="3396"/>
                </a:lnTo>
                <a:lnTo>
                  <a:pt x="9289" y="3387"/>
                </a:lnTo>
                <a:lnTo>
                  <a:pt x="9284" y="3379"/>
                </a:lnTo>
                <a:lnTo>
                  <a:pt x="9279" y="3371"/>
                </a:lnTo>
                <a:lnTo>
                  <a:pt x="9272" y="3363"/>
                </a:lnTo>
                <a:lnTo>
                  <a:pt x="9265" y="3356"/>
                </a:lnTo>
                <a:lnTo>
                  <a:pt x="9258" y="3350"/>
                </a:lnTo>
                <a:lnTo>
                  <a:pt x="9249" y="3344"/>
                </a:lnTo>
                <a:lnTo>
                  <a:pt x="9241" y="3339"/>
                </a:lnTo>
                <a:lnTo>
                  <a:pt x="9232" y="3336"/>
                </a:lnTo>
                <a:lnTo>
                  <a:pt x="9222" y="3332"/>
                </a:lnTo>
                <a:lnTo>
                  <a:pt x="9212" y="3330"/>
                </a:lnTo>
                <a:lnTo>
                  <a:pt x="9202" y="3329"/>
                </a:lnTo>
                <a:lnTo>
                  <a:pt x="9191" y="3329"/>
                </a:lnTo>
                <a:lnTo>
                  <a:pt x="9131" y="3332"/>
                </a:lnTo>
                <a:lnTo>
                  <a:pt x="9072" y="3335"/>
                </a:lnTo>
                <a:lnTo>
                  <a:pt x="9012" y="3338"/>
                </a:lnTo>
                <a:lnTo>
                  <a:pt x="8952" y="3342"/>
                </a:lnTo>
                <a:lnTo>
                  <a:pt x="8892" y="3344"/>
                </a:lnTo>
                <a:lnTo>
                  <a:pt x="8832" y="3347"/>
                </a:lnTo>
                <a:lnTo>
                  <a:pt x="8772" y="3350"/>
                </a:lnTo>
                <a:lnTo>
                  <a:pt x="8713" y="3353"/>
                </a:lnTo>
                <a:lnTo>
                  <a:pt x="8653" y="3355"/>
                </a:lnTo>
                <a:lnTo>
                  <a:pt x="8593" y="3359"/>
                </a:lnTo>
                <a:lnTo>
                  <a:pt x="8534" y="3362"/>
                </a:lnTo>
                <a:lnTo>
                  <a:pt x="8473" y="3364"/>
                </a:lnTo>
                <a:lnTo>
                  <a:pt x="8414" y="3368"/>
                </a:lnTo>
                <a:lnTo>
                  <a:pt x="8353" y="3370"/>
                </a:lnTo>
                <a:lnTo>
                  <a:pt x="8294" y="3373"/>
                </a:lnTo>
                <a:lnTo>
                  <a:pt x="8235" y="3376"/>
                </a:lnTo>
                <a:lnTo>
                  <a:pt x="8207" y="3307"/>
                </a:lnTo>
                <a:lnTo>
                  <a:pt x="8179" y="3239"/>
                </a:lnTo>
                <a:lnTo>
                  <a:pt x="8149" y="3171"/>
                </a:lnTo>
                <a:lnTo>
                  <a:pt x="8117" y="3105"/>
                </a:lnTo>
                <a:lnTo>
                  <a:pt x="8085" y="3039"/>
                </a:lnTo>
                <a:lnTo>
                  <a:pt x="8051" y="2974"/>
                </a:lnTo>
                <a:lnTo>
                  <a:pt x="8017" y="2910"/>
                </a:lnTo>
                <a:lnTo>
                  <a:pt x="7980" y="2846"/>
                </a:lnTo>
                <a:lnTo>
                  <a:pt x="7944" y="2783"/>
                </a:lnTo>
                <a:lnTo>
                  <a:pt x="7905" y="2720"/>
                </a:lnTo>
                <a:lnTo>
                  <a:pt x="7865" y="2659"/>
                </a:lnTo>
                <a:lnTo>
                  <a:pt x="7824" y="2598"/>
                </a:lnTo>
                <a:lnTo>
                  <a:pt x="7783" y="2539"/>
                </a:lnTo>
                <a:lnTo>
                  <a:pt x="7739" y="2481"/>
                </a:lnTo>
                <a:lnTo>
                  <a:pt x="7695" y="2423"/>
                </a:lnTo>
                <a:lnTo>
                  <a:pt x="7649" y="2365"/>
                </a:lnTo>
                <a:lnTo>
                  <a:pt x="7682" y="2315"/>
                </a:lnTo>
                <a:lnTo>
                  <a:pt x="7714" y="2265"/>
                </a:lnTo>
                <a:lnTo>
                  <a:pt x="7747" y="2214"/>
                </a:lnTo>
                <a:lnTo>
                  <a:pt x="7779" y="2163"/>
                </a:lnTo>
                <a:lnTo>
                  <a:pt x="7812" y="2113"/>
                </a:lnTo>
                <a:lnTo>
                  <a:pt x="7844" y="2063"/>
                </a:lnTo>
                <a:lnTo>
                  <a:pt x="7877" y="2013"/>
                </a:lnTo>
                <a:lnTo>
                  <a:pt x="7909" y="1962"/>
                </a:lnTo>
                <a:lnTo>
                  <a:pt x="7943" y="1911"/>
                </a:lnTo>
                <a:lnTo>
                  <a:pt x="7974" y="1861"/>
                </a:lnTo>
                <a:lnTo>
                  <a:pt x="8008" y="1811"/>
                </a:lnTo>
                <a:lnTo>
                  <a:pt x="8039" y="1760"/>
                </a:lnTo>
                <a:lnTo>
                  <a:pt x="8071" y="1710"/>
                </a:lnTo>
                <a:lnTo>
                  <a:pt x="8105" y="1660"/>
                </a:lnTo>
                <a:lnTo>
                  <a:pt x="8136" y="1609"/>
                </a:lnTo>
                <a:lnTo>
                  <a:pt x="8170" y="1558"/>
                </a:lnTo>
                <a:lnTo>
                  <a:pt x="8174" y="1549"/>
                </a:lnTo>
                <a:lnTo>
                  <a:pt x="8179" y="1540"/>
                </a:lnTo>
                <a:lnTo>
                  <a:pt x="8182" y="1531"/>
                </a:lnTo>
                <a:lnTo>
                  <a:pt x="8184" y="1521"/>
                </a:lnTo>
                <a:lnTo>
                  <a:pt x="8186" y="1510"/>
                </a:lnTo>
                <a:lnTo>
                  <a:pt x="8186" y="1501"/>
                </a:lnTo>
                <a:lnTo>
                  <a:pt x="8184" y="1491"/>
                </a:lnTo>
                <a:lnTo>
                  <a:pt x="8183" y="1481"/>
                </a:lnTo>
                <a:lnTo>
                  <a:pt x="8181" y="1472"/>
                </a:lnTo>
                <a:lnTo>
                  <a:pt x="8178" y="1462"/>
                </a:lnTo>
                <a:lnTo>
                  <a:pt x="8173" y="1453"/>
                </a:lnTo>
                <a:lnTo>
                  <a:pt x="8167" y="1445"/>
                </a:lnTo>
                <a:lnTo>
                  <a:pt x="8162" y="1436"/>
                </a:lnTo>
                <a:lnTo>
                  <a:pt x="8155" y="1429"/>
                </a:lnTo>
                <a:lnTo>
                  <a:pt x="8148" y="1422"/>
                </a:lnTo>
                <a:lnTo>
                  <a:pt x="8139" y="1416"/>
                </a:lnTo>
                <a:lnTo>
                  <a:pt x="8090" y="1381"/>
                </a:lnTo>
                <a:lnTo>
                  <a:pt x="8039" y="1347"/>
                </a:lnTo>
                <a:lnTo>
                  <a:pt x="7990" y="1312"/>
                </a:lnTo>
                <a:lnTo>
                  <a:pt x="7943" y="1275"/>
                </a:lnTo>
                <a:lnTo>
                  <a:pt x="7895" y="1239"/>
                </a:lnTo>
                <a:lnTo>
                  <a:pt x="7847" y="1201"/>
                </a:lnTo>
                <a:lnTo>
                  <a:pt x="7800" y="1163"/>
                </a:lnTo>
                <a:lnTo>
                  <a:pt x="7753" y="1124"/>
                </a:lnTo>
                <a:lnTo>
                  <a:pt x="7707" y="1086"/>
                </a:lnTo>
                <a:lnTo>
                  <a:pt x="7662" y="1046"/>
                </a:lnTo>
                <a:lnTo>
                  <a:pt x="7616" y="1006"/>
                </a:lnTo>
                <a:lnTo>
                  <a:pt x="7572" y="965"/>
                </a:lnTo>
                <a:lnTo>
                  <a:pt x="7528" y="922"/>
                </a:lnTo>
                <a:lnTo>
                  <a:pt x="7485" y="881"/>
                </a:lnTo>
                <a:lnTo>
                  <a:pt x="7442" y="838"/>
                </a:lnTo>
                <a:lnTo>
                  <a:pt x="7399" y="795"/>
                </a:lnTo>
                <a:lnTo>
                  <a:pt x="7391" y="788"/>
                </a:lnTo>
                <a:lnTo>
                  <a:pt x="7383" y="782"/>
                </a:lnTo>
                <a:lnTo>
                  <a:pt x="7375" y="776"/>
                </a:lnTo>
                <a:lnTo>
                  <a:pt x="7366" y="772"/>
                </a:lnTo>
                <a:lnTo>
                  <a:pt x="7357" y="768"/>
                </a:lnTo>
                <a:lnTo>
                  <a:pt x="7347" y="765"/>
                </a:lnTo>
                <a:lnTo>
                  <a:pt x="7338" y="764"/>
                </a:lnTo>
                <a:lnTo>
                  <a:pt x="7328" y="763"/>
                </a:lnTo>
                <a:lnTo>
                  <a:pt x="7317" y="763"/>
                </a:lnTo>
                <a:lnTo>
                  <a:pt x="7308" y="764"/>
                </a:lnTo>
                <a:lnTo>
                  <a:pt x="7298" y="766"/>
                </a:lnTo>
                <a:lnTo>
                  <a:pt x="7289" y="768"/>
                </a:lnTo>
                <a:lnTo>
                  <a:pt x="7280" y="773"/>
                </a:lnTo>
                <a:lnTo>
                  <a:pt x="7270" y="777"/>
                </a:lnTo>
                <a:lnTo>
                  <a:pt x="7261" y="783"/>
                </a:lnTo>
                <a:lnTo>
                  <a:pt x="7253" y="790"/>
                </a:lnTo>
                <a:lnTo>
                  <a:pt x="7165" y="871"/>
                </a:lnTo>
                <a:lnTo>
                  <a:pt x="7078" y="953"/>
                </a:lnTo>
                <a:lnTo>
                  <a:pt x="6990" y="1034"/>
                </a:lnTo>
                <a:lnTo>
                  <a:pt x="6902" y="1115"/>
                </a:lnTo>
                <a:lnTo>
                  <a:pt x="6814" y="1198"/>
                </a:lnTo>
                <a:lnTo>
                  <a:pt x="6726" y="1279"/>
                </a:lnTo>
                <a:lnTo>
                  <a:pt x="6638" y="1360"/>
                </a:lnTo>
                <a:lnTo>
                  <a:pt x="6550" y="1442"/>
                </a:lnTo>
                <a:lnTo>
                  <a:pt x="6487" y="1406"/>
                </a:lnTo>
                <a:lnTo>
                  <a:pt x="6423" y="1373"/>
                </a:lnTo>
                <a:lnTo>
                  <a:pt x="6358" y="1341"/>
                </a:lnTo>
                <a:lnTo>
                  <a:pt x="6291" y="1311"/>
                </a:lnTo>
                <a:lnTo>
                  <a:pt x="6225" y="1281"/>
                </a:lnTo>
                <a:lnTo>
                  <a:pt x="6158" y="1252"/>
                </a:lnTo>
                <a:lnTo>
                  <a:pt x="6091" y="1226"/>
                </a:lnTo>
                <a:lnTo>
                  <a:pt x="6022" y="1200"/>
                </a:lnTo>
                <a:lnTo>
                  <a:pt x="5953" y="1176"/>
                </a:lnTo>
                <a:lnTo>
                  <a:pt x="5883" y="1152"/>
                </a:lnTo>
                <a:lnTo>
                  <a:pt x="5813" y="1130"/>
                </a:lnTo>
                <a:lnTo>
                  <a:pt x="5743" y="1110"/>
                </a:lnTo>
                <a:lnTo>
                  <a:pt x="5671" y="1091"/>
                </a:lnTo>
                <a:lnTo>
                  <a:pt x="5599" y="1073"/>
                </a:lnTo>
                <a:lnTo>
                  <a:pt x="5527" y="1057"/>
                </a:lnTo>
                <a:lnTo>
                  <a:pt x="5454" y="1042"/>
                </a:lnTo>
                <a:lnTo>
                  <a:pt x="5446" y="983"/>
                </a:lnTo>
                <a:lnTo>
                  <a:pt x="5438" y="924"/>
                </a:lnTo>
                <a:lnTo>
                  <a:pt x="5431" y="863"/>
                </a:lnTo>
                <a:lnTo>
                  <a:pt x="5423" y="804"/>
                </a:lnTo>
                <a:lnTo>
                  <a:pt x="5416" y="744"/>
                </a:lnTo>
                <a:lnTo>
                  <a:pt x="5408" y="685"/>
                </a:lnTo>
                <a:lnTo>
                  <a:pt x="5400" y="626"/>
                </a:lnTo>
                <a:lnTo>
                  <a:pt x="5394" y="566"/>
                </a:lnTo>
                <a:lnTo>
                  <a:pt x="5386" y="507"/>
                </a:lnTo>
                <a:lnTo>
                  <a:pt x="5379" y="448"/>
                </a:lnTo>
                <a:lnTo>
                  <a:pt x="5371" y="388"/>
                </a:lnTo>
                <a:lnTo>
                  <a:pt x="5364" y="329"/>
                </a:lnTo>
                <a:lnTo>
                  <a:pt x="5356" y="269"/>
                </a:lnTo>
                <a:lnTo>
                  <a:pt x="5348" y="209"/>
                </a:lnTo>
                <a:lnTo>
                  <a:pt x="5341" y="150"/>
                </a:lnTo>
                <a:lnTo>
                  <a:pt x="5333" y="90"/>
                </a:lnTo>
                <a:lnTo>
                  <a:pt x="5332" y="80"/>
                </a:lnTo>
                <a:lnTo>
                  <a:pt x="5328" y="71"/>
                </a:lnTo>
                <a:lnTo>
                  <a:pt x="5325" y="61"/>
                </a:lnTo>
                <a:lnTo>
                  <a:pt x="5320" y="51"/>
                </a:lnTo>
                <a:lnTo>
                  <a:pt x="5315" y="43"/>
                </a:lnTo>
                <a:lnTo>
                  <a:pt x="5309" y="35"/>
                </a:lnTo>
                <a:lnTo>
                  <a:pt x="5302" y="29"/>
                </a:lnTo>
                <a:lnTo>
                  <a:pt x="5294" y="23"/>
                </a:lnTo>
                <a:lnTo>
                  <a:pt x="5286" y="17"/>
                </a:lnTo>
                <a:lnTo>
                  <a:pt x="5277" y="11"/>
                </a:lnTo>
                <a:lnTo>
                  <a:pt x="5268" y="8"/>
                </a:lnTo>
                <a:lnTo>
                  <a:pt x="5259" y="5"/>
                </a:lnTo>
                <a:lnTo>
                  <a:pt x="5250" y="2"/>
                </a:lnTo>
                <a:lnTo>
                  <a:pt x="5239" y="0"/>
                </a:lnTo>
                <a:lnTo>
                  <a:pt x="5229" y="0"/>
                </a:lnTo>
                <a:lnTo>
                  <a:pt x="5218" y="1"/>
                </a:lnTo>
                <a:lnTo>
                  <a:pt x="5158" y="7"/>
                </a:lnTo>
                <a:lnTo>
                  <a:pt x="5098" y="11"/>
                </a:lnTo>
                <a:lnTo>
                  <a:pt x="5038" y="16"/>
                </a:lnTo>
                <a:lnTo>
                  <a:pt x="4977" y="19"/>
                </a:lnTo>
                <a:lnTo>
                  <a:pt x="4917" y="22"/>
                </a:lnTo>
                <a:lnTo>
                  <a:pt x="4856" y="24"/>
                </a:lnTo>
                <a:lnTo>
                  <a:pt x="4796" y="25"/>
                </a:lnTo>
                <a:lnTo>
                  <a:pt x="4735" y="25"/>
                </a:lnTo>
                <a:lnTo>
                  <a:pt x="4676" y="25"/>
                </a:lnTo>
                <a:lnTo>
                  <a:pt x="4615" y="24"/>
                </a:lnTo>
                <a:lnTo>
                  <a:pt x="4555" y="22"/>
                </a:lnTo>
                <a:lnTo>
                  <a:pt x="4494" y="19"/>
                </a:lnTo>
                <a:lnTo>
                  <a:pt x="4434" y="16"/>
                </a:lnTo>
                <a:lnTo>
                  <a:pt x="4373" y="11"/>
                </a:lnTo>
                <a:lnTo>
                  <a:pt x="4313" y="7"/>
                </a:lnTo>
                <a:lnTo>
                  <a:pt x="4253" y="1"/>
                </a:lnTo>
                <a:lnTo>
                  <a:pt x="4242" y="0"/>
                </a:lnTo>
                <a:lnTo>
                  <a:pt x="4232" y="0"/>
                </a:lnTo>
                <a:lnTo>
                  <a:pt x="4222" y="2"/>
                </a:lnTo>
                <a:lnTo>
                  <a:pt x="4213" y="5"/>
                </a:lnTo>
                <a:lnTo>
                  <a:pt x="4203" y="8"/>
                </a:lnTo>
                <a:lnTo>
                  <a:pt x="4194" y="11"/>
                </a:lnTo>
                <a:lnTo>
                  <a:pt x="4185" y="17"/>
                </a:lnTo>
                <a:lnTo>
                  <a:pt x="4177" y="23"/>
                </a:lnTo>
                <a:lnTo>
                  <a:pt x="4169" y="29"/>
                </a:lnTo>
                <a:lnTo>
                  <a:pt x="4162" y="35"/>
                </a:lnTo>
                <a:lnTo>
                  <a:pt x="4157" y="43"/>
                </a:lnTo>
                <a:lnTo>
                  <a:pt x="4151" y="51"/>
                </a:lnTo>
                <a:lnTo>
                  <a:pt x="4146" y="61"/>
                </a:lnTo>
                <a:lnTo>
                  <a:pt x="4143" y="71"/>
                </a:lnTo>
                <a:lnTo>
                  <a:pt x="4140" y="80"/>
                </a:lnTo>
                <a:lnTo>
                  <a:pt x="4138" y="90"/>
                </a:lnTo>
                <a:lnTo>
                  <a:pt x="4130" y="150"/>
                </a:lnTo>
                <a:lnTo>
                  <a:pt x="4124" y="209"/>
                </a:lnTo>
                <a:lnTo>
                  <a:pt x="4116" y="269"/>
                </a:lnTo>
                <a:lnTo>
                  <a:pt x="4108" y="329"/>
                </a:lnTo>
                <a:lnTo>
                  <a:pt x="4101" y="388"/>
                </a:lnTo>
                <a:lnTo>
                  <a:pt x="4093" y="448"/>
                </a:lnTo>
                <a:lnTo>
                  <a:pt x="4086" y="507"/>
                </a:lnTo>
                <a:lnTo>
                  <a:pt x="4078" y="566"/>
                </a:lnTo>
                <a:lnTo>
                  <a:pt x="4070" y="626"/>
                </a:lnTo>
                <a:lnTo>
                  <a:pt x="4063" y="685"/>
                </a:lnTo>
                <a:lnTo>
                  <a:pt x="4055" y="744"/>
                </a:lnTo>
                <a:lnTo>
                  <a:pt x="4048" y="804"/>
                </a:lnTo>
                <a:lnTo>
                  <a:pt x="4040" y="863"/>
                </a:lnTo>
                <a:lnTo>
                  <a:pt x="4033" y="924"/>
                </a:lnTo>
                <a:lnTo>
                  <a:pt x="4025" y="983"/>
                </a:lnTo>
                <a:lnTo>
                  <a:pt x="4017" y="1042"/>
                </a:lnTo>
                <a:lnTo>
                  <a:pt x="3944" y="1057"/>
                </a:lnTo>
                <a:lnTo>
                  <a:pt x="3873" y="1073"/>
                </a:lnTo>
                <a:lnTo>
                  <a:pt x="3801" y="1091"/>
                </a:lnTo>
                <a:lnTo>
                  <a:pt x="3729" y="1110"/>
                </a:lnTo>
                <a:lnTo>
                  <a:pt x="3658" y="1130"/>
                </a:lnTo>
                <a:lnTo>
                  <a:pt x="3588" y="1152"/>
                </a:lnTo>
                <a:lnTo>
                  <a:pt x="3519" y="1176"/>
                </a:lnTo>
                <a:lnTo>
                  <a:pt x="3449" y="1200"/>
                </a:lnTo>
                <a:lnTo>
                  <a:pt x="3381" y="1226"/>
                </a:lnTo>
                <a:lnTo>
                  <a:pt x="3313" y="1252"/>
                </a:lnTo>
                <a:lnTo>
                  <a:pt x="3246" y="1281"/>
                </a:lnTo>
                <a:lnTo>
                  <a:pt x="3180" y="1311"/>
                </a:lnTo>
                <a:lnTo>
                  <a:pt x="3114" y="1341"/>
                </a:lnTo>
                <a:lnTo>
                  <a:pt x="3049" y="1373"/>
                </a:lnTo>
                <a:lnTo>
                  <a:pt x="2985" y="1406"/>
                </a:lnTo>
                <a:lnTo>
                  <a:pt x="2921" y="1442"/>
                </a:lnTo>
                <a:lnTo>
                  <a:pt x="2833" y="1360"/>
                </a:lnTo>
                <a:lnTo>
                  <a:pt x="2745" y="1279"/>
                </a:lnTo>
                <a:lnTo>
                  <a:pt x="2657" y="1198"/>
                </a:lnTo>
                <a:lnTo>
                  <a:pt x="2570" y="1115"/>
                </a:lnTo>
                <a:lnTo>
                  <a:pt x="2482" y="1034"/>
                </a:lnTo>
                <a:lnTo>
                  <a:pt x="2394" y="953"/>
                </a:lnTo>
                <a:lnTo>
                  <a:pt x="2306" y="871"/>
                </a:lnTo>
                <a:lnTo>
                  <a:pt x="2218" y="790"/>
                </a:lnTo>
                <a:lnTo>
                  <a:pt x="2210" y="783"/>
                </a:lnTo>
                <a:lnTo>
                  <a:pt x="2201" y="777"/>
                </a:lnTo>
                <a:lnTo>
                  <a:pt x="2192" y="773"/>
                </a:lnTo>
                <a:lnTo>
                  <a:pt x="2183" y="768"/>
                </a:lnTo>
                <a:lnTo>
                  <a:pt x="2174" y="766"/>
                </a:lnTo>
                <a:lnTo>
                  <a:pt x="2163" y="764"/>
                </a:lnTo>
                <a:lnTo>
                  <a:pt x="2154" y="763"/>
                </a:lnTo>
                <a:lnTo>
                  <a:pt x="2144" y="763"/>
                </a:lnTo>
                <a:lnTo>
                  <a:pt x="2134" y="764"/>
                </a:lnTo>
                <a:lnTo>
                  <a:pt x="2125" y="765"/>
                </a:lnTo>
                <a:lnTo>
                  <a:pt x="2114" y="768"/>
                </a:lnTo>
                <a:lnTo>
                  <a:pt x="2105" y="772"/>
                </a:lnTo>
                <a:lnTo>
                  <a:pt x="2096" y="776"/>
                </a:lnTo>
                <a:lnTo>
                  <a:pt x="2088" y="782"/>
                </a:lnTo>
                <a:lnTo>
                  <a:pt x="2079" y="788"/>
                </a:lnTo>
                <a:lnTo>
                  <a:pt x="2072" y="795"/>
                </a:lnTo>
                <a:lnTo>
                  <a:pt x="2030" y="838"/>
                </a:lnTo>
                <a:lnTo>
                  <a:pt x="1986" y="881"/>
                </a:lnTo>
                <a:lnTo>
                  <a:pt x="1943" y="922"/>
                </a:lnTo>
                <a:lnTo>
                  <a:pt x="1899" y="965"/>
                </a:lnTo>
                <a:lnTo>
                  <a:pt x="1854" y="1006"/>
                </a:lnTo>
                <a:lnTo>
                  <a:pt x="1810" y="1046"/>
                </a:lnTo>
                <a:lnTo>
                  <a:pt x="1764" y="1086"/>
                </a:lnTo>
                <a:lnTo>
                  <a:pt x="1718" y="1124"/>
                </a:lnTo>
                <a:lnTo>
                  <a:pt x="1672" y="1163"/>
                </a:lnTo>
                <a:lnTo>
                  <a:pt x="1625" y="1201"/>
                </a:lnTo>
                <a:lnTo>
                  <a:pt x="1577" y="1239"/>
                </a:lnTo>
                <a:lnTo>
                  <a:pt x="1529" y="1275"/>
                </a:lnTo>
                <a:lnTo>
                  <a:pt x="1481" y="1312"/>
                </a:lnTo>
                <a:lnTo>
                  <a:pt x="1432" y="1347"/>
                </a:lnTo>
                <a:lnTo>
                  <a:pt x="1382" y="1381"/>
                </a:lnTo>
                <a:lnTo>
                  <a:pt x="1333" y="1416"/>
                </a:lnTo>
                <a:lnTo>
                  <a:pt x="1324" y="1422"/>
                </a:lnTo>
                <a:lnTo>
                  <a:pt x="1317" y="1429"/>
                </a:lnTo>
                <a:lnTo>
                  <a:pt x="1310" y="1436"/>
                </a:lnTo>
                <a:lnTo>
                  <a:pt x="1303" y="1445"/>
                </a:lnTo>
                <a:lnTo>
                  <a:pt x="1298" y="1453"/>
                </a:lnTo>
                <a:lnTo>
                  <a:pt x="1294" y="1462"/>
                </a:lnTo>
                <a:lnTo>
                  <a:pt x="1290" y="1472"/>
                </a:lnTo>
                <a:lnTo>
                  <a:pt x="1288" y="1481"/>
                </a:lnTo>
                <a:lnTo>
                  <a:pt x="1287" y="1491"/>
                </a:lnTo>
                <a:lnTo>
                  <a:pt x="1286" y="1501"/>
                </a:lnTo>
                <a:lnTo>
                  <a:pt x="1286" y="1510"/>
                </a:lnTo>
                <a:lnTo>
                  <a:pt x="1287" y="1521"/>
                </a:lnTo>
                <a:lnTo>
                  <a:pt x="1289" y="1531"/>
                </a:lnTo>
                <a:lnTo>
                  <a:pt x="1293" y="1540"/>
                </a:lnTo>
                <a:lnTo>
                  <a:pt x="1297" y="1549"/>
                </a:lnTo>
                <a:lnTo>
                  <a:pt x="1302" y="1558"/>
                </a:lnTo>
                <a:lnTo>
                  <a:pt x="1335" y="1609"/>
                </a:lnTo>
                <a:lnTo>
                  <a:pt x="1367" y="1660"/>
                </a:lnTo>
                <a:lnTo>
                  <a:pt x="1399" y="1710"/>
                </a:lnTo>
                <a:lnTo>
                  <a:pt x="1432" y="1760"/>
                </a:lnTo>
                <a:lnTo>
                  <a:pt x="1464" y="1811"/>
                </a:lnTo>
                <a:lnTo>
                  <a:pt x="1497" y="1861"/>
                </a:lnTo>
                <a:lnTo>
                  <a:pt x="1529" y="1911"/>
                </a:lnTo>
                <a:lnTo>
                  <a:pt x="1562" y="1962"/>
                </a:lnTo>
                <a:lnTo>
                  <a:pt x="1594" y="2013"/>
                </a:lnTo>
                <a:lnTo>
                  <a:pt x="1627" y="2063"/>
                </a:lnTo>
                <a:lnTo>
                  <a:pt x="1659" y="2113"/>
                </a:lnTo>
                <a:lnTo>
                  <a:pt x="1692" y="2163"/>
                </a:lnTo>
                <a:lnTo>
                  <a:pt x="1724" y="2214"/>
                </a:lnTo>
                <a:lnTo>
                  <a:pt x="1757" y="2265"/>
                </a:lnTo>
                <a:lnTo>
                  <a:pt x="1789" y="2315"/>
                </a:lnTo>
                <a:lnTo>
                  <a:pt x="1821" y="2365"/>
                </a:lnTo>
                <a:lnTo>
                  <a:pt x="1777" y="2423"/>
                </a:lnTo>
                <a:lnTo>
                  <a:pt x="1732" y="2481"/>
                </a:lnTo>
                <a:lnTo>
                  <a:pt x="1689" y="2539"/>
                </a:lnTo>
                <a:lnTo>
                  <a:pt x="1648" y="2598"/>
                </a:lnTo>
                <a:lnTo>
                  <a:pt x="1607" y="2659"/>
                </a:lnTo>
                <a:lnTo>
                  <a:pt x="1567" y="2720"/>
                </a:lnTo>
                <a:lnTo>
                  <a:pt x="1528" y="2783"/>
                </a:lnTo>
                <a:lnTo>
                  <a:pt x="1491" y="2846"/>
                </a:lnTo>
                <a:lnTo>
                  <a:pt x="1455" y="2910"/>
                </a:lnTo>
                <a:lnTo>
                  <a:pt x="1421" y="2974"/>
                </a:lnTo>
                <a:lnTo>
                  <a:pt x="1386" y="3039"/>
                </a:lnTo>
                <a:lnTo>
                  <a:pt x="1354" y="3105"/>
                </a:lnTo>
                <a:lnTo>
                  <a:pt x="1322" y="3171"/>
                </a:lnTo>
                <a:lnTo>
                  <a:pt x="1293" y="3239"/>
                </a:lnTo>
                <a:lnTo>
                  <a:pt x="1264" y="3307"/>
                </a:lnTo>
                <a:lnTo>
                  <a:pt x="1237" y="3376"/>
                </a:lnTo>
                <a:lnTo>
                  <a:pt x="1178" y="3373"/>
                </a:lnTo>
                <a:lnTo>
                  <a:pt x="1117" y="3370"/>
                </a:lnTo>
                <a:lnTo>
                  <a:pt x="1058" y="3368"/>
                </a:lnTo>
                <a:lnTo>
                  <a:pt x="998" y="3364"/>
                </a:lnTo>
                <a:lnTo>
                  <a:pt x="938" y="3362"/>
                </a:lnTo>
                <a:lnTo>
                  <a:pt x="879" y="3359"/>
                </a:lnTo>
                <a:lnTo>
                  <a:pt x="818" y="3355"/>
                </a:lnTo>
                <a:lnTo>
                  <a:pt x="759" y="3353"/>
                </a:lnTo>
                <a:lnTo>
                  <a:pt x="699" y="3350"/>
                </a:lnTo>
                <a:lnTo>
                  <a:pt x="639" y="3347"/>
                </a:lnTo>
                <a:lnTo>
                  <a:pt x="580" y="3344"/>
                </a:lnTo>
                <a:lnTo>
                  <a:pt x="519" y="3342"/>
                </a:lnTo>
                <a:lnTo>
                  <a:pt x="460" y="3338"/>
                </a:lnTo>
                <a:lnTo>
                  <a:pt x="399" y="3335"/>
                </a:lnTo>
                <a:lnTo>
                  <a:pt x="340" y="3332"/>
                </a:lnTo>
                <a:lnTo>
                  <a:pt x="281" y="3329"/>
                </a:lnTo>
                <a:lnTo>
                  <a:pt x="269" y="3329"/>
                </a:lnTo>
                <a:lnTo>
                  <a:pt x="259" y="3330"/>
                </a:lnTo>
                <a:lnTo>
                  <a:pt x="250" y="3332"/>
                </a:lnTo>
                <a:lnTo>
                  <a:pt x="240" y="3336"/>
                </a:lnTo>
                <a:lnTo>
                  <a:pt x="230" y="3339"/>
                </a:lnTo>
                <a:lnTo>
                  <a:pt x="222" y="3344"/>
                </a:lnTo>
                <a:lnTo>
                  <a:pt x="213" y="3350"/>
                </a:lnTo>
                <a:lnTo>
                  <a:pt x="207" y="3356"/>
                </a:lnTo>
                <a:lnTo>
                  <a:pt x="200" y="3363"/>
                </a:lnTo>
                <a:lnTo>
                  <a:pt x="193" y="3371"/>
                </a:lnTo>
                <a:lnTo>
                  <a:pt x="187" y="3379"/>
                </a:lnTo>
                <a:lnTo>
                  <a:pt x="183" y="3387"/>
                </a:lnTo>
                <a:lnTo>
                  <a:pt x="178" y="3397"/>
                </a:lnTo>
                <a:lnTo>
                  <a:pt x="176" y="3407"/>
                </a:lnTo>
                <a:lnTo>
                  <a:pt x="173" y="3417"/>
                </a:lnTo>
                <a:lnTo>
                  <a:pt x="171" y="3427"/>
                </a:lnTo>
                <a:lnTo>
                  <a:pt x="167" y="3488"/>
                </a:lnTo>
                <a:lnTo>
                  <a:pt x="162" y="3548"/>
                </a:lnTo>
                <a:lnTo>
                  <a:pt x="155" y="3608"/>
                </a:lnTo>
                <a:lnTo>
                  <a:pt x="148" y="3668"/>
                </a:lnTo>
                <a:lnTo>
                  <a:pt x="140" y="3727"/>
                </a:lnTo>
                <a:lnTo>
                  <a:pt x="132" y="3788"/>
                </a:lnTo>
                <a:lnTo>
                  <a:pt x="122" y="3847"/>
                </a:lnTo>
                <a:lnTo>
                  <a:pt x="113" y="3907"/>
                </a:lnTo>
                <a:lnTo>
                  <a:pt x="102" y="3966"/>
                </a:lnTo>
                <a:lnTo>
                  <a:pt x="90" y="4025"/>
                </a:lnTo>
                <a:lnTo>
                  <a:pt x="78" y="4085"/>
                </a:lnTo>
                <a:lnTo>
                  <a:pt x="64" y="4144"/>
                </a:lnTo>
                <a:lnTo>
                  <a:pt x="50" y="4202"/>
                </a:lnTo>
                <a:lnTo>
                  <a:pt x="35" y="4262"/>
                </a:lnTo>
                <a:lnTo>
                  <a:pt x="21" y="4320"/>
                </a:lnTo>
                <a:lnTo>
                  <a:pt x="5" y="4378"/>
                </a:lnTo>
                <a:lnTo>
                  <a:pt x="1" y="4388"/>
                </a:lnTo>
                <a:lnTo>
                  <a:pt x="0" y="4399"/>
                </a:lnTo>
                <a:lnTo>
                  <a:pt x="0" y="4409"/>
                </a:lnTo>
                <a:lnTo>
                  <a:pt x="1" y="4419"/>
                </a:lnTo>
                <a:lnTo>
                  <a:pt x="2" y="4428"/>
                </a:lnTo>
                <a:lnTo>
                  <a:pt x="5" y="4439"/>
                </a:lnTo>
                <a:lnTo>
                  <a:pt x="8" y="4448"/>
                </a:lnTo>
                <a:lnTo>
                  <a:pt x="13" y="4457"/>
                </a:lnTo>
                <a:lnTo>
                  <a:pt x="17" y="4465"/>
                </a:lnTo>
                <a:lnTo>
                  <a:pt x="23" y="4473"/>
                </a:lnTo>
                <a:lnTo>
                  <a:pt x="30" y="4481"/>
                </a:lnTo>
                <a:lnTo>
                  <a:pt x="37" y="4488"/>
                </a:lnTo>
                <a:lnTo>
                  <a:pt x="44" y="4493"/>
                </a:lnTo>
                <a:lnTo>
                  <a:pt x="54" y="4499"/>
                </a:lnTo>
                <a:lnTo>
                  <a:pt x="63" y="4504"/>
                </a:lnTo>
                <a:lnTo>
                  <a:pt x="73" y="4507"/>
                </a:lnTo>
                <a:lnTo>
                  <a:pt x="130" y="4525"/>
                </a:lnTo>
                <a:lnTo>
                  <a:pt x="187" y="4542"/>
                </a:lnTo>
                <a:lnTo>
                  <a:pt x="244" y="4561"/>
                </a:lnTo>
                <a:lnTo>
                  <a:pt x="301" y="4578"/>
                </a:lnTo>
                <a:lnTo>
                  <a:pt x="359" y="4596"/>
                </a:lnTo>
                <a:lnTo>
                  <a:pt x="416" y="4613"/>
                </a:lnTo>
                <a:lnTo>
                  <a:pt x="474" y="4632"/>
                </a:lnTo>
                <a:lnTo>
                  <a:pt x="531" y="4649"/>
                </a:lnTo>
                <a:lnTo>
                  <a:pt x="588" y="4667"/>
                </a:lnTo>
                <a:lnTo>
                  <a:pt x="646" y="4684"/>
                </a:lnTo>
                <a:lnTo>
                  <a:pt x="703" y="4702"/>
                </a:lnTo>
                <a:lnTo>
                  <a:pt x="760" y="4719"/>
                </a:lnTo>
                <a:lnTo>
                  <a:pt x="817" y="4738"/>
                </a:lnTo>
                <a:lnTo>
                  <a:pt x="874" y="4756"/>
                </a:lnTo>
                <a:lnTo>
                  <a:pt x="932" y="4773"/>
                </a:lnTo>
                <a:lnTo>
                  <a:pt x="989" y="4791"/>
                </a:lnTo>
                <a:lnTo>
                  <a:pt x="992" y="4867"/>
                </a:lnTo>
                <a:lnTo>
                  <a:pt x="995" y="4941"/>
                </a:lnTo>
                <a:lnTo>
                  <a:pt x="1000" y="5015"/>
                </a:lnTo>
                <a:lnTo>
                  <a:pt x="1006" y="5089"/>
                </a:lnTo>
                <a:lnTo>
                  <a:pt x="1014" y="5164"/>
                </a:lnTo>
                <a:lnTo>
                  <a:pt x="1023" y="5237"/>
                </a:lnTo>
                <a:lnTo>
                  <a:pt x="1034" y="5309"/>
                </a:lnTo>
                <a:lnTo>
                  <a:pt x="1046" y="5382"/>
                </a:lnTo>
                <a:lnTo>
                  <a:pt x="1059" y="5454"/>
                </a:lnTo>
                <a:lnTo>
                  <a:pt x="1074" y="5524"/>
                </a:lnTo>
                <a:lnTo>
                  <a:pt x="1091" y="5595"/>
                </a:lnTo>
                <a:lnTo>
                  <a:pt x="1108" y="5666"/>
                </a:lnTo>
                <a:lnTo>
                  <a:pt x="1126" y="5735"/>
                </a:lnTo>
                <a:lnTo>
                  <a:pt x="1147" y="5804"/>
                </a:lnTo>
                <a:lnTo>
                  <a:pt x="1168" y="5874"/>
                </a:lnTo>
                <a:lnTo>
                  <a:pt x="1191" y="5941"/>
                </a:lnTo>
                <a:lnTo>
                  <a:pt x="1095" y="6014"/>
                </a:lnTo>
                <a:lnTo>
                  <a:pt x="1000" y="6086"/>
                </a:lnTo>
                <a:lnTo>
                  <a:pt x="905" y="6159"/>
                </a:lnTo>
                <a:lnTo>
                  <a:pt x="809" y="6231"/>
                </a:lnTo>
                <a:lnTo>
                  <a:pt x="713" y="6304"/>
                </a:lnTo>
                <a:lnTo>
                  <a:pt x="618" y="6376"/>
                </a:lnTo>
                <a:lnTo>
                  <a:pt x="523" y="6449"/>
                </a:lnTo>
                <a:lnTo>
                  <a:pt x="428" y="6521"/>
                </a:lnTo>
                <a:lnTo>
                  <a:pt x="420" y="6528"/>
                </a:lnTo>
                <a:lnTo>
                  <a:pt x="412" y="6535"/>
                </a:lnTo>
                <a:lnTo>
                  <a:pt x="406" y="6543"/>
                </a:lnTo>
                <a:lnTo>
                  <a:pt x="400" y="6552"/>
                </a:lnTo>
                <a:lnTo>
                  <a:pt x="396" y="6561"/>
                </a:lnTo>
                <a:lnTo>
                  <a:pt x="393" y="6570"/>
                </a:lnTo>
                <a:lnTo>
                  <a:pt x="390" y="6579"/>
                </a:lnTo>
                <a:lnTo>
                  <a:pt x="388" y="6589"/>
                </a:lnTo>
                <a:lnTo>
                  <a:pt x="387" y="6599"/>
                </a:lnTo>
                <a:lnTo>
                  <a:pt x="387" y="6609"/>
                </a:lnTo>
                <a:lnTo>
                  <a:pt x="388" y="6619"/>
                </a:lnTo>
                <a:lnTo>
                  <a:pt x="390" y="6628"/>
                </a:lnTo>
                <a:lnTo>
                  <a:pt x="393" y="6639"/>
                </a:lnTo>
                <a:lnTo>
                  <a:pt x="397" y="6648"/>
                </a:lnTo>
                <a:lnTo>
                  <a:pt x="402" y="6657"/>
                </a:lnTo>
                <a:lnTo>
                  <a:pt x="407" y="6666"/>
                </a:lnTo>
                <a:lnTo>
                  <a:pt x="443" y="6715"/>
                </a:lnTo>
                <a:lnTo>
                  <a:pt x="477" y="6764"/>
                </a:lnTo>
                <a:lnTo>
                  <a:pt x="511" y="6814"/>
                </a:lnTo>
                <a:lnTo>
                  <a:pt x="544" y="6865"/>
                </a:lnTo>
                <a:lnTo>
                  <a:pt x="576" y="6916"/>
                </a:lnTo>
                <a:lnTo>
                  <a:pt x="608" y="6967"/>
                </a:lnTo>
                <a:lnTo>
                  <a:pt x="640" y="7019"/>
                </a:lnTo>
                <a:lnTo>
                  <a:pt x="670" y="7071"/>
                </a:lnTo>
                <a:lnTo>
                  <a:pt x="699" y="7124"/>
                </a:lnTo>
                <a:lnTo>
                  <a:pt x="729" y="7176"/>
                </a:lnTo>
                <a:lnTo>
                  <a:pt x="758" y="7230"/>
                </a:lnTo>
                <a:lnTo>
                  <a:pt x="785" y="7284"/>
                </a:lnTo>
                <a:lnTo>
                  <a:pt x="812" y="7337"/>
                </a:lnTo>
                <a:lnTo>
                  <a:pt x="839" y="7392"/>
                </a:lnTo>
                <a:lnTo>
                  <a:pt x="865" y="7447"/>
                </a:lnTo>
                <a:lnTo>
                  <a:pt x="890" y="7502"/>
                </a:lnTo>
                <a:lnTo>
                  <a:pt x="895" y="7511"/>
                </a:lnTo>
                <a:lnTo>
                  <a:pt x="900" y="7520"/>
                </a:lnTo>
                <a:lnTo>
                  <a:pt x="906" y="7528"/>
                </a:lnTo>
                <a:lnTo>
                  <a:pt x="913" y="7536"/>
                </a:lnTo>
                <a:lnTo>
                  <a:pt x="921" y="7542"/>
                </a:lnTo>
                <a:lnTo>
                  <a:pt x="929" y="7547"/>
                </a:lnTo>
                <a:lnTo>
                  <a:pt x="938" y="7553"/>
                </a:lnTo>
                <a:lnTo>
                  <a:pt x="947" y="7556"/>
                </a:lnTo>
                <a:lnTo>
                  <a:pt x="956" y="7560"/>
                </a:lnTo>
                <a:lnTo>
                  <a:pt x="965" y="7562"/>
                </a:lnTo>
                <a:lnTo>
                  <a:pt x="976" y="7564"/>
                </a:lnTo>
                <a:lnTo>
                  <a:pt x="985" y="7564"/>
                </a:lnTo>
                <a:lnTo>
                  <a:pt x="995" y="7564"/>
                </a:lnTo>
                <a:lnTo>
                  <a:pt x="1005" y="7562"/>
                </a:lnTo>
                <a:lnTo>
                  <a:pt x="1015" y="7560"/>
                </a:lnTo>
                <a:lnTo>
                  <a:pt x="1025" y="7556"/>
                </a:lnTo>
                <a:lnTo>
                  <a:pt x="1081" y="7534"/>
                </a:lnTo>
                <a:lnTo>
                  <a:pt x="1135" y="7510"/>
                </a:lnTo>
                <a:lnTo>
                  <a:pt x="1191" y="7487"/>
                </a:lnTo>
                <a:lnTo>
                  <a:pt x="1246" y="7464"/>
                </a:lnTo>
                <a:lnTo>
                  <a:pt x="1302" y="7440"/>
                </a:lnTo>
                <a:lnTo>
                  <a:pt x="1357" y="7417"/>
                </a:lnTo>
                <a:lnTo>
                  <a:pt x="1411" y="7394"/>
                </a:lnTo>
                <a:lnTo>
                  <a:pt x="1467" y="7370"/>
                </a:lnTo>
                <a:lnTo>
                  <a:pt x="1522" y="7347"/>
                </a:lnTo>
                <a:lnTo>
                  <a:pt x="1578" y="7325"/>
                </a:lnTo>
                <a:lnTo>
                  <a:pt x="1633" y="7301"/>
                </a:lnTo>
                <a:lnTo>
                  <a:pt x="1689" y="7278"/>
                </a:lnTo>
                <a:lnTo>
                  <a:pt x="1743" y="7255"/>
                </a:lnTo>
                <a:lnTo>
                  <a:pt x="1798" y="7231"/>
                </a:lnTo>
                <a:lnTo>
                  <a:pt x="1854" y="7208"/>
                </a:lnTo>
                <a:lnTo>
                  <a:pt x="1909" y="7184"/>
                </a:lnTo>
                <a:lnTo>
                  <a:pt x="1958" y="7239"/>
                </a:lnTo>
                <a:lnTo>
                  <a:pt x="2007" y="7293"/>
                </a:lnTo>
                <a:lnTo>
                  <a:pt x="2058" y="7346"/>
                </a:lnTo>
                <a:lnTo>
                  <a:pt x="2110" y="7398"/>
                </a:lnTo>
                <a:lnTo>
                  <a:pt x="2162" y="7448"/>
                </a:lnTo>
                <a:lnTo>
                  <a:pt x="2216" y="7498"/>
                </a:lnTo>
                <a:lnTo>
                  <a:pt x="2271" y="7547"/>
                </a:lnTo>
                <a:lnTo>
                  <a:pt x="2326" y="7594"/>
                </a:lnTo>
                <a:lnTo>
                  <a:pt x="2382" y="7641"/>
                </a:lnTo>
                <a:lnTo>
                  <a:pt x="2441" y="7687"/>
                </a:lnTo>
                <a:lnTo>
                  <a:pt x="2499" y="7731"/>
                </a:lnTo>
                <a:lnTo>
                  <a:pt x="2558" y="7774"/>
                </a:lnTo>
                <a:lnTo>
                  <a:pt x="2617" y="7817"/>
                </a:lnTo>
                <a:lnTo>
                  <a:pt x="2679" y="7858"/>
                </a:lnTo>
                <a:lnTo>
                  <a:pt x="2741" y="7897"/>
                </a:lnTo>
                <a:lnTo>
                  <a:pt x="2803" y="7935"/>
                </a:lnTo>
                <a:lnTo>
                  <a:pt x="2790" y="7994"/>
                </a:lnTo>
                <a:lnTo>
                  <a:pt x="2776" y="8053"/>
                </a:lnTo>
                <a:lnTo>
                  <a:pt x="2764" y="8111"/>
                </a:lnTo>
                <a:lnTo>
                  <a:pt x="2750" y="8169"/>
                </a:lnTo>
                <a:lnTo>
                  <a:pt x="2736" y="8228"/>
                </a:lnTo>
                <a:lnTo>
                  <a:pt x="2724" y="8286"/>
                </a:lnTo>
                <a:lnTo>
                  <a:pt x="2710" y="8345"/>
                </a:lnTo>
                <a:lnTo>
                  <a:pt x="2697" y="8403"/>
                </a:lnTo>
                <a:lnTo>
                  <a:pt x="2684" y="8462"/>
                </a:lnTo>
                <a:lnTo>
                  <a:pt x="2670" y="8520"/>
                </a:lnTo>
                <a:lnTo>
                  <a:pt x="2657" y="8578"/>
                </a:lnTo>
                <a:lnTo>
                  <a:pt x="2644" y="8637"/>
                </a:lnTo>
                <a:lnTo>
                  <a:pt x="2630" y="8696"/>
                </a:lnTo>
                <a:lnTo>
                  <a:pt x="2617" y="8754"/>
                </a:lnTo>
                <a:lnTo>
                  <a:pt x="2604" y="8812"/>
                </a:lnTo>
                <a:lnTo>
                  <a:pt x="2591" y="8870"/>
                </a:lnTo>
                <a:lnTo>
                  <a:pt x="2589" y="8882"/>
                </a:lnTo>
                <a:lnTo>
                  <a:pt x="2588" y="8892"/>
                </a:lnTo>
                <a:lnTo>
                  <a:pt x="2589" y="8901"/>
                </a:lnTo>
                <a:lnTo>
                  <a:pt x="2590" y="8911"/>
                </a:lnTo>
                <a:lnTo>
                  <a:pt x="2592" y="8922"/>
                </a:lnTo>
                <a:lnTo>
                  <a:pt x="2596" y="8931"/>
                </a:lnTo>
                <a:lnTo>
                  <a:pt x="2599" y="8940"/>
                </a:lnTo>
                <a:lnTo>
                  <a:pt x="2604" y="8948"/>
                </a:lnTo>
                <a:lnTo>
                  <a:pt x="2609" y="8956"/>
                </a:lnTo>
                <a:lnTo>
                  <a:pt x="2616" y="8964"/>
                </a:lnTo>
                <a:lnTo>
                  <a:pt x="2623" y="8971"/>
                </a:lnTo>
                <a:lnTo>
                  <a:pt x="2631" y="8978"/>
                </a:lnTo>
                <a:lnTo>
                  <a:pt x="2639" y="8983"/>
                </a:lnTo>
                <a:lnTo>
                  <a:pt x="2648" y="8988"/>
                </a:lnTo>
                <a:lnTo>
                  <a:pt x="2659" y="8991"/>
                </a:lnTo>
                <a:lnTo>
                  <a:pt x="2668" y="8995"/>
                </a:lnTo>
                <a:lnTo>
                  <a:pt x="2727" y="9010"/>
                </a:lnTo>
                <a:lnTo>
                  <a:pt x="2785" y="9026"/>
                </a:lnTo>
                <a:lnTo>
                  <a:pt x="2843" y="9043"/>
                </a:lnTo>
                <a:lnTo>
                  <a:pt x="2900" y="9060"/>
                </a:lnTo>
                <a:lnTo>
                  <a:pt x="2959" y="9078"/>
                </a:lnTo>
                <a:lnTo>
                  <a:pt x="3016" y="9096"/>
                </a:lnTo>
                <a:lnTo>
                  <a:pt x="3073" y="9116"/>
                </a:lnTo>
                <a:lnTo>
                  <a:pt x="3130" y="9136"/>
                </a:lnTo>
                <a:lnTo>
                  <a:pt x="3187" y="9157"/>
                </a:lnTo>
                <a:lnTo>
                  <a:pt x="3243" y="9180"/>
                </a:lnTo>
                <a:lnTo>
                  <a:pt x="3299" y="9201"/>
                </a:lnTo>
                <a:lnTo>
                  <a:pt x="3355" y="9225"/>
                </a:lnTo>
                <a:lnTo>
                  <a:pt x="3410" y="9249"/>
                </a:lnTo>
                <a:lnTo>
                  <a:pt x="3465" y="9273"/>
                </a:lnTo>
                <a:lnTo>
                  <a:pt x="3520" y="9298"/>
                </a:lnTo>
                <a:lnTo>
                  <a:pt x="3575" y="9325"/>
                </a:lnTo>
                <a:lnTo>
                  <a:pt x="3585" y="9329"/>
                </a:lnTo>
                <a:lnTo>
                  <a:pt x="3594" y="9333"/>
                </a:lnTo>
                <a:lnTo>
                  <a:pt x="3604" y="9334"/>
                </a:lnTo>
                <a:lnTo>
                  <a:pt x="3615" y="9335"/>
                </a:lnTo>
                <a:lnTo>
                  <a:pt x="3625" y="9336"/>
                </a:lnTo>
                <a:lnTo>
                  <a:pt x="3634" y="9335"/>
                </a:lnTo>
                <a:lnTo>
                  <a:pt x="3644" y="9333"/>
                </a:lnTo>
                <a:lnTo>
                  <a:pt x="3653" y="9330"/>
                </a:lnTo>
                <a:lnTo>
                  <a:pt x="3663" y="9327"/>
                </a:lnTo>
                <a:lnTo>
                  <a:pt x="3672" y="9322"/>
                </a:lnTo>
                <a:lnTo>
                  <a:pt x="3681" y="9318"/>
                </a:lnTo>
                <a:lnTo>
                  <a:pt x="3689" y="9312"/>
                </a:lnTo>
                <a:lnTo>
                  <a:pt x="3696" y="9305"/>
                </a:lnTo>
                <a:lnTo>
                  <a:pt x="3703" y="9297"/>
                </a:lnTo>
                <a:lnTo>
                  <a:pt x="3708" y="9289"/>
                </a:lnTo>
                <a:lnTo>
                  <a:pt x="3714" y="9280"/>
                </a:lnTo>
                <a:lnTo>
                  <a:pt x="3741" y="9227"/>
                </a:lnTo>
                <a:lnTo>
                  <a:pt x="3769" y="9173"/>
                </a:lnTo>
                <a:lnTo>
                  <a:pt x="3796" y="9120"/>
                </a:lnTo>
                <a:lnTo>
                  <a:pt x="3823" y="9067"/>
                </a:lnTo>
                <a:lnTo>
                  <a:pt x="3851" y="9013"/>
                </a:lnTo>
                <a:lnTo>
                  <a:pt x="3878" y="8961"/>
                </a:lnTo>
                <a:lnTo>
                  <a:pt x="3906" y="8907"/>
                </a:lnTo>
                <a:lnTo>
                  <a:pt x="3933" y="8853"/>
                </a:lnTo>
                <a:lnTo>
                  <a:pt x="3960" y="8800"/>
                </a:lnTo>
                <a:lnTo>
                  <a:pt x="3988" y="8747"/>
                </a:lnTo>
                <a:lnTo>
                  <a:pt x="4015" y="8693"/>
                </a:lnTo>
                <a:lnTo>
                  <a:pt x="4043" y="8640"/>
                </a:lnTo>
                <a:lnTo>
                  <a:pt x="4070" y="8587"/>
                </a:lnTo>
                <a:lnTo>
                  <a:pt x="4097" y="8534"/>
                </a:lnTo>
                <a:lnTo>
                  <a:pt x="4125" y="8480"/>
                </a:lnTo>
                <a:lnTo>
                  <a:pt x="4152" y="8427"/>
                </a:lnTo>
                <a:lnTo>
                  <a:pt x="4224" y="8438"/>
                </a:lnTo>
                <a:lnTo>
                  <a:pt x="4296" y="8447"/>
                </a:lnTo>
                <a:lnTo>
                  <a:pt x="4368" y="8455"/>
                </a:lnTo>
                <a:lnTo>
                  <a:pt x="4441" y="8461"/>
                </a:lnTo>
                <a:lnTo>
                  <a:pt x="4514" y="8466"/>
                </a:lnTo>
                <a:lnTo>
                  <a:pt x="4588" y="8470"/>
                </a:lnTo>
                <a:lnTo>
                  <a:pt x="4661" y="8472"/>
                </a:lnTo>
                <a:lnTo>
                  <a:pt x="4735" y="8472"/>
                </a:lnTo>
                <a:lnTo>
                  <a:pt x="4810" y="8472"/>
                </a:lnTo>
                <a:lnTo>
                  <a:pt x="4883" y="8470"/>
                </a:lnTo>
                <a:lnTo>
                  <a:pt x="4958" y="8466"/>
                </a:lnTo>
                <a:lnTo>
                  <a:pt x="5031" y="8461"/>
                </a:lnTo>
                <a:lnTo>
                  <a:pt x="5104" y="8455"/>
                </a:lnTo>
                <a:lnTo>
                  <a:pt x="5176" y="8447"/>
                </a:lnTo>
                <a:lnTo>
                  <a:pt x="5247" y="8438"/>
                </a:lnTo>
                <a:lnTo>
                  <a:pt x="5319" y="8427"/>
                </a:lnTo>
                <a:lnTo>
                  <a:pt x="5347" y="8480"/>
                </a:lnTo>
                <a:lnTo>
                  <a:pt x="5374" y="8534"/>
                </a:lnTo>
                <a:lnTo>
                  <a:pt x="5401" y="8587"/>
                </a:lnTo>
                <a:lnTo>
                  <a:pt x="5429" y="8640"/>
                </a:lnTo>
                <a:lnTo>
                  <a:pt x="5456" y="8693"/>
                </a:lnTo>
                <a:lnTo>
                  <a:pt x="5484" y="8747"/>
                </a:lnTo>
                <a:lnTo>
                  <a:pt x="5511" y="8800"/>
                </a:lnTo>
                <a:lnTo>
                  <a:pt x="5538" y="8853"/>
                </a:lnTo>
                <a:lnTo>
                  <a:pt x="5566" y="8907"/>
                </a:lnTo>
                <a:lnTo>
                  <a:pt x="5593" y="8961"/>
                </a:lnTo>
                <a:lnTo>
                  <a:pt x="5621" y="9013"/>
                </a:lnTo>
                <a:lnTo>
                  <a:pt x="5648" y="9067"/>
                </a:lnTo>
                <a:lnTo>
                  <a:pt x="5675" y="9120"/>
                </a:lnTo>
                <a:lnTo>
                  <a:pt x="5703" y="9173"/>
                </a:lnTo>
                <a:lnTo>
                  <a:pt x="5730" y="9227"/>
                </a:lnTo>
                <a:lnTo>
                  <a:pt x="5757" y="9280"/>
                </a:lnTo>
                <a:lnTo>
                  <a:pt x="5763" y="9289"/>
                </a:lnTo>
                <a:lnTo>
                  <a:pt x="5769" y="9297"/>
                </a:lnTo>
                <a:lnTo>
                  <a:pt x="5776" y="9305"/>
                </a:lnTo>
                <a:lnTo>
                  <a:pt x="5783" y="9312"/>
                </a:lnTo>
                <a:lnTo>
                  <a:pt x="5791" y="9318"/>
                </a:lnTo>
                <a:lnTo>
                  <a:pt x="5800" y="9322"/>
                </a:lnTo>
                <a:lnTo>
                  <a:pt x="5809" y="9327"/>
                </a:lnTo>
                <a:lnTo>
                  <a:pt x="5818" y="9330"/>
                </a:lnTo>
                <a:lnTo>
                  <a:pt x="5827" y="9333"/>
                </a:lnTo>
                <a:lnTo>
                  <a:pt x="5837" y="9335"/>
                </a:lnTo>
                <a:lnTo>
                  <a:pt x="5846" y="9336"/>
                </a:lnTo>
                <a:lnTo>
                  <a:pt x="5857" y="9335"/>
                </a:lnTo>
                <a:lnTo>
                  <a:pt x="5867" y="9334"/>
                </a:lnTo>
                <a:lnTo>
                  <a:pt x="5877" y="9333"/>
                </a:lnTo>
                <a:lnTo>
                  <a:pt x="5886" y="9329"/>
                </a:lnTo>
                <a:lnTo>
                  <a:pt x="5897" y="9325"/>
                </a:lnTo>
                <a:lnTo>
                  <a:pt x="5950" y="9298"/>
                </a:lnTo>
                <a:lnTo>
                  <a:pt x="6006" y="9273"/>
                </a:lnTo>
                <a:lnTo>
                  <a:pt x="6061" y="9249"/>
                </a:lnTo>
                <a:lnTo>
                  <a:pt x="6117" y="9225"/>
                </a:lnTo>
                <a:lnTo>
                  <a:pt x="6172" y="9201"/>
                </a:lnTo>
                <a:lnTo>
                  <a:pt x="6229" y="9180"/>
                </a:lnTo>
                <a:lnTo>
                  <a:pt x="6285" y="9157"/>
                </a:lnTo>
                <a:lnTo>
                  <a:pt x="6342" y="9136"/>
                </a:lnTo>
                <a:lnTo>
                  <a:pt x="6399" y="9116"/>
                </a:lnTo>
                <a:lnTo>
                  <a:pt x="6456" y="9096"/>
                </a:lnTo>
                <a:lnTo>
                  <a:pt x="6513" y="9078"/>
                </a:lnTo>
                <a:lnTo>
                  <a:pt x="6570" y="9060"/>
                </a:lnTo>
                <a:lnTo>
                  <a:pt x="6628" y="9043"/>
                </a:lnTo>
                <a:lnTo>
                  <a:pt x="6686" y="9026"/>
                </a:lnTo>
                <a:lnTo>
                  <a:pt x="6744" y="9010"/>
                </a:lnTo>
                <a:lnTo>
                  <a:pt x="6804" y="8995"/>
                </a:lnTo>
                <a:lnTo>
                  <a:pt x="6813" y="8991"/>
                </a:lnTo>
                <a:lnTo>
                  <a:pt x="6823" y="8988"/>
                </a:lnTo>
                <a:lnTo>
                  <a:pt x="6832" y="8983"/>
                </a:lnTo>
                <a:lnTo>
                  <a:pt x="6840" y="8978"/>
                </a:lnTo>
                <a:lnTo>
                  <a:pt x="6848" y="8971"/>
                </a:lnTo>
                <a:lnTo>
                  <a:pt x="6855" y="8964"/>
                </a:lnTo>
                <a:lnTo>
                  <a:pt x="6862" y="8956"/>
                </a:lnTo>
                <a:lnTo>
                  <a:pt x="6868" y="8948"/>
                </a:lnTo>
                <a:lnTo>
                  <a:pt x="6872" y="8940"/>
                </a:lnTo>
                <a:lnTo>
                  <a:pt x="6876" y="8931"/>
                </a:lnTo>
                <a:lnTo>
                  <a:pt x="6879" y="8922"/>
                </a:lnTo>
                <a:lnTo>
                  <a:pt x="6881" y="8911"/>
                </a:lnTo>
                <a:lnTo>
                  <a:pt x="6883" y="8901"/>
                </a:lnTo>
                <a:lnTo>
                  <a:pt x="6884" y="8892"/>
                </a:lnTo>
                <a:lnTo>
                  <a:pt x="6883" y="8882"/>
                </a:lnTo>
                <a:lnTo>
                  <a:pt x="6880" y="8870"/>
                </a:lnTo>
                <a:lnTo>
                  <a:pt x="6868" y="8812"/>
                </a:lnTo>
                <a:lnTo>
                  <a:pt x="6854" y="8754"/>
                </a:lnTo>
                <a:lnTo>
                  <a:pt x="6840" y="8696"/>
                </a:lnTo>
                <a:lnTo>
                  <a:pt x="6828" y="8637"/>
                </a:lnTo>
                <a:lnTo>
                  <a:pt x="6814" y="8578"/>
                </a:lnTo>
                <a:lnTo>
                  <a:pt x="6802" y="8520"/>
                </a:lnTo>
                <a:lnTo>
                  <a:pt x="6788" y="8462"/>
                </a:lnTo>
                <a:lnTo>
                  <a:pt x="6774" y="8403"/>
                </a:lnTo>
                <a:lnTo>
                  <a:pt x="6762" y="8345"/>
                </a:lnTo>
                <a:lnTo>
                  <a:pt x="6748" y="8286"/>
                </a:lnTo>
                <a:lnTo>
                  <a:pt x="6734" y="8228"/>
                </a:lnTo>
                <a:lnTo>
                  <a:pt x="6722" y="8169"/>
                </a:lnTo>
                <a:lnTo>
                  <a:pt x="6708" y="8111"/>
                </a:lnTo>
                <a:lnTo>
                  <a:pt x="6695" y="8053"/>
                </a:lnTo>
                <a:lnTo>
                  <a:pt x="6682" y="7994"/>
                </a:lnTo>
                <a:lnTo>
                  <a:pt x="6668" y="7935"/>
                </a:lnTo>
                <a:lnTo>
                  <a:pt x="6731" y="7897"/>
                </a:lnTo>
                <a:lnTo>
                  <a:pt x="6792" y="7858"/>
                </a:lnTo>
                <a:lnTo>
                  <a:pt x="6854" y="7817"/>
                </a:lnTo>
                <a:lnTo>
                  <a:pt x="6913" y="7774"/>
                </a:lnTo>
                <a:lnTo>
                  <a:pt x="6973" y="7731"/>
                </a:lnTo>
                <a:lnTo>
                  <a:pt x="7031" y="7687"/>
                </a:lnTo>
                <a:lnTo>
                  <a:pt x="7089" y="7641"/>
                </a:lnTo>
                <a:lnTo>
                  <a:pt x="7145" y="7594"/>
                </a:lnTo>
                <a:lnTo>
                  <a:pt x="7201" y="7547"/>
                </a:lnTo>
                <a:lnTo>
                  <a:pt x="7256" y="7498"/>
                </a:lnTo>
                <a:lnTo>
                  <a:pt x="7309" y="7448"/>
                </a:lnTo>
                <a:lnTo>
                  <a:pt x="7362" y="7398"/>
                </a:lnTo>
                <a:lnTo>
                  <a:pt x="7413" y="7346"/>
                </a:lnTo>
                <a:lnTo>
                  <a:pt x="7463" y="7293"/>
                </a:lnTo>
                <a:lnTo>
                  <a:pt x="7513" y="7239"/>
                </a:lnTo>
                <a:lnTo>
                  <a:pt x="7563" y="7184"/>
                </a:lnTo>
                <a:lnTo>
                  <a:pt x="7617" y="7208"/>
                </a:lnTo>
                <a:lnTo>
                  <a:pt x="7672" y="7231"/>
                </a:lnTo>
                <a:lnTo>
                  <a:pt x="7728" y="7255"/>
                </a:lnTo>
                <a:lnTo>
                  <a:pt x="7783" y="7278"/>
                </a:lnTo>
                <a:lnTo>
                  <a:pt x="7839" y="7301"/>
                </a:lnTo>
                <a:lnTo>
                  <a:pt x="7893" y="7325"/>
                </a:lnTo>
                <a:lnTo>
                  <a:pt x="7949" y="7347"/>
                </a:lnTo>
                <a:lnTo>
                  <a:pt x="8004" y="7370"/>
                </a:lnTo>
                <a:lnTo>
                  <a:pt x="8059" y="7394"/>
                </a:lnTo>
                <a:lnTo>
                  <a:pt x="8115" y="7417"/>
                </a:lnTo>
                <a:lnTo>
                  <a:pt x="8170" y="7440"/>
                </a:lnTo>
                <a:lnTo>
                  <a:pt x="8225" y="7464"/>
                </a:lnTo>
                <a:lnTo>
                  <a:pt x="8280" y="7487"/>
                </a:lnTo>
                <a:lnTo>
                  <a:pt x="8336" y="7510"/>
                </a:lnTo>
                <a:lnTo>
                  <a:pt x="8391" y="7534"/>
                </a:lnTo>
                <a:lnTo>
                  <a:pt x="8446" y="7556"/>
                </a:lnTo>
                <a:lnTo>
                  <a:pt x="8456" y="7560"/>
                </a:lnTo>
                <a:lnTo>
                  <a:pt x="8466" y="7562"/>
                </a:lnTo>
                <a:lnTo>
                  <a:pt x="8476" y="7564"/>
                </a:lnTo>
                <a:lnTo>
                  <a:pt x="8487" y="7564"/>
                </a:lnTo>
                <a:lnTo>
                  <a:pt x="8496" y="7564"/>
                </a:lnTo>
                <a:lnTo>
                  <a:pt x="8506" y="7562"/>
                </a:lnTo>
                <a:lnTo>
                  <a:pt x="8515" y="7560"/>
                </a:lnTo>
                <a:lnTo>
                  <a:pt x="8524" y="7556"/>
                </a:lnTo>
                <a:lnTo>
                  <a:pt x="8534" y="7553"/>
                </a:lnTo>
                <a:lnTo>
                  <a:pt x="8543" y="7547"/>
                </a:lnTo>
                <a:lnTo>
                  <a:pt x="8551" y="7542"/>
                </a:lnTo>
                <a:lnTo>
                  <a:pt x="8558" y="7535"/>
                </a:lnTo>
                <a:lnTo>
                  <a:pt x="8565" y="7528"/>
                </a:lnTo>
                <a:lnTo>
                  <a:pt x="8571" y="7520"/>
                </a:lnTo>
                <a:lnTo>
                  <a:pt x="8577" y="7511"/>
                </a:lnTo>
                <a:lnTo>
                  <a:pt x="8581" y="7502"/>
                </a:lnTo>
                <a:lnTo>
                  <a:pt x="8607" y="7447"/>
                </a:lnTo>
                <a:lnTo>
                  <a:pt x="8633" y="7392"/>
                </a:lnTo>
                <a:lnTo>
                  <a:pt x="8659" y="7337"/>
                </a:lnTo>
                <a:lnTo>
                  <a:pt x="8686" y="7284"/>
                </a:lnTo>
                <a:lnTo>
                  <a:pt x="8714" y="7230"/>
                </a:lnTo>
                <a:lnTo>
                  <a:pt x="8742" y="7176"/>
                </a:lnTo>
                <a:lnTo>
                  <a:pt x="8771" y="7124"/>
                </a:lnTo>
                <a:lnTo>
                  <a:pt x="8802" y="7071"/>
                </a:lnTo>
                <a:lnTo>
                  <a:pt x="8831" y="7019"/>
                </a:lnTo>
                <a:lnTo>
                  <a:pt x="8863" y="6967"/>
                </a:lnTo>
                <a:lnTo>
                  <a:pt x="8895" y="6916"/>
                </a:lnTo>
                <a:lnTo>
                  <a:pt x="8927" y="6865"/>
                </a:lnTo>
                <a:lnTo>
                  <a:pt x="8960" y="6814"/>
                </a:lnTo>
                <a:lnTo>
                  <a:pt x="8995" y="6764"/>
                </a:lnTo>
                <a:lnTo>
                  <a:pt x="9029" y="6715"/>
                </a:lnTo>
                <a:lnTo>
                  <a:pt x="9064" y="6666"/>
                </a:lnTo>
                <a:lnTo>
                  <a:pt x="9070" y="6657"/>
                </a:lnTo>
                <a:lnTo>
                  <a:pt x="9074" y="6648"/>
                </a:lnTo>
                <a:lnTo>
                  <a:pt x="9079" y="6639"/>
                </a:lnTo>
                <a:lnTo>
                  <a:pt x="9081" y="6628"/>
                </a:lnTo>
                <a:lnTo>
                  <a:pt x="9084" y="6618"/>
                </a:lnTo>
                <a:lnTo>
                  <a:pt x="9085" y="6609"/>
                </a:lnTo>
                <a:lnTo>
                  <a:pt x="9085" y="6599"/>
                </a:lnTo>
                <a:lnTo>
                  <a:pt x="9084" y="6589"/>
                </a:lnTo>
                <a:lnTo>
                  <a:pt x="9081" y="6579"/>
                </a:lnTo>
                <a:lnTo>
                  <a:pt x="9079" y="6570"/>
                </a:lnTo>
                <a:lnTo>
                  <a:pt x="9076" y="6561"/>
                </a:lnTo>
                <a:lnTo>
                  <a:pt x="9071" y="6552"/>
                </a:lnTo>
                <a:lnTo>
                  <a:pt x="9065" y="6543"/>
                </a:lnTo>
                <a:lnTo>
                  <a:pt x="9060" y="6535"/>
                </a:lnTo>
                <a:lnTo>
                  <a:pt x="9052" y="6528"/>
                </a:lnTo>
                <a:lnTo>
                  <a:pt x="9044" y="6521"/>
                </a:lnTo>
                <a:lnTo>
                  <a:pt x="8949" y="6448"/>
                </a:lnTo>
                <a:lnTo>
                  <a:pt x="8853" y="6376"/>
                </a:lnTo>
                <a:lnTo>
                  <a:pt x="8757" y="6304"/>
                </a:lnTo>
                <a:lnTo>
                  <a:pt x="8662" y="6231"/>
                </a:lnTo>
                <a:lnTo>
                  <a:pt x="8567" y="6159"/>
                </a:lnTo>
                <a:lnTo>
                  <a:pt x="8472" y="6086"/>
                </a:lnTo>
                <a:lnTo>
                  <a:pt x="8376" y="6014"/>
                </a:lnTo>
                <a:lnTo>
                  <a:pt x="8280" y="5941"/>
                </a:lnTo>
                <a:lnTo>
                  <a:pt x="8303" y="5874"/>
                </a:lnTo>
                <a:lnTo>
                  <a:pt x="8325" y="5804"/>
                </a:lnTo>
                <a:lnTo>
                  <a:pt x="8345" y="5735"/>
                </a:lnTo>
                <a:lnTo>
                  <a:pt x="8364" y="5666"/>
                </a:lnTo>
                <a:lnTo>
                  <a:pt x="8381" y="5595"/>
                </a:lnTo>
                <a:lnTo>
                  <a:pt x="8398" y="5524"/>
                </a:lnTo>
                <a:lnTo>
                  <a:pt x="8411" y="5454"/>
                </a:lnTo>
                <a:lnTo>
                  <a:pt x="8425" y="5382"/>
                </a:lnTo>
                <a:lnTo>
                  <a:pt x="8438" y="5309"/>
                </a:lnTo>
                <a:lnTo>
                  <a:pt x="8448" y="5237"/>
                </a:lnTo>
                <a:lnTo>
                  <a:pt x="8457" y="5164"/>
                </a:lnTo>
                <a:lnTo>
                  <a:pt x="8465" y="5089"/>
                </a:lnTo>
                <a:lnTo>
                  <a:pt x="8472" y="5015"/>
                </a:lnTo>
                <a:lnTo>
                  <a:pt x="8476" y="4941"/>
                </a:lnTo>
                <a:lnTo>
                  <a:pt x="8480" y="4867"/>
                </a:lnTo>
                <a:lnTo>
                  <a:pt x="8482" y="4791"/>
                </a:lnTo>
                <a:lnTo>
                  <a:pt x="8539" y="4773"/>
                </a:lnTo>
                <a:lnTo>
                  <a:pt x="8597" y="4756"/>
                </a:lnTo>
                <a:lnTo>
                  <a:pt x="8654" y="4738"/>
                </a:lnTo>
                <a:lnTo>
                  <a:pt x="8712" y="4719"/>
                </a:lnTo>
                <a:lnTo>
                  <a:pt x="8769" y="4702"/>
                </a:lnTo>
                <a:lnTo>
                  <a:pt x="8826" y="4684"/>
                </a:lnTo>
                <a:lnTo>
                  <a:pt x="8884" y="4667"/>
                </a:lnTo>
                <a:lnTo>
                  <a:pt x="8941" y="4649"/>
                </a:lnTo>
                <a:lnTo>
                  <a:pt x="8998" y="4632"/>
                </a:lnTo>
                <a:lnTo>
                  <a:pt x="9055" y="4613"/>
                </a:lnTo>
                <a:lnTo>
                  <a:pt x="9112" y="4596"/>
                </a:lnTo>
                <a:lnTo>
                  <a:pt x="9170" y="4578"/>
                </a:lnTo>
                <a:lnTo>
                  <a:pt x="9227" y="4561"/>
                </a:lnTo>
                <a:lnTo>
                  <a:pt x="9284" y="4542"/>
                </a:lnTo>
                <a:lnTo>
                  <a:pt x="9341" y="4525"/>
                </a:lnTo>
                <a:lnTo>
                  <a:pt x="9398" y="4507"/>
                </a:lnTo>
                <a:lnTo>
                  <a:pt x="9409" y="4504"/>
                </a:lnTo>
                <a:lnTo>
                  <a:pt x="9418" y="4499"/>
                </a:lnTo>
                <a:lnTo>
                  <a:pt x="9427" y="4493"/>
                </a:lnTo>
                <a:lnTo>
                  <a:pt x="9435" y="4488"/>
                </a:lnTo>
                <a:lnTo>
                  <a:pt x="9442" y="4481"/>
                </a:lnTo>
                <a:lnTo>
                  <a:pt x="9449" y="4473"/>
                </a:lnTo>
                <a:lnTo>
                  <a:pt x="9454" y="4465"/>
                </a:lnTo>
                <a:lnTo>
                  <a:pt x="9459" y="4457"/>
                </a:lnTo>
                <a:lnTo>
                  <a:pt x="9463" y="4448"/>
                </a:lnTo>
                <a:lnTo>
                  <a:pt x="9467" y="4439"/>
                </a:lnTo>
                <a:lnTo>
                  <a:pt x="9469" y="4428"/>
                </a:lnTo>
                <a:lnTo>
                  <a:pt x="9470" y="4419"/>
                </a:lnTo>
                <a:lnTo>
                  <a:pt x="9471" y="4409"/>
                </a:lnTo>
                <a:lnTo>
                  <a:pt x="9471" y="4399"/>
                </a:lnTo>
                <a:lnTo>
                  <a:pt x="9469" y="4388"/>
                </a:lnTo>
                <a:lnTo>
                  <a:pt x="9467" y="4378"/>
                </a:lnTo>
                <a:close/>
                <a:moveTo>
                  <a:pt x="4735" y="7758"/>
                </a:moveTo>
                <a:lnTo>
                  <a:pt x="4735" y="7758"/>
                </a:lnTo>
                <a:lnTo>
                  <a:pt x="4580" y="7754"/>
                </a:lnTo>
                <a:lnTo>
                  <a:pt x="4426" y="7742"/>
                </a:lnTo>
                <a:lnTo>
                  <a:pt x="4274" y="7723"/>
                </a:lnTo>
                <a:lnTo>
                  <a:pt x="4125" y="7697"/>
                </a:lnTo>
                <a:lnTo>
                  <a:pt x="3978" y="7663"/>
                </a:lnTo>
                <a:lnTo>
                  <a:pt x="3834" y="7621"/>
                </a:lnTo>
                <a:lnTo>
                  <a:pt x="3692" y="7573"/>
                </a:lnTo>
                <a:lnTo>
                  <a:pt x="3555" y="7520"/>
                </a:lnTo>
                <a:lnTo>
                  <a:pt x="3421" y="7458"/>
                </a:lnTo>
                <a:lnTo>
                  <a:pt x="3290" y="7392"/>
                </a:lnTo>
                <a:lnTo>
                  <a:pt x="3163" y="7319"/>
                </a:lnTo>
                <a:lnTo>
                  <a:pt x="3040" y="7240"/>
                </a:lnTo>
                <a:lnTo>
                  <a:pt x="2921" y="7155"/>
                </a:lnTo>
                <a:lnTo>
                  <a:pt x="2806" y="7064"/>
                </a:lnTo>
                <a:lnTo>
                  <a:pt x="2696" y="6970"/>
                </a:lnTo>
                <a:lnTo>
                  <a:pt x="2590" y="6869"/>
                </a:lnTo>
                <a:lnTo>
                  <a:pt x="2490" y="6764"/>
                </a:lnTo>
                <a:lnTo>
                  <a:pt x="2395" y="6653"/>
                </a:lnTo>
                <a:lnTo>
                  <a:pt x="2305" y="6539"/>
                </a:lnTo>
                <a:lnTo>
                  <a:pt x="2220" y="6419"/>
                </a:lnTo>
                <a:lnTo>
                  <a:pt x="2142" y="6296"/>
                </a:lnTo>
                <a:lnTo>
                  <a:pt x="2069" y="6169"/>
                </a:lnTo>
                <a:lnTo>
                  <a:pt x="2001" y="6039"/>
                </a:lnTo>
                <a:lnTo>
                  <a:pt x="1941" y="5904"/>
                </a:lnTo>
                <a:lnTo>
                  <a:pt x="1886" y="5766"/>
                </a:lnTo>
                <a:lnTo>
                  <a:pt x="1838" y="5625"/>
                </a:lnTo>
                <a:lnTo>
                  <a:pt x="1797" y="5481"/>
                </a:lnTo>
                <a:lnTo>
                  <a:pt x="1764" y="5335"/>
                </a:lnTo>
                <a:lnTo>
                  <a:pt x="1737" y="5185"/>
                </a:lnTo>
                <a:lnTo>
                  <a:pt x="1717" y="5033"/>
                </a:lnTo>
                <a:lnTo>
                  <a:pt x="1706" y="4879"/>
                </a:lnTo>
                <a:lnTo>
                  <a:pt x="1702" y="4723"/>
                </a:lnTo>
                <a:lnTo>
                  <a:pt x="1706" y="4566"/>
                </a:lnTo>
                <a:lnTo>
                  <a:pt x="1717" y="4412"/>
                </a:lnTo>
                <a:lnTo>
                  <a:pt x="1737" y="4261"/>
                </a:lnTo>
                <a:lnTo>
                  <a:pt x="1764" y="4111"/>
                </a:lnTo>
                <a:lnTo>
                  <a:pt x="1797" y="3964"/>
                </a:lnTo>
                <a:lnTo>
                  <a:pt x="1838" y="3820"/>
                </a:lnTo>
                <a:lnTo>
                  <a:pt x="1886" y="3679"/>
                </a:lnTo>
                <a:lnTo>
                  <a:pt x="1941" y="3541"/>
                </a:lnTo>
                <a:lnTo>
                  <a:pt x="2001" y="3407"/>
                </a:lnTo>
                <a:lnTo>
                  <a:pt x="2069" y="3275"/>
                </a:lnTo>
                <a:lnTo>
                  <a:pt x="2142" y="3149"/>
                </a:lnTo>
                <a:lnTo>
                  <a:pt x="2220" y="3025"/>
                </a:lnTo>
                <a:lnTo>
                  <a:pt x="2305" y="2907"/>
                </a:lnTo>
                <a:lnTo>
                  <a:pt x="2395" y="2792"/>
                </a:lnTo>
                <a:lnTo>
                  <a:pt x="2490" y="2682"/>
                </a:lnTo>
                <a:lnTo>
                  <a:pt x="2590" y="2577"/>
                </a:lnTo>
                <a:lnTo>
                  <a:pt x="2696" y="2476"/>
                </a:lnTo>
                <a:lnTo>
                  <a:pt x="2806" y="2380"/>
                </a:lnTo>
                <a:lnTo>
                  <a:pt x="2921" y="2290"/>
                </a:lnTo>
                <a:lnTo>
                  <a:pt x="3040" y="2206"/>
                </a:lnTo>
                <a:lnTo>
                  <a:pt x="3163" y="2127"/>
                </a:lnTo>
                <a:lnTo>
                  <a:pt x="3290" y="2054"/>
                </a:lnTo>
                <a:lnTo>
                  <a:pt x="3421" y="1986"/>
                </a:lnTo>
                <a:lnTo>
                  <a:pt x="3555" y="1926"/>
                </a:lnTo>
                <a:lnTo>
                  <a:pt x="3692" y="1871"/>
                </a:lnTo>
                <a:lnTo>
                  <a:pt x="3834" y="1824"/>
                </a:lnTo>
                <a:lnTo>
                  <a:pt x="3978" y="1783"/>
                </a:lnTo>
                <a:lnTo>
                  <a:pt x="4125" y="1749"/>
                </a:lnTo>
                <a:lnTo>
                  <a:pt x="4274" y="1723"/>
                </a:lnTo>
                <a:lnTo>
                  <a:pt x="4426" y="1703"/>
                </a:lnTo>
                <a:lnTo>
                  <a:pt x="4580" y="1691"/>
                </a:lnTo>
                <a:lnTo>
                  <a:pt x="4735" y="1687"/>
                </a:lnTo>
                <a:lnTo>
                  <a:pt x="4891" y="1691"/>
                </a:lnTo>
                <a:lnTo>
                  <a:pt x="5046" y="1703"/>
                </a:lnTo>
                <a:lnTo>
                  <a:pt x="5197" y="1723"/>
                </a:lnTo>
                <a:lnTo>
                  <a:pt x="5347" y="1749"/>
                </a:lnTo>
                <a:lnTo>
                  <a:pt x="5494" y="1783"/>
                </a:lnTo>
                <a:lnTo>
                  <a:pt x="5638" y="1824"/>
                </a:lnTo>
                <a:lnTo>
                  <a:pt x="5779" y="1871"/>
                </a:lnTo>
                <a:lnTo>
                  <a:pt x="5916" y="1926"/>
                </a:lnTo>
                <a:lnTo>
                  <a:pt x="6051" y="1986"/>
                </a:lnTo>
                <a:lnTo>
                  <a:pt x="6182" y="2054"/>
                </a:lnTo>
                <a:lnTo>
                  <a:pt x="6309" y="2127"/>
                </a:lnTo>
                <a:lnTo>
                  <a:pt x="6432" y="2206"/>
                </a:lnTo>
                <a:lnTo>
                  <a:pt x="6550" y="2290"/>
                </a:lnTo>
                <a:lnTo>
                  <a:pt x="6666" y="2380"/>
                </a:lnTo>
                <a:lnTo>
                  <a:pt x="6775" y="2476"/>
                </a:lnTo>
                <a:lnTo>
                  <a:pt x="6881" y="2577"/>
                </a:lnTo>
                <a:lnTo>
                  <a:pt x="6982" y="2682"/>
                </a:lnTo>
                <a:lnTo>
                  <a:pt x="7076" y="2792"/>
                </a:lnTo>
                <a:lnTo>
                  <a:pt x="7167" y="2907"/>
                </a:lnTo>
                <a:lnTo>
                  <a:pt x="7251" y="3025"/>
                </a:lnTo>
                <a:lnTo>
                  <a:pt x="7330" y="3149"/>
                </a:lnTo>
                <a:lnTo>
                  <a:pt x="7403" y="3275"/>
                </a:lnTo>
                <a:lnTo>
                  <a:pt x="7470" y="3407"/>
                </a:lnTo>
                <a:lnTo>
                  <a:pt x="7531" y="3541"/>
                </a:lnTo>
                <a:lnTo>
                  <a:pt x="7585" y="3679"/>
                </a:lnTo>
                <a:lnTo>
                  <a:pt x="7633" y="3820"/>
                </a:lnTo>
                <a:lnTo>
                  <a:pt x="7674" y="3964"/>
                </a:lnTo>
                <a:lnTo>
                  <a:pt x="7707" y="4111"/>
                </a:lnTo>
                <a:lnTo>
                  <a:pt x="7735" y="4261"/>
                </a:lnTo>
                <a:lnTo>
                  <a:pt x="7754" y="4412"/>
                </a:lnTo>
                <a:lnTo>
                  <a:pt x="7766" y="4566"/>
                </a:lnTo>
                <a:lnTo>
                  <a:pt x="7769" y="4723"/>
                </a:lnTo>
                <a:lnTo>
                  <a:pt x="7766" y="4879"/>
                </a:lnTo>
                <a:lnTo>
                  <a:pt x="7754" y="5033"/>
                </a:lnTo>
                <a:lnTo>
                  <a:pt x="7735" y="5185"/>
                </a:lnTo>
                <a:lnTo>
                  <a:pt x="7707" y="5335"/>
                </a:lnTo>
                <a:lnTo>
                  <a:pt x="7674" y="5481"/>
                </a:lnTo>
                <a:lnTo>
                  <a:pt x="7633" y="5625"/>
                </a:lnTo>
                <a:lnTo>
                  <a:pt x="7585" y="5766"/>
                </a:lnTo>
                <a:lnTo>
                  <a:pt x="7531" y="5904"/>
                </a:lnTo>
                <a:lnTo>
                  <a:pt x="7470" y="6039"/>
                </a:lnTo>
                <a:lnTo>
                  <a:pt x="7403" y="6169"/>
                </a:lnTo>
                <a:lnTo>
                  <a:pt x="7330" y="6296"/>
                </a:lnTo>
                <a:lnTo>
                  <a:pt x="7251" y="6419"/>
                </a:lnTo>
                <a:lnTo>
                  <a:pt x="7167" y="6539"/>
                </a:lnTo>
                <a:lnTo>
                  <a:pt x="7076" y="6653"/>
                </a:lnTo>
                <a:lnTo>
                  <a:pt x="6982" y="6764"/>
                </a:lnTo>
                <a:lnTo>
                  <a:pt x="6881" y="6869"/>
                </a:lnTo>
                <a:lnTo>
                  <a:pt x="6775" y="6970"/>
                </a:lnTo>
                <a:lnTo>
                  <a:pt x="6666" y="7064"/>
                </a:lnTo>
                <a:lnTo>
                  <a:pt x="6550" y="7155"/>
                </a:lnTo>
                <a:lnTo>
                  <a:pt x="6432" y="7240"/>
                </a:lnTo>
                <a:lnTo>
                  <a:pt x="6309" y="7319"/>
                </a:lnTo>
                <a:lnTo>
                  <a:pt x="6182" y="7392"/>
                </a:lnTo>
                <a:lnTo>
                  <a:pt x="6051" y="7458"/>
                </a:lnTo>
                <a:lnTo>
                  <a:pt x="5916" y="7520"/>
                </a:lnTo>
                <a:lnTo>
                  <a:pt x="5779" y="7573"/>
                </a:lnTo>
                <a:lnTo>
                  <a:pt x="5638" y="7621"/>
                </a:lnTo>
                <a:lnTo>
                  <a:pt x="5494" y="7663"/>
                </a:lnTo>
                <a:lnTo>
                  <a:pt x="5347" y="7697"/>
                </a:lnTo>
                <a:lnTo>
                  <a:pt x="5197" y="7723"/>
                </a:lnTo>
                <a:lnTo>
                  <a:pt x="5046" y="7742"/>
                </a:lnTo>
                <a:lnTo>
                  <a:pt x="4891" y="7754"/>
                </a:lnTo>
                <a:lnTo>
                  <a:pt x="4735" y="7758"/>
                </a:lnTo>
                <a:close/>
              </a:path>
            </a:pathLst>
          </a:custGeom>
          <a:solidFill>
            <a:srgbClr val="FFEF1C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4" name="Freeform 17">
            <a:extLst>
              <a:ext uri="{FF2B5EF4-FFF2-40B4-BE49-F238E27FC236}">
                <a16:creationId xmlns:a16="http://schemas.microsoft.com/office/drawing/2014/main" id="{25D0D693-89A9-07A4-E62A-4580DE737B60}"/>
              </a:ext>
            </a:extLst>
          </p:cNvPr>
          <p:cNvSpPr>
            <a:spLocks noEditPoints="1"/>
          </p:cNvSpPr>
          <p:nvPr/>
        </p:nvSpPr>
        <p:spPr bwMode="auto">
          <a:xfrm>
            <a:off x="6433888" y="2023186"/>
            <a:ext cx="2085160" cy="2053460"/>
          </a:xfrm>
          <a:custGeom>
            <a:avLst/>
            <a:gdLst>
              <a:gd name="T0" fmla="*/ 9304 w 9471"/>
              <a:gd name="T1" fmla="*/ 3488 h 9335"/>
              <a:gd name="T2" fmla="*/ 9202 w 9471"/>
              <a:gd name="T3" fmla="*/ 3329 h 9335"/>
              <a:gd name="T4" fmla="*/ 8293 w 9471"/>
              <a:gd name="T5" fmla="*/ 3374 h 9335"/>
              <a:gd name="T6" fmla="*/ 7694 w 9471"/>
              <a:gd name="T7" fmla="*/ 2423 h 9335"/>
              <a:gd name="T8" fmla="*/ 8136 w 9471"/>
              <a:gd name="T9" fmla="*/ 1609 h 9335"/>
              <a:gd name="T10" fmla="*/ 8147 w 9471"/>
              <a:gd name="T11" fmla="*/ 1421 h 9335"/>
              <a:gd name="T12" fmla="*/ 7441 w 9471"/>
              <a:gd name="T13" fmla="*/ 838 h 9335"/>
              <a:gd name="T14" fmla="*/ 7262 w 9471"/>
              <a:gd name="T15" fmla="*/ 783 h 9335"/>
              <a:gd name="T16" fmla="*/ 6090 w 9471"/>
              <a:gd name="T17" fmla="*/ 1226 h 9335"/>
              <a:gd name="T18" fmla="*/ 5401 w 9471"/>
              <a:gd name="T19" fmla="*/ 626 h 9335"/>
              <a:gd name="T20" fmla="*/ 5302 w 9471"/>
              <a:gd name="T21" fmla="*/ 29 h 9335"/>
              <a:gd name="T22" fmla="*/ 4795 w 9471"/>
              <a:gd name="T23" fmla="*/ 25 h 9335"/>
              <a:gd name="T24" fmla="*/ 4185 w 9471"/>
              <a:gd name="T25" fmla="*/ 16 h 9335"/>
              <a:gd name="T26" fmla="*/ 4085 w 9471"/>
              <a:gd name="T27" fmla="*/ 507 h 9335"/>
              <a:gd name="T28" fmla="*/ 3518 w 9471"/>
              <a:gd name="T29" fmla="*/ 1176 h 9335"/>
              <a:gd name="T30" fmla="*/ 2306 w 9471"/>
              <a:gd name="T31" fmla="*/ 871 h 9335"/>
              <a:gd name="T32" fmla="*/ 2080 w 9471"/>
              <a:gd name="T33" fmla="*/ 788 h 9335"/>
              <a:gd name="T34" fmla="*/ 1381 w 9471"/>
              <a:gd name="T35" fmla="*/ 1381 h 9335"/>
              <a:gd name="T36" fmla="*/ 1297 w 9471"/>
              <a:gd name="T37" fmla="*/ 1549 h 9335"/>
              <a:gd name="T38" fmla="*/ 1789 w 9471"/>
              <a:gd name="T39" fmla="*/ 2314 h 9335"/>
              <a:gd name="T40" fmla="*/ 1264 w 9471"/>
              <a:gd name="T41" fmla="*/ 3307 h 9335"/>
              <a:gd name="T42" fmla="*/ 340 w 9471"/>
              <a:gd name="T43" fmla="*/ 3332 h 9335"/>
              <a:gd name="T44" fmla="*/ 173 w 9471"/>
              <a:gd name="T45" fmla="*/ 3417 h 9335"/>
              <a:gd name="T46" fmla="*/ 20 w 9471"/>
              <a:gd name="T47" fmla="*/ 4320 h 9335"/>
              <a:gd name="T48" fmla="*/ 62 w 9471"/>
              <a:gd name="T49" fmla="*/ 4504 h 9335"/>
              <a:gd name="T50" fmla="*/ 932 w 9471"/>
              <a:gd name="T51" fmla="*/ 4773 h 9335"/>
              <a:gd name="T52" fmla="*/ 1168 w 9471"/>
              <a:gd name="T53" fmla="*/ 5873 h 9335"/>
              <a:gd name="T54" fmla="*/ 390 w 9471"/>
              <a:gd name="T55" fmla="*/ 6579 h 9335"/>
              <a:gd name="T56" fmla="*/ 640 w 9471"/>
              <a:gd name="T57" fmla="*/ 7019 h 9335"/>
              <a:gd name="T58" fmla="*/ 937 w 9471"/>
              <a:gd name="T59" fmla="*/ 7552 h 9335"/>
              <a:gd name="T60" fmla="*/ 1412 w 9471"/>
              <a:gd name="T61" fmla="*/ 7393 h 9335"/>
              <a:gd name="T62" fmla="*/ 2270 w 9471"/>
              <a:gd name="T63" fmla="*/ 7547 h 9335"/>
              <a:gd name="T64" fmla="*/ 2709 w 9471"/>
              <a:gd name="T65" fmla="*/ 8344 h 9335"/>
              <a:gd name="T66" fmla="*/ 2599 w 9471"/>
              <a:gd name="T67" fmla="*/ 8940 h 9335"/>
              <a:gd name="T68" fmla="*/ 3072 w 9471"/>
              <a:gd name="T69" fmla="*/ 9116 h 9335"/>
              <a:gd name="T70" fmla="*/ 3644 w 9471"/>
              <a:gd name="T71" fmla="*/ 9333 h 9335"/>
              <a:gd name="T72" fmla="*/ 3905 w 9471"/>
              <a:gd name="T73" fmla="*/ 8907 h 9335"/>
              <a:gd name="T74" fmla="*/ 4661 w 9471"/>
              <a:gd name="T75" fmla="*/ 8471 h 9335"/>
              <a:gd name="T76" fmla="*/ 5511 w 9471"/>
              <a:gd name="T77" fmla="*/ 8800 h 9335"/>
              <a:gd name="T78" fmla="*/ 5808 w 9471"/>
              <a:gd name="T79" fmla="*/ 9327 h 9335"/>
              <a:gd name="T80" fmla="*/ 6284 w 9471"/>
              <a:gd name="T81" fmla="*/ 9157 h 9335"/>
              <a:gd name="T82" fmla="*/ 6862 w 9471"/>
              <a:gd name="T83" fmla="*/ 8956 h 9335"/>
              <a:gd name="T84" fmla="*/ 6787 w 9471"/>
              <a:gd name="T85" fmla="*/ 8462 h 9335"/>
              <a:gd name="T86" fmla="*/ 7089 w 9471"/>
              <a:gd name="T87" fmla="*/ 7641 h 9335"/>
              <a:gd name="T88" fmla="*/ 7949 w 9471"/>
              <a:gd name="T89" fmla="*/ 7347 h 9335"/>
              <a:gd name="T90" fmla="*/ 8515 w 9471"/>
              <a:gd name="T91" fmla="*/ 7560 h 9335"/>
              <a:gd name="T92" fmla="*/ 8772 w 9471"/>
              <a:gd name="T93" fmla="*/ 7124 h 9335"/>
              <a:gd name="T94" fmla="*/ 9084 w 9471"/>
              <a:gd name="T95" fmla="*/ 6599 h 9335"/>
              <a:gd name="T96" fmla="*/ 8376 w 9471"/>
              <a:gd name="T97" fmla="*/ 6013 h 9335"/>
              <a:gd name="T98" fmla="*/ 8479 w 9471"/>
              <a:gd name="T99" fmla="*/ 4866 h 9335"/>
              <a:gd name="T100" fmla="*/ 9341 w 9471"/>
              <a:gd name="T101" fmla="*/ 4524 h 9335"/>
              <a:gd name="T102" fmla="*/ 9470 w 9471"/>
              <a:gd name="T103" fmla="*/ 4388 h 9335"/>
              <a:gd name="T104" fmla="*/ 2921 w 9471"/>
              <a:gd name="T105" fmla="*/ 7155 h 9335"/>
              <a:gd name="T106" fmla="*/ 1736 w 9471"/>
              <a:gd name="T107" fmla="*/ 5185 h 9335"/>
              <a:gd name="T108" fmla="*/ 2304 w 9471"/>
              <a:gd name="T109" fmla="*/ 2907 h 9335"/>
              <a:gd name="T110" fmla="*/ 4274 w 9471"/>
              <a:gd name="T111" fmla="*/ 1722 h 9335"/>
              <a:gd name="T112" fmla="*/ 6550 w 9471"/>
              <a:gd name="T113" fmla="*/ 2290 h 9335"/>
              <a:gd name="T114" fmla="*/ 7734 w 9471"/>
              <a:gd name="T115" fmla="*/ 4261 h 9335"/>
              <a:gd name="T116" fmla="*/ 7166 w 9471"/>
              <a:gd name="T117" fmla="*/ 6538 h 9335"/>
              <a:gd name="T118" fmla="*/ 5197 w 9471"/>
              <a:gd name="T119" fmla="*/ 7723 h 9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471" h="9335">
                <a:moveTo>
                  <a:pt x="9466" y="4378"/>
                </a:moveTo>
                <a:lnTo>
                  <a:pt x="9450" y="4320"/>
                </a:lnTo>
                <a:lnTo>
                  <a:pt x="9436" y="4262"/>
                </a:lnTo>
                <a:lnTo>
                  <a:pt x="9421" y="4202"/>
                </a:lnTo>
                <a:lnTo>
                  <a:pt x="9407" y="4144"/>
                </a:lnTo>
                <a:lnTo>
                  <a:pt x="9393" y="4085"/>
                </a:lnTo>
                <a:lnTo>
                  <a:pt x="9381" y="4025"/>
                </a:lnTo>
                <a:lnTo>
                  <a:pt x="9369" y="3966"/>
                </a:lnTo>
                <a:lnTo>
                  <a:pt x="9358" y="3907"/>
                </a:lnTo>
                <a:lnTo>
                  <a:pt x="9349" y="3847"/>
                </a:lnTo>
                <a:lnTo>
                  <a:pt x="9339" y="3788"/>
                </a:lnTo>
                <a:lnTo>
                  <a:pt x="9331" y="3727"/>
                </a:lnTo>
                <a:lnTo>
                  <a:pt x="9323" y="3668"/>
                </a:lnTo>
                <a:lnTo>
                  <a:pt x="9316" y="3608"/>
                </a:lnTo>
                <a:lnTo>
                  <a:pt x="9309" y="3547"/>
                </a:lnTo>
                <a:lnTo>
                  <a:pt x="9304" y="3488"/>
                </a:lnTo>
                <a:lnTo>
                  <a:pt x="9300" y="3427"/>
                </a:lnTo>
                <a:lnTo>
                  <a:pt x="9298" y="3417"/>
                </a:lnTo>
                <a:lnTo>
                  <a:pt x="9295" y="3407"/>
                </a:lnTo>
                <a:lnTo>
                  <a:pt x="9293" y="3396"/>
                </a:lnTo>
                <a:lnTo>
                  <a:pt x="9288" y="3387"/>
                </a:lnTo>
                <a:lnTo>
                  <a:pt x="9284" y="3379"/>
                </a:lnTo>
                <a:lnTo>
                  <a:pt x="9278" y="3370"/>
                </a:lnTo>
                <a:lnTo>
                  <a:pt x="9271" y="3363"/>
                </a:lnTo>
                <a:lnTo>
                  <a:pt x="9264" y="3356"/>
                </a:lnTo>
                <a:lnTo>
                  <a:pt x="9258" y="3350"/>
                </a:lnTo>
                <a:lnTo>
                  <a:pt x="9249" y="3344"/>
                </a:lnTo>
                <a:lnTo>
                  <a:pt x="9241" y="3339"/>
                </a:lnTo>
                <a:lnTo>
                  <a:pt x="9231" y="3336"/>
                </a:lnTo>
                <a:lnTo>
                  <a:pt x="9221" y="3332"/>
                </a:lnTo>
                <a:lnTo>
                  <a:pt x="9212" y="3330"/>
                </a:lnTo>
                <a:lnTo>
                  <a:pt x="9202" y="3329"/>
                </a:lnTo>
                <a:lnTo>
                  <a:pt x="9190" y="3329"/>
                </a:lnTo>
                <a:lnTo>
                  <a:pt x="9131" y="3332"/>
                </a:lnTo>
                <a:lnTo>
                  <a:pt x="9072" y="3335"/>
                </a:lnTo>
                <a:lnTo>
                  <a:pt x="9011" y="3338"/>
                </a:lnTo>
                <a:lnTo>
                  <a:pt x="8952" y="3340"/>
                </a:lnTo>
                <a:lnTo>
                  <a:pt x="8891" y="3344"/>
                </a:lnTo>
                <a:lnTo>
                  <a:pt x="8832" y="3347"/>
                </a:lnTo>
                <a:lnTo>
                  <a:pt x="8773" y="3350"/>
                </a:lnTo>
                <a:lnTo>
                  <a:pt x="8712" y="3353"/>
                </a:lnTo>
                <a:lnTo>
                  <a:pt x="8653" y="3355"/>
                </a:lnTo>
                <a:lnTo>
                  <a:pt x="8592" y="3359"/>
                </a:lnTo>
                <a:lnTo>
                  <a:pt x="8533" y="3361"/>
                </a:lnTo>
                <a:lnTo>
                  <a:pt x="8473" y="3364"/>
                </a:lnTo>
                <a:lnTo>
                  <a:pt x="8413" y="3367"/>
                </a:lnTo>
                <a:lnTo>
                  <a:pt x="8354" y="3370"/>
                </a:lnTo>
                <a:lnTo>
                  <a:pt x="8293" y="3374"/>
                </a:lnTo>
                <a:lnTo>
                  <a:pt x="8234" y="3376"/>
                </a:lnTo>
                <a:lnTo>
                  <a:pt x="8207" y="3307"/>
                </a:lnTo>
                <a:lnTo>
                  <a:pt x="8178" y="3239"/>
                </a:lnTo>
                <a:lnTo>
                  <a:pt x="8149" y="3171"/>
                </a:lnTo>
                <a:lnTo>
                  <a:pt x="8117" y="3105"/>
                </a:lnTo>
                <a:lnTo>
                  <a:pt x="8085" y="3039"/>
                </a:lnTo>
                <a:lnTo>
                  <a:pt x="8050" y="2974"/>
                </a:lnTo>
                <a:lnTo>
                  <a:pt x="8016" y="2909"/>
                </a:lnTo>
                <a:lnTo>
                  <a:pt x="7980" y="2845"/>
                </a:lnTo>
                <a:lnTo>
                  <a:pt x="7943" y="2782"/>
                </a:lnTo>
                <a:lnTo>
                  <a:pt x="7904" y="2721"/>
                </a:lnTo>
                <a:lnTo>
                  <a:pt x="7864" y="2659"/>
                </a:lnTo>
                <a:lnTo>
                  <a:pt x="7823" y="2598"/>
                </a:lnTo>
                <a:lnTo>
                  <a:pt x="7782" y="2539"/>
                </a:lnTo>
                <a:lnTo>
                  <a:pt x="7739" y="2480"/>
                </a:lnTo>
                <a:lnTo>
                  <a:pt x="7694" y="2423"/>
                </a:lnTo>
                <a:lnTo>
                  <a:pt x="7650" y="2365"/>
                </a:lnTo>
                <a:lnTo>
                  <a:pt x="7682" y="2314"/>
                </a:lnTo>
                <a:lnTo>
                  <a:pt x="7714" y="2264"/>
                </a:lnTo>
                <a:lnTo>
                  <a:pt x="7747" y="2214"/>
                </a:lnTo>
                <a:lnTo>
                  <a:pt x="7779" y="2163"/>
                </a:lnTo>
                <a:lnTo>
                  <a:pt x="7812" y="2113"/>
                </a:lnTo>
                <a:lnTo>
                  <a:pt x="7844" y="2063"/>
                </a:lnTo>
                <a:lnTo>
                  <a:pt x="7877" y="2012"/>
                </a:lnTo>
                <a:lnTo>
                  <a:pt x="7909" y="1961"/>
                </a:lnTo>
                <a:lnTo>
                  <a:pt x="7942" y="1911"/>
                </a:lnTo>
                <a:lnTo>
                  <a:pt x="7974" y="1861"/>
                </a:lnTo>
                <a:lnTo>
                  <a:pt x="8007" y="1811"/>
                </a:lnTo>
                <a:lnTo>
                  <a:pt x="8039" y="1760"/>
                </a:lnTo>
                <a:lnTo>
                  <a:pt x="8072" y="1710"/>
                </a:lnTo>
                <a:lnTo>
                  <a:pt x="8104" y="1659"/>
                </a:lnTo>
                <a:lnTo>
                  <a:pt x="8136" y="1609"/>
                </a:lnTo>
                <a:lnTo>
                  <a:pt x="8169" y="1558"/>
                </a:lnTo>
                <a:lnTo>
                  <a:pt x="8174" y="1549"/>
                </a:lnTo>
                <a:lnTo>
                  <a:pt x="8178" y="1540"/>
                </a:lnTo>
                <a:lnTo>
                  <a:pt x="8182" y="1530"/>
                </a:lnTo>
                <a:lnTo>
                  <a:pt x="8184" y="1521"/>
                </a:lnTo>
                <a:lnTo>
                  <a:pt x="8185" y="1510"/>
                </a:lnTo>
                <a:lnTo>
                  <a:pt x="8185" y="1500"/>
                </a:lnTo>
                <a:lnTo>
                  <a:pt x="8184" y="1491"/>
                </a:lnTo>
                <a:lnTo>
                  <a:pt x="8183" y="1481"/>
                </a:lnTo>
                <a:lnTo>
                  <a:pt x="8181" y="1472"/>
                </a:lnTo>
                <a:lnTo>
                  <a:pt x="8177" y="1462"/>
                </a:lnTo>
                <a:lnTo>
                  <a:pt x="8173" y="1453"/>
                </a:lnTo>
                <a:lnTo>
                  <a:pt x="8168" y="1444"/>
                </a:lnTo>
                <a:lnTo>
                  <a:pt x="8161" y="1436"/>
                </a:lnTo>
                <a:lnTo>
                  <a:pt x="8154" y="1429"/>
                </a:lnTo>
                <a:lnTo>
                  <a:pt x="8147" y="1421"/>
                </a:lnTo>
                <a:lnTo>
                  <a:pt x="8138" y="1416"/>
                </a:lnTo>
                <a:lnTo>
                  <a:pt x="8089" y="1381"/>
                </a:lnTo>
                <a:lnTo>
                  <a:pt x="8039" y="1346"/>
                </a:lnTo>
                <a:lnTo>
                  <a:pt x="7990" y="1311"/>
                </a:lnTo>
                <a:lnTo>
                  <a:pt x="7942" y="1275"/>
                </a:lnTo>
                <a:lnTo>
                  <a:pt x="7894" y="1239"/>
                </a:lnTo>
                <a:lnTo>
                  <a:pt x="7846" y="1201"/>
                </a:lnTo>
                <a:lnTo>
                  <a:pt x="7799" y="1163"/>
                </a:lnTo>
                <a:lnTo>
                  <a:pt x="7753" y="1125"/>
                </a:lnTo>
                <a:lnTo>
                  <a:pt x="7707" y="1086"/>
                </a:lnTo>
                <a:lnTo>
                  <a:pt x="7661" y="1046"/>
                </a:lnTo>
                <a:lnTo>
                  <a:pt x="7617" y="1005"/>
                </a:lnTo>
                <a:lnTo>
                  <a:pt x="7572" y="965"/>
                </a:lnTo>
                <a:lnTo>
                  <a:pt x="7528" y="922"/>
                </a:lnTo>
                <a:lnTo>
                  <a:pt x="7485" y="880"/>
                </a:lnTo>
                <a:lnTo>
                  <a:pt x="7441" y="838"/>
                </a:lnTo>
                <a:lnTo>
                  <a:pt x="7399" y="795"/>
                </a:lnTo>
                <a:lnTo>
                  <a:pt x="7392" y="788"/>
                </a:lnTo>
                <a:lnTo>
                  <a:pt x="7383" y="781"/>
                </a:lnTo>
                <a:lnTo>
                  <a:pt x="7375" y="776"/>
                </a:lnTo>
                <a:lnTo>
                  <a:pt x="7366" y="772"/>
                </a:lnTo>
                <a:lnTo>
                  <a:pt x="7357" y="768"/>
                </a:lnTo>
                <a:lnTo>
                  <a:pt x="7346" y="765"/>
                </a:lnTo>
                <a:lnTo>
                  <a:pt x="7337" y="764"/>
                </a:lnTo>
                <a:lnTo>
                  <a:pt x="7327" y="763"/>
                </a:lnTo>
                <a:lnTo>
                  <a:pt x="7317" y="763"/>
                </a:lnTo>
                <a:lnTo>
                  <a:pt x="7308" y="764"/>
                </a:lnTo>
                <a:lnTo>
                  <a:pt x="7297" y="766"/>
                </a:lnTo>
                <a:lnTo>
                  <a:pt x="7288" y="768"/>
                </a:lnTo>
                <a:lnTo>
                  <a:pt x="7279" y="773"/>
                </a:lnTo>
                <a:lnTo>
                  <a:pt x="7270" y="777"/>
                </a:lnTo>
                <a:lnTo>
                  <a:pt x="7262" y="783"/>
                </a:lnTo>
                <a:lnTo>
                  <a:pt x="7253" y="790"/>
                </a:lnTo>
                <a:lnTo>
                  <a:pt x="7165" y="871"/>
                </a:lnTo>
                <a:lnTo>
                  <a:pt x="7077" y="952"/>
                </a:lnTo>
                <a:lnTo>
                  <a:pt x="6989" y="1034"/>
                </a:lnTo>
                <a:lnTo>
                  <a:pt x="6901" y="1115"/>
                </a:lnTo>
                <a:lnTo>
                  <a:pt x="6814" y="1196"/>
                </a:lnTo>
                <a:lnTo>
                  <a:pt x="6726" y="1279"/>
                </a:lnTo>
                <a:lnTo>
                  <a:pt x="6638" y="1360"/>
                </a:lnTo>
                <a:lnTo>
                  <a:pt x="6550" y="1441"/>
                </a:lnTo>
                <a:lnTo>
                  <a:pt x="6486" y="1407"/>
                </a:lnTo>
                <a:lnTo>
                  <a:pt x="6422" y="1373"/>
                </a:lnTo>
                <a:lnTo>
                  <a:pt x="6357" y="1341"/>
                </a:lnTo>
                <a:lnTo>
                  <a:pt x="6291" y="1311"/>
                </a:lnTo>
                <a:lnTo>
                  <a:pt x="6225" y="1281"/>
                </a:lnTo>
                <a:lnTo>
                  <a:pt x="6158" y="1252"/>
                </a:lnTo>
                <a:lnTo>
                  <a:pt x="6090" y="1226"/>
                </a:lnTo>
                <a:lnTo>
                  <a:pt x="6022" y="1200"/>
                </a:lnTo>
                <a:lnTo>
                  <a:pt x="5952" y="1176"/>
                </a:lnTo>
                <a:lnTo>
                  <a:pt x="5883" y="1152"/>
                </a:lnTo>
                <a:lnTo>
                  <a:pt x="5813" y="1130"/>
                </a:lnTo>
                <a:lnTo>
                  <a:pt x="5742" y="1110"/>
                </a:lnTo>
                <a:lnTo>
                  <a:pt x="5670" y="1090"/>
                </a:lnTo>
                <a:lnTo>
                  <a:pt x="5598" y="1073"/>
                </a:lnTo>
                <a:lnTo>
                  <a:pt x="5527" y="1057"/>
                </a:lnTo>
                <a:lnTo>
                  <a:pt x="5454" y="1042"/>
                </a:lnTo>
                <a:lnTo>
                  <a:pt x="5446" y="982"/>
                </a:lnTo>
                <a:lnTo>
                  <a:pt x="5438" y="922"/>
                </a:lnTo>
                <a:lnTo>
                  <a:pt x="5431" y="863"/>
                </a:lnTo>
                <a:lnTo>
                  <a:pt x="5423" y="804"/>
                </a:lnTo>
                <a:lnTo>
                  <a:pt x="5416" y="744"/>
                </a:lnTo>
                <a:lnTo>
                  <a:pt x="5408" y="685"/>
                </a:lnTo>
                <a:lnTo>
                  <a:pt x="5401" y="626"/>
                </a:lnTo>
                <a:lnTo>
                  <a:pt x="5393" y="566"/>
                </a:lnTo>
                <a:lnTo>
                  <a:pt x="5385" y="507"/>
                </a:lnTo>
                <a:lnTo>
                  <a:pt x="5378" y="448"/>
                </a:lnTo>
                <a:lnTo>
                  <a:pt x="5370" y="388"/>
                </a:lnTo>
                <a:lnTo>
                  <a:pt x="5363" y="328"/>
                </a:lnTo>
                <a:lnTo>
                  <a:pt x="5355" y="268"/>
                </a:lnTo>
                <a:lnTo>
                  <a:pt x="5347" y="209"/>
                </a:lnTo>
                <a:lnTo>
                  <a:pt x="5341" y="150"/>
                </a:lnTo>
                <a:lnTo>
                  <a:pt x="5333" y="90"/>
                </a:lnTo>
                <a:lnTo>
                  <a:pt x="5331" y="80"/>
                </a:lnTo>
                <a:lnTo>
                  <a:pt x="5328" y="70"/>
                </a:lnTo>
                <a:lnTo>
                  <a:pt x="5325" y="61"/>
                </a:lnTo>
                <a:lnTo>
                  <a:pt x="5320" y="51"/>
                </a:lnTo>
                <a:lnTo>
                  <a:pt x="5314" y="43"/>
                </a:lnTo>
                <a:lnTo>
                  <a:pt x="5309" y="35"/>
                </a:lnTo>
                <a:lnTo>
                  <a:pt x="5302" y="29"/>
                </a:lnTo>
                <a:lnTo>
                  <a:pt x="5294" y="22"/>
                </a:lnTo>
                <a:lnTo>
                  <a:pt x="5286" y="16"/>
                </a:lnTo>
                <a:lnTo>
                  <a:pt x="5277" y="11"/>
                </a:lnTo>
                <a:lnTo>
                  <a:pt x="5268" y="7"/>
                </a:lnTo>
                <a:lnTo>
                  <a:pt x="5258" y="5"/>
                </a:lnTo>
                <a:lnTo>
                  <a:pt x="5249" y="1"/>
                </a:lnTo>
                <a:lnTo>
                  <a:pt x="5239" y="0"/>
                </a:lnTo>
                <a:lnTo>
                  <a:pt x="5229" y="0"/>
                </a:lnTo>
                <a:lnTo>
                  <a:pt x="5218" y="0"/>
                </a:lnTo>
                <a:lnTo>
                  <a:pt x="5158" y="6"/>
                </a:lnTo>
                <a:lnTo>
                  <a:pt x="5098" y="11"/>
                </a:lnTo>
                <a:lnTo>
                  <a:pt x="5037" y="16"/>
                </a:lnTo>
                <a:lnTo>
                  <a:pt x="4977" y="19"/>
                </a:lnTo>
                <a:lnTo>
                  <a:pt x="4916" y="22"/>
                </a:lnTo>
                <a:lnTo>
                  <a:pt x="4856" y="24"/>
                </a:lnTo>
                <a:lnTo>
                  <a:pt x="4795" y="25"/>
                </a:lnTo>
                <a:lnTo>
                  <a:pt x="4736" y="25"/>
                </a:lnTo>
                <a:lnTo>
                  <a:pt x="4675" y="25"/>
                </a:lnTo>
                <a:lnTo>
                  <a:pt x="4615" y="24"/>
                </a:lnTo>
                <a:lnTo>
                  <a:pt x="4554" y="22"/>
                </a:lnTo>
                <a:lnTo>
                  <a:pt x="4494" y="19"/>
                </a:lnTo>
                <a:lnTo>
                  <a:pt x="4433" y="16"/>
                </a:lnTo>
                <a:lnTo>
                  <a:pt x="4373" y="11"/>
                </a:lnTo>
                <a:lnTo>
                  <a:pt x="4313" y="6"/>
                </a:lnTo>
                <a:lnTo>
                  <a:pt x="4253" y="0"/>
                </a:lnTo>
                <a:lnTo>
                  <a:pt x="4242" y="0"/>
                </a:lnTo>
                <a:lnTo>
                  <a:pt x="4232" y="0"/>
                </a:lnTo>
                <a:lnTo>
                  <a:pt x="4221" y="1"/>
                </a:lnTo>
                <a:lnTo>
                  <a:pt x="4212" y="5"/>
                </a:lnTo>
                <a:lnTo>
                  <a:pt x="4203" y="7"/>
                </a:lnTo>
                <a:lnTo>
                  <a:pt x="4194" y="11"/>
                </a:lnTo>
                <a:lnTo>
                  <a:pt x="4185" y="16"/>
                </a:lnTo>
                <a:lnTo>
                  <a:pt x="4177" y="22"/>
                </a:lnTo>
                <a:lnTo>
                  <a:pt x="4169" y="29"/>
                </a:lnTo>
                <a:lnTo>
                  <a:pt x="4162" y="35"/>
                </a:lnTo>
                <a:lnTo>
                  <a:pt x="4156" y="43"/>
                </a:lnTo>
                <a:lnTo>
                  <a:pt x="4151" y="51"/>
                </a:lnTo>
                <a:lnTo>
                  <a:pt x="4146" y="61"/>
                </a:lnTo>
                <a:lnTo>
                  <a:pt x="4143" y="70"/>
                </a:lnTo>
                <a:lnTo>
                  <a:pt x="4139" y="80"/>
                </a:lnTo>
                <a:lnTo>
                  <a:pt x="4138" y="90"/>
                </a:lnTo>
                <a:lnTo>
                  <a:pt x="4130" y="150"/>
                </a:lnTo>
                <a:lnTo>
                  <a:pt x="4123" y="209"/>
                </a:lnTo>
                <a:lnTo>
                  <a:pt x="4115" y="268"/>
                </a:lnTo>
                <a:lnTo>
                  <a:pt x="4107" y="328"/>
                </a:lnTo>
                <a:lnTo>
                  <a:pt x="4100" y="388"/>
                </a:lnTo>
                <a:lnTo>
                  <a:pt x="4092" y="448"/>
                </a:lnTo>
                <a:lnTo>
                  <a:pt x="4085" y="507"/>
                </a:lnTo>
                <a:lnTo>
                  <a:pt x="4077" y="566"/>
                </a:lnTo>
                <a:lnTo>
                  <a:pt x="4071" y="626"/>
                </a:lnTo>
                <a:lnTo>
                  <a:pt x="4063" y="685"/>
                </a:lnTo>
                <a:lnTo>
                  <a:pt x="4055" y="744"/>
                </a:lnTo>
                <a:lnTo>
                  <a:pt x="4048" y="804"/>
                </a:lnTo>
                <a:lnTo>
                  <a:pt x="4040" y="863"/>
                </a:lnTo>
                <a:lnTo>
                  <a:pt x="4033" y="922"/>
                </a:lnTo>
                <a:lnTo>
                  <a:pt x="4025" y="982"/>
                </a:lnTo>
                <a:lnTo>
                  <a:pt x="4017" y="1042"/>
                </a:lnTo>
                <a:lnTo>
                  <a:pt x="3944" y="1057"/>
                </a:lnTo>
                <a:lnTo>
                  <a:pt x="3872" y="1073"/>
                </a:lnTo>
                <a:lnTo>
                  <a:pt x="3800" y="1090"/>
                </a:lnTo>
                <a:lnTo>
                  <a:pt x="3728" y="1110"/>
                </a:lnTo>
                <a:lnTo>
                  <a:pt x="3658" y="1130"/>
                </a:lnTo>
                <a:lnTo>
                  <a:pt x="3588" y="1152"/>
                </a:lnTo>
                <a:lnTo>
                  <a:pt x="3518" y="1176"/>
                </a:lnTo>
                <a:lnTo>
                  <a:pt x="3449" y="1200"/>
                </a:lnTo>
                <a:lnTo>
                  <a:pt x="3380" y="1226"/>
                </a:lnTo>
                <a:lnTo>
                  <a:pt x="3313" y="1252"/>
                </a:lnTo>
                <a:lnTo>
                  <a:pt x="3246" y="1281"/>
                </a:lnTo>
                <a:lnTo>
                  <a:pt x="3180" y="1311"/>
                </a:lnTo>
                <a:lnTo>
                  <a:pt x="3113" y="1341"/>
                </a:lnTo>
                <a:lnTo>
                  <a:pt x="3048" y="1373"/>
                </a:lnTo>
                <a:lnTo>
                  <a:pt x="2984" y="1407"/>
                </a:lnTo>
                <a:lnTo>
                  <a:pt x="2921" y="1441"/>
                </a:lnTo>
                <a:lnTo>
                  <a:pt x="2833" y="1360"/>
                </a:lnTo>
                <a:lnTo>
                  <a:pt x="2745" y="1279"/>
                </a:lnTo>
                <a:lnTo>
                  <a:pt x="2657" y="1196"/>
                </a:lnTo>
                <a:lnTo>
                  <a:pt x="2569" y="1115"/>
                </a:lnTo>
                <a:lnTo>
                  <a:pt x="2481" y="1034"/>
                </a:lnTo>
                <a:lnTo>
                  <a:pt x="2393" y="952"/>
                </a:lnTo>
                <a:lnTo>
                  <a:pt x="2306" y="871"/>
                </a:lnTo>
                <a:lnTo>
                  <a:pt x="2218" y="790"/>
                </a:lnTo>
                <a:lnTo>
                  <a:pt x="2210" y="783"/>
                </a:lnTo>
                <a:lnTo>
                  <a:pt x="2201" y="777"/>
                </a:lnTo>
                <a:lnTo>
                  <a:pt x="2191" y="773"/>
                </a:lnTo>
                <a:lnTo>
                  <a:pt x="2182" y="768"/>
                </a:lnTo>
                <a:lnTo>
                  <a:pt x="2173" y="766"/>
                </a:lnTo>
                <a:lnTo>
                  <a:pt x="2163" y="764"/>
                </a:lnTo>
                <a:lnTo>
                  <a:pt x="2154" y="763"/>
                </a:lnTo>
                <a:lnTo>
                  <a:pt x="2143" y="763"/>
                </a:lnTo>
                <a:lnTo>
                  <a:pt x="2133" y="764"/>
                </a:lnTo>
                <a:lnTo>
                  <a:pt x="2124" y="765"/>
                </a:lnTo>
                <a:lnTo>
                  <a:pt x="2114" y="768"/>
                </a:lnTo>
                <a:lnTo>
                  <a:pt x="2105" y="772"/>
                </a:lnTo>
                <a:lnTo>
                  <a:pt x="2096" y="776"/>
                </a:lnTo>
                <a:lnTo>
                  <a:pt x="2088" y="781"/>
                </a:lnTo>
                <a:lnTo>
                  <a:pt x="2080" y="788"/>
                </a:lnTo>
                <a:lnTo>
                  <a:pt x="2072" y="795"/>
                </a:lnTo>
                <a:lnTo>
                  <a:pt x="2029" y="838"/>
                </a:lnTo>
                <a:lnTo>
                  <a:pt x="1986" y="880"/>
                </a:lnTo>
                <a:lnTo>
                  <a:pt x="1943" y="922"/>
                </a:lnTo>
                <a:lnTo>
                  <a:pt x="1899" y="965"/>
                </a:lnTo>
                <a:lnTo>
                  <a:pt x="1855" y="1005"/>
                </a:lnTo>
                <a:lnTo>
                  <a:pt x="1809" y="1046"/>
                </a:lnTo>
                <a:lnTo>
                  <a:pt x="1764" y="1086"/>
                </a:lnTo>
                <a:lnTo>
                  <a:pt x="1718" y="1125"/>
                </a:lnTo>
                <a:lnTo>
                  <a:pt x="1671" y="1163"/>
                </a:lnTo>
                <a:lnTo>
                  <a:pt x="1624" y="1201"/>
                </a:lnTo>
                <a:lnTo>
                  <a:pt x="1576" y="1239"/>
                </a:lnTo>
                <a:lnTo>
                  <a:pt x="1528" y="1275"/>
                </a:lnTo>
                <a:lnTo>
                  <a:pt x="1481" y="1311"/>
                </a:lnTo>
                <a:lnTo>
                  <a:pt x="1432" y="1346"/>
                </a:lnTo>
                <a:lnTo>
                  <a:pt x="1381" y="1381"/>
                </a:lnTo>
                <a:lnTo>
                  <a:pt x="1332" y="1416"/>
                </a:lnTo>
                <a:lnTo>
                  <a:pt x="1323" y="1421"/>
                </a:lnTo>
                <a:lnTo>
                  <a:pt x="1316" y="1429"/>
                </a:lnTo>
                <a:lnTo>
                  <a:pt x="1309" y="1436"/>
                </a:lnTo>
                <a:lnTo>
                  <a:pt x="1304" y="1444"/>
                </a:lnTo>
                <a:lnTo>
                  <a:pt x="1298" y="1453"/>
                </a:lnTo>
                <a:lnTo>
                  <a:pt x="1293" y="1462"/>
                </a:lnTo>
                <a:lnTo>
                  <a:pt x="1290" y="1472"/>
                </a:lnTo>
                <a:lnTo>
                  <a:pt x="1288" y="1481"/>
                </a:lnTo>
                <a:lnTo>
                  <a:pt x="1287" y="1491"/>
                </a:lnTo>
                <a:lnTo>
                  <a:pt x="1285" y="1500"/>
                </a:lnTo>
                <a:lnTo>
                  <a:pt x="1285" y="1510"/>
                </a:lnTo>
                <a:lnTo>
                  <a:pt x="1287" y="1521"/>
                </a:lnTo>
                <a:lnTo>
                  <a:pt x="1289" y="1530"/>
                </a:lnTo>
                <a:lnTo>
                  <a:pt x="1292" y="1540"/>
                </a:lnTo>
                <a:lnTo>
                  <a:pt x="1297" y="1549"/>
                </a:lnTo>
                <a:lnTo>
                  <a:pt x="1301" y="1558"/>
                </a:lnTo>
                <a:lnTo>
                  <a:pt x="1335" y="1609"/>
                </a:lnTo>
                <a:lnTo>
                  <a:pt x="1366" y="1659"/>
                </a:lnTo>
                <a:lnTo>
                  <a:pt x="1400" y="1710"/>
                </a:lnTo>
                <a:lnTo>
                  <a:pt x="1432" y="1760"/>
                </a:lnTo>
                <a:lnTo>
                  <a:pt x="1463" y="1811"/>
                </a:lnTo>
                <a:lnTo>
                  <a:pt x="1497" y="1861"/>
                </a:lnTo>
                <a:lnTo>
                  <a:pt x="1528" y="1911"/>
                </a:lnTo>
                <a:lnTo>
                  <a:pt x="1562" y="1961"/>
                </a:lnTo>
                <a:lnTo>
                  <a:pt x="1594" y="2012"/>
                </a:lnTo>
                <a:lnTo>
                  <a:pt x="1627" y="2063"/>
                </a:lnTo>
                <a:lnTo>
                  <a:pt x="1659" y="2113"/>
                </a:lnTo>
                <a:lnTo>
                  <a:pt x="1692" y="2163"/>
                </a:lnTo>
                <a:lnTo>
                  <a:pt x="1724" y="2214"/>
                </a:lnTo>
                <a:lnTo>
                  <a:pt x="1757" y="2264"/>
                </a:lnTo>
                <a:lnTo>
                  <a:pt x="1789" y="2314"/>
                </a:lnTo>
                <a:lnTo>
                  <a:pt x="1822" y="2365"/>
                </a:lnTo>
                <a:lnTo>
                  <a:pt x="1776" y="2423"/>
                </a:lnTo>
                <a:lnTo>
                  <a:pt x="1732" y="2480"/>
                </a:lnTo>
                <a:lnTo>
                  <a:pt x="1688" y="2539"/>
                </a:lnTo>
                <a:lnTo>
                  <a:pt x="1647" y="2598"/>
                </a:lnTo>
                <a:lnTo>
                  <a:pt x="1606" y="2659"/>
                </a:lnTo>
                <a:lnTo>
                  <a:pt x="1566" y="2721"/>
                </a:lnTo>
                <a:lnTo>
                  <a:pt x="1528" y="2782"/>
                </a:lnTo>
                <a:lnTo>
                  <a:pt x="1491" y="2845"/>
                </a:lnTo>
                <a:lnTo>
                  <a:pt x="1454" y="2909"/>
                </a:lnTo>
                <a:lnTo>
                  <a:pt x="1420" y="2974"/>
                </a:lnTo>
                <a:lnTo>
                  <a:pt x="1386" y="3039"/>
                </a:lnTo>
                <a:lnTo>
                  <a:pt x="1354" y="3105"/>
                </a:lnTo>
                <a:lnTo>
                  <a:pt x="1322" y="3171"/>
                </a:lnTo>
                <a:lnTo>
                  <a:pt x="1292" y="3239"/>
                </a:lnTo>
                <a:lnTo>
                  <a:pt x="1264" y="3307"/>
                </a:lnTo>
                <a:lnTo>
                  <a:pt x="1236" y="3376"/>
                </a:lnTo>
                <a:lnTo>
                  <a:pt x="1177" y="3374"/>
                </a:lnTo>
                <a:lnTo>
                  <a:pt x="1118" y="3370"/>
                </a:lnTo>
                <a:lnTo>
                  <a:pt x="1057" y="3367"/>
                </a:lnTo>
                <a:lnTo>
                  <a:pt x="998" y="3364"/>
                </a:lnTo>
                <a:lnTo>
                  <a:pt x="937" y="3361"/>
                </a:lnTo>
                <a:lnTo>
                  <a:pt x="878" y="3359"/>
                </a:lnTo>
                <a:lnTo>
                  <a:pt x="818" y="3355"/>
                </a:lnTo>
                <a:lnTo>
                  <a:pt x="758" y="3353"/>
                </a:lnTo>
                <a:lnTo>
                  <a:pt x="699" y="3350"/>
                </a:lnTo>
                <a:lnTo>
                  <a:pt x="639" y="3347"/>
                </a:lnTo>
                <a:lnTo>
                  <a:pt x="579" y="3344"/>
                </a:lnTo>
                <a:lnTo>
                  <a:pt x="519" y="3340"/>
                </a:lnTo>
                <a:lnTo>
                  <a:pt x="459" y="3338"/>
                </a:lnTo>
                <a:lnTo>
                  <a:pt x="399" y="3335"/>
                </a:lnTo>
                <a:lnTo>
                  <a:pt x="340" y="3332"/>
                </a:lnTo>
                <a:lnTo>
                  <a:pt x="280" y="3329"/>
                </a:lnTo>
                <a:lnTo>
                  <a:pt x="269" y="3329"/>
                </a:lnTo>
                <a:lnTo>
                  <a:pt x="259" y="3330"/>
                </a:lnTo>
                <a:lnTo>
                  <a:pt x="249" y="3332"/>
                </a:lnTo>
                <a:lnTo>
                  <a:pt x="239" y="3336"/>
                </a:lnTo>
                <a:lnTo>
                  <a:pt x="230" y="3339"/>
                </a:lnTo>
                <a:lnTo>
                  <a:pt x="222" y="3344"/>
                </a:lnTo>
                <a:lnTo>
                  <a:pt x="213" y="3350"/>
                </a:lnTo>
                <a:lnTo>
                  <a:pt x="206" y="3356"/>
                </a:lnTo>
                <a:lnTo>
                  <a:pt x="199" y="3363"/>
                </a:lnTo>
                <a:lnTo>
                  <a:pt x="192" y="3370"/>
                </a:lnTo>
                <a:lnTo>
                  <a:pt x="187" y="3379"/>
                </a:lnTo>
                <a:lnTo>
                  <a:pt x="182" y="3387"/>
                </a:lnTo>
                <a:lnTo>
                  <a:pt x="178" y="3396"/>
                </a:lnTo>
                <a:lnTo>
                  <a:pt x="175" y="3407"/>
                </a:lnTo>
                <a:lnTo>
                  <a:pt x="173" y="3417"/>
                </a:lnTo>
                <a:lnTo>
                  <a:pt x="172" y="3427"/>
                </a:lnTo>
                <a:lnTo>
                  <a:pt x="166" y="3488"/>
                </a:lnTo>
                <a:lnTo>
                  <a:pt x="162" y="3547"/>
                </a:lnTo>
                <a:lnTo>
                  <a:pt x="155" y="3608"/>
                </a:lnTo>
                <a:lnTo>
                  <a:pt x="148" y="3668"/>
                </a:lnTo>
                <a:lnTo>
                  <a:pt x="140" y="3727"/>
                </a:lnTo>
                <a:lnTo>
                  <a:pt x="132" y="3788"/>
                </a:lnTo>
                <a:lnTo>
                  <a:pt x="123" y="3847"/>
                </a:lnTo>
                <a:lnTo>
                  <a:pt x="113" y="3907"/>
                </a:lnTo>
                <a:lnTo>
                  <a:pt x="101" y="3966"/>
                </a:lnTo>
                <a:lnTo>
                  <a:pt x="90" y="4025"/>
                </a:lnTo>
                <a:lnTo>
                  <a:pt x="77" y="4085"/>
                </a:lnTo>
                <a:lnTo>
                  <a:pt x="63" y="4144"/>
                </a:lnTo>
                <a:lnTo>
                  <a:pt x="50" y="4202"/>
                </a:lnTo>
                <a:lnTo>
                  <a:pt x="35" y="4262"/>
                </a:lnTo>
                <a:lnTo>
                  <a:pt x="20" y="4320"/>
                </a:lnTo>
                <a:lnTo>
                  <a:pt x="4" y="4378"/>
                </a:lnTo>
                <a:lnTo>
                  <a:pt x="2" y="4388"/>
                </a:lnTo>
                <a:lnTo>
                  <a:pt x="0" y="4399"/>
                </a:lnTo>
                <a:lnTo>
                  <a:pt x="0" y="4409"/>
                </a:lnTo>
                <a:lnTo>
                  <a:pt x="1" y="4419"/>
                </a:lnTo>
                <a:lnTo>
                  <a:pt x="2" y="4428"/>
                </a:lnTo>
                <a:lnTo>
                  <a:pt x="4" y="4439"/>
                </a:lnTo>
                <a:lnTo>
                  <a:pt x="8" y="4448"/>
                </a:lnTo>
                <a:lnTo>
                  <a:pt x="12" y="4457"/>
                </a:lnTo>
                <a:lnTo>
                  <a:pt x="17" y="4465"/>
                </a:lnTo>
                <a:lnTo>
                  <a:pt x="22" y="4473"/>
                </a:lnTo>
                <a:lnTo>
                  <a:pt x="29" y="4481"/>
                </a:lnTo>
                <a:lnTo>
                  <a:pt x="36" y="4488"/>
                </a:lnTo>
                <a:lnTo>
                  <a:pt x="44" y="4493"/>
                </a:lnTo>
                <a:lnTo>
                  <a:pt x="53" y="4499"/>
                </a:lnTo>
                <a:lnTo>
                  <a:pt x="62" y="4504"/>
                </a:lnTo>
                <a:lnTo>
                  <a:pt x="73" y="4507"/>
                </a:lnTo>
                <a:lnTo>
                  <a:pt x="130" y="4524"/>
                </a:lnTo>
                <a:lnTo>
                  <a:pt x="187" y="4543"/>
                </a:lnTo>
                <a:lnTo>
                  <a:pt x="244" y="4560"/>
                </a:lnTo>
                <a:lnTo>
                  <a:pt x="301" y="4578"/>
                </a:lnTo>
                <a:lnTo>
                  <a:pt x="359" y="4596"/>
                </a:lnTo>
                <a:lnTo>
                  <a:pt x="416" y="4613"/>
                </a:lnTo>
                <a:lnTo>
                  <a:pt x="473" y="4632"/>
                </a:lnTo>
                <a:lnTo>
                  <a:pt x="530" y="4649"/>
                </a:lnTo>
                <a:lnTo>
                  <a:pt x="587" y="4667"/>
                </a:lnTo>
                <a:lnTo>
                  <a:pt x="645" y="4684"/>
                </a:lnTo>
                <a:lnTo>
                  <a:pt x="702" y="4702"/>
                </a:lnTo>
                <a:lnTo>
                  <a:pt x="759" y="4719"/>
                </a:lnTo>
                <a:lnTo>
                  <a:pt x="817" y="4738"/>
                </a:lnTo>
                <a:lnTo>
                  <a:pt x="874" y="4755"/>
                </a:lnTo>
                <a:lnTo>
                  <a:pt x="932" y="4773"/>
                </a:lnTo>
                <a:lnTo>
                  <a:pt x="989" y="4790"/>
                </a:lnTo>
                <a:lnTo>
                  <a:pt x="991" y="4866"/>
                </a:lnTo>
                <a:lnTo>
                  <a:pt x="995" y="4941"/>
                </a:lnTo>
                <a:lnTo>
                  <a:pt x="999" y="5015"/>
                </a:lnTo>
                <a:lnTo>
                  <a:pt x="1006" y="5089"/>
                </a:lnTo>
                <a:lnTo>
                  <a:pt x="1014" y="5162"/>
                </a:lnTo>
                <a:lnTo>
                  <a:pt x="1023" y="5237"/>
                </a:lnTo>
                <a:lnTo>
                  <a:pt x="1033" y="5309"/>
                </a:lnTo>
                <a:lnTo>
                  <a:pt x="1046" y="5382"/>
                </a:lnTo>
                <a:lnTo>
                  <a:pt x="1060" y="5452"/>
                </a:lnTo>
                <a:lnTo>
                  <a:pt x="1074" y="5524"/>
                </a:lnTo>
                <a:lnTo>
                  <a:pt x="1090" y="5595"/>
                </a:lnTo>
                <a:lnTo>
                  <a:pt x="1107" y="5665"/>
                </a:lnTo>
                <a:lnTo>
                  <a:pt x="1126" y="5736"/>
                </a:lnTo>
                <a:lnTo>
                  <a:pt x="1146" y="5804"/>
                </a:lnTo>
                <a:lnTo>
                  <a:pt x="1168" y="5873"/>
                </a:lnTo>
                <a:lnTo>
                  <a:pt x="1191" y="5941"/>
                </a:lnTo>
                <a:lnTo>
                  <a:pt x="1095" y="6013"/>
                </a:lnTo>
                <a:lnTo>
                  <a:pt x="999" y="6086"/>
                </a:lnTo>
                <a:lnTo>
                  <a:pt x="904" y="6158"/>
                </a:lnTo>
                <a:lnTo>
                  <a:pt x="809" y="6231"/>
                </a:lnTo>
                <a:lnTo>
                  <a:pt x="714" y="6303"/>
                </a:lnTo>
                <a:lnTo>
                  <a:pt x="618" y="6376"/>
                </a:lnTo>
                <a:lnTo>
                  <a:pt x="522" y="6448"/>
                </a:lnTo>
                <a:lnTo>
                  <a:pt x="427" y="6521"/>
                </a:lnTo>
                <a:lnTo>
                  <a:pt x="419" y="6528"/>
                </a:lnTo>
                <a:lnTo>
                  <a:pt x="411" y="6535"/>
                </a:lnTo>
                <a:lnTo>
                  <a:pt x="406" y="6543"/>
                </a:lnTo>
                <a:lnTo>
                  <a:pt x="400" y="6552"/>
                </a:lnTo>
                <a:lnTo>
                  <a:pt x="395" y="6560"/>
                </a:lnTo>
                <a:lnTo>
                  <a:pt x="392" y="6569"/>
                </a:lnTo>
                <a:lnTo>
                  <a:pt x="390" y="6579"/>
                </a:lnTo>
                <a:lnTo>
                  <a:pt x="387" y="6588"/>
                </a:lnTo>
                <a:lnTo>
                  <a:pt x="386" y="6599"/>
                </a:lnTo>
                <a:lnTo>
                  <a:pt x="386" y="6609"/>
                </a:lnTo>
                <a:lnTo>
                  <a:pt x="387" y="6618"/>
                </a:lnTo>
                <a:lnTo>
                  <a:pt x="390" y="6628"/>
                </a:lnTo>
                <a:lnTo>
                  <a:pt x="392" y="6637"/>
                </a:lnTo>
                <a:lnTo>
                  <a:pt x="397" y="6648"/>
                </a:lnTo>
                <a:lnTo>
                  <a:pt x="401" y="6657"/>
                </a:lnTo>
                <a:lnTo>
                  <a:pt x="407" y="6665"/>
                </a:lnTo>
                <a:lnTo>
                  <a:pt x="442" y="6715"/>
                </a:lnTo>
                <a:lnTo>
                  <a:pt x="476" y="6764"/>
                </a:lnTo>
                <a:lnTo>
                  <a:pt x="511" y="6814"/>
                </a:lnTo>
                <a:lnTo>
                  <a:pt x="544" y="6865"/>
                </a:lnTo>
                <a:lnTo>
                  <a:pt x="576" y="6916"/>
                </a:lnTo>
                <a:lnTo>
                  <a:pt x="608" y="6967"/>
                </a:lnTo>
                <a:lnTo>
                  <a:pt x="640" y="7019"/>
                </a:lnTo>
                <a:lnTo>
                  <a:pt x="669" y="7071"/>
                </a:lnTo>
                <a:lnTo>
                  <a:pt x="700" y="7124"/>
                </a:lnTo>
                <a:lnTo>
                  <a:pt x="729" y="7176"/>
                </a:lnTo>
                <a:lnTo>
                  <a:pt x="757" y="7230"/>
                </a:lnTo>
                <a:lnTo>
                  <a:pt x="785" y="7284"/>
                </a:lnTo>
                <a:lnTo>
                  <a:pt x="812" y="7337"/>
                </a:lnTo>
                <a:lnTo>
                  <a:pt x="838" y="7392"/>
                </a:lnTo>
                <a:lnTo>
                  <a:pt x="864" y="7447"/>
                </a:lnTo>
                <a:lnTo>
                  <a:pt x="890" y="7502"/>
                </a:lnTo>
                <a:lnTo>
                  <a:pt x="894" y="7511"/>
                </a:lnTo>
                <a:lnTo>
                  <a:pt x="900" y="7520"/>
                </a:lnTo>
                <a:lnTo>
                  <a:pt x="906" y="7528"/>
                </a:lnTo>
                <a:lnTo>
                  <a:pt x="914" y="7535"/>
                </a:lnTo>
                <a:lnTo>
                  <a:pt x="920" y="7542"/>
                </a:lnTo>
                <a:lnTo>
                  <a:pt x="928" y="7547"/>
                </a:lnTo>
                <a:lnTo>
                  <a:pt x="937" y="7552"/>
                </a:lnTo>
                <a:lnTo>
                  <a:pt x="947" y="7556"/>
                </a:lnTo>
                <a:lnTo>
                  <a:pt x="956" y="7560"/>
                </a:lnTo>
                <a:lnTo>
                  <a:pt x="965" y="7562"/>
                </a:lnTo>
                <a:lnTo>
                  <a:pt x="975" y="7563"/>
                </a:lnTo>
                <a:lnTo>
                  <a:pt x="984" y="7564"/>
                </a:lnTo>
                <a:lnTo>
                  <a:pt x="995" y="7563"/>
                </a:lnTo>
                <a:lnTo>
                  <a:pt x="1005" y="7562"/>
                </a:lnTo>
                <a:lnTo>
                  <a:pt x="1015" y="7560"/>
                </a:lnTo>
                <a:lnTo>
                  <a:pt x="1025" y="7556"/>
                </a:lnTo>
                <a:lnTo>
                  <a:pt x="1080" y="7534"/>
                </a:lnTo>
                <a:lnTo>
                  <a:pt x="1135" y="7510"/>
                </a:lnTo>
                <a:lnTo>
                  <a:pt x="1191" y="7487"/>
                </a:lnTo>
                <a:lnTo>
                  <a:pt x="1246" y="7464"/>
                </a:lnTo>
                <a:lnTo>
                  <a:pt x="1301" y="7440"/>
                </a:lnTo>
                <a:lnTo>
                  <a:pt x="1356" y="7417"/>
                </a:lnTo>
                <a:lnTo>
                  <a:pt x="1412" y="7393"/>
                </a:lnTo>
                <a:lnTo>
                  <a:pt x="1467" y="7370"/>
                </a:lnTo>
                <a:lnTo>
                  <a:pt x="1522" y="7347"/>
                </a:lnTo>
                <a:lnTo>
                  <a:pt x="1578" y="7324"/>
                </a:lnTo>
                <a:lnTo>
                  <a:pt x="1632" y="7301"/>
                </a:lnTo>
                <a:lnTo>
                  <a:pt x="1688" y="7278"/>
                </a:lnTo>
                <a:lnTo>
                  <a:pt x="1743" y="7254"/>
                </a:lnTo>
                <a:lnTo>
                  <a:pt x="1799" y="7231"/>
                </a:lnTo>
                <a:lnTo>
                  <a:pt x="1854" y="7208"/>
                </a:lnTo>
                <a:lnTo>
                  <a:pt x="1908" y="7184"/>
                </a:lnTo>
                <a:lnTo>
                  <a:pt x="1958" y="7239"/>
                </a:lnTo>
                <a:lnTo>
                  <a:pt x="2008" y="7293"/>
                </a:lnTo>
                <a:lnTo>
                  <a:pt x="2058" y="7345"/>
                </a:lnTo>
                <a:lnTo>
                  <a:pt x="2109" y="7398"/>
                </a:lnTo>
                <a:lnTo>
                  <a:pt x="2162" y="7448"/>
                </a:lnTo>
                <a:lnTo>
                  <a:pt x="2215" y="7498"/>
                </a:lnTo>
                <a:lnTo>
                  <a:pt x="2270" y="7547"/>
                </a:lnTo>
                <a:lnTo>
                  <a:pt x="2326" y="7594"/>
                </a:lnTo>
                <a:lnTo>
                  <a:pt x="2382" y="7641"/>
                </a:lnTo>
                <a:lnTo>
                  <a:pt x="2440" y="7687"/>
                </a:lnTo>
                <a:lnTo>
                  <a:pt x="2498" y="7731"/>
                </a:lnTo>
                <a:lnTo>
                  <a:pt x="2558" y="7774"/>
                </a:lnTo>
                <a:lnTo>
                  <a:pt x="2617" y="7816"/>
                </a:lnTo>
                <a:lnTo>
                  <a:pt x="2679" y="7857"/>
                </a:lnTo>
                <a:lnTo>
                  <a:pt x="2740" y="7897"/>
                </a:lnTo>
                <a:lnTo>
                  <a:pt x="2803" y="7935"/>
                </a:lnTo>
                <a:lnTo>
                  <a:pt x="2789" y="7994"/>
                </a:lnTo>
                <a:lnTo>
                  <a:pt x="2776" y="8052"/>
                </a:lnTo>
                <a:lnTo>
                  <a:pt x="2763" y="8111"/>
                </a:lnTo>
                <a:lnTo>
                  <a:pt x="2749" y="8169"/>
                </a:lnTo>
                <a:lnTo>
                  <a:pt x="2737" y="8228"/>
                </a:lnTo>
                <a:lnTo>
                  <a:pt x="2723" y="8286"/>
                </a:lnTo>
                <a:lnTo>
                  <a:pt x="2709" y="8344"/>
                </a:lnTo>
                <a:lnTo>
                  <a:pt x="2697" y="8403"/>
                </a:lnTo>
                <a:lnTo>
                  <a:pt x="2683" y="8462"/>
                </a:lnTo>
                <a:lnTo>
                  <a:pt x="2669" y="8520"/>
                </a:lnTo>
                <a:lnTo>
                  <a:pt x="2657" y="8578"/>
                </a:lnTo>
                <a:lnTo>
                  <a:pt x="2643" y="8636"/>
                </a:lnTo>
                <a:lnTo>
                  <a:pt x="2631" y="8696"/>
                </a:lnTo>
                <a:lnTo>
                  <a:pt x="2617" y="8754"/>
                </a:lnTo>
                <a:lnTo>
                  <a:pt x="2603" y="8812"/>
                </a:lnTo>
                <a:lnTo>
                  <a:pt x="2591" y="8870"/>
                </a:lnTo>
                <a:lnTo>
                  <a:pt x="2588" y="8881"/>
                </a:lnTo>
                <a:lnTo>
                  <a:pt x="2587" y="8891"/>
                </a:lnTo>
                <a:lnTo>
                  <a:pt x="2588" y="8901"/>
                </a:lnTo>
                <a:lnTo>
                  <a:pt x="2590" y="8912"/>
                </a:lnTo>
                <a:lnTo>
                  <a:pt x="2592" y="8922"/>
                </a:lnTo>
                <a:lnTo>
                  <a:pt x="2595" y="8931"/>
                </a:lnTo>
                <a:lnTo>
                  <a:pt x="2599" y="8940"/>
                </a:lnTo>
                <a:lnTo>
                  <a:pt x="2603" y="8948"/>
                </a:lnTo>
                <a:lnTo>
                  <a:pt x="2609" y="8956"/>
                </a:lnTo>
                <a:lnTo>
                  <a:pt x="2616" y="8964"/>
                </a:lnTo>
                <a:lnTo>
                  <a:pt x="2623" y="8971"/>
                </a:lnTo>
                <a:lnTo>
                  <a:pt x="2631" y="8978"/>
                </a:lnTo>
                <a:lnTo>
                  <a:pt x="2639" y="8982"/>
                </a:lnTo>
                <a:lnTo>
                  <a:pt x="2648" y="8988"/>
                </a:lnTo>
                <a:lnTo>
                  <a:pt x="2658" y="8991"/>
                </a:lnTo>
                <a:lnTo>
                  <a:pt x="2667" y="8995"/>
                </a:lnTo>
                <a:lnTo>
                  <a:pt x="2727" y="9010"/>
                </a:lnTo>
                <a:lnTo>
                  <a:pt x="2785" y="9026"/>
                </a:lnTo>
                <a:lnTo>
                  <a:pt x="2843" y="9042"/>
                </a:lnTo>
                <a:lnTo>
                  <a:pt x="2901" y="9060"/>
                </a:lnTo>
                <a:lnTo>
                  <a:pt x="2958" y="9077"/>
                </a:lnTo>
                <a:lnTo>
                  <a:pt x="3015" y="9096"/>
                </a:lnTo>
                <a:lnTo>
                  <a:pt x="3072" y="9116"/>
                </a:lnTo>
                <a:lnTo>
                  <a:pt x="3129" y="9136"/>
                </a:lnTo>
                <a:lnTo>
                  <a:pt x="3186" y="9157"/>
                </a:lnTo>
                <a:lnTo>
                  <a:pt x="3242" y="9179"/>
                </a:lnTo>
                <a:lnTo>
                  <a:pt x="3298" y="9201"/>
                </a:lnTo>
                <a:lnTo>
                  <a:pt x="3354" y="9224"/>
                </a:lnTo>
                <a:lnTo>
                  <a:pt x="3410" y="9248"/>
                </a:lnTo>
                <a:lnTo>
                  <a:pt x="3465" y="9273"/>
                </a:lnTo>
                <a:lnTo>
                  <a:pt x="3521" y="9299"/>
                </a:lnTo>
                <a:lnTo>
                  <a:pt x="3574" y="9325"/>
                </a:lnTo>
                <a:lnTo>
                  <a:pt x="3585" y="9329"/>
                </a:lnTo>
                <a:lnTo>
                  <a:pt x="3594" y="9332"/>
                </a:lnTo>
                <a:lnTo>
                  <a:pt x="3604" y="9334"/>
                </a:lnTo>
                <a:lnTo>
                  <a:pt x="3614" y="9335"/>
                </a:lnTo>
                <a:lnTo>
                  <a:pt x="3625" y="9335"/>
                </a:lnTo>
                <a:lnTo>
                  <a:pt x="3634" y="9335"/>
                </a:lnTo>
                <a:lnTo>
                  <a:pt x="3644" y="9333"/>
                </a:lnTo>
                <a:lnTo>
                  <a:pt x="3653" y="9330"/>
                </a:lnTo>
                <a:lnTo>
                  <a:pt x="3662" y="9327"/>
                </a:lnTo>
                <a:lnTo>
                  <a:pt x="3671" y="9322"/>
                </a:lnTo>
                <a:lnTo>
                  <a:pt x="3680" y="9318"/>
                </a:lnTo>
                <a:lnTo>
                  <a:pt x="3688" y="9311"/>
                </a:lnTo>
                <a:lnTo>
                  <a:pt x="3695" y="9304"/>
                </a:lnTo>
                <a:lnTo>
                  <a:pt x="3702" y="9297"/>
                </a:lnTo>
                <a:lnTo>
                  <a:pt x="3708" y="9288"/>
                </a:lnTo>
                <a:lnTo>
                  <a:pt x="3714" y="9280"/>
                </a:lnTo>
                <a:lnTo>
                  <a:pt x="3741" y="9227"/>
                </a:lnTo>
                <a:lnTo>
                  <a:pt x="3768" y="9173"/>
                </a:lnTo>
                <a:lnTo>
                  <a:pt x="3796" y="9119"/>
                </a:lnTo>
                <a:lnTo>
                  <a:pt x="3823" y="9067"/>
                </a:lnTo>
                <a:lnTo>
                  <a:pt x="3850" y="9013"/>
                </a:lnTo>
                <a:lnTo>
                  <a:pt x="3878" y="8959"/>
                </a:lnTo>
                <a:lnTo>
                  <a:pt x="3905" y="8907"/>
                </a:lnTo>
                <a:lnTo>
                  <a:pt x="3933" y="8853"/>
                </a:lnTo>
                <a:lnTo>
                  <a:pt x="3960" y="8800"/>
                </a:lnTo>
                <a:lnTo>
                  <a:pt x="3987" y="8747"/>
                </a:lnTo>
                <a:lnTo>
                  <a:pt x="4015" y="8693"/>
                </a:lnTo>
                <a:lnTo>
                  <a:pt x="4042" y="8640"/>
                </a:lnTo>
                <a:lnTo>
                  <a:pt x="4070" y="8586"/>
                </a:lnTo>
                <a:lnTo>
                  <a:pt x="4097" y="8534"/>
                </a:lnTo>
                <a:lnTo>
                  <a:pt x="4124" y="8480"/>
                </a:lnTo>
                <a:lnTo>
                  <a:pt x="4152" y="8426"/>
                </a:lnTo>
                <a:lnTo>
                  <a:pt x="4224" y="8438"/>
                </a:lnTo>
                <a:lnTo>
                  <a:pt x="4295" y="8447"/>
                </a:lnTo>
                <a:lnTo>
                  <a:pt x="4367" y="8454"/>
                </a:lnTo>
                <a:lnTo>
                  <a:pt x="4440" y="8461"/>
                </a:lnTo>
                <a:lnTo>
                  <a:pt x="4513" y="8465"/>
                </a:lnTo>
                <a:lnTo>
                  <a:pt x="4588" y="8470"/>
                </a:lnTo>
                <a:lnTo>
                  <a:pt x="4661" y="8471"/>
                </a:lnTo>
                <a:lnTo>
                  <a:pt x="4736" y="8472"/>
                </a:lnTo>
                <a:lnTo>
                  <a:pt x="4810" y="8471"/>
                </a:lnTo>
                <a:lnTo>
                  <a:pt x="4883" y="8470"/>
                </a:lnTo>
                <a:lnTo>
                  <a:pt x="4957" y="8465"/>
                </a:lnTo>
                <a:lnTo>
                  <a:pt x="5030" y="8461"/>
                </a:lnTo>
                <a:lnTo>
                  <a:pt x="5103" y="8454"/>
                </a:lnTo>
                <a:lnTo>
                  <a:pt x="5175" y="8447"/>
                </a:lnTo>
                <a:lnTo>
                  <a:pt x="5247" y="8438"/>
                </a:lnTo>
                <a:lnTo>
                  <a:pt x="5319" y="8426"/>
                </a:lnTo>
                <a:lnTo>
                  <a:pt x="5346" y="8480"/>
                </a:lnTo>
                <a:lnTo>
                  <a:pt x="5374" y="8534"/>
                </a:lnTo>
                <a:lnTo>
                  <a:pt x="5401" y="8586"/>
                </a:lnTo>
                <a:lnTo>
                  <a:pt x="5428" y="8640"/>
                </a:lnTo>
                <a:lnTo>
                  <a:pt x="5456" y="8693"/>
                </a:lnTo>
                <a:lnTo>
                  <a:pt x="5483" y="8747"/>
                </a:lnTo>
                <a:lnTo>
                  <a:pt x="5511" y="8800"/>
                </a:lnTo>
                <a:lnTo>
                  <a:pt x="5538" y="8853"/>
                </a:lnTo>
                <a:lnTo>
                  <a:pt x="5565" y="8907"/>
                </a:lnTo>
                <a:lnTo>
                  <a:pt x="5593" y="8959"/>
                </a:lnTo>
                <a:lnTo>
                  <a:pt x="5620" y="9013"/>
                </a:lnTo>
                <a:lnTo>
                  <a:pt x="5648" y="9067"/>
                </a:lnTo>
                <a:lnTo>
                  <a:pt x="5675" y="9119"/>
                </a:lnTo>
                <a:lnTo>
                  <a:pt x="5702" y="9173"/>
                </a:lnTo>
                <a:lnTo>
                  <a:pt x="5730" y="9227"/>
                </a:lnTo>
                <a:lnTo>
                  <a:pt x="5757" y="9280"/>
                </a:lnTo>
                <a:lnTo>
                  <a:pt x="5763" y="9289"/>
                </a:lnTo>
                <a:lnTo>
                  <a:pt x="5768" y="9297"/>
                </a:lnTo>
                <a:lnTo>
                  <a:pt x="5775" y="9304"/>
                </a:lnTo>
                <a:lnTo>
                  <a:pt x="5783" y="9311"/>
                </a:lnTo>
                <a:lnTo>
                  <a:pt x="5790" y="9318"/>
                </a:lnTo>
                <a:lnTo>
                  <a:pt x="5799" y="9322"/>
                </a:lnTo>
                <a:lnTo>
                  <a:pt x="5808" y="9327"/>
                </a:lnTo>
                <a:lnTo>
                  <a:pt x="5818" y="9330"/>
                </a:lnTo>
                <a:lnTo>
                  <a:pt x="5827" y="9333"/>
                </a:lnTo>
                <a:lnTo>
                  <a:pt x="5837" y="9335"/>
                </a:lnTo>
                <a:lnTo>
                  <a:pt x="5846" y="9335"/>
                </a:lnTo>
                <a:lnTo>
                  <a:pt x="5856" y="9335"/>
                </a:lnTo>
                <a:lnTo>
                  <a:pt x="5867" y="9334"/>
                </a:lnTo>
                <a:lnTo>
                  <a:pt x="5877" y="9332"/>
                </a:lnTo>
                <a:lnTo>
                  <a:pt x="5886" y="9329"/>
                </a:lnTo>
                <a:lnTo>
                  <a:pt x="5896" y="9325"/>
                </a:lnTo>
                <a:lnTo>
                  <a:pt x="5951" y="9299"/>
                </a:lnTo>
                <a:lnTo>
                  <a:pt x="6006" y="9273"/>
                </a:lnTo>
                <a:lnTo>
                  <a:pt x="6061" y="9248"/>
                </a:lnTo>
                <a:lnTo>
                  <a:pt x="6116" y="9224"/>
                </a:lnTo>
                <a:lnTo>
                  <a:pt x="6172" y="9201"/>
                </a:lnTo>
                <a:lnTo>
                  <a:pt x="6228" y="9179"/>
                </a:lnTo>
                <a:lnTo>
                  <a:pt x="6284" y="9157"/>
                </a:lnTo>
                <a:lnTo>
                  <a:pt x="6341" y="9136"/>
                </a:lnTo>
                <a:lnTo>
                  <a:pt x="6398" y="9116"/>
                </a:lnTo>
                <a:lnTo>
                  <a:pt x="6455" y="9096"/>
                </a:lnTo>
                <a:lnTo>
                  <a:pt x="6512" y="9077"/>
                </a:lnTo>
                <a:lnTo>
                  <a:pt x="6571" y="9060"/>
                </a:lnTo>
                <a:lnTo>
                  <a:pt x="6628" y="9042"/>
                </a:lnTo>
                <a:lnTo>
                  <a:pt x="6686" y="9026"/>
                </a:lnTo>
                <a:lnTo>
                  <a:pt x="6744" y="9010"/>
                </a:lnTo>
                <a:lnTo>
                  <a:pt x="6803" y="8995"/>
                </a:lnTo>
                <a:lnTo>
                  <a:pt x="6814" y="8991"/>
                </a:lnTo>
                <a:lnTo>
                  <a:pt x="6823" y="8988"/>
                </a:lnTo>
                <a:lnTo>
                  <a:pt x="6832" y="8982"/>
                </a:lnTo>
                <a:lnTo>
                  <a:pt x="6840" y="8977"/>
                </a:lnTo>
                <a:lnTo>
                  <a:pt x="6848" y="8971"/>
                </a:lnTo>
                <a:lnTo>
                  <a:pt x="6855" y="8964"/>
                </a:lnTo>
                <a:lnTo>
                  <a:pt x="6862" y="8956"/>
                </a:lnTo>
                <a:lnTo>
                  <a:pt x="6867" y="8948"/>
                </a:lnTo>
                <a:lnTo>
                  <a:pt x="6872" y="8940"/>
                </a:lnTo>
                <a:lnTo>
                  <a:pt x="6875" y="8931"/>
                </a:lnTo>
                <a:lnTo>
                  <a:pt x="6879" y="8921"/>
                </a:lnTo>
                <a:lnTo>
                  <a:pt x="6881" y="8912"/>
                </a:lnTo>
                <a:lnTo>
                  <a:pt x="6882" y="8901"/>
                </a:lnTo>
                <a:lnTo>
                  <a:pt x="6883" y="8891"/>
                </a:lnTo>
                <a:lnTo>
                  <a:pt x="6882" y="8881"/>
                </a:lnTo>
                <a:lnTo>
                  <a:pt x="6880" y="8870"/>
                </a:lnTo>
                <a:lnTo>
                  <a:pt x="6867" y="8812"/>
                </a:lnTo>
                <a:lnTo>
                  <a:pt x="6854" y="8754"/>
                </a:lnTo>
                <a:lnTo>
                  <a:pt x="6841" y="8696"/>
                </a:lnTo>
                <a:lnTo>
                  <a:pt x="6827" y="8636"/>
                </a:lnTo>
                <a:lnTo>
                  <a:pt x="6814" y="8578"/>
                </a:lnTo>
                <a:lnTo>
                  <a:pt x="6801" y="8520"/>
                </a:lnTo>
                <a:lnTo>
                  <a:pt x="6787" y="8462"/>
                </a:lnTo>
                <a:lnTo>
                  <a:pt x="6774" y="8403"/>
                </a:lnTo>
                <a:lnTo>
                  <a:pt x="6761" y="8344"/>
                </a:lnTo>
                <a:lnTo>
                  <a:pt x="6747" y="8286"/>
                </a:lnTo>
                <a:lnTo>
                  <a:pt x="6735" y="8228"/>
                </a:lnTo>
                <a:lnTo>
                  <a:pt x="6721" y="8169"/>
                </a:lnTo>
                <a:lnTo>
                  <a:pt x="6707" y="8111"/>
                </a:lnTo>
                <a:lnTo>
                  <a:pt x="6695" y="8052"/>
                </a:lnTo>
                <a:lnTo>
                  <a:pt x="6681" y="7994"/>
                </a:lnTo>
                <a:lnTo>
                  <a:pt x="6668" y="7935"/>
                </a:lnTo>
                <a:lnTo>
                  <a:pt x="6730" y="7897"/>
                </a:lnTo>
                <a:lnTo>
                  <a:pt x="6792" y="7857"/>
                </a:lnTo>
                <a:lnTo>
                  <a:pt x="6854" y="7816"/>
                </a:lnTo>
                <a:lnTo>
                  <a:pt x="6913" y="7774"/>
                </a:lnTo>
                <a:lnTo>
                  <a:pt x="6972" y="7731"/>
                </a:lnTo>
                <a:lnTo>
                  <a:pt x="7030" y="7687"/>
                </a:lnTo>
                <a:lnTo>
                  <a:pt x="7089" y="7641"/>
                </a:lnTo>
                <a:lnTo>
                  <a:pt x="7145" y="7594"/>
                </a:lnTo>
                <a:lnTo>
                  <a:pt x="7200" y="7547"/>
                </a:lnTo>
                <a:lnTo>
                  <a:pt x="7255" y="7498"/>
                </a:lnTo>
                <a:lnTo>
                  <a:pt x="7309" y="7448"/>
                </a:lnTo>
                <a:lnTo>
                  <a:pt x="7361" y="7398"/>
                </a:lnTo>
                <a:lnTo>
                  <a:pt x="7413" y="7345"/>
                </a:lnTo>
                <a:lnTo>
                  <a:pt x="7464" y="7293"/>
                </a:lnTo>
                <a:lnTo>
                  <a:pt x="7513" y="7239"/>
                </a:lnTo>
                <a:lnTo>
                  <a:pt x="7562" y="7184"/>
                </a:lnTo>
                <a:lnTo>
                  <a:pt x="7617" y="7208"/>
                </a:lnTo>
                <a:lnTo>
                  <a:pt x="7673" y="7231"/>
                </a:lnTo>
                <a:lnTo>
                  <a:pt x="7728" y="7254"/>
                </a:lnTo>
                <a:lnTo>
                  <a:pt x="7782" y="7278"/>
                </a:lnTo>
                <a:lnTo>
                  <a:pt x="7838" y="7301"/>
                </a:lnTo>
                <a:lnTo>
                  <a:pt x="7893" y="7324"/>
                </a:lnTo>
                <a:lnTo>
                  <a:pt x="7949" y="7347"/>
                </a:lnTo>
                <a:lnTo>
                  <a:pt x="8004" y="7370"/>
                </a:lnTo>
                <a:lnTo>
                  <a:pt x="8060" y="7393"/>
                </a:lnTo>
                <a:lnTo>
                  <a:pt x="8114" y="7417"/>
                </a:lnTo>
                <a:lnTo>
                  <a:pt x="8169" y="7440"/>
                </a:lnTo>
                <a:lnTo>
                  <a:pt x="8225" y="7464"/>
                </a:lnTo>
                <a:lnTo>
                  <a:pt x="8280" y="7487"/>
                </a:lnTo>
                <a:lnTo>
                  <a:pt x="8336" y="7510"/>
                </a:lnTo>
                <a:lnTo>
                  <a:pt x="8390" y="7534"/>
                </a:lnTo>
                <a:lnTo>
                  <a:pt x="8446" y="7556"/>
                </a:lnTo>
                <a:lnTo>
                  <a:pt x="8456" y="7560"/>
                </a:lnTo>
                <a:lnTo>
                  <a:pt x="8466" y="7562"/>
                </a:lnTo>
                <a:lnTo>
                  <a:pt x="8476" y="7564"/>
                </a:lnTo>
                <a:lnTo>
                  <a:pt x="8486" y="7564"/>
                </a:lnTo>
                <a:lnTo>
                  <a:pt x="8495" y="7563"/>
                </a:lnTo>
                <a:lnTo>
                  <a:pt x="8506" y="7562"/>
                </a:lnTo>
                <a:lnTo>
                  <a:pt x="8515" y="7560"/>
                </a:lnTo>
                <a:lnTo>
                  <a:pt x="8524" y="7556"/>
                </a:lnTo>
                <a:lnTo>
                  <a:pt x="8533" y="7552"/>
                </a:lnTo>
                <a:lnTo>
                  <a:pt x="8542" y="7547"/>
                </a:lnTo>
                <a:lnTo>
                  <a:pt x="8550" y="7542"/>
                </a:lnTo>
                <a:lnTo>
                  <a:pt x="8558" y="7535"/>
                </a:lnTo>
                <a:lnTo>
                  <a:pt x="8565" y="7528"/>
                </a:lnTo>
                <a:lnTo>
                  <a:pt x="8571" y="7520"/>
                </a:lnTo>
                <a:lnTo>
                  <a:pt x="8576" y="7511"/>
                </a:lnTo>
                <a:lnTo>
                  <a:pt x="8581" y="7502"/>
                </a:lnTo>
                <a:lnTo>
                  <a:pt x="8606" y="7447"/>
                </a:lnTo>
                <a:lnTo>
                  <a:pt x="8632" y="7392"/>
                </a:lnTo>
                <a:lnTo>
                  <a:pt x="8659" y="7337"/>
                </a:lnTo>
                <a:lnTo>
                  <a:pt x="8686" y="7284"/>
                </a:lnTo>
                <a:lnTo>
                  <a:pt x="8713" y="7230"/>
                </a:lnTo>
                <a:lnTo>
                  <a:pt x="8742" y="7176"/>
                </a:lnTo>
                <a:lnTo>
                  <a:pt x="8772" y="7124"/>
                </a:lnTo>
                <a:lnTo>
                  <a:pt x="8801" y="7071"/>
                </a:lnTo>
                <a:lnTo>
                  <a:pt x="8831" y="7019"/>
                </a:lnTo>
                <a:lnTo>
                  <a:pt x="8863" y="6967"/>
                </a:lnTo>
                <a:lnTo>
                  <a:pt x="8895" y="6916"/>
                </a:lnTo>
                <a:lnTo>
                  <a:pt x="8927" y="6865"/>
                </a:lnTo>
                <a:lnTo>
                  <a:pt x="8960" y="6814"/>
                </a:lnTo>
                <a:lnTo>
                  <a:pt x="8994" y="6764"/>
                </a:lnTo>
                <a:lnTo>
                  <a:pt x="9028" y="6715"/>
                </a:lnTo>
                <a:lnTo>
                  <a:pt x="9064" y="6665"/>
                </a:lnTo>
                <a:lnTo>
                  <a:pt x="9069" y="6657"/>
                </a:lnTo>
                <a:lnTo>
                  <a:pt x="9074" y="6648"/>
                </a:lnTo>
                <a:lnTo>
                  <a:pt x="9078" y="6637"/>
                </a:lnTo>
                <a:lnTo>
                  <a:pt x="9081" y="6628"/>
                </a:lnTo>
                <a:lnTo>
                  <a:pt x="9083" y="6618"/>
                </a:lnTo>
                <a:lnTo>
                  <a:pt x="9084" y="6609"/>
                </a:lnTo>
                <a:lnTo>
                  <a:pt x="9084" y="6599"/>
                </a:lnTo>
                <a:lnTo>
                  <a:pt x="9083" y="6588"/>
                </a:lnTo>
                <a:lnTo>
                  <a:pt x="9081" y="6579"/>
                </a:lnTo>
                <a:lnTo>
                  <a:pt x="9078" y="6569"/>
                </a:lnTo>
                <a:lnTo>
                  <a:pt x="9075" y="6560"/>
                </a:lnTo>
                <a:lnTo>
                  <a:pt x="9071" y="6552"/>
                </a:lnTo>
                <a:lnTo>
                  <a:pt x="9065" y="6543"/>
                </a:lnTo>
                <a:lnTo>
                  <a:pt x="9059" y="6535"/>
                </a:lnTo>
                <a:lnTo>
                  <a:pt x="9051" y="6528"/>
                </a:lnTo>
                <a:lnTo>
                  <a:pt x="9043" y="6521"/>
                </a:lnTo>
                <a:lnTo>
                  <a:pt x="8948" y="6448"/>
                </a:lnTo>
                <a:lnTo>
                  <a:pt x="8853" y="6376"/>
                </a:lnTo>
                <a:lnTo>
                  <a:pt x="8758" y="6303"/>
                </a:lnTo>
                <a:lnTo>
                  <a:pt x="8662" y="6231"/>
                </a:lnTo>
                <a:lnTo>
                  <a:pt x="8566" y="6158"/>
                </a:lnTo>
                <a:lnTo>
                  <a:pt x="8471" y="6086"/>
                </a:lnTo>
                <a:lnTo>
                  <a:pt x="8376" y="6013"/>
                </a:lnTo>
                <a:lnTo>
                  <a:pt x="8280" y="5941"/>
                </a:lnTo>
                <a:lnTo>
                  <a:pt x="8303" y="5873"/>
                </a:lnTo>
                <a:lnTo>
                  <a:pt x="8324" y="5804"/>
                </a:lnTo>
                <a:lnTo>
                  <a:pt x="8345" y="5736"/>
                </a:lnTo>
                <a:lnTo>
                  <a:pt x="8363" y="5665"/>
                </a:lnTo>
                <a:lnTo>
                  <a:pt x="8380" y="5595"/>
                </a:lnTo>
                <a:lnTo>
                  <a:pt x="8397" y="5524"/>
                </a:lnTo>
                <a:lnTo>
                  <a:pt x="8412" y="5452"/>
                </a:lnTo>
                <a:lnTo>
                  <a:pt x="8425" y="5382"/>
                </a:lnTo>
                <a:lnTo>
                  <a:pt x="8437" y="5309"/>
                </a:lnTo>
                <a:lnTo>
                  <a:pt x="8448" y="5237"/>
                </a:lnTo>
                <a:lnTo>
                  <a:pt x="8457" y="5162"/>
                </a:lnTo>
                <a:lnTo>
                  <a:pt x="8465" y="5089"/>
                </a:lnTo>
                <a:lnTo>
                  <a:pt x="8471" y="5015"/>
                </a:lnTo>
                <a:lnTo>
                  <a:pt x="8476" y="4941"/>
                </a:lnTo>
                <a:lnTo>
                  <a:pt x="8479" y="4866"/>
                </a:lnTo>
                <a:lnTo>
                  <a:pt x="8482" y="4790"/>
                </a:lnTo>
                <a:lnTo>
                  <a:pt x="8539" y="4773"/>
                </a:lnTo>
                <a:lnTo>
                  <a:pt x="8597" y="4755"/>
                </a:lnTo>
                <a:lnTo>
                  <a:pt x="8654" y="4738"/>
                </a:lnTo>
                <a:lnTo>
                  <a:pt x="8711" y="4719"/>
                </a:lnTo>
                <a:lnTo>
                  <a:pt x="8768" y="4702"/>
                </a:lnTo>
                <a:lnTo>
                  <a:pt x="8825" y="4684"/>
                </a:lnTo>
                <a:lnTo>
                  <a:pt x="8883" y="4667"/>
                </a:lnTo>
                <a:lnTo>
                  <a:pt x="8940" y="4649"/>
                </a:lnTo>
                <a:lnTo>
                  <a:pt x="8997" y="4632"/>
                </a:lnTo>
                <a:lnTo>
                  <a:pt x="9055" y="4613"/>
                </a:lnTo>
                <a:lnTo>
                  <a:pt x="9112" y="4596"/>
                </a:lnTo>
                <a:lnTo>
                  <a:pt x="9170" y="4578"/>
                </a:lnTo>
                <a:lnTo>
                  <a:pt x="9227" y="4560"/>
                </a:lnTo>
                <a:lnTo>
                  <a:pt x="9284" y="4543"/>
                </a:lnTo>
                <a:lnTo>
                  <a:pt x="9341" y="4524"/>
                </a:lnTo>
                <a:lnTo>
                  <a:pt x="9398" y="4507"/>
                </a:lnTo>
                <a:lnTo>
                  <a:pt x="9408" y="4504"/>
                </a:lnTo>
                <a:lnTo>
                  <a:pt x="9417" y="4499"/>
                </a:lnTo>
                <a:lnTo>
                  <a:pt x="9427" y="4493"/>
                </a:lnTo>
                <a:lnTo>
                  <a:pt x="9434" y="4488"/>
                </a:lnTo>
                <a:lnTo>
                  <a:pt x="9441" y="4481"/>
                </a:lnTo>
                <a:lnTo>
                  <a:pt x="9448" y="4473"/>
                </a:lnTo>
                <a:lnTo>
                  <a:pt x="9454" y="4465"/>
                </a:lnTo>
                <a:lnTo>
                  <a:pt x="9458" y="4457"/>
                </a:lnTo>
                <a:lnTo>
                  <a:pt x="9463" y="4448"/>
                </a:lnTo>
                <a:lnTo>
                  <a:pt x="9466" y="4439"/>
                </a:lnTo>
                <a:lnTo>
                  <a:pt x="9469" y="4428"/>
                </a:lnTo>
                <a:lnTo>
                  <a:pt x="9470" y="4419"/>
                </a:lnTo>
                <a:lnTo>
                  <a:pt x="9471" y="4409"/>
                </a:lnTo>
                <a:lnTo>
                  <a:pt x="9471" y="4399"/>
                </a:lnTo>
                <a:lnTo>
                  <a:pt x="9470" y="4388"/>
                </a:lnTo>
                <a:lnTo>
                  <a:pt x="9466" y="4378"/>
                </a:lnTo>
                <a:close/>
                <a:moveTo>
                  <a:pt x="4736" y="7757"/>
                </a:moveTo>
                <a:lnTo>
                  <a:pt x="4736" y="7757"/>
                </a:lnTo>
                <a:lnTo>
                  <a:pt x="4580" y="7754"/>
                </a:lnTo>
                <a:lnTo>
                  <a:pt x="4425" y="7742"/>
                </a:lnTo>
                <a:lnTo>
                  <a:pt x="4274" y="7723"/>
                </a:lnTo>
                <a:lnTo>
                  <a:pt x="4124" y="7696"/>
                </a:lnTo>
                <a:lnTo>
                  <a:pt x="3977" y="7663"/>
                </a:lnTo>
                <a:lnTo>
                  <a:pt x="3833" y="7621"/>
                </a:lnTo>
                <a:lnTo>
                  <a:pt x="3692" y="7574"/>
                </a:lnTo>
                <a:lnTo>
                  <a:pt x="3555" y="7520"/>
                </a:lnTo>
                <a:lnTo>
                  <a:pt x="3420" y="7458"/>
                </a:lnTo>
                <a:lnTo>
                  <a:pt x="3289" y="7392"/>
                </a:lnTo>
                <a:lnTo>
                  <a:pt x="3162" y="7319"/>
                </a:lnTo>
                <a:lnTo>
                  <a:pt x="3039" y="7239"/>
                </a:lnTo>
                <a:lnTo>
                  <a:pt x="2921" y="7155"/>
                </a:lnTo>
                <a:lnTo>
                  <a:pt x="2805" y="7064"/>
                </a:lnTo>
                <a:lnTo>
                  <a:pt x="2696" y="6970"/>
                </a:lnTo>
                <a:lnTo>
                  <a:pt x="2590" y="6869"/>
                </a:lnTo>
                <a:lnTo>
                  <a:pt x="2489" y="6763"/>
                </a:lnTo>
                <a:lnTo>
                  <a:pt x="2395" y="6653"/>
                </a:lnTo>
                <a:lnTo>
                  <a:pt x="2304" y="6538"/>
                </a:lnTo>
                <a:lnTo>
                  <a:pt x="2220" y="6419"/>
                </a:lnTo>
                <a:lnTo>
                  <a:pt x="2141" y="6296"/>
                </a:lnTo>
                <a:lnTo>
                  <a:pt x="2068" y="6169"/>
                </a:lnTo>
                <a:lnTo>
                  <a:pt x="2001" y="6038"/>
                </a:lnTo>
                <a:lnTo>
                  <a:pt x="1940" y="5904"/>
                </a:lnTo>
                <a:lnTo>
                  <a:pt x="1886" y="5766"/>
                </a:lnTo>
                <a:lnTo>
                  <a:pt x="1838" y="5625"/>
                </a:lnTo>
                <a:lnTo>
                  <a:pt x="1797" y="5481"/>
                </a:lnTo>
                <a:lnTo>
                  <a:pt x="1764" y="5334"/>
                </a:lnTo>
                <a:lnTo>
                  <a:pt x="1736" y="5185"/>
                </a:lnTo>
                <a:lnTo>
                  <a:pt x="1717" y="5032"/>
                </a:lnTo>
                <a:lnTo>
                  <a:pt x="1705" y="4878"/>
                </a:lnTo>
                <a:lnTo>
                  <a:pt x="1702" y="4723"/>
                </a:lnTo>
                <a:lnTo>
                  <a:pt x="1705" y="4567"/>
                </a:lnTo>
                <a:lnTo>
                  <a:pt x="1717" y="4412"/>
                </a:lnTo>
                <a:lnTo>
                  <a:pt x="1736" y="4261"/>
                </a:lnTo>
                <a:lnTo>
                  <a:pt x="1764" y="4111"/>
                </a:lnTo>
                <a:lnTo>
                  <a:pt x="1797" y="3964"/>
                </a:lnTo>
                <a:lnTo>
                  <a:pt x="1838" y="3820"/>
                </a:lnTo>
                <a:lnTo>
                  <a:pt x="1886" y="3678"/>
                </a:lnTo>
                <a:lnTo>
                  <a:pt x="1940" y="3541"/>
                </a:lnTo>
                <a:lnTo>
                  <a:pt x="2001" y="3407"/>
                </a:lnTo>
                <a:lnTo>
                  <a:pt x="2068" y="3275"/>
                </a:lnTo>
                <a:lnTo>
                  <a:pt x="2141" y="3149"/>
                </a:lnTo>
                <a:lnTo>
                  <a:pt x="2220" y="3025"/>
                </a:lnTo>
                <a:lnTo>
                  <a:pt x="2304" y="2907"/>
                </a:lnTo>
                <a:lnTo>
                  <a:pt x="2395" y="2791"/>
                </a:lnTo>
                <a:lnTo>
                  <a:pt x="2489" y="2682"/>
                </a:lnTo>
                <a:lnTo>
                  <a:pt x="2590" y="2577"/>
                </a:lnTo>
                <a:lnTo>
                  <a:pt x="2696" y="2475"/>
                </a:lnTo>
                <a:lnTo>
                  <a:pt x="2805" y="2380"/>
                </a:lnTo>
                <a:lnTo>
                  <a:pt x="2921" y="2290"/>
                </a:lnTo>
                <a:lnTo>
                  <a:pt x="3039" y="2206"/>
                </a:lnTo>
                <a:lnTo>
                  <a:pt x="3162" y="2127"/>
                </a:lnTo>
                <a:lnTo>
                  <a:pt x="3289" y="2054"/>
                </a:lnTo>
                <a:lnTo>
                  <a:pt x="3420" y="1986"/>
                </a:lnTo>
                <a:lnTo>
                  <a:pt x="3555" y="1926"/>
                </a:lnTo>
                <a:lnTo>
                  <a:pt x="3692" y="1871"/>
                </a:lnTo>
                <a:lnTo>
                  <a:pt x="3833" y="1823"/>
                </a:lnTo>
                <a:lnTo>
                  <a:pt x="3977" y="1782"/>
                </a:lnTo>
                <a:lnTo>
                  <a:pt x="4124" y="1749"/>
                </a:lnTo>
                <a:lnTo>
                  <a:pt x="4274" y="1722"/>
                </a:lnTo>
                <a:lnTo>
                  <a:pt x="4425" y="1703"/>
                </a:lnTo>
                <a:lnTo>
                  <a:pt x="4580" y="1691"/>
                </a:lnTo>
                <a:lnTo>
                  <a:pt x="4736" y="1687"/>
                </a:lnTo>
                <a:lnTo>
                  <a:pt x="4891" y="1691"/>
                </a:lnTo>
                <a:lnTo>
                  <a:pt x="5045" y="1703"/>
                </a:lnTo>
                <a:lnTo>
                  <a:pt x="5197" y="1722"/>
                </a:lnTo>
                <a:lnTo>
                  <a:pt x="5346" y="1749"/>
                </a:lnTo>
                <a:lnTo>
                  <a:pt x="5493" y="1782"/>
                </a:lnTo>
                <a:lnTo>
                  <a:pt x="5637" y="1823"/>
                </a:lnTo>
                <a:lnTo>
                  <a:pt x="5779" y="1871"/>
                </a:lnTo>
                <a:lnTo>
                  <a:pt x="5916" y="1926"/>
                </a:lnTo>
                <a:lnTo>
                  <a:pt x="6050" y="1986"/>
                </a:lnTo>
                <a:lnTo>
                  <a:pt x="6181" y="2054"/>
                </a:lnTo>
                <a:lnTo>
                  <a:pt x="6308" y="2127"/>
                </a:lnTo>
                <a:lnTo>
                  <a:pt x="6431" y="2206"/>
                </a:lnTo>
                <a:lnTo>
                  <a:pt x="6550" y="2290"/>
                </a:lnTo>
                <a:lnTo>
                  <a:pt x="6665" y="2380"/>
                </a:lnTo>
                <a:lnTo>
                  <a:pt x="6775" y="2475"/>
                </a:lnTo>
                <a:lnTo>
                  <a:pt x="6881" y="2577"/>
                </a:lnTo>
                <a:lnTo>
                  <a:pt x="6981" y="2682"/>
                </a:lnTo>
                <a:lnTo>
                  <a:pt x="7076" y="2791"/>
                </a:lnTo>
                <a:lnTo>
                  <a:pt x="7166" y="2907"/>
                </a:lnTo>
                <a:lnTo>
                  <a:pt x="7251" y="3025"/>
                </a:lnTo>
                <a:lnTo>
                  <a:pt x="7329" y="3149"/>
                </a:lnTo>
                <a:lnTo>
                  <a:pt x="7402" y="3275"/>
                </a:lnTo>
                <a:lnTo>
                  <a:pt x="7470" y="3407"/>
                </a:lnTo>
                <a:lnTo>
                  <a:pt x="7530" y="3541"/>
                </a:lnTo>
                <a:lnTo>
                  <a:pt x="7585" y="3678"/>
                </a:lnTo>
                <a:lnTo>
                  <a:pt x="7633" y="3820"/>
                </a:lnTo>
                <a:lnTo>
                  <a:pt x="7674" y="3964"/>
                </a:lnTo>
                <a:lnTo>
                  <a:pt x="7707" y="4111"/>
                </a:lnTo>
                <a:lnTo>
                  <a:pt x="7734" y="4261"/>
                </a:lnTo>
                <a:lnTo>
                  <a:pt x="7754" y="4412"/>
                </a:lnTo>
                <a:lnTo>
                  <a:pt x="7765" y="4567"/>
                </a:lnTo>
                <a:lnTo>
                  <a:pt x="7769" y="4723"/>
                </a:lnTo>
                <a:lnTo>
                  <a:pt x="7765" y="4878"/>
                </a:lnTo>
                <a:lnTo>
                  <a:pt x="7754" y="5032"/>
                </a:lnTo>
                <a:lnTo>
                  <a:pt x="7734" y="5185"/>
                </a:lnTo>
                <a:lnTo>
                  <a:pt x="7707" y="5334"/>
                </a:lnTo>
                <a:lnTo>
                  <a:pt x="7674" y="5481"/>
                </a:lnTo>
                <a:lnTo>
                  <a:pt x="7633" y="5625"/>
                </a:lnTo>
                <a:lnTo>
                  <a:pt x="7585" y="5766"/>
                </a:lnTo>
                <a:lnTo>
                  <a:pt x="7530" y="5904"/>
                </a:lnTo>
                <a:lnTo>
                  <a:pt x="7470" y="6038"/>
                </a:lnTo>
                <a:lnTo>
                  <a:pt x="7402" y="6169"/>
                </a:lnTo>
                <a:lnTo>
                  <a:pt x="7329" y="6296"/>
                </a:lnTo>
                <a:lnTo>
                  <a:pt x="7251" y="6419"/>
                </a:lnTo>
                <a:lnTo>
                  <a:pt x="7166" y="6538"/>
                </a:lnTo>
                <a:lnTo>
                  <a:pt x="7076" y="6653"/>
                </a:lnTo>
                <a:lnTo>
                  <a:pt x="6981" y="6763"/>
                </a:lnTo>
                <a:lnTo>
                  <a:pt x="6881" y="6869"/>
                </a:lnTo>
                <a:lnTo>
                  <a:pt x="6775" y="6970"/>
                </a:lnTo>
                <a:lnTo>
                  <a:pt x="6665" y="7064"/>
                </a:lnTo>
                <a:lnTo>
                  <a:pt x="6550" y="7155"/>
                </a:lnTo>
                <a:lnTo>
                  <a:pt x="6431" y="7239"/>
                </a:lnTo>
                <a:lnTo>
                  <a:pt x="6308" y="7319"/>
                </a:lnTo>
                <a:lnTo>
                  <a:pt x="6181" y="7392"/>
                </a:lnTo>
                <a:lnTo>
                  <a:pt x="6050" y="7458"/>
                </a:lnTo>
                <a:lnTo>
                  <a:pt x="5916" y="7520"/>
                </a:lnTo>
                <a:lnTo>
                  <a:pt x="5779" y="7574"/>
                </a:lnTo>
                <a:lnTo>
                  <a:pt x="5637" y="7621"/>
                </a:lnTo>
                <a:lnTo>
                  <a:pt x="5493" y="7663"/>
                </a:lnTo>
                <a:lnTo>
                  <a:pt x="5346" y="7696"/>
                </a:lnTo>
                <a:lnTo>
                  <a:pt x="5197" y="7723"/>
                </a:lnTo>
                <a:lnTo>
                  <a:pt x="5045" y="7742"/>
                </a:lnTo>
                <a:lnTo>
                  <a:pt x="4891" y="7754"/>
                </a:lnTo>
                <a:lnTo>
                  <a:pt x="4736" y="7757"/>
                </a:lnTo>
                <a:close/>
              </a:path>
            </a:pathLst>
          </a:custGeom>
          <a:solidFill>
            <a:schemeClr val="bg1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8" name="文本框 10">
            <a:extLst>
              <a:ext uri="{FF2B5EF4-FFF2-40B4-BE49-F238E27FC236}">
                <a16:creationId xmlns:a16="http://schemas.microsoft.com/office/drawing/2014/main" id="{55CF28B2-6370-791A-A3C0-C5E818B7D8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3050" y="2695143"/>
            <a:ext cx="63991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800" b="1" dirty="0">
                <a:solidFill>
                  <a:srgbClr val="191C50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1906828-7456-B164-8754-D94DBE135D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56508" y="2865250"/>
            <a:ext cx="63991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800" b="1" dirty="0">
                <a:solidFill>
                  <a:srgbClr val="191C50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sp>
        <p:nvSpPr>
          <p:cNvPr id="12" name="文本框 10">
            <a:extLst>
              <a:ext uri="{FF2B5EF4-FFF2-40B4-BE49-F238E27FC236}">
                <a16:creationId xmlns:a16="http://schemas.microsoft.com/office/drawing/2014/main" id="{7AAE5A07-48FA-815C-E271-9D87D60454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8462" y="4293760"/>
            <a:ext cx="63991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800" b="1" dirty="0">
                <a:solidFill>
                  <a:srgbClr val="191C50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79D96D9-80A5-90FA-2497-4B036081213C}"/>
              </a:ext>
            </a:extLst>
          </p:cNvPr>
          <p:cNvGrpSpPr/>
          <p:nvPr/>
        </p:nvGrpSpPr>
        <p:grpSpPr>
          <a:xfrm>
            <a:off x="8582864" y="2471548"/>
            <a:ext cx="2842374" cy="816522"/>
            <a:chOff x="283599" y="1906534"/>
            <a:chExt cx="2842374" cy="81652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D16A8DF-030C-E9A0-A796-506A41A23DD5}"/>
                </a:ext>
              </a:extLst>
            </p:cNvPr>
            <p:cNvSpPr txBox="1"/>
            <p:nvPr/>
          </p:nvSpPr>
          <p:spPr>
            <a:xfrm>
              <a:off x="283599" y="2190603"/>
              <a:ext cx="284237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BF25AE6-6337-71C4-CF92-15588CA96A9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0335CA6-FC7D-C522-254B-1E5D94B7DEA7}"/>
              </a:ext>
            </a:extLst>
          </p:cNvPr>
          <p:cNvGrpSpPr/>
          <p:nvPr/>
        </p:nvGrpSpPr>
        <p:grpSpPr>
          <a:xfrm>
            <a:off x="699540" y="2418060"/>
            <a:ext cx="2926151" cy="816522"/>
            <a:chOff x="341986" y="1906534"/>
            <a:chExt cx="2926151" cy="81652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32102FE-C3A7-4320-907C-69A9AA65AF3E}"/>
                </a:ext>
              </a:extLst>
            </p:cNvPr>
            <p:cNvSpPr txBox="1"/>
            <p:nvPr/>
          </p:nvSpPr>
          <p:spPr>
            <a:xfrm>
              <a:off x="341986" y="2190603"/>
              <a:ext cx="29080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973F2773-518A-183B-F22C-B11B5984A1B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9D0BD88-2C9F-2F8C-C648-D033C58000B9}"/>
              </a:ext>
            </a:extLst>
          </p:cNvPr>
          <p:cNvGrpSpPr/>
          <p:nvPr/>
        </p:nvGrpSpPr>
        <p:grpSpPr>
          <a:xfrm>
            <a:off x="7156508" y="4663092"/>
            <a:ext cx="2842374" cy="816522"/>
            <a:chOff x="283599" y="1906534"/>
            <a:chExt cx="2842374" cy="8165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D1BD260-FDB0-6AC1-2F65-14C41E0AF2CC}"/>
                </a:ext>
              </a:extLst>
            </p:cNvPr>
            <p:cNvSpPr txBox="1"/>
            <p:nvPr/>
          </p:nvSpPr>
          <p:spPr>
            <a:xfrm>
              <a:off x="283599" y="2190603"/>
              <a:ext cx="284237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5FF51B6-9031-51B5-3F69-595E0BD5D38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31694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120CA03F-C7E5-474C-910C-0C74DD64CB1A}"/>
              </a:ext>
            </a:extLst>
          </p:cNvPr>
          <p:cNvGrpSpPr/>
          <p:nvPr/>
        </p:nvGrpSpPr>
        <p:grpSpPr>
          <a:xfrm>
            <a:off x="4420479" y="299683"/>
            <a:ext cx="3511628" cy="2158146"/>
            <a:chOff x="4420479" y="739800"/>
            <a:chExt cx="3511628" cy="2158146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4F5C4937-FD65-2054-3628-B74904BBECA5}"/>
                </a:ext>
              </a:extLst>
            </p:cNvPr>
            <p:cNvGrpSpPr/>
            <p:nvPr/>
          </p:nvGrpSpPr>
          <p:grpSpPr>
            <a:xfrm>
              <a:off x="4560282" y="1191154"/>
              <a:ext cx="1513115" cy="1533322"/>
              <a:chOff x="2946400" y="1600200"/>
              <a:chExt cx="1969972" cy="1996279"/>
            </a:xfrm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553C5EF0-DFBC-4B3B-D458-F66FFA7D9BDC}"/>
                  </a:ext>
                </a:extLst>
              </p:cNvPr>
              <p:cNvSpPr/>
              <p:nvPr/>
            </p:nvSpPr>
            <p:spPr>
              <a:xfrm>
                <a:off x="3087572" y="1767679"/>
                <a:ext cx="1828800" cy="1828800"/>
              </a:xfrm>
              <a:prstGeom prst="ellipse">
                <a:avLst/>
              </a:prstGeom>
              <a:solidFill>
                <a:srgbClr val="FFEF1C"/>
              </a:solidFill>
              <a:ln w="381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2FFCBF6C-A39C-47DD-33FB-174AC5AE94D2}"/>
                  </a:ext>
                </a:extLst>
              </p:cNvPr>
              <p:cNvSpPr/>
              <p:nvPr/>
            </p:nvSpPr>
            <p:spPr>
              <a:xfrm>
                <a:off x="3415700" y="2213646"/>
                <a:ext cx="1500672" cy="1382833"/>
              </a:xfrm>
              <a:custGeom>
                <a:avLst/>
                <a:gdLst>
                  <a:gd name="connsiteX0" fmla="*/ 496572 w 1500672"/>
                  <a:gd name="connsiteY0" fmla="*/ 1212818 h 1382833"/>
                  <a:gd name="connsiteX1" fmla="*/ 626468 w 1500672"/>
                  <a:gd name="connsiteY1" fmla="*/ 1380867 h 1382833"/>
                  <a:gd name="connsiteX2" fmla="*/ 587519 w 1500672"/>
                  <a:gd name="connsiteY2" fmla="*/ 1382833 h 1382833"/>
                  <a:gd name="connsiteX3" fmla="*/ 569314 w 1500672"/>
                  <a:gd name="connsiteY3" fmla="*/ 1381685 h 1382833"/>
                  <a:gd name="connsiteX4" fmla="*/ 440399 w 1500672"/>
                  <a:gd name="connsiteY4" fmla="*/ 1214904 h 1382833"/>
                  <a:gd name="connsiteX5" fmla="*/ 446347 w 1500672"/>
                  <a:gd name="connsiteY5" fmla="*/ 1215354 h 1382833"/>
                  <a:gd name="connsiteX6" fmla="*/ 247562 w 1500672"/>
                  <a:gd name="connsiteY6" fmla="*/ 1191099 h 1382833"/>
                  <a:gd name="connsiteX7" fmla="*/ 307093 w 1500672"/>
                  <a:gd name="connsiteY7" fmla="*/ 1204818 h 1382833"/>
                  <a:gd name="connsiteX8" fmla="*/ 316502 w 1500672"/>
                  <a:gd name="connsiteY8" fmla="*/ 1205530 h 1382833"/>
                  <a:gd name="connsiteX9" fmla="*/ 443849 w 1500672"/>
                  <a:gd name="connsiteY9" fmla="*/ 1370281 h 1382833"/>
                  <a:gd name="connsiteX10" fmla="*/ 376035 w 1500672"/>
                  <a:gd name="connsiteY10" fmla="*/ 1357305 h 1382833"/>
                  <a:gd name="connsiteX11" fmla="*/ 653969 w 1500672"/>
                  <a:gd name="connsiteY11" fmla="*/ 1190776 h 1382833"/>
                  <a:gd name="connsiteX12" fmla="*/ 785368 w 1500672"/>
                  <a:gd name="connsiteY12" fmla="*/ 1360768 h 1382833"/>
                  <a:gd name="connsiteX13" fmla="*/ 771803 w 1500672"/>
                  <a:gd name="connsiteY13" fmla="*/ 1364256 h 1382833"/>
                  <a:gd name="connsiteX14" fmla="*/ 734661 w 1500672"/>
                  <a:gd name="connsiteY14" fmla="*/ 1369924 h 1382833"/>
                  <a:gd name="connsiteX15" fmla="*/ 603969 w 1500672"/>
                  <a:gd name="connsiteY15" fmla="*/ 1200846 h 1382833"/>
                  <a:gd name="connsiteX16" fmla="*/ 630631 w 1500672"/>
                  <a:gd name="connsiteY16" fmla="*/ 1196777 h 1382833"/>
                  <a:gd name="connsiteX17" fmla="*/ 794156 w 1500672"/>
                  <a:gd name="connsiteY17" fmla="*/ 1146467 h 1382833"/>
                  <a:gd name="connsiteX18" fmla="*/ 926196 w 1500672"/>
                  <a:gd name="connsiteY18" fmla="*/ 1317288 h 1382833"/>
                  <a:gd name="connsiteX19" fmla="*/ 881153 w 1500672"/>
                  <a:gd name="connsiteY19" fmla="*/ 1333774 h 1382833"/>
                  <a:gd name="connsiteX20" fmla="*/ 749113 w 1500672"/>
                  <a:gd name="connsiteY20" fmla="*/ 1162953 h 1382833"/>
                  <a:gd name="connsiteX21" fmla="*/ 0 w 1500672"/>
                  <a:gd name="connsiteY21" fmla="*/ 1096493 h 1382833"/>
                  <a:gd name="connsiteX22" fmla="*/ 49918 w 1500672"/>
                  <a:gd name="connsiteY22" fmla="*/ 1125185 h 1382833"/>
                  <a:gd name="connsiteX23" fmla="*/ 93120 w 1500672"/>
                  <a:gd name="connsiteY23" fmla="*/ 1142207 h 1382833"/>
                  <a:gd name="connsiteX24" fmla="*/ 217595 w 1500672"/>
                  <a:gd name="connsiteY24" fmla="*/ 1303242 h 1382833"/>
                  <a:gd name="connsiteX25" fmla="*/ 151663 w 1500672"/>
                  <a:gd name="connsiteY25" fmla="*/ 1272470 h 1382833"/>
                  <a:gd name="connsiteX26" fmla="*/ 121450 w 1500672"/>
                  <a:gd name="connsiteY26" fmla="*/ 1253615 h 1382833"/>
                  <a:gd name="connsiteX27" fmla="*/ 919173 w 1500672"/>
                  <a:gd name="connsiteY27" fmla="*/ 1082532 h 1382833"/>
                  <a:gd name="connsiteX28" fmla="*/ 1052372 w 1500672"/>
                  <a:gd name="connsiteY28" fmla="*/ 1254855 h 1382833"/>
                  <a:gd name="connsiteX29" fmla="*/ 1023377 w 1500672"/>
                  <a:gd name="connsiteY29" fmla="*/ 1272470 h 1382833"/>
                  <a:gd name="connsiteX30" fmla="*/ 1012320 w 1500672"/>
                  <a:gd name="connsiteY30" fmla="*/ 1277796 h 1382833"/>
                  <a:gd name="connsiteX31" fmla="*/ 879685 w 1500672"/>
                  <a:gd name="connsiteY31" fmla="*/ 1106205 h 1382833"/>
                  <a:gd name="connsiteX32" fmla="*/ 882205 w 1500672"/>
                  <a:gd name="connsiteY32" fmla="*/ 1104991 h 1382833"/>
                  <a:gd name="connsiteX33" fmla="*/ 1029627 w 1500672"/>
                  <a:gd name="connsiteY33" fmla="*/ 999759 h 1382833"/>
                  <a:gd name="connsiteX34" fmla="*/ 1163645 w 1500672"/>
                  <a:gd name="connsiteY34" fmla="*/ 1173141 h 1382833"/>
                  <a:gd name="connsiteX35" fmla="*/ 1128362 w 1500672"/>
                  <a:gd name="connsiteY35" fmla="*/ 1202252 h 1382833"/>
                  <a:gd name="connsiteX36" fmla="*/ 994344 w 1500672"/>
                  <a:gd name="connsiteY36" fmla="*/ 1028870 h 1382833"/>
                  <a:gd name="connsiteX37" fmla="*/ 1129464 w 1500672"/>
                  <a:gd name="connsiteY37" fmla="*/ 903248 h 1382833"/>
                  <a:gd name="connsiteX38" fmla="*/ 1264587 w 1500672"/>
                  <a:gd name="connsiteY38" fmla="*/ 1078059 h 1382833"/>
                  <a:gd name="connsiteX39" fmla="*/ 1234751 w 1500672"/>
                  <a:gd name="connsiteY39" fmla="*/ 1114219 h 1382833"/>
                  <a:gd name="connsiteX40" fmla="*/ 1099628 w 1500672"/>
                  <a:gd name="connsiteY40" fmla="*/ 939409 h 1382833"/>
                  <a:gd name="connsiteX41" fmla="*/ 1216522 w 1500672"/>
                  <a:gd name="connsiteY41" fmla="*/ 790207 h 1382833"/>
                  <a:gd name="connsiteX42" fmla="*/ 1352860 w 1500672"/>
                  <a:gd name="connsiteY42" fmla="*/ 966590 h 1382833"/>
                  <a:gd name="connsiteX43" fmla="*/ 1345754 w 1500672"/>
                  <a:gd name="connsiteY43" fmla="*/ 979683 h 1382833"/>
                  <a:gd name="connsiteX44" fmla="*/ 1324813 w 1500672"/>
                  <a:gd name="connsiteY44" fmla="*/ 1005063 h 1382833"/>
                  <a:gd name="connsiteX45" fmla="*/ 1189691 w 1500672"/>
                  <a:gd name="connsiteY45" fmla="*/ 830252 h 1382833"/>
                  <a:gd name="connsiteX46" fmla="*/ 1204582 w 1500672"/>
                  <a:gd name="connsiteY46" fmla="*/ 812204 h 1382833"/>
                  <a:gd name="connsiteX47" fmla="*/ 1288481 w 1500672"/>
                  <a:gd name="connsiteY47" fmla="*/ 657631 h 1382833"/>
                  <a:gd name="connsiteX48" fmla="*/ 1424820 w 1500672"/>
                  <a:gd name="connsiteY48" fmla="*/ 834015 h 1382833"/>
                  <a:gd name="connsiteX49" fmla="*/ 1400982 w 1500672"/>
                  <a:gd name="connsiteY49" fmla="*/ 877933 h 1382833"/>
                  <a:gd name="connsiteX50" fmla="*/ 1264643 w 1500672"/>
                  <a:gd name="connsiteY50" fmla="*/ 701549 h 1382833"/>
                  <a:gd name="connsiteX51" fmla="*/ 1338586 w 1500672"/>
                  <a:gd name="connsiteY51" fmla="*/ 496782 h 1382833"/>
                  <a:gd name="connsiteX52" fmla="*/ 1476401 w 1500672"/>
                  <a:gd name="connsiteY52" fmla="*/ 675076 h 1382833"/>
                  <a:gd name="connsiteX53" fmla="*/ 1459844 w 1500672"/>
                  <a:gd name="connsiteY53" fmla="*/ 728413 h 1382833"/>
                  <a:gd name="connsiteX54" fmla="*/ 1322029 w 1500672"/>
                  <a:gd name="connsiteY54" fmla="*/ 550120 h 1382833"/>
                  <a:gd name="connsiteX55" fmla="*/ 1360571 w 1500672"/>
                  <a:gd name="connsiteY55" fmla="*/ 299555 h 1382833"/>
                  <a:gd name="connsiteX56" fmla="*/ 1500672 w 1500672"/>
                  <a:gd name="connsiteY56" fmla="*/ 480806 h 1382833"/>
                  <a:gd name="connsiteX57" fmla="*/ 1494005 w 1500672"/>
                  <a:gd name="connsiteY57" fmla="*/ 546938 h 1382833"/>
                  <a:gd name="connsiteX58" fmla="*/ 1354185 w 1500672"/>
                  <a:gd name="connsiteY58" fmla="*/ 366050 h 1382833"/>
                  <a:gd name="connsiteX59" fmla="*/ 1360747 w 1500672"/>
                  <a:gd name="connsiteY59" fmla="*/ 300954 h 1382833"/>
                  <a:gd name="connsiteX60" fmla="*/ 1303461 w 1500672"/>
                  <a:gd name="connsiteY60" fmla="*/ 0 h 1382833"/>
                  <a:gd name="connsiteX61" fmla="*/ 1456660 w 1500672"/>
                  <a:gd name="connsiteY61" fmla="*/ 198195 h 1382833"/>
                  <a:gd name="connsiteX62" fmla="*/ 1483342 w 1500672"/>
                  <a:gd name="connsiteY62" fmla="*/ 284150 h 1382833"/>
                  <a:gd name="connsiteX63" fmla="*/ 1486046 w 1500672"/>
                  <a:gd name="connsiteY63" fmla="*/ 310970 h 1382833"/>
                  <a:gd name="connsiteX64" fmla="*/ 1337859 w 1500672"/>
                  <a:gd name="connsiteY64" fmla="*/ 119258 h 1382833"/>
                  <a:gd name="connsiteX65" fmla="*/ 1331960 w 1500672"/>
                  <a:gd name="connsiteY65" fmla="*/ 72432 h 1382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1500672" h="1382833">
                    <a:moveTo>
                      <a:pt x="496572" y="1212818"/>
                    </a:moveTo>
                    <a:lnTo>
                      <a:pt x="626468" y="1380867"/>
                    </a:lnTo>
                    <a:lnTo>
                      <a:pt x="587519" y="1382833"/>
                    </a:lnTo>
                    <a:lnTo>
                      <a:pt x="569314" y="1381685"/>
                    </a:lnTo>
                    <a:lnTo>
                      <a:pt x="440399" y="1214904"/>
                    </a:lnTo>
                    <a:lnTo>
                      <a:pt x="446347" y="1215354"/>
                    </a:lnTo>
                    <a:close/>
                    <a:moveTo>
                      <a:pt x="247562" y="1191099"/>
                    </a:moveTo>
                    <a:lnTo>
                      <a:pt x="307093" y="1204818"/>
                    </a:lnTo>
                    <a:lnTo>
                      <a:pt x="316502" y="1205530"/>
                    </a:lnTo>
                    <a:lnTo>
                      <a:pt x="443849" y="1370281"/>
                    </a:lnTo>
                    <a:lnTo>
                      <a:pt x="376035" y="1357305"/>
                    </a:lnTo>
                    <a:close/>
                    <a:moveTo>
                      <a:pt x="653969" y="1190776"/>
                    </a:moveTo>
                    <a:lnTo>
                      <a:pt x="785368" y="1360768"/>
                    </a:lnTo>
                    <a:lnTo>
                      <a:pt x="771803" y="1364256"/>
                    </a:lnTo>
                    <a:lnTo>
                      <a:pt x="734661" y="1369924"/>
                    </a:lnTo>
                    <a:lnTo>
                      <a:pt x="603969" y="1200846"/>
                    </a:lnTo>
                    <a:lnTo>
                      <a:pt x="630631" y="1196777"/>
                    </a:lnTo>
                    <a:close/>
                    <a:moveTo>
                      <a:pt x="794156" y="1146467"/>
                    </a:moveTo>
                    <a:lnTo>
                      <a:pt x="926196" y="1317288"/>
                    </a:lnTo>
                    <a:lnTo>
                      <a:pt x="881153" y="1333774"/>
                    </a:lnTo>
                    <a:lnTo>
                      <a:pt x="749113" y="1162953"/>
                    </a:lnTo>
                    <a:close/>
                    <a:moveTo>
                      <a:pt x="0" y="1096493"/>
                    </a:moveTo>
                    <a:lnTo>
                      <a:pt x="49918" y="1125185"/>
                    </a:lnTo>
                    <a:lnTo>
                      <a:pt x="93120" y="1142207"/>
                    </a:lnTo>
                    <a:lnTo>
                      <a:pt x="217595" y="1303242"/>
                    </a:lnTo>
                    <a:lnTo>
                      <a:pt x="151663" y="1272470"/>
                    </a:lnTo>
                    <a:lnTo>
                      <a:pt x="121450" y="1253615"/>
                    </a:lnTo>
                    <a:close/>
                    <a:moveTo>
                      <a:pt x="919173" y="1082532"/>
                    </a:moveTo>
                    <a:lnTo>
                      <a:pt x="1052372" y="1254855"/>
                    </a:lnTo>
                    <a:lnTo>
                      <a:pt x="1023377" y="1272470"/>
                    </a:lnTo>
                    <a:lnTo>
                      <a:pt x="1012320" y="1277796"/>
                    </a:lnTo>
                    <a:lnTo>
                      <a:pt x="879685" y="1106205"/>
                    </a:lnTo>
                    <a:lnTo>
                      <a:pt x="882205" y="1104991"/>
                    </a:lnTo>
                    <a:close/>
                    <a:moveTo>
                      <a:pt x="1029627" y="999759"/>
                    </a:moveTo>
                    <a:lnTo>
                      <a:pt x="1163645" y="1173141"/>
                    </a:lnTo>
                    <a:lnTo>
                      <a:pt x="1128362" y="1202252"/>
                    </a:lnTo>
                    <a:lnTo>
                      <a:pt x="994344" y="1028870"/>
                    </a:lnTo>
                    <a:close/>
                    <a:moveTo>
                      <a:pt x="1129464" y="903248"/>
                    </a:moveTo>
                    <a:lnTo>
                      <a:pt x="1264587" y="1078059"/>
                    </a:lnTo>
                    <a:lnTo>
                      <a:pt x="1234751" y="1114219"/>
                    </a:lnTo>
                    <a:lnTo>
                      <a:pt x="1099628" y="939409"/>
                    </a:lnTo>
                    <a:close/>
                    <a:moveTo>
                      <a:pt x="1216522" y="790207"/>
                    </a:moveTo>
                    <a:lnTo>
                      <a:pt x="1352860" y="966590"/>
                    </a:lnTo>
                    <a:lnTo>
                      <a:pt x="1345754" y="979683"/>
                    </a:lnTo>
                    <a:lnTo>
                      <a:pt x="1324813" y="1005063"/>
                    </a:lnTo>
                    <a:lnTo>
                      <a:pt x="1189691" y="830252"/>
                    </a:lnTo>
                    <a:lnTo>
                      <a:pt x="1204582" y="812204"/>
                    </a:lnTo>
                    <a:close/>
                    <a:moveTo>
                      <a:pt x="1288481" y="657631"/>
                    </a:moveTo>
                    <a:lnTo>
                      <a:pt x="1424820" y="834015"/>
                    </a:lnTo>
                    <a:lnTo>
                      <a:pt x="1400982" y="877933"/>
                    </a:lnTo>
                    <a:lnTo>
                      <a:pt x="1264643" y="701549"/>
                    </a:lnTo>
                    <a:close/>
                    <a:moveTo>
                      <a:pt x="1338586" y="496782"/>
                    </a:moveTo>
                    <a:lnTo>
                      <a:pt x="1476401" y="675076"/>
                    </a:lnTo>
                    <a:lnTo>
                      <a:pt x="1459844" y="728413"/>
                    </a:lnTo>
                    <a:lnTo>
                      <a:pt x="1322029" y="550120"/>
                    </a:lnTo>
                    <a:close/>
                    <a:moveTo>
                      <a:pt x="1360571" y="299555"/>
                    </a:moveTo>
                    <a:lnTo>
                      <a:pt x="1500672" y="480806"/>
                    </a:lnTo>
                    <a:lnTo>
                      <a:pt x="1494005" y="546938"/>
                    </a:lnTo>
                    <a:lnTo>
                      <a:pt x="1354185" y="366050"/>
                    </a:lnTo>
                    <a:lnTo>
                      <a:pt x="1360747" y="300954"/>
                    </a:lnTo>
                    <a:close/>
                    <a:moveTo>
                      <a:pt x="1303461" y="0"/>
                    </a:moveTo>
                    <a:lnTo>
                      <a:pt x="1456660" y="198195"/>
                    </a:lnTo>
                    <a:lnTo>
                      <a:pt x="1483342" y="284150"/>
                    </a:lnTo>
                    <a:lnTo>
                      <a:pt x="1486046" y="310970"/>
                    </a:lnTo>
                    <a:lnTo>
                      <a:pt x="1337859" y="119258"/>
                    </a:lnTo>
                    <a:lnTo>
                      <a:pt x="1331960" y="72432"/>
                    </a:lnTo>
                    <a:close/>
                  </a:path>
                </a:pathLst>
              </a:custGeom>
              <a:solidFill>
                <a:srgbClr val="191C50">
                  <a:alpha val="29000"/>
                </a:srgbClr>
              </a:solidFill>
              <a:ln w="381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070CCBA0-2A48-B184-0FBB-29F39AADA72E}"/>
                  </a:ext>
                </a:extLst>
              </p:cNvPr>
              <p:cNvSpPr/>
              <p:nvPr/>
            </p:nvSpPr>
            <p:spPr>
              <a:xfrm>
                <a:off x="2946400" y="1600200"/>
                <a:ext cx="1828800" cy="1828800"/>
              </a:xfrm>
              <a:prstGeom prst="ellipse">
                <a:avLst/>
              </a:prstGeom>
              <a:noFill/>
              <a:ln w="38100">
                <a:solidFill>
                  <a:srgbClr val="191C5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21" name="弧形 20">
                <a:extLst>
                  <a:ext uri="{FF2B5EF4-FFF2-40B4-BE49-F238E27FC236}">
                    <a16:creationId xmlns:a16="http://schemas.microsoft.com/office/drawing/2014/main" id="{A5BF5C7F-4DCA-41E0-C5FE-0138C143807B}"/>
                  </a:ext>
                </a:extLst>
              </p:cNvPr>
              <p:cNvSpPr/>
              <p:nvPr/>
            </p:nvSpPr>
            <p:spPr>
              <a:xfrm>
                <a:off x="3016986" y="1683940"/>
                <a:ext cx="1828800" cy="1828800"/>
              </a:xfrm>
              <a:prstGeom prst="arc">
                <a:avLst>
                  <a:gd name="adj1" fmla="val 11571615"/>
                  <a:gd name="adj2" fmla="val 14036972"/>
                </a:avLst>
              </a:prstGeom>
              <a:ln w="25400" cap="rnd">
                <a:solidFill>
                  <a:srgbClr val="191C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/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EB19A93E-E4B0-1E83-ACF6-1D60288F4385}"/>
                  </a:ext>
                </a:extLst>
              </p:cNvPr>
              <p:cNvSpPr txBox="1"/>
              <p:nvPr/>
            </p:nvSpPr>
            <p:spPr>
              <a:xfrm>
                <a:off x="3318357" y="1635691"/>
                <a:ext cx="1202530" cy="15627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7200" dirty="0">
                    <a:solidFill>
                      <a:srgbClr val="191C50"/>
                    </a:solidFill>
                    <a:latin typeface="字魂扁桃体" pitchFamily="2" charset="-122"/>
                    <a:ea typeface="字魂扁桃体" pitchFamily="2" charset="-122"/>
                  </a:rPr>
                  <a:t>目</a:t>
                </a: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7C80432C-EDB0-85FF-47A6-0FFA304740C7}"/>
                </a:ext>
              </a:extLst>
            </p:cNvPr>
            <p:cNvGrpSpPr/>
            <p:nvPr/>
          </p:nvGrpSpPr>
          <p:grpSpPr>
            <a:xfrm>
              <a:off x="6118602" y="1191154"/>
              <a:ext cx="1513115" cy="1533322"/>
              <a:chOff x="2946400" y="1600200"/>
              <a:chExt cx="1969972" cy="1996279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5781F903-FCB2-7C03-415F-16D312CD0528}"/>
                  </a:ext>
                </a:extLst>
              </p:cNvPr>
              <p:cNvSpPr/>
              <p:nvPr/>
            </p:nvSpPr>
            <p:spPr>
              <a:xfrm>
                <a:off x="3087572" y="1767679"/>
                <a:ext cx="1828800" cy="1828800"/>
              </a:xfrm>
              <a:prstGeom prst="ellipse">
                <a:avLst/>
              </a:prstGeom>
              <a:solidFill>
                <a:srgbClr val="FFEF1C"/>
              </a:solidFill>
              <a:ln w="381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1AB44007-00DB-5869-BF48-446734E49B2F}"/>
                  </a:ext>
                </a:extLst>
              </p:cNvPr>
              <p:cNvSpPr/>
              <p:nvPr/>
            </p:nvSpPr>
            <p:spPr>
              <a:xfrm>
                <a:off x="3415700" y="2213646"/>
                <a:ext cx="1500672" cy="1382833"/>
              </a:xfrm>
              <a:custGeom>
                <a:avLst/>
                <a:gdLst>
                  <a:gd name="connsiteX0" fmla="*/ 496572 w 1500672"/>
                  <a:gd name="connsiteY0" fmla="*/ 1212818 h 1382833"/>
                  <a:gd name="connsiteX1" fmla="*/ 626468 w 1500672"/>
                  <a:gd name="connsiteY1" fmla="*/ 1380867 h 1382833"/>
                  <a:gd name="connsiteX2" fmla="*/ 587519 w 1500672"/>
                  <a:gd name="connsiteY2" fmla="*/ 1382833 h 1382833"/>
                  <a:gd name="connsiteX3" fmla="*/ 569314 w 1500672"/>
                  <a:gd name="connsiteY3" fmla="*/ 1381685 h 1382833"/>
                  <a:gd name="connsiteX4" fmla="*/ 440399 w 1500672"/>
                  <a:gd name="connsiteY4" fmla="*/ 1214904 h 1382833"/>
                  <a:gd name="connsiteX5" fmla="*/ 446347 w 1500672"/>
                  <a:gd name="connsiteY5" fmla="*/ 1215354 h 1382833"/>
                  <a:gd name="connsiteX6" fmla="*/ 247562 w 1500672"/>
                  <a:gd name="connsiteY6" fmla="*/ 1191099 h 1382833"/>
                  <a:gd name="connsiteX7" fmla="*/ 307093 w 1500672"/>
                  <a:gd name="connsiteY7" fmla="*/ 1204818 h 1382833"/>
                  <a:gd name="connsiteX8" fmla="*/ 316502 w 1500672"/>
                  <a:gd name="connsiteY8" fmla="*/ 1205530 h 1382833"/>
                  <a:gd name="connsiteX9" fmla="*/ 443849 w 1500672"/>
                  <a:gd name="connsiteY9" fmla="*/ 1370281 h 1382833"/>
                  <a:gd name="connsiteX10" fmla="*/ 376035 w 1500672"/>
                  <a:gd name="connsiteY10" fmla="*/ 1357305 h 1382833"/>
                  <a:gd name="connsiteX11" fmla="*/ 653969 w 1500672"/>
                  <a:gd name="connsiteY11" fmla="*/ 1190776 h 1382833"/>
                  <a:gd name="connsiteX12" fmla="*/ 785368 w 1500672"/>
                  <a:gd name="connsiteY12" fmla="*/ 1360768 h 1382833"/>
                  <a:gd name="connsiteX13" fmla="*/ 771803 w 1500672"/>
                  <a:gd name="connsiteY13" fmla="*/ 1364256 h 1382833"/>
                  <a:gd name="connsiteX14" fmla="*/ 734661 w 1500672"/>
                  <a:gd name="connsiteY14" fmla="*/ 1369924 h 1382833"/>
                  <a:gd name="connsiteX15" fmla="*/ 603969 w 1500672"/>
                  <a:gd name="connsiteY15" fmla="*/ 1200846 h 1382833"/>
                  <a:gd name="connsiteX16" fmla="*/ 630631 w 1500672"/>
                  <a:gd name="connsiteY16" fmla="*/ 1196777 h 1382833"/>
                  <a:gd name="connsiteX17" fmla="*/ 794156 w 1500672"/>
                  <a:gd name="connsiteY17" fmla="*/ 1146467 h 1382833"/>
                  <a:gd name="connsiteX18" fmla="*/ 926196 w 1500672"/>
                  <a:gd name="connsiteY18" fmla="*/ 1317288 h 1382833"/>
                  <a:gd name="connsiteX19" fmla="*/ 881153 w 1500672"/>
                  <a:gd name="connsiteY19" fmla="*/ 1333774 h 1382833"/>
                  <a:gd name="connsiteX20" fmla="*/ 749113 w 1500672"/>
                  <a:gd name="connsiteY20" fmla="*/ 1162953 h 1382833"/>
                  <a:gd name="connsiteX21" fmla="*/ 0 w 1500672"/>
                  <a:gd name="connsiteY21" fmla="*/ 1096493 h 1382833"/>
                  <a:gd name="connsiteX22" fmla="*/ 49918 w 1500672"/>
                  <a:gd name="connsiteY22" fmla="*/ 1125185 h 1382833"/>
                  <a:gd name="connsiteX23" fmla="*/ 93120 w 1500672"/>
                  <a:gd name="connsiteY23" fmla="*/ 1142207 h 1382833"/>
                  <a:gd name="connsiteX24" fmla="*/ 217595 w 1500672"/>
                  <a:gd name="connsiteY24" fmla="*/ 1303242 h 1382833"/>
                  <a:gd name="connsiteX25" fmla="*/ 151663 w 1500672"/>
                  <a:gd name="connsiteY25" fmla="*/ 1272470 h 1382833"/>
                  <a:gd name="connsiteX26" fmla="*/ 121450 w 1500672"/>
                  <a:gd name="connsiteY26" fmla="*/ 1253615 h 1382833"/>
                  <a:gd name="connsiteX27" fmla="*/ 919173 w 1500672"/>
                  <a:gd name="connsiteY27" fmla="*/ 1082532 h 1382833"/>
                  <a:gd name="connsiteX28" fmla="*/ 1052372 w 1500672"/>
                  <a:gd name="connsiteY28" fmla="*/ 1254855 h 1382833"/>
                  <a:gd name="connsiteX29" fmla="*/ 1023377 w 1500672"/>
                  <a:gd name="connsiteY29" fmla="*/ 1272470 h 1382833"/>
                  <a:gd name="connsiteX30" fmla="*/ 1012320 w 1500672"/>
                  <a:gd name="connsiteY30" fmla="*/ 1277796 h 1382833"/>
                  <a:gd name="connsiteX31" fmla="*/ 879685 w 1500672"/>
                  <a:gd name="connsiteY31" fmla="*/ 1106205 h 1382833"/>
                  <a:gd name="connsiteX32" fmla="*/ 882205 w 1500672"/>
                  <a:gd name="connsiteY32" fmla="*/ 1104991 h 1382833"/>
                  <a:gd name="connsiteX33" fmla="*/ 1029627 w 1500672"/>
                  <a:gd name="connsiteY33" fmla="*/ 999759 h 1382833"/>
                  <a:gd name="connsiteX34" fmla="*/ 1163645 w 1500672"/>
                  <a:gd name="connsiteY34" fmla="*/ 1173141 h 1382833"/>
                  <a:gd name="connsiteX35" fmla="*/ 1128362 w 1500672"/>
                  <a:gd name="connsiteY35" fmla="*/ 1202252 h 1382833"/>
                  <a:gd name="connsiteX36" fmla="*/ 994344 w 1500672"/>
                  <a:gd name="connsiteY36" fmla="*/ 1028870 h 1382833"/>
                  <a:gd name="connsiteX37" fmla="*/ 1129464 w 1500672"/>
                  <a:gd name="connsiteY37" fmla="*/ 903248 h 1382833"/>
                  <a:gd name="connsiteX38" fmla="*/ 1264587 w 1500672"/>
                  <a:gd name="connsiteY38" fmla="*/ 1078059 h 1382833"/>
                  <a:gd name="connsiteX39" fmla="*/ 1234751 w 1500672"/>
                  <a:gd name="connsiteY39" fmla="*/ 1114219 h 1382833"/>
                  <a:gd name="connsiteX40" fmla="*/ 1099628 w 1500672"/>
                  <a:gd name="connsiteY40" fmla="*/ 939409 h 1382833"/>
                  <a:gd name="connsiteX41" fmla="*/ 1216522 w 1500672"/>
                  <a:gd name="connsiteY41" fmla="*/ 790207 h 1382833"/>
                  <a:gd name="connsiteX42" fmla="*/ 1352860 w 1500672"/>
                  <a:gd name="connsiteY42" fmla="*/ 966590 h 1382833"/>
                  <a:gd name="connsiteX43" fmla="*/ 1345754 w 1500672"/>
                  <a:gd name="connsiteY43" fmla="*/ 979683 h 1382833"/>
                  <a:gd name="connsiteX44" fmla="*/ 1324813 w 1500672"/>
                  <a:gd name="connsiteY44" fmla="*/ 1005063 h 1382833"/>
                  <a:gd name="connsiteX45" fmla="*/ 1189691 w 1500672"/>
                  <a:gd name="connsiteY45" fmla="*/ 830252 h 1382833"/>
                  <a:gd name="connsiteX46" fmla="*/ 1204582 w 1500672"/>
                  <a:gd name="connsiteY46" fmla="*/ 812204 h 1382833"/>
                  <a:gd name="connsiteX47" fmla="*/ 1288481 w 1500672"/>
                  <a:gd name="connsiteY47" fmla="*/ 657631 h 1382833"/>
                  <a:gd name="connsiteX48" fmla="*/ 1424820 w 1500672"/>
                  <a:gd name="connsiteY48" fmla="*/ 834015 h 1382833"/>
                  <a:gd name="connsiteX49" fmla="*/ 1400982 w 1500672"/>
                  <a:gd name="connsiteY49" fmla="*/ 877933 h 1382833"/>
                  <a:gd name="connsiteX50" fmla="*/ 1264643 w 1500672"/>
                  <a:gd name="connsiteY50" fmla="*/ 701549 h 1382833"/>
                  <a:gd name="connsiteX51" fmla="*/ 1338586 w 1500672"/>
                  <a:gd name="connsiteY51" fmla="*/ 496782 h 1382833"/>
                  <a:gd name="connsiteX52" fmla="*/ 1476401 w 1500672"/>
                  <a:gd name="connsiteY52" fmla="*/ 675076 h 1382833"/>
                  <a:gd name="connsiteX53" fmla="*/ 1459844 w 1500672"/>
                  <a:gd name="connsiteY53" fmla="*/ 728413 h 1382833"/>
                  <a:gd name="connsiteX54" fmla="*/ 1322029 w 1500672"/>
                  <a:gd name="connsiteY54" fmla="*/ 550120 h 1382833"/>
                  <a:gd name="connsiteX55" fmla="*/ 1360571 w 1500672"/>
                  <a:gd name="connsiteY55" fmla="*/ 299555 h 1382833"/>
                  <a:gd name="connsiteX56" fmla="*/ 1500672 w 1500672"/>
                  <a:gd name="connsiteY56" fmla="*/ 480806 h 1382833"/>
                  <a:gd name="connsiteX57" fmla="*/ 1494005 w 1500672"/>
                  <a:gd name="connsiteY57" fmla="*/ 546938 h 1382833"/>
                  <a:gd name="connsiteX58" fmla="*/ 1354185 w 1500672"/>
                  <a:gd name="connsiteY58" fmla="*/ 366050 h 1382833"/>
                  <a:gd name="connsiteX59" fmla="*/ 1360747 w 1500672"/>
                  <a:gd name="connsiteY59" fmla="*/ 300954 h 1382833"/>
                  <a:gd name="connsiteX60" fmla="*/ 1303461 w 1500672"/>
                  <a:gd name="connsiteY60" fmla="*/ 0 h 1382833"/>
                  <a:gd name="connsiteX61" fmla="*/ 1456660 w 1500672"/>
                  <a:gd name="connsiteY61" fmla="*/ 198195 h 1382833"/>
                  <a:gd name="connsiteX62" fmla="*/ 1483342 w 1500672"/>
                  <a:gd name="connsiteY62" fmla="*/ 284150 h 1382833"/>
                  <a:gd name="connsiteX63" fmla="*/ 1486046 w 1500672"/>
                  <a:gd name="connsiteY63" fmla="*/ 310970 h 1382833"/>
                  <a:gd name="connsiteX64" fmla="*/ 1337859 w 1500672"/>
                  <a:gd name="connsiteY64" fmla="*/ 119258 h 1382833"/>
                  <a:gd name="connsiteX65" fmla="*/ 1331960 w 1500672"/>
                  <a:gd name="connsiteY65" fmla="*/ 72432 h 1382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1500672" h="1382833">
                    <a:moveTo>
                      <a:pt x="496572" y="1212818"/>
                    </a:moveTo>
                    <a:lnTo>
                      <a:pt x="626468" y="1380867"/>
                    </a:lnTo>
                    <a:lnTo>
                      <a:pt x="587519" y="1382833"/>
                    </a:lnTo>
                    <a:lnTo>
                      <a:pt x="569314" y="1381685"/>
                    </a:lnTo>
                    <a:lnTo>
                      <a:pt x="440399" y="1214904"/>
                    </a:lnTo>
                    <a:lnTo>
                      <a:pt x="446347" y="1215354"/>
                    </a:lnTo>
                    <a:close/>
                    <a:moveTo>
                      <a:pt x="247562" y="1191099"/>
                    </a:moveTo>
                    <a:lnTo>
                      <a:pt x="307093" y="1204818"/>
                    </a:lnTo>
                    <a:lnTo>
                      <a:pt x="316502" y="1205530"/>
                    </a:lnTo>
                    <a:lnTo>
                      <a:pt x="443849" y="1370281"/>
                    </a:lnTo>
                    <a:lnTo>
                      <a:pt x="376035" y="1357305"/>
                    </a:lnTo>
                    <a:close/>
                    <a:moveTo>
                      <a:pt x="653969" y="1190776"/>
                    </a:moveTo>
                    <a:lnTo>
                      <a:pt x="785368" y="1360768"/>
                    </a:lnTo>
                    <a:lnTo>
                      <a:pt x="771803" y="1364256"/>
                    </a:lnTo>
                    <a:lnTo>
                      <a:pt x="734661" y="1369924"/>
                    </a:lnTo>
                    <a:lnTo>
                      <a:pt x="603969" y="1200846"/>
                    </a:lnTo>
                    <a:lnTo>
                      <a:pt x="630631" y="1196777"/>
                    </a:lnTo>
                    <a:close/>
                    <a:moveTo>
                      <a:pt x="794156" y="1146467"/>
                    </a:moveTo>
                    <a:lnTo>
                      <a:pt x="926196" y="1317288"/>
                    </a:lnTo>
                    <a:lnTo>
                      <a:pt x="881153" y="1333774"/>
                    </a:lnTo>
                    <a:lnTo>
                      <a:pt x="749113" y="1162953"/>
                    </a:lnTo>
                    <a:close/>
                    <a:moveTo>
                      <a:pt x="0" y="1096493"/>
                    </a:moveTo>
                    <a:lnTo>
                      <a:pt x="49918" y="1125185"/>
                    </a:lnTo>
                    <a:lnTo>
                      <a:pt x="93120" y="1142207"/>
                    </a:lnTo>
                    <a:lnTo>
                      <a:pt x="217595" y="1303242"/>
                    </a:lnTo>
                    <a:lnTo>
                      <a:pt x="151663" y="1272470"/>
                    </a:lnTo>
                    <a:lnTo>
                      <a:pt x="121450" y="1253615"/>
                    </a:lnTo>
                    <a:close/>
                    <a:moveTo>
                      <a:pt x="919173" y="1082532"/>
                    </a:moveTo>
                    <a:lnTo>
                      <a:pt x="1052372" y="1254855"/>
                    </a:lnTo>
                    <a:lnTo>
                      <a:pt x="1023377" y="1272470"/>
                    </a:lnTo>
                    <a:lnTo>
                      <a:pt x="1012320" y="1277796"/>
                    </a:lnTo>
                    <a:lnTo>
                      <a:pt x="879685" y="1106205"/>
                    </a:lnTo>
                    <a:lnTo>
                      <a:pt x="882205" y="1104991"/>
                    </a:lnTo>
                    <a:close/>
                    <a:moveTo>
                      <a:pt x="1029627" y="999759"/>
                    </a:moveTo>
                    <a:lnTo>
                      <a:pt x="1163645" y="1173141"/>
                    </a:lnTo>
                    <a:lnTo>
                      <a:pt x="1128362" y="1202252"/>
                    </a:lnTo>
                    <a:lnTo>
                      <a:pt x="994344" y="1028870"/>
                    </a:lnTo>
                    <a:close/>
                    <a:moveTo>
                      <a:pt x="1129464" y="903248"/>
                    </a:moveTo>
                    <a:lnTo>
                      <a:pt x="1264587" y="1078059"/>
                    </a:lnTo>
                    <a:lnTo>
                      <a:pt x="1234751" y="1114219"/>
                    </a:lnTo>
                    <a:lnTo>
                      <a:pt x="1099628" y="939409"/>
                    </a:lnTo>
                    <a:close/>
                    <a:moveTo>
                      <a:pt x="1216522" y="790207"/>
                    </a:moveTo>
                    <a:lnTo>
                      <a:pt x="1352860" y="966590"/>
                    </a:lnTo>
                    <a:lnTo>
                      <a:pt x="1345754" y="979683"/>
                    </a:lnTo>
                    <a:lnTo>
                      <a:pt x="1324813" y="1005063"/>
                    </a:lnTo>
                    <a:lnTo>
                      <a:pt x="1189691" y="830252"/>
                    </a:lnTo>
                    <a:lnTo>
                      <a:pt x="1204582" y="812204"/>
                    </a:lnTo>
                    <a:close/>
                    <a:moveTo>
                      <a:pt x="1288481" y="657631"/>
                    </a:moveTo>
                    <a:lnTo>
                      <a:pt x="1424820" y="834015"/>
                    </a:lnTo>
                    <a:lnTo>
                      <a:pt x="1400982" y="877933"/>
                    </a:lnTo>
                    <a:lnTo>
                      <a:pt x="1264643" y="701549"/>
                    </a:lnTo>
                    <a:close/>
                    <a:moveTo>
                      <a:pt x="1338586" y="496782"/>
                    </a:moveTo>
                    <a:lnTo>
                      <a:pt x="1476401" y="675076"/>
                    </a:lnTo>
                    <a:lnTo>
                      <a:pt x="1459844" y="728413"/>
                    </a:lnTo>
                    <a:lnTo>
                      <a:pt x="1322029" y="550120"/>
                    </a:lnTo>
                    <a:close/>
                    <a:moveTo>
                      <a:pt x="1360571" y="299555"/>
                    </a:moveTo>
                    <a:lnTo>
                      <a:pt x="1500672" y="480806"/>
                    </a:lnTo>
                    <a:lnTo>
                      <a:pt x="1494005" y="546938"/>
                    </a:lnTo>
                    <a:lnTo>
                      <a:pt x="1354185" y="366050"/>
                    </a:lnTo>
                    <a:lnTo>
                      <a:pt x="1360747" y="300954"/>
                    </a:lnTo>
                    <a:close/>
                    <a:moveTo>
                      <a:pt x="1303461" y="0"/>
                    </a:moveTo>
                    <a:lnTo>
                      <a:pt x="1456660" y="198195"/>
                    </a:lnTo>
                    <a:lnTo>
                      <a:pt x="1483342" y="284150"/>
                    </a:lnTo>
                    <a:lnTo>
                      <a:pt x="1486046" y="310970"/>
                    </a:lnTo>
                    <a:lnTo>
                      <a:pt x="1337859" y="119258"/>
                    </a:lnTo>
                    <a:lnTo>
                      <a:pt x="1331960" y="72432"/>
                    </a:lnTo>
                    <a:close/>
                  </a:path>
                </a:pathLst>
              </a:custGeom>
              <a:solidFill>
                <a:srgbClr val="191C50">
                  <a:alpha val="29000"/>
                </a:srgbClr>
              </a:solidFill>
              <a:ln w="381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785A3CAB-BA3F-E9F6-4768-632A0FFA086B}"/>
                  </a:ext>
                </a:extLst>
              </p:cNvPr>
              <p:cNvSpPr/>
              <p:nvPr/>
            </p:nvSpPr>
            <p:spPr>
              <a:xfrm>
                <a:off x="2946400" y="1600200"/>
                <a:ext cx="1828800" cy="1828800"/>
              </a:xfrm>
              <a:prstGeom prst="ellipse">
                <a:avLst/>
              </a:prstGeom>
              <a:noFill/>
              <a:ln w="38100">
                <a:solidFill>
                  <a:srgbClr val="191C5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6" name="弧形 15">
                <a:extLst>
                  <a:ext uri="{FF2B5EF4-FFF2-40B4-BE49-F238E27FC236}">
                    <a16:creationId xmlns:a16="http://schemas.microsoft.com/office/drawing/2014/main" id="{D640C72B-60DE-2A45-6844-08D5E1FBDC60}"/>
                  </a:ext>
                </a:extLst>
              </p:cNvPr>
              <p:cNvSpPr/>
              <p:nvPr/>
            </p:nvSpPr>
            <p:spPr>
              <a:xfrm>
                <a:off x="3016986" y="1683940"/>
                <a:ext cx="1828800" cy="1828800"/>
              </a:xfrm>
              <a:prstGeom prst="arc">
                <a:avLst>
                  <a:gd name="adj1" fmla="val 11571615"/>
                  <a:gd name="adj2" fmla="val 14036972"/>
                </a:avLst>
              </a:prstGeom>
              <a:ln w="25400" cap="rnd">
                <a:solidFill>
                  <a:srgbClr val="191C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/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70E10E13-A2D6-F7B5-2096-9E03D1997719}"/>
                  </a:ext>
                </a:extLst>
              </p:cNvPr>
              <p:cNvSpPr txBox="1"/>
              <p:nvPr/>
            </p:nvSpPr>
            <p:spPr>
              <a:xfrm>
                <a:off x="3318357" y="1635691"/>
                <a:ext cx="1202530" cy="15627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7200" dirty="0">
                    <a:solidFill>
                      <a:srgbClr val="191C50"/>
                    </a:solidFill>
                    <a:latin typeface="字魂扁桃体" pitchFamily="2" charset="-122"/>
                    <a:ea typeface="字魂扁桃体" pitchFamily="2" charset="-122"/>
                  </a:rPr>
                  <a:t>录</a:t>
                </a:r>
              </a:p>
            </p:txBody>
          </p:sp>
        </p:grpSp>
        <p:sp>
          <p:nvSpPr>
            <p:cNvPr id="11" name="缺角矩形 10">
              <a:extLst>
                <a:ext uri="{FF2B5EF4-FFF2-40B4-BE49-F238E27FC236}">
                  <a16:creationId xmlns:a16="http://schemas.microsoft.com/office/drawing/2014/main" id="{E59028A1-8AD9-7E58-15C0-38063F2358AA}"/>
                </a:ext>
              </a:extLst>
            </p:cNvPr>
            <p:cNvSpPr/>
            <p:nvPr/>
          </p:nvSpPr>
          <p:spPr>
            <a:xfrm>
              <a:off x="7352114" y="739800"/>
              <a:ext cx="579993" cy="579993"/>
            </a:xfrm>
            <a:prstGeom prst="plaque">
              <a:avLst>
                <a:gd name="adj" fmla="val 50000"/>
              </a:avLst>
            </a:prstGeom>
            <a:solidFill>
              <a:srgbClr val="FFEF1C"/>
            </a:solidFill>
            <a:ln w="254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缺角矩形 11">
              <a:extLst>
                <a:ext uri="{FF2B5EF4-FFF2-40B4-BE49-F238E27FC236}">
                  <a16:creationId xmlns:a16="http://schemas.microsoft.com/office/drawing/2014/main" id="{32ABD945-25E7-00EE-561A-D8469959926E}"/>
                </a:ext>
              </a:extLst>
            </p:cNvPr>
            <p:cNvSpPr/>
            <p:nvPr/>
          </p:nvSpPr>
          <p:spPr>
            <a:xfrm>
              <a:off x="4420479" y="2618343"/>
              <a:ext cx="279603" cy="279603"/>
            </a:xfrm>
            <a:prstGeom prst="plaque">
              <a:avLst>
                <a:gd name="adj" fmla="val 50000"/>
              </a:avLst>
            </a:prstGeom>
            <a:solidFill>
              <a:srgbClr val="FFEF1C"/>
            </a:solidFill>
            <a:ln w="254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8FEAF00F-969D-56E7-2E43-29EA3D75BEDD}"/>
              </a:ext>
            </a:extLst>
          </p:cNvPr>
          <p:cNvGrpSpPr/>
          <p:nvPr/>
        </p:nvGrpSpPr>
        <p:grpSpPr>
          <a:xfrm>
            <a:off x="571500" y="482600"/>
            <a:ext cx="1142090" cy="266700"/>
            <a:chOff x="673100" y="558800"/>
            <a:chExt cx="1142090" cy="266700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48891E63-6279-EA67-418C-448257C4E192}"/>
                </a:ext>
              </a:extLst>
            </p:cNvPr>
            <p:cNvSpPr/>
            <p:nvPr/>
          </p:nvSpPr>
          <p:spPr>
            <a:xfrm>
              <a:off x="673100" y="558800"/>
              <a:ext cx="266700" cy="266700"/>
            </a:xfrm>
            <a:prstGeom prst="ellipse">
              <a:avLst/>
            </a:prstGeom>
            <a:solidFill>
              <a:srgbClr val="FFEF1C"/>
            </a:solidFill>
            <a:ln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65223B70-F9FC-8FD8-1234-C0DA6A7A1B9E}"/>
                </a:ext>
              </a:extLst>
            </p:cNvPr>
            <p:cNvSpPr/>
            <p:nvPr/>
          </p:nvSpPr>
          <p:spPr>
            <a:xfrm>
              <a:off x="1110795" y="558800"/>
              <a:ext cx="266700" cy="266700"/>
            </a:xfrm>
            <a:prstGeom prst="ellipse">
              <a:avLst/>
            </a:prstGeom>
            <a:solidFill>
              <a:srgbClr val="FFEF1C"/>
            </a:solidFill>
            <a:ln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C25C2E83-7EB7-7AB4-9524-EA289B52AC07}"/>
                </a:ext>
              </a:extLst>
            </p:cNvPr>
            <p:cNvSpPr/>
            <p:nvPr/>
          </p:nvSpPr>
          <p:spPr>
            <a:xfrm>
              <a:off x="1548490" y="558800"/>
              <a:ext cx="266700" cy="266700"/>
            </a:xfrm>
            <a:prstGeom prst="ellipse">
              <a:avLst/>
            </a:prstGeom>
            <a:noFill/>
            <a:ln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C4BFC5A3-6AF5-29BB-1CF6-0514A4A25B66}"/>
              </a:ext>
            </a:extLst>
          </p:cNvPr>
          <p:cNvGrpSpPr/>
          <p:nvPr/>
        </p:nvGrpSpPr>
        <p:grpSpPr>
          <a:xfrm>
            <a:off x="9976305" y="5779949"/>
            <a:ext cx="1495195" cy="428049"/>
            <a:chOff x="10293805" y="5818049"/>
            <a:chExt cx="1495195" cy="428049"/>
          </a:xfrm>
        </p:grpSpPr>
        <p:sp>
          <p:nvSpPr>
            <p:cNvPr id="38" name="缺角矩形 37">
              <a:extLst>
                <a:ext uri="{FF2B5EF4-FFF2-40B4-BE49-F238E27FC236}">
                  <a16:creationId xmlns:a16="http://schemas.microsoft.com/office/drawing/2014/main" id="{8F15671B-0E15-D504-D9F9-8A881C6F5817}"/>
                </a:ext>
              </a:extLst>
            </p:cNvPr>
            <p:cNvSpPr/>
            <p:nvPr/>
          </p:nvSpPr>
          <p:spPr>
            <a:xfrm>
              <a:off x="10293805" y="5818049"/>
              <a:ext cx="428049" cy="428049"/>
            </a:xfrm>
            <a:prstGeom prst="plaque">
              <a:avLst>
                <a:gd name="adj" fmla="val 50000"/>
              </a:avLst>
            </a:prstGeom>
            <a:solidFill>
              <a:srgbClr val="FFEF1C"/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缺角矩形 38">
              <a:extLst>
                <a:ext uri="{FF2B5EF4-FFF2-40B4-BE49-F238E27FC236}">
                  <a16:creationId xmlns:a16="http://schemas.microsoft.com/office/drawing/2014/main" id="{113C3201-B649-3313-B52B-4374C553F969}"/>
                </a:ext>
              </a:extLst>
            </p:cNvPr>
            <p:cNvSpPr/>
            <p:nvPr/>
          </p:nvSpPr>
          <p:spPr>
            <a:xfrm>
              <a:off x="10827378" y="5818049"/>
              <a:ext cx="428049" cy="428049"/>
            </a:xfrm>
            <a:prstGeom prst="plaque">
              <a:avLst>
                <a:gd name="adj" fmla="val 50000"/>
              </a:avLst>
            </a:prstGeom>
            <a:solidFill>
              <a:srgbClr val="191C50"/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缺角矩形 39">
              <a:extLst>
                <a:ext uri="{FF2B5EF4-FFF2-40B4-BE49-F238E27FC236}">
                  <a16:creationId xmlns:a16="http://schemas.microsoft.com/office/drawing/2014/main" id="{8DAB76B5-C4C8-5A6A-2CDD-FDB7EE2C1552}"/>
                </a:ext>
              </a:extLst>
            </p:cNvPr>
            <p:cNvSpPr/>
            <p:nvPr/>
          </p:nvSpPr>
          <p:spPr>
            <a:xfrm>
              <a:off x="11360951" y="5818049"/>
              <a:ext cx="428049" cy="428049"/>
            </a:xfrm>
            <a:prstGeom prst="plaque">
              <a:avLst>
                <a:gd name="adj" fmla="val 50000"/>
              </a:avLst>
            </a:prstGeom>
            <a:solidFill>
              <a:srgbClr val="FFEF1C"/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E7BFADA7-3904-5F2C-511B-86A5AC76818B}"/>
              </a:ext>
            </a:extLst>
          </p:cNvPr>
          <p:cNvGrpSpPr/>
          <p:nvPr/>
        </p:nvGrpSpPr>
        <p:grpSpPr>
          <a:xfrm>
            <a:off x="2429074" y="2808030"/>
            <a:ext cx="3340555" cy="818311"/>
            <a:chOff x="2076451" y="2550855"/>
            <a:chExt cx="3340555" cy="818311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77DE250D-4D7A-85FA-9ED0-AF5390DF62D2}"/>
                </a:ext>
              </a:extLst>
            </p:cNvPr>
            <p:cNvSpPr/>
            <p:nvPr/>
          </p:nvSpPr>
          <p:spPr>
            <a:xfrm>
              <a:off x="2076451" y="2902095"/>
              <a:ext cx="3340555" cy="467071"/>
            </a:xfrm>
            <a:prstGeom prst="roundRect">
              <a:avLst>
                <a:gd name="adj" fmla="val 50000"/>
              </a:avLst>
            </a:prstGeom>
            <a:noFill/>
            <a:ln w="127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1107F4C1-DB90-746C-CFFF-2E377A42D596}"/>
                </a:ext>
              </a:extLst>
            </p:cNvPr>
            <p:cNvSpPr/>
            <p:nvPr/>
          </p:nvSpPr>
          <p:spPr>
            <a:xfrm>
              <a:off x="2076451" y="2599748"/>
              <a:ext cx="3340555" cy="580359"/>
            </a:xfrm>
            <a:prstGeom prst="roundRect">
              <a:avLst>
                <a:gd name="adj" fmla="val 50000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id="{06102729-226B-4532-0F74-B191C3C69372}"/>
                </a:ext>
              </a:extLst>
            </p:cNvPr>
            <p:cNvCxnSpPr/>
            <p:nvPr/>
          </p:nvCxnSpPr>
          <p:spPr>
            <a:xfrm>
              <a:off x="2340633" y="3268236"/>
              <a:ext cx="885825" cy="0"/>
            </a:xfrm>
            <a:prstGeom prst="line">
              <a:avLst/>
            </a:prstGeom>
            <a:ln w="25400" cap="rnd">
              <a:solidFill>
                <a:srgbClr val="191C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id="{893B9806-0118-F010-C6D7-C064CE9A7140}"/>
                </a:ext>
              </a:extLst>
            </p:cNvPr>
            <p:cNvCxnSpPr>
              <a:cxnSpLocks/>
            </p:cNvCxnSpPr>
            <p:nvPr/>
          </p:nvCxnSpPr>
          <p:spPr>
            <a:xfrm>
              <a:off x="4557100" y="3315585"/>
              <a:ext cx="570482" cy="0"/>
            </a:xfrm>
            <a:prstGeom prst="line">
              <a:avLst/>
            </a:prstGeom>
            <a:ln w="12700" cap="rnd">
              <a:solidFill>
                <a:srgbClr val="191C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883FE8CB-CD9B-8CE6-DDE3-A8CC793CE93B}"/>
                </a:ext>
              </a:extLst>
            </p:cNvPr>
            <p:cNvSpPr txBox="1"/>
            <p:nvPr/>
          </p:nvSpPr>
          <p:spPr>
            <a:xfrm flipH="1">
              <a:off x="2457037" y="2550855"/>
              <a:ext cx="8858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rgbClr val="191C50"/>
                  </a:solidFill>
                  <a:latin typeface="字魂扁桃体" pitchFamily="2" charset="-122"/>
                  <a:ea typeface="字魂扁桃体" pitchFamily="2" charset="-122"/>
                </a:rPr>
                <a:t>01</a:t>
              </a:r>
              <a:endParaRPr lang="zh-CN" altLang="en-US" sz="3200" dirty="0">
                <a:solidFill>
                  <a:srgbClr val="191C50"/>
                </a:solidFill>
                <a:latin typeface="字魂扁桃体" pitchFamily="2" charset="-122"/>
                <a:ea typeface="字魂扁桃体" pitchFamily="2" charset="-122"/>
              </a:endParaRPr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D45D7292-219D-BA47-9E01-7C9C1ADDA833}"/>
                </a:ext>
              </a:extLst>
            </p:cNvPr>
            <p:cNvSpPr txBox="1"/>
            <p:nvPr/>
          </p:nvSpPr>
          <p:spPr>
            <a:xfrm>
              <a:off x="3312042" y="2693848"/>
              <a:ext cx="138804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实习概述</a:t>
              </a:r>
            </a:p>
          </p:txBody>
        </p:sp>
        <p:grpSp>
          <p:nvGrpSpPr>
            <p:cNvPr id="118" name="组合 117">
              <a:extLst>
                <a:ext uri="{FF2B5EF4-FFF2-40B4-BE49-F238E27FC236}">
                  <a16:creationId xmlns:a16="http://schemas.microsoft.com/office/drawing/2014/main" id="{EAF669D9-25EF-D25D-17E4-A65760F3AA22}"/>
                </a:ext>
              </a:extLst>
            </p:cNvPr>
            <p:cNvGrpSpPr/>
            <p:nvPr/>
          </p:nvGrpSpPr>
          <p:grpSpPr>
            <a:xfrm>
              <a:off x="3107230" y="2753067"/>
              <a:ext cx="119228" cy="267929"/>
              <a:chOff x="3055008" y="2740150"/>
              <a:chExt cx="171450" cy="385279"/>
            </a:xfrm>
            <a:solidFill>
              <a:srgbClr val="191C50"/>
            </a:solidFill>
          </p:grpSpPr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B21F693D-6207-D5EC-2B2E-02807CAE5FC0}"/>
                  </a:ext>
                </a:extLst>
              </p:cNvPr>
              <p:cNvSpPr/>
              <p:nvPr/>
            </p:nvSpPr>
            <p:spPr>
              <a:xfrm>
                <a:off x="3055008" y="2740150"/>
                <a:ext cx="85725" cy="85724"/>
              </a:xfrm>
              <a:prstGeom prst="ellipse">
                <a:avLst/>
              </a:prstGeom>
              <a:solidFill>
                <a:schemeClr val="bg1"/>
              </a:solidFill>
              <a:ln w="254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id="{43A2E846-379F-05FD-B0DC-DE7A91CFC74B}"/>
                  </a:ext>
                </a:extLst>
              </p:cNvPr>
              <p:cNvSpPr/>
              <p:nvPr/>
            </p:nvSpPr>
            <p:spPr>
              <a:xfrm>
                <a:off x="3140733" y="2889927"/>
                <a:ext cx="85725" cy="85725"/>
              </a:xfrm>
              <a:prstGeom prst="ellipse">
                <a:avLst/>
              </a:prstGeom>
              <a:solidFill>
                <a:srgbClr val="FFEF1C"/>
              </a:solidFill>
              <a:ln w="12700">
                <a:solidFill>
                  <a:srgbClr val="191C5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id="{CA3BE78B-05F1-3C36-B024-07EEE91FB793}"/>
                  </a:ext>
                </a:extLst>
              </p:cNvPr>
              <p:cNvSpPr/>
              <p:nvPr/>
            </p:nvSpPr>
            <p:spPr>
              <a:xfrm>
                <a:off x="3055008" y="3039705"/>
                <a:ext cx="85725" cy="85724"/>
              </a:xfrm>
              <a:prstGeom prst="ellipse">
                <a:avLst/>
              </a:prstGeom>
              <a:grpFill/>
              <a:ln w="254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6D746E03-3DEA-6ED3-A6A7-27C1BA7A3BFF}"/>
              </a:ext>
            </a:extLst>
          </p:cNvPr>
          <p:cNvGrpSpPr/>
          <p:nvPr/>
        </p:nvGrpSpPr>
        <p:grpSpPr>
          <a:xfrm>
            <a:off x="6426020" y="2808030"/>
            <a:ext cx="3340555" cy="818311"/>
            <a:chOff x="2076451" y="2550855"/>
            <a:chExt cx="3340555" cy="818311"/>
          </a:xfrm>
        </p:grpSpPr>
        <p:sp>
          <p:nvSpPr>
            <p:cNvPr id="121" name="矩形: 圆角 120">
              <a:extLst>
                <a:ext uri="{FF2B5EF4-FFF2-40B4-BE49-F238E27FC236}">
                  <a16:creationId xmlns:a16="http://schemas.microsoft.com/office/drawing/2014/main" id="{CF324A1C-555A-FD51-B6A7-35CD9201E769}"/>
                </a:ext>
              </a:extLst>
            </p:cNvPr>
            <p:cNvSpPr/>
            <p:nvPr/>
          </p:nvSpPr>
          <p:spPr>
            <a:xfrm>
              <a:off x="2076451" y="2902095"/>
              <a:ext cx="3340555" cy="467071"/>
            </a:xfrm>
            <a:prstGeom prst="roundRect">
              <a:avLst>
                <a:gd name="adj" fmla="val 50000"/>
              </a:avLst>
            </a:prstGeom>
            <a:noFill/>
            <a:ln w="127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矩形: 圆角 121">
              <a:extLst>
                <a:ext uri="{FF2B5EF4-FFF2-40B4-BE49-F238E27FC236}">
                  <a16:creationId xmlns:a16="http://schemas.microsoft.com/office/drawing/2014/main" id="{05EDEA4C-CE1E-8F0B-29FD-5159C1E529D8}"/>
                </a:ext>
              </a:extLst>
            </p:cNvPr>
            <p:cNvSpPr/>
            <p:nvPr/>
          </p:nvSpPr>
          <p:spPr>
            <a:xfrm>
              <a:off x="2076451" y="2599748"/>
              <a:ext cx="3340555" cy="580359"/>
            </a:xfrm>
            <a:prstGeom prst="roundRect">
              <a:avLst>
                <a:gd name="adj" fmla="val 50000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3" name="直接连接符 122">
              <a:extLst>
                <a:ext uri="{FF2B5EF4-FFF2-40B4-BE49-F238E27FC236}">
                  <a16:creationId xmlns:a16="http://schemas.microsoft.com/office/drawing/2014/main" id="{90A7C3BE-10B6-E411-B4A2-9C6AD62DD1F3}"/>
                </a:ext>
              </a:extLst>
            </p:cNvPr>
            <p:cNvCxnSpPr/>
            <p:nvPr/>
          </p:nvCxnSpPr>
          <p:spPr>
            <a:xfrm>
              <a:off x="2340633" y="3268236"/>
              <a:ext cx="885825" cy="0"/>
            </a:xfrm>
            <a:prstGeom prst="line">
              <a:avLst/>
            </a:prstGeom>
            <a:ln w="25400" cap="rnd">
              <a:solidFill>
                <a:srgbClr val="191C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>
              <a:extLst>
                <a:ext uri="{FF2B5EF4-FFF2-40B4-BE49-F238E27FC236}">
                  <a16:creationId xmlns:a16="http://schemas.microsoft.com/office/drawing/2014/main" id="{70B0E185-C4B3-5882-EC3C-BB827764B0A7}"/>
                </a:ext>
              </a:extLst>
            </p:cNvPr>
            <p:cNvCxnSpPr>
              <a:cxnSpLocks/>
            </p:cNvCxnSpPr>
            <p:nvPr/>
          </p:nvCxnSpPr>
          <p:spPr>
            <a:xfrm>
              <a:off x="4557100" y="3315585"/>
              <a:ext cx="570482" cy="0"/>
            </a:xfrm>
            <a:prstGeom prst="line">
              <a:avLst/>
            </a:prstGeom>
            <a:ln w="12700" cap="rnd">
              <a:solidFill>
                <a:srgbClr val="191C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id="{8798CA6F-C3C9-94EE-2E43-975B7D534467}"/>
                </a:ext>
              </a:extLst>
            </p:cNvPr>
            <p:cNvSpPr txBox="1"/>
            <p:nvPr/>
          </p:nvSpPr>
          <p:spPr>
            <a:xfrm flipH="1">
              <a:off x="2457037" y="2550855"/>
              <a:ext cx="8858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rgbClr val="191C50"/>
                  </a:solidFill>
                  <a:latin typeface="字魂扁桃体" pitchFamily="2" charset="-122"/>
                  <a:ea typeface="字魂扁桃体" pitchFamily="2" charset="-122"/>
                </a:rPr>
                <a:t>02</a:t>
              </a:r>
              <a:endParaRPr lang="zh-CN" altLang="en-US" sz="3200" dirty="0">
                <a:solidFill>
                  <a:srgbClr val="191C50"/>
                </a:solidFill>
                <a:latin typeface="字魂扁桃体" pitchFamily="2" charset="-122"/>
                <a:ea typeface="字魂扁桃体" pitchFamily="2" charset="-122"/>
              </a:endParaRPr>
            </a:p>
          </p:txBody>
        </p:sp>
        <p:sp>
          <p:nvSpPr>
            <p:cNvPr id="126" name="文本框 125">
              <a:extLst>
                <a:ext uri="{FF2B5EF4-FFF2-40B4-BE49-F238E27FC236}">
                  <a16:creationId xmlns:a16="http://schemas.microsoft.com/office/drawing/2014/main" id="{550F0BA4-8A61-572D-A47B-7684C38C686E}"/>
                </a:ext>
              </a:extLst>
            </p:cNvPr>
            <p:cNvSpPr txBox="1"/>
            <p:nvPr/>
          </p:nvSpPr>
          <p:spPr>
            <a:xfrm>
              <a:off x="3312042" y="2693848"/>
              <a:ext cx="138804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工作成果</a:t>
              </a:r>
            </a:p>
          </p:txBody>
        </p:sp>
        <p:grpSp>
          <p:nvGrpSpPr>
            <p:cNvPr id="127" name="组合 126">
              <a:extLst>
                <a:ext uri="{FF2B5EF4-FFF2-40B4-BE49-F238E27FC236}">
                  <a16:creationId xmlns:a16="http://schemas.microsoft.com/office/drawing/2014/main" id="{F4606D2B-3574-7A51-DAD9-CD7158ABABFA}"/>
                </a:ext>
              </a:extLst>
            </p:cNvPr>
            <p:cNvGrpSpPr/>
            <p:nvPr/>
          </p:nvGrpSpPr>
          <p:grpSpPr>
            <a:xfrm>
              <a:off x="3107230" y="2753067"/>
              <a:ext cx="119228" cy="267929"/>
              <a:chOff x="3055008" y="2740150"/>
              <a:chExt cx="171450" cy="385279"/>
            </a:xfrm>
            <a:solidFill>
              <a:srgbClr val="191C50"/>
            </a:solidFill>
          </p:grpSpPr>
          <p:sp>
            <p:nvSpPr>
              <p:cNvPr id="128" name="椭圆 127">
                <a:extLst>
                  <a:ext uri="{FF2B5EF4-FFF2-40B4-BE49-F238E27FC236}">
                    <a16:creationId xmlns:a16="http://schemas.microsoft.com/office/drawing/2014/main" id="{BD3EF192-7900-F894-FD97-2E80D6A3A4BD}"/>
                  </a:ext>
                </a:extLst>
              </p:cNvPr>
              <p:cNvSpPr/>
              <p:nvPr/>
            </p:nvSpPr>
            <p:spPr>
              <a:xfrm>
                <a:off x="3055008" y="2740150"/>
                <a:ext cx="85725" cy="85724"/>
              </a:xfrm>
              <a:prstGeom prst="ellipse">
                <a:avLst/>
              </a:prstGeom>
              <a:solidFill>
                <a:schemeClr val="bg1"/>
              </a:solidFill>
              <a:ln w="254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id="{0746BE8A-3174-9D33-2D7B-9717612D0588}"/>
                  </a:ext>
                </a:extLst>
              </p:cNvPr>
              <p:cNvSpPr/>
              <p:nvPr/>
            </p:nvSpPr>
            <p:spPr>
              <a:xfrm>
                <a:off x="3140733" y="2889927"/>
                <a:ext cx="85725" cy="85725"/>
              </a:xfrm>
              <a:prstGeom prst="ellipse">
                <a:avLst/>
              </a:prstGeom>
              <a:solidFill>
                <a:srgbClr val="FFEF1C"/>
              </a:solidFill>
              <a:ln w="12700">
                <a:solidFill>
                  <a:srgbClr val="191C5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id="{238254E3-F392-45B0-AC8A-C1D0CD2187B3}"/>
                  </a:ext>
                </a:extLst>
              </p:cNvPr>
              <p:cNvSpPr/>
              <p:nvPr/>
            </p:nvSpPr>
            <p:spPr>
              <a:xfrm>
                <a:off x="3055008" y="3039705"/>
                <a:ext cx="85725" cy="85724"/>
              </a:xfrm>
              <a:prstGeom prst="ellipse">
                <a:avLst/>
              </a:prstGeom>
              <a:grpFill/>
              <a:ln w="254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7AC2B2C7-FEFA-C59A-46CA-25C2CCBF8E43}"/>
              </a:ext>
            </a:extLst>
          </p:cNvPr>
          <p:cNvGrpSpPr/>
          <p:nvPr/>
        </p:nvGrpSpPr>
        <p:grpSpPr>
          <a:xfrm>
            <a:off x="2429074" y="4269681"/>
            <a:ext cx="3340555" cy="818311"/>
            <a:chOff x="2076451" y="2550855"/>
            <a:chExt cx="3340555" cy="818311"/>
          </a:xfrm>
        </p:grpSpPr>
        <p:sp>
          <p:nvSpPr>
            <p:cNvPr id="132" name="矩形: 圆角 131">
              <a:extLst>
                <a:ext uri="{FF2B5EF4-FFF2-40B4-BE49-F238E27FC236}">
                  <a16:creationId xmlns:a16="http://schemas.microsoft.com/office/drawing/2014/main" id="{1F943002-3986-BE80-D08C-540D16222EEE}"/>
                </a:ext>
              </a:extLst>
            </p:cNvPr>
            <p:cNvSpPr/>
            <p:nvPr/>
          </p:nvSpPr>
          <p:spPr>
            <a:xfrm>
              <a:off x="2076451" y="2902095"/>
              <a:ext cx="3340555" cy="467071"/>
            </a:xfrm>
            <a:prstGeom prst="roundRect">
              <a:avLst>
                <a:gd name="adj" fmla="val 50000"/>
              </a:avLst>
            </a:prstGeom>
            <a:noFill/>
            <a:ln w="127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矩形: 圆角 132">
              <a:extLst>
                <a:ext uri="{FF2B5EF4-FFF2-40B4-BE49-F238E27FC236}">
                  <a16:creationId xmlns:a16="http://schemas.microsoft.com/office/drawing/2014/main" id="{40ED4E0E-A82B-3669-8C2E-6BEC6C08D94E}"/>
                </a:ext>
              </a:extLst>
            </p:cNvPr>
            <p:cNvSpPr/>
            <p:nvPr/>
          </p:nvSpPr>
          <p:spPr>
            <a:xfrm>
              <a:off x="2076451" y="2599748"/>
              <a:ext cx="3340555" cy="580359"/>
            </a:xfrm>
            <a:prstGeom prst="roundRect">
              <a:avLst>
                <a:gd name="adj" fmla="val 50000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4" name="直接连接符 133">
              <a:extLst>
                <a:ext uri="{FF2B5EF4-FFF2-40B4-BE49-F238E27FC236}">
                  <a16:creationId xmlns:a16="http://schemas.microsoft.com/office/drawing/2014/main" id="{A20C6922-DE01-6913-AB94-F3205D4166DA}"/>
                </a:ext>
              </a:extLst>
            </p:cNvPr>
            <p:cNvCxnSpPr/>
            <p:nvPr/>
          </p:nvCxnSpPr>
          <p:spPr>
            <a:xfrm>
              <a:off x="2340633" y="3268236"/>
              <a:ext cx="885825" cy="0"/>
            </a:xfrm>
            <a:prstGeom prst="line">
              <a:avLst/>
            </a:prstGeom>
            <a:ln w="25400" cap="rnd">
              <a:solidFill>
                <a:srgbClr val="191C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>
              <a:extLst>
                <a:ext uri="{FF2B5EF4-FFF2-40B4-BE49-F238E27FC236}">
                  <a16:creationId xmlns:a16="http://schemas.microsoft.com/office/drawing/2014/main" id="{53C9CA4D-B84C-F809-E698-727D818E689E}"/>
                </a:ext>
              </a:extLst>
            </p:cNvPr>
            <p:cNvCxnSpPr>
              <a:cxnSpLocks/>
            </p:cNvCxnSpPr>
            <p:nvPr/>
          </p:nvCxnSpPr>
          <p:spPr>
            <a:xfrm>
              <a:off x="4557100" y="3315585"/>
              <a:ext cx="570482" cy="0"/>
            </a:xfrm>
            <a:prstGeom prst="line">
              <a:avLst/>
            </a:prstGeom>
            <a:ln w="12700" cap="rnd">
              <a:solidFill>
                <a:srgbClr val="191C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id="{FD01BF64-2DAE-4A45-F4C4-2267CD4A1D0F}"/>
                </a:ext>
              </a:extLst>
            </p:cNvPr>
            <p:cNvSpPr txBox="1"/>
            <p:nvPr/>
          </p:nvSpPr>
          <p:spPr>
            <a:xfrm flipH="1">
              <a:off x="2457037" y="2550855"/>
              <a:ext cx="8858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rgbClr val="191C50"/>
                  </a:solidFill>
                  <a:latin typeface="字魂扁桃体" pitchFamily="2" charset="-122"/>
                  <a:ea typeface="字魂扁桃体" pitchFamily="2" charset="-122"/>
                </a:rPr>
                <a:t>03</a:t>
              </a:r>
              <a:endParaRPr lang="zh-CN" altLang="en-US" sz="3200" dirty="0">
                <a:solidFill>
                  <a:srgbClr val="191C50"/>
                </a:solidFill>
                <a:latin typeface="字魂扁桃体" pitchFamily="2" charset="-122"/>
                <a:ea typeface="字魂扁桃体" pitchFamily="2" charset="-122"/>
              </a:endParaRPr>
            </a:p>
          </p:txBody>
        </p:sp>
        <p:sp>
          <p:nvSpPr>
            <p:cNvPr id="137" name="文本框 136">
              <a:extLst>
                <a:ext uri="{FF2B5EF4-FFF2-40B4-BE49-F238E27FC236}">
                  <a16:creationId xmlns:a16="http://schemas.microsoft.com/office/drawing/2014/main" id="{6197C7EF-4B7D-525C-5A68-48031028AFC7}"/>
                </a:ext>
              </a:extLst>
            </p:cNvPr>
            <p:cNvSpPr txBox="1"/>
            <p:nvPr/>
          </p:nvSpPr>
          <p:spPr>
            <a:xfrm>
              <a:off x="3312042" y="2693848"/>
              <a:ext cx="181554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个人成长与收获</a:t>
              </a:r>
            </a:p>
          </p:txBody>
        </p:sp>
        <p:grpSp>
          <p:nvGrpSpPr>
            <p:cNvPr id="138" name="组合 137">
              <a:extLst>
                <a:ext uri="{FF2B5EF4-FFF2-40B4-BE49-F238E27FC236}">
                  <a16:creationId xmlns:a16="http://schemas.microsoft.com/office/drawing/2014/main" id="{047904E4-FBF3-3C1F-D9FA-5F62A353C364}"/>
                </a:ext>
              </a:extLst>
            </p:cNvPr>
            <p:cNvGrpSpPr/>
            <p:nvPr/>
          </p:nvGrpSpPr>
          <p:grpSpPr>
            <a:xfrm>
              <a:off x="3107230" y="2753067"/>
              <a:ext cx="119228" cy="267929"/>
              <a:chOff x="3055008" y="2740150"/>
              <a:chExt cx="171450" cy="385279"/>
            </a:xfrm>
            <a:solidFill>
              <a:srgbClr val="191C50"/>
            </a:solidFill>
          </p:grpSpPr>
          <p:sp>
            <p:nvSpPr>
              <p:cNvPr id="139" name="椭圆 138">
                <a:extLst>
                  <a:ext uri="{FF2B5EF4-FFF2-40B4-BE49-F238E27FC236}">
                    <a16:creationId xmlns:a16="http://schemas.microsoft.com/office/drawing/2014/main" id="{0CE420C3-22EC-0B77-4E33-958C13B8EFB1}"/>
                  </a:ext>
                </a:extLst>
              </p:cNvPr>
              <p:cNvSpPr/>
              <p:nvPr/>
            </p:nvSpPr>
            <p:spPr>
              <a:xfrm>
                <a:off x="3055008" y="2740150"/>
                <a:ext cx="85725" cy="85724"/>
              </a:xfrm>
              <a:prstGeom prst="ellipse">
                <a:avLst/>
              </a:prstGeom>
              <a:solidFill>
                <a:schemeClr val="bg1"/>
              </a:solidFill>
              <a:ln w="254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椭圆 139">
                <a:extLst>
                  <a:ext uri="{FF2B5EF4-FFF2-40B4-BE49-F238E27FC236}">
                    <a16:creationId xmlns:a16="http://schemas.microsoft.com/office/drawing/2014/main" id="{65703452-D801-00EB-A531-82503F3A1C6E}"/>
                  </a:ext>
                </a:extLst>
              </p:cNvPr>
              <p:cNvSpPr/>
              <p:nvPr/>
            </p:nvSpPr>
            <p:spPr>
              <a:xfrm>
                <a:off x="3140733" y="2889927"/>
                <a:ext cx="85725" cy="85725"/>
              </a:xfrm>
              <a:prstGeom prst="ellipse">
                <a:avLst/>
              </a:prstGeom>
              <a:solidFill>
                <a:srgbClr val="FFEF1C"/>
              </a:solidFill>
              <a:ln w="12700">
                <a:solidFill>
                  <a:srgbClr val="191C5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椭圆 140">
                <a:extLst>
                  <a:ext uri="{FF2B5EF4-FFF2-40B4-BE49-F238E27FC236}">
                    <a16:creationId xmlns:a16="http://schemas.microsoft.com/office/drawing/2014/main" id="{7357402E-7076-39B6-D3CA-C381CDB1827A}"/>
                  </a:ext>
                </a:extLst>
              </p:cNvPr>
              <p:cNvSpPr/>
              <p:nvPr/>
            </p:nvSpPr>
            <p:spPr>
              <a:xfrm>
                <a:off x="3055008" y="3039705"/>
                <a:ext cx="85725" cy="85724"/>
              </a:xfrm>
              <a:prstGeom prst="ellipse">
                <a:avLst/>
              </a:prstGeom>
              <a:grpFill/>
              <a:ln w="254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42" name="组合 141">
            <a:extLst>
              <a:ext uri="{FF2B5EF4-FFF2-40B4-BE49-F238E27FC236}">
                <a16:creationId xmlns:a16="http://schemas.microsoft.com/office/drawing/2014/main" id="{EBA8F267-89CF-8081-19CB-844662F5E261}"/>
              </a:ext>
            </a:extLst>
          </p:cNvPr>
          <p:cNvGrpSpPr/>
          <p:nvPr/>
        </p:nvGrpSpPr>
        <p:grpSpPr>
          <a:xfrm>
            <a:off x="6426020" y="4269681"/>
            <a:ext cx="3340555" cy="818311"/>
            <a:chOff x="2076451" y="2550855"/>
            <a:chExt cx="3340555" cy="818311"/>
          </a:xfrm>
        </p:grpSpPr>
        <p:sp>
          <p:nvSpPr>
            <p:cNvPr id="143" name="矩形: 圆角 142">
              <a:extLst>
                <a:ext uri="{FF2B5EF4-FFF2-40B4-BE49-F238E27FC236}">
                  <a16:creationId xmlns:a16="http://schemas.microsoft.com/office/drawing/2014/main" id="{6922649F-98C1-5AF2-943D-DB2D629C921A}"/>
                </a:ext>
              </a:extLst>
            </p:cNvPr>
            <p:cNvSpPr/>
            <p:nvPr/>
          </p:nvSpPr>
          <p:spPr>
            <a:xfrm>
              <a:off x="2076451" y="2902095"/>
              <a:ext cx="3340555" cy="467071"/>
            </a:xfrm>
            <a:prstGeom prst="roundRect">
              <a:avLst>
                <a:gd name="adj" fmla="val 50000"/>
              </a:avLst>
            </a:prstGeom>
            <a:noFill/>
            <a:ln w="127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矩形: 圆角 143">
              <a:extLst>
                <a:ext uri="{FF2B5EF4-FFF2-40B4-BE49-F238E27FC236}">
                  <a16:creationId xmlns:a16="http://schemas.microsoft.com/office/drawing/2014/main" id="{C9BA0D73-F910-29E7-1E5C-D6E7C53D2CF0}"/>
                </a:ext>
              </a:extLst>
            </p:cNvPr>
            <p:cNvSpPr/>
            <p:nvPr/>
          </p:nvSpPr>
          <p:spPr>
            <a:xfrm>
              <a:off x="2076451" y="2599748"/>
              <a:ext cx="3340555" cy="580359"/>
            </a:xfrm>
            <a:prstGeom prst="roundRect">
              <a:avLst>
                <a:gd name="adj" fmla="val 50000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5" name="直接连接符 144">
              <a:extLst>
                <a:ext uri="{FF2B5EF4-FFF2-40B4-BE49-F238E27FC236}">
                  <a16:creationId xmlns:a16="http://schemas.microsoft.com/office/drawing/2014/main" id="{801FCEA6-D97C-0316-FFB8-331C7B88CC0A}"/>
                </a:ext>
              </a:extLst>
            </p:cNvPr>
            <p:cNvCxnSpPr/>
            <p:nvPr/>
          </p:nvCxnSpPr>
          <p:spPr>
            <a:xfrm>
              <a:off x="2340633" y="3268236"/>
              <a:ext cx="885825" cy="0"/>
            </a:xfrm>
            <a:prstGeom prst="line">
              <a:avLst/>
            </a:prstGeom>
            <a:ln w="25400" cap="rnd">
              <a:solidFill>
                <a:srgbClr val="191C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>
              <a:extLst>
                <a:ext uri="{FF2B5EF4-FFF2-40B4-BE49-F238E27FC236}">
                  <a16:creationId xmlns:a16="http://schemas.microsoft.com/office/drawing/2014/main" id="{61DB06C8-3035-EF52-258E-DFBE5297314E}"/>
                </a:ext>
              </a:extLst>
            </p:cNvPr>
            <p:cNvCxnSpPr>
              <a:cxnSpLocks/>
            </p:cNvCxnSpPr>
            <p:nvPr/>
          </p:nvCxnSpPr>
          <p:spPr>
            <a:xfrm>
              <a:off x="4557100" y="3315585"/>
              <a:ext cx="570482" cy="0"/>
            </a:xfrm>
            <a:prstGeom prst="line">
              <a:avLst/>
            </a:prstGeom>
            <a:ln w="12700" cap="rnd">
              <a:solidFill>
                <a:srgbClr val="191C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1A06C1E7-FBA1-A3BA-D3D1-9CF1C50ADAFE}"/>
                </a:ext>
              </a:extLst>
            </p:cNvPr>
            <p:cNvSpPr txBox="1"/>
            <p:nvPr/>
          </p:nvSpPr>
          <p:spPr>
            <a:xfrm flipH="1">
              <a:off x="2457037" y="2550855"/>
              <a:ext cx="8858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rgbClr val="191C50"/>
                  </a:solidFill>
                  <a:latin typeface="字魂扁桃体" pitchFamily="2" charset="-122"/>
                  <a:ea typeface="字魂扁桃体" pitchFamily="2" charset="-122"/>
                </a:rPr>
                <a:t>04</a:t>
              </a:r>
              <a:endParaRPr lang="zh-CN" altLang="en-US" sz="3200" dirty="0">
                <a:solidFill>
                  <a:srgbClr val="191C50"/>
                </a:solidFill>
                <a:latin typeface="字魂扁桃体" pitchFamily="2" charset="-122"/>
                <a:ea typeface="字魂扁桃体" pitchFamily="2" charset="-122"/>
              </a:endParaRPr>
            </a:p>
          </p:txBody>
        </p:sp>
        <p:sp>
          <p:nvSpPr>
            <p:cNvPr id="148" name="文本框 147">
              <a:extLst>
                <a:ext uri="{FF2B5EF4-FFF2-40B4-BE49-F238E27FC236}">
                  <a16:creationId xmlns:a16="http://schemas.microsoft.com/office/drawing/2014/main" id="{78432FDC-A04F-50CD-1807-19E134BE1180}"/>
                </a:ext>
              </a:extLst>
            </p:cNvPr>
            <p:cNvSpPr txBox="1"/>
            <p:nvPr/>
          </p:nvSpPr>
          <p:spPr>
            <a:xfrm>
              <a:off x="3312042" y="2693848"/>
              <a:ext cx="20062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自我评价和展望</a:t>
              </a:r>
            </a:p>
          </p:txBody>
        </p:sp>
        <p:grpSp>
          <p:nvGrpSpPr>
            <p:cNvPr id="149" name="组合 148">
              <a:extLst>
                <a:ext uri="{FF2B5EF4-FFF2-40B4-BE49-F238E27FC236}">
                  <a16:creationId xmlns:a16="http://schemas.microsoft.com/office/drawing/2014/main" id="{BE24C808-301E-22A9-7727-69E010480882}"/>
                </a:ext>
              </a:extLst>
            </p:cNvPr>
            <p:cNvGrpSpPr/>
            <p:nvPr/>
          </p:nvGrpSpPr>
          <p:grpSpPr>
            <a:xfrm>
              <a:off x="3107230" y="2753067"/>
              <a:ext cx="119228" cy="267929"/>
              <a:chOff x="3055008" y="2740150"/>
              <a:chExt cx="171450" cy="385279"/>
            </a:xfrm>
            <a:solidFill>
              <a:srgbClr val="191C50"/>
            </a:solidFill>
          </p:grpSpPr>
          <p:sp>
            <p:nvSpPr>
              <p:cNvPr id="150" name="椭圆 149">
                <a:extLst>
                  <a:ext uri="{FF2B5EF4-FFF2-40B4-BE49-F238E27FC236}">
                    <a16:creationId xmlns:a16="http://schemas.microsoft.com/office/drawing/2014/main" id="{E1DF1ECF-5BC0-90B0-6621-45E87456B280}"/>
                  </a:ext>
                </a:extLst>
              </p:cNvPr>
              <p:cNvSpPr/>
              <p:nvPr/>
            </p:nvSpPr>
            <p:spPr>
              <a:xfrm>
                <a:off x="3055008" y="2740150"/>
                <a:ext cx="85725" cy="85724"/>
              </a:xfrm>
              <a:prstGeom prst="ellipse">
                <a:avLst/>
              </a:prstGeom>
              <a:solidFill>
                <a:schemeClr val="bg1"/>
              </a:solidFill>
              <a:ln w="254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椭圆 150">
                <a:extLst>
                  <a:ext uri="{FF2B5EF4-FFF2-40B4-BE49-F238E27FC236}">
                    <a16:creationId xmlns:a16="http://schemas.microsoft.com/office/drawing/2014/main" id="{2D3EFC3B-54D8-C489-22DE-75F2676C5495}"/>
                  </a:ext>
                </a:extLst>
              </p:cNvPr>
              <p:cNvSpPr/>
              <p:nvPr/>
            </p:nvSpPr>
            <p:spPr>
              <a:xfrm>
                <a:off x="3140733" y="2889927"/>
                <a:ext cx="85725" cy="85725"/>
              </a:xfrm>
              <a:prstGeom prst="ellipse">
                <a:avLst/>
              </a:prstGeom>
              <a:solidFill>
                <a:srgbClr val="FFEF1C"/>
              </a:solidFill>
              <a:ln w="12700">
                <a:solidFill>
                  <a:srgbClr val="191C5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2" name="椭圆 151">
                <a:extLst>
                  <a:ext uri="{FF2B5EF4-FFF2-40B4-BE49-F238E27FC236}">
                    <a16:creationId xmlns:a16="http://schemas.microsoft.com/office/drawing/2014/main" id="{183D54DD-34EA-95D6-663C-C8F417425ACC}"/>
                  </a:ext>
                </a:extLst>
              </p:cNvPr>
              <p:cNvSpPr/>
              <p:nvPr/>
            </p:nvSpPr>
            <p:spPr>
              <a:xfrm>
                <a:off x="3055008" y="3039705"/>
                <a:ext cx="85725" cy="85724"/>
              </a:xfrm>
              <a:prstGeom prst="ellipse">
                <a:avLst/>
              </a:prstGeom>
              <a:grpFill/>
              <a:ln w="254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2706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>
            <a:extLst>
              <a:ext uri="{FF2B5EF4-FFF2-40B4-BE49-F238E27FC236}">
                <a16:creationId xmlns:a16="http://schemas.microsoft.com/office/drawing/2014/main" id="{95EF4BCE-CA52-FE4E-6032-5CD9EF7E2AFC}"/>
              </a:ext>
            </a:extLst>
          </p:cNvPr>
          <p:cNvSpPr txBox="1"/>
          <p:nvPr/>
        </p:nvSpPr>
        <p:spPr>
          <a:xfrm>
            <a:off x="5524368" y="452915"/>
            <a:ext cx="19225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自我评价和展望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587C419-DC18-C478-A2EE-5752E51859AB}"/>
              </a:ext>
            </a:extLst>
          </p:cNvPr>
          <p:cNvSpPr txBox="1"/>
          <p:nvPr/>
        </p:nvSpPr>
        <p:spPr>
          <a:xfrm>
            <a:off x="4847951" y="318259"/>
            <a:ext cx="6383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191C50"/>
                </a:solidFill>
                <a:latin typeface="字魂扁桃体" pitchFamily="2" charset="-122"/>
                <a:ea typeface="字魂扁桃体" pitchFamily="2" charset="-122"/>
              </a:rPr>
              <a:t>04</a:t>
            </a:r>
            <a:endParaRPr lang="zh-CN" altLang="en-US" sz="3200" dirty="0">
              <a:solidFill>
                <a:srgbClr val="191C50"/>
              </a:solidFill>
              <a:latin typeface="字魂扁桃体" pitchFamily="2" charset="-122"/>
              <a:ea typeface="字魂扁桃体" pitchFamily="2" charset="-122"/>
            </a:endParaRPr>
          </a:p>
        </p:txBody>
      </p:sp>
      <p:grpSp>
        <p:nvGrpSpPr>
          <p:cNvPr id="2" name="组合 12">
            <a:extLst>
              <a:ext uri="{FF2B5EF4-FFF2-40B4-BE49-F238E27FC236}">
                <a16:creationId xmlns:a16="http://schemas.microsoft.com/office/drawing/2014/main" id="{39A8DDA1-4700-5B96-B00A-46B73036D81C}"/>
              </a:ext>
            </a:extLst>
          </p:cNvPr>
          <p:cNvGrpSpPr>
            <a:grpSpLocks/>
          </p:cNvGrpSpPr>
          <p:nvPr/>
        </p:nvGrpSpPr>
        <p:grpSpPr bwMode="auto">
          <a:xfrm>
            <a:off x="7566100" y="4254907"/>
            <a:ext cx="576077" cy="246892"/>
            <a:chOff x="6255618" y="3688224"/>
            <a:chExt cx="478334" cy="97713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21D3B447-B18D-DD8C-E1EB-3161977858D8}"/>
                </a:ext>
              </a:extLst>
            </p:cNvPr>
            <p:cNvCxnSpPr/>
            <p:nvPr/>
          </p:nvCxnSpPr>
          <p:spPr>
            <a:xfrm>
              <a:off x="6255618" y="3688224"/>
              <a:ext cx="106123" cy="97713"/>
            </a:xfrm>
            <a:prstGeom prst="line">
              <a:avLst/>
            </a:prstGeom>
            <a:ln w="12700">
              <a:solidFill>
                <a:srgbClr val="191C50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A44486FC-DD52-5729-7CC5-DB13F75CEF8C}"/>
                </a:ext>
              </a:extLst>
            </p:cNvPr>
            <p:cNvCxnSpPr/>
            <p:nvPr/>
          </p:nvCxnSpPr>
          <p:spPr>
            <a:xfrm>
              <a:off x="6361741" y="3785937"/>
              <a:ext cx="372200" cy="0"/>
            </a:xfrm>
            <a:prstGeom prst="line">
              <a:avLst/>
            </a:prstGeom>
            <a:ln w="12700">
              <a:solidFill>
                <a:srgbClr val="191C50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20">
            <a:extLst>
              <a:ext uri="{FF2B5EF4-FFF2-40B4-BE49-F238E27FC236}">
                <a16:creationId xmlns:a16="http://schemas.microsoft.com/office/drawing/2014/main" id="{CD7F123D-5E0B-B14B-F598-F0A5F7365735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6768075" y="2396535"/>
            <a:ext cx="712036" cy="310283"/>
            <a:chOff x="6226815" y="3694232"/>
            <a:chExt cx="704758" cy="91705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DE4CB9E1-C0E3-B292-14D8-7955D282C391}"/>
                </a:ext>
              </a:extLst>
            </p:cNvPr>
            <p:cNvCxnSpPr/>
            <p:nvPr/>
          </p:nvCxnSpPr>
          <p:spPr>
            <a:xfrm>
              <a:off x="6226815" y="3694232"/>
              <a:ext cx="133140" cy="91705"/>
            </a:xfrm>
            <a:prstGeom prst="line">
              <a:avLst/>
            </a:prstGeom>
            <a:ln w="12700">
              <a:solidFill>
                <a:srgbClr val="191C50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D38F5477-D3FC-DCC7-A44C-B025DB310354}"/>
                </a:ext>
              </a:extLst>
            </p:cNvPr>
            <p:cNvCxnSpPr/>
            <p:nvPr/>
          </p:nvCxnSpPr>
          <p:spPr>
            <a:xfrm>
              <a:off x="6359955" y="3785937"/>
              <a:ext cx="571618" cy="0"/>
            </a:xfrm>
            <a:prstGeom prst="line">
              <a:avLst/>
            </a:prstGeom>
            <a:ln w="12700">
              <a:solidFill>
                <a:srgbClr val="191C50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27">
            <a:extLst>
              <a:ext uri="{FF2B5EF4-FFF2-40B4-BE49-F238E27FC236}">
                <a16:creationId xmlns:a16="http://schemas.microsoft.com/office/drawing/2014/main" id="{32E422D8-51C7-481A-5B5C-09EFDE718245}"/>
              </a:ext>
            </a:extLst>
          </p:cNvPr>
          <p:cNvGrpSpPr>
            <a:grpSpLocks/>
          </p:cNvGrpSpPr>
          <p:nvPr/>
        </p:nvGrpSpPr>
        <p:grpSpPr bwMode="auto">
          <a:xfrm flipH="1" flipV="1">
            <a:off x="3611413" y="3683512"/>
            <a:ext cx="700265" cy="328376"/>
            <a:chOff x="6029705" y="3497753"/>
            <a:chExt cx="901866" cy="288184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2443B506-12BA-9864-C6F1-4A690E60AF60}"/>
                </a:ext>
              </a:extLst>
            </p:cNvPr>
            <p:cNvCxnSpPr/>
            <p:nvPr/>
          </p:nvCxnSpPr>
          <p:spPr>
            <a:xfrm>
              <a:off x="6029705" y="3497753"/>
              <a:ext cx="331323" cy="288184"/>
            </a:xfrm>
            <a:prstGeom prst="line">
              <a:avLst/>
            </a:prstGeom>
            <a:ln w="12700">
              <a:solidFill>
                <a:srgbClr val="191C50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CE5FC8C3-B47A-5BBA-042B-CE8651FF35FF}"/>
                </a:ext>
              </a:extLst>
            </p:cNvPr>
            <p:cNvCxnSpPr/>
            <p:nvPr/>
          </p:nvCxnSpPr>
          <p:spPr>
            <a:xfrm>
              <a:off x="6361026" y="3785937"/>
              <a:ext cx="570545" cy="0"/>
            </a:xfrm>
            <a:prstGeom prst="line">
              <a:avLst/>
            </a:prstGeom>
            <a:ln w="12700">
              <a:solidFill>
                <a:srgbClr val="191C50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30">
            <a:extLst>
              <a:ext uri="{FF2B5EF4-FFF2-40B4-BE49-F238E27FC236}">
                <a16:creationId xmlns:a16="http://schemas.microsoft.com/office/drawing/2014/main" id="{A9A6F06E-DADA-1435-7EB4-7DDB5B2B21B5}"/>
              </a:ext>
            </a:extLst>
          </p:cNvPr>
          <p:cNvGrpSpPr>
            <a:grpSpLocks/>
          </p:cNvGrpSpPr>
          <p:nvPr/>
        </p:nvGrpSpPr>
        <p:grpSpPr bwMode="auto">
          <a:xfrm flipH="1" flipV="1">
            <a:off x="4320819" y="2218076"/>
            <a:ext cx="901155" cy="468115"/>
            <a:chOff x="6237294" y="3647762"/>
            <a:chExt cx="694279" cy="138175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A9FA5E21-CF17-7351-05BC-78C6B4A1562B}"/>
                </a:ext>
              </a:extLst>
            </p:cNvPr>
            <p:cNvCxnSpPr/>
            <p:nvPr/>
          </p:nvCxnSpPr>
          <p:spPr>
            <a:xfrm>
              <a:off x="6237294" y="3647762"/>
              <a:ext cx="122519" cy="138175"/>
            </a:xfrm>
            <a:prstGeom prst="line">
              <a:avLst/>
            </a:prstGeom>
            <a:ln w="12700">
              <a:solidFill>
                <a:srgbClr val="191C50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2760A83E-4917-626C-E659-F73BDBE980F1}"/>
                </a:ext>
              </a:extLst>
            </p:cNvPr>
            <p:cNvCxnSpPr/>
            <p:nvPr/>
          </p:nvCxnSpPr>
          <p:spPr>
            <a:xfrm>
              <a:off x="6359813" y="3785937"/>
              <a:ext cx="571760" cy="0"/>
            </a:xfrm>
            <a:prstGeom prst="line">
              <a:avLst/>
            </a:prstGeom>
            <a:ln w="12700">
              <a:solidFill>
                <a:srgbClr val="191C50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Freeform 4">
            <a:extLst>
              <a:ext uri="{FF2B5EF4-FFF2-40B4-BE49-F238E27FC236}">
                <a16:creationId xmlns:a16="http://schemas.microsoft.com/office/drawing/2014/main" id="{C872529B-6A56-BE27-1F5A-FFD2F41214DA}"/>
              </a:ext>
            </a:extLst>
          </p:cNvPr>
          <p:cNvSpPr>
            <a:spLocks/>
          </p:cNvSpPr>
          <p:nvPr/>
        </p:nvSpPr>
        <p:spPr bwMode="auto">
          <a:xfrm>
            <a:off x="5487700" y="3969473"/>
            <a:ext cx="1090475" cy="2051815"/>
          </a:xfrm>
          <a:custGeom>
            <a:avLst/>
            <a:gdLst>
              <a:gd name="T0" fmla="*/ 558 w 679"/>
              <a:gd name="T1" fmla="*/ 1235 h 1235"/>
              <a:gd name="T2" fmla="*/ 517 w 679"/>
              <a:gd name="T3" fmla="*/ 546 h 1235"/>
              <a:gd name="T4" fmla="*/ 669 w 679"/>
              <a:gd name="T5" fmla="*/ 191 h 1235"/>
              <a:gd name="T6" fmla="*/ 593 w 679"/>
              <a:gd name="T7" fmla="*/ 207 h 1235"/>
              <a:gd name="T8" fmla="*/ 451 w 679"/>
              <a:gd name="T9" fmla="*/ 310 h 1235"/>
              <a:gd name="T10" fmla="*/ 331 w 679"/>
              <a:gd name="T11" fmla="*/ 25 h 1235"/>
              <a:gd name="T12" fmla="*/ 319 w 679"/>
              <a:gd name="T13" fmla="*/ 214 h 1235"/>
              <a:gd name="T14" fmla="*/ 199 w 679"/>
              <a:gd name="T15" fmla="*/ 139 h 1235"/>
              <a:gd name="T16" fmla="*/ 110 w 679"/>
              <a:gd name="T17" fmla="*/ 71 h 1235"/>
              <a:gd name="T18" fmla="*/ 216 w 679"/>
              <a:gd name="T19" fmla="*/ 311 h 1235"/>
              <a:gd name="T20" fmla="*/ 40 w 679"/>
              <a:gd name="T21" fmla="*/ 150 h 1235"/>
              <a:gd name="T22" fmla="*/ 37 w 679"/>
              <a:gd name="T23" fmla="*/ 224 h 1235"/>
              <a:gd name="T24" fmla="*/ 180 w 679"/>
              <a:gd name="T25" fmla="*/ 388 h 1235"/>
              <a:gd name="T26" fmla="*/ 44 w 679"/>
              <a:gd name="T27" fmla="*/ 317 h 1235"/>
              <a:gd name="T28" fmla="*/ 85 w 679"/>
              <a:gd name="T29" fmla="*/ 408 h 1235"/>
              <a:gd name="T30" fmla="*/ 303 w 679"/>
              <a:gd name="T31" fmla="*/ 668 h 1235"/>
              <a:gd name="T32" fmla="*/ 275 w 679"/>
              <a:gd name="T33" fmla="*/ 1139 h 1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79" h="1235">
                <a:moveTo>
                  <a:pt x="558" y="1235"/>
                </a:moveTo>
                <a:cubicBezTo>
                  <a:pt x="558" y="1235"/>
                  <a:pt x="455" y="806"/>
                  <a:pt x="517" y="546"/>
                </a:cubicBezTo>
                <a:cubicBezTo>
                  <a:pt x="580" y="285"/>
                  <a:pt x="679" y="231"/>
                  <a:pt x="669" y="191"/>
                </a:cubicBezTo>
                <a:cubicBezTo>
                  <a:pt x="660" y="151"/>
                  <a:pt x="609" y="170"/>
                  <a:pt x="593" y="207"/>
                </a:cubicBezTo>
                <a:cubicBezTo>
                  <a:pt x="577" y="243"/>
                  <a:pt x="512" y="323"/>
                  <a:pt x="451" y="310"/>
                </a:cubicBezTo>
                <a:cubicBezTo>
                  <a:pt x="391" y="297"/>
                  <a:pt x="375" y="49"/>
                  <a:pt x="331" y="25"/>
                </a:cubicBezTo>
                <a:cubicBezTo>
                  <a:pt x="287" y="0"/>
                  <a:pt x="302" y="114"/>
                  <a:pt x="319" y="214"/>
                </a:cubicBezTo>
                <a:cubicBezTo>
                  <a:pt x="336" y="313"/>
                  <a:pt x="252" y="258"/>
                  <a:pt x="199" y="139"/>
                </a:cubicBezTo>
                <a:cubicBezTo>
                  <a:pt x="146" y="20"/>
                  <a:pt x="115" y="54"/>
                  <a:pt x="110" y="71"/>
                </a:cubicBezTo>
                <a:cubicBezTo>
                  <a:pt x="104" y="88"/>
                  <a:pt x="225" y="300"/>
                  <a:pt x="216" y="311"/>
                </a:cubicBezTo>
                <a:cubicBezTo>
                  <a:pt x="208" y="321"/>
                  <a:pt x="55" y="145"/>
                  <a:pt x="40" y="150"/>
                </a:cubicBezTo>
                <a:cubicBezTo>
                  <a:pt x="26" y="155"/>
                  <a:pt x="0" y="169"/>
                  <a:pt x="37" y="224"/>
                </a:cubicBezTo>
                <a:cubicBezTo>
                  <a:pt x="73" y="280"/>
                  <a:pt x="187" y="373"/>
                  <a:pt x="180" y="388"/>
                </a:cubicBezTo>
                <a:cubicBezTo>
                  <a:pt x="173" y="404"/>
                  <a:pt x="78" y="319"/>
                  <a:pt x="44" y="317"/>
                </a:cubicBezTo>
                <a:cubicBezTo>
                  <a:pt x="9" y="315"/>
                  <a:pt x="23" y="364"/>
                  <a:pt x="85" y="408"/>
                </a:cubicBezTo>
                <a:cubicBezTo>
                  <a:pt x="147" y="452"/>
                  <a:pt x="298" y="501"/>
                  <a:pt x="303" y="668"/>
                </a:cubicBezTo>
                <a:cubicBezTo>
                  <a:pt x="308" y="835"/>
                  <a:pt x="275" y="1139"/>
                  <a:pt x="275" y="1139"/>
                </a:cubicBezTo>
              </a:path>
            </a:pathLst>
          </a:custGeom>
          <a:solidFill>
            <a:srgbClr val="FFEF1C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15" name="Freeform 5">
            <a:extLst>
              <a:ext uri="{FF2B5EF4-FFF2-40B4-BE49-F238E27FC236}">
                <a16:creationId xmlns:a16="http://schemas.microsoft.com/office/drawing/2014/main" id="{AC04D874-08EE-51C2-A5C7-98D6B7971EFA}"/>
              </a:ext>
            </a:extLst>
          </p:cNvPr>
          <p:cNvSpPr>
            <a:spLocks/>
          </p:cNvSpPr>
          <p:nvPr/>
        </p:nvSpPr>
        <p:spPr bwMode="auto">
          <a:xfrm>
            <a:off x="5600694" y="2181310"/>
            <a:ext cx="2024911" cy="1980073"/>
          </a:xfrm>
          <a:custGeom>
            <a:avLst/>
            <a:gdLst>
              <a:gd name="T0" fmla="*/ 388 w 1261"/>
              <a:gd name="T1" fmla="*/ 1185 h 1192"/>
              <a:gd name="T2" fmla="*/ 659 w 1261"/>
              <a:gd name="T3" fmla="*/ 0 h 1192"/>
              <a:gd name="T4" fmla="*/ 490 w 1261"/>
              <a:gd name="T5" fmla="*/ 1192 h 1192"/>
              <a:gd name="T6" fmla="*/ 595 w 1261"/>
              <a:gd name="T7" fmla="*/ 548 h 1192"/>
              <a:gd name="T8" fmla="*/ 388 w 1261"/>
              <a:gd name="T9" fmla="*/ 1185 h 1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1" h="1192">
                <a:moveTo>
                  <a:pt x="388" y="1185"/>
                </a:moveTo>
                <a:cubicBezTo>
                  <a:pt x="388" y="1185"/>
                  <a:pt x="0" y="615"/>
                  <a:pt x="659" y="0"/>
                </a:cubicBezTo>
                <a:cubicBezTo>
                  <a:pt x="659" y="0"/>
                  <a:pt x="1261" y="710"/>
                  <a:pt x="490" y="1192"/>
                </a:cubicBezTo>
                <a:cubicBezTo>
                  <a:pt x="490" y="1192"/>
                  <a:pt x="508" y="734"/>
                  <a:pt x="595" y="548"/>
                </a:cubicBezTo>
                <a:cubicBezTo>
                  <a:pt x="595" y="548"/>
                  <a:pt x="363" y="953"/>
                  <a:pt x="388" y="1185"/>
                </a:cubicBezTo>
                <a:close/>
              </a:path>
            </a:pathLst>
          </a:custGeom>
          <a:solidFill>
            <a:srgbClr val="FFEF1C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6" name="Freeform 6">
            <a:extLst>
              <a:ext uri="{FF2B5EF4-FFF2-40B4-BE49-F238E27FC236}">
                <a16:creationId xmlns:a16="http://schemas.microsoft.com/office/drawing/2014/main" id="{3BD26EFE-F976-FCE8-CA2D-307EA83189A9}"/>
              </a:ext>
            </a:extLst>
          </p:cNvPr>
          <p:cNvSpPr>
            <a:spLocks/>
          </p:cNvSpPr>
          <p:nvPr/>
        </p:nvSpPr>
        <p:spPr bwMode="auto">
          <a:xfrm>
            <a:off x="6644537" y="3408094"/>
            <a:ext cx="1497609" cy="1520925"/>
          </a:xfrm>
          <a:custGeom>
            <a:avLst/>
            <a:gdLst>
              <a:gd name="T0" fmla="*/ 0 w 933"/>
              <a:gd name="T1" fmla="*/ 502 h 915"/>
              <a:gd name="T2" fmla="*/ 933 w 933"/>
              <a:gd name="T3" fmla="*/ 207 h 915"/>
              <a:gd name="T4" fmla="*/ 37 w 933"/>
              <a:gd name="T5" fmla="*/ 576 h 915"/>
              <a:gd name="T6" fmla="*/ 527 w 933"/>
              <a:gd name="T7" fmla="*/ 386 h 915"/>
              <a:gd name="T8" fmla="*/ 0 w 933"/>
              <a:gd name="T9" fmla="*/ 502 h 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915">
                <a:moveTo>
                  <a:pt x="0" y="502"/>
                </a:moveTo>
                <a:cubicBezTo>
                  <a:pt x="0" y="502"/>
                  <a:pt x="238" y="0"/>
                  <a:pt x="933" y="207"/>
                </a:cubicBezTo>
                <a:cubicBezTo>
                  <a:pt x="933" y="207"/>
                  <a:pt x="686" y="915"/>
                  <a:pt x="37" y="576"/>
                </a:cubicBezTo>
                <a:cubicBezTo>
                  <a:pt x="37" y="576"/>
                  <a:pt x="362" y="402"/>
                  <a:pt x="527" y="386"/>
                </a:cubicBezTo>
                <a:cubicBezTo>
                  <a:pt x="527" y="386"/>
                  <a:pt x="151" y="390"/>
                  <a:pt x="0" y="502"/>
                </a:cubicBezTo>
                <a:close/>
              </a:path>
            </a:pathLst>
          </a:custGeom>
          <a:solidFill>
            <a:schemeClr val="bg1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17" name="Freeform 7">
            <a:extLst>
              <a:ext uri="{FF2B5EF4-FFF2-40B4-BE49-F238E27FC236}">
                <a16:creationId xmlns:a16="http://schemas.microsoft.com/office/drawing/2014/main" id="{4B8E2E6A-A426-E666-18E7-2746516F6DC3}"/>
              </a:ext>
            </a:extLst>
          </p:cNvPr>
          <p:cNvSpPr>
            <a:spLocks/>
          </p:cNvSpPr>
          <p:nvPr/>
        </p:nvSpPr>
        <p:spPr bwMode="auto">
          <a:xfrm>
            <a:off x="3930903" y="3090636"/>
            <a:ext cx="1556796" cy="1703867"/>
          </a:xfrm>
          <a:custGeom>
            <a:avLst/>
            <a:gdLst>
              <a:gd name="T0" fmla="*/ 966 w 970"/>
              <a:gd name="T1" fmla="*/ 703 h 1025"/>
              <a:gd name="T2" fmla="*/ 0 w 970"/>
              <a:gd name="T3" fmla="*/ 498 h 1025"/>
              <a:gd name="T4" fmla="*/ 970 w 970"/>
              <a:gd name="T5" fmla="*/ 620 h 1025"/>
              <a:gd name="T6" fmla="*/ 445 w 970"/>
              <a:gd name="T7" fmla="*/ 543 h 1025"/>
              <a:gd name="T8" fmla="*/ 966 w 970"/>
              <a:gd name="T9" fmla="*/ 703 h 10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0" h="1025">
                <a:moveTo>
                  <a:pt x="966" y="703"/>
                </a:moveTo>
                <a:cubicBezTo>
                  <a:pt x="966" y="703"/>
                  <a:pt x="507" y="1025"/>
                  <a:pt x="0" y="498"/>
                </a:cubicBezTo>
                <a:cubicBezTo>
                  <a:pt x="0" y="498"/>
                  <a:pt x="568" y="0"/>
                  <a:pt x="970" y="620"/>
                </a:cubicBezTo>
                <a:cubicBezTo>
                  <a:pt x="970" y="620"/>
                  <a:pt x="598" y="611"/>
                  <a:pt x="445" y="543"/>
                </a:cubicBezTo>
                <a:cubicBezTo>
                  <a:pt x="445" y="543"/>
                  <a:pt x="778" y="726"/>
                  <a:pt x="966" y="703"/>
                </a:cubicBezTo>
                <a:close/>
              </a:path>
            </a:pathLst>
          </a:custGeom>
          <a:solidFill>
            <a:srgbClr val="FFEF1C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8" name="Freeform 8">
            <a:extLst>
              <a:ext uri="{FF2B5EF4-FFF2-40B4-BE49-F238E27FC236}">
                <a16:creationId xmlns:a16="http://schemas.microsoft.com/office/drawing/2014/main" id="{12A0F79B-1E85-88A4-DAFD-56114A7F84AD}"/>
              </a:ext>
            </a:extLst>
          </p:cNvPr>
          <p:cNvSpPr>
            <a:spLocks/>
          </p:cNvSpPr>
          <p:nvPr/>
        </p:nvSpPr>
        <p:spPr bwMode="auto">
          <a:xfrm>
            <a:off x="4712889" y="2331967"/>
            <a:ext cx="1555004" cy="1675171"/>
          </a:xfrm>
          <a:custGeom>
            <a:avLst/>
            <a:gdLst>
              <a:gd name="T0" fmla="*/ 594 w 968"/>
              <a:gd name="T1" fmla="*/ 1009 h 1009"/>
              <a:gd name="T2" fmla="*/ 142 w 968"/>
              <a:gd name="T3" fmla="*/ 0 h 1009"/>
              <a:gd name="T4" fmla="*/ 671 w 968"/>
              <a:gd name="T5" fmla="*/ 958 h 1009"/>
              <a:gd name="T6" fmla="*/ 395 w 968"/>
              <a:gd name="T7" fmla="*/ 433 h 1009"/>
              <a:gd name="T8" fmla="*/ 594 w 968"/>
              <a:gd name="T9" fmla="*/ 1009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8" h="1009">
                <a:moveTo>
                  <a:pt x="594" y="1009"/>
                </a:moveTo>
                <a:cubicBezTo>
                  <a:pt x="594" y="1009"/>
                  <a:pt x="0" y="806"/>
                  <a:pt x="142" y="0"/>
                </a:cubicBezTo>
                <a:cubicBezTo>
                  <a:pt x="142" y="0"/>
                  <a:pt x="968" y="186"/>
                  <a:pt x="671" y="958"/>
                </a:cubicBezTo>
                <a:cubicBezTo>
                  <a:pt x="671" y="958"/>
                  <a:pt x="435" y="615"/>
                  <a:pt x="395" y="433"/>
                </a:cubicBezTo>
                <a:cubicBezTo>
                  <a:pt x="395" y="433"/>
                  <a:pt x="449" y="854"/>
                  <a:pt x="594" y="1009"/>
                </a:cubicBezTo>
                <a:close/>
              </a:path>
            </a:pathLst>
          </a:custGeom>
          <a:solidFill>
            <a:schemeClr val="bg1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19" name="Freeform 20">
            <a:extLst>
              <a:ext uri="{FF2B5EF4-FFF2-40B4-BE49-F238E27FC236}">
                <a16:creationId xmlns:a16="http://schemas.microsoft.com/office/drawing/2014/main" id="{541CF2D7-FE09-DE79-6C32-3815C297BC4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092301" y="3459319"/>
            <a:ext cx="373057" cy="448387"/>
          </a:xfrm>
          <a:custGeom>
            <a:avLst/>
            <a:gdLst>
              <a:gd name="T0" fmla="*/ 81466 w 442"/>
              <a:gd name="T1" fmla="*/ 397420 h 531"/>
              <a:gd name="T2" fmla="*/ 261589 w 442"/>
              <a:gd name="T3" fmla="*/ 387690 h 531"/>
              <a:gd name="T4" fmla="*/ 267568 w 442"/>
              <a:gd name="T5" fmla="*/ 252972 h 531"/>
              <a:gd name="T6" fmla="*/ 64276 w 442"/>
              <a:gd name="T7" fmla="*/ 139958 h 531"/>
              <a:gd name="T8" fmla="*/ 77729 w 442"/>
              <a:gd name="T9" fmla="*/ 145197 h 531"/>
              <a:gd name="T10" fmla="*/ 82961 w 442"/>
              <a:gd name="T11" fmla="*/ 136964 h 531"/>
              <a:gd name="T12" fmla="*/ 87445 w 442"/>
              <a:gd name="T13" fmla="*/ 131725 h 531"/>
              <a:gd name="T14" fmla="*/ 64276 w 442"/>
              <a:gd name="T15" fmla="*/ 139958 h 531"/>
              <a:gd name="T16" fmla="*/ 165175 w 442"/>
              <a:gd name="T17" fmla="*/ 65862 h 531"/>
              <a:gd name="T18" fmla="*/ 167417 w 442"/>
              <a:gd name="T19" fmla="*/ 51642 h 531"/>
              <a:gd name="T20" fmla="*/ 177880 w 442"/>
              <a:gd name="T21" fmla="*/ 75592 h 531"/>
              <a:gd name="T22" fmla="*/ 164427 w 442"/>
              <a:gd name="T23" fmla="*/ 102536 h 531"/>
              <a:gd name="T24" fmla="*/ 174143 w 442"/>
              <a:gd name="T25" fmla="*/ 118253 h 531"/>
              <a:gd name="T26" fmla="*/ 177880 w 442"/>
              <a:gd name="T27" fmla="*/ 98045 h 531"/>
              <a:gd name="T28" fmla="*/ 180870 w 442"/>
              <a:gd name="T29" fmla="*/ 93555 h 531"/>
              <a:gd name="T30" fmla="*/ 213008 w 442"/>
              <a:gd name="T31" fmla="*/ 91309 h 531"/>
              <a:gd name="T32" fmla="*/ 187596 w 442"/>
              <a:gd name="T33" fmla="*/ 111517 h 531"/>
              <a:gd name="T34" fmla="*/ 195818 w 442"/>
              <a:gd name="T35" fmla="*/ 159417 h 531"/>
              <a:gd name="T36" fmla="*/ 218987 w 442"/>
              <a:gd name="T37" fmla="*/ 150436 h 531"/>
              <a:gd name="T38" fmla="*/ 268315 w 442"/>
              <a:gd name="T39" fmla="*/ 190851 h 531"/>
              <a:gd name="T40" fmla="*/ 263831 w 442"/>
              <a:gd name="T41" fmla="*/ 163159 h 531"/>
              <a:gd name="T42" fmla="*/ 240661 w 442"/>
              <a:gd name="T43" fmla="*/ 121995 h 531"/>
              <a:gd name="T44" fmla="*/ 242904 w 442"/>
              <a:gd name="T45" fmla="*/ 95800 h 531"/>
              <a:gd name="T46" fmla="*/ 227956 w 442"/>
              <a:gd name="T47" fmla="*/ 93555 h 531"/>
              <a:gd name="T48" fmla="*/ 242156 w 442"/>
              <a:gd name="T49" fmla="*/ 89064 h 531"/>
              <a:gd name="T50" fmla="*/ 261589 w 442"/>
              <a:gd name="T51" fmla="*/ 91309 h 531"/>
              <a:gd name="T52" fmla="*/ 181617 w 442"/>
              <a:gd name="T53" fmla="*/ 32931 h 531"/>
              <a:gd name="T54" fmla="*/ 177880 w 442"/>
              <a:gd name="T55" fmla="*/ 41912 h 531"/>
              <a:gd name="T56" fmla="*/ 156206 w 442"/>
              <a:gd name="T57" fmla="*/ 52391 h 531"/>
              <a:gd name="T58" fmla="*/ 147237 w 442"/>
              <a:gd name="T59" fmla="*/ 233512 h 531"/>
              <a:gd name="T60" fmla="*/ 190586 w 442"/>
              <a:gd name="T61" fmla="*/ 260456 h 531"/>
              <a:gd name="T62" fmla="*/ 203292 w 442"/>
              <a:gd name="T63" fmla="*/ 265695 h 531"/>
              <a:gd name="T64" fmla="*/ 199555 w 442"/>
              <a:gd name="T65" fmla="*/ 258211 h 531"/>
              <a:gd name="T66" fmla="*/ 201050 w 442"/>
              <a:gd name="T67" fmla="*/ 242494 h 531"/>
              <a:gd name="T68" fmla="*/ 204786 w 442"/>
              <a:gd name="T69" fmla="*/ 235009 h 531"/>
              <a:gd name="T70" fmla="*/ 201050 w 442"/>
              <a:gd name="T71" fmla="*/ 220040 h 531"/>
              <a:gd name="T72" fmla="*/ 187596 w 442"/>
              <a:gd name="T73" fmla="*/ 195342 h 531"/>
              <a:gd name="T74" fmla="*/ 162932 w 442"/>
              <a:gd name="T75" fmla="*/ 202826 h 531"/>
              <a:gd name="T76" fmla="*/ 114352 w 442"/>
              <a:gd name="T77" fmla="*/ 148191 h 531"/>
              <a:gd name="T78" fmla="*/ 122573 w 442"/>
              <a:gd name="T79" fmla="*/ 145197 h 531"/>
              <a:gd name="T80" fmla="*/ 79971 w 442"/>
              <a:gd name="T81" fmla="*/ 156423 h 531"/>
              <a:gd name="T82" fmla="*/ 67266 w 442"/>
              <a:gd name="T83" fmla="*/ 156423 h 531"/>
              <a:gd name="T84" fmla="*/ 97161 w 442"/>
              <a:gd name="T85" fmla="*/ 230519 h 531"/>
              <a:gd name="T86" fmla="*/ 115846 w 442"/>
              <a:gd name="T87" fmla="*/ 212556 h 531"/>
              <a:gd name="T88" fmla="*/ 91930 w 442"/>
              <a:gd name="T89" fmla="*/ 223783 h 531"/>
              <a:gd name="T90" fmla="*/ 88193 w 442"/>
              <a:gd name="T91" fmla="*/ 203575 h 531"/>
              <a:gd name="T92" fmla="*/ 103888 w 442"/>
              <a:gd name="T93" fmla="*/ 195342 h 531"/>
              <a:gd name="T94" fmla="*/ 112109 w 442"/>
              <a:gd name="T95" fmla="*/ 158669 h 531"/>
              <a:gd name="T96" fmla="*/ 89688 w 442"/>
              <a:gd name="T97" fmla="*/ 77837 h 531"/>
              <a:gd name="T98" fmla="*/ 91182 w 442"/>
              <a:gd name="T99" fmla="*/ 109272 h 531"/>
              <a:gd name="T100" fmla="*/ 97161 w 442"/>
              <a:gd name="T101" fmla="*/ 107026 h 531"/>
              <a:gd name="T102" fmla="*/ 97909 w 442"/>
              <a:gd name="T103" fmla="*/ 113014 h 531"/>
              <a:gd name="T104" fmla="*/ 111362 w 442"/>
              <a:gd name="T105" fmla="*/ 92806 h 531"/>
              <a:gd name="T106" fmla="*/ 112857 w 442"/>
              <a:gd name="T107" fmla="*/ 82328 h 531"/>
              <a:gd name="T108" fmla="*/ 96414 w 442"/>
              <a:gd name="T109" fmla="*/ 78586 h 531"/>
              <a:gd name="T110" fmla="*/ 90435 w 442"/>
              <a:gd name="T111" fmla="*/ 77837 h 531"/>
              <a:gd name="T112" fmla="*/ 294474 w 442"/>
              <a:gd name="T113" fmla="*/ 264947 h 531"/>
              <a:gd name="T114" fmla="*/ 27654 w 442"/>
              <a:gd name="T115" fmla="*/ 180373 h 531"/>
              <a:gd name="T116" fmla="*/ 94919 w 442"/>
              <a:gd name="T117" fmla="*/ 6736 h 531"/>
              <a:gd name="T118" fmla="*/ 3737 w 442"/>
              <a:gd name="T119" fmla="*/ 184864 h 531"/>
              <a:gd name="T120" fmla="*/ 310917 w 442"/>
              <a:gd name="T121" fmla="*/ 282161 h 53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442" h="531">
                <a:moveTo>
                  <a:pt x="350" y="518"/>
                </a:moveTo>
                <a:cubicBezTo>
                  <a:pt x="353" y="523"/>
                  <a:pt x="349" y="531"/>
                  <a:pt x="342" y="531"/>
                </a:cubicBezTo>
                <a:cubicBezTo>
                  <a:pt x="109" y="531"/>
                  <a:pt x="109" y="531"/>
                  <a:pt x="109" y="531"/>
                </a:cubicBezTo>
                <a:cubicBezTo>
                  <a:pt x="102" y="531"/>
                  <a:pt x="101" y="522"/>
                  <a:pt x="103" y="518"/>
                </a:cubicBezTo>
                <a:cubicBezTo>
                  <a:pt x="119" y="492"/>
                  <a:pt x="171" y="469"/>
                  <a:pt x="226" y="469"/>
                </a:cubicBezTo>
                <a:cubicBezTo>
                  <a:pt x="279" y="469"/>
                  <a:pt x="331" y="490"/>
                  <a:pt x="350" y="518"/>
                </a:cubicBezTo>
                <a:close/>
                <a:moveTo>
                  <a:pt x="133" y="70"/>
                </a:moveTo>
                <a:cubicBezTo>
                  <a:pt x="207" y="8"/>
                  <a:pt x="317" y="17"/>
                  <a:pt x="379" y="92"/>
                </a:cubicBezTo>
                <a:cubicBezTo>
                  <a:pt x="442" y="166"/>
                  <a:pt x="432" y="276"/>
                  <a:pt x="358" y="338"/>
                </a:cubicBezTo>
                <a:cubicBezTo>
                  <a:pt x="284" y="401"/>
                  <a:pt x="173" y="391"/>
                  <a:pt x="111" y="317"/>
                </a:cubicBezTo>
                <a:cubicBezTo>
                  <a:pt x="49" y="243"/>
                  <a:pt x="58" y="132"/>
                  <a:pt x="133" y="70"/>
                </a:cubicBezTo>
                <a:close/>
                <a:moveTo>
                  <a:pt x="86" y="187"/>
                </a:moveTo>
                <a:cubicBezTo>
                  <a:pt x="88" y="185"/>
                  <a:pt x="90" y="184"/>
                  <a:pt x="93" y="184"/>
                </a:cubicBezTo>
                <a:cubicBezTo>
                  <a:pt x="96" y="184"/>
                  <a:pt x="98" y="185"/>
                  <a:pt x="100" y="187"/>
                </a:cubicBezTo>
                <a:cubicBezTo>
                  <a:pt x="102" y="189"/>
                  <a:pt x="103" y="191"/>
                  <a:pt x="104" y="194"/>
                </a:cubicBezTo>
                <a:cubicBezTo>
                  <a:pt x="106" y="193"/>
                  <a:pt x="108" y="192"/>
                  <a:pt x="110" y="191"/>
                </a:cubicBezTo>
                <a:cubicBezTo>
                  <a:pt x="112" y="190"/>
                  <a:pt x="115" y="189"/>
                  <a:pt x="115" y="188"/>
                </a:cubicBezTo>
                <a:cubicBezTo>
                  <a:pt x="115" y="188"/>
                  <a:pt x="115" y="187"/>
                  <a:pt x="111" y="183"/>
                </a:cubicBezTo>
                <a:cubicBezTo>
                  <a:pt x="110" y="182"/>
                  <a:pt x="110" y="181"/>
                  <a:pt x="110" y="180"/>
                </a:cubicBezTo>
                <a:cubicBezTo>
                  <a:pt x="111" y="179"/>
                  <a:pt x="111" y="179"/>
                  <a:pt x="112" y="178"/>
                </a:cubicBezTo>
                <a:cubicBezTo>
                  <a:pt x="115" y="178"/>
                  <a:pt x="116" y="177"/>
                  <a:pt x="117" y="176"/>
                </a:cubicBezTo>
                <a:cubicBezTo>
                  <a:pt x="117" y="176"/>
                  <a:pt x="117" y="175"/>
                  <a:pt x="117" y="175"/>
                </a:cubicBezTo>
                <a:cubicBezTo>
                  <a:pt x="106" y="176"/>
                  <a:pt x="95" y="179"/>
                  <a:pt x="86" y="184"/>
                </a:cubicBezTo>
                <a:cubicBezTo>
                  <a:pt x="86" y="185"/>
                  <a:pt x="86" y="186"/>
                  <a:pt x="86" y="187"/>
                </a:cubicBezTo>
                <a:close/>
                <a:moveTo>
                  <a:pt x="214" y="101"/>
                </a:moveTo>
                <a:cubicBezTo>
                  <a:pt x="216" y="100"/>
                  <a:pt x="220" y="99"/>
                  <a:pt x="223" y="100"/>
                </a:cubicBezTo>
                <a:cubicBezTo>
                  <a:pt x="222" y="97"/>
                  <a:pt x="221" y="92"/>
                  <a:pt x="221" y="88"/>
                </a:cubicBezTo>
                <a:cubicBezTo>
                  <a:pt x="218" y="73"/>
                  <a:pt x="217" y="70"/>
                  <a:pt x="219" y="68"/>
                </a:cubicBezTo>
                <a:cubicBezTo>
                  <a:pt x="219" y="68"/>
                  <a:pt x="220" y="67"/>
                  <a:pt x="221" y="67"/>
                </a:cubicBezTo>
                <a:cubicBezTo>
                  <a:pt x="223" y="67"/>
                  <a:pt x="224" y="69"/>
                  <a:pt x="224" y="69"/>
                </a:cubicBezTo>
                <a:cubicBezTo>
                  <a:pt x="224" y="69"/>
                  <a:pt x="225" y="70"/>
                  <a:pt x="225" y="70"/>
                </a:cubicBezTo>
                <a:cubicBezTo>
                  <a:pt x="226" y="73"/>
                  <a:pt x="228" y="76"/>
                  <a:pt x="230" y="79"/>
                </a:cubicBezTo>
                <a:cubicBezTo>
                  <a:pt x="234" y="86"/>
                  <a:pt x="239" y="94"/>
                  <a:pt x="238" y="101"/>
                </a:cubicBezTo>
                <a:cubicBezTo>
                  <a:pt x="237" y="105"/>
                  <a:pt x="234" y="108"/>
                  <a:pt x="230" y="111"/>
                </a:cubicBezTo>
                <a:cubicBezTo>
                  <a:pt x="226" y="114"/>
                  <a:pt x="226" y="115"/>
                  <a:pt x="226" y="118"/>
                </a:cubicBezTo>
                <a:cubicBezTo>
                  <a:pt x="225" y="122"/>
                  <a:pt x="225" y="128"/>
                  <a:pt x="220" y="137"/>
                </a:cubicBezTo>
                <a:cubicBezTo>
                  <a:pt x="224" y="141"/>
                  <a:pt x="224" y="146"/>
                  <a:pt x="223" y="149"/>
                </a:cubicBezTo>
                <a:cubicBezTo>
                  <a:pt x="223" y="153"/>
                  <a:pt x="223" y="156"/>
                  <a:pt x="228" y="159"/>
                </a:cubicBezTo>
                <a:cubicBezTo>
                  <a:pt x="230" y="159"/>
                  <a:pt x="232" y="159"/>
                  <a:pt x="233" y="158"/>
                </a:cubicBezTo>
                <a:cubicBezTo>
                  <a:pt x="235" y="155"/>
                  <a:pt x="234" y="151"/>
                  <a:pt x="234" y="147"/>
                </a:cubicBezTo>
                <a:cubicBezTo>
                  <a:pt x="233" y="142"/>
                  <a:pt x="233" y="138"/>
                  <a:pt x="235" y="134"/>
                </a:cubicBezTo>
                <a:cubicBezTo>
                  <a:pt x="236" y="133"/>
                  <a:pt x="237" y="132"/>
                  <a:pt x="238" y="131"/>
                </a:cubicBezTo>
                <a:cubicBezTo>
                  <a:pt x="240" y="130"/>
                  <a:pt x="240" y="130"/>
                  <a:pt x="240" y="128"/>
                </a:cubicBezTo>
                <a:cubicBezTo>
                  <a:pt x="239" y="128"/>
                  <a:pt x="239" y="127"/>
                  <a:pt x="240" y="126"/>
                </a:cubicBezTo>
                <a:cubicBezTo>
                  <a:pt x="240" y="125"/>
                  <a:pt x="241" y="125"/>
                  <a:pt x="242" y="125"/>
                </a:cubicBezTo>
                <a:cubicBezTo>
                  <a:pt x="249" y="124"/>
                  <a:pt x="257" y="126"/>
                  <a:pt x="264" y="130"/>
                </a:cubicBezTo>
                <a:cubicBezTo>
                  <a:pt x="265" y="128"/>
                  <a:pt x="266" y="126"/>
                  <a:pt x="267" y="125"/>
                </a:cubicBezTo>
                <a:cubicBezTo>
                  <a:pt x="272" y="120"/>
                  <a:pt x="279" y="118"/>
                  <a:pt x="285" y="122"/>
                </a:cubicBezTo>
                <a:cubicBezTo>
                  <a:pt x="289" y="126"/>
                  <a:pt x="290" y="130"/>
                  <a:pt x="288" y="135"/>
                </a:cubicBezTo>
                <a:cubicBezTo>
                  <a:pt x="285" y="145"/>
                  <a:pt x="272" y="153"/>
                  <a:pt x="262" y="153"/>
                </a:cubicBezTo>
                <a:cubicBezTo>
                  <a:pt x="258" y="153"/>
                  <a:pt x="254" y="152"/>
                  <a:pt x="251" y="149"/>
                </a:cubicBezTo>
                <a:cubicBezTo>
                  <a:pt x="245" y="151"/>
                  <a:pt x="240" y="155"/>
                  <a:pt x="238" y="161"/>
                </a:cubicBezTo>
                <a:cubicBezTo>
                  <a:pt x="234" y="172"/>
                  <a:pt x="237" y="187"/>
                  <a:pt x="245" y="200"/>
                </a:cubicBezTo>
                <a:cubicBezTo>
                  <a:pt x="252" y="211"/>
                  <a:pt x="258" y="213"/>
                  <a:pt x="262" y="213"/>
                </a:cubicBezTo>
                <a:cubicBezTo>
                  <a:pt x="267" y="213"/>
                  <a:pt x="272" y="210"/>
                  <a:pt x="277" y="207"/>
                </a:cubicBezTo>
                <a:cubicBezTo>
                  <a:pt x="282" y="205"/>
                  <a:pt x="287" y="202"/>
                  <a:pt x="292" y="201"/>
                </a:cubicBezTo>
                <a:cubicBezTo>
                  <a:pt x="292" y="201"/>
                  <a:pt x="293" y="201"/>
                  <a:pt x="293" y="201"/>
                </a:cubicBezTo>
                <a:cubicBezTo>
                  <a:pt x="293" y="201"/>
                  <a:pt x="294" y="201"/>
                  <a:pt x="294" y="202"/>
                </a:cubicBezTo>
                <a:cubicBezTo>
                  <a:pt x="296" y="203"/>
                  <a:pt x="301" y="207"/>
                  <a:pt x="306" y="213"/>
                </a:cubicBezTo>
                <a:cubicBezTo>
                  <a:pt x="320" y="226"/>
                  <a:pt x="349" y="255"/>
                  <a:pt x="359" y="255"/>
                </a:cubicBezTo>
                <a:cubicBezTo>
                  <a:pt x="360" y="255"/>
                  <a:pt x="360" y="254"/>
                  <a:pt x="360" y="254"/>
                </a:cubicBezTo>
                <a:cubicBezTo>
                  <a:pt x="361" y="253"/>
                  <a:pt x="362" y="249"/>
                  <a:pt x="358" y="236"/>
                </a:cubicBezTo>
                <a:cubicBezTo>
                  <a:pt x="356" y="231"/>
                  <a:pt x="355" y="225"/>
                  <a:pt x="353" y="218"/>
                </a:cubicBezTo>
                <a:cubicBezTo>
                  <a:pt x="348" y="198"/>
                  <a:pt x="341" y="171"/>
                  <a:pt x="333" y="158"/>
                </a:cubicBezTo>
                <a:cubicBezTo>
                  <a:pt x="331" y="160"/>
                  <a:pt x="328" y="162"/>
                  <a:pt x="326" y="163"/>
                </a:cubicBezTo>
                <a:cubicBezTo>
                  <a:pt x="324" y="164"/>
                  <a:pt x="323" y="164"/>
                  <a:pt x="322" y="163"/>
                </a:cubicBezTo>
                <a:cubicBezTo>
                  <a:pt x="319" y="158"/>
                  <a:pt x="321" y="153"/>
                  <a:pt x="324" y="147"/>
                </a:cubicBezTo>
                <a:cubicBezTo>
                  <a:pt x="326" y="142"/>
                  <a:pt x="329" y="135"/>
                  <a:pt x="327" y="129"/>
                </a:cubicBezTo>
                <a:cubicBezTo>
                  <a:pt x="327" y="128"/>
                  <a:pt x="326" y="128"/>
                  <a:pt x="325" y="128"/>
                </a:cubicBezTo>
                <a:cubicBezTo>
                  <a:pt x="324" y="128"/>
                  <a:pt x="322" y="129"/>
                  <a:pt x="321" y="130"/>
                </a:cubicBezTo>
                <a:cubicBezTo>
                  <a:pt x="319" y="131"/>
                  <a:pt x="317" y="133"/>
                  <a:pt x="314" y="133"/>
                </a:cubicBezTo>
                <a:cubicBezTo>
                  <a:pt x="310" y="133"/>
                  <a:pt x="307" y="129"/>
                  <a:pt x="305" y="125"/>
                </a:cubicBezTo>
                <a:cubicBezTo>
                  <a:pt x="304" y="124"/>
                  <a:pt x="304" y="123"/>
                  <a:pt x="305" y="122"/>
                </a:cubicBezTo>
                <a:cubicBezTo>
                  <a:pt x="306" y="121"/>
                  <a:pt x="307" y="121"/>
                  <a:pt x="308" y="121"/>
                </a:cubicBezTo>
                <a:cubicBezTo>
                  <a:pt x="313" y="124"/>
                  <a:pt x="318" y="122"/>
                  <a:pt x="324" y="119"/>
                </a:cubicBezTo>
                <a:cubicBezTo>
                  <a:pt x="328" y="117"/>
                  <a:pt x="332" y="115"/>
                  <a:pt x="336" y="115"/>
                </a:cubicBezTo>
                <a:cubicBezTo>
                  <a:pt x="340" y="115"/>
                  <a:pt x="343" y="116"/>
                  <a:pt x="346" y="118"/>
                </a:cubicBezTo>
                <a:cubicBezTo>
                  <a:pt x="347" y="119"/>
                  <a:pt x="348" y="121"/>
                  <a:pt x="350" y="122"/>
                </a:cubicBezTo>
                <a:cubicBezTo>
                  <a:pt x="352" y="127"/>
                  <a:pt x="355" y="131"/>
                  <a:pt x="365" y="130"/>
                </a:cubicBezTo>
                <a:cubicBezTo>
                  <a:pt x="362" y="121"/>
                  <a:pt x="359" y="107"/>
                  <a:pt x="366" y="99"/>
                </a:cubicBezTo>
                <a:cubicBezTo>
                  <a:pt x="335" y="64"/>
                  <a:pt x="290" y="43"/>
                  <a:pt x="243" y="44"/>
                </a:cubicBezTo>
                <a:cubicBezTo>
                  <a:pt x="245" y="47"/>
                  <a:pt x="245" y="49"/>
                  <a:pt x="245" y="51"/>
                </a:cubicBezTo>
                <a:cubicBezTo>
                  <a:pt x="245" y="53"/>
                  <a:pt x="243" y="55"/>
                  <a:pt x="240" y="56"/>
                </a:cubicBezTo>
                <a:cubicBezTo>
                  <a:pt x="240" y="57"/>
                  <a:pt x="239" y="57"/>
                  <a:pt x="238" y="56"/>
                </a:cubicBezTo>
                <a:cubicBezTo>
                  <a:pt x="237" y="56"/>
                  <a:pt x="237" y="56"/>
                  <a:pt x="237" y="55"/>
                </a:cubicBezTo>
                <a:cubicBezTo>
                  <a:pt x="235" y="52"/>
                  <a:pt x="233" y="51"/>
                  <a:pt x="230" y="51"/>
                </a:cubicBezTo>
                <a:cubicBezTo>
                  <a:pt x="224" y="51"/>
                  <a:pt x="214" y="58"/>
                  <a:pt x="209" y="70"/>
                </a:cubicBezTo>
                <a:cubicBezTo>
                  <a:pt x="206" y="76"/>
                  <a:pt x="203" y="88"/>
                  <a:pt x="214" y="101"/>
                </a:cubicBezTo>
                <a:close/>
                <a:moveTo>
                  <a:pt x="189" y="286"/>
                </a:moveTo>
                <a:cubicBezTo>
                  <a:pt x="188" y="295"/>
                  <a:pt x="192" y="303"/>
                  <a:pt x="197" y="312"/>
                </a:cubicBezTo>
                <a:cubicBezTo>
                  <a:pt x="198" y="313"/>
                  <a:pt x="199" y="315"/>
                  <a:pt x="199" y="316"/>
                </a:cubicBezTo>
                <a:cubicBezTo>
                  <a:pt x="203" y="316"/>
                  <a:pt x="206" y="315"/>
                  <a:pt x="209" y="315"/>
                </a:cubicBezTo>
                <a:cubicBezTo>
                  <a:pt x="230" y="315"/>
                  <a:pt x="243" y="332"/>
                  <a:pt x="255" y="348"/>
                </a:cubicBezTo>
                <a:cubicBezTo>
                  <a:pt x="259" y="353"/>
                  <a:pt x="264" y="358"/>
                  <a:pt x="268" y="363"/>
                </a:cubicBezTo>
                <a:cubicBezTo>
                  <a:pt x="271" y="362"/>
                  <a:pt x="274" y="362"/>
                  <a:pt x="277" y="361"/>
                </a:cubicBezTo>
                <a:cubicBezTo>
                  <a:pt x="276" y="358"/>
                  <a:pt x="274" y="356"/>
                  <a:pt x="272" y="355"/>
                </a:cubicBezTo>
                <a:cubicBezTo>
                  <a:pt x="271" y="354"/>
                  <a:pt x="271" y="353"/>
                  <a:pt x="271" y="352"/>
                </a:cubicBezTo>
                <a:cubicBezTo>
                  <a:pt x="271" y="347"/>
                  <a:pt x="270" y="346"/>
                  <a:pt x="269" y="346"/>
                </a:cubicBezTo>
                <a:cubicBezTo>
                  <a:pt x="269" y="346"/>
                  <a:pt x="268" y="346"/>
                  <a:pt x="267" y="345"/>
                </a:cubicBezTo>
                <a:cubicBezTo>
                  <a:pt x="267" y="344"/>
                  <a:pt x="267" y="344"/>
                  <a:pt x="267" y="343"/>
                </a:cubicBezTo>
                <a:cubicBezTo>
                  <a:pt x="268" y="337"/>
                  <a:pt x="270" y="332"/>
                  <a:pt x="273" y="327"/>
                </a:cubicBezTo>
                <a:cubicBezTo>
                  <a:pt x="271" y="327"/>
                  <a:pt x="270" y="326"/>
                  <a:pt x="269" y="324"/>
                </a:cubicBezTo>
                <a:cubicBezTo>
                  <a:pt x="268" y="324"/>
                  <a:pt x="268" y="322"/>
                  <a:pt x="268" y="321"/>
                </a:cubicBezTo>
                <a:cubicBezTo>
                  <a:pt x="269" y="320"/>
                  <a:pt x="270" y="319"/>
                  <a:pt x="271" y="317"/>
                </a:cubicBezTo>
                <a:cubicBezTo>
                  <a:pt x="272" y="316"/>
                  <a:pt x="273" y="315"/>
                  <a:pt x="274" y="314"/>
                </a:cubicBezTo>
                <a:cubicBezTo>
                  <a:pt x="273" y="312"/>
                  <a:pt x="273" y="311"/>
                  <a:pt x="273" y="309"/>
                </a:cubicBezTo>
                <a:cubicBezTo>
                  <a:pt x="272" y="305"/>
                  <a:pt x="272" y="301"/>
                  <a:pt x="269" y="298"/>
                </a:cubicBezTo>
                <a:cubicBezTo>
                  <a:pt x="268" y="297"/>
                  <a:pt x="268" y="295"/>
                  <a:pt x="269" y="294"/>
                </a:cubicBezTo>
                <a:cubicBezTo>
                  <a:pt x="276" y="283"/>
                  <a:pt x="272" y="274"/>
                  <a:pt x="267" y="263"/>
                </a:cubicBezTo>
                <a:cubicBezTo>
                  <a:pt x="265" y="260"/>
                  <a:pt x="264" y="258"/>
                  <a:pt x="263" y="255"/>
                </a:cubicBezTo>
                <a:cubicBezTo>
                  <a:pt x="260" y="255"/>
                  <a:pt x="256" y="258"/>
                  <a:pt x="251" y="261"/>
                </a:cubicBezTo>
                <a:cubicBezTo>
                  <a:pt x="247" y="264"/>
                  <a:pt x="242" y="268"/>
                  <a:pt x="237" y="268"/>
                </a:cubicBezTo>
                <a:cubicBezTo>
                  <a:pt x="234" y="268"/>
                  <a:pt x="232" y="267"/>
                  <a:pt x="231" y="266"/>
                </a:cubicBezTo>
                <a:cubicBezTo>
                  <a:pt x="226" y="268"/>
                  <a:pt x="222" y="270"/>
                  <a:pt x="218" y="271"/>
                </a:cubicBezTo>
                <a:cubicBezTo>
                  <a:pt x="208" y="275"/>
                  <a:pt x="199" y="278"/>
                  <a:pt x="189" y="286"/>
                </a:cubicBezTo>
                <a:close/>
                <a:moveTo>
                  <a:pt x="144" y="206"/>
                </a:moveTo>
                <a:cubicBezTo>
                  <a:pt x="148" y="200"/>
                  <a:pt x="151" y="198"/>
                  <a:pt x="153" y="198"/>
                </a:cubicBezTo>
                <a:cubicBezTo>
                  <a:pt x="155" y="198"/>
                  <a:pt x="157" y="200"/>
                  <a:pt x="157" y="201"/>
                </a:cubicBezTo>
                <a:cubicBezTo>
                  <a:pt x="157" y="201"/>
                  <a:pt x="157" y="201"/>
                  <a:pt x="157" y="201"/>
                </a:cubicBezTo>
                <a:cubicBezTo>
                  <a:pt x="158" y="201"/>
                  <a:pt x="160" y="199"/>
                  <a:pt x="164" y="194"/>
                </a:cubicBezTo>
                <a:cubicBezTo>
                  <a:pt x="162" y="192"/>
                  <a:pt x="157" y="191"/>
                  <a:pt x="152" y="191"/>
                </a:cubicBezTo>
                <a:cubicBezTo>
                  <a:pt x="137" y="191"/>
                  <a:pt x="115" y="198"/>
                  <a:pt x="109" y="204"/>
                </a:cubicBezTo>
                <a:cubicBezTo>
                  <a:pt x="109" y="206"/>
                  <a:pt x="108" y="207"/>
                  <a:pt x="107" y="209"/>
                </a:cubicBezTo>
                <a:cubicBezTo>
                  <a:pt x="105" y="212"/>
                  <a:pt x="102" y="215"/>
                  <a:pt x="99" y="215"/>
                </a:cubicBezTo>
                <a:cubicBezTo>
                  <a:pt x="97" y="215"/>
                  <a:pt x="94" y="214"/>
                  <a:pt x="93" y="209"/>
                </a:cubicBezTo>
                <a:cubicBezTo>
                  <a:pt x="91" y="209"/>
                  <a:pt x="90" y="209"/>
                  <a:pt x="90" y="209"/>
                </a:cubicBezTo>
                <a:cubicBezTo>
                  <a:pt x="88" y="209"/>
                  <a:pt x="86" y="209"/>
                  <a:pt x="85" y="208"/>
                </a:cubicBezTo>
                <a:cubicBezTo>
                  <a:pt x="86" y="243"/>
                  <a:pt x="99" y="278"/>
                  <a:pt x="121" y="306"/>
                </a:cubicBezTo>
                <a:cubicBezTo>
                  <a:pt x="122" y="306"/>
                  <a:pt x="124" y="308"/>
                  <a:pt x="130" y="308"/>
                </a:cubicBezTo>
                <a:cubicBezTo>
                  <a:pt x="146" y="308"/>
                  <a:pt x="168" y="300"/>
                  <a:pt x="177" y="292"/>
                </a:cubicBezTo>
                <a:cubicBezTo>
                  <a:pt x="171" y="293"/>
                  <a:pt x="165" y="290"/>
                  <a:pt x="161" y="287"/>
                </a:cubicBezTo>
                <a:cubicBezTo>
                  <a:pt x="158" y="286"/>
                  <a:pt x="156" y="285"/>
                  <a:pt x="155" y="284"/>
                </a:cubicBezTo>
                <a:cubicBezTo>
                  <a:pt x="155" y="284"/>
                  <a:pt x="155" y="284"/>
                  <a:pt x="154" y="284"/>
                </a:cubicBezTo>
                <a:cubicBezTo>
                  <a:pt x="148" y="284"/>
                  <a:pt x="138" y="295"/>
                  <a:pt x="134" y="299"/>
                </a:cubicBezTo>
                <a:cubicBezTo>
                  <a:pt x="132" y="301"/>
                  <a:pt x="130" y="303"/>
                  <a:pt x="123" y="299"/>
                </a:cubicBezTo>
                <a:cubicBezTo>
                  <a:pt x="119" y="297"/>
                  <a:pt x="115" y="293"/>
                  <a:pt x="114" y="287"/>
                </a:cubicBezTo>
                <a:cubicBezTo>
                  <a:pt x="113" y="282"/>
                  <a:pt x="114" y="276"/>
                  <a:pt x="117" y="272"/>
                </a:cubicBezTo>
                <a:cubicBezTo>
                  <a:pt x="117" y="272"/>
                  <a:pt x="118" y="272"/>
                  <a:pt x="118" y="272"/>
                </a:cubicBezTo>
                <a:cubicBezTo>
                  <a:pt x="120" y="270"/>
                  <a:pt x="125" y="271"/>
                  <a:pt x="131" y="273"/>
                </a:cubicBezTo>
                <a:cubicBezTo>
                  <a:pt x="134" y="273"/>
                  <a:pt x="138" y="274"/>
                  <a:pt x="140" y="274"/>
                </a:cubicBezTo>
                <a:cubicBezTo>
                  <a:pt x="140" y="270"/>
                  <a:pt x="140" y="265"/>
                  <a:pt x="139" y="261"/>
                </a:cubicBezTo>
                <a:cubicBezTo>
                  <a:pt x="138" y="247"/>
                  <a:pt x="136" y="230"/>
                  <a:pt x="152" y="212"/>
                </a:cubicBezTo>
                <a:cubicBezTo>
                  <a:pt x="152" y="212"/>
                  <a:pt x="152" y="212"/>
                  <a:pt x="152" y="212"/>
                </a:cubicBezTo>
                <a:cubicBezTo>
                  <a:pt x="151" y="212"/>
                  <a:pt x="151" y="212"/>
                  <a:pt x="150" y="212"/>
                </a:cubicBezTo>
                <a:cubicBezTo>
                  <a:pt x="146" y="212"/>
                  <a:pt x="145" y="210"/>
                  <a:pt x="144" y="209"/>
                </a:cubicBezTo>
                <a:cubicBezTo>
                  <a:pt x="143" y="208"/>
                  <a:pt x="143" y="207"/>
                  <a:pt x="144" y="206"/>
                </a:cubicBezTo>
                <a:close/>
                <a:moveTo>
                  <a:pt x="120" y="104"/>
                </a:moveTo>
                <a:cubicBezTo>
                  <a:pt x="112" y="114"/>
                  <a:pt x="105" y="125"/>
                  <a:pt x="100" y="136"/>
                </a:cubicBezTo>
                <a:cubicBezTo>
                  <a:pt x="107" y="135"/>
                  <a:pt x="116" y="138"/>
                  <a:pt x="121" y="144"/>
                </a:cubicBezTo>
                <a:cubicBezTo>
                  <a:pt x="122" y="146"/>
                  <a:pt x="122" y="146"/>
                  <a:pt x="122" y="146"/>
                </a:cubicBezTo>
                <a:cubicBezTo>
                  <a:pt x="122" y="146"/>
                  <a:pt x="123" y="145"/>
                  <a:pt x="124" y="145"/>
                </a:cubicBezTo>
                <a:cubicBezTo>
                  <a:pt x="125" y="144"/>
                  <a:pt x="126" y="143"/>
                  <a:pt x="128" y="143"/>
                </a:cubicBezTo>
                <a:cubicBezTo>
                  <a:pt x="128" y="143"/>
                  <a:pt x="129" y="143"/>
                  <a:pt x="130" y="143"/>
                </a:cubicBezTo>
                <a:cubicBezTo>
                  <a:pt x="130" y="144"/>
                  <a:pt x="130" y="144"/>
                  <a:pt x="131" y="144"/>
                </a:cubicBezTo>
                <a:cubicBezTo>
                  <a:pt x="132" y="147"/>
                  <a:pt x="131" y="149"/>
                  <a:pt x="131" y="150"/>
                </a:cubicBezTo>
                <a:cubicBezTo>
                  <a:pt x="131" y="151"/>
                  <a:pt x="131" y="151"/>
                  <a:pt x="131" y="151"/>
                </a:cubicBezTo>
                <a:cubicBezTo>
                  <a:pt x="139" y="156"/>
                  <a:pt x="147" y="155"/>
                  <a:pt x="155" y="148"/>
                </a:cubicBezTo>
                <a:cubicBezTo>
                  <a:pt x="150" y="142"/>
                  <a:pt x="150" y="137"/>
                  <a:pt x="150" y="131"/>
                </a:cubicBezTo>
                <a:cubicBezTo>
                  <a:pt x="150" y="129"/>
                  <a:pt x="150" y="126"/>
                  <a:pt x="149" y="124"/>
                </a:cubicBezTo>
                <a:cubicBezTo>
                  <a:pt x="149" y="120"/>
                  <a:pt x="150" y="118"/>
                  <a:pt x="152" y="117"/>
                </a:cubicBezTo>
                <a:cubicBezTo>
                  <a:pt x="153" y="115"/>
                  <a:pt x="154" y="114"/>
                  <a:pt x="154" y="111"/>
                </a:cubicBezTo>
                <a:cubicBezTo>
                  <a:pt x="153" y="110"/>
                  <a:pt x="152" y="110"/>
                  <a:pt x="151" y="110"/>
                </a:cubicBezTo>
                <a:cubicBezTo>
                  <a:pt x="147" y="110"/>
                  <a:pt x="141" y="110"/>
                  <a:pt x="137" y="105"/>
                </a:cubicBezTo>
                <a:cubicBezTo>
                  <a:pt x="136" y="102"/>
                  <a:pt x="135" y="102"/>
                  <a:pt x="135" y="102"/>
                </a:cubicBezTo>
                <a:cubicBezTo>
                  <a:pt x="134" y="102"/>
                  <a:pt x="132" y="103"/>
                  <a:pt x="129" y="105"/>
                </a:cubicBezTo>
                <a:cubicBezTo>
                  <a:pt x="127" y="106"/>
                  <a:pt x="127" y="106"/>
                  <a:pt x="127" y="106"/>
                </a:cubicBezTo>
                <a:cubicBezTo>
                  <a:pt x="126" y="107"/>
                  <a:pt x="125" y="107"/>
                  <a:pt x="124" y="106"/>
                </a:cubicBezTo>
                <a:cubicBezTo>
                  <a:pt x="123" y="106"/>
                  <a:pt x="122" y="105"/>
                  <a:pt x="121" y="104"/>
                </a:cubicBezTo>
                <a:cubicBezTo>
                  <a:pt x="121" y="104"/>
                  <a:pt x="121" y="104"/>
                  <a:pt x="120" y="104"/>
                </a:cubicBezTo>
                <a:close/>
                <a:moveTo>
                  <a:pt x="417" y="354"/>
                </a:moveTo>
                <a:cubicBezTo>
                  <a:pt x="410" y="348"/>
                  <a:pt x="400" y="348"/>
                  <a:pt x="394" y="354"/>
                </a:cubicBezTo>
                <a:cubicBezTo>
                  <a:pt x="363" y="384"/>
                  <a:pt x="324" y="405"/>
                  <a:pt x="281" y="413"/>
                </a:cubicBezTo>
                <a:cubicBezTo>
                  <a:pt x="263" y="416"/>
                  <a:pt x="245" y="417"/>
                  <a:pt x="226" y="415"/>
                </a:cubicBezTo>
                <a:cubicBezTo>
                  <a:pt x="129" y="406"/>
                  <a:pt x="53" y="333"/>
                  <a:pt x="37" y="241"/>
                </a:cubicBezTo>
                <a:cubicBezTo>
                  <a:pt x="33" y="224"/>
                  <a:pt x="32" y="205"/>
                  <a:pt x="34" y="186"/>
                </a:cubicBezTo>
                <a:cubicBezTo>
                  <a:pt x="40" y="121"/>
                  <a:pt x="74" y="66"/>
                  <a:pt x="123" y="32"/>
                </a:cubicBezTo>
                <a:cubicBezTo>
                  <a:pt x="131" y="27"/>
                  <a:pt x="132" y="17"/>
                  <a:pt x="127" y="9"/>
                </a:cubicBezTo>
                <a:cubicBezTo>
                  <a:pt x="122" y="2"/>
                  <a:pt x="112" y="0"/>
                  <a:pt x="105" y="5"/>
                </a:cubicBezTo>
                <a:cubicBezTo>
                  <a:pt x="48" y="45"/>
                  <a:pt x="8" y="109"/>
                  <a:pt x="2" y="183"/>
                </a:cubicBezTo>
                <a:cubicBezTo>
                  <a:pt x="0" y="205"/>
                  <a:pt x="1" y="226"/>
                  <a:pt x="5" y="247"/>
                </a:cubicBezTo>
                <a:cubicBezTo>
                  <a:pt x="23" y="353"/>
                  <a:pt x="111" y="437"/>
                  <a:pt x="223" y="447"/>
                </a:cubicBezTo>
                <a:cubicBezTo>
                  <a:pt x="245" y="449"/>
                  <a:pt x="266" y="448"/>
                  <a:pt x="287" y="444"/>
                </a:cubicBezTo>
                <a:cubicBezTo>
                  <a:pt x="337" y="436"/>
                  <a:pt x="382" y="412"/>
                  <a:pt x="416" y="377"/>
                </a:cubicBezTo>
                <a:cubicBezTo>
                  <a:pt x="423" y="371"/>
                  <a:pt x="423" y="360"/>
                  <a:pt x="417" y="354"/>
                </a:cubicBezTo>
                <a:close/>
              </a:path>
            </a:pathLst>
          </a:custGeom>
          <a:solidFill>
            <a:srgbClr val="191C5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EAA6FCA-4C6C-F18D-9736-1295F54A48C6}"/>
              </a:ext>
            </a:extLst>
          </p:cNvPr>
          <p:cNvGrpSpPr>
            <a:grpSpLocks noChangeAspect="1"/>
          </p:cNvGrpSpPr>
          <p:nvPr/>
        </p:nvGrpSpPr>
        <p:grpSpPr>
          <a:xfrm>
            <a:off x="3751549" y="2115226"/>
            <a:ext cx="402991" cy="403769"/>
            <a:chOff x="1754693" y="2521817"/>
            <a:chExt cx="822325" cy="823913"/>
          </a:xfrm>
          <a:solidFill>
            <a:srgbClr val="191C50"/>
          </a:solidFill>
        </p:grpSpPr>
        <p:sp>
          <p:nvSpPr>
            <p:cNvPr id="21" name="Freeform 42">
              <a:extLst>
                <a:ext uri="{FF2B5EF4-FFF2-40B4-BE49-F238E27FC236}">
                  <a16:creationId xmlns:a16="http://schemas.microsoft.com/office/drawing/2014/main" id="{71F0EDD3-7EE9-1AF0-FAA5-37EBAB190C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54693" y="2532929"/>
              <a:ext cx="668338" cy="777875"/>
            </a:xfrm>
            <a:custGeom>
              <a:avLst/>
              <a:gdLst>
                <a:gd name="T0" fmla="*/ 157 w 178"/>
                <a:gd name="T1" fmla="*/ 0 h 207"/>
                <a:gd name="T2" fmla="*/ 20 w 178"/>
                <a:gd name="T3" fmla="*/ 0 h 207"/>
                <a:gd name="T4" fmla="*/ 0 w 178"/>
                <a:gd name="T5" fmla="*/ 20 h 207"/>
                <a:gd name="T6" fmla="*/ 0 w 178"/>
                <a:gd name="T7" fmla="*/ 186 h 207"/>
                <a:gd name="T8" fmla="*/ 20 w 178"/>
                <a:gd name="T9" fmla="*/ 207 h 207"/>
                <a:gd name="T10" fmla="*/ 157 w 178"/>
                <a:gd name="T11" fmla="*/ 207 h 207"/>
                <a:gd name="T12" fmla="*/ 178 w 178"/>
                <a:gd name="T13" fmla="*/ 186 h 207"/>
                <a:gd name="T14" fmla="*/ 178 w 178"/>
                <a:gd name="T15" fmla="*/ 20 h 207"/>
                <a:gd name="T16" fmla="*/ 157 w 178"/>
                <a:gd name="T17" fmla="*/ 0 h 207"/>
                <a:gd name="T18" fmla="*/ 89 w 178"/>
                <a:gd name="T19" fmla="*/ 200 h 207"/>
                <a:gd name="T20" fmla="*/ 81 w 178"/>
                <a:gd name="T21" fmla="*/ 193 h 207"/>
                <a:gd name="T22" fmla="*/ 89 w 178"/>
                <a:gd name="T23" fmla="*/ 185 h 207"/>
                <a:gd name="T24" fmla="*/ 96 w 178"/>
                <a:gd name="T25" fmla="*/ 193 h 207"/>
                <a:gd name="T26" fmla="*/ 89 w 178"/>
                <a:gd name="T27" fmla="*/ 200 h 207"/>
                <a:gd name="T28" fmla="*/ 161 w 178"/>
                <a:gd name="T29" fmla="*/ 176 h 207"/>
                <a:gd name="T30" fmla="*/ 157 w 178"/>
                <a:gd name="T31" fmla="*/ 179 h 207"/>
                <a:gd name="T32" fmla="*/ 20 w 178"/>
                <a:gd name="T33" fmla="*/ 179 h 207"/>
                <a:gd name="T34" fmla="*/ 17 w 178"/>
                <a:gd name="T35" fmla="*/ 176 h 207"/>
                <a:gd name="T36" fmla="*/ 17 w 178"/>
                <a:gd name="T37" fmla="*/ 20 h 207"/>
                <a:gd name="T38" fmla="*/ 20 w 178"/>
                <a:gd name="T39" fmla="*/ 17 h 207"/>
                <a:gd name="T40" fmla="*/ 157 w 178"/>
                <a:gd name="T41" fmla="*/ 17 h 207"/>
                <a:gd name="T42" fmla="*/ 161 w 178"/>
                <a:gd name="T43" fmla="*/ 20 h 207"/>
                <a:gd name="T44" fmla="*/ 161 w 178"/>
                <a:gd name="T45" fmla="*/ 17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07">
                  <a:moveTo>
                    <a:pt x="15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98"/>
                    <a:pt x="9" y="207"/>
                    <a:pt x="20" y="207"/>
                  </a:cubicBezTo>
                  <a:cubicBezTo>
                    <a:pt x="157" y="207"/>
                    <a:pt x="157" y="207"/>
                    <a:pt x="157" y="207"/>
                  </a:cubicBezTo>
                  <a:cubicBezTo>
                    <a:pt x="169" y="207"/>
                    <a:pt x="178" y="198"/>
                    <a:pt x="178" y="186"/>
                  </a:cubicBezTo>
                  <a:cubicBezTo>
                    <a:pt x="178" y="20"/>
                    <a:pt x="178" y="20"/>
                    <a:pt x="178" y="20"/>
                  </a:cubicBezTo>
                  <a:cubicBezTo>
                    <a:pt x="178" y="9"/>
                    <a:pt x="169" y="0"/>
                    <a:pt x="157" y="0"/>
                  </a:cubicBezTo>
                  <a:close/>
                  <a:moveTo>
                    <a:pt x="89" y="200"/>
                  </a:moveTo>
                  <a:cubicBezTo>
                    <a:pt x="85" y="200"/>
                    <a:pt x="81" y="197"/>
                    <a:pt x="81" y="193"/>
                  </a:cubicBezTo>
                  <a:cubicBezTo>
                    <a:pt x="81" y="189"/>
                    <a:pt x="85" y="185"/>
                    <a:pt x="89" y="185"/>
                  </a:cubicBezTo>
                  <a:cubicBezTo>
                    <a:pt x="93" y="185"/>
                    <a:pt x="96" y="189"/>
                    <a:pt x="96" y="193"/>
                  </a:cubicBezTo>
                  <a:cubicBezTo>
                    <a:pt x="96" y="197"/>
                    <a:pt x="93" y="200"/>
                    <a:pt x="89" y="200"/>
                  </a:cubicBezTo>
                  <a:close/>
                  <a:moveTo>
                    <a:pt x="161" y="176"/>
                  </a:moveTo>
                  <a:cubicBezTo>
                    <a:pt x="161" y="177"/>
                    <a:pt x="159" y="179"/>
                    <a:pt x="157" y="179"/>
                  </a:cubicBezTo>
                  <a:cubicBezTo>
                    <a:pt x="20" y="179"/>
                    <a:pt x="20" y="179"/>
                    <a:pt x="20" y="179"/>
                  </a:cubicBezTo>
                  <a:cubicBezTo>
                    <a:pt x="18" y="179"/>
                    <a:pt x="17" y="177"/>
                    <a:pt x="17" y="176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18"/>
                    <a:pt x="18" y="17"/>
                    <a:pt x="20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9" y="17"/>
                    <a:pt x="161" y="18"/>
                    <a:pt x="161" y="20"/>
                  </a:cubicBezTo>
                  <a:lnTo>
                    <a:pt x="161" y="1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43">
              <a:extLst>
                <a:ext uri="{FF2B5EF4-FFF2-40B4-BE49-F238E27FC236}">
                  <a16:creationId xmlns:a16="http://schemas.microsoft.com/office/drawing/2014/main" id="{02105527-4D95-0AD3-38B9-7163E7B0E2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7480" y="2521817"/>
              <a:ext cx="109538" cy="52388"/>
            </a:xfrm>
            <a:custGeom>
              <a:avLst/>
              <a:gdLst>
                <a:gd name="T0" fmla="*/ 25 w 29"/>
                <a:gd name="T1" fmla="*/ 0 h 14"/>
                <a:gd name="T2" fmla="*/ 4 w 29"/>
                <a:gd name="T3" fmla="*/ 0 h 14"/>
                <a:gd name="T4" fmla="*/ 0 w 29"/>
                <a:gd name="T5" fmla="*/ 4 h 14"/>
                <a:gd name="T6" fmla="*/ 0 w 29"/>
                <a:gd name="T7" fmla="*/ 14 h 14"/>
                <a:gd name="T8" fmla="*/ 29 w 29"/>
                <a:gd name="T9" fmla="*/ 14 h 14"/>
                <a:gd name="T10" fmla="*/ 29 w 29"/>
                <a:gd name="T11" fmla="*/ 4 h 14"/>
                <a:gd name="T12" fmla="*/ 25 w 29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4">
                  <a:moveTo>
                    <a:pt x="2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2"/>
                    <a:pt x="27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44">
              <a:extLst>
                <a:ext uri="{FF2B5EF4-FFF2-40B4-BE49-F238E27FC236}">
                  <a16:creationId xmlns:a16="http://schemas.microsoft.com/office/drawing/2014/main" id="{D78A5C3D-075B-F921-DBCE-834A94E9C7B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7480" y="2585317"/>
              <a:ext cx="109538" cy="760413"/>
            </a:xfrm>
            <a:custGeom>
              <a:avLst/>
              <a:gdLst>
                <a:gd name="T0" fmla="*/ 0 w 29"/>
                <a:gd name="T1" fmla="*/ 60 h 202"/>
                <a:gd name="T2" fmla="*/ 2 w 29"/>
                <a:gd name="T3" fmla="*/ 63 h 202"/>
                <a:gd name="T4" fmla="*/ 19 w 29"/>
                <a:gd name="T5" fmla="*/ 63 h 202"/>
                <a:gd name="T6" fmla="*/ 19 w 29"/>
                <a:gd name="T7" fmla="*/ 66 h 202"/>
                <a:gd name="T8" fmla="*/ 4 w 29"/>
                <a:gd name="T9" fmla="*/ 66 h 202"/>
                <a:gd name="T10" fmla="*/ 4 w 29"/>
                <a:gd name="T11" fmla="*/ 169 h 202"/>
                <a:gd name="T12" fmla="*/ 15 w 29"/>
                <a:gd name="T13" fmla="*/ 202 h 202"/>
                <a:gd name="T14" fmla="*/ 25 w 29"/>
                <a:gd name="T15" fmla="*/ 169 h 202"/>
                <a:gd name="T16" fmla="*/ 25 w 29"/>
                <a:gd name="T17" fmla="*/ 64 h 202"/>
                <a:gd name="T18" fmla="*/ 29 w 29"/>
                <a:gd name="T19" fmla="*/ 60 h 202"/>
                <a:gd name="T20" fmla="*/ 29 w 29"/>
                <a:gd name="T21" fmla="*/ 0 h 202"/>
                <a:gd name="T22" fmla="*/ 0 w 29"/>
                <a:gd name="T23" fmla="*/ 0 h 202"/>
                <a:gd name="T24" fmla="*/ 0 w 29"/>
                <a:gd name="T25" fmla="*/ 6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202">
                  <a:moveTo>
                    <a:pt x="0" y="60"/>
                  </a:moveTo>
                  <a:cubicBezTo>
                    <a:pt x="0" y="61"/>
                    <a:pt x="1" y="62"/>
                    <a:pt x="2" y="6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15" y="202"/>
                    <a:pt x="15" y="202"/>
                    <a:pt x="15" y="202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7" y="64"/>
                    <a:pt x="29" y="62"/>
                    <a:pt x="29" y="6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Rectangle 45">
              <a:extLst>
                <a:ext uri="{FF2B5EF4-FFF2-40B4-BE49-F238E27FC236}">
                  <a16:creationId xmlns:a16="http://schemas.microsoft.com/office/drawing/2014/main" id="{2C6D1D9E-796A-28E0-135C-C628DF4757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3755" y="2736129"/>
              <a:ext cx="436563" cy="41275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Rectangle 46">
              <a:extLst>
                <a:ext uri="{FF2B5EF4-FFF2-40B4-BE49-F238E27FC236}">
                  <a16:creationId xmlns:a16="http://schemas.microsoft.com/office/drawing/2014/main" id="{43109EB2-69AD-8508-B82D-06C90DAA26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0580" y="2832967"/>
              <a:ext cx="434975" cy="41275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Rectangle 47">
              <a:extLst>
                <a:ext uri="{FF2B5EF4-FFF2-40B4-BE49-F238E27FC236}">
                  <a16:creationId xmlns:a16="http://schemas.microsoft.com/office/drawing/2014/main" id="{8D3980A4-B8E2-35E1-5109-280F4AC1F0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3755" y="2931392"/>
              <a:ext cx="431800" cy="41275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Rectangle 48">
              <a:extLst>
                <a:ext uri="{FF2B5EF4-FFF2-40B4-BE49-F238E27FC236}">
                  <a16:creationId xmlns:a16="http://schemas.microsoft.com/office/drawing/2014/main" id="{32A7E833-B091-6052-AA7B-BF6EF50AED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7405" y="3029817"/>
              <a:ext cx="434975" cy="41275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778B391-A2E0-F32E-C4DE-4A329C3DFB51}"/>
              </a:ext>
            </a:extLst>
          </p:cNvPr>
          <p:cNvGrpSpPr>
            <a:grpSpLocks noChangeAspect="1"/>
          </p:cNvGrpSpPr>
          <p:nvPr/>
        </p:nvGrpSpPr>
        <p:grpSpPr>
          <a:xfrm>
            <a:off x="8231774" y="4313022"/>
            <a:ext cx="435076" cy="329375"/>
            <a:chOff x="3192968" y="2571029"/>
            <a:chExt cx="1012825" cy="766763"/>
          </a:xfrm>
          <a:solidFill>
            <a:srgbClr val="191C50"/>
          </a:solidFill>
        </p:grpSpPr>
        <p:sp>
          <p:nvSpPr>
            <p:cNvPr id="29" name="Freeform 74">
              <a:extLst>
                <a:ext uri="{FF2B5EF4-FFF2-40B4-BE49-F238E27FC236}">
                  <a16:creationId xmlns:a16="http://schemas.microsoft.com/office/drawing/2014/main" id="{05BBF93C-25F2-8143-1914-2CA787B71E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85068" y="3082204"/>
              <a:ext cx="649288" cy="239713"/>
            </a:xfrm>
            <a:custGeom>
              <a:avLst/>
              <a:gdLst>
                <a:gd name="T0" fmla="*/ 0 w 173"/>
                <a:gd name="T1" fmla="*/ 12 h 64"/>
                <a:gd name="T2" fmla="*/ 0 w 173"/>
                <a:gd name="T3" fmla="*/ 52 h 64"/>
                <a:gd name="T4" fmla="*/ 12 w 173"/>
                <a:gd name="T5" fmla="*/ 64 h 64"/>
                <a:gd name="T6" fmla="*/ 173 w 173"/>
                <a:gd name="T7" fmla="*/ 64 h 64"/>
                <a:gd name="T8" fmla="*/ 173 w 173"/>
                <a:gd name="T9" fmla="*/ 54 h 64"/>
                <a:gd name="T10" fmla="*/ 162 w 173"/>
                <a:gd name="T11" fmla="*/ 54 h 64"/>
                <a:gd name="T12" fmla="*/ 159 w 173"/>
                <a:gd name="T13" fmla="*/ 34 h 64"/>
                <a:gd name="T14" fmla="*/ 164 w 173"/>
                <a:gd name="T15" fmla="*/ 10 h 64"/>
                <a:gd name="T16" fmla="*/ 173 w 173"/>
                <a:gd name="T17" fmla="*/ 10 h 64"/>
                <a:gd name="T18" fmla="*/ 173 w 173"/>
                <a:gd name="T19" fmla="*/ 0 h 64"/>
                <a:gd name="T20" fmla="*/ 12 w 173"/>
                <a:gd name="T21" fmla="*/ 0 h 64"/>
                <a:gd name="T22" fmla="*/ 0 w 173"/>
                <a:gd name="T23" fmla="*/ 12 h 64"/>
                <a:gd name="T24" fmla="*/ 150 w 173"/>
                <a:gd name="T25" fmla="*/ 21 h 64"/>
                <a:gd name="T26" fmla="*/ 149 w 173"/>
                <a:gd name="T27" fmla="*/ 30 h 64"/>
                <a:gd name="T28" fmla="*/ 25 w 173"/>
                <a:gd name="T29" fmla="*/ 30 h 64"/>
                <a:gd name="T30" fmla="*/ 25 w 173"/>
                <a:gd name="T31" fmla="*/ 34 h 64"/>
                <a:gd name="T32" fmla="*/ 149 w 173"/>
                <a:gd name="T33" fmla="*/ 34 h 64"/>
                <a:gd name="T34" fmla="*/ 150 w 173"/>
                <a:gd name="T35" fmla="*/ 43 h 64"/>
                <a:gd name="T36" fmla="*/ 26 w 173"/>
                <a:gd name="T37" fmla="*/ 43 h 64"/>
                <a:gd name="T38" fmla="*/ 26 w 173"/>
                <a:gd name="T39" fmla="*/ 47 h 64"/>
                <a:gd name="T40" fmla="*/ 150 w 173"/>
                <a:gd name="T41" fmla="*/ 47 h 64"/>
                <a:gd name="T42" fmla="*/ 152 w 173"/>
                <a:gd name="T43" fmla="*/ 54 h 64"/>
                <a:gd name="T44" fmla="*/ 12 w 173"/>
                <a:gd name="T45" fmla="*/ 54 h 64"/>
                <a:gd name="T46" fmla="*/ 10 w 173"/>
                <a:gd name="T47" fmla="*/ 52 h 64"/>
                <a:gd name="T48" fmla="*/ 10 w 173"/>
                <a:gd name="T49" fmla="*/ 12 h 64"/>
                <a:gd name="T50" fmla="*/ 12 w 173"/>
                <a:gd name="T51" fmla="*/ 10 h 64"/>
                <a:gd name="T52" fmla="*/ 153 w 173"/>
                <a:gd name="T53" fmla="*/ 10 h 64"/>
                <a:gd name="T54" fmla="*/ 151 w 173"/>
                <a:gd name="T55" fmla="*/ 17 h 64"/>
                <a:gd name="T56" fmla="*/ 26 w 173"/>
                <a:gd name="T57" fmla="*/ 17 h 64"/>
                <a:gd name="T58" fmla="*/ 26 w 173"/>
                <a:gd name="T59" fmla="*/ 21 h 64"/>
                <a:gd name="T60" fmla="*/ 150 w 173"/>
                <a:gd name="T61" fmla="*/ 2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3" h="64">
                  <a:moveTo>
                    <a:pt x="0" y="1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9"/>
                    <a:pt x="6" y="64"/>
                    <a:pt x="12" y="64"/>
                  </a:cubicBezTo>
                  <a:cubicBezTo>
                    <a:pt x="173" y="64"/>
                    <a:pt x="173" y="64"/>
                    <a:pt x="173" y="64"/>
                  </a:cubicBezTo>
                  <a:cubicBezTo>
                    <a:pt x="173" y="54"/>
                    <a:pt x="173" y="54"/>
                    <a:pt x="173" y="54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61" y="50"/>
                    <a:pt x="159" y="43"/>
                    <a:pt x="159" y="34"/>
                  </a:cubicBezTo>
                  <a:cubicBezTo>
                    <a:pt x="159" y="23"/>
                    <a:pt x="162" y="15"/>
                    <a:pt x="164" y="10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lose/>
                  <a:moveTo>
                    <a:pt x="150" y="21"/>
                  </a:moveTo>
                  <a:cubicBezTo>
                    <a:pt x="150" y="24"/>
                    <a:pt x="149" y="27"/>
                    <a:pt x="149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149" y="34"/>
                    <a:pt x="149" y="34"/>
                    <a:pt x="149" y="34"/>
                  </a:cubicBezTo>
                  <a:cubicBezTo>
                    <a:pt x="149" y="37"/>
                    <a:pt x="149" y="40"/>
                    <a:pt x="150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51" y="50"/>
                    <a:pt x="151" y="52"/>
                    <a:pt x="15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0" y="53"/>
                    <a:pt x="10" y="5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1"/>
                    <a:pt x="11" y="10"/>
                    <a:pt x="12" y="10"/>
                  </a:cubicBezTo>
                  <a:cubicBezTo>
                    <a:pt x="153" y="10"/>
                    <a:pt x="153" y="10"/>
                    <a:pt x="153" y="10"/>
                  </a:cubicBezTo>
                  <a:cubicBezTo>
                    <a:pt x="152" y="12"/>
                    <a:pt x="152" y="14"/>
                    <a:pt x="151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21"/>
                    <a:pt x="26" y="21"/>
                    <a:pt x="26" y="21"/>
                  </a:cubicBezTo>
                  <a:lnTo>
                    <a:pt x="150" y="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75">
              <a:extLst>
                <a:ext uri="{FF2B5EF4-FFF2-40B4-BE49-F238E27FC236}">
                  <a16:creationId xmlns:a16="http://schemas.microsoft.com/office/drawing/2014/main" id="{9CEEA06E-2C3A-325A-A76A-855D40D1C1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73955" y="2807567"/>
              <a:ext cx="649288" cy="244475"/>
            </a:xfrm>
            <a:custGeom>
              <a:avLst/>
              <a:gdLst>
                <a:gd name="T0" fmla="*/ 12 w 173"/>
                <a:gd name="T1" fmla="*/ 65 h 65"/>
                <a:gd name="T2" fmla="*/ 173 w 173"/>
                <a:gd name="T3" fmla="*/ 65 h 65"/>
                <a:gd name="T4" fmla="*/ 173 w 173"/>
                <a:gd name="T5" fmla="*/ 55 h 65"/>
                <a:gd name="T6" fmla="*/ 162 w 173"/>
                <a:gd name="T7" fmla="*/ 55 h 65"/>
                <a:gd name="T8" fmla="*/ 159 w 173"/>
                <a:gd name="T9" fmla="*/ 35 h 65"/>
                <a:gd name="T10" fmla="*/ 164 w 173"/>
                <a:gd name="T11" fmla="*/ 10 h 65"/>
                <a:gd name="T12" fmla="*/ 173 w 173"/>
                <a:gd name="T13" fmla="*/ 10 h 65"/>
                <a:gd name="T14" fmla="*/ 173 w 173"/>
                <a:gd name="T15" fmla="*/ 0 h 65"/>
                <a:gd name="T16" fmla="*/ 12 w 173"/>
                <a:gd name="T17" fmla="*/ 0 h 65"/>
                <a:gd name="T18" fmla="*/ 0 w 173"/>
                <a:gd name="T19" fmla="*/ 12 h 65"/>
                <a:gd name="T20" fmla="*/ 0 w 173"/>
                <a:gd name="T21" fmla="*/ 53 h 65"/>
                <a:gd name="T22" fmla="*/ 12 w 173"/>
                <a:gd name="T23" fmla="*/ 65 h 65"/>
                <a:gd name="T24" fmla="*/ 10 w 173"/>
                <a:gd name="T25" fmla="*/ 12 h 65"/>
                <a:gd name="T26" fmla="*/ 12 w 173"/>
                <a:gd name="T27" fmla="*/ 10 h 65"/>
                <a:gd name="T28" fmla="*/ 153 w 173"/>
                <a:gd name="T29" fmla="*/ 10 h 65"/>
                <a:gd name="T30" fmla="*/ 151 w 173"/>
                <a:gd name="T31" fmla="*/ 17 h 65"/>
                <a:gd name="T32" fmla="*/ 26 w 173"/>
                <a:gd name="T33" fmla="*/ 17 h 65"/>
                <a:gd name="T34" fmla="*/ 26 w 173"/>
                <a:gd name="T35" fmla="*/ 22 h 65"/>
                <a:gd name="T36" fmla="*/ 150 w 173"/>
                <a:gd name="T37" fmla="*/ 22 h 65"/>
                <a:gd name="T38" fmla="*/ 149 w 173"/>
                <a:gd name="T39" fmla="*/ 30 h 65"/>
                <a:gd name="T40" fmla="*/ 25 w 173"/>
                <a:gd name="T41" fmla="*/ 30 h 65"/>
                <a:gd name="T42" fmla="*/ 25 w 173"/>
                <a:gd name="T43" fmla="*/ 35 h 65"/>
                <a:gd name="T44" fmla="*/ 149 w 173"/>
                <a:gd name="T45" fmla="*/ 35 h 65"/>
                <a:gd name="T46" fmla="*/ 150 w 173"/>
                <a:gd name="T47" fmla="*/ 43 h 65"/>
                <a:gd name="T48" fmla="*/ 26 w 173"/>
                <a:gd name="T49" fmla="*/ 43 h 65"/>
                <a:gd name="T50" fmla="*/ 26 w 173"/>
                <a:gd name="T51" fmla="*/ 48 h 65"/>
                <a:gd name="T52" fmla="*/ 150 w 173"/>
                <a:gd name="T53" fmla="*/ 48 h 65"/>
                <a:gd name="T54" fmla="*/ 152 w 173"/>
                <a:gd name="T55" fmla="*/ 55 h 65"/>
                <a:gd name="T56" fmla="*/ 12 w 173"/>
                <a:gd name="T57" fmla="*/ 55 h 65"/>
                <a:gd name="T58" fmla="*/ 10 w 173"/>
                <a:gd name="T59" fmla="*/ 53 h 65"/>
                <a:gd name="T60" fmla="*/ 10 w 173"/>
                <a:gd name="T61" fmla="*/ 1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3" h="65">
                  <a:moveTo>
                    <a:pt x="12" y="65"/>
                  </a:moveTo>
                  <a:cubicBezTo>
                    <a:pt x="173" y="65"/>
                    <a:pt x="173" y="65"/>
                    <a:pt x="173" y="6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1" y="50"/>
                    <a:pt x="159" y="43"/>
                    <a:pt x="159" y="35"/>
                  </a:cubicBezTo>
                  <a:cubicBezTo>
                    <a:pt x="159" y="23"/>
                    <a:pt x="162" y="15"/>
                    <a:pt x="164" y="10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9"/>
                    <a:pt x="6" y="65"/>
                    <a:pt x="12" y="65"/>
                  </a:cubicBezTo>
                  <a:close/>
                  <a:moveTo>
                    <a:pt x="10" y="12"/>
                  </a:moveTo>
                  <a:cubicBezTo>
                    <a:pt x="10" y="11"/>
                    <a:pt x="11" y="10"/>
                    <a:pt x="12" y="10"/>
                  </a:cubicBezTo>
                  <a:cubicBezTo>
                    <a:pt x="153" y="10"/>
                    <a:pt x="153" y="10"/>
                    <a:pt x="153" y="10"/>
                  </a:cubicBezTo>
                  <a:cubicBezTo>
                    <a:pt x="152" y="13"/>
                    <a:pt x="152" y="15"/>
                    <a:pt x="151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150" y="22"/>
                    <a:pt x="150" y="22"/>
                    <a:pt x="150" y="22"/>
                  </a:cubicBezTo>
                  <a:cubicBezTo>
                    <a:pt x="150" y="25"/>
                    <a:pt x="149" y="27"/>
                    <a:pt x="149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149" y="35"/>
                    <a:pt x="149" y="35"/>
                    <a:pt x="149" y="35"/>
                  </a:cubicBezTo>
                  <a:cubicBezTo>
                    <a:pt x="149" y="38"/>
                    <a:pt x="149" y="41"/>
                    <a:pt x="150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150" y="48"/>
                    <a:pt x="150" y="48"/>
                    <a:pt x="150" y="48"/>
                  </a:cubicBezTo>
                  <a:cubicBezTo>
                    <a:pt x="151" y="50"/>
                    <a:pt x="151" y="53"/>
                    <a:pt x="152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1" y="55"/>
                    <a:pt x="10" y="54"/>
                    <a:pt x="10" y="53"/>
                  </a:cubicBezTo>
                  <a:lnTo>
                    <a:pt x="10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76">
              <a:extLst>
                <a:ext uri="{FF2B5EF4-FFF2-40B4-BE49-F238E27FC236}">
                  <a16:creationId xmlns:a16="http://schemas.microsoft.com/office/drawing/2014/main" id="{EA6B635A-5B6E-F289-3CBB-86812C9A24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92968" y="2750417"/>
              <a:ext cx="280988" cy="587375"/>
            </a:xfrm>
            <a:custGeom>
              <a:avLst/>
              <a:gdLst>
                <a:gd name="T0" fmla="*/ 65 w 75"/>
                <a:gd name="T1" fmla="*/ 16 h 156"/>
                <a:gd name="T2" fmla="*/ 48 w 75"/>
                <a:gd name="T3" fmla="*/ 16 h 156"/>
                <a:gd name="T4" fmla="*/ 27 w 75"/>
                <a:gd name="T5" fmla="*/ 9 h 156"/>
                <a:gd name="T6" fmla="*/ 28 w 75"/>
                <a:gd name="T7" fmla="*/ 2 h 156"/>
                <a:gd name="T8" fmla="*/ 19 w 75"/>
                <a:gd name="T9" fmla="*/ 0 h 156"/>
                <a:gd name="T10" fmla="*/ 1 w 75"/>
                <a:gd name="T11" fmla="*/ 139 h 156"/>
                <a:gd name="T12" fmla="*/ 10 w 75"/>
                <a:gd name="T13" fmla="*/ 150 h 156"/>
                <a:gd name="T14" fmla="*/ 45 w 75"/>
                <a:gd name="T15" fmla="*/ 155 h 156"/>
                <a:gd name="T16" fmla="*/ 57 w 75"/>
                <a:gd name="T17" fmla="*/ 146 h 156"/>
                <a:gd name="T18" fmla="*/ 75 w 75"/>
                <a:gd name="T19" fmla="*/ 8 h 156"/>
                <a:gd name="T20" fmla="*/ 67 w 75"/>
                <a:gd name="T21" fmla="*/ 7 h 156"/>
                <a:gd name="T22" fmla="*/ 65 w 75"/>
                <a:gd name="T23" fmla="*/ 16 h 156"/>
                <a:gd name="T24" fmla="*/ 48 w 75"/>
                <a:gd name="T25" fmla="*/ 145 h 156"/>
                <a:gd name="T26" fmla="*/ 46 w 75"/>
                <a:gd name="T27" fmla="*/ 146 h 156"/>
                <a:gd name="T28" fmla="*/ 11 w 75"/>
                <a:gd name="T29" fmla="*/ 142 h 156"/>
                <a:gd name="T30" fmla="*/ 10 w 75"/>
                <a:gd name="T31" fmla="*/ 140 h 156"/>
                <a:gd name="T32" fmla="*/ 26 w 75"/>
                <a:gd name="T33" fmla="*/ 18 h 156"/>
                <a:gd name="T34" fmla="*/ 32 w 75"/>
                <a:gd name="T35" fmla="*/ 21 h 156"/>
                <a:gd name="T36" fmla="*/ 17 w 75"/>
                <a:gd name="T37" fmla="*/ 129 h 156"/>
                <a:gd name="T38" fmla="*/ 21 w 75"/>
                <a:gd name="T39" fmla="*/ 129 h 156"/>
                <a:gd name="T40" fmla="*/ 35 w 75"/>
                <a:gd name="T41" fmla="*/ 22 h 156"/>
                <a:gd name="T42" fmla="*/ 43 w 75"/>
                <a:gd name="T43" fmla="*/ 24 h 156"/>
                <a:gd name="T44" fmla="*/ 28 w 75"/>
                <a:gd name="T45" fmla="*/ 131 h 156"/>
                <a:gd name="T46" fmla="*/ 32 w 75"/>
                <a:gd name="T47" fmla="*/ 131 h 156"/>
                <a:gd name="T48" fmla="*/ 47 w 75"/>
                <a:gd name="T49" fmla="*/ 25 h 156"/>
                <a:gd name="T50" fmla="*/ 54 w 75"/>
                <a:gd name="T51" fmla="*/ 25 h 156"/>
                <a:gd name="T52" fmla="*/ 40 w 75"/>
                <a:gd name="T53" fmla="*/ 132 h 156"/>
                <a:gd name="T54" fmla="*/ 43 w 75"/>
                <a:gd name="T55" fmla="*/ 132 h 156"/>
                <a:gd name="T56" fmla="*/ 58 w 75"/>
                <a:gd name="T57" fmla="*/ 25 h 156"/>
                <a:gd name="T58" fmla="*/ 64 w 75"/>
                <a:gd name="T59" fmla="*/ 25 h 156"/>
                <a:gd name="T60" fmla="*/ 48 w 75"/>
                <a:gd name="T61" fmla="*/ 14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5" h="156">
                  <a:moveTo>
                    <a:pt x="65" y="16"/>
                  </a:moveTo>
                  <a:cubicBezTo>
                    <a:pt x="61" y="17"/>
                    <a:pt x="55" y="17"/>
                    <a:pt x="48" y="16"/>
                  </a:cubicBezTo>
                  <a:cubicBezTo>
                    <a:pt x="38" y="15"/>
                    <a:pt x="31" y="11"/>
                    <a:pt x="27" y="9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" y="139"/>
                    <a:pt x="1" y="139"/>
                    <a:pt x="1" y="139"/>
                  </a:cubicBezTo>
                  <a:cubicBezTo>
                    <a:pt x="0" y="144"/>
                    <a:pt x="4" y="150"/>
                    <a:pt x="10" y="150"/>
                  </a:cubicBezTo>
                  <a:cubicBezTo>
                    <a:pt x="45" y="155"/>
                    <a:pt x="45" y="155"/>
                    <a:pt x="45" y="155"/>
                  </a:cubicBezTo>
                  <a:cubicBezTo>
                    <a:pt x="51" y="156"/>
                    <a:pt x="56" y="152"/>
                    <a:pt x="57" y="146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67" y="7"/>
                    <a:pt x="67" y="7"/>
                    <a:pt x="67" y="7"/>
                  </a:cubicBezTo>
                  <a:lnTo>
                    <a:pt x="65" y="16"/>
                  </a:lnTo>
                  <a:close/>
                  <a:moveTo>
                    <a:pt x="48" y="145"/>
                  </a:moveTo>
                  <a:cubicBezTo>
                    <a:pt x="48" y="146"/>
                    <a:pt x="47" y="147"/>
                    <a:pt x="46" y="146"/>
                  </a:cubicBezTo>
                  <a:cubicBezTo>
                    <a:pt x="11" y="142"/>
                    <a:pt x="11" y="142"/>
                    <a:pt x="11" y="142"/>
                  </a:cubicBezTo>
                  <a:cubicBezTo>
                    <a:pt x="10" y="142"/>
                    <a:pt x="10" y="141"/>
                    <a:pt x="10" y="140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8" y="19"/>
                    <a:pt x="30" y="20"/>
                    <a:pt x="32" y="21"/>
                  </a:cubicBezTo>
                  <a:cubicBezTo>
                    <a:pt x="17" y="129"/>
                    <a:pt x="17" y="129"/>
                    <a:pt x="17" y="129"/>
                  </a:cubicBezTo>
                  <a:cubicBezTo>
                    <a:pt x="21" y="129"/>
                    <a:pt x="21" y="129"/>
                    <a:pt x="21" y="129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8" y="23"/>
                    <a:pt x="40" y="23"/>
                    <a:pt x="43" y="24"/>
                  </a:cubicBezTo>
                  <a:cubicBezTo>
                    <a:pt x="28" y="131"/>
                    <a:pt x="28" y="131"/>
                    <a:pt x="28" y="131"/>
                  </a:cubicBezTo>
                  <a:cubicBezTo>
                    <a:pt x="32" y="131"/>
                    <a:pt x="32" y="131"/>
                    <a:pt x="32" y="131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9" y="25"/>
                    <a:pt x="51" y="25"/>
                    <a:pt x="54" y="25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60" y="25"/>
                    <a:pt x="62" y="25"/>
                    <a:pt x="64" y="25"/>
                  </a:cubicBezTo>
                  <a:lnTo>
                    <a:pt x="48" y="1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" name="Rectangle 77">
              <a:extLst>
                <a:ext uri="{FF2B5EF4-FFF2-40B4-BE49-F238E27FC236}">
                  <a16:creationId xmlns:a16="http://schemas.microsoft.com/office/drawing/2014/main" id="{B5F5BF12-AEC2-FC98-A41E-55E26C343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6043" y="2571029"/>
              <a:ext cx="539750" cy="41275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78">
              <a:extLst>
                <a:ext uri="{FF2B5EF4-FFF2-40B4-BE49-F238E27FC236}">
                  <a16:creationId xmlns:a16="http://schemas.microsoft.com/office/drawing/2014/main" id="{150BBD30-A4A7-B7C3-828C-57B66E4528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5468" y="2623417"/>
              <a:ext cx="57150" cy="217488"/>
            </a:xfrm>
            <a:custGeom>
              <a:avLst/>
              <a:gdLst>
                <a:gd name="T0" fmla="*/ 10 w 15"/>
                <a:gd name="T1" fmla="*/ 0 h 58"/>
                <a:gd name="T2" fmla="*/ 5 w 15"/>
                <a:gd name="T3" fmla="*/ 0 h 58"/>
                <a:gd name="T4" fmla="*/ 5 w 15"/>
                <a:gd name="T5" fmla="*/ 38 h 58"/>
                <a:gd name="T6" fmla="*/ 0 w 15"/>
                <a:gd name="T7" fmla="*/ 50 h 58"/>
                <a:gd name="T8" fmla="*/ 7 w 15"/>
                <a:gd name="T9" fmla="*/ 58 h 58"/>
                <a:gd name="T10" fmla="*/ 15 w 15"/>
                <a:gd name="T11" fmla="*/ 50 h 58"/>
                <a:gd name="T12" fmla="*/ 10 w 15"/>
                <a:gd name="T13" fmla="*/ 38 h 58"/>
                <a:gd name="T14" fmla="*/ 10 w 15"/>
                <a:gd name="T1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58">
                  <a:moveTo>
                    <a:pt x="1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2" y="41"/>
                    <a:pt x="0" y="47"/>
                    <a:pt x="0" y="50"/>
                  </a:cubicBezTo>
                  <a:cubicBezTo>
                    <a:pt x="0" y="54"/>
                    <a:pt x="3" y="58"/>
                    <a:pt x="7" y="58"/>
                  </a:cubicBezTo>
                  <a:cubicBezTo>
                    <a:pt x="11" y="58"/>
                    <a:pt x="15" y="54"/>
                    <a:pt x="15" y="50"/>
                  </a:cubicBezTo>
                  <a:cubicBezTo>
                    <a:pt x="15" y="47"/>
                    <a:pt x="13" y="41"/>
                    <a:pt x="10" y="38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6" name="Rectangle 79">
              <a:extLst>
                <a:ext uri="{FF2B5EF4-FFF2-40B4-BE49-F238E27FC236}">
                  <a16:creationId xmlns:a16="http://schemas.microsoft.com/office/drawing/2014/main" id="{B19A26EC-7918-D506-2E06-E3338AEB29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21605" y="2631354"/>
              <a:ext cx="417513" cy="16033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Freeform 7" descr="D:\51PPT模板网\51pptmoban.com\图片001.jpg">
            <a:extLst>
              <a:ext uri="{FF2B5EF4-FFF2-40B4-BE49-F238E27FC236}">
                <a16:creationId xmlns:a16="http://schemas.microsoft.com/office/drawing/2014/main" id="{623E5E1E-1E96-8B65-2883-BB251946BFB4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7596013" y="2218077"/>
            <a:ext cx="435831" cy="356916"/>
          </a:xfrm>
          <a:custGeom>
            <a:avLst/>
            <a:gdLst>
              <a:gd name="T0" fmla="*/ 212041 w 563"/>
              <a:gd name="T1" fmla="*/ 254653 h 461"/>
              <a:gd name="T2" fmla="*/ 219565 w 563"/>
              <a:gd name="T3" fmla="*/ 253284 h 461"/>
              <a:gd name="T4" fmla="*/ 377569 w 563"/>
              <a:gd name="T5" fmla="*/ 169769 h 461"/>
              <a:gd name="T6" fmla="*/ 382357 w 563"/>
              <a:gd name="T7" fmla="*/ 154709 h 461"/>
              <a:gd name="T8" fmla="*/ 367309 w 563"/>
              <a:gd name="T9" fmla="*/ 150601 h 461"/>
              <a:gd name="T10" fmla="*/ 212725 w 563"/>
              <a:gd name="T11" fmla="*/ 232063 h 461"/>
              <a:gd name="T12" fmla="*/ 40356 w 563"/>
              <a:gd name="T13" fmla="*/ 195097 h 461"/>
              <a:gd name="T14" fmla="*/ 25992 w 563"/>
              <a:gd name="T15" fmla="*/ 173191 h 461"/>
              <a:gd name="T16" fmla="*/ 48564 w 563"/>
              <a:gd name="T17" fmla="*/ 158816 h 461"/>
              <a:gd name="T18" fmla="*/ 214093 w 563"/>
              <a:gd name="T19" fmla="*/ 193728 h 461"/>
              <a:gd name="T20" fmla="*/ 219565 w 563"/>
              <a:gd name="T21" fmla="*/ 192359 h 461"/>
              <a:gd name="T22" fmla="*/ 377569 w 563"/>
              <a:gd name="T23" fmla="*/ 108844 h 461"/>
              <a:gd name="T24" fmla="*/ 382357 w 563"/>
              <a:gd name="T25" fmla="*/ 94468 h 461"/>
              <a:gd name="T26" fmla="*/ 367309 w 563"/>
              <a:gd name="T27" fmla="*/ 89676 h 461"/>
              <a:gd name="T28" fmla="*/ 212041 w 563"/>
              <a:gd name="T29" fmla="*/ 171822 h 461"/>
              <a:gd name="T30" fmla="*/ 40356 w 563"/>
              <a:gd name="T31" fmla="*/ 134857 h 461"/>
              <a:gd name="T32" fmla="*/ 25992 w 563"/>
              <a:gd name="T33" fmla="*/ 112266 h 461"/>
              <a:gd name="T34" fmla="*/ 48564 w 563"/>
              <a:gd name="T35" fmla="*/ 97891 h 461"/>
              <a:gd name="T36" fmla="*/ 203833 w 563"/>
              <a:gd name="T37" fmla="*/ 130749 h 461"/>
              <a:gd name="T38" fmla="*/ 209305 w 563"/>
              <a:gd name="T39" fmla="*/ 129380 h 461"/>
              <a:gd name="T40" fmla="*/ 367993 w 563"/>
              <a:gd name="T41" fmla="*/ 47234 h 461"/>
              <a:gd name="T42" fmla="*/ 365941 w 563"/>
              <a:gd name="T43" fmla="*/ 32858 h 461"/>
              <a:gd name="T44" fmla="*/ 212041 w 563"/>
              <a:gd name="T45" fmla="*/ 2738 h 461"/>
              <a:gd name="T46" fmla="*/ 170316 w 563"/>
              <a:gd name="T47" fmla="*/ 8215 h 461"/>
              <a:gd name="T48" fmla="*/ 28044 w 563"/>
              <a:gd name="T49" fmla="*/ 78039 h 461"/>
              <a:gd name="T50" fmla="*/ 22572 w 563"/>
              <a:gd name="T51" fmla="*/ 81462 h 461"/>
              <a:gd name="T52" fmla="*/ 4788 w 563"/>
              <a:gd name="T53" fmla="*/ 107475 h 461"/>
              <a:gd name="T54" fmla="*/ 17100 w 563"/>
              <a:gd name="T55" fmla="*/ 146494 h 461"/>
              <a:gd name="T56" fmla="*/ 4788 w 563"/>
              <a:gd name="T57" fmla="*/ 168400 h 461"/>
              <a:gd name="T58" fmla="*/ 17100 w 563"/>
              <a:gd name="T59" fmla="*/ 207419 h 461"/>
              <a:gd name="T60" fmla="*/ 4788 w 563"/>
              <a:gd name="T61" fmla="*/ 229325 h 461"/>
              <a:gd name="T62" fmla="*/ 35568 w 563"/>
              <a:gd name="T63" fmla="*/ 277243 h 461"/>
              <a:gd name="T64" fmla="*/ 212725 w 563"/>
              <a:gd name="T65" fmla="*/ 314893 h 461"/>
              <a:gd name="T66" fmla="*/ 219565 w 563"/>
              <a:gd name="T67" fmla="*/ 314209 h 461"/>
              <a:gd name="T68" fmla="*/ 377569 w 563"/>
              <a:gd name="T69" fmla="*/ 230694 h 461"/>
              <a:gd name="T70" fmla="*/ 382357 w 563"/>
              <a:gd name="T71" fmla="*/ 215634 h 461"/>
              <a:gd name="T72" fmla="*/ 367309 w 563"/>
              <a:gd name="T73" fmla="*/ 210842 h 461"/>
              <a:gd name="T74" fmla="*/ 212041 w 563"/>
              <a:gd name="T75" fmla="*/ 292988 h 461"/>
              <a:gd name="T76" fmla="*/ 40356 w 563"/>
              <a:gd name="T77" fmla="*/ 256022 h 461"/>
              <a:gd name="T78" fmla="*/ 25992 w 563"/>
              <a:gd name="T79" fmla="*/ 233432 h 461"/>
              <a:gd name="T80" fmla="*/ 48564 w 563"/>
              <a:gd name="T81" fmla="*/ 219056 h 461"/>
              <a:gd name="T82" fmla="*/ 212041 w 563"/>
              <a:gd name="T83" fmla="*/ 254653 h 461"/>
              <a:gd name="T84" fmla="*/ 202465 w 563"/>
              <a:gd name="T85" fmla="*/ 39019 h 461"/>
              <a:gd name="T86" fmla="*/ 276337 w 563"/>
              <a:gd name="T87" fmla="*/ 53395 h 461"/>
              <a:gd name="T88" fmla="*/ 244189 w 563"/>
              <a:gd name="T89" fmla="*/ 69140 h 461"/>
              <a:gd name="T90" fmla="*/ 170316 w 563"/>
              <a:gd name="T91" fmla="*/ 54080 h 461"/>
              <a:gd name="T92" fmla="*/ 202465 w 563"/>
              <a:gd name="T93" fmla="*/ 39019 h 461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563" h="461">
                <a:moveTo>
                  <a:pt x="310" y="372"/>
                </a:moveTo>
                <a:cubicBezTo>
                  <a:pt x="314" y="372"/>
                  <a:pt x="318" y="371"/>
                  <a:pt x="321" y="370"/>
                </a:cubicBezTo>
                <a:cubicBezTo>
                  <a:pt x="552" y="248"/>
                  <a:pt x="552" y="248"/>
                  <a:pt x="552" y="248"/>
                </a:cubicBezTo>
                <a:cubicBezTo>
                  <a:pt x="560" y="244"/>
                  <a:pt x="563" y="234"/>
                  <a:pt x="559" y="226"/>
                </a:cubicBezTo>
                <a:cubicBezTo>
                  <a:pt x="555" y="218"/>
                  <a:pt x="545" y="215"/>
                  <a:pt x="537" y="220"/>
                </a:cubicBezTo>
                <a:cubicBezTo>
                  <a:pt x="311" y="339"/>
                  <a:pt x="311" y="339"/>
                  <a:pt x="311" y="339"/>
                </a:cubicBezTo>
                <a:cubicBezTo>
                  <a:pt x="59" y="285"/>
                  <a:pt x="59" y="285"/>
                  <a:pt x="59" y="285"/>
                </a:cubicBezTo>
                <a:cubicBezTo>
                  <a:pt x="44" y="282"/>
                  <a:pt x="35" y="268"/>
                  <a:pt x="38" y="253"/>
                </a:cubicBezTo>
                <a:cubicBezTo>
                  <a:pt x="41" y="238"/>
                  <a:pt x="56" y="228"/>
                  <a:pt x="71" y="232"/>
                </a:cubicBezTo>
                <a:cubicBezTo>
                  <a:pt x="71" y="232"/>
                  <a:pt x="313" y="283"/>
                  <a:pt x="313" y="283"/>
                </a:cubicBezTo>
                <a:cubicBezTo>
                  <a:pt x="316" y="283"/>
                  <a:pt x="318" y="283"/>
                  <a:pt x="321" y="281"/>
                </a:cubicBezTo>
                <a:cubicBezTo>
                  <a:pt x="552" y="159"/>
                  <a:pt x="552" y="159"/>
                  <a:pt x="552" y="159"/>
                </a:cubicBezTo>
                <a:cubicBezTo>
                  <a:pt x="560" y="155"/>
                  <a:pt x="563" y="146"/>
                  <a:pt x="559" y="138"/>
                </a:cubicBezTo>
                <a:cubicBezTo>
                  <a:pt x="555" y="130"/>
                  <a:pt x="545" y="127"/>
                  <a:pt x="537" y="131"/>
                </a:cubicBezTo>
                <a:cubicBezTo>
                  <a:pt x="310" y="251"/>
                  <a:pt x="310" y="251"/>
                  <a:pt x="310" y="251"/>
                </a:cubicBezTo>
                <a:cubicBezTo>
                  <a:pt x="59" y="197"/>
                  <a:pt x="59" y="197"/>
                  <a:pt x="59" y="197"/>
                </a:cubicBezTo>
                <a:cubicBezTo>
                  <a:pt x="44" y="194"/>
                  <a:pt x="35" y="179"/>
                  <a:pt x="38" y="164"/>
                </a:cubicBezTo>
                <a:cubicBezTo>
                  <a:pt x="41" y="149"/>
                  <a:pt x="56" y="140"/>
                  <a:pt x="71" y="143"/>
                </a:cubicBezTo>
                <a:cubicBezTo>
                  <a:pt x="71" y="143"/>
                  <a:pt x="297" y="191"/>
                  <a:pt x="298" y="191"/>
                </a:cubicBezTo>
                <a:cubicBezTo>
                  <a:pt x="301" y="191"/>
                  <a:pt x="303" y="191"/>
                  <a:pt x="306" y="189"/>
                </a:cubicBezTo>
                <a:cubicBezTo>
                  <a:pt x="306" y="189"/>
                  <a:pt x="538" y="69"/>
                  <a:pt x="538" y="69"/>
                </a:cubicBezTo>
                <a:cubicBezTo>
                  <a:pt x="554" y="61"/>
                  <a:pt x="553" y="51"/>
                  <a:pt x="535" y="48"/>
                </a:cubicBezTo>
                <a:cubicBezTo>
                  <a:pt x="310" y="4"/>
                  <a:pt x="310" y="4"/>
                  <a:pt x="310" y="4"/>
                </a:cubicBezTo>
                <a:cubicBezTo>
                  <a:pt x="292" y="0"/>
                  <a:pt x="265" y="4"/>
                  <a:pt x="249" y="12"/>
                </a:cubicBezTo>
                <a:cubicBezTo>
                  <a:pt x="41" y="114"/>
                  <a:pt x="41" y="114"/>
                  <a:pt x="41" y="114"/>
                </a:cubicBezTo>
                <a:cubicBezTo>
                  <a:pt x="38" y="116"/>
                  <a:pt x="35" y="118"/>
                  <a:pt x="33" y="119"/>
                </a:cubicBezTo>
                <a:cubicBezTo>
                  <a:pt x="20" y="128"/>
                  <a:pt x="10" y="141"/>
                  <a:pt x="7" y="157"/>
                </a:cubicBezTo>
                <a:cubicBezTo>
                  <a:pt x="2" y="179"/>
                  <a:pt x="10" y="200"/>
                  <a:pt x="25" y="214"/>
                </a:cubicBezTo>
                <a:cubicBezTo>
                  <a:pt x="16" y="222"/>
                  <a:pt x="9" y="233"/>
                  <a:pt x="7" y="246"/>
                </a:cubicBezTo>
                <a:cubicBezTo>
                  <a:pt x="2" y="268"/>
                  <a:pt x="10" y="289"/>
                  <a:pt x="25" y="303"/>
                </a:cubicBezTo>
                <a:cubicBezTo>
                  <a:pt x="16" y="311"/>
                  <a:pt x="9" y="322"/>
                  <a:pt x="7" y="335"/>
                </a:cubicBezTo>
                <a:cubicBezTo>
                  <a:pt x="0" y="367"/>
                  <a:pt x="20" y="399"/>
                  <a:pt x="52" y="405"/>
                </a:cubicBezTo>
                <a:cubicBezTo>
                  <a:pt x="52" y="405"/>
                  <a:pt x="310" y="461"/>
                  <a:pt x="311" y="460"/>
                </a:cubicBezTo>
                <a:cubicBezTo>
                  <a:pt x="314" y="460"/>
                  <a:pt x="318" y="460"/>
                  <a:pt x="321" y="459"/>
                </a:cubicBezTo>
                <a:cubicBezTo>
                  <a:pt x="552" y="337"/>
                  <a:pt x="552" y="337"/>
                  <a:pt x="552" y="337"/>
                </a:cubicBezTo>
                <a:cubicBezTo>
                  <a:pt x="560" y="332"/>
                  <a:pt x="563" y="323"/>
                  <a:pt x="559" y="315"/>
                </a:cubicBezTo>
                <a:cubicBezTo>
                  <a:pt x="555" y="307"/>
                  <a:pt x="545" y="304"/>
                  <a:pt x="537" y="308"/>
                </a:cubicBezTo>
                <a:cubicBezTo>
                  <a:pt x="310" y="428"/>
                  <a:pt x="310" y="428"/>
                  <a:pt x="310" y="428"/>
                </a:cubicBezTo>
                <a:cubicBezTo>
                  <a:pt x="59" y="374"/>
                  <a:pt x="59" y="374"/>
                  <a:pt x="59" y="374"/>
                </a:cubicBezTo>
                <a:cubicBezTo>
                  <a:pt x="44" y="371"/>
                  <a:pt x="35" y="356"/>
                  <a:pt x="38" y="341"/>
                </a:cubicBezTo>
                <a:cubicBezTo>
                  <a:pt x="41" y="327"/>
                  <a:pt x="56" y="317"/>
                  <a:pt x="71" y="320"/>
                </a:cubicBezTo>
                <a:cubicBezTo>
                  <a:pt x="71" y="320"/>
                  <a:pt x="309" y="372"/>
                  <a:pt x="310" y="372"/>
                </a:cubicBezTo>
                <a:close/>
                <a:moveTo>
                  <a:pt x="296" y="57"/>
                </a:moveTo>
                <a:cubicBezTo>
                  <a:pt x="404" y="78"/>
                  <a:pt x="404" y="78"/>
                  <a:pt x="404" y="78"/>
                </a:cubicBezTo>
                <a:cubicBezTo>
                  <a:pt x="357" y="101"/>
                  <a:pt x="357" y="101"/>
                  <a:pt x="357" y="101"/>
                </a:cubicBezTo>
                <a:cubicBezTo>
                  <a:pt x="249" y="79"/>
                  <a:pt x="249" y="79"/>
                  <a:pt x="249" y="79"/>
                </a:cubicBezTo>
                <a:lnTo>
                  <a:pt x="296" y="57"/>
                </a:lnTo>
                <a:close/>
              </a:path>
            </a:pathLst>
          </a:custGeom>
          <a:solidFill>
            <a:srgbClr val="191C5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5072F7F6-E27D-DCB7-4995-A9AFB81307EE}"/>
              </a:ext>
            </a:extLst>
          </p:cNvPr>
          <p:cNvGrpSpPr/>
          <p:nvPr/>
        </p:nvGrpSpPr>
        <p:grpSpPr>
          <a:xfrm>
            <a:off x="8112925" y="2056100"/>
            <a:ext cx="2842374" cy="816522"/>
            <a:chOff x="283599" y="1906534"/>
            <a:chExt cx="2842374" cy="81652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C603460-0FF5-604D-AA8E-7CA9ED64B933}"/>
                </a:ext>
              </a:extLst>
            </p:cNvPr>
            <p:cNvSpPr txBox="1"/>
            <p:nvPr/>
          </p:nvSpPr>
          <p:spPr>
            <a:xfrm>
              <a:off x="283599" y="2190603"/>
              <a:ext cx="284237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B450EF7-8D3E-475E-CB3B-08A4ED0FFE6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7C7850BD-A621-940F-0463-91F363176AAB}"/>
              </a:ext>
            </a:extLst>
          </p:cNvPr>
          <p:cNvGrpSpPr/>
          <p:nvPr/>
        </p:nvGrpSpPr>
        <p:grpSpPr>
          <a:xfrm>
            <a:off x="803643" y="1890296"/>
            <a:ext cx="2926151" cy="816522"/>
            <a:chOff x="341986" y="1906534"/>
            <a:chExt cx="2926151" cy="81652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1D7ADFFB-1ED4-A2B0-6548-C7645E237E96}"/>
                </a:ext>
              </a:extLst>
            </p:cNvPr>
            <p:cNvSpPr txBox="1"/>
            <p:nvPr/>
          </p:nvSpPr>
          <p:spPr>
            <a:xfrm>
              <a:off x="341986" y="2190603"/>
              <a:ext cx="29080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42A0F072-34B1-F5D5-A35A-048F61FC8D84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B4B64D79-3F6A-D64B-CFA3-D342CC499FA7}"/>
              </a:ext>
            </a:extLst>
          </p:cNvPr>
          <p:cNvGrpSpPr/>
          <p:nvPr/>
        </p:nvGrpSpPr>
        <p:grpSpPr>
          <a:xfrm>
            <a:off x="8773232" y="4124344"/>
            <a:ext cx="2842374" cy="816522"/>
            <a:chOff x="283599" y="1906534"/>
            <a:chExt cx="2842374" cy="81652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94521111-32A5-CE50-A353-941B8059E4AF}"/>
                </a:ext>
              </a:extLst>
            </p:cNvPr>
            <p:cNvSpPr txBox="1"/>
            <p:nvPr/>
          </p:nvSpPr>
          <p:spPr>
            <a:xfrm>
              <a:off x="283599" y="2190603"/>
              <a:ext cx="284237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926A3B04-7F7F-64AB-0A75-7093E8BF8A4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A91F4510-F52D-2076-668D-CD5F49626040}"/>
              </a:ext>
            </a:extLst>
          </p:cNvPr>
          <p:cNvGrpSpPr/>
          <p:nvPr/>
        </p:nvGrpSpPr>
        <p:grpSpPr>
          <a:xfrm>
            <a:off x="798512" y="3344861"/>
            <a:ext cx="2235567" cy="1047355"/>
            <a:chOff x="1032570" y="1906534"/>
            <a:chExt cx="2235567" cy="1047355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271BA31D-59C5-A20E-ED15-F101E21A4501}"/>
                </a:ext>
              </a:extLst>
            </p:cNvPr>
            <p:cNvSpPr txBox="1"/>
            <p:nvPr/>
          </p:nvSpPr>
          <p:spPr>
            <a:xfrm>
              <a:off x="1272283" y="2190603"/>
              <a:ext cx="197774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B1380737-213E-F193-C4D4-176C3610546A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35259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>
            <a:extLst>
              <a:ext uri="{FF2B5EF4-FFF2-40B4-BE49-F238E27FC236}">
                <a16:creationId xmlns:a16="http://schemas.microsoft.com/office/drawing/2014/main" id="{95EF4BCE-CA52-FE4E-6032-5CD9EF7E2AFC}"/>
              </a:ext>
            </a:extLst>
          </p:cNvPr>
          <p:cNvSpPr txBox="1"/>
          <p:nvPr/>
        </p:nvSpPr>
        <p:spPr>
          <a:xfrm>
            <a:off x="5524368" y="452915"/>
            <a:ext cx="19225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自我评价和展望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587C419-DC18-C478-A2EE-5752E51859AB}"/>
              </a:ext>
            </a:extLst>
          </p:cNvPr>
          <p:cNvSpPr txBox="1"/>
          <p:nvPr/>
        </p:nvSpPr>
        <p:spPr>
          <a:xfrm>
            <a:off x="4847951" y="318259"/>
            <a:ext cx="6383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191C50"/>
                </a:solidFill>
                <a:latin typeface="字魂扁桃体" pitchFamily="2" charset="-122"/>
                <a:ea typeface="字魂扁桃体" pitchFamily="2" charset="-122"/>
              </a:rPr>
              <a:t>04</a:t>
            </a:r>
            <a:endParaRPr lang="zh-CN" altLang="en-US" sz="3200" dirty="0">
              <a:solidFill>
                <a:srgbClr val="191C50"/>
              </a:solidFill>
              <a:latin typeface="字魂扁桃体" pitchFamily="2" charset="-122"/>
              <a:ea typeface="字魂扁桃体" pitchFamily="2" charset="-122"/>
            </a:endParaRPr>
          </a:p>
        </p:txBody>
      </p:sp>
      <p:grpSp>
        <p:nvGrpSpPr>
          <p:cNvPr id="2" name="Group 5">
            <a:extLst>
              <a:ext uri="{FF2B5EF4-FFF2-40B4-BE49-F238E27FC236}">
                <a16:creationId xmlns:a16="http://schemas.microsoft.com/office/drawing/2014/main" id="{DA70950D-E93B-6322-4A29-0FEC45B819FB}"/>
              </a:ext>
            </a:extLst>
          </p:cNvPr>
          <p:cNvGrpSpPr>
            <a:grpSpLocks/>
          </p:cNvGrpSpPr>
          <p:nvPr/>
        </p:nvGrpSpPr>
        <p:grpSpPr bwMode="auto">
          <a:xfrm>
            <a:off x="1826905" y="3795434"/>
            <a:ext cx="1270220" cy="1271980"/>
            <a:chOff x="0" y="0"/>
            <a:chExt cx="1080120" cy="1080120"/>
          </a:xfrm>
        </p:grpSpPr>
        <p:grpSp>
          <p:nvGrpSpPr>
            <p:cNvPr id="3" name="Group 6">
              <a:extLst>
                <a:ext uri="{FF2B5EF4-FFF2-40B4-BE49-F238E27FC236}">
                  <a16:creationId xmlns:a16="http://schemas.microsoft.com/office/drawing/2014/main" id="{7CD0EAF6-AB8D-2899-29CF-D61B455A9CD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" name="椭圆 6">
                <a:extLst>
                  <a:ext uri="{FF2B5EF4-FFF2-40B4-BE49-F238E27FC236}">
                    <a16:creationId xmlns:a16="http://schemas.microsoft.com/office/drawing/2014/main" id="{457BB133-57F9-C536-9D25-716A966FB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rgbClr val="FFEF1C"/>
              </a:solidFill>
              <a:ln w="127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9pPr>
              </a:lstStyle>
              <a:p>
                <a:pPr algn="ctr"/>
                <a:endParaRPr lang="zh-CN" altLang="zh-CN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F17D698B-621B-D04C-E945-58E72D863D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9pPr>
              </a:lstStyle>
              <a:p>
                <a:pPr algn="ctr"/>
                <a:endParaRPr lang="zh-CN" altLang="zh-CN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endParaRPr>
              </a:p>
            </p:txBody>
          </p:sp>
        </p:grpSp>
        <p:sp>
          <p:nvSpPr>
            <p:cNvPr id="4" name="文本框 10">
              <a:extLst>
                <a:ext uri="{FF2B5EF4-FFF2-40B4-BE49-F238E27FC236}">
                  <a16:creationId xmlns:a16="http://schemas.microsoft.com/office/drawing/2014/main" id="{8316496A-37C2-CE1D-970F-CC798F4E32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603" y="317910"/>
              <a:ext cx="456912" cy="444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1400" b="1" dirty="0">
                  <a:solidFill>
                    <a:srgbClr val="191C50"/>
                  </a:solidFill>
                  <a:latin typeface="+mn-lt"/>
                  <a:ea typeface="+mn-ea"/>
                  <a:cs typeface="+mn-ea"/>
                  <a:sym typeface="+mn-lt"/>
                </a:rPr>
                <a:t>添加</a:t>
              </a:r>
              <a:endParaRPr lang="en-US" altLang="zh-CN" sz="1400" b="1" dirty="0">
                <a:solidFill>
                  <a:srgbClr val="191C50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1400" b="1" dirty="0">
                  <a:solidFill>
                    <a:srgbClr val="191C50"/>
                  </a:solidFill>
                  <a:latin typeface="+mn-lt"/>
                  <a:ea typeface="+mn-ea"/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8" name="Group 11">
            <a:extLst>
              <a:ext uri="{FF2B5EF4-FFF2-40B4-BE49-F238E27FC236}">
                <a16:creationId xmlns:a16="http://schemas.microsoft.com/office/drawing/2014/main" id="{484C91E4-B7CB-2E3C-0368-BCDB04857035}"/>
              </a:ext>
            </a:extLst>
          </p:cNvPr>
          <p:cNvGrpSpPr>
            <a:grpSpLocks/>
          </p:cNvGrpSpPr>
          <p:nvPr/>
        </p:nvGrpSpPr>
        <p:grpSpPr bwMode="auto">
          <a:xfrm>
            <a:off x="3320141" y="2104224"/>
            <a:ext cx="1741791" cy="1742025"/>
            <a:chOff x="0" y="0"/>
            <a:chExt cx="1080120" cy="1080120"/>
          </a:xfrm>
        </p:grpSpPr>
        <p:sp>
          <p:nvSpPr>
            <p:cNvPr id="10" name="椭圆 27">
              <a:extLst>
                <a:ext uri="{FF2B5EF4-FFF2-40B4-BE49-F238E27FC236}">
                  <a16:creationId xmlns:a16="http://schemas.microsoft.com/office/drawing/2014/main" id="{1E75FDA8-0801-F4E5-F46C-DD2F1D5533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080120" cy="1080120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9pPr>
            </a:lstStyle>
            <a:p>
              <a:pPr algn="ctr"/>
              <a:endParaRPr lang="zh-CN" altLang="zh-CN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11" name="椭圆 28">
              <a:extLst>
                <a:ext uri="{FF2B5EF4-FFF2-40B4-BE49-F238E27FC236}">
                  <a16:creationId xmlns:a16="http://schemas.microsoft.com/office/drawing/2014/main" id="{03F14284-A20C-D9CE-76F9-B3A620725D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08" y="72008"/>
              <a:ext cx="936104" cy="936104"/>
            </a:xfrm>
            <a:prstGeom prst="ellipse">
              <a:avLst/>
            </a:prstGeom>
            <a:solidFill>
              <a:srgbClr val="FFEF1C"/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9pPr>
            </a:lstStyle>
            <a:p>
              <a:pPr algn="ctr"/>
              <a:endParaRPr lang="zh-CN" altLang="zh-CN">
                <a:sym typeface="+mn-lt"/>
              </a:endParaRPr>
            </a:p>
          </p:txBody>
        </p:sp>
      </p:grpSp>
      <p:grpSp>
        <p:nvGrpSpPr>
          <p:cNvPr id="13" name="Group 16">
            <a:extLst>
              <a:ext uri="{FF2B5EF4-FFF2-40B4-BE49-F238E27FC236}">
                <a16:creationId xmlns:a16="http://schemas.microsoft.com/office/drawing/2014/main" id="{D1DB3800-87A5-1EA7-23BA-58B492E7FFFB}"/>
              </a:ext>
            </a:extLst>
          </p:cNvPr>
          <p:cNvGrpSpPr>
            <a:grpSpLocks/>
          </p:cNvGrpSpPr>
          <p:nvPr/>
        </p:nvGrpSpPr>
        <p:grpSpPr bwMode="auto">
          <a:xfrm>
            <a:off x="5625591" y="3795434"/>
            <a:ext cx="1560784" cy="1560993"/>
            <a:chOff x="0" y="0"/>
            <a:chExt cx="1080120" cy="1080120"/>
          </a:xfrm>
        </p:grpSpPr>
        <p:sp>
          <p:nvSpPr>
            <p:cNvPr id="15" name="椭圆 32">
              <a:extLst>
                <a:ext uri="{FF2B5EF4-FFF2-40B4-BE49-F238E27FC236}">
                  <a16:creationId xmlns:a16="http://schemas.microsoft.com/office/drawing/2014/main" id="{349548D2-9E3C-78AC-46D8-761DB44AD0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080120" cy="1080120"/>
            </a:xfrm>
            <a:prstGeom prst="ellipse">
              <a:avLst/>
            </a:prstGeom>
            <a:solidFill>
              <a:srgbClr val="FFEF1C"/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9pPr>
            </a:lstStyle>
            <a:p>
              <a:pPr algn="ctr"/>
              <a:endParaRPr lang="zh-CN" altLang="zh-CN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6" name="椭圆 33">
              <a:extLst>
                <a:ext uri="{FF2B5EF4-FFF2-40B4-BE49-F238E27FC236}">
                  <a16:creationId xmlns:a16="http://schemas.microsoft.com/office/drawing/2014/main" id="{9E9940A9-6A11-6C93-4562-4BA449A48B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08" y="72008"/>
              <a:ext cx="936104" cy="936104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9pPr>
            </a:lstStyle>
            <a:p>
              <a:pPr algn="ctr"/>
              <a:endParaRPr lang="zh-CN" altLang="zh-CN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</p:grpSp>
      <p:grpSp>
        <p:nvGrpSpPr>
          <p:cNvPr id="18" name="Group 21">
            <a:extLst>
              <a:ext uri="{FF2B5EF4-FFF2-40B4-BE49-F238E27FC236}">
                <a16:creationId xmlns:a16="http://schemas.microsoft.com/office/drawing/2014/main" id="{D1396B00-7A60-F890-B5C4-957E40AB233A}"/>
              </a:ext>
            </a:extLst>
          </p:cNvPr>
          <p:cNvGrpSpPr>
            <a:grpSpLocks/>
          </p:cNvGrpSpPr>
          <p:nvPr/>
        </p:nvGrpSpPr>
        <p:grpSpPr bwMode="auto">
          <a:xfrm>
            <a:off x="7453121" y="1341989"/>
            <a:ext cx="2287984" cy="2286705"/>
            <a:chOff x="0" y="0"/>
            <a:chExt cx="1080120" cy="1080120"/>
          </a:xfrm>
        </p:grpSpPr>
        <p:sp>
          <p:nvSpPr>
            <p:cNvPr id="20" name="椭圆 38">
              <a:extLst>
                <a:ext uri="{FF2B5EF4-FFF2-40B4-BE49-F238E27FC236}">
                  <a16:creationId xmlns:a16="http://schemas.microsoft.com/office/drawing/2014/main" id="{9E7F6C6C-054C-B69D-6BEC-7D29CFBB4E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080120" cy="1080120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9pPr>
            </a:lstStyle>
            <a:p>
              <a:pPr algn="ctr"/>
              <a:endPara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21" name="椭圆 39">
              <a:extLst>
                <a:ext uri="{FF2B5EF4-FFF2-40B4-BE49-F238E27FC236}">
                  <a16:creationId xmlns:a16="http://schemas.microsoft.com/office/drawing/2014/main" id="{E64EBD03-1DA4-99DA-FBE9-E3DF71EA45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08" y="72008"/>
              <a:ext cx="936104" cy="936104"/>
            </a:xfrm>
            <a:prstGeom prst="ellipse">
              <a:avLst/>
            </a:prstGeom>
            <a:solidFill>
              <a:srgbClr val="FFEF1C"/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9pPr>
            </a:lstStyle>
            <a:p>
              <a:pPr algn="ctr"/>
              <a:endParaRPr lang="zh-CN" altLang="zh-CN">
                <a:sym typeface="+mn-lt"/>
              </a:endParaRPr>
            </a:p>
          </p:txBody>
        </p:sp>
      </p:grpSp>
      <p:cxnSp>
        <p:nvCxnSpPr>
          <p:cNvPr id="22" name="直接连接符 13">
            <a:extLst>
              <a:ext uri="{FF2B5EF4-FFF2-40B4-BE49-F238E27FC236}">
                <a16:creationId xmlns:a16="http://schemas.microsoft.com/office/drawing/2014/main" id="{FC2E5E65-4452-E9F9-89A4-62E132BD9CCA}"/>
              </a:ext>
            </a:extLst>
          </p:cNvPr>
          <p:cNvCxnSpPr>
            <a:cxnSpLocks noChangeShapeType="1"/>
            <a:stCxn id="5" idx="7"/>
            <a:endCxn id="10" idx="3"/>
          </p:cNvCxnSpPr>
          <p:nvPr/>
        </p:nvCxnSpPr>
        <p:spPr bwMode="auto">
          <a:xfrm flipV="1">
            <a:off x="2911105" y="3591135"/>
            <a:ext cx="664116" cy="390576"/>
          </a:xfrm>
          <a:prstGeom prst="line">
            <a:avLst/>
          </a:prstGeom>
          <a:noFill/>
          <a:ln w="12700">
            <a:solidFill>
              <a:srgbClr val="191C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" name="直接连接符 17">
            <a:extLst>
              <a:ext uri="{FF2B5EF4-FFF2-40B4-BE49-F238E27FC236}">
                <a16:creationId xmlns:a16="http://schemas.microsoft.com/office/drawing/2014/main" id="{ED983658-611E-467B-4382-C8A4AE690F49}"/>
              </a:ext>
            </a:extLst>
          </p:cNvPr>
          <p:cNvSpPr>
            <a:spLocks noChangeShapeType="1"/>
          </p:cNvSpPr>
          <p:nvPr/>
        </p:nvSpPr>
        <p:spPr bwMode="auto">
          <a:xfrm>
            <a:off x="4946021" y="3369853"/>
            <a:ext cx="908208" cy="654252"/>
          </a:xfrm>
          <a:prstGeom prst="line">
            <a:avLst/>
          </a:prstGeom>
          <a:noFill/>
          <a:ln w="12700">
            <a:solidFill>
              <a:srgbClr val="191C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52" tIns="45727" rIns="91452" bIns="45727"/>
          <a:lstStyle/>
          <a:p>
            <a:endParaRPr lang="zh-CN" altLang="en-US" sz="2400">
              <a:cs typeface="+mn-ea"/>
              <a:sym typeface="+mn-lt"/>
            </a:endParaRPr>
          </a:p>
        </p:txBody>
      </p:sp>
      <p:cxnSp>
        <p:nvCxnSpPr>
          <p:cNvPr id="24" name="直接连接符 20">
            <a:extLst>
              <a:ext uri="{FF2B5EF4-FFF2-40B4-BE49-F238E27FC236}">
                <a16:creationId xmlns:a16="http://schemas.microsoft.com/office/drawing/2014/main" id="{DCA79D58-C4FC-9DDB-2037-577061888916}"/>
              </a:ext>
            </a:extLst>
          </p:cNvPr>
          <p:cNvCxnSpPr>
            <a:cxnSpLocks noChangeShapeType="1"/>
            <a:stCxn id="15" idx="7"/>
            <a:endCxn id="20" idx="3"/>
          </p:cNvCxnSpPr>
          <p:nvPr/>
        </p:nvCxnSpPr>
        <p:spPr bwMode="auto">
          <a:xfrm flipV="1">
            <a:off x="6956145" y="3293629"/>
            <a:ext cx="831995" cy="732063"/>
          </a:xfrm>
          <a:prstGeom prst="line">
            <a:avLst/>
          </a:prstGeom>
          <a:noFill/>
          <a:ln w="12700">
            <a:solidFill>
              <a:srgbClr val="191C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" name="直接连接符 23">
            <a:extLst>
              <a:ext uri="{FF2B5EF4-FFF2-40B4-BE49-F238E27FC236}">
                <a16:creationId xmlns:a16="http://schemas.microsoft.com/office/drawing/2014/main" id="{26268B79-DAEE-2945-89F9-B759CCAD9984}"/>
              </a:ext>
            </a:extLst>
          </p:cNvPr>
          <p:cNvCxnSpPr>
            <a:cxnSpLocks noChangeShapeType="1"/>
            <a:stCxn id="36" idx="5"/>
            <a:endCxn id="5" idx="1"/>
          </p:cNvCxnSpPr>
          <p:nvPr/>
        </p:nvCxnSpPr>
        <p:spPr bwMode="auto">
          <a:xfrm>
            <a:off x="1614143" y="3696978"/>
            <a:ext cx="398532" cy="284249"/>
          </a:xfrm>
          <a:prstGeom prst="line">
            <a:avLst/>
          </a:prstGeom>
          <a:noFill/>
          <a:ln w="12700">
            <a:solidFill>
              <a:srgbClr val="191C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" name="直接连接符 72">
            <a:extLst>
              <a:ext uri="{FF2B5EF4-FFF2-40B4-BE49-F238E27FC236}">
                <a16:creationId xmlns:a16="http://schemas.microsoft.com/office/drawing/2014/main" id="{62207652-4B96-44AE-4F33-674ECFA1D519}"/>
              </a:ext>
            </a:extLst>
          </p:cNvPr>
          <p:cNvCxnSpPr>
            <a:cxnSpLocks noChangeShapeType="1"/>
            <a:stCxn id="20" idx="6"/>
            <a:endCxn id="38" idx="1"/>
          </p:cNvCxnSpPr>
          <p:nvPr/>
        </p:nvCxnSpPr>
        <p:spPr bwMode="auto">
          <a:xfrm>
            <a:off x="9741106" y="2485342"/>
            <a:ext cx="557309" cy="374765"/>
          </a:xfrm>
          <a:prstGeom prst="line">
            <a:avLst/>
          </a:prstGeom>
          <a:noFill/>
          <a:ln w="12700">
            <a:solidFill>
              <a:srgbClr val="191C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6" name="椭圆 56">
            <a:extLst>
              <a:ext uri="{FF2B5EF4-FFF2-40B4-BE49-F238E27FC236}">
                <a16:creationId xmlns:a16="http://schemas.microsoft.com/office/drawing/2014/main" id="{9AE09913-7F0B-8A37-F44C-F9AA6836E18F}"/>
              </a:ext>
            </a:extLst>
          </p:cNvPr>
          <p:cNvSpPr>
            <a:spLocks noChangeArrowheads="1"/>
          </p:cNvSpPr>
          <p:nvPr/>
        </p:nvSpPr>
        <p:spPr bwMode="auto">
          <a:xfrm rot="21019160">
            <a:off x="1148924" y="3293628"/>
            <a:ext cx="512851" cy="511333"/>
          </a:xfrm>
          <a:prstGeom prst="ellipse">
            <a:avLst/>
          </a:prstGeom>
          <a:solidFill>
            <a:srgbClr val="FFEF1C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lt1"/>
              </a:solidFill>
              <a:sym typeface="+mn-lt"/>
            </a:endParaRPr>
          </a:p>
        </p:txBody>
      </p:sp>
      <p:sp>
        <p:nvSpPr>
          <p:cNvPr id="38" name="椭圆 70">
            <a:extLst>
              <a:ext uri="{FF2B5EF4-FFF2-40B4-BE49-F238E27FC236}">
                <a16:creationId xmlns:a16="http://schemas.microsoft.com/office/drawing/2014/main" id="{BBBDFB22-8C4A-8FC2-D297-D7EE512E88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87271" y="2748947"/>
            <a:ext cx="760544" cy="760648"/>
          </a:xfrm>
          <a:prstGeom prst="ellipse">
            <a:avLst/>
          </a:prstGeom>
          <a:solidFill>
            <a:srgbClr val="FFEF1C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lt1"/>
              </a:solidFill>
              <a:sym typeface="+mn-lt"/>
            </a:endParaRPr>
          </a:p>
        </p:txBody>
      </p:sp>
      <p:sp>
        <p:nvSpPr>
          <p:cNvPr id="39" name="文本框 10">
            <a:extLst>
              <a:ext uri="{FF2B5EF4-FFF2-40B4-BE49-F238E27FC236}">
                <a16:creationId xmlns:a16="http://schemas.microsoft.com/office/drawing/2014/main" id="{BCF933C3-E729-6C54-F59B-589D7B270E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2372" y="2713626"/>
            <a:ext cx="53732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400" b="1" dirty="0">
                <a:solidFill>
                  <a:srgbClr val="191C50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sz="1400" b="1" dirty="0">
              <a:solidFill>
                <a:srgbClr val="191C50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400" b="1" dirty="0">
                <a:solidFill>
                  <a:srgbClr val="191C50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sp>
        <p:nvSpPr>
          <p:cNvPr id="40" name="文本框 10">
            <a:extLst>
              <a:ext uri="{FF2B5EF4-FFF2-40B4-BE49-F238E27FC236}">
                <a16:creationId xmlns:a16="http://schemas.microsoft.com/office/drawing/2014/main" id="{B787BFB1-08B6-E5D9-E615-D10F15FD7E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37318" y="4314320"/>
            <a:ext cx="53732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400" b="1" dirty="0">
                <a:solidFill>
                  <a:srgbClr val="191C50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sz="1400" b="1" dirty="0">
              <a:solidFill>
                <a:srgbClr val="191C50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400" b="1" dirty="0">
                <a:solidFill>
                  <a:srgbClr val="191C50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sp>
        <p:nvSpPr>
          <p:cNvPr id="41" name="文本框 10">
            <a:extLst>
              <a:ext uri="{FF2B5EF4-FFF2-40B4-BE49-F238E27FC236}">
                <a16:creationId xmlns:a16="http://schemas.microsoft.com/office/drawing/2014/main" id="{BE88CF27-4B09-C6B5-5183-454EF12600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28448" y="2157700"/>
            <a:ext cx="53732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400" b="1" dirty="0">
                <a:solidFill>
                  <a:srgbClr val="191C50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sz="1400" b="1" dirty="0">
              <a:solidFill>
                <a:srgbClr val="191C50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400" b="1" dirty="0">
                <a:solidFill>
                  <a:srgbClr val="191C50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13F64389-DC83-E6DD-BD1D-0BFB554F8951}"/>
              </a:ext>
            </a:extLst>
          </p:cNvPr>
          <p:cNvGrpSpPr/>
          <p:nvPr/>
        </p:nvGrpSpPr>
        <p:grpSpPr>
          <a:xfrm>
            <a:off x="7344897" y="4314320"/>
            <a:ext cx="2842374" cy="816522"/>
            <a:chOff x="283599" y="1906534"/>
            <a:chExt cx="2842374" cy="8165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FC3F9A68-F581-821C-B395-23EAA4496461}"/>
                </a:ext>
              </a:extLst>
            </p:cNvPr>
            <p:cNvSpPr txBox="1"/>
            <p:nvPr/>
          </p:nvSpPr>
          <p:spPr>
            <a:xfrm>
              <a:off x="283599" y="2190603"/>
              <a:ext cx="284237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177A66CE-5925-DE17-1B82-9FBE4F651F4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CB3AFBC2-F114-5454-7C4A-1442A0524C25}"/>
              </a:ext>
            </a:extLst>
          </p:cNvPr>
          <p:cNvGrpSpPr/>
          <p:nvPr/>
        </p:nvGrpSpPr>
        <p:grpSpPr>
          <a:xfrm>
            <a:off x="364449" y="2168830"/>
            <a:ext cx="2926151" cy="816522"/>
            <a:chOff x="341986" y="1906534"/>
            <a:chExt cx="2926151" cy="81652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164C902E-8559-FB41-0636-4208CD84579E}"/>
                </a:ext>
              </a:extLst>
            </p:cNvPr>
            <p:cNvSpPr txBox="1"/>
            <p:nvPr/>
          </p:nvSpPr>
          <p:spPr>
            <a:xfrm>
              <a:off x="341986" y="2190603"/>
              <a:ext cx="29080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56A3695C-9E95-9EFD-AA40-DA77312620D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75FB9317-08C2-3A12-0017-254C5DCA9AC3}"/>
              </a:ext>
            </a:extLst>
          </p:cNvPr>
          <p:cNvGrpSpPr/>
          <p:nvPr/>
        </p:nvGrpSpPr>
        <p:grpSpPr>
          <a:xfrm>
            <a:off x="4450704" y="1626256"/>
            <a:ext cx="2926151" cy="816522"/>
            <a:chOff x="341986" y="1906534"/>
            <a:chExt cx="2926151" cy="81652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3542FEC4-18B6-DF04-422A-423813654F8D}"/>
                </a:ext>
              </a:extLst>
            </p:cNvPr>
            <p:cNvSpPr txBox="1"/>
            <p:nvPr/>
          </p:nvSpPr>
          <p:spPr>
            <a:xfrm>
              <a:off x="341986" y="2190603"/>
              <a:ext cx="29080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8988C992-31DE-6268-897F-054EC634E90E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63BB75E8-1DAF-D3A8-DEF7-FED49071EFA9}"/>
              </a:ext>
            </a:extLst>
          </p:cNvPr>
          <p:cNvGrpSpPr/>
          <p:nvPr/>
        </p:nvGrpSpPr>
        <p:grpSpPr>
          <a:xfrm>
            <a:off x="1617326" y="5154178"/>
            <a:ext cx="2842374" cy="816522"/>
            <a:chOff x="283599" y="1906534"/>
            <a:chExt cx="2842374" cy="81652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80268BCD-E84F-7035-9AEA-31B320A00175}"/>
                </a:ext>
              </a:extLst>
            </p:cNvPr>
            <p:cNvSpPr txBox="1"/>
            <p:nvPr/>
          </p:nvSpPr>
          <p:spPr>
            <a:xfrm>
              <a:off x="283599" y="2190603"/>
              <a:ext cx="284237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AF3A040C-0283-9A9F-E740-A5915C7D30A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77467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>
            <a:extLst>
              <a:ext uri="{FF2B5EF4-FFF2-40B4-BE49-F238E27FC236}">
                <a16:creationId xmlns:a16="http://schemas.microsoft.com/office/drawing/2014/main" id="{95EF4BCE-CA52-FE4E-6032-5CD9EF7E2AFC}"/>
              </a:ext>
            </a:extLst>
          </p:cNvPr>
          <p:cNvSpPr txBox="1"/>
          <p:nvPr/>
        </p:nvSpPr>
        <p:spPr>
          <a:xfrm>
            <a:off x="5524368" y="452915"/>
            <a:ext cx="19225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自我评价和展望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587C419-DC18-C478-A2EE-5752E51859AB}"/>
              </a:ext>
            </a:extLst>
          </p:cNvPr>
          <p:cNvSpPr txBox="1"/>
          <p:nvPr/>
        </p:nvSpPr>
        <p:spPr>
          <a:xfrm>
            <a:off x="4847951" y="318259"/>
            <a:ext cx="6383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191C50"/>
                </a:solidFill>
                <a:latin typeface="字魂扁桃体" pitchFamily="2" charset="-122"/>
                <a:ea typeface="字魂扁桃体" pitchFamily="2" charset="-122"/>
              </a:rPr>
              <a:t>04</a:t>
            </a:r>
            <a:endParaRPr lang="zh-CN" altLang="en-US" sz="3200" dirty="0">
              <a:solidFill>
                <a:srgbClr val="191C50"/>
              </a:solidFill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2" name="任意多边形 23">
            <a:extLst>
              <a:ext uri="{FF2B5EF4-FFF2-40B4-BE49-F238E27FC236}">
                <a16:creationId xmlns:a16="http://schemas.microsoft.com/office/drawing/2014/main" id="{BF6AEC55-46C7-7DF7-A519-BEB4B2093160}"/>
              </a:ext>
            </a:extLst>
          </p:cNvPr>
          <p:cNvSpPr/>
          <p:nvPr/>
        </p:nvSpPr>
        <p:spPr>
          <a:xfrm>
            <a:off x="2945497" y="1615431"/>
            <a:ext cx="6048672" cy="1053299"/>
          </a:xfrm>
          <a:custGeom>
            <a:avLst/>
            <a:gdLst>
              <a:gd name="connsiteX0" fmla="*/ 520200 w 4004734"/>
              <a:gd name="connsiteY0" fmla="*/ 0 h 1041400"/>
              <a:gd name="connsiteX1" fmla="*/ 1426634 w 4004734"/>
              <a:gd name="connsiteY1" fmla="*/ 0 h 1041400"/>
              <a:gd name="connsiteX2" fmla="*/ 1647267 w 4004734"/>
              <a:gd name="connsiteY2" fmla="*/ 0 h 1041400"/>
              <a:gd name="connsiteX3" fmla="*/ 3484034 w 4004734"/>
              <a:gd name="connsiteY3" fmla="*/ 0 h 1041400"/>
              <a:gd name="connsiteX4" fmla="*/ 4004734 w 4004734"/>
              <a:gd name="connsiteY4" fmla="*/ 520700 h 1041400"/>
              <a:gd name="connsiteX5" fmla="*/ 4004734 w 4004734"/>
              <a:gd name="connsiteY5" fmla="*/ 1041400 h 1041400"/>
              <a:gd name="connsiteX6" fmla="*/ 905934 w 4004734"/>
              <a:gd name="connsiteY6" fmla="*/ 1041400 h 1041400"/>
              <a:gd name="connsiteX7" fmla="*/ 905934 w 4004734"/>
              <a:gd name="connsiteY7" fmla="*/ 1040400 h 1041400"/>
              <a:gd name="connsiteX8" fmla="*/ 520200 w 4004734"/>
              <a:gd name="connsiteY8" fmla="*/ 1040400 h 1041400"/>
              <a:gd name="connsiteX9" fmla="*/ 0 w 4004734"/>
              <a:gd name="connsiteY9" fmla="*/ 520200 h 1041400"/>
              <a:gd name="connsiteX10" fmla="*/ 520200 w 4004734"/>
              <a:gd name="connsiteY10" fmla="*/ 0 h 1041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004734" h="1041400">
                <a:moveTo>
                  <a:pt x="520200" y="0"/>
                </a:moveTo>
                <a:lnTo>
                  <a:pt x="1426634" y="0"/>
                </a:lnTo>
                <a:lnTo>
                  <a:pt x="1647267" y="0"/>
                </a:lnTo>
                <a:lnTo>
                  <a:pt x="3484034" y="0"/>
                </a:lnTo>
                <a:cubicBezTo>
                  <a:pt x="3771609" y="0"/>
                  <a:pt x="4004734" y="233125"/>
                  <a:pt x="4004734" y="520700"/>
                </a:cubicBezTo>
                <a:lnTo>
                  <a:pt x="4004734" y="1041400"/>
                </a:lnTo>
                <a:lnTo>
                  <a:pt x="905934" y="1041400"/>
                </a:lnTo>
                <a:lnTo>
                  <a:pt x="905934" y="1040400"/>
                </a:lnTo>
                <a:lnTo>
                  <a:pt x="520200" y="1040400"/>
                </a:lnTo>
                <a:cubicBezTo>
                  <a:pt x="232901" y="1040400"/>
                  <a:pt x="0" y="807499"/>
                  <a:pt x="0" y="520200"/>
                </a:cubicBezTo>
                <a:cubicBezTo>
                  <a:pt x="0" y="232901"/>
                  <a:pt x="232901" y="0"/>
                  <a:pt x="520200" y="0"/>
                </a:cubicBezTo>
                <a:close/>
              </a:path>
            </a:pathLst>
          </a:custGeom>
          <a:solidFill>
            <a:schemeClr val="bg1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90000"/>
              </a:lnSpc>
              <a:spcBef>
                <a:spcPts val="1000"/>
              </a:spcBef>
              <a:buChar char="•"/>
            </a:pP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方正兰亭黑_GBK" pitchFamily="2" charset="-122"/>
              <a:ea typeface="方正兰亭黑_GBK" pitchFamily="2" charset="-122"/>
              <a:sym typeface="+mn-lt"/>
            </a:endParaRPr>
          </a:p>
        </p:txBody>
      </p:sp>
      <p:sp>
        <p:nvSpPr>
          <p:cNvPr id="3" name="任意多边形 24">
            <a:extLst>
              <a:ext uri="{FF2B5EF4-FFF2-40B4-BE49-F238E27FC236}">
                <a16:creationId xmlns:a16="http://schemas.microsoft.com/office/drawing/2014/main" id="{475CDE0D-0843-D26E-98A2-4EBA268A2A80}"/>
              </a:ext>
            </a:extLst>
          </p:cNvPr>
          <p:cNvSpPr/>
          <p:nvPr/>
        </p:nvSpPr>
        <p:spPr>
          <a:xfrm flipH="1">
            <a:off x="2945497" y="3084804"/>
            <a:ext cx="6048672" cy="1053299"/>
          </a:xfrm>
          <a:custGeom>
            <a:avLst/>
            <a:gdLst>
              <a:gd name="connsiteX0" fmla="*/ 3484034 w 4004734"/>
              <a:gd name="connsiteY0" fmla="*/ 0 h 1041400"/>
              <a:gd name="connsiteX1" fmla="*/ 3098800 w 4004734"/>
              <a:gd name="connsiteY1" fmla="*/ 0 h 1041400"/>
              <a:gd name="connsiteX2" fmla="*/ 1813078 w 4004734"/>
              <a:gd name="connsiteY2" fmla="*/ 0 h 1041400"/>
              <a:gd name="connsiteX3" fmla="*/ 0 w 4004734"/>
              <a:gd name="connsiteY3" fmla="*/ 0 h 1041400"/>
              <a:gd name="connsiteX4" fmla="*/ 0 w 4004734"/>
              <a:gd name="connsiteY4" fmla="*/ 520700 h 1041400"/>
              <a:gd name="connsiteX5" fmla="*/ 520700 w 4004734"/>
              <a:gd name="connsiteY5" fmla="*/ 1041400 h 1041400"/>
              <a:gd name="connsiteX6" fmla="*/ 1813078 w 4004734"/>
              <a:gd name="connsiteY6" fmla="*/ 1041400 h 1041400"/>
              <a:gd name="connsiteX7" fmla="*/ 2357467 w 4004734"/>
              <a:gd name="connsiteY7" fmla="*/ 1041400 h 1041400"/>
              <a:gd name="connsiteX8" fmla="*/ 2578100 w 4004734"/>
              <a:gd name="connsiteY8" fmla="*/ 1041400 h 1041400"/>
              <a:gd name="connsiteX9" fmla="*/ 3122124 w 4004734"/>
              <a:gd name="connsiteY9" fmla="*/ 1041400 h 1041400"/>
              <a:gd name="connsiteX10" fmla="*/ 4004734 w 4004734"/>
              <a:gd name="connsiteY10" fmla="*/ 1041400 h 1041400"/>
              <a:gd name="connsiteX11" fmla="*/ 4004734 w 4004734"/>
              <a:gd name="connsiteY11" fmla="*/ 520700 h 1041400"/>
              <a:gd name="connsiteX12" fmla="*/ 3484034 w 4004734"/>
              <a:gd name="connsiteY12" fmla="*/ 0 h 1041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004734" h="1041400">
                <a:moveTo>
                  <a:pt x="3484034" y="0"/>
                </a:moveTo>
                <a:lnTo>
                  <a:pt x="3098800" y="0"/>
                </a:lnTo>
                <a:lnTo>
                  <a:pt x="1813078" y="0"/>
                </a:lnTo>
                <a:lnTo>
                  <a:pt x="0" y="0"/>
                </a:lnTo>
                <a:lnTo>
                  <a:pt x="0" y="520700"/>
                </a:lnTo>
                <a:cubicBezTo>
                  <a:pt x="0" y="808275"/>
                  <a:pt x="233125" y="1041400"/>
                  <a:pt x="520700" y="1041400"/>
                </a:cubicBezTo>
                <a:lnTo>
                  <a:pt x="1813078" y="1041400"/>
                </a:lnTo>
                <a:lnTo>
                  <a:pt x="2357467" y="1041400"/>
                </a:lnTo>
                <a:lnTo>
                  <a:pt x="2578100" y="1041400"/>
                </a:lnTo>
                <a:lnTo>
                  <a:pt x="3122124" y="1041400"/>
                </a:lnTo>
                <a:lnTo>
                  <a:pt x="4004734" y="1041400"/>
                </a:lnTo>
                <a:lnTo>
                  <a:pt x="4004734" y="520700"/>
                </a:lnTo>
                <a:cubicBezTo>
                  <a:pt x="4004734" y="233125"/>
                  <a:pt x="3771609" y="0"/>
                  <a:pt x="3484034" y="0"/>
                </a:cubicBezTo>
                <a:close/>
              </a:path>
            </a:pathLst>
          </a:custGeom>
          <a:solidFill>
            <a:schemeClr val="bg1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90000"/>
              </a:lnSpc>
              <a:spcBef>
                <a:spcPts val="1000"/>
              </a:spcBef>
              <a:buChar char="•"/>
            </a:pP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方正兰亭黑_GBK" pitchFamily="2" charset="-122"/>
              <a:ea typeface="方正兰亭黑_GBK" pitchFamily="2" charset="-122"/>
              <a:sym typeface="+mn-lt"/>
            </a:endParaRPr>
          </a:p>
        </p:txBody>
      </p:sp>
      <p:sp>
        <p:nvSpPr>
          <p:cNvPr id="4" name="任意多边形 25">
            <a:extLst>
              <a:ext uri="{FF2B5EF4-FFF2-40B4-BE49-F238E27FC236}">
                <a16:creationId xmlns:a16="http://schemas.microsoft.com/office/drawing/2014/main" id="{BA3508CA-C1FE-2B3A-EC0D-2E4F2EA84739}"/>
              </a:ext>
            </a:extLst>
          </p:cNvPr>
          <p:cNvSpPr/>
          <p:nvPr/>
        </p:nvSpPr>
        <p:spPr>
          <a:xfrm>
            <a:off x="2945497" y="4595644"/>
            <a:ext cx="6048672" cy="1053299"/>
          </a:xfrm>
          <a:custGeom>
            <a:avLst/>
            <a:gdLst>
              <a:gd name="connsiteX0" fmla="*/ 0 w 4004734"/>
              <a:gd name="connsiteY0" fmla="*/ 0 h 1041400"/>
              <a:gd name="connsiteX1" fmla="*/ 3098800 w 4004734"/>
              <a:gd name="connsiteY1" fmla="*/ 0 h 1041400"/>
              <a:gd name="connsiteX2" fmla="*/ 3098800 w 4004734"/>
              <a:gd name="connsiteY2" fmla="*/ 1000 h 1041400"/>
              <a:gd name="connsiteX3" fmla="*/ 3484534 w 4004734"/>
              <a:gd name="connsiteY3" fmla="*/ 1000 h 1041400"/>
              <a:gd name="connsiteX4" fmla="*/ 4004734 w 4004734"/>
              <a:gd name="connsiteY4" fmla="*/ 521200 h 1041400"/>
              <a:gd name="connsiteX5" fmla="*/ 3484534 w 4004734"/>
              <a:gd name="connsiteY5" fmla="*/ 1041400 h 1041400"/>
              <a:gd name="connsiteX6" fmla="*/ 2578100 w 4004734"/>
              <a:gd name="connsiteY6" fmla="*/ 1041400 h 1041400"/>
              <a:gd name="connsiteX7" fmla="*/ 2357467 w 4004734"/>
              <a:gd name="connsiteY7" fmla="*/ 1041400 h 1041400"/>
              <a:gd name="connsiteX8" fmla="*/ 520700 w 4004734"/>
              <a:gd name="connsiteY8" fmla="*/ 1041400 h 1041400"/>
              <a:gd name="connsiteX9" fmla="*/ 0 w 4004734"/>
              <a:gd name="connsiteY9" fmla="*/ 520700 h 1041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04734" h="1041400">
                <a:moveTo>
                  <a:pt x="0" y="0"/>
                </a:moveTo>
                <a:lnTo>
                  <a:pt x="3098800" y="0"/>
                </a:lnTo>
                <a:lnTo>
                  <a:pt x="3098800" y="1000"/>
                </a:lnTo>
                <a:lnTo>
                  <a:pt x="3484534" y="1000"/>
                </a:lnTo>
                <a:cubicBezTo>
                  <a:pt x="3771833" y="1000"/>
                  <a:pt x="4004734" y="233901"/>
                  <a:pt x="4004734" y="521200"/>
                </a:cubicBezTo>
                <a:cubicBezTo>
                  <a:pt x="4004734" y="808499"/>
                  <a:pt x="3771833" y="1041400"/>
                  <a:pt x="3484534" y="1041400"/>
                </a:cubicBezTo>
                <a:lnTo>
                  <a:pt x="2578100" y="1041400"/>
                </a:lnTo>
                <a:lnTo>
                  <a:pt x="2357467" y="1041400"/>
                </a:lnTo>
                <a:lnTo>
                  <a:pt x="520700" y="1041400"/>
                </a:lnTo>
                <a:cubicBezTo>
                  <a:pt x="233125" y="1041400"/>
                  <a:pt x="0" y="808275"/>
                  <a:pt x="0" y="520700"/>
                </a:cubicBezTo>
                <a:close/>
              </a:path>
            </a:pathLst>
          </a:custGeom>
          <a:solidFill>
            <a:schemeClr val="bg1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90000"/>
              </a:lnSpc>
              <a:spcBef>
                <a:spcPts val="1000"/>
              </a:spcBef>
              <a:buChar char="•"/>
            </a:pP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方正兰亭黑_GBK" pitchFamily="2" charset="-122"/>
              <a:ea typeface="方正兰亭黑_GBK" pitchFamily="2" charset="-122"/>
              <a:sym typeface="+mn-lt"/>
            </a:endParaRPr>
          </a:p>
        </p:txBody>
      </p:sp>
      <p:sp>
        <p:nvSpPr>
          <p:cNvPr id="5" name="任意多边形 26">
            <a:extLst>
              <a:ext uri="{FF2B5EF4-FFF2-40B4-BE49-F238E27FC236}">
                <a16:creationId xmlns:a16="http://schemas.microsoft.com/office/drawing/2014/main" id="{F9306760-77AF-1F54-E5E9-883D970D0855}"/>
              </a:ext>
            </a:extLst>
          </p:cNvPr>
          <p:cNvSpPr/>
          <p:nvPr/>
        </p:nvSpPr>
        <p:spPr>
          <a:xfrm rot="2700000">
            <a:off x="8263428" y="2196784"/>
            <a:ext cx="1343923" cy="1360507"/>
          </a:xfrm>
          <a:custGeom>
            <a:avLst/>
            <a:gdLst>
              <a:gd name="connsiteX0" fmla="*/ 0 w 1433027"/>
              <a:gd name="connsiteY0" fmla="*/ 0 h 1496621"/>
              <a:gd name="connsiteX1" fmla="*/ 1091464 w 1433027"/>
              <a:gd name="connsiteY1" fmla="*/ 0 h 1496621"/>
              <a:gd name="connsiteX2" fmla="*/ 1433027 w 1433027"/>
              <a:gd name="connsiteY2" fmla="*/ 341563 h 1496621"/>
              <a:gd name="connsiteX3" fmla="*/ 1433027 w 1433027"/>
              <a:gd name="connsiteY3" fmla="*/ 1496621 h 1496621"/>
              <a:gd name="connsiteX4" fmla="*/ 1406978 w 1433027"/>
              <a:gd name="connsiteY4" fmla="*/ 1408722 h 1496621"/>
              <a:gd name="connsiteX5" fmla="*/ 1292595 w 1433027"/>
              <a:gd name="connsiteY5" fmla="*/ 1236472 h 1496621"/>
              <a:gd name="connsiteX6" fmla="*/ 924405 w 1433027"/>
              <a:gd name="connsiteY6" fmla="*/ 868281 h 1496621"/>
              <a:gd name="connsiteX7" fmla="*/ 922719 w 1433027"/>
              <a:gd name="connsiteY7" fmla="*/ 869967 h 1496621"/>
              <a:gd name="connsiteX8" fmla="*/ 535072 w 1433027"/>
              <a:gd name="connsiteY8" fmla="*/ 482320 h 1496621"/>
              <a:gd name="connsiteX9" fmla="*/ 536758 w 1433027"/>
              <a:gd name="connsiteY9" fmla="*/ 480634 h 1496621"/>
              <a:gd name="connsiteX10" fmla="*/ 168567 w 1433027"/>
              <a:gd name="connsiteY10" fmla="*/ 112444 h 1496621"/>
              <a:gd name="connsiteX11" fmla="*/ 86883 w 1433027"/>
              <a:gd name="connsiteY11" fmla="*/ 45721 h 1496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33027" h="1496621">
                <a:moveTo>
                  <a:pt x="0" y="0"/>
                </a:moveTo>
                <a:lnTo>
                  <a:pt x="1091464" y="0"/>
                </a:lnTo>
                <a:cubicBezTo>
                  <a:pt x="1280104" y="0"/>
                  <a:pt x="1433027" y="152923"/>
                  <a:pt x="1433027" y="341563"/>
                </a:cubicBezTo>
                <a:lnTo>
                  <a:pt x="1433027" y="1496621"/>
                </a:lnTo>
                <a:lnTo>
                  <a:pt x="1406978" y="1408722"/>
                </a:lnTo>
                <a:cubicBezTo>
                  <a:pt x="1381559" y="1346041"/>
                  <a:pt x="1343432" y="1287308"/>
                  <a:pt x="1292595" y="1236472"/>
                </a:cubicBezTo>
                <a:lnTo>
                  <a:pt x="924405" y="868281"/>
                </a:lnTo>
                <a:lnTo>
                  <a:pt x="922719" y="869967"/>
                </a:lnTo>
                <a:lnTo>
                  <a:pt x="535072" y="482320"/>
                </a:lnTo>
                <a:lnTo>
                  <a:pt x="536758" y="480634"/>
                </a:lnTo>
                <a:lnTo>
                  <a:pt x="168567" y="112444"/>
                </a:lnTo>
                <a:cubicBezTo>
                  <a:pt x="143149" y="87025"/>
                  <a:pt x="115756" y="64784"/>
                  <a:pt x="86883" y="45721"/>
                </a:cubicBezTo>
                <a:close/>
              </a:path>
            </a:pathLst>
          </a:custGeom>
          <a:solidFill>
            <a:srgbClr val="FFEF1C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6" name="任意多边形 27">
            <a:extLst>
              <a:ext uri="{FF2B5EF4-FFF2-40B4-BE49-F238E27FC236}">
                <a16:creationId xmlns:a16="http://schemas.microsoft.com/office/drawing/2014/main" id="{1B940F0E-9AB0-B4CF-9FFF-9CF819852A3F}"/>
              </a:ext>
            </a:extLst>
          </p:cNvPr>
          <p:cNvSpPr/>
          <p:nvPr/>
        </p:nvSpPr>
        <p:spPr>
          <a:xfrm rot="18900000" flipH="1">
            <a:off x="2336064" y="3695992"/>
            <a:ext cx="1335701" cy="1363357"/>
          </a:xfrm>
          <a:custGeom>
            <a:avLst/>
            <a:gdLst>
              <a:gd name="connsiteX0" fmla="*/ 0 w 1433027"/>
              <a:gd name="connsiteY0" fmla="*/ 0 h 1496621"/>
              <a:gd name="connsiteX1" fmla="*/ 1091464 w 1433027"/>
              <a:gd name="connsiteY1" fmla="*/ 0 h 1496621"/>
              <a:gd name="connsiteX2" fmla="*/ 1433027 w 1433027"/>
              <a:gd name="connsiteY2" fmla="*/ 341563 h 1496621"/>
              <a:gd name="connsiteX3" fmla="*/ 1433027 w 1433027"/>
              <a:gd name="connsiteY3" fmla="*/ 1496621 h 1496621"/>
              <a:gd name="connsiteX4" fmla="*/ 1406978 w 1433027"/>
              <a:gd name="connsiteY4" fmla="*/ 1408722 h 1496621"/>
              <a:gd name="connsiteX5" fmla="*/ 1292595 w 1433027"/>
              <a:gd name="connsiteY5" fmla="*/ 1236472 h 1496621"/>
              <a:gd name="connsiteX6" fmla="*/ 924405 w 1433027"/>
              <a:gd name="connsiteY6" fmla="*/ 868281 h 1496621"/>
              <a:gd name="connsiteX7" fmla="*/ 922719 w 1433027"/>
              <a:gd name="connsiteY7" fmla="*/ 869967 h 1496621"/>
              <a:gd name="connsiteX8" fmla="*/ 535072 w 1433027"/>
              <a:gd name="connsiteY8" fmla="*/ 482320 h 1496621"/>
              <a:gd name="connsiteX9" fmla="*/ 536758 w 1433027"/>
              <a:gd name="connsiteY9" fmla="*/ 480634 h 1496621"/>
              <a:gd name="connsiteX10" fmla="*/ 168567 w 1433027"/>
              <a:gd name="connsiteY10" fmla="*/ 112444 h 1496621"/>
              <a:gd name="connsiteX11" fmla="*/ 86883 w 1433027"/>
              <a:gd name="connsiteY11" fmla="*/ 45721 h 1496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33027" h="1496621">
                <a:moveTo>
                  <a:pt x="0" y="0"/>
                </a:moveTo>
                <a:lnTo>
                  <a:pt x="1091464" y="0"/>
                </a:lnTo>
                <a:cubicBezTo>
                  <a:pt x="1280104" y="0"/>
                  <a:pt x="1433027" y="152923"/>
                  <a:pt x="1433027" y="341563"/>
                </a:cubicBezTo>
                <a:lnTo>
                  <a:pt x="1433027" y="1496621"/>
                </a:lnTo>
                <a:lnTo>
                  <a:pt x="1406978" y="1408722"/>
                </a:lnTo>
                <a:cubicBezTo>
                  <a:pt x="1381559" y="1346041"/>
                  <a:pt x="1343432" y="1287308"/>
                  <a:pt x="1292595" y="1236472"/>
                </a:cubicBezTo>
                <a:lnTo>
                  <a:pt x="924405" y="868281"/>
                </a:lnTo>
                <a:lnTo>
                  <a:pt x="922719" y="869967"/>
                </a:lnTo>
                <a:lnTo>
                  <a:pt x="535072" y="482320"/>
                </a:lnTo>
                <a:lnTo>
                  <a:pt x="536758" y="480634"/>
                </a:lnTo>
                <a:lnTo>
                  <a:pt x="168567" y="112444"/>
                </a:lnTo>
                <a:cubicBezTo>
                  <a:pt x="143149" y="87025"/>
                  <a:pt x="115756" y="64784"/>
                  <a:pt x="86883" y="45721"/>
                </a:cubicBezTo>
                <a:close/>
              </a:path>
            </a:pathLst>
          </a:custGeom>
          <a:solidFill>
            <a:srgbClr val="FFEF1C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D6DB8A3-C028-2029-7A7D-C8CE94FA1E23}"/>
              </a:ext>
            </a:extLst>
          </p:cNvPr>
          <p:cNvGrpSpPr/>
          <p:nvPr/>
        </p:nvGrpSpPr>
        <p:grpSpPr>
          <a:xfrm>
            <a:off x="3414460" y="1828930"/>
            <a:ext cx="5520929" cy="585690"/>
            <a:chOff x="283598" y="1906534"/>
            <a:chExt cx="5520929" cy="585690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E89ADCC-5F2A-E994-0003-F88949BCF848}"/>
                </a:ext>
              </a:extLst>
            </p:cNvPr>
            <p:cNvSpPr txBox="1"/>
            <p:nvPr/>
          </p:nvSpPr>
          <p:spPr>
            <a:xfrm>
              <a:off x="283598" y="2190603"/>
              <a:ext cx="5520929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93C7C107-5ACC-E9C9-1F43-B2E304E5D8E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DCF6A3D-DF07-6DE4-1B48-2205E10CA0F1}"/>
              </a:ext>
            </a:extLst>
          </p:cNvPr>
          <p:cNvGrpSpPr/>
          <p:nvPr/>
        </p:nvGrpSpPr>
        <p:grpSpPr>
          <a:xfrm>
            <a:off x="3344123" y="3314429"/>
            <a:ext cx="5520929" cy="585690"/>
            <a:chOff x="283598" y="1906534"/>
            <a:chExt cx="5520929" cy="585690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27AA2DB-DD14-E842-4C38-A830A019AD32}"/>
                </a:ext>
              </a:extLst>
            </p:cNvPr>
            <p:cNvSpPr txBox="1"/>
            <p:nvPr/>
          </p:nvSpPr>
          <p:spPr>
            <a:xfrm>
              <a:off x="283598" y="2190603"/>
              <a:ext cx="5520929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AFD999F-7C9F-4D2E-5306-C706875F8E4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E6ECBD6-CAF7-564D-EBC9-9ECC173390AD}"/>
              </a:ext>
            </a:extLst>
          </p:cNvPr>
          <p:cNvGrpSpPr/>
          <p:nvPr/>
        </p:nvGrpSpPr>
        <p:grpSpPr>
          <a:xfrm>
            <a:off x="3344123" y="4774817"/>
            <a:ext cx="5520929" cy="585690"/>
            <a:chOff x="283598" y="1906534"/>
            <a:chExt cx="5520929" cy="585690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3374007-38AC-3F94-2EA1-A4C92DCF3A21}"/>
                </a:ext>
              </a:extLst>
            </p:cNvPr>
            <p:cNvSpPr txBox="1"/>
            <p:nvPr/>
          </p:nvSpPr>
          <p:spPr>
            <a:xfrm>
              <a:off x="283598" y="2190603"/>
              <a:ext cx="5520929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EF75107-21E7-8013-F656-6C86AE1A0E6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9" name="ïṧḷíde">
            <a:extLst>
              <a:ext uri="{FF2B5EF4-FFF2-40B4-BE49-F238E27FC236}">
                <a16:creationId xmlns:a16="http://schemas.microsoft.com/office/drawing/2014/main" id="{23F0A6BA-8E24-F433-A652-693426EDD1F2}"/>
              </a:ext>
            </a:extLst>
          </p:cNvPr>
          <p:cNvSpPr/>
          <p:nvPr/>
        </p:nvSpPr>
        <p:spPr bwMode="auto">
          <a:xfrm>
            <a:off x="1952106" y="1615431"/>
            <a:ext cx="889141" cy="895933"/>
          </a:xfrm>
          <a:custGeom>
            <a:avLst/>
            <a:gdLst>
              <a:gd name="T0" fmla="*/ 14 w 325"/>
              <a:gd name="T1" fmla="*/ 312 h 315"/>
              <a:gd name="T2" fmla="*/ 59 w 325"/>
              <a:gd name="T3" fmla="*/ 310 h 315"/>
              <a:gd name="T4" fmla="*/ 80 w 325"/>
              <a:gd name="T5" fmla="*/ 312 h 315"/>
              <a:gd name="T6" fmla="*/ 78 w 325"/>
              <a:gd name="T7" fmla="*/ 301 h 315"/>
              <a:gd name="T8" fmla="*/ 65 w 325"/>
              <a:gd name="T9" fmla="*/ 273 h 315"/>
              <a:gd name="T10" fmla="*/ 84 w 325"/>
              <a:gd name="T11" fmla="*/ 265 h 315"/>
              <a:gd name="T12" fmla="*/ 112 w 325"/>
              <a:gd name="T13" fmla="*/ 258 h 315"/>
              <a:gd name="T14" fmla="*/ 123 w 325"/>
              <a:gd name="T15" fmla="*/ 236 h 315"/>
              <a:gd name="T16" fmla="*/ 125 w 325"/>
              <a:gd name="T17" fmla="*/ 161 h 315"/>
              <a:gd name="T18" fmla="*/ 165 w 325"/>
              <a:gd name="T19" fmla="*/ 186 h 315"/>
              <a:gd name="T20" fmla="*/ 147 w 325"/>
              <a:gd name="T21" fmla="*/ 230 h 315"/>
              <a:gd name="T22" fmla="*/ 134 w 325"/>
              <a:gd name="T23" fmla="*/ 255 h 315"/>
              <a:gd name="T24" fmla="*/ 124 w 325"/>
              <a:gd name="T25" fmla="*/ 273 h 315"/>
              <a:gd name="T26" fmla="*/ 132 w 325"/>
              <a:gd name="T27" fmla="*/ 293 h 315"/>
              <a:gd name="T28" fmla="*/ 148 w 325"/>
              <a:gd name="T29" fmla="*/ 307 h 315"/>
              <a:gd name="T30" fmla="*/ 163 w 325"/>
              <a:gd name="T31" fmla="*/ 292 h 315"/>
              <a:gd name="T32" fmla="*/ 154 w 325"/>
              <a:gd name="T33" fmla="*/ 269 h 315"/>
              <a:gd name="T34" fmla="*/ 182 w 325"/>
              <a:gd name="T35" fmla="*/ 235 h 315"/>
              <a:gd name="T36" fmla="*/ 211 w 325"/>
              <a:gd name="T37" fmla="*/ 172 h 315"/>
              <a:gd name="T38" fmla="*/ 209 w 325"/>
              <a:gd name="T39" fmla="*/ 136 h 315"/>
              <a:gd name="T40" fmla="*/ 227 w 325"/>
              <a:gd name="T41" fmla="*/ 140 h 315"/>
              <a:gd name="T42" fmla="*/ 241 w 325"/>
              <a:gd name="T43" fmla="*/ 208 h 315"/>
              <a:gd name="T44" fmla="*/ 266 w 325"/>
              <a:gd name="T45" fmla="*/ 269 h 315"/>
              <a:gd name="T46" fmla="*/ 270 w 325"/>
              <a:gd name="T47" fmla="*/ 301 h 315"/>
              <a:gd name="T48" fmla="*/ 264 w 325"/>
              <a:gd name="T49" fmla="*/ 312 h 315"/>
              <a:gd name="T50" fmla="*/ 284 w 325"/>
              <a:gd name="T51" fmla="*/ 310 h 315"/>
              <a:gd name="T52" fmla="*/ 317 w 325"/>
              <a:gd name="T53" fmla="*/ 312 h 315"/>
              <a:gd name="T54" fmla="*/ 307 w 325"/>
              <a:gd name="T55" fmla="*/ 307 h 315"/>
              <a:gd name="T56" fmla="*/ 292 w 325"/>
              <a:gd name="T57" fmla="*/ 301 h 315"/>
              <a:gd name="T58" fmla="*/ 284 w 325"/>
              <a:gd name="T59" fmla="*/ 270 h 315"/>
              <a:gd name="T60" fmla="*/ 275 w 325"/>
              <a:gd name="T61" fmla="*/ 221 h 315"/>
              <a:gd name="T62" fmla="*/ 259 w 325"/>
              <a:gd name="T63" fmla="*/ 169 h 315"/>
              <a:gd name="T64" fmla="*/ 250 w 325"/>
              <a:gd name="T65" fmla="*/ 115 h 315"/>
              <a:gd name="T66" fmla="*/ 235 w 325"/>
              <a:gd name="T67" fmla="*/ 89 h 315"/>
              <a:gd name="T68" fmla="*/ 246 w 325"/>
              <a:gd name="T69" fmla="*/ 64 h 315"/>
              <a:gd name="T70" fmla="*/ 199 w 325"/>
              <a:gd name="T71" fmla="*/ 15 h 315"/>
              <a:gd name="T72" fmla="*/ 180 w 325"/>
              <a:gd name="T73" fmla="*/ 64 h 315"/>
              <a:gd name="T74" fmla="*/ 119 w 325"/>
              <a:gd name="T75" fmla="*/ 77 h 315"/>
              <a:gd name="T76" fmla="*/ 74 w 325"/>
              <a:gd name="T77" fmla="*/ 145 h 315"/>
              <a:gd name="T78" fmla="*/ 79 w 325"/>
              <a:gd name="T79" fmla="*/ 193 h 315"/>
              <a:gd name="T80" fmla="*/ 51 w 325"/>
              <a:gd name="T81" fmla="*/ 243 h 315"/>
              <a:gd name="T82" fmla="*/ 38 w 325"/>
              <a:gd name="T83" fmla="*/ 242 h 315"/>
              <a:gd name="T84" fmla="*/ 29 w 325"/>
              <a:gd name="T85" fmla="*/ 269 h 315"/>
              <a:gd name="T86" fmla="*/ 33 w 325"/>
              <a:gd name="T87" fmla="*/ 297 h 315"/>
              <a:gd name="T88" fmla="*/ 13 w 325"/>
              <a:gd name="T89" fmla="*/ 305 h 315"/>
              <a:gd name="T90" fmla="*/ 80 w 325"/>
              <a:gd name="T91" fmla="*/ 242 h 315"/>
              <a:gd name="T92" fmla="*/ 84 w 325"/>
              <a:gd name="T93" fmla="*/ 235 h 315"/>
              <a:gd name="T94" fmla="*/ 84 w 325"/>
              <a:gd name="T95" fmla="*/ 241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5" h="315">
                <a:moveTo>
                  <a:pt x="2" y="310"/>
                </a:moveTo>
                <a:cubicBezTo>
                  <a:pt x="3" y="312"/>
                  <a:pt x="10" y="312"/>
                  <a:pt x="14" y="312"/>
                </a:cubicBezTo>
                <a:cubicBezTo>
                  <a:pt x="14" y="312"/>
                  <a:pt x="30" y="312"/>
                  <a:pt x="35" y="312"/>
                </a:cubicBezTo>
                <a:cubicBezTo>
                  <a:pt x="35" y="312"/>
                  <a:pt x="56" y="315"/>
                  <a:pt x="59" y="310"/>
                </a:cubicBezTo>
                <a:cubicBezTo>
                  <a:pt x="59" y="310"/>
                  <a:pt x="65" y="305"/>
                  <a:pt x="71" y="307"/>
                </a:cubicBezTo>
                <a:cubicBezTo>
                  <a:pt x="71" y="307"/>
                  <a:pt x="78" y="311"/>
                  <a:pt x="80" y="312"/>
                </a:cubicBezTo>
                <a:cubicBezTo>
                  <a:pt x="80" y="312"/>
                  <a:pt x="102" y="313"/>
                  <a:pt x="87" y="307"/>
                </a:cubicBezTo>
                <a:cubicBezTo>
                  <a:pt x="87" y="307"/>
                  <a:pt x="81" y="303"/>
                  <a:pt x="78" y="301"/>
                </a:cubicBezTo>
                <a:cubicBezTo>
                  <a:pt x="74" y="300"/>
                  <a:pt x="72" y="290"/>
                  <a:pt x="69" y="287"/>
                </a:cubicBezTo>
                <a:cubicBezTo>
                  <a:pt x="66" y="283"/>
                  <a:pt x="63" y="277"/>
                  <a:pt x="65" y="273"/>
                </a:cubicBezTo>
                <a:cubicBezTo>
                  <a:pt x="67" y="269"/>
                  <a:pt x="70" y="264"/>
                  <a:pt x="70" y="264"/>
                </a:cubicBezTo>
                <a:cubicBezTo>
                  <a:pt x="70" y="264"/>
                  <a:pt x="80" y="265"/>
                  <a:pt x="84" y="265"/>
                </a:cubicBezTo>
                <a:cubicBezTo>
                  <a:pt x="84" y="265"/>
                  <a:pt x="88" y="264"/>
                  <a:pt x="91" y="265"/>
                </a:cubicBezTo>
                <a:cubicBezTo>
                  <a:pt x="91" y="265"/>
                  <a:pt x="107" y="267"/>
                  <a:pt x="112" y="258"/>
                </a:cubicBezTo>
                <a:cubicBezTo>
                  <a:pt x="112" y="258"/>
                  <a:pt x="116" y="254"/>
                  <a:pt x="117" y="253"/>
                </a:cubicBezTo>
                <a:cubicBezTo>
                  <a:pt x="118" y="252"/>
                  <a:pt x="123" y="243"/>
                  <a:pt x="123" y="236"/>
                </a:cubicBezTo>
                <a:cubicBezTo>
                  <a:pt x="123" y="228"/>
                  <a:pt x="122" y="199"/>
                  <a:pt x="122" y="195"/>
                </a:cubicBezTo>
                <a:cubicBezTo>
                  <a:pt x="122" y="190"/>
                  <a:pt x="127" y="164"/>
                  <a:pt x="125" y="161"/>
                </a:cubicBezTo>
                <a:cubicBezTo>
                  <a:pt x="125" y="161"/>
                  <a:pt x="128" y="152"/>
                  <a:pt x="131" y="155"/>
                </a:cubicBezTo>
                <a:cubicBezTo>
                  <a:pt x="131" y="155"/>
                  <a:pt x="156" y="182"/>
                  <a:pt x="165" y="186"/>
                </a:cubicBezTo>
                <a:cubicBezTo>
                  <a:pt x="165" y="186"/>
                  <a:pt x="170" y="194"/>
                  <a:pt x="171" y="195"/>
                </a:cubicBezTo>
                <a:cubicBezTo>
                  <a:pt x="171" y="195"/>
                  <a:pt x="150" y="215"/>
                  <a:pt x="147" y="230"/>
                </a:cubicBezTo>
                <a:cubicBezTo>
                  <a:pt x="147" y="230"/>
                  <a:pt x="141" y="245"/>
                  <a:pt x="137" y="250"/>
                </a:cubicBezTo>
                <a:cubicBezTo>
                  <a:pt x="134" y="254"/>
                  <a:pt x="134" y="255"/>
                  <a:pt x="134" y="255"/>
                </a:cubicBezTo>
                <a:cubicBezTo>
                  <a:pt x="134" y="255"/>
                  <a:pt x="130" y="254"/>
                  <a:pt x="129" y="259"/>
                </a:cubicBezTo>
                <a:cubicBezTo>
                  <a:pt x="128" y="264"/>
                  <a:pt x="126" y="270"/>
                  <a:pt x="124" y="273"/>
                </a:cubicBezTo>
                <a:cubicBezTo>
                  <a:pt x="121" y="276"/>
                  <a:pt x="117" y="276"/>
                  <a:pt x="121" y="283"/>
                </a:cubicBezTo>
                <a:cubicBezTo>
                  <a:pt x="121" y="283"/>
                  <a:pt x="130" y="292"/>
                  <a:pt x="132" y="293"/>
                </a:cubicBezTo>
                <a:cubicBezTo>
                  <a:pt x="135" y="295"/>
                  <a:pt x="134" y="297"/>
                  <a:pt x="133" y="300"/>
                </a:cubicBezTo>
                <a:cubicBezTo>
                  <a:pt x="133" y="300"/>
                  <a:pt x="131" y="307"/>
                  <a:pt x="148" y="307"/>
                </a:cubicBezTo>
                <a:cubicBezTo>
                  <a:pt x="148" y="307"/>
                  <a:pt x="166" y="308"/>
                  <a:pt x="167" y="304"/>
                </a:cubicBezTo>
                <a:cubicBezTo>
                  <a:pt x="167" y="304"/>
                  <a:pt x="169" y="297"/>
                  <a:pt x="163" y="292"/>
                </a:cubicBezTo>
                <a:cubicBezTo>
                  <a:pt x="163" y="292"/>
                  <a:pt x="157" y="284"/>
                  <a:pt x="155" y="277"/>
                </a:cubicBezTo>
                <a:cubicBezTo>
                  <a:pt x="154" y="271"/>
                  <a:pt x="154" y="269"/>
                  <a:pt x="154" y="269"/>
                </a:cubicBezTo>
                <a:cubicBezTo>
                  <a:pt x="154" y="269"/>
                  <a:pt x="156" y="262"/>
                  <a:pt x="152" y="261"/>
                </a:cubicBezTo>
                <a:cubicBezTo>
                  <a:pt x="152" y="261"/>
                  <a:pt x="177" y="238"/>
                  <a:pt x="182" y="235"/>
                </a:cubicBezTo>
                <a:cubicBezTo>
                  <a:pt x="187" y="232"/>
                  <a:pt x="205" y="213"/>
                  <a:pt x="204" y="209"/>
                </a:cubicBezTo>
                <a:cubicBezTo>
                  <a:pt x="204" y="209"/>
                  <a:pt x="219" y="185"/>
                  <a:pt x="211" y="172"/>
                </a:cubicBezTo>
                <a:cubicBezTo>
                  <a:pt x="203" y="159"/>
                  <a:pt x="205" y="147"/>
                  <a:pt x="199" y="144"/>
                </a:cubicBezTo>
                <a:cubicBezTo>
                  <a:pt x="199" y="144"/>
                  <a:pt x="208" y="138"/>
                  <a:pt x="209" y="136"/>
                </a:cubicBezTo>
                <a:cubicBezTo>
                  <a:pt x="209" y="136"/>
                  <a:pt x="219" y="137"/>
                  <a:pt x="221" y="135"/>
                </a:cubicBezTo>
                <a:cubicBezTo>
                  <a:pt x="221" y="135"/>
                  <a:pt x="227" y="136"/>
                  <a:pt x="227" y="140"/>
                </a:cubicBezTo>
                <a:cubicBezTo>
                  <a:pt x="227" y="144"/>
                  <a:pt x="233" y="176"/>
                  <a:pt x="235" y="183"/>
                </a:cubicBezTo>
                <a:cubicBezTo>
                  <a:pt x="238" y="190"/>
                  <a:pt x="240" y="202"/>
                  <a:pt x="241" y="208"/>
                </a:cubicBezTo>
                <a:cubicBezTo>
                  <a:pt x="241" y="214"/>
                  <a:pt x="249" y="231"/>
                  <a:pt x="254" y="239"/>
                </a:cubicBezTo>
                <a:cubicBezTo>
                  <a:pt x="258" y="248"/>
                  <a:pt x="265" y="264"/>
                  <a:pt x="266" y="269"/>
                </a:cubicBezTo>
                <a:cubicBezTo>
                  <a:pt x="268" y="274"/>
                  <a:pt x="272" y="281"/>
                  <a:pt x="272" y="286"/>
                </a:cubicBezTo>
                <a:cubicBezTo>
                  <a:pt x="271" y="291"/>
                  <a:pt x="270" y="299"/>
                  <a:pt x="270" y="301"/>
                </a:cubicBezTo>
                <a:cubicBezTo>
                  <a:pt x="270" y="303"/>
                  <a:pt x="270" y="306"/>
                  <a:pt x="266" y="307"/>
                </a:cubicBezTo>
                <a:cubicBezTo>
                  <a:pt x="263" y="309"/>
                  <a:pt x="261" y="310"/>
                  <a:pt x="264" y="312"/>
                </a:cubicBezTo>
                <a:cubicBezTo>
                  <a:pt x="264" y="312"/>
                  <a:pt x="270" y="313"/>
                  <a:pt x="273" y="311"/>
                </a:cubicBezTo>
                <a:cubicBezTo>
                  <a:pt x="273" y="311"/>
                  <a:pt x="277" y="307"/>
                  <a:pt x="284" y="310"/>
                </a:cubicBezTo>
                <a:cubicBezTo>
                  <a:pt x="284" y="310"/>
                  <a:pt x="291" y="312"/>
                  <a:pt x="295" y="312"/>
                </a:cubicBezTo>
                <a:cubicBezTo>
                  <a:pt x="295" y="312"/>
                  <a:pt x="316" y="313"/>
                  <a:pt x="317" y="312"/>
                </a:cubicBezTo>
                <a:cubicBezTo>
                  <a:pt x="317" y="312"/>
                  <a:pt x="325" y="311"/>
                  <a:pt x="317" y="307"/>
                </a:cubicBezTo>
                <a:cubicBezTo>
                  <a:pt x="317" y="307"/>
                  <a:pt x="311" y="307"/>
                  <a:pt x="307" y="307"/>
                </a:cubicBezTo>
                <a:cubicBezTo>
                  <a:pt x="304" y="307"/>
                  <a:pt x="302" y="304"/>
                  <a:pt x="299" y="305"/>
                </a:cubicBezTo>
                <a:cubicBezTo>
                  <a:pt x="295" y="305"/>
                  <a:pt x="296" y="304"/>
                  <a:pt x="292" y="301"/>
                </a:cubicBezTo>
                <a:cubicBezTo>
                  <a:pt x="289" y="297"/>
                  <a:pt x="285" y="279"/>
                  <a:pt x="285" y="277"/>
                </a:cubicBezTo>
                <a:cubicBezTo>
                  <a:pt x="285" y="276"/>
                  <a:pt x="285" y="272"/>
                  <a:pt x="284" y="270"/>
                </a:cubicBezTo>
                <a:cubicBezTo>
                  <a:pt x="283" y="268"/>
                  <a:pt x="280" y="246"/>
                  <a:pt x="279" y="241"/>
                </a:cubicBezTo>
                <a:cubicBezTo>
                  <a:pt x="278" y="235"/>
                  <a:pt x="277" y="225"/>
                  <a:pt x="275" y="221"/>
                </a:cubicBezTo>
                <a:cubicBezTo>
                  <a:pt x="274" y="217"/>
                  <a:pt x="276" y="205"/>
                  <a:pt x="269" y="196"/>
                </a:cubicBezTo>
                <a:cubicBezTo>
                  <a:pt x="261" y="186"/>
                  <a:pt x="259" y="178"/>
                  <a:pt x="259" y="169"/>
                </a:cubicBezTo>
                <a:cubicBezTo>
                  <a:pt x="258" y="160"/>
                  <a:pt x="255" y="149"/>
                  <a:pt x="254" y="146"/>
                </a:cubicBezTo>
                <a:cubicBezTo>
                  <a:pt x="254" y="142"/>
                  <a:pt x="255" y="128"/>
                  <a:pt x="250" y="115"/>
                </a:cubicBezTo>
                <a:cubicBezTo>
                  <a:pt x="245" y="101"/>
                  <a:pt x="239" y="91"/>
                  <a:pt x="234" y="89"/>
                </a:cubicBezTo>
                <a:cubicBezTo>
                  <a:pt x="235" y="89"/>
                  <a:pt x="235" y="89"/>
                  <a:pt x="235" y="89"/>
                </a:cubicBezTo>
                <a:cubicBezTo>
                  <a:pt x="235" y="89"/>
                  <a:pt x="243" y="78"/>
                  <a:pt x="242" y="70"/>
                </a:cubicBezTo>
                <a:cubicBezTo>
                  <a:pt x="242" y="70"/>
                  <a:pt x="244" y="65"/>
                  <a:pt x="246" y="64"/>
                </a:cubicBezTo>
                <a:cubicBezTo>
                  <a:pt x="246" y="64"/>
                  <a:pt x="259" y="40"/>
                  <a:pt x="245" y="25"/>
                </a:cubicBezTo>
                <a:cubicBezTo>
                  <a:pt x="245" y="25"/>
                  <a:pt x="226" y="0"/>
                  <a:pt x="199" y="15"/>
                </a:cubicBezTo>
                <a:cubicBezTo>
                  <a:pt x="199" y="15"/>
                  <a:pt x="182" y="28"/>
                  <a:pt x="181" y="45"/>
                </a:cubicBezTo>
                <a:cubicBezTo>
                  <a:pt x="181" y="45"/>
                  <a:pt x="176" y="48"/>
                  <a:pt x="180" y="64"/>
                </a:cubicBezTo>
                <a:cubicBezTo>
                  <a:pt x="180" y="64"/>
                  <a:pt x="164" y="56"/>
                  <a:pt x="155" y="60"/>
                </a:cubicBezTo>
                <a:cubicBezTo>
                  <a:pt x="155" y="60"/>
                  <a:pt x="131" y="66"/>
                  <a:pt x="119" y="77"/>
                </a:cubicBezTo>
                <a:cubicBezTo>
                  <a:pt x="119" y="77"/>
                  <a:pt x="97" y="90"/>
                  <a:pt x="87" y="104"/>
                </a:cubicBezTo>
                <a:cubicBezTo>
                  <a:pt x="78" y="118"/>
                  <a:pt x="74" y="132"/>
                  <a:pt x="74" y="145"/>
                </a:cubicBezTo>
                <a:cubicBezTo>
                  <a:pt x="74" y="158"/>
                  <a:pt x="71" y="161"/>
                  <a:pt x="75" y="163"/>
                </a:cubicBezTo>
                <a:cubicBezTo>
                  <a:pt x="75" y="163"/>
                  <a:pt x="78" y="189"/>
                  <a:pt x="79" y="193"/>
                </a:cubicBezTo>
                <a:cubicBezTo>
                  <a:pt x="79" y="193"/>
                  <a:pt x="59" y="231"/>
                  <a:pt x="57" y="240"/>
                </a:cubicBezTo>
                <a:cubicBezTo>
                  <a:pt x="57" y="240"/>
                  <a:pt x="55" y="244"/>
                  <a:pt x="51" y="243"/>
                </a:cubicBezTo>
                <a:cubicBezTo>
                  <a:pt x="51" y="243"/>
                  <a:pt x="49" y="240"/>
                  <a:pt x="42" y="242"/>
                </a:cubicBezTo>
                <a:cubicBezTo>
                  <a:pt x="42" y="242"/>
                  <a:pt x="39" y="243"/>
                  <a:pt x="38" y="242"/>
                </a:cubicBezTo>
                <a:cubicBezTo>
                  <a:pt x="36" y="241"/>
                  <a:pt x="30" y="240"/>
                  <a:pt x="27" y="245"/>
                </a:cubicBezTo>
                <a:cubicBezTo>
                  <a:pt x="25" y="251"/>
                  <a:pt x="27" y="263"/>
                  <a:pt x="29" y="269"/>
                </a:cubicBezTo>
                <a:cubicBezTo>
                  <a:pt x="30" y="276"/>
                  <a:pt x="28" y="281"/>
                  <a:pt x="28" y="285"/>
                </a:cubicBezTo>
                <a:cubicBezTo>
                  <a:pt x="28" y="288"/>
                  <a:pt x="30" y="295"/>
                  <a:pt x="33" y="297"/>
                </a:cubicBezTo>
                <a:cubicBezTo>
                  <a:pt x="33" y="297"/>
                  <a:pt x="31" y="301"/>
                  <a:pt x="27" y="302"/>
                </a:cubicBezTo>
                <a:cubicBezTo>
                  <a:pt x="24" y="303"/>
                  <a:pt x="16" y="304"/>
                  <a:pt x="13" y="305"/>
                </a:cubicBezTo>
                <a:cubicBezTo>
                  <a:pt x="10" y="306"/>
                  <a:pt x="0" y="307"/>
                  <a:pt x="2" y="310"/>
                </a:cubicBezTo>
                <a:close/>
                <a:moveTo>
                  <a:pt x="80" y="242"/>
                </a:moveTo>
                <a:cubicBezTo>
                  <a:pt x="80" y="242"/>
                  <a:pt x="84" y="237"/>
                  <a:pt x="84" y="235"/>
                </a:cubicBezTo>
                <a:cubicBezTo>
                  <a:pt x="84" y="235"/>
                  <a:pt x="84" y="235"/>
                  <a:pt x="84" y="235"/>
                </a:cubicBezTo>
                <a:cubicBezTo>
                  <a:pt x="84" y="235"/>
                  <a:pt x="84" y="235"/>
                  <a:pt x="84" y="235"/>
                </a:cubicBezTo>
                <a:cubicBezTo>
                  <a:pt x="84" y="236"/>
                  <a:pt x="83" y="240"/>
                  <a:pt x="84" y="241"/>
                </a:cubicBezTo>
                <a:cubicBezTo>
                  <a:pt x="84" y="241"/>
                  <a:pt x="81" y="241"/>
                  <a:pt x="80" y="242"/>
                </a:cubicBezTo>
                <a:close/>
              </a:path>
            </a:pathLst>
          </a:custGeom>
          <a:solidFill>
            <a:srgbClr val="FFEF1C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20" name="iṩḻíďé" descr="D:\51PPT模板网\51pptmoban.com\图片001.jpg">
            <a:extLst>
              <a:ext uri="{FF2B5EF4-FFF2-40B4-BE49-F238E27FC236}">
                <a16:creationId xmlns:a16="http://schemas.microsoft.com/office/drawing/2014/main" id="{E35DACF1-7035-EE61-7DB2-449D10E34F69}"/>
              </a:ext>
            </a:extLst>
          </p:cNvPr>
          <p:cNvSpPr/>
          <p:nvPr/>
        </p:nvSpPr>
        <p:spPr bwMode="auto">
          <a:xfrm>
            <a:off x="10091144" y="2414620"/>
            <a:ext cx="489515" cy="1113130"/>
          </a:xfrm>
          <a:custGeom>
            <a:avLst/>
            <a:gdLst>
              <a:gd name="T0" fmla="*/ 186 w 194"/>
              <a:gd name="T1" fmla="*/ 40 h 436"/>
              <a:gd name="T2" fmla="*/ 128 w 194"/>
              <a:gd name="T3" fmla="*/ 42 h 436"/>
              <a:gd name="T4" fmla="*/ 120 w 194"/>
              <a:gd name="T5" fmla="*/ 39 h 436"/>
              <a:gd name="T6" fmla="*/ 67 w 194"/>
              <a:gd name="T7" fmla="*/ 41 h 436"/>
              <a:gd name="T8" fmla="*/ 38 w 194"/>
              <a:gd name="T9" fmla="*/ 71 h 436"/>
              <a:gd name="T10" fmla="*/ 6 w 194"/>
              <a:gd name="T11" fmla="*/ 146 h 436"/>
              <a:gd name="T12" fmla="*/ 4 w 194"/>
              <a:gd name="T13" fmla="*/ 176 h 436"/>
              <a:gd name="T14" fmla="*/ 17 w 194"/>
              <a:gd name="T15" fmla="*/ 183 h 436"/>
              <a:gd name="T16" fmla="*/ 42 w 194"/>
              <a:gd name="T17" fmla="*/ 183 h 436"/>
              <a:gd name="T18" fmla="*/ 39 w 194"/>
              <a:gd name="T19" fmla="*/ 230 h 436"/>
              <a:gd name="T20" fmla="*/ 48 w 194"/>
              <a:gd name="T21" fmla="*/ 275 h 436"/>
              <a:gd name="T22" fmla="*/ 54 w 194"/>
              <a:gd name="T23" fmla="*/ 336 h 436"/>
              <a:gd name="T24" fmla="*/ 43 w 194"/>
              <a:gd name="T25" fmla="*/ 376 h 436"/>
              <a:gd name="T26" fmla="*/ 71 w 194"/>
              <a:gd name="T27" fmla="*/ 367 h 436"/>
              <a:gd name="T28" fmla="*/ 69 w 194"/>
              <a:gd name="T29" fmla="*/ 332 h 436"/>
              <a:gd name="T30" fmla="*/ 75 w 194"/>
              <a:gd name="T31" fmla="*/ 285 h 436"/>
              <a:gd name="T32" fmla="*/ 82 w 194"/>
              <a:gd name="T33" fmla="*/ 262 h 436"/>
              <a:gd name="T34" fmla="*/ 94 w 194"/>
              <a:gd name="T35" fmla="*/ 221 h 436"/>
              <a:gd name="T36" fmla="*/ 99 w 194"/>
              <a:gd name="T37" fmla="*/ 233 h 436"/>
              <a:gd name="T38" fmla="*/ 103 w 194"/>
              <a:gd name="T39" fmla="*/ 281 h 436"/>
              <a:gd name="T40" fmla="*/ 102 w 194"/>
              <a:gd name="T41" fmla="*/ 354 h 436"/>
              <a:gd name="T42" fmla="*/ 92 w 194"/>
              <a:gd name="T43" fmla="*/ 395 h 436"/>
              <a:gd name="T44" fmla="*/ 82 w 194"/>
              <a:gd name="T45" fmla="*/ 426 h 436"/>
              <a:gd name="T46" fmla="*/ 117 w 194"/>
              <a:gd name="T47" fmla="*/ 413 h 436"/>
              <a:gd name="T48" fmla="*/ 120 w 194"/>
              <a:gd name="T49" fmla="*/ 363 h 436"/>
              <a:gd name="T50" fmla="*/ 132 w 194"/>
              <a:gd name="T51" fmla="*/ 275 h 436"/>
              <a:gd name="T52" fmla="*/ 150 w 194"/>
              <a:gd name="T53" fmla="*/ 207 h 436"/>
              <a:gd name="T54" fmla="*/ 152 w 194"/>
              <a:gd name="T55" fmla="*/ 201 h 436"/>
              <a:gd name="T56" fmla="*/ 153 w 194"/>
              <a:gd name="T57" fmla="*/ 186 h 436"/>
              <a:gd name="T58" fmla="*/ 152 w 194"/>
              <a:gd name="T59" fmla="*/ 171 h 436"/>
              <a:gd name="T60" fmla="*/ 144 w 194"/>
              <a:gd name="T61" fmla="*/ 141 h 436"/>
              <a:gd name="T62" fmla="*/ 146 w 194"/>
              <a:gd name="T63" fmla="*/ 113 h 436"/>
              <a:gd name="T64" fmla="*/ 167 w 194"/>
              <a:gd name="T65" fmla="*/ 78 h 436"/>
              <a:gd name="T66" fmla="*/ 173 w 194"/>
              <a:gd name="T67" fmla="*/ 117 h 436"/>
              <a:gd name="T68" fmla="*/ 162 w 194"/>
              <a:gd name="T69" fmla="*/ 132 h 436"/>
              <a:gd name="T70" fmla="*/ 165 w 194"/>
              <a:gd name="T71" fmla="*/ 135 h 436"/>
              <a:gd name="T72" fmla="*/ 176 w 194"/>
              <a:gd name="T73" fmla="*/ 138 h 436"/>
              <a:gd name="T74" fmla="*/ 176 w 194"/>
              <a:gd name="T75" fmla="*/ 144 h 436"/>
              <a:gd name="T76" fmla="*/ 172 w 194"/>
              <a:gd name="T77" fmla="*/ 147 h 436"/>
              <a:gd name="T78" fmla="*/ 171 w 194"/>
              <a:gd name="T79" fmla="*/ 151 h 436"/>
              <a:gd name="T80" fmla="*/ 181 w 194"/>
              <a:gd name="T81" fmla="*/ 148 h 436"/>
              <a:gd name="T82" fmla="*/ 189 w 194"/>
              <a:gd name="T83" fmla="*/ 118 h 436"/>
              <a:gd name="T84" fmla="*/ 189 w 194"/>
              <a:gd name="T85" fmla="*/ 53 h 436"/>
              <a:gd name="T86" fmla="*/ 42 w 194"/>
              <a:gd name="T87" fmla="*/ 153 h 436"/>
              <a:gd name="T88" fmla="*/ 48 w 194"/>
              <a:gd name="T89" fmla="*/ 122 h 436"/>
              <a:gd name="T90" fmla="*/ 57 w 194"/>
              <a:gd name="T91" fmla="*/ 129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4" h="436">
                <a:moveTo>
                  <a:pt x="189" y="53"/>
                </a:moveTo>
                <a:cubicBezTo>
                  <a:pt x="186" y="48"/>
                  <a:pt x="186" y="40"/>
                  <a:pt x="186" y="40"/>
                </a:cubicBezTo>
                <a:cubicBezTo>
                  <a:pt x="177" y="24"/>
                  <a:pt x="147" y="38"/>
                  <a:pt x="147" y="38"/>
                </a:cubicBezTo>
                <a:cubicBezTo>
                  <a:pt x="140" y="37"/>
                  <a:pt x="131" y="42"/>
                  <a:pt x="128" y="42"/>
                </a:cubicBezTo>
                <a:cubicBezTo>
                  <a:pt x="126" y="42"/>
                  <a:pt x="123" y="42"/>
                  <a:pt x="123" y="42"/>
                </a:cubicBezTo>
                <a:cubicBezTo>
                  <a:pt x="123" y="38"/>
                  <a:pt x="120" y="39"/>
                  <a:pt x="120" y="39"/>
                </a:cubicBezTo>
                <a:cubicBezTo>
                  <a:pt x="125" y="0"/>
                  <a:pt x="94" y="2"/>
                  <a:pt x="94" y="2"/>
                </a:cubicBezTo>
                <a:cubicBezTo>
                  <a:pt x="59" y="2"/>
                  <a:pt x="67" y="41"/>
                  <a:pt x="67" y="41"/>
                </a:cubicBezTo>
                <a:cubicBezTo>
                  <a:pt x="59" y="32"/>
                  <a:pt x="67" y="52"/>
                  <a:pt x="67" y="52"/>
                </a:cubicBezTo>
                <a:cubicBezTo>
                  <a:pt x="56" y="53"/>
                  <a:pt x="38" y="71"/>
                  <a:pt x="38" y="71"/>
                </a:cubicBezTo>
                <a:cubicBezTo>
                  <a:pt x="23" y="79"/>
                  <a:pt x="26" y="104"/>
                  <a:pt x="21" y="108"/>
                </a:cubicBezTo>
                <a:cubicBezTo>
                  <a:pt x="15" y="113"/>
                  <a:pt x="6" y="143"/>
                  <a:pt x="6" y="146"/>
                </a:cubicBezTo>
                <a:cubicBezTo>
                  <a:pt x="5" y="149"/>
                  <a:pt x="6" y="154"/>
                  <a:pt x="3" y="161"/>
                </a:cubicBezTo>
                <a:cubicBezTo>
                  <a:pt x="0" y="168"/>
                  <a:pt x="0" y="167"/>
                  <a:pt x="4" y="176"/>
                </a:cubicBezTo>
                <a:cubicBezTo>
                  <a:pt x="8" y="185"/>
                  <a:pt x="11" y="183"/>
                  <a:pt x="11" y="183"/>
                </a:cubicBezTo>
                <a:cubicBezTo>
                  <a:pt x="13" y="182"/>
                  <a:pt x="17" y="183"/>
                  <a:pt x="17" y="183"/>
                </a:cubicBezTo>
                <a:cubicBezTo>
                  <a:pt x="25" y="185"/>
                  <a:pt x="42" y="181"/>
                  <a:pt x="42" y="181"/>
                </a:cubicBezTo>
                <a:cubicBezTo>
                  <a:pt x="42" y="183"/>
                  <a:pt x="42" y="183"/>
                  <a:pt x="42" y="183"/>
                </a:cubicBezTo>
                <a:cubicBezTo>
                  <a:pt x="39" y="184"/>
                  <a:pt x="40" y="191"/>
                  <a:pt x="40" y="191"/>
                </a:cubicBezTo>
                <a:cubicBezTo>
                  <a:pt x="38" y="196"/>
                  <a:pt x="41" y="216"/>
                  <a:pt x="39" y="230"/>
                </a:cubicBezTo>
                <a:cubicBezTo>
                  <a:pt x="37" y="244"/>
                  <a:pt x="48" y="258"/>
                  <a:pt x="48" y="258"/>
                </a:cubicBezTo>
                <a:cubicBezTo>
                  <a:pt x="49" y="260"/>
                  <a:pt x="48" y="275"/>
                  <a:pt x="48" y="275"/>
                </a:cubicBezTo>
                <a:cubicBezTo>
                  <a:pt x="42" y="286"/>
                  <a:pt x="44" y="301"/>
                  <a:pt x="46" y="306"/>
                </a:cubicBezTo>
                <a:cubicBezTo>
                  <a:pt x="48" y="311"/>
                  <a:pt x="53" y="328"/>
                  <a:pt x="54" y="336"/>
                </a:cubicBezTo>
                <a:cubicBezTo>
                  <a:pt x="56" y="343"/>
                  <a:pt x="51" y="355"/>
                  <a:pt x="49" y="359"/>
                </a:cubicBezTo>
                <a:cubicBezTo>
                  <a:pt x="47" y="364"/>
                  <a:pt x="43" y="376"/>
                  <a:pt x="43" y="376"/>
                </a:cubicBezTo>
                <a:cubicBezTo>
                  <a:pt x="39" y="387"/>
                  <a:pt x="68" y="383"/>
                  <a:pt x="68" y="383"/>
                </a:cubicBezTo>
                <a:cubicBezTo>
                  <a:pt x="73" y="380"/>
                  <a:pt x="71" y="374"/>
                  <a:pt x="71" y="367"/>
                </a:cubicBezTo>
                <a:cubicBezTo>
                  <a:pt x="72" y="360"/>
                  <a:pt x="75" y="359"/>
                  <a:pt x="75" y="354"/>
                </a:cubicBezTo>
                <a:cubicBezTo>
                  <a:pt x="74" y="350"/>
                  <a:pt x="70" y="338"/>
                  <a:pt x="69" y="332"/>
                </a:cubicBezTo>
                <a:cubicBezTo>
                  <a:pt x="67" y="326"/>
                  <a:pt x="67" y="321"/>
                  <a:pt x="70" y="314"/>
                </a:cubicBezTo>
                <a:cubicBezTo>
                  <a:pt x="73" y="306"/>
                  <a:pt x="77" y="290"/>
                  <a:pt x="75" y="285"/>
                </a:cubicBezTo>
                <a:cubicBezTo>
                  <a:pt x="74" y="280"/>
                  <a:pt x="75" y="275"/>
                  <a:pt x="75" y="275"/>
                </a:cubicBezTo>
                <a:cubicBezTo>
                  <a:pt x="76" y="273"/>
                  <a:pt x="82" y="262"/>
                  <a:pt x="82" y="262"/>
                </a:cubicBezTo>
                <a:cubicBezTo>
                  <a:pt x="85" y="260"/>
                  <a:pt x="89" y="240"/>
                  <a:pt x="89" y="239"/>
                </a:cubicBezTo>
                <a:cubicBezTo>
                  <a:pt x="90" y="238"/>
                  <a:pt x="91" y="224"/>
                  <a:pt x="94" y="221"/>
                </a:cubicBezTo>
                <a:cubicBezTo>
                  <a:pt x="97" y="219"/>
                  <a:pt x="98" y="226"/>
                  <a:pt x="98" y="227"/>
                </a:cubicBezTo>
                <a:cubicBezTo>
                  <a:pt x="98" y="228"/>
                  <a:pt x="99" y="233"/>
                  <a:pt x="99" y="233"/>
                </a:cubicBezTo>
                <a:cubicBezTo>
                  <a:pt x="98" y="237"/>
                  <a:pt x="103" y="261"/>
                  <a:pt x="103" y="261"/>
                </a:cubicBezTo>
                <a:cubicBezTo>
                  <a:pt x="100" y="266"/>
                  <a:pt x="103" y="281"/>
                  <a:pt x="103" y="281"/>
                </a:cubicBezTo>
                <a:cubicBezTo>
                  <a:pt x="105" y="285"/>
                  <a:pt x="105" y="292"/>
                  <a:pt x="105" y="292"/>
                </a:cubicBezTo>
                <a:cubicBezTo>
                  <a:pt x="99" y="303"/>
                  <a:pt x="102" y="348"/>
                  <a:pt x="102" y="354"/>
                </a:cubicBezTo>
                <a:cubicBezTo>
                  <a:pt x="101" y="360"/>
                  <a:pt x="100" y="378"/>
                  <a:pt x="97" y="382"/>
                </a:cubicBezTo>
                <a:cubicBezTo>
                  <a:pt x="94" y="386"/>
                  <a:pt x="93" y="390"/>
                  <a:pt x="92" y="395"/>
                </a:cubicBezTo>
                <a:cubicBezTo>
                  <a:pt x="91" y="400"/>
                  <a:pt x="89" y="409"/>
                  <a:pt x="89" y="409"/>
                </a:cubicBezTo>
                <a:cubicBezTo>
                  <a:pt x="84" y="413"/>
                  <a:pt x="82" y="426"/>
                  <a:pt x="82" y="426"/>
                </a:cubicBezTo>
                <a:cubicBezTo>
                  <a:pt x="81" y="436"/>
                  <a:pt x="115" y="430"/>
                  <a:pt x="115" y="430"/>
                </a:cubicBezTo>
                <a:cubicBezTo>
                  <a:pt x="120" y="426"/>
                  <a:pt x="118" y="418"/>
                  <a:pt x="117" y="413"/>
                </a:cubicBezTo>
                <a:cubicBezTo>
                  <a:pt x="117" y="407"/>
                  <a:pt x="116" y="389"/>
                  <a:pt x="116" y="389"/>
                </a:cubicBezTo>
                <a:cubicBezTo>
                  <a:pt x="112" y="381"/>
                  <a:pt x="120" y="363"/>
                  <a:pt x="120" y="363"/>
                </a:cubicBezTo>
                <a:cubicBezTo>
                  <a:pt x="141" y="300"/>
                  <a:pt x="132" y="287"/>
                  <a:pt x="132" y="287"/>
                </a:cubicBezTo>
                <a:cubicBezTo>
                  <a:pt x="132" y="287"/>
                  <a:pt x="132" y="280"/>
                  <a:pt x="132" y="275"/>
                </a:cubicBezTo>
                <a:cubicBezTo>
                  <a:pt x="132" y="269"/>
                  <a:pt x="128" y="271"/>
                  <a:pt x="138" y="252"/>
                </a:cubicBezTo>
                <a:cubicBezTo>
                  <a:pt x="148" y="234"/>
                  <a:pt x="150" y="208"/>
                  <a:pt x="150" y="207"/>
                </a:cubicBezTo>
                <a:cubicBezTo>
                  <a:pt x="151" y="206"/>
                  <a:pt x="151" y="205"/>
                  <a:pt x="150" y="203"/>
                </a:cubicBezTo>
                <a:cubicBezTo>
                  <a:pt x="149" y="201"/>
                  <a:pt x="150" y="203"/>
                  <a:pt x="152" y="201"/>
                </a:cubicBezTo>
                <a:cubicBezTo>
                  <a:pt x="153" y="199"/>
                  <a:pt x="152" y="195"/>
                  <a:pt x="152" y="194"/>
                </a:cubicBezTo>
                <a:cubicBezTo>
                  <a:pt x="153" y="192"/>
                  <a:pt x="153" y="188"/>
                  <a:pt x="153" y="186"/>
                </a:cubicBezTo>
                <a:cubicBezTo>
                  <a:pt x="153" y="184"/>
                  <a:pt x="153" y="180"/>
                  <a:pt x="153" y="178"/>
                </a:cubicBezTo>
                <a:cubicBezTo>
                  <a:pt x="153" y="176"/>
                  <a:pt x="151" y="176"/>
                  <a:pt x="152" y="171"/>
                </a:cubicBezTo>
                <a:cubicBezTo>
                  <a:pt x="153" y="167"/>
                  <a:pt x="151" y="162"/>
                  <a:pt x="151" y="162"/>
                </a:cubicBezTo>
                <a:cubicBezTo>
                  <a:pt x="152" y="153"/>
                  <a:pt x="143" y="143"/>
                  <a:pt x="144" y="141"/>
                </a:cubicBezTo>
                <a:cubicBezTo>
                  <a:pt x="144" y="138"/>
                  <a:pt x="143" y="128"/>
                  <a:pt x="142" y="126"/>
                </a:cubicBezTo>
                <a:cubicBezTo>
                  <a:pt x="142" y="125"/>
                  <a:pt x="146" y="113"/>
                  <a:pt x="146" y="113"/>
                </a:cubicBezTo>
                <a:cubicBezTo>
                  <a:pt x="149" y="110"/>
                  <a:pt x="156" y="89"/>
                  <a:pt x="157" y="88"/>
                </a:cubicBezTo>
                <a:cubicBezTo>
                  <a:pt x="157" y="87"/>
                  <a:pt x="167" y="78"/>
                  <a:pt x="167" y="78"/>
                </a:cubicBezTo>
                <a:cubicBezTo>
                  <a:pt x="167" y="80"/>
                  <a:pt x="175" y="106"/>
                  <a:pt x="175" y="109"/>
                </a:cubicBezTo>
                <a:cubicBezTo>
                  <a:pt x="176" y="112"/>
                  <a:pt x="176" y="115"/>
                  <a:pt x="173" y="117"/>
                </a:cubicBezTo>
                <a:cubicBezTo>
                  <a:pt x="170" y="119"/>
                  <a:pt x="168" y="124"/>
                  <a:pt x="167" y="126"/>
                </a:cubicBezTo>
                <a:cubicBezTo>
                  <a:pt x="165" y="128"/>
                  <a:pt x="164" y="131"/>
                  <a:pt x="162" y="132"/>
                </a:cubicBezTo>
                <a:cubicBezTo>
                  <a:pt x="160" y="133"/>
                  <a:pt x="157" y="135"/>
                  <a:pt x="157" y="135"/>
                </a:cubicBezTo>
                <a:cubicBezTo>
                  <a:pt x="154" y="143"/>
                  <a:pt x="165" y="135"/>
                  <a:pt x="165" y="135"/>
                </a:cubicBezTo>
                <a:cubicBezTo>
                  <a:pt x="167" y="133"/>
                  <a:pt x="170" y="132"/>
                  <a:pt x="170" y="132"/>
                </a:cubicBezTo>
                <a:cubicBezTo>
                  <a:pt x="178" y="132"/>
                  <a:pt x="176" y="138"/>
                  <a:pt x="176" y="138"/>
                </a:cubicBezTo>
                <a:cubicBezTo>
                  <a:pt x="169" y="136"/>
                  <a:pt x="172" y="139"/>
                  <a:pt x="172" y="139"/>
                </a:cubicBezTo>
                <a:cubicBezTo>
                  <a:pt x="175" y="139"/>
                  <a:pt x="176" y="144"/>
                  <a:pt x="176" y="144"/>
                </a:cubicBezTo>
                <a:cubicBezTo>
                  <a:pt x="175" y="145"/>
                  <a:pt x="169" y="143"/>
                  <a:pt x="169" y="143"/>
                </a:cubicBezTo>
                <a:cubicBezTo>
                  <a:pt x="164" y="143"/>
                  <a:pt x="172" y="147"/>
                  <a:pt x="172" y="147"/>
                </a:cubicBezTo>
                <a:cubicBezTo>
                  <a:pt x="168" y="147"/>
                  <a:pt x="168" y="147"/>
                  <a:pt x="168" y="147"/>
                </a:cubicBezTo>
                <a:cubicBezTo>
                  <a:pt x="160" y="147"/>
                  <a:pt x="171" y="151"/>
                  <a:pt x="171" y="151"/>
                </a:cubicBezTo>
                <a:cubicBezTo>
                  <a:pt x="163" y="156"/>
                  <a:pt x="173" y="154"/>
                  <a:pt x="174" y="154"/>
                </a:cubicBezTo>
                <a:cubicBezTo>
                  <a:pt x="176" y="153"/>
                  <a:pt x="181" y="148"/>
                  <a:pt x="181" y="148"/>
                </a:cubicBezTo>
                <a:cubicBezTo>
                  <a:pt x="186" y="142"/>
                  <a:pt x="186" y="142"/>
                  <a:pt x="186" y="142"/>
                </a:cubicBezTo>
                <a:cubicBezTo>
                  <a:pt x="189" y="138"/>
                  <a:pt x="188" y="123"/>
                  <a:pt x="189" y="118"/>
                </a:cubicBezTo>
                <a:cubicBezTo>
                  <a:pt x="189" y="112"/>
                  <a:pt x="188" y="100"/>
                  <a:pt x="188" y="100"/>
                </a:cubicBezTo>
                <a:cubicBezTo>
                  <a:pt x="194" y="73"/>
                  <a:pt x="189" y="53"/>
                  <a:pt x="189" y="53"/>
                </a:cubicBezTo>
                <a:close/>
                <a:moveTo>
                  <a:pt x="50" y="151"/>
                </a:moveTo>
                <a:cubicBezTo>
                  <a:pt x="50" y="151"/>
                  <a:pt x="43" y="152"/>
                  <a:pt x="42" y="153"/>
                </a:cubicBezTo>
                <a:cubicBezTo>
                  <a:pt x="40" y="155"/>
                  <a:pt x="35" y="155"/>
                  <a:pt x="33" y="154"/>
                </a:cubicBezTo>
                <a:cubicBezTo>
                  <a:pt x="33" y="154"/>
                  <a:pt x="48" y="141"/>
                  <a:pt x="48" y="122"/>
                </a:cubicBezTo>
                <a:cubicBezTo>
                  <a:pt x="48" y="122"/>
                  <a:pt x="50" y="115"/>
                  <a:pt x="55" y="119"/>
                </a:cubicBezTo>
                <a:cubicBezTo>
                  <a:pt x="55" y="119"/>
                  <a:pt x="55" y="126"/>
                  <a:pt x="57" y="129"/>
                </a:cubicBezTo>
                <a:cubicBezTo>
                  <a:pt x="57" y="129"/>
                  <a:pt x="55" y="146"/>
                  <a:pt x="50" y="151"/>
                </a:cubicBezTo>
                <a:close/>
              </a:path>
            </a:pathLst>
          </a:custGeom>
          <a:solidFill>
            <a:srgbClr val="FFEF1C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21" name="îṧlîďè">
            <a:extLst>
              <a:ext uri="{FF2B5EF4-FFF2-40B4-BE49-F238E27FC236}">
                <a16:creationId xmlns:a16="http://schemas.microsoft.com/office/drawing/2014/main" id="{BCC3A589-CEDC-282B-0324-AAE9A2DB4057}"/>
              </a:ext>
            </a:extLst>
          </p:cNvPr>
          <p:cNvSpPr/>
          <p:nvPr/>
        </p:nvSpPr>
        <p:spPr bwMode="auto">
          <a:xfrm>
            <a:off x="1183154" y="3821105"/>
            <a:ext cx="737382" cy="1113130"/>
          </a:xfrm>
          <a:custGeom>
            <a:avLst/>
            <a:gdLst>
              <a:gd name="T0" fmla="*/ 217 w 318"/>
              <a:gd name="T1" fmla="*/ 58 h 422"/>
              <a:gd name="T2" fmla="*/ 261 w 318"/>
              <a:gd name="T3" fmla="*/ 27 h 422"/>
              <a:gd name="T4" fmla="*/ 262 w 318"/>
              <a:gd name="T5" fmla="*/ 51 h 422"/>
              <a:gd name="T6" fmla="*/ 258 w 318"/>
              <a:gd name="T7" fmla="*/ 64 h 422"/>
              <a:gd name="T8" fmla="*/ 254 w 318"/>
              <a:gd name="T9" fmla="*/ 75 h 422"/>
              <a:gd name="T10" fmla="*/ 259 w 318"/>
              <a:gd name="T11" fmla="*/ 92 h 422"/>
              <a:gd name="T12" fmla="*/ 278 w 318"/>
              <a:gd name="T13" fmla="*/ 126 h 422"/>
              <a:gd name="T14" fmla="*/ 288 w 318"/>
              <a:gd name="T15" fmla="*/ 104 h 422"/>
              <a:gd name="T16" fmla="*/ 288 w 318"/>
              <a:gd name="T17" fmla="*/ 77 h 422"/>
              <a:gd name="T18" fmla="*/ 294 w 318"/>
              <a:gd name="T19" fmla="*/ 82 h 422"/>
              <a:gd name="T20" fmla="*/ 311 w 318"/>
              <a:gd name="T21" fmla="*/ 66 h 422"/>
              <a:gd name="T22" fmla="*/ 315 w 318"/>
              <a:gd name="T23" fmla="*/ 76 h 422"/>
              <a:gd name="T24" fmla="*/ 311 w 318"/>
              <a:gd name="T25" fmla="*/ 92 h 422"/>
              <a:gd name="T26" fmla="*/ 299 w 318"/>
              <a:gd name="T27" fmla="*/ 117 h 422"/>
              <a:gd name="T28" fmla="*/ 275 w 318"/>
              <a:gd name="T29" fmla="*/ 158 h 422"/>
              <a:gd name="T30" fmla="*/ 250 w 318"/>
              <a:gd name="T31" fmla="*/ 125 h 422"/>
              <a:gd name="T32" fmla="*/ 223 w 318"/>
              <a:gd name="T33" fmla="*/ 178 h 422"/>
              <a:gd name="T34" fmla="*/ 215 w 318"/>
              <a:gd name="T35" fmla="*/ 205 h 422"/>
              <a:gd name="T36" fmla="*/ 289 w 318"/>
              <a:gd name="T37" fmla="*/ 257 h 422"/>
              <a:gd name="T38" fmla="*/ 227 w 318"/>
              <a:gd name="T39" fmla="*/ 329 h 422"/>
              <a:gd name="T40" fmla="*/ 233 w 318"/>
              <a:gd name="T41" fmla="*/ 352 h 422"/>
              <a:gd name="T42" fmla="*/ 222 w 318"/>
              <a:gd name="T43" fmla="*/ 364 h 422"/>
              <a:gd name="T44" fmla="*/ 193 w 318"/>
              <a:gd name="T45" fmla="*/ 334 h 422"/>
              <a:gd name="T46" fmla="*/ 219 w 318"/>
              <a:gd name="T47" fmla="*/ 304 h 422"/>
              <a:gd name="T48" fmla="*/ 231 w 318"/>
              <a:gd name="T49" fmla="*/ 254 h 422"/>
              <a:gd name="T50" fmla="*/ 129 w 318"/>
              <a:gd name="T51" fmla="*/ 292 h 422"/>
              <a:gd name="T52" fmla="*/ 105 w 318"/>
              <a:gd name="T53" fmla="*/ 308 h 422"/>
              <a:gd name="T54" fmla="*/ 50 w 318"/>
              <a:gd name="T55" fmla="*/ 348 h 422"/>
              <a:gd name="T56" fmla="*/ 34 w 318"/>
              <a:gd name="T57" fmla="*/ 377 h 422"/>
              <a:gd name="T58" fmla="*/ 13 w 318"/>
              <a:gd name="T59" fmla="*/ 405 h 422"/>
              <a:gd name="T60" fmla="*/ 3 w 318"/>
              <a:gd name="T61" fmla="*/ 377 h 422"/>
              <a:gd name="T62" fmla="*/ 12 w 318"/>
              <a:gd name="T63" fmla="*/ 346 h 422"/>
              <a:gd name="T64" fmla="*/ 45 w 318"/>
              <a:gd name="T65" fmla="*/ 321 h 422"/>
              <a:gd name="T66" fmla="*/ 108 w 318"/>
              <a:gd name="T67" fmla="*/ 274 h 422"/>
              <a:gd name="T68" fmla="*/ 160 w 318"/>
              <a:gd name="T69" fmla="*/ 192 h 422"/>
              <a:gd name="T70" fmla="*/ 185 w 318"/>
              <a:gd name="T71" fmla="*/ 109 h 422"/>
              <a:gd name="T72" fmla="*/ 156 w 318"/>
              <a:gd name="T73" fmla="*/ 99 h 422"/>
              <a:gd name="T74" fmla="*/ 134 w 318"/>
              <a:gd name="T75" fmla="*/ 135 h 422"/>
              <a:gd name="T76" fmla="*/ 140 w 318"/>
              <a:gd name="T77" fmla="*/ 166 h 422"/>
              <a:gd name="T78" fmla="*/ 133 w 318"/>
              <a:gd name="T79" fmla="*/ 167 h 422"/>
              <a:gd name="T80" fmla="*/ 111 w 318"/>
              <a:gd name="T81" fmla="*/ 187 h 422"/>
              <a:gd name="T82" fmla="*/ 105 w 318"/>
              <a:gd name="T83" fmla="*/ 180 h 422"/>
              <a:gd name="T84" fmla="*/ 102 w 318"/>
              <a:gd name="T85" fmla="*/ 173 h 422"/>
              <a:gd name="T86" fmla="*/ 109 w 318"/>
              <a:gd name="T87" fmla="*/ 158 h 422"/>
              <a:gd name="T88" fmla="*/ 121 w 318"/>
              <a:gd name="T89" fmla="*/ 128 h 422"/>
              <a:gd name="T90" fmla="*/ 156 w 318"/>
              <a:gd name="T91" fmla="*/ 75 h 422"/>
              <a:gd name="T92" fmla="*/ 213 w 318"/>
              <a:gd name="T93" fmla="*/ 71 h 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18" h="422">
                <a:moveTo>
                  <a:pt x="213" y="71"/>
                </a:moveTo>
                <a:cubicBezTo>
                  <a:pt x="213" y="71"/>
                  <a:pt x="223" y="64"/>
                  <a:pt x="217" y="58"/>
                </a:cubicBezTo>
                <a:cubicBezTo>
                  <a:pt x="211" y="53"/>
                  <a:pt x="208" y="32"/>
                  <a:pt x="217" y="22"/>
                </a:cubicBezTo>
                <a:cubicBezTo>
                  <a:pt x="217" y="22"/>
                  <a:pt x="243" y="0"/>
                  <a:pt x="261" y="27"/>
                </a:cubicBezTo>
                <a:cubicBezTo>
                  <a:pt x="261" y="27"/>
                  <a:pt x="263" y="39"/>
                  <a:pt x="261" y="44"/>
                </a:cubicBezTo>
                <a:cubicBezTo>
                  <a:pt x="261" y="44"/>
                  <a:pt x="261" y="49"/>
                  <a:pt x="262" y="51"/>
                </a:cubicBezTo>
                <a:cubicBezTo>
                  <a:pt x="262" y="51"/>
                  <a:pt x="267" y="59"/>
                  <a:pt x="260" y="59"/>
                </a:cubicBezTo>
                <a:cubicBezTo>
                  <a:pt x="260" y="59"/>
                  <a:pt x="259" y="63"/>
                  <a:pt x="258" y="64"/>
                </a:cubicBezTo>
                <a:cubicBezTo>
                  <a:pt x="258" y="64"/>
                  <a:pt x="258" y="67"/>
                  <a:pt x="257" y="67"/>
                </a:cubicBezTo>
                <a:cubicBezTo>
                  <a:pt x="257" y="67"/>
                  <a:pt x="256" y="75"/>
                  <a:pt x="254" y="75"/>
                </a:cubicBezTo>
                <a:cubicBezTo>
                  <a:pt x="246" y="75"/>
                  <a:pt x="246" y="75"/>
                  <a:pt x="246" y="75"/>
                </a:cubicBezTo>
                <a:cubicBezTo>
                  <a:pt x="246" y="75"/>
                  <a:pt x="256" y="82"/>
                  <a:pt x="259" y="92"/>
                </a:cubicBezTo>
                <a:cubicBezTo>
                  <a:pt x="263" y="103"/>
                  <a:pt x="263" y="103"/>
                  <a:pt x="263" y="103"/>
                </a:cubicBezTo>
                <a:cubicBezTo>
                  <a:pt x="263" y="103"/>
                  <a:pt x="274" y="116"/>
                  <a:pt x="278" y="126"/>
                </a:cubicBezTo>
                <a:cubicBezTo>
                  <a:pt x="278" y="126"/>
                  <a:pt x="284" y="116"/>
                  <a:pt x="286" y="114"/>
                </a:cubicBezTo>
                <a:cubicBezTo>
                  <a:pt x="288" y="111"/>
                  <a:pt x="288" y="107"/>
                  <a:pt x="288" y="104"/>
                </a:cubicBezTo>
                <a:cubicBezTo>
                  <a:pt x="288" y="101"/>
                  <a:pt x="285" y="88"/>
                  <a:pt x="287" y="86"/>
                </a:cubicBezTo>
                <a:cubicBezTo>
                  <a:pt x="289" y="83"/>
                  <a:pt x="288" y="77"/>
                  <a:pt x="288" y="77"/>
                </a:cubicBezTo>
                <a:cubicBezTo>
                  <a:pt x="288" y="77"/>
                  <a:pt x="290" y="71"/>
                  <a:pt x="293" y="77"/>
                </a:cubicBezTo>
                <a:cubicBezTo>
                  <a:pt x="294" y="82"/>
                  <a:pt x="294" y="82"/>
                  <a:pt x="294" y="82"/>
                </a:cubicBezTo>
                <a:cubicBezTo>
                  <a:pt x="294" y="82"/>
                  <a:pt x="297" y="80"/>
                  <a:pt x="298" y="80"/>
                </a:cubicBezTo>
                <a:cubicBezTo>
                  <a:pt x="299" y="79"/>
                  <a:pt x="309" y="65"/>
                  <a:pt x="311" y="66"/>
                </a:cubicBezTo>
                <a:cubicBezTo>
                  <a:pt x="311" y="66"/>
                  <a:pt x="317" y="63"/>
                  <a:pt x="317" y="69"/>
                </a:cubicBezTo>
                <a:cubicBezTo>
                  <a:pt x="317" y="75"/>
                  <a:pt x="315" y="76"/>
                  <a:pt x="315" y="76"/>
                </a:cubicBezTo>
                <a:cubicBezTo>
                  <a:pt x="315" y="76"/>
                  <a:pt x="318" y="77"/>
                  <a:pt x="316" y="81"/>
                </a:cubicBezTo>
                <a:cubicBezTo>
                  <a:pt x="316" y="81"/>
                  <a:pt x="312" y="89"/>
                  <a:pt x="311" y="92"/>
                </a:cubicBezTo>
                <a:cubicBezTo>
                  <a:pt x="310" y="96"/>
                  <a:pt x="306" y="105"/>
                  <a:pt x="303" y="109"/>
                </a:cubicBezTo>
                <a:cubicBezTo>
                  <a:pt x="300" y="112"/>
                  <a:pt x="301" y="110"/>
                  <a:pt x="299" y="117"/>
                </a:cubicBezTo>
                <a:cubicBezTo>
                  <a:pt x="297" y="125"/>
                  <a:pt x="290" y="146"/>
                  <a:pt x="285" y="152"/>
                </a:cubicBezTo>
                <a:cubicBezTo>
                  <a:pt x="285" y="152"/>
                  <a:pt x="284" y="158"/>
                  <a:pt x="275" y="158"/>
                </a:cubicBezTo>
                <a:cubicBezTo>
                  <a:pt x="275" y="158"/>
                  <a:pt x="268" y="156"/>
                  <a:pt x="267" y="151"/>
                </a:cubicBezTo>
                <a:cubicBezTo>
                  <a:pt x="266" y="146"/>
                  <a:pt x="251" y="127"/>
                  <a:pt x="250" y="125"/>
                </a:cubicBezTo>
                <a:cubicBezTo>
                  <a:pt x="250" y="125"/>
                  <a:pt x="242" y="138"/>
                  <a:pt x="236" y="140"/>
                </a:cubicBezTo>
                <a:cubicBezTo>
                  <a:pt x="236" y="140"/>
                  <a:pt x="227" y="168"/>
                  <a:pt x="223" y="178"/>
                </a:cubicBezTo>
                <a:cubicBezTo>
                  <a:pt x="218" y="188"/>
                  <a:pt x="222" y="181"/>
                  <a:pt x="222" y="181"/>
                </a:cubicBezTo>
                <a:cubicBezTo>
                  <a:pt x="222" y="181"/>
                  <a:pt x="217" y="201"/>
                  <a:pt x="215" y="205"/>
                </a:cubicBezTo>
                <a:cubicBezTo>
                  <a:pt x="215" y="205"/>
                  <a:pt x="237" y="202"/>
                  <a:pt x="267" y="227"/>
                </a:cubicBezTo>
                <a:cubicBezTo>
                  <a:pt x="267" y="227"/>
                  <a:pt x="297" y="241"/>
                  <a:pt x="289" y="257"/>
                </a:cubicBezTo>
                <a:cubicBezTo>
                  <a:pt x="289" y="257"/>
                  <a:pt x="270" y="281"/>
                  <a:pt x="267" y="284"/>
                </a:cubicBezTo>
                <a:cubicBezTo>
                  <a:pt x="265" y="287"/>
                  <a:pt x="225" y="320"/>
                  <a:pt x="227" y="329"/>
                </a:cubicBezTo>
                <a:cubicBezTo>
                  <a:pt x="227" y="329"/>
                  <a:pt x="230" y="333"/>
                  <a:pt x="229" y="336"/>
                </a:cubicBezTo>
                <a:cubicBezTo>
                  <a:pt x="229" y="339"/>
                  <a:pt x="229" y="348"/>
                  <a:pt x="233" y="352"/>
                </a:cubicBezTo>
                <a:cubicBezTo>
                  <a:pt x="237" y="355"/>
                  <a:pt x="257" y="367"/>
                  <a:pt x="247" y="371"/>
                </a:cubicBezTo>
                <a:cubicBezTo>
                  <a:pt x="247" y="371"/>
                  <a:pt x="226" y="372"/>
                  <a:pt x="222" y="364"/>
                </a:cubicBezTo>
                <a:cubicBezTo>
                  <a:pt x="222" y="364"/>
                  <a:pt x="211" y="353"/>
                  <a:pt x="205" y="352"/>
                </a:cubicBezTo>
                <a:cubicBezTo>
                  <a:pt x="205" y="352"/>
                  <a:pt x="184" y="344"/>
                  <a:pt x="193" y="334"/>
                </a:cubicBezTo>
                <a:cubicBezTo>
                  <a:pt x="193" y="334"/>
                  <a:pt x="200" y="322"/>
                  <a:pt x="203" y="323"/>
                </a:cubicBezTo>
                <a:cubicBezTo>
                  <a:pt x="203" y="323"/>
                  <a:pt x="216" y="312"/>
                  <a:pt x="219" y="304"/>
                </a:cubicBezTo>
                <a:cubicBezTo>
                  <a:pt x="223" y="296"/>
                  <a:pt x="241" y="259"/>
                  <a:pt x="248" y="256"/>
                </a:cubicBezTo>
                <a:cubicBezTo>
                  <a:pt x="248" y="256"/>
                  <a:pt x="238" y="254"/>
                  <a:pt x="231" y="254"/>
                </a:cubicBezTo>
                <a:cubicBezTo>
                  <a:pt x="223" y="254"/>
                  <a:pt x="197" y="251"/>
                  <a:pt x="186" y="245"/>
                </a:cubicBezTo>
                <a:cubicBezTo>
                  <a:pt x="186" y="245"/>
                  <a:pt x="144" y="285"/>
                  <a:pt x="129" y="292"/>
                </a:cubicBezTo>
                <a:cubicBezTo>
                  <a:pt x="129" y="292"/>
                  <a:pt x="125" y="298"/>
                  <a:pt x="123" y="299"/>
                </a:cubicBezTo>
                <a:cubicBezTo>
                  <a:pt x="123" y="299"/>
                  <a:pt x="113" y="307"/>
                  <a:pt x="105" y="308"/>
                </a:cubicBezTo>
                <a:cubicBezTo>
                  <a:pt x="105" y="308"/>
                  <a:pt x="92" y="315"/>
                  <a:pt x="89" y="318"/>
                </a:cubicBezTo>
                <a:cubicBezTo>
                  <a:pt x="85" y="321"/>
                  <a:pt x="53" y="346"/>
                  <a:pt x="50" y="348"/>
                </a:cubicBezTo>
                <a:cubicBezTo>
                  <a:pt x="50" y="348"/>
                  <a:pt x="36" y="365"/>
                  <a:pt x="35" y="369"/>
                </a:cubicBezTo>
                <a:cubicBezTo>
                  <a:pt x="35" y="369"/>
                  <a:pt x="40" y="375"/>
                  <a:pt x="34" y="377"/>
                </a:cubicBezTo>
                <a:cubicBezTo>
                  <a:pt x="34" y="377"/>
                  <a:pt x="21" y="386"/>
                  <a:pt x="18" y="391"/>
                </a:cubicBezTo>
                <a:cubicBezTo>
                  <a:pt x="16" y="396"/>
                  <a:pt x="12" y="402"/>
                  <a:pt x="13" y="405"/>
                </a:cubicBezTo>
                <a:cubicBezTo>
                  <a:pt x="14" y="409"/>
                  <a:pt x="5" y="422"/>
                  <a:pt x="0" y="404"/>
                </a:cubicBezTo>
                <a:cubicBezTo>
                  <a:pt x="0" y="404"/>
                  <a:pt x="1" y="386"/>
                  <a:pt x="3" y="377"/>
                </a:cubicBezTo>
                <a:cubicBezTo>
                  <a:pt x="6" y="367"/>
                  <a:pt x="7" y="365"/>
                  <a:pt x="6" y="362"/>
                </a:cubicBezTo>
                <a:cubicBezTo>
                  <a:pt x="5" y="358"/>
                  <a:pt x="4" y="348"/>
                  <a:pt x="12" y="346"/>
                </a:cubicBezTo>
                <a:cubicBezTo>
                  <a:pt x="20" y="344"/>
                  <a:pt x="27" y="345"/>
                  <a:pt x="27" y="345"/>
                </a:cubicBezTo>
                <a:cubicBezTo>
                  <a:pt x="27" y="345"/>
                  <a:pt x="41" y="329"/>
                  <a:pt x="45" y="321"/>
                </a:cubicBezTo>
                <a:cubicBezTo>
                  <a:pt x="50" y="313"/>
                  <a:pt x="69" y="296"/>
                  <a:pt x="77" y="292"/>
                </a:cubicBezTo>
                <a:cubicBezTo>
                  <a:pt x="84" y="288"/>
                  <a:pt x="103" y="280"/>
                  <a:pt x="108" y="274"/>
                </a:cubicBezTo>
                <a:cubicBezTo>
                  <a:pt x="113" y="267"/>
                  <a:pt x="133" y="235"/>
                  <a:pt x="142" y="232"/>
                </a:cubicBezTo>
                <a:cubicBezTo>
                  <a:pt x="142" y="232"/>
                  <a:pt x="141" y="199"/>
                  <a:pt x="160" y="192"/>
                </a:cubicBezTo>
                <a:cubicBezTo>
                  <a:pt x="160" y="192"/>
                  <a:pt x="170" y="188"/>
                  <a:pt x="175" y="175"/>
                </a:cubicBezTo>
                <a:cubicBezTo>
                  <a:pt x="180" y="163"/>
                  <a:pt x="180" y="117"/>
                  <a:pt x="185" y="109"/>
                </a:cubicBezTo>
                <a:cubicBezTo>
                  <a:pt x="185" y="109"/>
                  <a:pt x="184" y="104"/>
                  <a:pt x="185" y="102"/>
                </a:cubicBezTo>
                <a:cubicBezTo>
                  <a:pt x="185" y="102"/>
                  <a:pt x="160" y="101"/>
                  <a:pt x="156" y="99"/>
                </a:cubicBezTo>
                <a:cubicBezTo>
                  <a:pt x="156" y="99"/>
                  <a:pt x="149" y="94"/>
                  <a:pt x="146" y="103"/>
                </a:cubicBezTo>
                <a:cubicBezTo>
                  <a:pt x="146" y="103"/>
                  <a:pt x="136" y="127"/>
                  <a:pt x="134" y="135"/>
                </a:cubicBezTo>
                <a:cubicBezTo>
                  <a:pt x="134" y="135"/>
                  <a:pt x="133" y="148"/>
                  <a:pt x="134" y="153"/>
                </a:cubicBezTo>
                <a:cubicBezTo>
                  <a:pt x="135" y="157"/>
                  <a:pt x="138" y="164"/>
                  <a:pt x="140" y="166"/>
                </a:cubicBezTo>
                <a:cubicBezTo>
                  <a:pt x="142" y="168"/>
                  <a:pt x="144" y="172"/>
                  <a:pt x="141" y="172"/>
                </a:cubicBezTo>
                <a:cubicBezTo>
                  <a:pt x="141" y="172"/>
                  <a:pt x="135" y="171"/>
                  <a:pt x="133" y="167"/>
                </a:cubicBezTo>
                <a:cubicBezTo>
                  <a:pt x="133" y="167"/>
                  <a:pt x="132" y="160"/>
                  <a:pt x="127" y="168"/>
                </a:cubicBezTo>
                <a:cubicBezTo>
                  <a:pt x="127" y="168"/>
                  <a:pt x="110" y="200"/>
                  <a:pt x="111" y="187"/>
                </a:cubicBezTo>
                <a:cubicBezTo>
                  <a:pt x="111" y="187"/>
                  <a:pt x="103" y="195"/>
                  <a:pt x="107" y="185"/>
                </a:cubicBezTo>
                <a:cubicBezTo>
                  <a:pt x="107" y="185"/>
                  <a:pt x="101" y="187"/>
                  <a:pt x="105" y="180"/>
                </a:cubicBezTo>
                <a:cubicBezTo>
                  <a:pt x="105" y="180"/>
                  <a:pt x="114" y="161"/>
                  <a:pt x="108" y="167"/>
                </a:cubicBezTo>
                <a:cubicBezTo>
                  <a:pt x="102" y="173"/>
                  <a:pt x="102" y="173"/>
                  <a:pt x="102" y="173"/>
                </a:cubicBezTo>
                <a:cubicBezTo>
                  <a:pt x="102" y="173"/>
                  <a:pt x="96" y="176"/>
                  <a:pt x="100" y="170"/>
                </a:cubicBezTo>
                <a:cubicBezTo>
                  <a:pt x="100" y="170"/>
                  <a:pt x="107" y="163"/>
                  <a:pt x="109" y="158"/>
                </a:cubicBezTo>
                <a:cubicBezTo>
                  <a:pt x="111" y="154"/>
                  <a:pt x="114" y="149"/>
                  <a:pt x="118" y="146"/>
                </a:cubicBezTo>
                <a:cubicBezTo>
                  <a:pt x="121" y="142"/>
                  <a:pt x="120" y="132"/>
                  <a:pt x="121" y="128"/>
                </a:cubicBezTo>
                <a:cubicBezTo>
                  <a:pt x="121" y="124"/>
                  <a:pt x="125" y="86"/>
                  <a:pt x="134" y="82"/>
                </a:cubicBezTo>
                <a:cubicBezTo>
                  <a:pt x="144" y="77"/>
                  <a:pt x="150" y="77"/>
                  <a:pt x="156" y="75"/>
                </a:cubicBezTo>
                <a:cubicBezTo>
                  <a:pt x="161" y="73"/>
                  <a:pt x="189" y="70"/>
                  <a:pt x="197" y="72"/>
                </a:cubicBezTo>
                <a:cubicBezTo>
                  <a:pt x="197" y="72"/>
                  <a:pt x="211" y="72"/>
                  <a:pt x="213" y="71"/>
                </a:cubicBezTo>
                <a:close/>
              </a:path>
            </a:pathLst>
          </a:custGeom>
          <a:solidFill>
            <a:srgbClr val="FFEF1C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22" name="图形 2">
            <a:extLst>
              <a:ext uri="{FF2B5EF4-FFF2-40B4-BE49-F238E27FC236}">
                <a16:creationId xmlns:a16="http://schemas.microsoft.com/office/drawing/2014/main" id="{DDEFD0E9-09C9-1398-938F-F8CCFA4F9BD8}"/>
              </a:ext>
            </a:extLst>
          </p:cNvPr>
          <p:cNvSpPr/>
          <p:nvPr/>
        </p:nvSpPr>
        <p:spPr>
          <a:xfrm>
            <a:off x="9371463" y="4485941"/>
            <a:ext cx="845079" cy="1145889"/>
          </a:xfrm>
          <a:custGeom>
            <a:avLst/>
            <a:gdLst>
              <a:gd name="connsiteX0" fmla="*/ 1170559 w 1524190"/>
              <a:gd name="connsiteY0" fmla="*/ 1947863 h 2066734"/>
              <a:gd name="connsiteX1" fmla="*/ 1127887 w 1524190"/>
              <a:gd name="connsiteY1" fmla="*/ 1947863 h 2066734"/>
              <a:gd name="connsiteX2" fmla="*/ 1127887 w 1524190"/>
              <a:gd name="connsiteY2" fmla="*/ 1899095 h 2066734"/>
              <a:gd name="connsiteX3" fmla="*/ 1133983 w 1524190"/>
              <a:gd name="connsiteY3" fmla="*/ 1880807 h 2066734"/>
              <a:gd name="connsiteX4" fmla="*/ 1133983 w 1524190"/>
              <a:gd name="connsiteY4" fmla="*/ 1865567 h 2066734"/>
              <a:gd name="connsiteX5" fmla="*/ 1161415 w 1524190"/>
              <a:gd name="connsiteY5" fmla="*/ 1804543 h 2066734"/>
              <a:gd name="connsiteX6" fmla="*/ 1170559 w 1524190"/>
              <a:gd name="connsiteY6" fmla="*/ 1786255 h 2066734"/>
              <a:gd name="connsiteX7" fmla="*/ 1170559 w 1524190"/>
              <a:gd name="connsiteY7" fmla="*/ 1947863 h 2066734"/>
              <a:gd name="connsiteX8" fmla="*/ 423735 w 1524190"/>
              <a:gd name="connsiteY8" fmla="*/ 1536319 h 2066734"/>
              <a:gd name="connsiteX9" fmla="*/ 417639 w 1524190"/>
              <a:gd name="connsiteY9" fmla="*/ 1496695 h 2066734"/>
              <a:gd name="connsiteX10" fmla="*/ 445071 w 1524190"/>
              <a:gd name="connsiteY10" fmla="*/ 1463167 h 2066734"/>
              <a:gd name="connsiteX11" fmla="*/ 423735 w 1524190"/>
              <a:gd name="connsiteY11" fmla="*/ 1536319 h 2066734"/>
              <a:gd name="connsiteX12" fmla="*/ 435927 w 1524190"/>
              <a:gd name="connsiteY12" fmla="*/ 1414399 h 2066734"/>
              <a:gd name="connsiteX13" fmla="*/ 417639 w 1524190"/>
              <a:gd name="connsiteY13" fmla="*/ 1432687 h 2066734"/>
              <a:gd name="connsiteX14" fmla="*/ 411544 w 1524190"/>
              <a:gd name="connsiteY14" fmla="*/ 1377823 h 2066734"/>
              <a:gd name="connsiteX15" fmla="*/ 435927 w 1524190"/>
              <a:gd name="connsiteY15" fmla="*/ 1414399 h 2066734"/>
              <a:gd name="connsiteX16" fmla="*/ 1417447 w 1524190"/>
              <a:gd name="connsiteY16" fmla="*/ 1301623 h 2066734"/>
              <a:gd name="connsiteX17" fmla="*/ 1396111 w 1524190"/>
              <a:gd name="connsiteY17" fmla="*/ 1322959 h 2066734"/>
              <a:gd name="connsiteX18" fmla="*/ 1390015 w 1524190"/>
              <a:gd name="connsiteY18" fmla="*/ 1261999 h 2066734"/>
              <a:gd name="connsiteX19" fmla="*/ 1417447 w 1524190"/>
              <a:gd name="connsiteY19" fmla="*/ 1301623 h 2066734"/>
              <a:gd name="connsiteX20" fmla="*/ 1140079 w 1524190"/>
              <a:gd name="connsiteY20" fmla="*/ 1268095 h 2066734"/>
              <a:gd name="connsiteX21" fmla="*/ 1158367 w 1524190"/>
              <a:gd name="connsiteY21" fmla="*/ 1295527 h 2066734"/>
              <a:gd name="connsiteX22" fmla="*/ 1161415 w 1524190"/>
              <a:gd name="connsiteY22" fmla="*/ 1383919 h 2066734"/>
              <a:gd name="connsiteX23" fmla="*/ 1133983 w 1524190"/>
              <a:gd name="connsiteY23" fmla="*/ 1481455 h 2066734"/>
              <a:gd name="connsiteX24" fmla="*/ 1106551 w 1524190"/>
              <a:gd name="connsiteY24" fmla="*/ 1551559 h 2066734"/>
              <a:gd name="connsiteX25" fmla="*/ 1094359 w 1524190"/>
              <a:gd name="connsiteY25" fmla="*/ 1618615 h 2066734"/>
              <a:gd name="connsiteX26" fmla="*/ 1079119 w 1524190"/>
              <a:gd name="connsiteY26" fmla="*/ 1642999 h 2066734"/>
              <a:gd name="connsiteX27" fmla="*/ 1005967 w 1524190"/>
              <a:gd name="connsiteY27" fmla="*/ 1871663 h 2066734"/>
              <a:gd name="connsiteX28" fmla="*/ 972439 w 1524190"/>
              <a:gd name="connsiteY28" fmla="*/ 1844231 h 2066734"/>
              <a:gd name="connsiteX29" fmla="*/ 999871 w 1524190"/>
              <a:gd name="connsiteY29" fmla="*/ 1764919 h 2066734"/>
              <a:gd name="connsiteX30" fmla="*/ 1009015 w 1524190"/>
              <a:gd name="connsiteY30" fmla="*/ 1518031 h 2066734"/>
              <a:gd name="connsiteX31" fmla="*/ 996823 w 1524190"/>
              <a:gd name="connsiteY31" fmla="*/ 1481455 h 2066734"/>
              <a:gd name="connsiteX32" fmla="*/ 1009015 w 1524190"/>
              <a:gd name="connsiteY32" fmla="*/ 1450975 h 2066734"/>
              <a:gd name="connsiteX33" fmla="*/ 1009015 w 1524190"/>
              <a:gd name="connsiteY33" fmla="*/ 1417447 h 2066734"/>
              <a:gd name="connsiteX34" fmla="*/ 1012063 w 1524190"/>
              <a:gd name="connsiteY34" fmla="*/ 1399159 h 2066734"/>
              <a:gd name="connsiteX35" fmla="*/ 1012063 w 1524190"/>
              <a:gd name="connsiteY35" fmla="*/ 1191895 h 2066734"/>
              <a:gd name="connsiteX36" fmla="*/ 1140079 w 1524190"/>
              <a:gd name="connsiteY36" fmla="*/ 1268095 h 2066734"/>
              <a:gd name="connsiteX37" fmla="*/ 1155319 w 1524190"/>
              <a:gd name="connsiteY37" fmla="*/ 1228471 h 2066734"/>
              <a:gd name="connsiteX38" fmla="*/ 1091311 w 1524190"/>
              <a:gd name="connsiteY38" fmla="*/ 1173607 h 2066734"/>
              <a:gd name="connsiteX39" fmla="*/ 1155319 w 1524190"/>
              <a:gd name="connsiteY39" fmla="*/ 1149223 h 2066734"/>
              <a:gd name="connsiteX40" fmla="*/ 1155319 w 1524190"/>
              <a:gd name="connsiteY40" fmla="*/ 1228471 h 2066734"/>
              <a:gd name="connsiteX41" fmla="*/ 1152271 w 1524190"/>
              <a:gd name="connsiteY41" fmla="*/ 1072960 h 2066734"/>
              <a:gd name="connsiteX42" fmla="*/ 1109599 w 1524190"/>
              <a:gd name="connsiteY42" fmla="*/ 1103503 h 2066734"/>
              <a:gd name="connsiteX43" fmla="*/ 1015111 w 1524190"/>
              <a:gd name="connsiteY43" fmla="*/ 1161415 h 2066734"/>
              <a:gd name="connsiteX44" fmla="*/ 999871 w 1524190"/>
              <a:gd name="connsiteY44" fmla="*/ 1033336 h 2066734"/>
              <a:gd name="connsiteX45" fmla="*/ 990727 w 1524190"/>
              <a:gd name="connsiteY45" fmla="*/ 1012000 h 2066734"/>
              <a:gd name="connsiteX46" fmla="*/ 990727 w 1524190"/>
              <a:gd name="connsiteY46" fmla="*/ 823024 h 2066734"/>
              <a:gd name="connsiteX47" fmla="*/ 975487 w 1524190"/>
              <a:gd name="connsiteY47" fmla="*/ 749872 h 2066734"/>
              <a:gd name="connsiteX48" fmla="*/ 1002919 w 1524190"/>
              <a:gd name="connsiteY48" fmla="*/ 786448 h 2066734"/>
              <a:gd name="connsiteX49" fmla="*/ 1079119 w 1524190"/>
              <a:gd name="connsiteY49" fmla="*/ 856552 h 2066734"/>
              <a:gd name="connsiteX50" fmla="*/ 1143127 w 1524190"/>
              <a:gd name="connsiteY50" fmla="*/ 710248 h 2066734"/>
              <a:gd name="connsiteX51" fmla="*/ 1152271 w 1524190"/>
              <a:gd name="connsiteY51" fmla="*/ 1072960 h 2066734"/>
              <a:gd name="connsiteX52" fmla="*/ 640144 w 1524190"/>
              <a:gd name="connsiteY52" fmla="*/ 740728 h 2066734"/>
              <a:gd name="connsiteX53" fmla="*/ 621855 w 1524190"/>
              <a:gd name="connsiteY53" fmla="*/ 731584 h 2066734"/>
              <a:gd name="connsiteX54" fmla="*/ 475552 w 1524190"/>
              <a:gd name="connsiteY54" fmla="*/ 606616 h 2066734"/>
              <a:gd name="connsiteX55" fmla="*/ 591376 w 1524190"/>
              <a:gd name="connsiteY55" fmla="*/ 557848 h 2066734"/>
              <a:gd name="connsiteX56" fmla="*/ 640144 w 1524190"/>
              <a:gd name="connsiteY56" fmla="*/ 740728 h 2066734"/>
              <a:gd name="connsiteX57" fmla="*/ 1222375 w 1524190"/>
              <a:gd name="connsiteY57" fmla="*/ 57912 h 2066734"/>
              <a:gd name="connsiteX58" fmla="*/ 1228471 w 1524190"/>
              <a:gd name="connsiteY58" fmla="*/ 109728 h 2066734"/>
              <a:gd name="connsiteX59" fmla="*/ 1292479 w 1524190"/>
              <a:gd name="connsiteY59" fmla="*/ 164592 h 2066734"/>
              <a:gd name="connsiteX60" fmla="*/ 1350391 w 1524190"/>
              <a:gd name="connsiteY60" fmla="*/ 252984 h 2066734"/>
              <a:gd name="connsiteX61" fmla="*/ 1441831 w 1524190"/>
              <a:gd name="connsiteY61" fmla="*/ 316992 h 2066734"/>
              <a:gd name="connsiteX62" fmla="*/ 1414399 w 1524190"/>
              <a:gd name="connsiteY62" fmla="*/ 457264 h 2066734"/>
              <a:gd name="connsiteX63" fmla="*/ 1414399 w 1524190"/>
              <a:gd name="connsiteY63" fmla="*/ 585280 h 2066734"/>
              <a:gd name="connsiteX64" fmla="*/ 1289431 w 1524190"/>
              <a:gd name="connsiteY64" fmla="*/ 499936 h 2066734"/>
              <a:gd name="connsiteX65" fmla="*/ 1258951 w 1524190"/>
              <a:gd name="connsiteY65" fmla="*/ 445072 h 2066734"/>
              <a:gd name="connsiteX66" fmla="*/ 1191895 w 1524190"/>
              <a:gd name="connsiteY66" fmla="*/ 399352 h 2066734"/>
              <a:gd name="connsiteX67" fmla="*/ 1155319 w 1524190"/>
              <a:gd name="connsiteY67" fmla="*/ 350584 h 2066734"/>
              <a:gd name="connsiteX68" fmla="*/ 1155319 w 1524190"/>
              <a:gd name="connsiteY68" fmla="*/ 466408 h 2066734"/>
              <a:gd name="connsiteX69" fmla="*/ 1158367 w 1524190"/>
              <a:gd name="connsiteY69" fmla="*/ 515176 h 2066734"/>
              <a:gd name="connsiteX70" fmla="*/ 1170559 w 1524190"/>
              <a:gd name="connsiteY70" fmla="*/ 524320 h 2066734"/>
              <a:gd name="connsiteX71" fmla="*/ 1176655 w 1524190"/>
              <a:gd name="connsiteY71" fmla="*/ 570040 h 2066734"/>
              <a:gd name="connsiteX72" fmla="*/ 1161415 w 1524190"/>
              <a:gd name="connsiteY72" fmla="*/ 621856 h 2066734"/>
              <a:gd name="connsiteX73" fmla="*/ 1176655 w 1524190"/>
              <a:gd name="connsiteY73" fmla="*/ 1051624 h 2066734"/>
              <a:gd name="connsiteX74" fmla="*/ 1182751 w 1524190"/>
              <a:gd name="connsiteY74" fmla="*/ 1060768 h 2066734"/>
              <a:gd name="connsiteX75" fmla="*/ 1249807 w 1524190"/>
              <a:gd name="connsiteY75" fmla="*/ 1072960 h 2066734"/>
              <a:gd name="connsiteX76" fmla="*/ 1265047 w 1524190"/>
              <a:gd name="connsiteY76" fmla="*/ 1057720 h 2066734"/>
              <a:gd name="connsiteX77" fmla="*/ 1249807 w 1524190"/>
              <a:gd name="connsiteY77" fmla="*/ 1008951 h 2066734"/>
              <a:gd name="connsiteX78" fmla="*/ 1316863 w 1524190"/>
              <a:gd name="connsiteY78" fmla="*/ 941896 h 2066734"/>
              <a:gd name="connsiteX79" fmla="*/ 1359535 w 1524190"/>
              <a:gd name="connsiteY79" fmla="*/ 984568 h 2066734"/>
              <a:gd name="connsiteX80" fmla="*/ 1356487 w 1524190"/>
              <a:gd name="connsiteY80" fmla="*/ 1033336 h 2066734"/>
              <a:gd name="connsiteX81" fmla="*/ 1335151 w 1524190"/>
              <a:gd name="connsiteY81" fmla="*/ 1066864 h 2066734"/>
              <a:gd name="connsiteX82" fmla="*/ 1332103 w 1524190"/>
              <a:gd name="connsiteY82" fmla="*/ 1091311 h 2066734"/>
              <a:gd name="connsiteX83" fmla="*/ 1399159 w 1524190"/>
              <a:gd name="connsiteY83" fmla="*/ 1146175 h 2066734"/>
              <a:gd name="connsiteX84" fmla="*/ 1426591 w 1524190"/>
              <a:gd name="connsiteY84" fmla="*/ 1228471 h 2066734"/>
              <a:gd name="connsiteX85" fmla="*/ 1466215 w 1524190"/>
              <a:gd name="connsiteY85" fmla="*/ 1307719 h 2066734"/>
              <a:gd name="connsiteX86" fmla="*/ 1393063 w 1524190"/>
              <a:gd name="connsiteY86" fmla="*/ 1377823 h 2066734"/>
              <a:gd name="connsiteX87" fmla="*/ 1393063 w 1524190"/>
              <a:gd name="connsiteY87" fmla="*/ 1396111 h 2066734"/>
              <a:gd name="connsiteX88" fmla="*/ 1408303 w 1524190"/>
              <a:gd name="connsiteY88" fmla="*/ 1530223 h 2066734"/>
              <a:gd name="connsiteX89" fmla="*/ 1405255 w 1524190"/>
              <a:gd name="connsiteY89" fmla="*/ 1667383 h 2066734"/>
              <a:gd name="connsiteX90" fmla="*/ 1396111 w 1524190"/>
              <a:gd name="connsiteY90" fmla="*/ 1688719 h 2066734"/>
              <a:gd name="connsiteX91" fmla="*/ 1402207 w 1524190"/>
              <a:gd name="connsiteY91" fmla="*/ 1700911 h 2066734"/>
              <a:gd name="connsiteX92" fmla="*/ 1402207 w 1524190"/>
              <a:gd name="connsiteY92" fmla="*/ 1889951 h 2066734"/>
              <a:gd name="connsiteX93" fmla="*/ 1383919 w 1524190"/>
              <a:gd name="connsiteY93" fmla="*/ 1911287 h 2066734"/>
              <a:gd name="connsiteX94" fmla="*/ 1457071 w 1524190"/>
              <a:gd name="connsiteY94" fmla="*/ 1960055 h 2066734"/>
              <a:gd name="connsiteX95" fmla="*/ 1508887 w 1524190"/>
              <a:gd name="connsiteY95" fmla="*/ 1966151 h 2066734"/>
              <a:gd name="connsiteX96" fmla="*/ 1524190 w 1524190"/>
              <a:gd name="connsiteY96" fmla="*/ 1987487 h 2066734"/>
              <a:gd name="connsiteX97" fmla="*/ 1505839 w 1524190"/>
              <a:gd name="connsiteY97" fmla="*/ 1996631 h 2066734"/>
              <a:gd name="connsiteX98" fmla="*/ 1405255 w 1524190"/>
              <a:gd name="connsiteY98" fmla="*/ 2011870 h 2066734"/>
              <a:gd name="connsiteX99" fmla="*/ 1280287 w 1524190"/>
              <a:gd name="connsiteY99" fmla="*/ 2011870 h 2066734"/>
              <a:gd name="connsiteX100" fmla="*/ 1268095 w 1524190"/>
              <a:gd name="connsiteY100" fmla="*/ 1902143 h 2066734"/>
              <a:gd name="connsiteX101" fmla="*/ 1268095 w 1524190"/>
              <a:gd name="connsiteY101" fmla="*/ 1636903 h 2066734"/>
              <a:gd name="connsiteX102" fmla="*/ 1277239 w 1524190"/>
              <a:gd name="connsiteY102" fmla="*/ 1569847 h 2066734"/>
              <a:gd name="connsiteX103" fmla="*/ 1271143 w 1524190"/>
              <a:gd name="connsiteY103" fmla="*/ 1545463 h 2066734"/>
              <a:gd name="connsiteX104" fmla="*/ 1216279 w 1524190"/>
              <a:gd name="connsiteY104" fmla="*/ 1630807 h 2066734"/>
              <a:gd name="connsiteX105" fmla="*/ 1197991 w 1524190"/>
              <a:gd name="connsiteY105" fmla="*/ 1646047 h 2066734"/>
              <a:gd name="connsiteX106" fmla="*/ 1213231 w 1524190"/>
              <a:gd name="connsiteY106" fmla="*/ 2030159 h 2066734"/>
              <a:gd name="connsiteX107" fmla="*/ 1176655 w 1524190"/>
              <a:gd name="connsiteY107" fmla="*/ 2008823 h 2066734"/>
              <a:gd name="connsiteX108" fmla="*/ 1012063 w 1524190"/>
              <a:gd name="connsiteY108" fmla="*/ 2030159 h 2066734"/>
              <a:gd name="connsiteX109" fmla="*/ 795655 w 1524190"/>
              <a:gd name="connsiteY109" fmla="*/ 2030159 h 2066734"/>
              <a:gd name="connsiteX110" fmla="*/ 786447 w 1524190"/>
              <a:gd name="connsiteY110" fmla="*/ 1929575 h 2066734"/>
              <a:gd name="connsiteX111" fmla="*/ 777303 w 1524190"/>
              <a:gd name="connsiteY111" fmla="*/ 1902143 h 2066734"/>
              <a:gd name="connsiteX112" fmla="*/ 777303 w 1524190"/>
              <a:gd name="connsiteY112" fmla="*/ 1386967 h 2066734"/>
              <a:gd name="connsiteX113" fmla="*/ 786447 w 1524190"/>
              <a:gd name="connsiteY113" fmla="*/ 1313815 h 2066734"/>
              <a:gd name="connsiteX114" fmla="*/ 786447 w 1524190"/>
              <a:gd name="connsiteY114" fmla="*/ 1249807 h 2066734"/>
              <a:gd name="connsiteX115" fmla="*/ 780352 w 1524190"/>
              <a:gd name="connsiteY115" fmla="*/ 1237615 h 2066734"/>
              <a:gd name="connsiteX116" fmla="*/ 710247 w 1524190"/>
              <a:gd name="connsiteY116" fmla="*/ 1347343 h 2066734"/>
              <a:gd name="connsiteX117" fmla="*/ 679767 w 1524190"/>
              <a:gd name="connsiteY117" fmla="*/ 1393063 h 2066734"/>
              <a:gd name="connsiteX118" fmla="*/ 655383 w 1524190"/>
              <a:gd name="connsiteY118" fmla="*/ 1408303 h 2066734"/>
              <a:gd name="connsiteX119" fmla="*/ 640144 w 1524190"/>
              <a:gd name="connsiteY119" fmla="*/ 1469263 h 2066734"/>
              <a:gd name="connsiteX120" fmla="*/ 615759 w 1524190"/>
              <a:gd name="connsiteY120" fmla="*/ 1527175 h 2066734"/>
              <a:gd name="connsiteX121" fmla="*/ 612711 w 1524190"/>
              <a:gd name="connsiteY121" fmla="*/ 1621663 h 2066734"/>
              <a:gd name="connsiteX122" fmla="*/ 582232 w 1524190"/>
              <a:gd name="connsiteY122" fmla="*/ 1719199 h 2066734"/>
              <a:gd name="connsiteX123" fmla="*/ 542608 w 1524190"/>
              <a:gd name="connsiteY123" fmla="*/ 1780159 h 2066734"/>
              <a:gd name="connsiteX124" fmla="*/ 542608 w 1524190"/>
              <a:gd name="connsiteY124" fmla="*/ 1822895 h 2066734"/>
              <a:gd name="connsiteX125" fmla="*/ 536511 w 1524190"/>
              <a:gd name="connsiteY125" fmla="*/ 1835087 h 2066734"/>
              <a:gd name="connsiteX126" fmla="*/ 539559 w 1524190"/>
              <a:gd name="connsiteY126" fmla="*/ 1874711 h 2066734"/>
              <a:gd name="connsiteX127" fmla="*/ 533464 w 1524190"/>
              <a:gd name="connsiteY127" fmla="*/ 1892999 h 2066734"/>
              <a:gd name="connsiteX128" fmla="*/ 551752 w 1524190"/>
              <a:gd name="connsiteY128" fmla="*/ 2005775 h 2066734"/>
              <a:gd name="connsiteX129" fmla="*/ 533464 w 1524190"/>
              <a:gd name="connsiteY129" fmla="*/ 2027111 h 2066734"/>
              <a:gd name="connsiteX130" fmla="*/ 463359 w 1524190"/>
              <a:gd name="connsiteY130" fmla="*/ 2057591 h 2066734"/>
              <a:gd name="connsiteX131" fmla="*/ 371920 w 1524190"/>
              <a:gd name="connsiteY131" fmla="*/ 2063687 h 2066734"/>
              <a:gd name="connsiteX132" fmla="*/ 310959 w 1524190"/>
              <a:gd name="connsiteY132" fmla="*/ 2060639 h 2066734"/>
              <a:gd name="connsiteX133" fmla="*/ 304864 w 1524190"/>
              <a:gd name="connsiteY133" fmla="*/ 2039303 h 2066734"/>
              <a:gd name="connsiteX134" fmla="*/ 231711 w 1524190"/>
              <a:gd name="connsiteY134" fmla="*/ 2039303 h 2066734"/>
              <a:gd name="connsiteX135" fmla="*/ 222567 w 1524190"/>
              <a:gd name="connsiteY135" fmla="*/ 2027111 h 2066734"/>
              <a:gd name="connsiteX136" fmla="*/ 301815 w 1524190"/>
              <a:gd name="connsiteY136" fmla="*/ 1953959 h 2066734"/>
              <a:gd name="connsiteX137" fmla="*/ 307911 w 1524190"/>
              <a:gd name="connsiteY137" fmla="*/ 1658239 h 2066734"/>
              <a:gd name="connsiteX138" fmla="*/ 301815 w 1524190"/>
              <a:gd name="connsiteY138" fmla="*/ 1636903 h 2066734"/>
              <a:gd name="connsiteX139" fmla="*/ 259143 w 1524190"/>
              <a:gd name="connsiteY139" fmla="*/ 1703959 h 2066734"/>
              <a:gd name="connsiteX140" fmla="*/ 234759 w 1524190"/>
              <a:gd name="connsiteY140" fmla="*/ 1728343 h 2066734"/>
              <a:gd name="connsiteX141" fmla="*/ 225615 w 1524190"/>
              <a:gd name="connsiteY141" fmla="*/ 1761871 h 2066734"/>
              <a:gd name="connsiteX142" fmla="*/ 213423 w 1524190"/>
              <a:gd name="connsiteY142" fmla="*/ 1792351 h 2066734"/>
              <a:gd name="connsiteX143" fmla="*/ 207327 w 1524190"/>
              <a:gd name="connsiteY143" fmla="*/ 1850326 h 2066734"/>
              <a:gd name="connsiteX144" fmla="*/ 195135 w 1524190"/>
              <a:gd name="connsiteY144" fmla="*/ 1892999 h 2066734"/>
              <a:gd name="connsiteX145" fmla="*/ 173799 w 1524190"/>
              <a:gd name="connsiteY145" fmla="*/ 1926526 h 2066734"/>
              <a:gd name="connsiteX146" fmla="*/ 167703 w 1524190"/>
              <a:gd name="connsiteY146" fmla="*/ 1987487 h 2066734"/>
              <a:gd name="connsiteX147" fmla="*/ 179896 w 1524190"/>
              <a:gd name="connsiteY147" fmla="*/ 2051495 h 2066734"/>
              <a:gd name="connsiteX148" fmla="*/ 176847 w 1524190"/>
              <a:gd name="connsiteY148" fmla="*/ 2063687 h 2066734"/>
              <a:gd name="connsiteX149" fmla="*/ 158559 w 1524190"/>
              <a:gd name="connsiteY149" fmla="*/ 2060639 h 2066734"/>
              <a:gd name="connsiteX150" fmla="*/ 6096 w 1524190"/>
              <a:gd name="connsiteY150" fmla="*/ 2066735 h 2066734"/>
              <a:gd name="connsiteX151" fmla="*/ 0 w 1524190"/>
              <a:gd name="connsiteY151" fmla="*/ 2060639 h 2066734"/>
              <a:gd name="connsiteX152" fmla="*/ 64071 w 1524190"/>
              <a:gd name="connsiteY152" fmla="*/ 1975295 h 2066734"/>
              <a:gd name="connsiteX153" fmla="*/ 70167 w 1524190"/>
              <a:gd name="connsiteY153" fmla="*/ 1947863 h 2066734"/>
              <a:gd name="connsiteX154" fmla="*/ 64071 w 1524190"/>
              <a:gd name="connsiteY154" fmla="*/ 1932623 h 2066734"/>
              <a:gd name="connsiteX155" fmla="*/ 85408 w 1524190"/>
              <a:gd name="connsiteY155" fmla="*/ 1862519 h 2066734"/>
              <a:gd name="connsiteX156" fmla="*/ 109791 w 1524190"/>
              <a:gd name="connsiteY156" fmla="*/ 1795399 h 2066734"/>
              <a:gd name="connsiteX157" fmla="*/ 128079 w 1524190"/>
              <a:gd name="connsiteY157" fmla="*/ 1728343 h 2066734"/>
              <a:gd name="connsiteX158" fmla="*/ 140271 w 1524190"/>
              <a:gd name="connsiteY158" fmla="*/ 1710055 h 2066734"/>
              <a:gd name="connsiteX159" fmla="*/ 149415 w 1524190"/>
              <a:gd name="connsiteY159" fmla="*/ 1667383 h 2066734"/>
              <a:gd name="connsiteX160" fmla="*/ 185991 w 1524190"/>
              <a:gd name="connsiteY160" fmla="*/ 1545463 h 2066734"/>
              <a:gd name="connsiteX161" fmla="*/ 207327 w 1524190"/>
              <a:gd name="connsiteY161" fmla="*/ 1487551 h 2066734"/>
              <a:gd name="connsiteX162" fmla="*/ 207327 w 1524190"/>
              <a:gd name="connsiteY162" fmla="*/ 1460119 h 2066734"/>
              <a:gd name="connsiteX163" fmla="*/ 231711 w 1524190"/>
              <a:gd name="connsiteY163" fmla="*/ 1386967 h 2066734"/>
              <a:gd name="connsiteX164" fmla="*/ 179896 w 1524190"/>
              <a:gd name="connsiteY164" fmla="*/ 1173607 h 2066734"/>
              <a:gd name="connsiteX165" fmla="*/ 182943 w 1524190"/>
              <a:gd name="connsiteY165" fmla="*/ 1127887 h 2066734"/>
              <a:gd name="connsiteX166" fmla="*/ 185991 w 1524190"/>
              <a:gd name="connsiteY166" fmla="*/ 1082167 h 2066734"/>
              <a:gd name="connsiteX167" fmla="*/ 207327 w 1524190"/>
              <a:gd name="connsiteY167" fmla="*/ 1005904 h 2066734"/>
              <a:gd name="connsiteX168" fmla="*/ 225615 w 1524190"/>
              <a:gd name="connsiteY168" fmla="*/ 966280 h 2066734"/>
              <a:gd name="connsiteX169" fmla="*/ 225615 w 1524190"/>
              <a:gd name="connsiteY169" fmla="*/ 951040 h 2066734"/>
              <a:gd name="connsiteX170" fmla="*/ 243903 w 1524190"/>
              <a:gd name="connsiteY170" fmla="*/ 920560 h 2066734"/>
              <a:gd name="connsiteX171" fmla="*/ 280479 w 1524190"/>
              <a:gd name="connsiteY171" fmla="*/ 951040 h 2066734"/>
              <a:gd name="connsiteX172" fmla="*/ 253047 w 1524190"/>
              <a:gd name="connsiteY172" fmla="*/ 981520 h 2066734"/>
              <a:gd name="connsiteX173" fmla="*/ 231711 w 1524190"/>
              <a:gd name="connsiteY173" fmla="*/ 1076008 h 2066734"/>
              <a:gd name="connsiteX174" fmla="*/ 234759 w 1524190"/>
              <a:gd name="connsiteY174" fmla="*/ 1100455 h 2066734"/>
              <a:gd name="connsiteX175" fmla="*/ 283527 w 1524190"/>
              <a:gd name="connsiteY175" fmla="*/ 1204087 h 2066734"/>
              <a:gd name="connsiteX176" fmla="*/ 298767 w 1524190"/>
              <a:gd name="connsiteY176" fmla="*/ 1188847 h 2066734"/>
              <a:gd name="connsiteX177" fmla="*/ 283527 w 1524190"/>
              <a:gd name="connsiteY177" fmla="*/ 1143127 h 2066734"/>
              <a:gd name="connsiteX178" fmla="*/ 344488 w 1524190"/>
              <a:gd name="connsiteY178" fmla="*/ 1085215 h 2066734"/>
              <a:gd name="connsiteX179" fmla="*/ 384111 w 1524190"/>
              <a:gd name="connsiteY179" fmla="*/ 1118743 h 2066734"/>
              <a:gd name="connsiteX180" fmla="*/ 381064 w 1524190"/>
              <a:gd name="connsiteY180" fmla="*/ 1167511 h 2066734"/>
              <a:gd name="connsiteX181" fmla="*/ 362776 w 1524190"/>
              <a:gd name="connsiteY181" fmla="*/ 1194943 h 2066734"/>
              <a:gd name="connsiteX182" fmla="*/ 359727 w 1524190"/>
              <a:gd name="connsiteY182" fmla="*/ 1219327 h 2066734"/>
              <a:gd name="connsiteX183" fmla="*/ 420688 w 1524190"/>
              <a:gd name="connsiteY183" fmla="*/ 1271143 h 2066734"/>
              <a:gd name="connsiteX184" fmla="*/ 442023 w 1524190"/>
              <a:gd name="connsiteY184" fmla="*/ 1338199 h 2066734"/>
              <a:gd name="connsiteX185" fmla="*/ 469455 w 1524190"/>
              <a:gd name="connsiteY185" fmla="*/ 1390015 h 2066734"/>
              <a:gd name="connsiteX186" fmla="*/ 499935 w 1524190"/>
              <a:gd name="connsiteY186" fmla="*/ 1274191 h 2066734"/>
              <a:gd name="connsiteX187" fmla="*/ 560896 w 1524190"/>
              <a:gd name="connsiteY187" fmla="*/ 1097407 h 2066734"/>
              <a:gd name="connsiteX188" fmla="*/ 609664 w 1524190"/>
              <a:gd name="connsiteY188" fmla="*/ 954088 h 2066734"/>
              <a:gd name="connsiteX189" fmla="*/ 603567 w 1524190"/>
              <a:gd name="connsiteY189" fmla="*/ 923608 h 2066734"/>
              <a:gd name="connsiteX190" fmla="*/ 637096 w 1524190"/>
              <a:gd name="connsiteY190" fmla="*/ 850456 h 2066734"/>
              <a:gd name="connsiteX191" fmla="*/ 600520 w 1524190"/>
              <a:gd name="connsiteY191" fmla="*/ 816928 h 2066734"/>
              <a:gd name="connsiteX192" fmla="*/ 606615 w 1524190"/>
              <a:gd name="connsiteY192" fmla="*/ 810832 h 2066734"/>
              <a:gd name="connsiteX193" fmla="*/ 557847 w 1524190"/>
              <a:gd name="connsiteY193" fmla="*/ 762064 h 2066734"/>
              <a:gd name="connsiteX194" fmla="*/ 466408 w 1524190"/>
              <a:gd name="connsiteY194" fmla="*/ 722440 h 2066734"/>
              <a:gd name="connsiteX195" fmla="*/ 417639 w 1524190"/>
              <a:gd name="connsiteY195" fmla="*/ 695008 h 2066734"/>
              <a:gd name="connsiteX196" fmla="*/ 338391 w 1524190"/>
              <a:gd name="connsiteY196" fmla="*/ 615760 h 2066734"/>
              <a:gd name="connsiteX197" fmla="*/ 502983 w 1524190"/>
              <a:gd name="connsiteY197" fmla="*/ 496888 h 2066734"/>
              <a:gd name="connsiteX198" fmla="*/ 563944 w 1524190"/>
              <a:gd name="connsiteY198" fmla="*/ 448120 h 2066734"/>
              <a:gd name="connsiteX199" fmla="*/ 649288 w 1524190"/>
              <a:gd name="connsiteY199" fmla="*/ 408496 h 2066734"/>
              <a:gd name="connsiteX200" fmla="*/ 743776 w 1524190"/>
              <a:gd name="connsiteY200" fmla="*/ 432880 h 2066734"/>
              <a:gd name="connsiteX201" fmla="*/ 771208 w 1524190"/>
              <a:gd name="connsiteY201" fmla="*/ 408496 h 2066734"/>
              <a:gd name="connsiteX202" fmla="*/ 743776 w 1524190"/>
              <a:gd name="connsiteY202" fmla="*/ 332232 h 2066734"/>
              <a:gd name="connsiteX203" fmla="*/ 856615 w 1524190"/>
              <a:gd name="connsiteY203" fmla="*/ 213360 h 2066734"/>
              <a:gd name="connsiteX204" fmla="*/ 929767 w 1524190"/>
              <a:gd name="connsiteY204" fmla="*/ 286512 h 2066734"/>
              <a:gd name="connsiteX205" fmla="*/ 926719 w 1524190"/>
              <a:gd name="connsiteY205" fmla="*/ 368872 h 2066734"/>
              <a:gd name="connsiteX206" fmla="*/ 917575 w 1524190"/>
              <a:gd name="connsiteY206" fmla="*/ 396304 h 2066734"/>
              <a:gd name="connsiteX207" fmla="*/ 893191 w 1524190"/>
              <a:gd name="connsiteY207" fmla="*/ 423736 h 2066734"/>
              <a:gd name="connsiteX208" fmla="*/ 884047 w 1524190"/>
              <a:gd name="connsiteY208" fmla="*/ 478600 h 2066734"/>
              <a:gd name="connsiteX209" fmla="*/ 896239 w 1524190"/>
              <a:gd name="connsiteY209" fmla="*/ 499936 h 2066734"/>
              <a:gd name="connsiteX210" fmla="*/ 966343 w 1524190"/>
              <a:gd name="connsiteY210" fmla="*/ 536512 h 2066734"/>
              <a:gd name="connsiteX211" fmla="*/ 1002919 w 1524190"/>
              <a:gd name="connsiteY211" fmla="*/ 563944 h 2066734"/>
              <a:gd name="connsiteX212" fmla="*/ 1009015 w 1524190"/>
              <a:gd name="connsiteY212" fmla="*/ 588328 h 2066734"/>
              <a:gd name="connsiteX213" fmla="*/ 1027303 w 1524190"/>
              <a:gd name="connsiteY213" fmla="*/ 627952 h 2066734"/>
              <a:gd name="connsiteX214" fmla="*/ 1063879 w 1524190"/>
              <a:gd name="connsiteY214" fmla="*/ 728536 h 2066734"/>
              <a:gd name="connsiteX215" fmla="*/ 1103503 w 1524190"/>
              <a:gd name="connsiteY215" fmla="*/ 606616 h 2066734"/>
              <a:gd name="connsiteX216" fmla="*/ 1097407 w 1524190"/>
              <a:gd name="connsiteY216" fmla="*/ 566992 h 2066734"/>
              <a:gd name="connsiteX217" fmla="*/ 1140079 w 1524190"/>
              <a:gd name="connsiteY217" fmla="*/ 518224 h 2066734"/>
              <a:gd name="connsiteX218" fmla="*/ 1127887 w 1524190"/>
              <a:gd name="connsiteY218" fmla="*/ 18288 h 2066734"/>
              <a:gd name="connsiteX219" fmla="*/ 1133983 w 1524190"/>
              <a:gd name="connsiteY219" fmla="*/ 0 h 2066734"/>
              <a:gd name="connsiteX220" fmla="*/ 1222375 w 1524190"/>
              <a:gd name="connsiteY220" fmla="*/ 57912 h 2066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</a:cxnLst>
            <a:rect l="l" t="t" r="r" b="b"/>
            <a:pathLst>
              <a:path w="1524190" h="2066734">
                <a:moveTo>
                  <a:pt x="1170559" y="1947863"/>
                </a:moveTo>
                <a:lnTo>
                  <a:pt x="1127887" y="1947863"/>
                </a:lnTo>
                <a:lnTo>
                  <a:pt x="1127887" y="1899095"/>
                </a:lnTo>
                <a:cubicBezTo>
                  <a:pt x="1130935" y="1892999"/>
                  <a:pt x="1133983" y="1886903"/>
                  <a:pt x="1133983" y="1880807"/>
                </a:cubicBezTo>
                <a:lnTo>
                  <a:pt x="1133983" y="1865567"/>
                </a:lnTo>
                <a:cubicBezTo>
                  <a:pt x="1143127" y="1847279"/>
                  <a:pt x="1164463" y="1822895"/>
                  <a:pt x="1161415" y="1804543"/>
                </a:cubicBezTo>
                <a:lnTo>
                  <a:pt x="1170559" y="1786255"/>
                </a:lnTo>
                <a:lnTo>
                  <a:pt x="1170559" y="1947863"/>
                </a:lnTo>
                <a:close/>
                <a:moveTo>
                  <a:pt x="423735" y="1536319"/>
                </a:moveTo>
                <a:cubicBezTo>
                  <a:pt x="423735" y="1524127"/>
                  <a:pt x="417639" y="1505839"/>
                  <a:pt x="417639" y="1496695"/>
                </a:cubicBezTo>
                <a:cubicBezTo>
                  <a:pt x="417639" y="1472311"/>
                  <a:pt x="411544" y="1487551"/>
                  <a:pt x="445071" y="1463167"/>
                </a:cubicBezTo>
                <a:cubicBezTo>
                  <a:pt x="438976" y="1487551"/>
                  <a:pt x="429832" y="1511935"/>
                  <a:pt x="423735" y="1536319"/>
                </a:cubicBezTo>
                <a:close/>
                <a:moveTo>
                  <a:pt x="435927" y="1414399"/>
                </a:moveTo>
                <a:cubicBezTo>
                  <a:pt x="435927" y="1420495"/>
                  <a:pt x="426783" y="1426591"/>
                  <a:pt x="417639" y="1432687"/>
                </a:cubicBezTo>
                <a:cubicBezTo>
                  <a:pt x="417639" y="1420495"/>
                  <a:pt x="414591" y="1405255"/>
                  <a:pt x="411544" y="1377823"/>
                </a:cubicBezTo>
                <a:cubicBezTo>
                  <a:pt x="420688" y="1390015"/>
                  <a:pt x="435927" y="1405255"/>
                  <a:pt x="435927" y="1414399"/>
                </a:cubicBezTo>
                <a:close/>
                <a:moveTo>
                  <a:pt x="1417447" y="1301623"/>
                </a:moveTo>
                <a:cubicBezTo>
                  <a:pt x="1417447" y="1307719"/>
                  <a:pt x="1405255" y="1319911"/>
                  <a:pt x="1396111" y="1322959"/>
                </a:cubicBezTo>
                <a:cubicBezTo>
                  <a:pt x="1396111" y="1310767"/>
                  <a:pt x="1393063" y="1295527"/>
                  <a:pt x="1390015" y="1261999"/>
                </a:cubicBezTo>
                <a:cubicBezTo>
                  <a:pt x="1399159" y="1274191"/>
                  <a:pt x="1417447" y="1292479"/>
                  <a:pt x="1417447" y="1301623"/>
                </a:cubicBezTo>
                <a:close/>
                <a:moveTo>
                  <a:pt x="1140079" y="1268095"/>
                </a:moveTo>
                <a:cubicBezTo>
                  <a:pt x="1146175" y="1271143"/>
                  <a:pt x="1158367" y="1283335"/>
                  <a:pt x="1158367" y="1295527"/>
                </a:cubicBezTo>
                <a:cubicBezTo>
                  <a:pt x="1158367" y="1365631"/>
                  <a:pt x="1161415" y="1374775"/>
                  <a:pt x="1161415" y="1383919"/>
                </a:cubicBezTo>
                <a:cubicBezTo>
                  <a:pt x="1161415" y="1390015"/>
                  <a:pt x="1143127" y="1447927"/>
                  <a:pt x="1133983" y="1481455"/>
                </a:cubicBezTo>
                <a:cubicBezTo>
                  <a:pt x="1130935" y="1502791"/>
                  <a:pt x="1115695" y="1524127"/>
                  <a:pt x="1106551" y="1551559"/>
                </a:cubicBezTo>
                <a:cubicBezTo>
                  <a:pt x="1100455" y="1569847"/>
                  <a:pt x="1100455" y="1597279"/>
                  <a:pt x="1094359" y="1618615"/>
                </a:cubicBezTo>
                <a:cubicBezTo>
                  <a:pt x="1094359" y="1621663"/>
                  <a:pt x="1082167" y="1630807"/>
                  <a:pt x="1079119" y="1642999"/>
                </a:cubicBezTo>
                <a:cubicBezTo>
                  <a:pt x="1060831" y="1716151"/>
                  <a:pt x="1024255" y="1795399"/>
                  <a:pt x="1005967" y="1871663"/>
                </a:cubicBezTo>
                <a:cubicBezTo>
                  <a:pt x="987679" y="1871663"/>
                  <a:pt x="972439" y="1847279"/>
                  <a:pt x="972439" y="1844231"/>
                </a:cubicBezTo>
                <a:cubicBezTo>
                  <a:pt x="1009015" y="1835087"/>
                  <a:pt x="1002919" y="1789303"/>
                  <a:pt x="999871" y="1764919"/>
                </a:cubicBezTo>
                <a:lnTo>
                  <a:pt x="1009015" y="1518031"/>
                </a:lnTo>
                <a:cubicBezTo>
                  <a:pt x="1005967" y="1505839"/>
                  <a:pt x="996823" y="1490599"/>
                  <a:pt x="996823" y="1481455"/>
                </a:cubicBezTo>
                <a:cubicBezTo>
                  <a:pt x="996823" y="1475359"/>
                  <a:pt x="1009015" y="1460119"/>
                  <a:pt x="1009015" y="1450975"/>
                </a:cubicBezTo>
                <a:cubicBezTo>
                  <a:pt x="1012063" y="1441831"/>
                  <a:pt x="1009015" y="1429639"/>
                  <a:pt x="1009015" y="1417447"/>
                </a:cubicBezTo>
                <a:cubicBezTo>
                  <a:pt x="1009015" y="1411351"/>
                  <a:pt x="1009015" y="1405255"/>
                  <a:pt x="1012063" y="1399159"/>
                </a:cubicBezTo>
                <a:lnTo>
                  <a:pt x="1012063" y="1191895"/>
                </a:lnTo>
                <a:cubicBezTo>
                  <a:pt x="1051687" y="1234567"/>
                  <a:pt x="1097407" y="1246759"/>
                  <a:pt x="1140079" y="1268095"/>
                </a:cubicBezTo>
                <a:close/>
                <a:moveTo>
                  <a:pt x="1155319" y="1228471"/>
                </a:moveTo>
                <a:cubicBezTo>
                  <a:pt x="1140079" y="1216279"/>
                  <a:pt x="1103503" y="1191895"/>
                  <a:pt x="1091311" y="1173607"/>
                </a:cubicBezTo>
                <a:cubicBezTo>
                  <a:pt x="1112647" y="1164463"/>
                  <a:pt x="1133983" y="1158367"/>
                  <a:pt x="1155319" y="1149223"/>
                </a:cubicBezTo>
                <a:lnTo>
                  <a:pt x="1155319" y="1228471"/>
                </a:lnTo>
                <a:close/>
                <a:moveTo>
                  <a:pt x="1152271" y="1072960"/>
                </a:moveTo>
                <a:cubicBezTo>
                  <a:pt x="1140079" y="1079119"/>
                  <a:pt x="1124839" y="1094359"/>
                  <a:pt x="1109599" y="1103503"/>
                </a:cubicBezTo>
                <a:cubicBezTo>
                  <a:pt x="1082167" y="1118743"/>
                  <a:pt x="1039495" y="1127887"/>
                  <a:pt x="1015111" y="1161415"/>
                </a:cubicBezTo>
                <a:cubicBezTo>
                  <a:pt x="1009015" y="1118743"/>
                  <a:pt x="1002919" y="1076008"/>
                  <a:pt x="999871" y="1033336"/>
                </a:cubicBezTo>
                <a:cubicBezTo>
                  <a:pt x="999871" y="1027239"/>
                  <a:pt x="990727" y="1018095"/>
                  <a:pt x="990727" y="1012000"/>
                </a:cubicBezTo>
                <a:lnTo>
                  <a:pt x="990727" y="823024"/>
                </a:lnTo>
                <a:cubicBezTo>
                  <a:pt x="984631" y="801688"/>
                  <a:pt x="981583" y="774256"/>
                  <a:pt x="975487" y="749872"/>
                </a:cubicBezTo>
                <a:cubicBezTo>
                  <a:pt x="984631" y="759016"/>
                  <a:pt x="993775" y="771208"/>
                  <a:pt x="1002919" y="786448"/>
                </a:cubicBezTo>
                <a:cubicBezTo>
                  <a:pt x="1018159" y="801688"/>
                  <a:pt x="1048639" y="856552"/>
                  <a:pt x="1079119" y="856552"/>
                </a:cubicBezTo>
                <a:cubicBezTo>
                  <a:pt x="1127887" y="856552"/>
                  <a:pt x="1140079" y="716344"/>
                  <a:pt x="1143127" y="710248"/>
                </a:cubicBezTo>
                <a:lnTo>
                  <a:pt x="1152271" y="1072960"/>
                </a:lnTo>
                <a:close/>
                <a:moveTo>
                  <a:pt x="640144" y="740728"/>
                </a:moveTo>
                <a:cubicBezTo>
                  <a:pt x="634047" y="740728"/>
                  <a:pt x="624903" y="737680"/>
                  <a:pt x="621855" y="731584"/>
                </a:cubicBezTo>
                <a:cubicBezTo>
                  <a:pt x="573088" y="688912"/>
                  <a:pt x="515176" y="670624"/>
                  <a:pt x="475552" y="606616"/>
                </a:cubicBezTo>
                <a:cubicBezTo>
                  <a:pt x="512127" y="594424"/>
                  <a:pt x="551752" y="576136"/>
                  <a:pt x="591376" y="557848"/>
                </a:cubicBezTo>
                <a:cubicBezTo>
                  <a:pt x="627952" y="618808"/>
                  <a:pt x="634047" y="679768"/>
                  <a:pt x="640144" y="740728"/>
                </a:cubicBezTo>
                <a:close/>
                <a:moveTo>
                  <a:pt x="1222375" y="57912"/>
                </a:moveTo>
                <a:cubicBezTo>
                  <a:pt x="1231519" y="70104"/>
                  <a:pt x="1225423" y="91440"/>
                  <a:pt x="1228471" y="109728"/>
                </a:cubicBezTo>
                <a:cubicBezTo>
                  <a:pt x="1231519" y="134112"/>
                  <a:pt x="1274191" y="155448"/>
                  <a:pt x="1292479" y="164592"/>
                </a:cubicBezTo>
                <a:cubicBezTo>
                  <a:pt x="1326007" y="185928"/>
                  <a:pt x="1322959" y="225552"/>
                  <a:pt x="1350391" y="252984"/>
                </a:cubicBezTo>
                <a:cubicBezTo>
                  <a:pt x="1371727" y="274320"/>
                  <a:pt x="1420495" y="286512"/>
                  <a:pt x="1441831" y="316992"/>
                </a:cubicBezTo>
                <a:lnTo>
                  <a:pt x="1414399" y="457264"/>
                </a:lnTo>
                <a:cubicBezTo>
                  <a:pt x="1420495" y="627952"/>
                  <a:pt x="1417447" y="545656"/>
                  <a:pt x="1414399" y="585280"/>
                </a:cubicBezTo>
                <a:cubicBezTo>
                  <a:pt x="1374775" y="551752"/>
                  <a:pt x="1326007" y="527368"/>
                  <a:pt x="1289431" y="499936"/>
                </a:cubicBezTo>
                <a:cubicBezTo>
                  <a:pt x="1271143" y="487744"/>
                  <a:pt x="1268095" y="460312"/>
                  <a:pt x="1258951" y="445072"/>
                </a:cubicBezTo>
                <a:cubicBezTo>
                  <a:pt x="1243711" y="414592"/>
                  <a:pt x="1213231" y="417640"/>
                  <a:pt x="1191895" y="399352"/>
                </a:cubicBezTo>
                <a:cubicBezTo>
                  <a:pt x="1176655" y="390208"/>
                  <a:pt x="1170559" y="368872"/>
                  <a:pt x="1155319" y="350584"/>
                </a:cubicBezTo>
                <a:cubicBezTo>
                  <a:pt x="1152271" y="365824"/>
                  <a:pt x="1149223" y="384112"/>
                  <a:pt x="1155319" y="466408"/>
                </a:cubicBezTo>
                <a:cubicBezTo>
                  <a:pt x="1155319" y="481648"/>
                  <a:pt x="1158367" y="499936"/>
                  <a:pt x="1158367" y="515176"/>
                </a:cubicBezTo>
                <a:cubicBezTo>
                  <a:pt x="1161415" y="518224"/>
                  <a:pt x="1167511" y="518224"/>
                  <a:pt x="1170559" y="524320"/>
                </a:cubicBezTo>
                <a:cubicBezTo>
                  <a:pt x="1173607" y="539560"/>
                  <a:pt x="1176655" y="560896"/>
                  <a:pt x="1176655" y="570040"/>
                </a:cubicBezTo>
                <a:cubicBezTo>
                  <a:pt x="1176655" y="576136"/>
                  <a:pt x="1161415" y="615760"/>
                  <a:pt x="1161415" y="621856"/>
                </a:cubicBezTo>
                <a:lnTo>
                  <a:pt x="1176655" y="1051624"/>
                </a:lnTo>
                <a:cubicBezTo>
                  <a:pt x="1179703" y="1054672"/>
                  <a:pt x="1179703" y="1057720"/>
                  <a:pt x="1182751" y="1060768"/>
                </a:cubicBezTo>
                <a:cubicBezTo>
                  <a:pt x="1197991" y="1045527"/>
                  <a:pt x="1231519" y="1072960"/>
                  <a:pt x="1249807" y="1072960"/>
                </a:cubicBezTo>
                <a:cubicBezTo>
                  <a:pt x="1255903" y="1072960"/>
                  <a:pt x="1265047" y="1063816"/>
                  <a:pt x="1265047" y="1057720"/>
                </a:cubicBezTo>
                <a:cubicBezTo>
                  <a:pt x="1265047" y="1048576"/>
                  <a:pt x="1249807" y="1015048"/>
                  <a:pt x="1249807" y="1008951"/>
                </a:cubicBezTo>
                <a:cubicBezTo>
                  <a:pt x="1249807" y="975424"/>
                  <a:pt x="1283335" y="941896"/>
                  <a:pt x="1316863" y="941896"/>
                </a:cubicBezTo>
                <a:cubicBezTo>
                  <a:pt x="1347343" y="941896"/>
                  <a:pt x="1359535" y="951040"/>
                  <a:pt x="1359535" y="984568"/>
                </a:cubicBezTo>
                <a:cubicBezTo>
                  <a:pt x="1359535" y="990664"/>
                  <a:pt x="1356487" y="1027239"/>
                  <a:pt x="1356487" y="1033336"/>
                </a:cubicBezTo>
                <a:cubicBezTo>
                  <a:pt x="1356487" y="1051624"/>
                  <a:pt x="1341247" y="1042480"/>
                  <a:pt x="1335151" y="1066864"/>
                </a:cubicBezTo>
                <a:cubicBezTo>
                  <a:pt x="1332103" y="1072960"/>
                  <a:pt x="1332103" y="1085215"/>
                  <a:pt x="1332103" y="1091311"/>
                </a:cubicBezTo>
                <a:cubicBezTo>
                  <a:pt x="1332103" y="1121791"/>
                  <a:pt x="1390015" y="1124839"/>
                  <a:pt x="1399159" y="1146175"/>
                </a:cubicBezTo>
                <a:cubicBezTo>
                  <a:pt x="1411351" y="1170559"/>
                  <a:pt x="1417447" y="1201039"/>
                  <a:pt x="1426591" y="1228471"/>
                </a:cubicBezTo>
                <a:cubicBezTo>
                  <a:pt x="1435735" y="1255903"/>
                  <a:pt x="1466215" y="1301623"/>
                  <a:pt x="1466215" y="1307719"/>
                </a:cubicBezTo>
                <a:cubicBezTo>
                  <a:pt x="1466215" y="1341247"/>
                  <a:pt x="1396111" y="1365631"/>
                  <a:pt x="1393063" y="1377823"/>
                </a:cubicBezTo>
                <a:lnTo>
                  <a:pt x="1393063" y="1396111"/>
                </a:lnTo>
                <a:cubicBezTo>
                  <a:pt x="1393063" y="1402207"/>
                  <a:pt x="1408303" y="1521079"/>
                  <a:pt x="1408303" y="1530223"/>
                </a:cubicBezTo>
                <a:cubicBezTo>
                  <a:pt x="1408303" y="1536319"/>
                  <a:pt x="1405255" y="1661287"/>
                  <a:pt x="1405255" y="1667383"/>
                </a:cubicBezTo>
                <a:cubicBezTo>
                  <a:pt x="1405255" y="1676527"/>
                  <a:pt x="1396111" y="1679575"/>
                  <a:pt x="1396111" y="1688719"/>
                </a:cubicBezTo>
                <a:cubicBezTo>
                  <a:pt x="1396111" y="1694815"/>
                  <a:pt x="1402207" y="1691767"/>
                  <a:pt x="1402207" y="1700911"/>
                </a:cubicBezTo>
                <a:lnTo>
                  <a:pt x="1402207" y="1889951"/>
                </a:lnTo>
                <a:cubicBezTo>
                  <a:pt x="1399159" y="1899095"/>
                  <a:pt x="1393063" y="1905191"/>
                  <a:pt x="1383919" y="1911287"/>
                </a:cubicBezTo>
                <a:cubicBezTo>
                  <a:pt x="1393063" y="1929575"/>
                  <a:pt x="1429639" y="1950911"/>
                  <a:pt x="1457071" y="1960055"/>
                </a:cubicBezTo>
                <a:cubicBezTo>
                  <a:pt x="1469263" y="1966151"/>
                  <a:pt x="1490599" y="1960055"/>
                  <a:pt x="1508887" y="1966151"/>
                </a:cubicBezTo>
                <a:cubicBezTo>
                  <a:pt x="1514983" y="1966151"/>
                  <a:pt x="1521142" y="1981391"/>
                  <a:pt x="1524190" y="1987487"/>
                </a:cubicBezTo>
                <a:cubicBezTo>
                  <a:pt x="1518031" y="1993583"/>
                  <a:pt x="1508887" y="1996631"/>
                  <a:pt x="1505839" y="1996631"/>
                </a:cubicBezTo>
                <a:cubicBezTo>
                  <a:pt x="1475359" y="2002726"/>
                  <a:pt x="1414399" y="2011870"/>
                  <a:pt x="1405255" y="2011870"/>
                </a:cubicBezTo>
                <a:lnTo>
                  <a:pt x="1280287" y="2011870"/>
                </a:lnTo>
                <a:cubicBezTo>
                  <a:pt x="1277239" y="1975295"/>
                  <a:pt x="1268095" y="1908239"/>
                  <a:pt x="1268095" y="1902143"/>
                </a:cubicBezTo>
                <a:lnTo>
                  <a:pt x="1268095" y="1636903"/>
                </a:lnTo>
                <a:cubicBezTo>
                  <a:pt x="1274191" y="1618615"/>
                  <a:pt x="1277239" y="1578991"/>
                  <a:pt x="1277239" y="1569847"/>
                </a:cubicBezTo>
                <a:cubicBezTo>
                  <a:pt x="1277239" y="1563751"/>
                  <a:pt x="1274191" y="1554607"/>
                  <a:pt x="1271143" y="1545463"/>
                </a:cubicBezTo>
                <a:cubicBezTo>
                  <a:pt x="1240663" y="1563751"/>
                  <a:pt x="1234567" y="1603375"/>
                  <a:pt x="1216279" y="1630807"/>
                </a:cubicBezTo>
                <a:cubicBezTo>
                  <a:pt x="1213231" y="1636903"/>
                  <a:pt x="1197991" y="1639951"/>
                  <a:pt x="1197991" y="1646047"/>
                </a:cubicBezTo>
                <a:lnTo>
                  <a:pt x="1213231" y="2030159"/>
                </a:lnTo>
                <a:cubicBezTo>
                  <a:pt x="1201039" y="2024063"/>
                  <a:pt x="1173607" y="2030159"/>
                  <a:pt x="1176655" y="2008823"/>
                </a:cubicBezTo>
                <a:cubicBezTo>
                  <a:pt x="1124839" y="2017967"/>
                  <a:pt x="1021207" y="2030159"/>
                  <a:pt x="1012063" y="2030159"/>
                </a:cubicBezTo>
                <a:lnTo>
                  <a:pt x="795655" y="2030159"/>
                </a:lnTo>
                <a:cubicBezTo>
                  <a:pt x="792607" y="1996631"/>
                  <a:pt x="792607" y="1960055"/>
                  <a:pt x="786447" y="1929575"/>
                </a:cubicBezTo>
                <a:cubicBezTo>
                  <a:pt x="786447" y="1917383"/>
                  <a:pt x="777303" y="1908239"/>
                  <a:pt x="777303" y="1902143"/>
                </a:cubicBezTo>
                <a:lnTo>
                  <a:pt x="777303" y="1386967"/>
                </a:lnTo>
                <a:cubicBezTo>
                  <a:pt x="783400" y="1362583"/>
                  <a:pt x="783400" y="1338199"/>
                  <a:pt x="786447" y="1313815"/>
                </a:cubicBezTo>
                <a:lnTo>
                  <a:pt x="786447" y="1249807"/>
                </a:lnTo>
                <a:cubicBezTo>
                  <a:pt x="783400" y="1249807"/>
                  <a:pt x="783400" y="1243711"/>
                  <a:pt x="780352" y="1237615"/>
                </a:cubicBezTo>
                <a:cubicBezTo>
                  <a:pt x="740727" y="1265047"/>
                  <a:pt x="725488" y="1313815"/>
                  <a:pt x="710247" y="1347343"/>
                </a:cubicBezTo>
                <a:cubicBezTo>
                  <a:pt x="707200" y="1356487"/>
                  <a:pt x="691959" y="1383919"/>
                  <a:pt x="679767" y="1393063"/>
                </a:cubicBezTo>
                <a:cubicBezTo>
                  <a:pt x="673671" y="1396111"/>
                  <a:pt x="661479" y="1399159"/>
                  <a:pt x="655383" y="1408303"/>
                </a:cubicBezTo>
                <a:cubicBezTo>
                  <a:pt x="643191" y="1423543"/>
                  <a:pt x="646239" y="1447927"/>
                  <a:pt x="640144" y="1469263"/>
                </a:cubicBezTo>
                <a:cubicBezTo>
                  <a:pt x="637096" y="1487551"/>
                  <a:pt x="621855" y="1505839"/>
                  <a:pt x="615759" y="1527175"/>
                </a:cubicBezTo>
                <a:cubicBezTo>
                  <a:pt x="606615" y="1554607"/>
                  <a:pt x="612711" y="1615567"/>
                  <a:pt x="612711" y="1621663"/>
                </a:cubicBezTo>
                <a:cubicBezTo>
                  <a:pt x="612711" y="1630807"/>
                  <a:pt x="594423" y="1688719"/>
                  <a:pt x="582232" y="1719199"/>
                </a:cubicBezTo>
                <a:cubicBezTo>
                  <a:pt x="576135" y="1737487"/>
                  <a:pt x="551752" y="1755775"/>
                  <a:pt x="542608" y="1780159"/>
                </a:cubicBezTo>
                <a:cubicBezTo>
                  <a:pt x="536511" y="1789303"/>
                  <a:pt x="542608" y="1807591"/>
                  <a:pt x="542608" y="1822895"/>
                </a:cubicBezTo>
                <a:cubicBezTo>
                  <a:pt x="542608" y="1825943"/>
                  <a:pt x="539559" y="1832039"/>
                  <a:pt x="536511" y="1835087"/>
                </a:cubicBezTo>
                <a:cubicBezTo>
                  <a:pt x="539559" y="1847279"/>
                  <a:pt x="539559" y="1862519"/>
                  <a:pt x="539559" y="1874711"/>
                </a:cubicBezTo>
                <a:cubicBezTo>
                  <a:pt x="536511" y="1880807"/>
                  <a:pt x="533464" y="1883855"/>
                  <a:pt x="533464" y="1892999"/>
                </a:cubicBezTo>
                <a:cubicBezTo>
                  <a:pt x="533464" y="1899095"/>
                  <a:pt x="551752" y="1996631"/>
                  <a:pt x="551752" y="2005775"/>
                </a:cubicBezTo>
                <a:cubicBezTo>
                  <a:pt x="551752" y="2011870"/>
                  <a:pt x="554800" y="2027111"/>
                  <a:pt x="533464" y="2027111"/>
                </a:cubicBezTo>
                <a:cubicBezTo>
                  <a:pt x="536511" y="2060639"/>
                  <a:pt x="481647" y="2051495"/>
                  <a:pt x="463359" y="2057591"/>
                </a:cubicBezTo>
                <a:cubicBezTo>
                  <a:pt x="432879" y="2063687"/>
                  <a:pt x="378015" y="2063687"/>
                  <a:pt x="371920" y="2063687"/>
                </a:cubicBezTo>
                <a:cubicBezTo>
                  <a:pt x="362776" y="2063687"/>
                  <a:pt x="332296" y="2063687"/>
                  <a:pt x="310959" y="2060639"/>
                </a:cubicBezTo>
                <a:cubicBezTo>
                  <a:pt x="310959" y="2054543"/>
                  <a:pt x="310959" y="2045399"/>
                  <a:pt x="304864" y="2039303"/>
                </a:cubicBezTo>
                <a:lnTo>
                  <a:pt x="231711" y="2039303"/>
                </a:lnTo>
                <a:cubicBezTo>
                  <a:pt x="228664" y="2036255"/>
                  <a:pt x="222567" y="2033207"/>
                  <a:pt x="222567" y="2027111"/>
                </a:cubicBezTo>
                <a:cubicBezTo>
                  <a:pt x="222567" y="1987487"/>
                  <a:pt x="271335" y="1978343"/>
                  <a:pt x="301815" y="1953959"/>
                </a:cubicBezTo>
                <a:lnTo>
                  <a:pt x="307911" y="1658239"/>
                </a:lnTo>
                <a:cubicBezTo>
                  <a:pt x="304864" y="1652143"/>
                  <a:pt x="304864" y="1639951"/>
                  <a:pt x="301815" y="1636903"/>
                </a:cubicBezTo>
                <a:cubicBezTo>
                  <a:pt x="280479" y="1649095"/>
                  <a:pt x="268288" y="1679575"/>
                  <a:pt x="259143" y="1703959"/>
                </a:cubicBezTo>
                <a:cubicBezTo>
                  <a:pt x="256096" y="1713103"/>
                  <a:pt x="240855" y="1719199"/>
                  <a:pt x="234759" y="1728343"/>
                </a:cubicBezTo>
                <a:cubicBezTo>
                  <a:pt x="228664" y="1734439"/>
                  <a:pt x="228664" y="1749679"/>
                  <a:pt x="225615" y="1761871"/>
                </a:cubicBezTo>
                <a:cubicBezTo>
                  <a:pt x="225615" y="1771015"/>
                  <a:pt x="216471" y="1780159"/>
                  <a:pt x="213423" y="1792351"/>
                </a:cubicBezTo>
                <a:cubicBezTo>
                  <a:pt x="207327" y="1807591"/>
                  <a:pt x="210376" y="1832039"/>
                  <a:pt x="207327" y="1850326"/>
                </a:cubicBezTo>
                <a:cubicBezTo>
                  <a:pt x="204279" y="1862519"/>
                  <a:pt x="201232" y="1877759"/>
                  <a:pt x="195135" y="1892999"/>
                </a:cubicBezTo>
                <a:cubicBezTo>
                  <a:pt x="192088" y="1902143"/>
                  <a:pt x="176847" y="1911287"/>
                  <a:pt x="173799" y="1926526"/>
                </a:cubicBezTo>
                <a:cubicBezTo>
                  <a:pt x="167703" y="1941767"/>
                  <a:pt x="167703" y="1978343"/>
                  <a:pt x="167703" y="1987487"/>
                </a:cubicBezTo>
                <a:cubicBezTo>
                  <a:pt x="167703" y="1993583"/>
                  <a:pt x="176847" y="2033207"/>
                  <a:pt x="179896" y="2051495"/>
                </a:cubicBezTo>
                <a:lnTo>
                  <a:pt x="176847" y="2063687"/>
                </a:lnTo>
                <a:cubicBezTo>
                  <a:pt x="170752" y="2054543"/>
                  <a:pt x="164655" y="2060639"/>
                  <a:pt x="158559" y="2060639"/>
                </a:cubicBezTo>
                <a:cubicBezTo>
                  <a:pt x="146367" y="2063687"/>
                  <a:pt x="131127" y="2063687"/>
                  <a:pt x="6096" y="2066735"/>
                </a:cubicBezTo>
                <a:lnTo>
                  <a:pt x="0" y="2060639"/>
                </a:lnTo>
                <a:cubicBezTo>
                  <a:pt x="12192" y="2027111"/>
                  <a:pt x="70167" y="2014919"/>
                  <a:pt x="64071" y="1975295"/>
                </a:cubicBezTo>
                <a:cubicBezTo>
                  <a:pt x="64071" y="1966151"/>
                  <a:pt x="70167" y="1957007"/>
                  <a:pt x="70167" y="1947863"/>
                </a:cubicBezTo>
                <a:cubicBezTo>
                  <a:pt x="70167" y="1941767"/>
                  <a:pt x="64071" y="1941767"/>
                  <a:pt x="64071" y="1932623"/>
                </a:cubicBezTo>
                <a:cubicBezTo>
                  <a:pt x="64071" y="1911287"/>
                  <a:pt x="76264" y="1886903"/>
                  <a:pt x="85408" y="1862519"/>
                </a:cubicBezTo>
                <a:cubicBezTo>
                  <a:pt x="94552" y="1841183"/>
                  <a:pt x="103696" y="1816799"/>
                  <a:pt x="109791" y="1795399"/>
                </a:cubicBezTo>
                <a:cubicBezTo>
                  <a:pt x="118935" y="1774063"/>
                  <a:pt x="121983" y="1746631"/>
                  <a:pt x="128079" y="1728343"/>
                </a:cubicBezTo>
                <a:cubicBezTo>
                  <a:pt x="131127" y="1719199"/>
                  <a:pt x="137223" y="1716151"/>
                  <a:pt x="140271" y="1710055"/>
                </a:cubicBezTo>
                <a:cubicBezTo>
                  <a:pt x="146367" y="1697863"/>
                  <a:pt x="152464" y="1682623"/>
                  <a:pt x="149415" y="1667383"/>
                </a:cubicBezTo>
                <a:cubicBezTo>
                  <a:pt x="152464" y="1630807"/>
                  <a:pt x="185991" y="1578991"/>
                  <a:pt x="185991" y="1545463"/>
                </a:cubicBezTo>
                <a:cubicBezTo>
                  <a:pt x="192088" y="1527175"/>
                  <a:pt x="201232" y="1505839"/>
                  <a:pt x="207327" y="1487551"/>
                </a:cubicBezTo>
                <a:cubicBezTo>
                  <a:pt x="210376" y="1478407"/>
                  <a:pt x="207327" y="1469263"/>
                  <a:pt x="207327" y="1460119"/>
                </a:cubicBezTo>
                <a:cubicBezTo>
                  <a:pt x="228664" y="1417447"/>
                  <a:pt x="231711" y="1420495"/>
                  <a:pt x="231711" y="1386967"/>
                </a:cubicBezTo>
                <a:cubicBezTo>
                  <a:pt x="231711" y="1310767"/>
                  <a:pt x="179896" y="1228471"/>
                  <a:pt x="179896" y="1173607"/>
                </a:cubicBezTo>
                <a:cubicBezTo>
                  <a:pt x="179896" y="1164463"/>
                  <a:pt x="182943" y="1143127"/>
                  <a:pt x="182943" y="1127887"/>
                </a:cubicBezTo>
                <a:cubicBezTo>
                  <a:pt x="182943" y="1112647"/>
                  <a:pt x="185991" y="1097407"/>
                  <a:pt x="185991" y="1082167"/>
                </a:cubicBezTo>
                <a:cubicBezTo>
                  <a:pt x="189039" y="1057720"/>
                  <a:pt x="198183" y="1027239"/>
                  <a:pt x="207327" y="1005904"/>
                </a:cubicBezTo>
                <a:cubicBezTo>
                  <a:pt x="210376" y="993712"/>
                  <a:pt x="222567" y="975424"/>
                  <a:pt x="225615" y="966280"/>
                </a:cubicBezTo>
                <a:lnTo>
                  <a:pt x="225615" y="951040"/>
                </a:lnTo>
                <a:cubicBezTo>
                  <a:pt x="225615" y="941896"/>
                  <a:pt x="237808" y="920560"/>
                  <a:pt x="243903" y="920560"/>
                </a:cubicBezTo>
                <a:cubicBezTo>
                  <a:pt x="259143" y="920560"/>
                  <a:pt x="280479" y="935800"/>
                  <a:pt x="280479" y="951040"/>
                </a:cubicBezTo>
                <a:cubicBezTo>
                  <a:pt x="280479" y="957136"/>
                  <a:pt x="256096" y="969328"/>
                  <a:pt x="253047" y="981520"/>
                </a:cubicBezTo>
                <a:cubicBezTo>
                  <a:pt x="246952" y="1008951"/>
                  <a:pt x="231711" y="1069912"/>
                  <a:pt x="231711" y="1076008"/>
                </a:cubicBezTo>
                <a:cubicBezTo>
                  <a:pt x="231711" y="1085215"/>
                  <a:pt x="234759" y="1094359"/>
                  <a:pt x="234759" y="1100455"/>
                </a:cubicBezTo>
                <a:cubicBezTo>
                  <a:pt x="237808" y="1112647"/>
                  <a:pt x="234759" y="1204087"/>
                  <a:pt x="283527" y="1204087"/>
                </a:cubicBezTo>
                <a:cubicBezTo>
                  <a:pt x="289623" y="1204087"/>
                  <a:pt x="298767" y="1194943"/>
                  <a:pt x="298767" y="1188847"/>
                </a:cubicBezTo>
                <a:cubicBezTo>
                  <a:pt x="298767" y="1179703"/>
                  <a:pt x="283527" y="1152271"/>
                  <a:pt x="283527" y="1143127"/>
                </a:cubicBezTo>
                <a:cubicBezTo>
                  <a:pt x="283527" y="1103503"/>
                  <a:pt x="320103" y="1085215"/>
                  <a:pt x="344488" y="1085215"/>
                </a:cubicBezTo>
                <a:cubicBezTo>
                  <a:pt x="371920" y="1085215"/>
                  <a:pt x="384111" y="1091311"/>
                  <a:pt x="384111" y="1118743"/>
                </a:cubicBezTo>
                <a:cubicBezTo>
                  <a:pt x="384111" y="1124839"/>
                  <a:pt x="381064" y="1161415"/>
                  <a:pt x="381064" y="1167511"/>
                </a:cubicBezTo>
                <a:cubicBezTo>
                  <a:pt x="381064" y="1182751"/>
                  <a:pt x="368871" y="1179703"/>
                  <a:pt x="362776" y="1194943"/>
                </a:cubicBezTo>
                <a:cubicBezTo>
                  <a:pt x="359727" y="1197991"/>
                  <a:pt x="359727" y="1210183"/>
                  <a:pt x="359727" y="1219327"/>
                </a:cubicBezTo>
                <a:cubicBezTo>
                  <a:pt x="359727" y="1249807"/>
                  <a:pt x="411544" y="1249807"/>
                  <a:pt x="420688" y="1271143"/>
                </a:cubicBezTo>
                <a:cubicBezTo>
                  <a:pt x="429832" y="1289431"/>
                  <a:pt x="435927" y="1316863"/>
                  <a:pt x="442023" y="1338199"/>
                </a:cubicBezTo>
                <a:cubicBezTo>
                  <a:pt x="448120" y="1353439"/>
                  <a:pt x="460311" y="1371727"/>
                  <a:pt x="469455" y="1390015"/>
                </a:cubicBezTo>
                <a:cubicBezTo>
                  <a:pt x="496888" y="1353439"/>
                  <a:pt x="502983" y="1310767"/>
                  <a:pt x="499935" y="1274191"/>
                </a:cubicBezTo>
                <a:cubicBezTo>
                  <a:pt x="515176" y="1219327"/>
                  <a:pt x="554800" y="1149223"/>
                  <a:pt x="560896" y="1097407"/>
                </a:cubicBezTo>
                <a:cubicBezTo>
                  <a:pt x="566991" y="1054672"/>
                  <a:pt x="609664" y="963232"/>
                  <a:pt x="609664" y="954088"/>
                </a:cubicBezTo>
                <a:cubicBezTo>
                  <a:pt x="609664" y="944944"/>
                  <a:pt x="603567" y="932752"/>
                  <a:pt x="603567" y="923608"/>
                </a:cubicBezTo>
                <a:cubicBezTo>
                  <a:pt x="603567" y="911416"/>
                  <a:pt x="634047" y="853504"/>
                  <a:pt x="637096" y="850456"/>
                </a:cubicBezTo>
                <a:cubicBezTo>
                  <a:pt x="615759" y="835216"/>
                  <a:pt x="600520" y="826072"/>
                  <a:pt x="600520" y="816928"/>
                </a:cubicBezTo>
                <a:cubicBezTo>
                  <a:pt x="600520" y="807784"/>
                  <a:pt x="603567" y="813880"/>
                  <a:pt x="606615" y="810832"/>
                </a:cubicBezTo>
                <a:cubicBezTo>
                  <a:pt x="588327" y="798640"/>
                  <a:pt x="576135" y="774256"/>
                  <a:pt x="557847" y="762064"/>
                </a:cubicBezTo>
                <a:cubicBezTo>
                  <a:pt x="530415" y="743776"/>
                  <a:pt x="493839" y="737680"/>
                  <a:pt x="466408" y="722440"/>
                </a:cubicBezTo>
                <a:cubicBezTo>
                  <a:pt x="451167" y="716344"/>
                  <a:pt x="432879" y="704152"/>
                  <a:pt x="417639" y="695008"/>
                </a:cubicBezTo>
                <a:cubicBezTo>
                  <a:pt x="405447" y="688912"/>
                  <a:pt x="338391" y="631000"/>
                  <a:pt x="338391" y="615760"/>
                </a:cubicBezTo>
                <a:cubicBezTo>
                  <a:pt x="338391" y="551752"/>
                  <a:pt x="487744" y="502984"/>
                  <a:pt x="502983" y="496888"/>
                </a:cubicBezTo>
                <a:cubicBezTo>
                  <a:pt x="521271" y="487744"/>
                  <a:pt x="539559" y="463360"/>
                  <a:pt x="563944" y="448120"/>
                </a:cubicBezTo>
                <a:cubicBezTo>
                  <a:pt x="588327" y="432880"/>
                  <a:pt x="643191" y="408496"/>
                  <a:pt x="649288" y="408496"/>
                </a:cubicBezTo>
                <a:cubicBezTo>
                  <a:pt x="701103" y="408496"/>
                  <a:pt x="704152" y="432880"/>
                  <a:pt x="743776" y="432880"/>
                </a:cubicBezTo>
                <a:cubicBezTo>
                  <a:pt x="762064" y="432880"/>
                  <a:pt x="771208" y="423736"/>
                  <a:pt x="771208" y="408496"/>
                </a:cubicBezTo>
                <a:cubicBezTo>
                  <a:pt x="771208" y="408496"/>
                  <a:pt x="743776" y="347536"/>
                  <a:pt x="743776" y="332232"/>
                </a:cubicBezTo>
                <a:cubicBezTo>
                  <a:pt x="743776" y="268224"/>
                  <a:pt x="804799" y="213360"/>
                  <a:pt x="856615" y="213360"/>
                </a:cubicBezTo>
                <a:cubicBezTo>
                  <a:pt x="920623" y="213360"/>
                  <a:pt x="929767" y="234696"/>
                  <a:pt x="929767" y="286512"/>
                </a:cubicBezTo>
                <a:cubicBezTo>
                  <a:pt x="929767" y="295656"/>
                  <a:pt x="926719" y="362776"/>
                  <a:pt x="926719" y="368872"/>
                </a:cubicBezTo>
                <a:cubicBezTo>
                  <a:pt x="926719" y="378016"/>
                  <a:pt x="920623" y="390208"/>
                  <a:pt x="917575" y="396304"/>
                </a:cubicBezTo>
                <a:cubicBezTo>
                  <a:pt x="911479" y="399352"/>
                  <a:pt x="896239" y="411544"/>
                  <a:pt x="893191" y="423736"/>
                </a:cubicBezTo>
                <a:cubicBezTo>
                  <a:pt x="887095" y="438976"/>
                  <a:pt x="884047" y="469456"/>
                  <a:pt x="884047" y="478600"/>
                </a:cubicBezTo>
                <a:cubicBezTo>
                  <a:pt x="884047" y="484696"/>
                  <a:pt x="890143" y="493840"/>
                  <a:pt x="896239" y="499936"/>
                </a:cubicBezTo>
                <a:cubicBezTo>
                  <a:pt x="914527" y="515176"/>
                  <a:pt x="938911" y="524320"/>
                  <a:pt x="966343" y="536512"/>
                </a:cubicBezTo>
                <a:cubicBezTo>
                  <a:pt x="975487" y="542608"/>
                  <a:pt x="993775" y="548704"/>
                  <a:pt x="1002919" y="563944"/>
                </a:cubicBezTo>
                <a:cubicBezTo>
                  <a:pt x="1005967" y="566992"/>
                  <a:pt x="1005967" y="579184"/>
                  <a:pt x="1009015" y="588328"/>
                </a:cubicBezTo>
                <a:cubicBezTo>
                  <a:pt x="1015111" y="600520"/>
                  <a:pt x="1024255" y="615760"/>
                  <a:pt x="1027303" y="627952"/>
                </a:cubicBezTo>
                <a:cubicBezTo>
                  <a:pt x="1039495" y="658432"/>
                  <a:pt x="1033399" y="695008"/>
                  <a:pt x="1063879" y="728536"/>
                </a:cubicBezTo>
                <a:cubicBezTo>
                  <a:pt x="1066927" y="719392"/>
                  <a:pt x="1103503" y="627952"/>
                  <a:pt x="1103503" y="606616"/>
                </a:cubicBezTo>
                <a:cubicBezTo>
                  <a:pt x="1103503" y="597472"/>
                  <a:pt x="1097407" y="573088"/>
                  <a:pt x="1097407" y="566992"/>
                </a:cubicBezTo>
                <a:cubicBezTo>
                  <a:pt x="1097407" y="548704"/>
                  <a:pt x="1106551" y="524320"/>
                  <a:pt x="1140079" y="518224"/>
                </a:cubicBezTo>
                <a:lnTo>
                  <a:pt x="1127887" y="18288"/>
                </a:lnTo>
                <a:cubicBezTo>
                  <a:pt x="1127887" y="12192"/>
                  <a:pt x="1130935" y="6096"/>
                  <a:pt x="1133983" y="0"/>
                </a:cubicBezTo>
                <a:cubicBezTo>
                  <a:pt x="1161415" y="12192"/>
                  <a:pt x="1197991" y="21336"/>
                  <a:pt x="1222375" y="57912"/>
                </a:cubicBezTo>
                <a:close/>
              </a:path>
            </a:pathLst>
          </a:custGeom>
          <a:solidFill>
            <a:srgbClr val="FFEF1C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078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组合 91">
            <a:extLst>
              <a:ext uri="{FF2B5EF4-FFF2-40B4-BE49-F238E27FC236}">
                <a16:creationId xmlns:a16="http://schemas.microsoft.com/office/drawing/2014/main" id="{A89BC671-282D-361B-0501-87ECFB8AAF9C}"/>
              </a:ext>
            </a:extLst>
          </p:cNvPr>
          <p:cNvGrpSpPr/>
          <p:nvPr/>
        </p:nvGrpSpPr>
        <p:grpSpPr>
          <a:xfrm>
            <a:off x="571500" y="482600"/>
            <a:ext cx="1142090" cy="266700"/>
            <a:chOff x="673100" y="558800"/>
            <a:chExt cx="1142090" cy="266700"/>
          </a:xfrm>
        </p:grpSpPr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BD4D9817-E1EC-E649-4C1A-3BD4EF9038BB}"/>
                </a:ext>
              </a:extLst>
            </p:cNvPr>
            <p:cNvSpPr/>
            <p:nvPr/>
          </p:nvSpPr>
          <p:spPr>
            <a:xfrm>
              <a:off x="673100" y="558800"/>
              <a:ext cx="266700" cy="266700"/>
            </a:xfrm>
            <a:prstGeom prst="ellipse">
              <a:avLst/>
            </a:prstGeom>
            <a:solidFill>
              <a:srgbClr val="FFEF1C"/>
            </a:solidFill>
            <a:ln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38703B6D-62ED-B9F9-9ED3-1868F023CB6E}"/>
                </a:ext>
              </a:extLst>
            </p:cNvPr>
            <p:cNvSpPr/>
            <p:nvPr/>
          </p:nvSpPr>
          <p:spPr>
            <a:xfrm>
              <a:off x="1110795" y="558800"/>
              <a:ext cx="266700" cy="266700"/>
            </a:xfrm>
            <a:prstGeom prst="ellipse">
              <a:avLst/>
            </a:prstGeom>
            <a:solidFill>
              <a:srgbClr val="FFEF1C"/>
            </a:solidFill>
            <a:ln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130C40E4-39C5-ED5A-181B-B368A41284B6}"/>
                </a:ext>
              </a:extLst>
            </p:cNvPr>
            <p:cNvSpPr/>
            <p:nvPr/>
          </p:nvSpPr>
          <p:spPr>
            <a:xfrm>
              <a:off x="1548490" y="558800"/>
              <a:ext cx="266700" cy="266700"/>
            </a:xfrm>
            <a:prstGeom prst="ellipse">
              <a:avLst/>
            </a:prstGeom>
            <a:noFill/>
            <a:ln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E7615F00-003E-607F-FB44-CDB0D370E28D}"/>
              </a:ext>
            </a:extLst>
          </p:cNvPr>
          <p:cNvGrpSpPr/>
          <p:nvPr/>
        </p:nvGrpSpPr>
        <p:grpSpPr>
          <a:xfrm>
            <a:off x="9976305" y="5779949"/>
            <a:ext cx="1495195" cy="428049"/>
            <a:chOff x="10293805" y="5818049"/>
            <a:chExt cx="1495195" cy="428049"/>
          </a:xfrm>
        </p:grpSpPr>
        <p:sp>
          <p:nvSpPr>
            <p:cNvPr id="7" name="缺角矩形 6">
              <a:extLst>
                <a:ext uri="{FF2B5EF4-FFF2-40B4-BE49-F238E27FC236}">
                  <a16:creationId xmlns:a16="http://schemas.microsoft.com/office/drawing/2014/main" id="{D881F7A1-3EAB-7D4C-13CE-F0A89102DF7E}"/>
                </a:ext>
              </a:extLst>
            </p:cNvPr>
            <p:cNvSpPr/>
            <p:nvPr/>
          </p:nvSpPr>
          <p:spPr>
            <a:xfrm>
              <a:off x="10293805" y="5818049"/>
              <a:ext cx="428049" cy="428049"/>
            </a:xfrm>
            <a:prstGeom prst="plaque">
              <a:avLst>
                <a:gd name="adj" fmla="val 50000"/>
              </a:avLst>
            </a:prstGeom>
            <a:solidFill>
              <a:srgbClr val="FFEF1C"/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缺角矩形 88">
              <a:extLst>
                <a:ext uri="{FF2B5EF4-FFF2-40B4-BE49-F238E27FC236}">
                  <a16:creationId xmlns:a16="http://schemas.microsoft.com/office/drawing/2014/main" id="{D6CEFC9D-CB13-3357-9282-5175D58FBCC8}"/>
                </a:ext>
              </a:extLst>
            </p:cNvPr>
            <p:cNvSpPr/>
            <p:nvPr/>
          </p:nvSpPr>
          <p:spPr>
            <a:xfrm>
              <a:off x="10827378" y="5818049"/>
              <a:ext cx="428049" cy="428049"/>
            </a:xfrm>
            <a:prstGeom prst="plaque">
              <a:avLst>
                <a:gd name="adj" fmla="val 50000"/>
              </a:avLst>
            </a:prstGeom>
            <a:solidFill>
              <a:srgbClr val="191C50"/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缺角矩形 89">
              <a:extLst>
                <a:ext uri="{FF2B5EF4-FFF2-40B4-BE49-F238E27FC236}">
                  <a16:creationId xmlns:a16="http://schemas.microsoft.com/office/drawing/2014/main" id="{7B5A5CEC-CA9C-90D9-0339-3F7E15AB470F}"/>
                </a:ext>
              </a:extLst>
            </p:cNvPr>
            <p:cNvSpPr/>
            <p:nvPr/>
          </p:nvSpPr>
          <p:spPr>
            <a:xfrm>
              <a:off x="11360951" y="5818049"/>
              <a:ext cx="428049" cy="428049"/>
            </a:xfrm>
            <a:prstGeom prst="plaque">
              <a:avLst>
                <a:gd name="adj" fmla="val 50000"/>
              </a:avLst>
            </a:prstGeom>
            <a:solidFill>
              <a:srgbClr val="FFEF1C"/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7" name="组合 106" descr="D:\51PPT模板网\51pptmoban.com\图片001.jpg">
            <a:extLst>
              <a:ext uri="{FF2B5EF4-FFF2-40B4-BE49-F238E27FC236}">
                <a16:creationId xmlns:a16="http://schemas.microsoft.com/office/drawing/2014/main" id="{0B32D914-6CD3-4F0E-4F4B-2D875DCF7493}"/>
              </a:ext>
            </a:extLst>
          </p:cNvPr>
          <p:cNvGrpSpPr/>
          <p:nvPr/>
        </p:nvGrpSpPr>
        <p:grpSpPr>
          <a:xfrm>
            <a:off x="3001962" y="739800"/>
            <a:ext cx="6188075" cy="2158146"/>
            <a:chOff x="3001962" y="1148847"/>
            <a:chExt cx="6188075" cy="2158146"/>
          </a:xfrm>
        </p:grpSpPr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DBB95709-97CC-C8D9-8406-6781511D3F43}"/>
                </a:ext>
              </a:extLst>
            </p:cNvPr>
            <p:cNvGrpSpPr/>
            <p:nvPr/>
          </p:nvGrpSpPr>
          <p:grpSpPr>
            <a:xfrm>
              <a:off x="3001962" y="1600201"/>
              <a:ext cx="6188075" cy="1533322"/>
              <a:chOff x="2946400" y="1600200"/>
              <a:chExt cx="8056447" cy="1996279"/>
            </a:xfrm>
          </p:grpSpPr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15901001-E054-6BED-ED56-D4C9D6EEC396}"/>
                  </a:ext>
                </a:extLst>
              </p:cNvPr>
              <p:cNvGrpSpPr/>
              <p:nvPr/>
            </p:nvGrpSpPr>
            <p:grpSpPr>
              <a:xfrm>
                <a:off x="2946400" y="1600200"/>
                <a:ext cx="1969972" cy="1996279"/>
                <a:chOff x="2946400" y="1600200"/>
                <a:chExt cx="1969972" cy="1996279"/>
              </a:xfrm>
            </p:grpSpPr>
            <p:sp>
              <p:nvSpPr>
                <p:cNvPr id="5" name="椭圆 4">
                  <a:extLst>
                    <a:ext uri="{FF2B5EF4-FFF2-40B4-BE49-F238E27FC236}">
                      <a16:creationId xmlns:a16="http://schemas.microsoft.com/office/drawing/2014/main" id="{18F10258-21DC-A21B-4791-640FB94FA481}"/>
                    </a:ext>
                  </a:extLst>
                </p:cNvPr>
                <p:cNvSpPr/>
                <p:nvPr/>
              </p:nvSpPr>
              <p:spPr>
                <a:xfrm>
                  <a:off x="3087572" y="1767679"/>
                  <a:ext cx="1828800" cy="1828800"/>
                </a:xfrm>
                <a:prstGeom prst="ellipse">
                  <a:avLst/>
                </a:prstGeom>
                <a:solidFill>
                  <a:srgbClr val="FFEF1C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C21A8C0D-ACA0-7682-1D80-9AF3E17D8181}"/>
                    </a:ext>
                  </a:extLst>
                </p:cNvPr>
                <p:cNvSpPr/>
                <p:nvPr/>
              </p:nvSpPr>
              <p:spPr>
                <a:xfrm>
                  <a:off x="3415700" y="2213646"/>
                  <a:ext cx="1500672" cy="1382833"/>
                </a:xfrm>
                <a:custGeom>
                  <a:avLst/>
                  <a:gdLst>
                    <a:gd name="connsiteX0" fmla="*/ 496572 w 1500672"/>
                    <a:gd name="connsiteY0" fmla="*/ 1212818 h 1382833"/>
                    <a:gd name="connsiteX1" fmla="*/ 626468 w 1500672"/>
                    <a:gd name="connsiteY1" fmla="*/ 1380867 h 1382833"/>
                    <a:gd name="connsiteX2" fmla="*/ 587519 w 1500672"/>
                    <a:gd name="connsiteY2" fmla="*/ 1382833 h 1382833"/>
                    <a:gd name="connsiteX3" fmla="*/ 569314 w 1500672"/>
                    <a:gd name="connsiteY3" fmla="*/ 1381685 h 1382833"/>
                    <a:gd name="connsiteX4" fmla="*/ 440399 w 1500672"/>
                    <a:gd name="connsiteY4" fmla="*/ 1214904 h 1382833"/>
                    <a:gd name="connsiteX5" fmla="*/ 446347 w 1500672"/>
                    <a:gd name="connsiteY5" fmla="*/ 1215354 h 1382833"/>
                    <a:gd name="connsiteX6" fmla="*/ 247562 w 1500672"/>
                    <a:gd name="connsiteY6" fmla="*/ 1191099 h 1382833"/>
                    <a:gd name="connsiteX7" fmla="*/ 307093 w 1500672"/>
                    <a:gd name="connsiteY7" fmla="*/ 1204818 h 1382833"/>
                    <a:gd name="connsiteX8" fmla="*/ 316502 w 1500672"/>
                    <a:gd name="connsiteY8" fmla="*/ 1205530 h 1382833"/>
                    <a:gd name="connsiteX9" fmla="*/ 443849 w 1500672"/>
                    <a:gd name="connsiteY9" fmla="*/ 1370281 h 1382833"/>
                    <a:gd name="connsiteX10" fmla="*/ 376035 w 1500672"/>
                    <a:gd name="connsiteY10" fmla="*/ 1357305 h 1382833"/>
                    <a:gd name="connsiteX11" fmla="*/ 653969 w 1500672"/>
                    <a:gd name="connsiteY11" fmla="*/ 1190776 h 1382833"/>
                    <a:gd name="connsiteX12" fmla="*/ 785368 w 1500672"/>
                    <a:gd name="connsiteY12" fmla="*/ 1360768 h 1382833"/>
                    <a:gd name="connsiteX13" fmla="*/ 771803 w 1500672"/>
                    <a:gd name="connsiteY13" fmla="*/ 1364256 h 1382833"/>
                    <a:gd name="connsiteX14" fmla="*/ 734661 w 1500672"/>
                    <a:gd name="connsiteY14" fmla="*/ 1369924 h 1382833"/>
                    <a:gd name="connsiteX15" fmla="*/ 603969 w 1500672"/>
                    <a:gd name="connsiteY15" fmla="*/ 1200846 h 1382833"/>
                    <a:gd name="connsiteX16" fmla="*/ 630631 w 1500672"/>
                    <a:gd name="connsiteY16" fmla="*/ 1196777 h 1382833"/>
                    <a:gd name="connsiteX17" fmla="*/ 794156 w 1500672"/>
                    <a:gd name="connsiteY17" fmla="*/ 1146467 h 1382833"/>
                    <a:gd name="connsiteX18" fmla="*/ 926196 w 1500672"/>
                    <a:gd name="connsiteY18" fmla="*/ 1317288 h 1382833"/>
                    <a:gd name="connsiteX19" fmla="*/ 881153 w 1500672"/>
                    <a:gd name="connsiteY19" fmla="*/ 1333774 h 1382833"/>
                    <a:gd name="connsiteX20" fmla="*/ 749113 w 1500672"/>
                    <a:gd name="connsiteY20" fmla="*/ 1162953 h 1382833"/>
                    <a:gd name="connsiteX21" fmla="*/ 0 w 1500672"/>
                    <a:gd name="connsiteY21" fmla="*/ 1096493 h 1382833"/>
                    <a:gd name="connsiteX22" fmla="*/ 49918 w 1500672"/>
                    <a:gd name="connsiteY22" fmla="*/ 1125185 h 1382833"/>
                    <a:gd name="connsiteX23" fmla="*/ 93120 w 1500672"/>
                    <a:gd name="connsiteY23" fmla="*/ 1142207 h 1382833"/>
                    <a:gd name="connsiteX24" fmla="*/ 217595 w 1500672"/>
                    <a:gd name="connsiteY24" fmla="*/ 1303242 h 1382833"/>
                    <a:gd name="connsiteX25" fmla="*/ 151663 w 1500672"/>
                    <a:gd name="connsiteY25" fmla="*/ 1272470 h 1382833"/>
                    <a:gd name="connsiteX26" fmla="*/ 121450 w 1500672"/>
                    <a:gd name="connsiteY26" fmla="*/ 1253615 h 1382833"/>
                    <a:gd name="connsiteX27" fmla="*/ 919173 w 1500672"/>
                    <a:gd name="connsiteY27" fmla="*/ 1082532 h 1382833"/>
                    <a:gd name="connsiteX28" fmla="*/ 1052372 w 1500672"/>
                    <a:gd name="connsiteY28" fmla="*/ 1254855 h 1382833"/>
                    <a:gd name="connsiteX29" fmla="*/ 1023377 w 1500672"/>
                    <a:gd name="connsiteY29" fmla="*/ 1272470 h 1382833"/>
                    <a:gd name="connsiteX30" fmla="*/ 1012320 w 1500672"/>
                    <a:gd name="connsiteY30" fmla="*/ 1277796 h 1382833"/>
                    <a:gd name="connsiteX31" fmla="*/ 879685 w 1500672"/>
                    <a:gd name="connsiteY31" fmla="*/ 1106205 h 1382833"/>
                    <a:gd name="connsiteX32" fmla="*/ 882205 w 1500672"/>
                    <a:gd name="connsiteY32" fmla="*/ 1104991 h 1382833"/>
                    <a:gd name="connsiteX33" fmla="*/ 1029627 w 1500672"/>
                    <a:gd name="connsiteY33" fmla="*/ 999759 h 1382833"/>
                    <a:gd name="connsiteX34" fmla="*/ 1163645 w 1500672"/>
                    <a:gd name="connsiteY34" fmla="*/ 1173141 h 1382833"/>
                    <a:gd name="connsiteX35" fmla="*/ 1128362 w 1500672"/>
                    <a:gd name="connsiteY35" fmla="*/ 1202252 h 1382833"/>
                    <a:gd name="connsiteX36" fmla="*/ 994344 w 1500672"/>
                    <a:gd name="connsiteY36" fmla="*/ 1028870 h 1382833"/>
                    <a:gd name="connsiteX37" fmla="*/ 1129464 w 1500672"/>
                    <a:gd name="connsiteY37" fmla="*/ 903248 h 1382833"/>
                    <a:gd name="connsiteX38" fmla="*/ 1264587 w 1500672"/>
                    <a:gd name="connsiteY38" fmla="*/ 1078059 h 1382833"/>
                    <a:gd name="connsiteX39" fmla="*/ 1234751 w 1500672"/>
                    <a:gd name="connsiteY39" fmla="*/ 1114219 h 1382833"/>
                    <a:gd name="connsiteX40" fmla="*/ 1099628 w 1500672"/>
                    <a:gd name="connsiteY40" fmla="*/ 939409 h 1382833"/>
                    <a:gd name="connsiteX41" fmla="*/ 1216522 w 1500672"/>
                    <a:gd name="connsiteY41" fmla="*/ 790207 h 1382833"/>
                    <a:gd name="connsiteX42" fmla="*/ 1352860 w 1500672"/>
                    <a:gd name="connsiteY42" fmla="*/ 966590 h 1382833"/>
                    <a:gd name="connsiteX43" fmla="*/ 1345754 w 1500672"/>
                    <a:gd name="connsiteY43" fmla="*/ 979683 h 1382833"/>
                    <a:gd name="connsiteX44" fmla="*/ 1324813 w 1500672"/>
                    <a:gd name="connsiteY44" fmla="*/ 1005063 h 1382833"/>
                    <a:gd name="connsiteX45" fmla="*/ 1189691 w 1500672"/>
                    <a:gd name="connsiteY45" fmla="*/ 830252 h 1382833"/>
                    <a:gd name="connsiteX46" fmla="*/ 1204582 w 1500672"/>
                    <a:gd name="connsiteY46" fmla="*/ 812204 h 1382833"/>
                    <a:gd name="connsiteX47" fmla="*/ 1288481 w 1500672"/>
                    <a:gd name="connsiteY47" fmla="*/ 657631 h 1382833"/>
                    <a:gd name="connsiteX48" fmla="*/ 1424820 w 1500672"/>
                    <a:gd name="connsiteY48" fmla="*/ 834015 h 1382833"/>
                    <a:gd name="connsiteX49" fmla="*/ 1400982 w 1500672"/>
                    <a:gd name="connsiteY49" fmla="*/ 877933 h 1382833"/>
                    <a:gd name="connsiteX50" fmla="*/ 1264643 w 1500672"/>
                    <a:gd name="connsiteY50" fmla="*/ 701549 h 1382833"/>
                    <a:gd name="connsiteX51" fmla="*/ 1338586 w 1500672"/>
                    <a:gd name="connsiteY51" fmla="*/ 496782 h 1382833"/>
                    <a:gd name="connsiteX52" fmla="*/ 1476401 w 1500672"/>
                    <a:gd name="connsiteY52" fmla="*/ 675076 h 1382833"/>
                    <a:gd name="connsiteX53" fmla="*/ 1459844 w 1500672"/>
                    <a:gd name="connsiteY53" fmla="*/ 728413 h 1382833"/>
                    <a:gd name="connsiteX54" fmla="*/ 1322029 w 1500672"/>
                    <a:gd name="connsiteY54" fmla="*/ 550120 h 1382833"/>
                    <a:gd name="connsiteX55" fmla="*/ 1360571 w 1500672"/>
                    <a:gd name="connsiteY55" fmla="*/ 299555 h 1382833"/>
                    <a:gd name="connsiteX56" fmla="*/ 1500672 w 1500672"/>
                    <a:gd name="connsiteY56" fmla="*/ 480806 h 1382833"/>
                    <a:gd name="connsiteX57" fmla="*/ 1494005 w 1500672"/>
                    <a:gd name="connsiteY57" fmla="*/ 546938 h 1382833"/>
                    <a:gd name="connsiteX58" fmla="*/ 1354185 w 1500672"/>
                    <a:gd name="connsiteY58" fmla="*/ 366050 h 1382833"/>
                    <a:gd name="connsiteX59" fmla="*/ 1360747 w 1500672"/>
                    <a:gd name="connsiteY59" fmla="*/ 300954 h 1382833"/>
                    <a:gd name="connsiteX60" fmla="*/ 1303461 w 1500672"/>
                    <a:gd name="connsiteY60" fmla="*/ 0 h 1382833"/>
                    <a:gd name="connsiteX61" fmla="*/ 1456660 w 1500672"/>
                    <a:gd name="connsiteY61" fmla="*/ 198195 h 1382833"/>
                    <a:gd name="connsiteX62" fmla="*/ 1483342 w 1500672"/>
                    <a:gd name="connsiteY62" fmla="*/ 284150 h 1382833"/>
                    <a:gd name="connsiteX63" fmla="*/ 1486046 w 1500672"/>
                    <a:gd name="connsiteY63" fmla="*/ 310970 h 1382833"/>
                    <a:gd name="connsiteX64" fmla="*/ 1337859 w 1500672"/>
                    <a:gd name="connsiteY64" fmla="*/ 119258 h 1382833"/>
                    <a:gd name="connsiteX65" fmla="*/ 1331960 w 1500672"/>
                    <a:gd name="connsiteY65" fmla="*/ 72432 h 1382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</a:cxnLst>
                  <a:rect l="l" t="t" r="r" b="b"/>
                  <a:pathLst>
                    <a:path w="1500672" h="1382833">
                      <a:moveTo>
                        <a:pt x="496572" y="1212818"/>
                      </a:moveTo>
                      <a:lnTo>
                        <a:pt x="626468" y="1380867"/>
                      </a:lnTo>
                      <a:lnTo>
                        <a:pt x="587519" y="1382833"/>
                      </a:lnTo>
                      <a:lnTo>
                        <a:pt x="569314" y="1381685"/>
                      </a:lnTo>
                      <a:lnTo>
                        <a:pt x="440399" y="1214904"/>
                      </a:lnTo>
                      <a:lnTo>
                        <a:pt x="446347" y="1215354"/>
                      </a:lnTo>
                      <a:close/>
                      <a:moveTo>
                        <a:pt x="247562" y="1191099"/>
                      </a:moveTo>
                      <a:lnTo>
                        <a:pt x="307093" y="1204818"/>
                      </a:lnTo>
                      <a:lnTo>
                        <a:pt x="316502" y="1205530"/>
                      </a:lnTo>
                      <a:lnTo>
                        <a:pt x="443849" y="1370281"/>
                      </a:lnTo>
                      <a:lnTo>
                        <a:pt x="376035" y="1357305"/>
                      </a:lnTo>
                      <a:close/>
                      <a:moveTo>
                        <a:pt x="653969" y="1190776"/>
                      </a:moveTo>
                      <a:lnTo>
                        <a:pt x="785368" y="1360768"/>
                      </a:lnTo>
                      <a:lnTo>
                        <a:pt x="771803" y="1364256"/>
                      </a:lnTo>
                      <a:lnTo>
                        <a:pt x="734661" y="1369924"/>
                      </a:lnTo>
                      <a:lnTo>
                        <a:pt x="603969" y="1200846"/>
                      </a:lnTo>
                      <a:lnTo>
                        <a:pt x="630631" y="1196777"/>
                      </a:lnTo>
                      <a:close/>
                      <a:moveTo>
                        <a:pt x="794156" y="1146467"/>
                      </a:moveTo>
                      <a:lnTo>
                        <a:pt x="926196" y="1317288"/>
                      </a:lnTo>
                      <a:lnTo>
                        <a:pt x="881153" y="1333774"/>
                      </a:lnTo>
                      <a:lnTo>
                        <a:pt x="749113" y="1162953"/>
                      </a:lnTo>
                      <a:close/>
                      <a:moveTo>
                        <a:pt x="0" y="1096493"/>
                      </a:moveTo>
                      <a:lnTo>
                        <a:pt x="49918" y="1125185"/>
                      </a:lnTo>
                      <a:lnTo>
                        <a:pt x="93120" y="1142207"/>
                      </a:lnTo>
                      <a:lnTo>
                        <a:pt x="217595" y="1303242"/>
                      </a:lnTo>
                      <a:lnTo>
                        <a:pt x="151663" y="1272470"/>
                      </a:lnTo>
                      <a:lnTo>
                        <a:pt x="121450" y="1253615"/>
                      </a:lnTo>
                      <a:close/>
                      <a:moveTo>
                        <a:pt x="919173" y="1082532"/>
                      </a:moveTo>
                      <a:lnTo>
                        <a:pt x="1052372" y="1254855"/>
                      </a:lnTo>
                      <a:lnTo>
                        <a:pt x="1023377" y="1272470"/>
                      </a:lnTo>
                      <a:lnTo>
                        <a:pt x="1012320" y="1277796"/>
                      </a:lnTo>
                      <a:lnTo>
                        <a:pt x="879685" y="1106205"/>
                      </a:lnTo>
                      <a:lnTo>
                        <a:pt x="882205" y="1104991"/>
                      </a:lnTo>
                      <a:close/>
                      <a:moveTo>
                        <a:pt x="1029627" y="999759"/>
                      </a:moveTo>
                      <a:lnTo>
                        <a:pt x="1163645" y="1173141"/>
                      </a:lnTo>
                      <a:lnTo>
                        <a:pt x="1128362" y="1202252"/>
                      </a:lnTo>
                      <a:lnTo>
                        <a:pt x="994344" y="1028870"/>
                      </a:lnTo>
                      <a:close/>
                      <a:moveTo>
                        <a:pt x="1129464" y="903248"/>
                      </a:moveTo>
                      <a:lnTo>
                        <a:pt x="1264587" y="1078059"/>
                      </a:lnTo>
                      <a:lnTo>
                        <a:pt x="1234751" y="1114219"/>
                      </a:lnTo>
                      <a:lnTo>
                        <a:pt x="1099628" y="939409"/>
                      </a:lnTo>
                      <a:close/>
                      <a:moveTo>
                        <a:pt x="1216522" y="790207"/>
                      </a:moveTo>
                      <a:lnTo>
                        <a:pt x="1352860" y="966590"/>
                      </a:lnTo>
                      <a:lnTo>
                        <a:pt x="1345754" y="979683"/>
                      </a:lnTo>
                      <a:lnTo>
                        <a:pt x="1324813" y="1005063"/>
                      </a:lnTo>
                      <a:lnTo>
                        <a:pt x="1189691" y="830252"/>
                      </a:lnTo>
                      <a:lnTo>
                        <a:pt x="1204582" y="812204"/>
                      </a:lnTo>
                      <a:close/>
                      <a:moveTo>
                        <a:pt x="1288481" y="657631"/>
                      </a:moveTo>
                      <a:lnTo>
                        <a:pt x="1424820" y="834015"/>
                      </a:lnTo>
                      <a:lnTo>
                        <a:pt x="1400982" y="877933"/>
                      </a:lnTo>
                      <a:lnTo>
                        <a:pt x="1264643" y="701549"/>
                      </a:lnTo>
                      <a:close/>
                      <a:moveTo>
                        <a:pt x="1338586" y="496782"/>
                      </a:moveTo>
                      <a:lnTo>
                        <a:pt x="1476401" y="675076"/>
                      </a:lnTo>
                      <a:lnTo>
                        <a:pt x="1459844" y="728413"/>
                      </a:lnTo>
                      <a:lnTo>
                        <a:pt x="1322029" y="550120"/>
                      </a:lnTo>
                      <a:close/>
                      <a:moveTo>
                        <a:pt x="1360571" y="299555"/>
                      </a:moveTo>
                      <a:lnTo>
                        <a:pt x="1500672" y="480806"/>
                      </a:lnTo>
                      <a:lnTo>
                        <a:pt x="1494005" y="546938"/>
                      </a:lnTo>
                      <a:lnTo>
                        <a:pt x="1354185" y="366050"/>
                      </a:lnTo>
                      <a:lnTo>
                        <a:pt x="1360747" y="300954"/>
                      </a:lnTo>
                      <a:close/>
                      <a:moveTo>
                        <a:pt x="1303461" y="0"/>
                      </a:moveTo>
                      <a:lnTo>
                        <a:pt x="1456660" y="198195"/>
                      </a:lnTo>
                      <a:lnTo>
                        <a:pt x="1483342" y="284150"/>
                      </a:lnTo>
                      <a:lnTo>
                        <a:pt x="1486046" y="310970"/>
                      </a:lnTo>
                      <a:lnTo>
                        <a:pt x="1337859" y="119258"/>
                      </a:lnTo>
                      <a:lnTo>
                        <a:pt x="1331960" y="72432"/>
                      </a:lnTo>
                      <a:close/>
                    </a:path>
                  </a:pathLst>
                </a:custGeom>
                <a:solidFill>
                  <a:srgbClr val="191C50">
                    <a:alpha val="29000"/>
                  </a:srgb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1200"/>
                </a:p>
              </p:txBody>
            </p:sp>
            <p:sp>
              <p:nvSpPr>
                <p:cNvPr id="2" name="椭圆 1">
                  <a:extLst>
                    <a:ext uri="{FF2B5EF4-FFF2-40B4-BE49-F238E27FC236}">
                      <a16:creationId xmlns:a16="http://schemas.microsoft.com/office/drawing/2014/main" id="{70F00ACD-1018-A14E-399E-9648F986A41B}"/>
                    </a:ext>
                  </a:extLst>
                </p:cNvPr>
                <p:cNvSpPr/>
                <p:nvPr/>
              </p:nvSpPr>
              <p:spPr>
                <a:xfrm>
                  <a:off x="2946400" y="1600200"/>
                  <a:ext cx="1828800" cy="1828800"/>
                </a:xfrm>
                <a:prstGeom prst="ellipse">
                  <a:avLst/>
                </a:prstGeom>
                <a:noFill/>
                <a:ln w="38100">
                  <a:solidFill>
                    <a:srgbClr val="191C5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  <p:sp>
              <p:nvSpPr>
                <p:cNvPr id="6" name="弧形 5">
                  <a:extLst>
                    <a:ext uri="{FF2B5EF4-FFF2-40B4-BE49-F238E27FC236}">
                      <a16:creationId xmlns:a16="http://schemas.microsoft.com/office/drawing/2014/main" id="{D72158F9-4B1F-5220-F355-F489B30EEBFD}"/>
                    </a:ext>
                  </a:extLst>
                </p:cNvPr>
                <p:cNvSpPr/>
                <p:nvPr/>
              </p:nvSpPr>
              <p:spPr>
                <a:xfrm>
                  <a:off x="3016986" y="1683940"/>
                  <a:ext cx="1828800" cy="1828800"/>
                </a:xfrm>
                <a:prstGeom prst="arc">
                  <a:avLst>
                    <a:gd name="adj1" fmla="val 11571615"/>
                    <a:gd name="adj2" fmla="val 14036972"/>
                  </a:avLst>
                </a:prstGeom>
                <a:ln w="25400" cap="rnd">
                  <a:solidFill>
                    <a:srgbClr val="191C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dirty="0"/>
                </a:p>
              </p:txBody>
            </p:sp>
            <p:sp>
              <p:nvSpPr>
                <p:cNvPr id="43" name="文本框 42">
                  <a:extLst>
                    <a:ext uri="{FF2B5EF4-FFF2-40B4-BE49-F238E27FC236}">
                      <a16:creationId xmlns:a16="http://schemas.microsoft.com/office/drawing/2014/main" id="{EFB481CD-110F-A202-AAB4-11983996E385}"/>
                    </a:ext>
                  </a:extLst>
                </p:cNvPr>
                <p:cNvSpPr txBox="1"/>
                <p:nvPr/>
              </p:nvSpPr>
              <p:spPr>
                <a:xfrm>
                  <a:off x="3318357" y="1635691"/>
                  <a:ext cx="1202530" cy="156274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7200" dirty="0">
                      <a:solidFill>
                        <a:srgbClr val="191C50"/>
                      </a:solidFill>
                      <a:latin typeface="字魂扁桃体" pitchFamily="2" charset="-122"/>
                      <a:ea typeface="字魂扁桃体" pitchFamily="2" charset="-122"/>
                    </a:rPr>
                    <a:t>谢</a:t>
                  </a:r>
                </a:p>
              </p:txBody>
            </p:sp>
          </p:grpSp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28525CD8-3C15-7D80-2860-63942665183A}"/>
                  </a:ext>
                </a:extLst>
              </p:cNvPr>
              <p:cNvGrpSpPr/>
              <p:nvPr/>
            </p:nvGrpSpPr>
            <p:grpSpPr>
              <a:xfrm>
                <a:off x="4975225" y="1600200"/>
                <a:ext cx="1969972" cy="1996279"/>
                <a:chOff x="2946400" y="1600200"/>
                <a:chExt cx="1969972" cy="1996279"/>
              </a:xfrm>
            </p:grpSpPr>
            <p:sp>
              <p:nvSpPr>
                <p:cNvPr id="52" name="椭圆 51">
                  <a:extLst>
                    <a:ext uri="{FF2B5EF4-FFF2-40B4-BE49-F238E27FC236}">
                      <a16:creationId xmlns:a16="http://schemas.microsoft.com/office/drawing/2014/main" id="{C353D9E2-9E74-1922-D1DF-DC32762A793C}"/>
                    </a:ext>
                  </a:extLst>
                </p:cNvPr>
                <p:cNvSpPr/>
                <p:nvPr/>
              </p:nvSpPr>
              <p:spPr>
                <a:xfrm>
                  <a:off x="3087572" y="1767679"/>
                  <a:ext cx="1828800" cy="1828800"/>
                </a:xfrm>
                <a:prstGeom prst="ellipse">
                  <a:avLst/>
                </a:prstGeom>
                <a:solidFill>
                  <a:srgbClr val="FFEF1C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43827EEA-5EC3-D045-B349-872EFE92AC9B}"/>
                    </a:ext>
                  </a:extLst>
                </p:cNvPr>
                <p:cNvSpPr/>
                <p:nvPr/>
              </p:nvSpPr>
              <p:spPr>
                <a:xfrm>
                  <a:off x="3415700" y="2213646"/>
                  <a:ext cx="1500672" cy="1382833"/>
                </a:xfrm>
                <a:custGeom>
                  <a:avLst/>
                  <a:gdLst>
                    <a:gd name="connsiteX0" fmla="*/ 496572 w 1500672"/>
                    <a:gd name="connsiteY0" fmla="*/ 1212818 h 1382833"/>
                    <a:gd name="connsiteX1" fmla="*/ 626468 w 1500672"/>
                    <a:gd name="connsiteY1" fmla="*/ 1380867 h 1382833"/>
                    <a:gd name="connsiteX2" fmla="*/ 587519 w 1500672"/>
                    <a:gd name="connsiteY2" fmla="*/ 1382833 h 1382833"/>
                    <a:gd name="connsiteX3" fmla="*/ 569314 w 1500672"/>
                    <a:gd name="connsiteY3" fmla="*/ 1381685 h 1382833"/>
                    <a:gd name="connsiteX4" fmla="*/ 440399 w 1500672"/>
                    <a:gd name="connsiteY4" fmla="*/ 1214904 h 1382833"/>
                    <a:gd name="connsiteX5" fmla="*/ 446347 w 1500672"/>
                    <a:gd name="connsiteY5" fmla="*/ 1215354 h 1382833"/>
                    <a:gd name="connsiteX6" fmla="*/ 247562 w 1500672"/>
                    <a:gd name="connsiteY6" fmla="*/ 1191099 h 1382833"/>
                    <a:gd name="connsiteX7" fmla="*/ 307093 w 1500672"/>
                    <a:gd name="connsiteY7" fmla="*/ 1204818 h 1382833"/>
                    <a:gd name="connsiteX8" fmla="*/ 316502 w 1500672"/>
                    <a:gd name="connsiteY8" fmla="*/ 1205530 h 1382833"/>
                    <a:gd name="connsiteX9" fmla="*/ 443849 w 1500672"/>
                    <a:gd name="connsiteY9" fmla="*/ 1370281 h 1382833"/>
                    <a:gd name="connsiteX10" fmla="*/ 376035 w 1500672"/>
                    <a:gd name="connsiteY10" fmla="*/ 1357305 h 1382833"/>
                    <a:gd name="connsiteX11" fmla="*/ 653969 w 1500672"/>
                    <a:gd name="connsiteY11" fmla="*/ 1190776 h 1382833"/>
                    <a:gd name="connsiteX12" fmla="*/ 785368 w 1500672"/>
                    <a:gd name="connsiteY12" fmla="*/ 1360768 h 1382833"/>
                    <a:gd name="connsiteX13" fmla="*/ 771803 w 1500672"/>
                    <a:gd name="connsiteY13" fmla="*/ 1364256 h 1382833"/>
                    <a:gd name="connsiteX14" fmla="*/ 734661 w 1500672"/>
                    <a:gd name="connsiteY14" fmla="*/ 1369924 h 1382833"/>
                    <a:gd name="connsiteX15" fmla="*/ 603969 w 1500672"/>
                    <a:gd name="connsiteY15" fmla="*/ 1200846 h 1382833"/>
                    <a:gd name="connsiteX16" fmla="*/ 630631 w 1500672"/>
                    <a:gd name="connsiteY16" fmla="*/ 1196777 h 1382833"/>
                    <a:gd name="connsiteX17" fmla="*/ 794156 w 1500672"/>
                    <a:gd name="connsiteY17" fmla="*/ 1146467 h 1382833"/>
                    <a:gd name="connsiteX18" fmla="*/ 926196 w 1500672"/>
                    <a:gd name="connsiteY18" fmla="*/ 1317288 h 1382833"/>
                    <a:gd name="connsiteX19" fmla="*/ 881153 w 1500672"/>
                    <a:gd name="connsiteY19" fmla="*/ 1333774 h 1382833"/>
                    <a:gd name="connsiteX20" fmla="*/ 749113 w 1500672"/>
                    <a:gd name="connsiteY20" fmla="*/ 1162953 h 1382833"/>
                    <a:gd name="connsiteX21" fmla="*/ 0 w 1500672"/>
                    <a:gd name="connsiteY21" fmla="*/ 1096493 h 1382833"/>
                    <a:gd name="connsiteX22" fmla="*/ 49918 w 1500672"/>
                    <a:gd name="connsiteY22" fmla="*/ 1125185 h 1382833"/>
                    <a:gd name="connsiteX23" fmla="*/ 93120 w 1500672"/>
                    <a:gd name="connsiteY23" fmla="*/ 1142207 h 1382833"/>
                    <a:gd name="connsiteX24" fmla="*/ 217595 w 1500672"/>
                    <a:gd name="connsiteY24" fmla="*/ 1303242 h 1382833"/>
                    <a:gd name="connsiteX25" fmla="*/ 151663 w 1500672"/>
                    <a:gd name="connsiteY25" fmla="*/ 1272470 h 1382833"/>
                    <a:gd name="connsiteX26" fmla="*/ 121450 w 1500672"/>
                    <a:gd name="connsiteY26" fmla="*/ 1253615 h 1382833"/>
                    <a:gd name="connsiteX27" fmla="*/ 919173 w 1500672"/>
                    <a:gd name="connsiteY27" fmla="*/ 1082532 h 1382833"/>
                    <a:gd name="connsiteX28" fmla="*/ 1052372 w 1500672"/>
                    <a:gd name="connsiteY28" fmla="*/ 1254855 h 1382833"/>
                    <a:gd name="connsiteX29" fmla="*/ 1023377 w 1500672"/>
                    <a:gd name="connsiteY29" fmla="*/ 1272470 h 1382833"/>
                    <a:gd name="connsiteX30" fmla="*/ 1012320 w 1500672"/>
                    <a:gd name="connsiteY30" fmla="*/ 1277796 h 1382833"/>
                    <a:gd name="connsiteX31" fmla="*/ 879685 w 1500672"/>
                    <a:gd name="connsiteY31" fmla="*/ 1106205 h 1382833"/>
                    <a:gd name="connsiteX32" fmla="*/ 882205 w 1500672"/>
                    <a:gd name="connsiteY32" fmla="*/ 1104991 h 1382833"/>
                    <a:gd name="connsiteX33" fmla="*/ 1029627 w 1500672"/>
                    <a:gd name="connsiteY33" fmla="*/ 999759 h 1382833"/>
                    <a:gd name="connsiteX34" fmla="*/ 1163645 w 1500672"/>
                    <a:gd name="connsiteY34" fmla="*/ 1173141 h 1382833"/>
                    <a:gd name="connsiteX35" fmla="*/ 1128362 w 1500672"/>
                    <a:gd name="connsiteY35" fmla="*/ 1202252 h 1382833"/>
                    <a:gd name="connsiteX36" fmla="*/ 994344 w 1500672"/>
                    <a:gd name="connsiteY36" fmla="*/ 1028870 h 1382833"/>
                    <a:gd name="connsiteX37" fmla="*/ 1129464 w 1500672"/>
                    <a:gd name="connsiteY37" fmla="*/ 903248 h 1382833"/>
                    <a:gd name="connsiteX38" fmla="*/ 1264587 w 1500672"/>
                    <a:gd name="connsiteY38" fmla="*/ 1078059 h 1382833"/>
                    <a:gd name="connsiteX39" fmla="*/ 1234751 w 1500672"/>
                    <a:gd name="connsiteY39" fmla="*/ 1114219 h 1382833"/>
                    <a:gd name="connsiteX40" fmla="*/ 1099628 w 1500672"/>
                    <a:gd name="connsiteY40" fmla="*/ 939409 h 1382833"/>
                    <a:gd name="connsiteX41" fmla="*/ 1216522 w 1500672"/>
                    <a:gd name="connsiteY41" fmla="*/ 790207 h 1382833"/>
                    <a:gd name="connsiteX42" fmla="*/ 1352860 w 1500672"/>
                    <a:gd name="connsiteY42" fmla="*/ 966590 h 1382833"/>
                    <a:gd name="connsiteX43" fmla="*/ 1345754 w 1500672"/>
                    <a:gd name="connsiteY43" fmla="*/ 979683 h 1382833"/>
                    <a:gd name="connsiteX44" fmla="*/ 1324813 w 1500672"/>
                    <a:gd name="connsiteY44" fmla="*/ 1005063 h 1382833"/>
                    <a:gd name="connsiteX45" fmla="*/ 1189691 w 1500672"/>
                    <a:gd name="connsiteY45" fmla="*/ 830252 h 1382833"/>
                    <a:gd name="connsiteX46" fmla="*/ 1204582 w 1500672"/>
                    <a:gd name="connsiteY46" fmla="*/ 812204 h 1382833"/>
                    <a:gd name="connsiteX47" fmla="*/ 1288481 w 1500672"/>
                    <a:gd name="connsiteY47" fmla="*/ 657631 h 1382833"/>
                    <a:gd name="connsiteX48" fmla="*/ 1424820 w 1500672"/>
                    <a:gd name="connsiteY48" fmla="*/ 834015 h 1382833"/>
                    <a:gd name="connsiteX49" fmla="*/ 1400982 w 1500672"/>
                    <a:gd name="connsiteY49" fmla="*/ 877933 h 1382833"/>
                    <a:gd name="connsiteX50" fmla="*/ 1264643 w 1500672"/>
                    <a:gd name="connsiteY50" fmla="*/ 701549 h 1382833"/>
                    <a:gd name="connsiteX51" fmla="*/ 1338586 w 1500672"/>
                    <a:gd name="connsiteY51" fmla="*/ 496782 h 1382833"/>
                    <a:gd name="connsiteX52" fmla="*/ 1476401 w 1500672"/>
                    <a:gd name="connsiteY52" fmla="*/ 675076 h 1382833"/>
                    <a:gd name="connsiteX53" fmla="*/ 1459844 w 1500672"/>
                    <a:gd name="connsiteY53" fmla="*/ 728413 h 1382833"/>
                    <a:gd name="connsiteX54" fmla="*/ 1322029 w 1500672"/>
                    <a:gd name="connsiteY54" fmla="*/ 550120 h 1382833"/>
                    <a:gd name="connsiteX55" fmla="*/ 1360571 w 1500672"/>
                    <a:gd name="connsiteY55" fmla="*/ 299555 h 1382833"/>
                    <a:gd name="connsiteX56" fmla="*/ 1500672 w 1500672"/>
                    <a:gd name="connsiteY56" fmla="*/ 480806 h 1382833"/>
                    <a:gd name="connsiteX57" fmla="*/ 1494005 w 1500672"/>
                    <a:gd name="connsiteY57" fmla="*/ 546938 h 1382833"/>
                    <a:gd name="connsiteX58" fmla="*/ 1354185 w 1500672"/>
                    <a:gd name="connsiteY58" fmla="*/ 366050 h 1382833"/>
                    <a:gd name="connsiteX59" fmla="*/ 1360747 w 1500672"/>
                    <a:gd name="connsiteY59" fmla="*/ 300954 h 1382833"/>
                    <a:gd name="connsiteX60" fmla="*/ 1303461 w 1500672"/>
                    <a:gd name="connsiteY60" fmla="*/ 0 h 1382833"/>
                    <a:gd name="connsiteX61" fmla="*/ 1456660 w 1500672"/>
                    <a:gd name="connsiteY61" fmla="*/ 198195 h 1382833"/>
                    <a:gd name="connsiteX62" fmla="*/ 1483342 w 1500672"/>
                    <a:gd name="connsiteY62" fmla="*/ 284150 h 1382833"/>
                    <a:gd name="connsiteX63" fmla="*/ 1486046 w 1500672"/>
                    <a:gd name="connsiteY63" fmla="*/ 310970 h 1382833"/>
                    <a:gd name="connsiteX64" fmla="*/ 1337859 w 1500672"/>
                    <a:gd name="connsiteY64" fmla="*/ 119258 h 1382833"/>
                    <a:gd name="connsiteX65" fmla="*/ 1331960 w 1500672"/>
                    <a:gd name="connsiteY65" fmla="*/ 72432 h 1382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</a:cxnLst>
                  <a:rect l="l" t="t" r="r" b="b"/>
                  <a:pathLst>
                    <a:path w="1500672" h="1382833">
                      <a:moveTo>
                        <a:pt x="496572" y="1212818"/>
                      </a:moveTo>
                      <a:lnTo>
                        <a:pt x="626468" y="1380867"/>
                      </a:lnTo>
                      <a:lnTo>
                        <a:pt x="587519" y="1382833"/>
                      </a:lnTo>
                      <a:lnTo>
                        <a:pt x="569314" y="1381685"/>
                      </a:lnTo>
                      <a:lnTo>
                        <a:pt x="440399" y="1214904"/>
                      </a:lnTo>
                      <a:lnTo>
                        <a:pt x="446347" y="1215354"/>
                      </a:lnTo>
                      <a:close/>
                      <a:moveTo>
                        <a:pt x="247562" y="1191099"/>
                      </a:moveTo>
                      <a:lnTo>
                        <a:pt x="307093" y="1204818"/>
                      </a:lnTo>
                      <a:lnTo>
                        <a:pt x="316502" y="1205530"/>
                      </a:lnTo>
                      <a:lnTo>
                        <a:pt x="443849" y="1370281"/>
                      </a:lnTo>
                      <a:lnTo>
                        <a:pt x="376035" y="1357305"/>
                      </a:lnTo>
                      <a:close/>
                      <a:moveTo>
                        <a:pt x="653969" y="1190776"/>
                      </a:moveTo>
                      <a:lnTo>
                        <a:pt x="785368" y="1360768"/>
                      </a:lnTo>
                      <a:lnTo>
                        <a:pt x="771803" y="1364256"/>
                      </a:lnTo>
                      <a:lnTo>
                        <a:pt x="734661" y="1369924"/>
                      </a:lnTo>
                      <a:lnTo>
                        <a:pt x="603969" y="1200846"/>
                      </a:lnTo>
                      <a:lnTo>
                        <a:pt x="630631" y="1196777"/>
                      </a:lnTo>
                      <a:close/>
                      <a:moveTo>
                        <a:pt x="794156" y="1146467"/>
                      </a:moveTo>
                      <a:lnTo>
                        <a:pt x="926196" y="1317288"/>
                      </a:lnTo>
                      <a:lnTo>
                        <a:pt x="881153" y="1333774"/>
                      </a:lnTo>
                      <a:lnTo>
                        <a:pt x="749113" y="1162953"/>
                      </a:lnTo>
                      <a:close/>
                      <a:moveTo>
                        <a:pt x="0" y="1096493"/>
                      </a:moveTo>
                      <a:lnTo>
                        <a:pt x="49918" y="1125185"/>
                      </a:lnTo>
                      <a:lnTo>
                        <a:pt x="93120" y="1142207"/>
                      </a:lnTo>
                      <a:lnTo>
                        <a:pt x="217595" y="1303242"/>
                      </a:lnTo>
                      <a:lnTo>
                        <a:pt x="151663" y="1272470"/>
                      </a:lnTo>
                      <a:lnTo>
                        <a:pt x="121450" y="1253615"/>
                      </a:lnTo>
                      <a:close/>
                      <a:moveTo>
                        <a:pt x="919173" y="1082532"/>
                      </a:moveTo>
                      <a:lnTo>
                        <a:pt x="1052372" y="1254855"/>
                      </a:lnTo>
                      <a:lnTo>
                        <a:pt x="1023377" y="1272470"/>
                      </a:lnTo>
                      <a:lnTo>
                        <a:pt x="1012320" y="1277796"/>
                      </a:lnTo>
                      <a:lnTo>
                        <a:pt x="879685" y="1106205"/>
                      </a:lnTo>
                      <a:lnTo>
                        <a:pt x="882205" y="1104991"/>
                      </a:lnTo>
                      <a:close/>
                      <a:moveTo>
                        <a:pt x="1029627" y="999759"/>
                      </a:moveTo>
                      <a:lnTo>
                        <a:pt x="1163645" y="1173141"/>
                      </a:lnTo>
                      <a:lnTo>
                        <a:pt x="1128362" y="1202252"/>
                      </a:lnTo>
                      <a:lnTo>
                        <a:pt x="994344" y="1028870"/>
                      </a:lnTo>
                      <a:close/>
                      <a:moveTo>
                        <a:pt x="1129464" y="903248"/>
                      </a:moveTo>
                      <a:lnTo>
                        <a:pt x="1264587" y="1078059"/>
                      </a:lnTo>
                      <a:lnTo>
                        <a:pt x="1234751" y="1114219"/>
                      </a:lnTo>
                      <a:lnTo>
                        <a:pt x="1099628" y="939409"/>
                      </a:lnTo>
                      <a:close/>
                      <a:moveTo>
                        <a:pt x="1216522" y="790207"/>
                      </a:moveTo>
                      <a:lnTo>
                        <a:pt x="1352860" y="966590"/>
                      </a:lnTo>
                      <a:lnTo>
                        <a:pt x="1345754" y="979683"/>
                      </a:lnTo>
                      <a:lnTo>
                        <a:pt x="1324813" y="1005063"/>
                      </a:lnTo>
                      <a:lnTo>
                        <a:pt x="1189691" y="830252"/>
                      </a:lnTo>
                      <a:lnTo>
                        <a:pt x="1204582" y="812204"/>
                      </a:lnTo>
                      <a:close/>
                      <a:moveTo>
                        <a:pt x="1288481" y="657631"/>
                      </a:moveTo>
                      <a:lnTo>
                        <a:pt x="1424820" y="834015"/>
                      </a:lnTo>
                      <a:lnTo>
                        <a:pt x="1400982" y="877933"/>
                      </a:lnTo>
                      <a:lnTo>
                        <a:pt x="1264643" y="701549"/>
                      </a:lnTo>
                      <a:close/>
                      <a:moveTo>
                        <a:pt x="1338586" y="496782"/>
                      </a:moveTo>
                      <a:lnTo>
                        <a:pt x="1476401" y="675076"/>
                      </a:lnTo>
                      <a:lnTo>
                        <a:pt x="1459844" y="728413"/>
                      </a:lnTo>
                      <a:lnTo>
                        <a:pt x="1322029" y="550120"/>
                      </a:lnTo>
                      <a:close/>
                      <a:moveTo>
                        <a:pt x="1360571" y="299555"/>
                      </a:moveTo>
                      <a:lnTo>
                        <a:pt x="1500672" y="480806"/>
                      </a:lnTo>
                      <a:lnTo>
                        <a:pt x="1494005" y="546938"/>
                      </a:lnTo>
                      <a:lnTo>
                        <a:pt x="1354185" y="366050"/>
                      </a:lnTo>
                      <a:lnTo>
                        <a:pt x="1360747" y="300954"/>
                      </a:lnTo>
                      <a:close/>
                      <a:moveTo>
                        <a:pt x="1303461" y="0"/>
                      </a:moveTo>
                      <a:lnTo>
                        <a:pt x="1456660" y="198195"/>
                      </a:lnTo>
                      <a:lnTo>
                        <a:pt x="1483342" y="284150"/>
                      </a:lnTo>
                      <a:lnTo>
                        <a:pt x="1486046" y="310970"/>
                      </a:lnTo>
                      <a:lnTo>
                        <a:pt x="1337859" y="119258"/>
                      </a:lnTo>
                      <a:lnTo>
                        <a:pt x="1331960" y="72432"/>
                      </a:lnTo>
                      <a:close/>
                    </a:path>
                  </a:pathLst>
                </a:custGeom>
                <a:solidFill>
                  <a:srgbClr val="191C50">
                    <a:alpha val="29000"/>
                  </a:srgb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1200"/>
                </a:p>
              </p:txBody>
            </p:sp>
            <p:sp>
              <p:nvSpPr>
                <p:cNvPr id="54" name="椭圆 53">
                  <a:extLst>
                    <a:ext uri="{FF2B5EF4-FFF2-40B4-BE49-F238E27FC236}">
                      <a16:creationId xmlns:a16="http://schemas.microsoft.com/office/drawing/2014/main" id="{97E40BB8-EDFE-B8CA-49E1-4038F4A6FE75}"/>
                    </a:ext>
                  </a:extLst>
                </p:cNvPr>
                <p:cNvSpPr/>
                <p:nvPr/>
              </p:nvSpPr>
              <p:spPr>
                <a:xfrm>
                  <a:off x="2946400" y="1600200"/>
                  <a:ext cx="1828800" cy="1828800"/>
                </a:xfrm>
                <a:prstGeom prst="ellipse">
                  <a:avLst/>
                </a:prstGeom>
                <a:noFill/>
                <a:ln w="38100">
                  <a:solidFill>
                    <a:srgbClr val="191C5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  <p:sp>
              <p:nvSpPr>
                <p:cNvPr id="55" name="弧形 54">
                  <a:extLst>
                    <a:ext uri="{FF2B5EF4-FFF2-40B4-BE49-F238E27FC236}">
                      <a16:creationId xmlns:a16="http://schemas.microsoft.com/office/drawing/2014/main" id="{D32516B7-0258-96BC-8E98-A4C957F03E7D}"/>
                    </a:ext>
                  </a:extLst>
                </p:cNvPr>
                <p:cNvSpPr/>
                <p:nvPr/>
              </p:nvSpPr>
              <p:spPr>
                <a:xfrm>
                  <a:off x="3016986" y="1683940"/>
                  <a:ext cx="1828800" cy="1828800"/>
                </a:xfrm>
                <a:prstGeom prst="arc">
                  <a:avLst>
                    <a:gd name="adj1" fmla="val 11571615"/>
                    <a:gd name="adj2" fmla="val 14036972"/>
                  </a:avLst>
                </a:prstGeom>
                <a:ln w="25400" cap="rnd">
                  <a:solidFill>
                    <a:srgbClr val="191C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dirty="0"/>
                </a:p>
              </p:txBody>
            </p:sp>
            <p:sp>
              <p:nvSpPr>
                <p:cNvPr id="56" name="文本框 55">
                  <a:extLst>
                    <a:ext uri="{FF2B5EF4-FFF2-40B4-BE49-F238E27FC236}">
                      <a16:creationId xmlns:a16="http://schemas.microsoft.com/office/drawing/2014/main" id="{D7884DB0-E5A4-616B-F088-E717F565F1F0}"/>
                    </a:ext>
                  </a:extLst>
                </p:cNvPr>
                <p:cNvSpPr txBox="1"/>
                <p:nvPr/>
              </p:nvSpPr>
              <p:spPr>
                <a:xfrm>
                  <a:off x="3318357" y="1635691"/>
                  <a:ext cx="1202530" cy="156274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7200" dirty="0">
                      <a:solidFill>
                        <a:srgbClr val="191C50"/>
                      </a:solidFill>
                      <a:latin typeface="字魂扁桃体" pitchFamily="2" charset="-122"/>
                      <a:ea typeface="字魂扁桃体" pitchFamily="2" charset="-122"/>
                    </a:rPr>
                    <a:t>谢</a:t>
                  </a:r>
                </a:p>
              </p:txBody>
            </p:sp>
          </p:grpSp>
          <p:grpSp>
            <p:nvGrpSpPr>
              <p:cNvPr id="57" name="组合 56">
                <a:extLst>
                  <a:ext uri="{FF2B5EF4-FFF2-40B4-BE49-F238E27FC236}">
                    <a16:creationId xmlns:a16="http://schemas.microsoft.com/office/drawing/2014/main" id="{ECA82938-DD42-BDBF-BF0A-7CA743F8C9D6}"/>
                  </a:ext>
                </a:extLst>
              </p:cNvPr>
              <p:cNvGrpSpPr/>
              <p:nvPr/>
            </p:nvGrpSpPr>
            <p:grpSpPr>
              <a:xfrm>
                <a:off x="7004050" y="1600200"/>
                <a:ext cx="1969972" cy="1996279"/>
                <a:chOff x="2946400" y="1600200"/>
                <a:chExt cx="1969972" cy="1996279"/>
              </a:xfrm>
            </p:grpSpPr>
            <p:sp>
              <p:nvSpPr>
                <p:cNvPr id="58" name="椭圆 57">
                  <a:extLst>
                    <a:ext uri="{FF2B5EF4-FFF2-40B4-BE49-F238E27FC236}">
                      <a16:creationId xmlns:a16="http://schemas.microsoft.com/office/drawing/2014/main" id="{A053958E-3735-837E-3D6C-19C88AFEC999}"/>
                    </a:ext>
                  </a:extLst>
                </p:cNvPr>
                <p:cNvSpPr/>
                <p:nvPr/>
              </p:nvSpPr>
              <p:spPr>
                <a:xfrm>
                  <a:off x="3087572" y="1767679"/>
                  <a:ext cx="1828800" cy="1828800"/>
                </a:xfrm>
                <a:prstGeom prst="ellipse">
                  <a:avLst/>
                </a:prstGeom>
                <a:solidFill>
                  <a:srgbClr val="FFEF1C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D5571638-230D-864E-FDBD-49257825D9D5}"/>
                    </a:ext>
                  </a:extLst>
                </p:cNvPr>
                <p:cNvSpPr/>
                <p:nvPr/>
              </p:nvSpPr>
              <p:spPr>
                <a:xfrm>
                  <a:off x="3415700" y="2213646"/>
                  <a:ext cx="1500672" cy="1382833"/>
                </a:xfrm>
                <a:custGeom>
                  <a:avLst/>
                  <a:gdLst>
                    <a:gd name="connsiteX0" fmla="*/ 496572 w 1500672"/>
                    <a:gd name="connsiteY0" fmla="*/ 1212818 h 1382833"/>
                    <a:gd name="connsiteX1" fmla="*/ 626468 w 1500672"/>
                    <a:gd name="connsiteY1" fmla="*/ 1380867 h 1382833"/>
                    <a:gd name="connsiteX2" fmla="*/ 587519 w 1500672"/>
                    <a:gd name="connsiteY2" fmla="*/ 1382833 h 1382833"/>
                    <a:gd name="connsiteX3" fmla="*/ 569314 w 1500672"/>
                    <a:gd name="connsiteY3" fmla="*/ 1381685 h 1382833"/>
                    <a:gd name="connsiteX4" fmla="*/ 440399 w 1500672"/>
                    <a:gd name="connsiteY4" fmla="*/ 1214904 h 1382833"/>
                    <a:gd name="connsiteX5" fmla="*/ 446347 w 1500672"/>
                    <a:gd name="connsiteY5" fmla="*/ 1215354 h 1382833"/>
                    <a:gd name="connsiteX6" fmla="*/ 247562 w 1500672"/>
                    <a:gd name="connsiteY6" fmla="*/ 1191099 h 1382833"/>
                    <a:gd name="connsiteX7" fmla="*/ 307093 w 1500672"/>
                    <a:gd name="connsiteY7" fmla="*/ 1204818 h 1382833"/>
                    <a:gd name="connsiteX8" fmla="*/ 316502 w 1500672"/>
                    <a:gd name="connsiteY8" fmla="*/ 1205530 h 1382833"/>
                    <a:gd name="connsiteX9" fmla="*/ 443849 w 1500672"/>
                    <a:gd name="connsiteY9" fmla="*/ 1370281 h 1382833"/>
                    <a:gd name="connsiteX10" fmla="*/ 376035 w 1500672"/>
                    <a:gd name="connsiteY10" fmla="*/ 1357305 h 1382833"/>
                    <a:gd name="connsiteX11" fmla="*/ 653969 w 1500672"/>
                    <a:gd name="connsiteY11" fmla="*/ 1190776 h 1382833"/>
                    <a:gd name="connsiteX12" fmla="*/ 785368 w 1500672"/>
                    <a:gd name="connsiteY12" fmla="*/ 1360768 h 1382833"/>
                    <a:gd name="connsiteX13" fmla="*/ 771803 w 1500672"/>
                    <a:gd name="connsiteY13" fmla="*/ 1364256 h 1382833"/>
                    <a:gd name="connsiteX14" fmla="*/ 734661 w 1500672"/>
                    <a:gd name="connsiteY14" fmla="*/ 1369924 h 1382833"/>
                    <a:gd name="connsiteX15" fmla="*/ 603969 w 1500672"/>
                    <a:gd name="connsiteY15" fmla="*/ 1200846 h 1382833"/>
                    <a:gd name="connsiteX16" fmla="*/ 630631 w 1500672"/>
                    <a:gd name="connsiteY16" fmla="*/ 1196777 h 1382833"/>
                    <a:gd name="connsiteX17" fmla="*/ 794156 w 1500672"/>
                    <a:gd name="connsiteY17" fmla="*/ 1146467 h 1382833"/>
                    <a:gd name="connsiteX18" fmla="*/ 926196 w 1500672"/>
                    <a:gd name="connsiteY18" fmla="*/ 1317288 h 1382833"/>
                    <a:gd name="connsiteX19" fmla="*/ 881153 w 1500672"/>
                    <a:gd name="connsiteY19" fmla="*/ 1333774 h 1382833"/>
                    <a:gd name="connsiteX20" fmla="*/ 749113 w 1500672"/>
                    <a:gd name="connsiteY20" fmla="*/ 1162953 h 1382833"/>
                    <a:gd name="connsiteX21" fmla="*/ 0 w 1500672"/>
                    <a:gd name="connsiteY21" fmla="*/ 1096493 h 1382833"/>
                    <a:gd name="connsiteX22" fmla="*/ 49918 w 1500672"/>
                    <a:gd name="connsiteY22" fmla="*/ 1125185 h 1382833"/>
                    <a:gd name="connsiteX23" fmla="*/ 93120 w 1500672"/>
                    <a:gd name="connsiteY23" fmla="*/ 1142207 h 1382833"/>
                    <a:gd name="connsiteX24" fmla="*/ 217595 w 1500672"/>
                    <a:gd name="connsiteY24" fmla="*/ 1303242 h 1382833"/>
                    <a:gd name="connsiteX25" fmla="*/ 151663 w 1500672"/>
                    <a:gd name="connsiteY25" fmla="*/ 1272470 h 1382833"/>
                    <a:gd name="connsiteX26" fmla="*/ 121450 w 1500672"/>
                    <a:gd name="connsiteY26" fmla="*/ 1253615 h 1382833"/>
                    <a:gd name="connsiteX27" fmla="*/ 919173 w 1500672"/>
                    <a:gd name="connsiteY27" fmla="*/ 1082532 h 1382833"/>
                    <a:gd name="connsiteX28" fmla="*/ 1052372 w 1500672"/>
                    <a:gd name="connsiteY28" fmla="*/ 1254855 h 1382833"/>
                    <a:gd name="connsiteX29" fmla="*/ 1023377 w 1500672"/>
                    <a:gd name="connsiteY29" fmla="*/ 1272470 h 1382833"/>
                    <a:gd name="connsiteX30" fmla="*/ 1012320 w 1500672"/>
                    <a:gd name="connsiteY30" fmla="*/ 1277796 h 1382833"/>
                    <a:gd name="connsiteX31" fmla="*/ 879685 w 1500672"/>
                    <a:gd name="connsiteY31" fmla="*/ 1106205 h 1382833"/>
                    <a:gd name="connsiteX32" fmla="*/ 882205 w 1500672"/>
                    <a:gd name="connsiteY32" fmla="*/ 1104991 h 1382833"/>
                    <a:gd name="connsiteX33" fmla="*/ 1029627 w 1500672"/>
                    <a:gd name="connsiteY33" fmla="*/ 999759 h 1382833"/>
                    <a:gd name="connsiteX34" fmla="*/ 1163645 w 1500672"/>
                    <a:gd name="connsiteY34" fmla="*/ 1173141 h 1382833"/>
                    <a:gd name="connsiteX35" fmla="*/ 1128362 w 1500672"/>
                    <a:gd name="connsiteY35" fmla="*/ 1202252 h 1382833"/>
                    <a:gd name="connsiteX36" fmla="*/ 994344 w 1500672"/>
                    <a:gd name="connsiteY36" fmla="*/ 1028870 h 1382833"/>
                    <a:gd name="connsiteX37" fmla="*/ 1129464 w 1500672"/>
                    <a:gd name="connsiteY37" fmla="*/ 903248 h 1382833"/>
                    <a:gd name="connsiteX38" fmla="*/ 1264587 w 1500672"/>
                    <a:gd name="connsiteY38" fmla="*/ 1078059 h 1382833"/>
                    <a:gd name="connsiteX39" fmla="*/ 1234751 w 1500672"/>
                    <a:gd name="connsiteY39" fmla="*/ 1114219 h 1382833"/>
                    <a:gd name="connsiteX40" fmla="*/ 1099628 w 1500672"/>
                    <a:gd name="connsiteY40" fmla="*/ 939409 h 1382833"/>
                    <a:gd name="connsiteX41" fmla="*/ 1216522 w 1500672"/>
                    <a:gd name="connsiteY41" fmla="*/ 790207 h 1382833"/>
                    <a:gd name="connsiteX42" fmla="*/ 1352860 w 1500672"/>
                    <a:gd name="connsiteY42" fmla="*/ 966590 h 1382833"/>
                    <a:gd name="connsiteX43" fmla="*/ 1345754 w 1500672"/>
                    <a:gd name="connsiteY43" fmla="*/ 979683 h 1382833"/>
                    <a:gd name="connsiteX44" fmla="*/ 1324813 w 1500672"/>
                    <a:gd name="connsiteY44" fmla="*/ 1005063 h 1382833"/>
                    <a:gd name="connsiteX45" fmla="*/ 1189691 w 1500672"/>
                    <a:gd name="connsiteY45" fmla="*/ 830252 h 1382833"/>
                    <a:gd name="connsiteX46" fmla="*/ 1204582 w 1500672"/>
                    <a:gd name="connsiteY46" fmla="*/ 812204 h 1382833"/>
                    <a:gd name="connsiteX47" fmla="*/ 1288481 w 1500672"/>
                    <a:gd name="connsiteY47" fmla="*/ 657631 h 1382833"/>
                    <a:gd name="connsiteX48" fmla="*/ 1424820 w 1500672"/>
                    <a:gd name="connsiteY48" fmla="*/ 834015 h 1382833"/>
                    <a:gd name="connsiteX49" fmla="*/ 1400982 w 1500672"/>
                    <a:gd name="connsiteY49" fmla="*/ 877933 h 1382833"/>
                    <a:gd name="connsiteX50" fmla="*/ 1264643 w 1500672"/>
                    <a:gd name="connsiteY50" fmla="*/ 701549 h 1382833"/>
                    <a:gd name="connsiteX51" fmla="*/ 1338586 w 1500672"/>
                    <a:gd name="connsiteY51" fmla="*/ 496782 h 1382833"/>
                    <a:gd name="connsiteX52" fmla="*/ 1476401 w 1500672"/>
                    <a:gd name="connsiteY52" fmla="*/ 675076 h 1382833"/>
                    <a:gd name="connsiteX53" fmla="*/ 1459844 w 1500672"/>
                    <a:gd name="connsiteY53" fmla="*/ 728413 h 1382833"/>
                    <a:gd name="connsiteX54" fmla="*/ 1322029 w 1500672"/>
                    <a:gd name="connsiteY54" fmla="*/ 550120 h 1382833"/>
                    <a:gd name="connsiteX55" fmla="*/ 1360571 w 1500672"/>
                    <a:gd name="connsiteY55" fmla="*/ 299555 h 1382833"/>
                    <a:gd name="connsiteX56" fmla="*/ 1500672 w 1500672"/>
                    <a:gd name="connsiteY56" fmla="*/ 480806 h 1382833"/>
                    <a:gd name="connsiteX57" fmla="*/ 1494005 w 1500672"/>
                    <a:gd name="connsiteY57" fmla="*/ 546938 h 1382833"/>
                    <a:gd name="connsiteX58" fmla="*/ 1354185 w 1500672"/>
                    <a:gd name="connsiteY58" fmla="*/ 366050 h 1382833"/>
                    <a:gd name="connsiteX59" fmla="*/ 1360747 w 1500672"/>
                    <a:gd name="connsiteY59" fmla="*/ 300954 h 1382833"/>
                    <a:gd name="connsiteX60" fmla="*/ 1303461 w 1500672"/>
                    <a:gd name="connsiteY60" fmla="*/ 0 h 1382833"/>
                    <a:gd name="connsiteX61" fmla="*/ 1456660 w 1500672"/>
                    <a:gd name="connsiteY61" fmla="*/ 198195 h 1382833"/>
                    <a:gd name="connsiteX62" fmla="*/ 1483342 w 1500672"/>
                    <a:gd name="connsiteY62" fmla="*/ 284150 h 1382833"/>
                    <a:gd name="connsiteX63" fmla="*/ 1486046 w 1500672"/>
                    <a:gd name="connsiteY63" fmla="*/ 310970 h 1382833"/>
                    <a:gd name="connsiteX64" fmla="*/ 1337859 w 1500672"/>
                    <a:gd name="connsiteY64" fmla="*/ 119258 h 1382833"/>
                    <a:gd name="connsiteX65" fmla="*/ 1331960 w 1500672"/>
                    <a:gd name="connsiteY65" fmla="*/ 72432 h 1382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</a:cxnLst>
                  <a:rect l="l" t="t" r="r" b="b"/>
                  <a:pathLst>
                    <a:path w="1500672" h="1382833">
                      <a:moveTo>
                        <a:pt x="496572" y="1212818"/>
                      </a:moveTo>
                      <a:lnTo>
                        <a:pt x="626468" y="1380867"/>
                      </a:lnTo>
                      <a:lnTo>
                        <a:pt x="587519" y="1382833"/>
                      </a:lnTo>
                      <a:lnTo>
                        <a:pt x="569314" y="1381685"/>
                      </a:lnTo>
                      <a:lnTo>
                        <a:pt x="440399" y="1214904"/>
                      </a:lnTo>
                      <a:lnTo>
                        <a:pt x="446347" y="1215354"/>
                      </a:lnTo>
                      <a:close/>
                      <a:moveTo>
                        <a:pt x="247562" y="1191099"/>
                      </a:moveTo>
                      <a:lnTo>
                        <a:pt x="307093" y="1204818"/>
                      </a:lnTo>
                      <a:lnTo>
                        <a:pt x="316502" y="1205530"/>
                      </a:lnTo>
                      <a:lnTo>
                        <a:pt x="443849" y="1370281"/>
                      </a:lnTo>
                      <a:lnTo>
                        <a:pt x="376035" y="1357305"/>
                      </a:lnTo>
                      <a:close/>
                      <a:moveTo>
                        <a:pt x="653969" y="1190776"/>
                      </a:moveTo>
                      <a:lnTo>
                        <a:pt x="785368" y="1360768"/>
                      </a:lnTo>
                      <a:lnTo>
                        <a:pt x="771803" y="1364256"/>
                      </a:lnTo>
                      <a:lnTo>
                        <a:pt x="734661" y="1369924"/>
                      </a:lnTo>
                      <a:lnTo>
                        <a:pt x="603969" y="1200846"/>
                      </a:lnTo>
                      <a:lnTo>
                        <a:pt x="630631" y="1196777"/>
                      </a:lnTo>
                      <a:close/>
                      <a:moveTo>
                        <a:pt x="794156" y="1146467"/>
                      </a:moveTo>
                      <a:lnTo>
                        <a:pt x="926196" y="1317288"/>
                      </a:lnTo>
                      <a:lnTo>
                        <a:pt x="881153" y="1333774"/>
                      </a:lnTo>
                      <a:lnTo>
                        <a:pt x="749113" y="1162953"/>
                      </a:lnTo>
                      <a:close/>
                      <a:moveTo>
                        <a:pt x="0" y="1096493"/>
                      </a:moveTo>
                      <a:lnTo>
                        <a:pt x="49918" y="1125185"/>
                      </a:lnTo>
                      <a:lnTo>
                        <a:pt x="93120" y="1142207"/>
                      </a:lnTo>
                      <a:lnTo>
                        <a:pt x="217595" y="1303242"/>
                      </a:lnTo>
                      <a:lnTo>
                        <a:pt x="151663" y="1272470"/>
                      </a:lnTo>
                      <a:lnTo>
                        <a:pt x="121450" y="1253615"/>
                      </a:lnTo>
                      <a:close/>
                      <a:moveTo>
                        <a:pt x="919173" y="1082532"/>
                      </a:moveTo>
                      <a:lnTo>
                        <a:pt x="1052372" y="1254855"/>
                      </a:lnTo>
                      <a:lnTo>
                        <a:pt x="1023377" y="1272470"/>
                      </a:lnTo>
                      <a:lnTo>
                        <a:pt x="1012320" y="1277796"/>
                      </a:lnTo>
                      <a:lnTo>
                        <a:pt x="879685" y="1106205"/>
                      </a:lnTo>
                      <a:lnTo>
                        <a:pt x="882205" y="1104991"/>
                      </a:lnTo>
                      <a:close/>
                      <a:moveTo>
                        <a:pt x="1029627" y="999759"/>
                      </a:moveTo>
                      <a:lnTo>
                        <a:pt x="1163645" y="1173141"/>
                      </a:lnTo>
                      <a:lnTo>
                        <a:pt x="1128362" y="1202252"/>
                      </a:lnTo>
                      <a:lnTo>
                        <a:pt x="994344" y="1028870"/>
                      </a:lnTo>
                      <a:close/>
                      <a:moveTo>
                        <a:pt x="1129464" y="903248"/>
                      </a:moveTo>
                      <a:lnTo>
                        <a:pt x="1264587" y="1078059"/>
                      </a:lnTo>
                      <a:lnTo>
                        <a:pt x="1234751" y="1114219"/>
                      </a:lnTo>
                      <a:lnTo>
                        <a:pt x="1099628" y="939409"/>
                      </a:lnTo>
                      <a:close/>
                      <a:moveTo>
                        <a:pt x="1216522" y="790207"/>
                      </a:moveTo>
                      <a:lnTo>
                        <a:pt x="1352860" y="966590"/>
                      </a:lnTo>
                      <a:lnTo>
                        <a:pt x="1345754" y="979683"/>
                      </a:lnTo>
                      <a:lnTo>
                        <a:pt x="1324813" y="1005063"/>
                      </a:lnTo>
                      <a:lnTo>
                        <a:pt x="1189691" y="830252"/>
                      </a:lnTo>
                      <a:lnTo>
                        <a:pt x="1204582" y="812204"/>
                      </a:lnTo>
                      <a:close/>
                      <a:moveTo>
                        <a:pt x="1288481" y="657631"/>
                      </a:moveTo>
                      <a:lnTo>
                        <a:pt x="1424820" y="834015"/>
                      </a:lnTo>
                      <a:lnTo>
                        <a:pt x="1400982" y="877933"/>
                      </a:lnTo>
                      <a:lnTo>
                        <a:pt x="1264643" y="701549"/>
                      </a:lnTo>
                      <a:close/>
                      <a:moveTo>
                        <a:pt x="1338586" y="496782"/>
                      </a:moveTo>
                      <a:lnTo>
                        <a:pt x="1476401" y="675076"/>
                      </a:lnTo>
                      <a:lnTo>
                        <a:pt x="1459844" y="728413"/>
                      </a:lnTo>
                      <a:lnTo>
                        <a:pt x="1322029" y="550120"/>
                      </a:lnTo>
                      <a:close/>
                      <a:moveTo>
                        <a:pt x="1360571" y="299555"/>
                      </a:moveTo>
                      <a:lnTo>
                        <a:pt x="1500672" y="480806"/>
                      </a:lnTo>
                      <a:lnTo>
                        <a:pt x="1494005" y="546938"/>
                      </a:lnTo>
                      <a:lnTo>
                        <a:pt x="1354185" y="366050"/>
                      </a:lnTo>
                      <a:lnTo>
                        <a:pt x="1360747" y="300954"/>
                      </a:lnTo>
                      <a:close/>
                      <a:moveTo>
                        <a:pt x="1303461" y="0"/>
                      </a:moveTo>
                      <a:lnTo>
                        <a:pt x="1456660" y="198195"/>
                      </a:lnTo>
                      <a:lnTo>
                        <a:pt x="1483342" y="284150"/>
                      </a:lnTo>
                      <a:lnTo>
                        <a:pt x="1486046" y="310970"/>
                      </a:lnTo>
                      <a:lnTo>
                        <a:pt x="1337859" y="119258"/>
                      </a:lnTo>
                      <a:lnTo>
                        <a:pt x="1331960" y="72432"/>
                      </a:lnTo>
                      <a:close/>
                    </a:path>
                  </a:pathLst>
                </a:custGeom>
                <a:solidFill>
                  <a:srgbClr val="191C50">
                    <a:alpha val="29000"/>
                  </a:srgb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1200"/>
                </a:p>
              </p:txBody>
            </p:sp>
            <p:sp>
              <p:nvSpPr>
                <p:cNvPr id="60" name="椭圆 59">
                  <a:extLst>
                    <a:ext uri="{FF2B5EF4-FFF2-40B4-BE49-F238E27FC236}">
                      <a16:creationId xmlns:a16="http://schemas.microsoft.com/office/drawing/2014/main" id="{BE7E6116-63AA-82B0-6E7D-87A2A84C71C4}"/>
                    </a:ext>
                  </a:extLst>
                </p:cNvPr>
                <p:cNvSpPr/>
                <p:nvPr/>
              </p:nvSpPr>
              <p:spPr>
                <a:xfrm>
                  <a:off x="2946400" y="1600200"/>
                  <a:ext cx="1828800" cy="1828800"/>
                </a:xfrm>
                <a:prstGeom prst="ellipse">
                  <a:avLst/>
                </a:prstGeom>
                <a:noFill/>
                <a:ln w="38100">
                  <a:solidFill>
                    <a:srgbClr val="191C5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  <p:sp>
              <p:nvSpPr>
                <p:cNvPr id="61" name="弧形 60">
                  <a:extLst>
                    <a:ext uri="{FF2B5EF4-FFF2-40B4-BE49-F238E27FC236}">
                      <a16:creationId xmlns:a16="http://schemas.microsoft.com/office/drawing/2014/main" id="{BABCDD1E-A3B6-356D-D65B-5D10E99CD2F5}"/>
                    </a:ext>
                  </a:extLst>
                </p:cNvPr>
                <p:cNvSpPr/>
                <p:nvPr/>
              </p:nvSpPr>
              <p:spPr>
                <a:xfrm>
                  <a:off x="3016986" y="1683940"/>
                  <a:ext cx="1828800" cy="1828800"/>
                </a:xfrm>
                <a:prstGeom prst="arc">
                  <a:avLst>
                    <a:gd name="adj1" fmla="val 11571615"/>
                    <a:gd name="adj2" fmla="val 14036972"/>
                  </a:avLst>
                </a:prstGeom>
                <a:ln w="25400" cap="rnd">
                  <a:solidFill>
                    <a:srgbClr val="191C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dirty="0"/>
                </a:p>
              </p:txBody>
            </p:sp>
            <p:sp>
              <p:nvSpPr>
                <p:cNvPr id="62" name="文本框 61">
                  <a:extLst>
                    <a:ext uri="{FF2B5EF4-FFF2-40B4-BE49-F238E27FC236}">
                      <a16:creationId xmlns:a16="http://schemas.microsoft.com/office/drawing/2014/main" id="{4B77B029-0692-F19E-37C5-0D0F88A5A358}"/>
                    </a:ext>
                  </a:extLst>
                </p:cNvPr>
                <p:cNvSpPr txBox="1"/>
                <p:nvPr/>
              </p:nvSpPr>
              <p:spPr>
                <a:xfrm>
                  <a:off x="3318357" y="1635691"/>
                  <a:ext cx="1202530" cy="156274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7200" dirty="0">
                      <a:solidFill>
                        <a:srgbClr val="191C50"/>
                      </a:solidFill>
                      <a:latin typeface="字魂扁桃体" pitchFamily="2" charset="-122"/>
                      <a:ea typeface="字魂扁桃体" pitchFamily="2" charset="-122"/>
                    </a:rPr>
                    <a:t>观</a:t>
                  </a:r>
                </a:p>
              </p:txBody>
            </p:sp>
          </p:grpSp>
          <p:grpSp>
            <p:nvGrpSpPr>
              <p:cNvPr id="63" name="组合 62">
                <a:extLst>
                  <a:ext uri="{FF2B5EF4-FFF2-40B4-BE49-F238E27FC236}">
                    <a16:creationId xmlns:a16="http://schemas.microsoft.com/office/drawing/2014/main" id="{D23B80EB-D33C-0BB4-DE62-3E915629D23B}"/>
                  </a:ext>
                </a:extLst>
              </p:cNvPr>
              <p:cNvGrpSpPr/>
              <p:nvPr/>
            </p:nvGrpSpPr>
            <p:grpSpPr>
              <a:xfrm>
                <a:off x="9032875" y="1600200"/>
                <a:ext cx="1969972" cy="1996279"/>
                <a:chOff x="2946400" y="1600200"/>
                <a:chExt cx="1969972" cy="1996279"/>
              </a:xfrm>
            </p:grpSpPr>
            <p:sp>
              <p:nvSpPr>
                <p:cNvPr id="64" name="椭圆 63">
                  <a:extLst>
                    <a:ext uri="{FF2B5EF4-FFF2-40B4-BE49-F238E27FC236}">
                      <a16:creationId xmlns:a16="http://schemas.microsoft.com/office/drawing/2014/main" id="{47585BF2-45F1-08E2-7C32-9B20C65BB33E}"/>
                    </a:ext>
                  </a:extLst>
                </p:cNvPr>
                <p:cNvSpPr/>
                <p:nvPr/>
              </p:nvSpPr>
              <p:spPr>
                <a:xfrm>
                  <a:off x="3087572" y="1767679"/>
                  <a:ext cx="1828800" cy="1828800"/>
                </a:xfrm>
                <a:prstGeom prst="ellipse">
                  <a:avLst/>
                </a:prstGeom>
                <a:solidFill>
                  <a:srgbClr val="FFEF1C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4A6370AC-AFAD-530B-B4FE-A99EC48D44A9}"/>
                    </a:ext>
                  </a:extLst>
                </p:cNvPr>
                <p:cNvSpPr/>
                <p:nvPr/>
              </p:nvSpPr>
              <p:spPr>
                <a:xfrm>
                  <a:off x="3415700" y="2213646"/>
                  <a:ext cx="1500672" cy="1382833"/>
                </a:xfrm>
                <a:custGeom>
                  <a:avLst/>
                  <a:gdLst>
                    <a:gd name="connsiteX0" fmla="*/ 496572 w 1500672"/>
                    <a:gd name="connsiteY0" fmla="*/ 1212818 h 1382833"/>
                    <a:gd name="connsiteX1" fmla="*/ 626468 w 1500672"/>
                    <a:gd name="connsiteY1" fmla="*/ 1380867 h 1382833"/>
                    <a:gd name="connsiteX2" fmla="*/ 587519 w 1500672"/>
                    <a:gd name="connsiteY2" fmla="*/ 1382833 h 1382833"/>
                    <a:gd name="connsiteX3" fmla="*/ 569314 w 1500672"/>
                    <a:gd name="connsiteY3" fmla="*/ 1381685 h 1382833"/>
                    <a:gd name="connsiteX4" fmla="*/ 440399 w 1500672"/>
                    <a:gd name="connsiteY4" fmla="*/ 1214904 h 1382833"/>
                    <a:gd name="connsiteX5" fmla="*/ 446347 w 1500672"/>
                    <a:gd name="connsiteY5" fmla="*/ 1215354 h 1382833"/>
                    <a:gd name="connsiteX6" fmla="*/ 247562 w 1500672"/>
                    <a:gd name="connsiteY6" fmla="*/ 1191099 h 1382833"/>
                    <a:gd name="connsiteX7" fmla="*/ 307093 w 1500672"/>
                    <a:gd name="connsiteY7" fmla="*/ 1204818 h 1382833"/>
                    <a:gd name="connsiteX8" fmla="*/ 316502 w 1500672"/>
                    <a:gd name="connsiteY8" fmla="*/ 1205530 h 1382833"/>
                    <a:gd name="connsiteX9" fmla="*/ 443849 w 1500672"/>
                    <a:gd name="connsiteY9" fmla="*/ 1370281 h 1382833"/>
                    <a:gd name="connsiteX10" fmla="*/ 376035 w 1500672"/>
                    <a:gd name="connsiteY10" fmla="*/ 1357305 h 1382833"/>
                    <a:gd name="connsiteX11" fmla="*/ 653969 w 1500672"/>
                    <a:gd name="connsiteY11" fmla="*/ 1190776 h 1382833"/>
                    <a:gd name="connsiteX12" fmla="*/ 785368 w 1500672"/>
                    <a:gd name="connsiteY12" fmla="*/ 1360768 h 1382833"/>
                    <a:gd name="connsiteX13" fmla="*/ 771803 w 1500672"/>
                    <a:gd name="connsiteY13" fmla="*/ 1364256 h 1382833"/>
                    <a:gd name="connsiteX14" fmla="*/ 734661 w 1500672"/>
                    <a:gd name="connsiteY14" fmla="*/ 1369924 h 1382833"/>
                    <a:gd name="connsiteX15" fmla="*/ 603969 w 1500672"/>
                    <a:gd name="connsiteY15" fmla="*/ 1200846 h 1382833"/>
                    <a:gd name="connsiteX16" fmla="*/ 630631 w 1500672"/>
                    <a:gd name="connsiteY16" fmla="*/ 1196777 h 1382833"/>
                    <a:gd name="connsiteX17" fmla="*/ 794156 w 1500672"/>
                    <a:gd name="connsiteY17" fmla="*/ 1146467 h 1382833"/>
                    <a:gd name="connsiteX18" fmla="*/ 926196 w 1500672"/>
                    <a:gd name="connsiteY18" fmla="*/ 1317288 h 1382833"/>
                    <a:gd name="connsiteX19" fmla="*/ 881153 w 1500672"/>
                    <a:gd name="connsiteY19" fmla="*/ 1333774 h 1382833"/>
                    <a:gd name="connsiteX20" fmla="*/ 749113 w 1500672"/>
                    <a:gd name="connsiteY20" fmla="*/ 1162953 h 1382833"/>
                    <a:gd name="connsiteX21" fmla="*/ 0 w 1500672"/>
                    <a:gd name="connsiteY21" fmla="*/ 1096493 h 1382833"/>
                    <a:gd name="connsiteX22" fmla="*/ 49918 w 1500672"/>
                    <a:gd name="connsiteY22" fmla="*/ 1125185 h 1382833"/>
                    <a:gd name="connsiteX23" fmla="*/ 93120 w 1500672"/>
                    <a:gd name="connsiteY23" fmla="*/ 1142207 h 1382833"/>
                    <a:gd name="connsiteX24" fmla="*/ 217595 w 1500672"/>
                    <a:gd name="connsiteY24" fmla="*/ 1303242 h 1382833"/>
                    <a:gd name="connsiteX25" fmla="*/ 151663 w 1500672"/>
                    <a:gd name="connsiteY25" fmla="*/ 1272470 h 1382833"/>
                    <a:gd name="connsiteX26" fmla="*/ 121450 w 1500672"/>
                    <a:gd name="connsiteY26" fmla="*/ 1253615 h 1382833"/>
                    <a:gd name="connsiteX27" fmla="*/ 919173 w 1500672"/>
                    <a:gd name="connsiteY27" fmla="*/ 1082532 h 1382833"/>
                    <a:gd name="connsiteX28" fmla="*/ 1052372 w 1500672"/>
                    <a:gd name="connsiteY28" fmla="*/ 1254855 h 1382833"/>
                    <a:gd name="connsiteX29" fmla="*/ 1023377 w 1500672"/>
                    <a:gd name="connsiteY29" fmla="*/ 1272470 h 1382833"/>
                    <a:gd name="connsiteX30" fmla="*/ 1012320 w 1500672"/>
                    <a:gd name="connsiteY30" fmla="*/ 1277796 h 1382833"/>
                    <a:gd name="connsiteX31" fmla="*/ 879685 w 1500672"/>
                    <a:gd name="connsiteY31" fmla="*/ 1106205 h 1382833"/>
                    <a:gd name="connsiteX32" fmla="*/ 882205 w 1500672"/>
                    <a:gd name="connsiteY32" fmla="*/ 1104991 h 1382833"/>
                    <a:gd name="connsiteX33" fmla="*/ 1029627 w 1500672"/>
                    <a:gd name="connsiteY33" fmla="*/ 999759 h 1382833"/>
                    <a:gd name="connsiteX34" fmla="*/ 1163645 w 1500672"/>
                    <a:gd name="connsiteY34" fmla="*/ 1173141 h 1382833"/>
                    <a:gd name="connsiteX35" fmla="*/ 1128362 w 1500672"/>
                    <a:gd name="connsiteY35" fmla="*/ 1202252 h 1382833"/>
                    <a:gd name="connsiteX36" fmla="*/ 994344 w 1500672"/>
                    <a:gd name="connsiteY36" fmla="*/ 1028870 h 1382833"/>
                    <a:gd name="connsiteX37" fmla="*/ 1129464 w 1500672"/>
                    <a:gd name="connsiteY37" fmla="*/ 903248 h 1382833"/>
                    <a:gd name="connsiteX38" fmla="*/ 1264587 w 1500672"/>
                    <a:gd name="connsiteY38" fmla="*/ 1078059 h 1382833"/>
                    <a:gd name="connsiteX39" fmla="*/ 1234751 w 1500672"/>
                    <a:gd name="connsiteY39" fmla="*/ 1114219 h 1382833"/>
                    <a:gd name="connsiteX40" fmla="*/ 1099628 w 1500672"/>
                    <a:gd name="connsiteY40" fmla="*/ 939409 h 1382833"/>
                    <a:gd name="connsiteX41" fmla="*/ 1216522 w 1500672"/>
                    <a:gd name="connsiteY41" fmla="*/ 790207 h 1382833"/>
                    <a:gd name="connsiteX42" fmla="*/ 1352860 w 1500672"/>
                    <a:gd name="connsiteY42" fmla="*/ 966590 h 1382833"/>
                    <a:gd name="connsiteX43" fmla="*/ 1345754 w 1500672"/>
                    <a:gd name="connsiteY43" fmla="*/ 979683 h 1382833"/>
                    <a:gd name="connsiteX44" fmla="*/ 1324813 w 1500672"/>
                    <a:gd name="connsiteY44" fmla="*/ 1005063 h 1382833"/>
                    <a:gd name="connsiteX45" fmla="*/ 1189691 w 1500672"/>
                    <a:gd name="connsiteY45" fmla="*/ 830252 h 1382833"/>
                    <a:gd name="connsiteX46" fmla="*/ 1204582 w 1500672"/>
                    <a:gd name="connsiteY46" fmla="*/ 812204 h 1382833"/>
                    <a:gd name="connsiteX47" fmla="*/ 1288481 w 1500672"/>
                    <a:gd name="connsiteY47" fmla="*/ 657631 h 1382833"/>
                    <a:gd name="connsiteX48" fmla="*/ 1424820 w 1500672"/>
                    <a:gd name="connsiteY48" fmla="*/ 834015 h 1382833"/>
                    <a:gd name="connsiteX49" fmla="*/ 1400982 w 1500672"/>
                    <a:gd name="connsiteY49" fmla="*/ 877933 h 1382833"/>
                    <a:gd name="connsiteX50" fmla="*/ 1264643 w 1500672"/>
                    <a:gd name="connsiteY50" fmla="*/ 701549 h 1382833"/>
                    <a:gd name="connsiteX51" fmla="*/ 1338586 w 1500672"/>
                    <a:gd name="connsiteY51" fmla="*/ 496782 h 1382833"/>
                    <a:gd name="connsiteX52" fmla="*/ 1476401 w 1500672"/>
                    <a:gd name="connsiteY52" fmla="*/ 675076 h 1382833"/>
                    <a:gd name="connsiteX53" fmla="*/ 1459844 w 1500672"/>
                    <a:gd name="connsiteY53" fmla="*/ 728413 h 1382833"/>
                    <a:gd name="connsiteX54" fmla="*/ 1322029 w 1500672"/>
                    <a:gd name="connsiteY54" fmla="*/ 550120 h 1382833"/>
                    <a:gd name="connsiteX55" fmla="*/ 1360571 w 1500672"/>
                    <a:gd name="connsiteY55" fmla="*/ 299555 h 1382833"/>
                    <a:gd name="connsiteX56" fmla="*/ 1500672 w 1500672"/>
                    <a:gd name="connsiteY56" fmla="*/ 480806 h 1382833"/>
                    <a:gd name="connsiteX57" fmla="*/ 1494005 w 1500672"/>
                    <a:gd name="connsiteY57" fmla="*/ 546938 h 1382833"/>
                    <a:gd name="connsiteX58" fmla="*/ 1354185 w 1500672"/>
                    <a:gd name="connsiteY58" fmla="*/ 366050 h 1382833"/>
                    <a:gd name="connsiteX59" fmla="*/ 1360747 w 1500672"/>
                    <a:gd name="connsiteY59" fmla="*/ 300954 h 1382833"/>
                    <a:gd name="connsiteX60" fmla="*/ 1303461 w 1500672"/>
                    <a:gd name="connsiteY60" fmla="*/ 0 h 1382833"/>
                    <a:gd name="connsiteX61" fmla="*/ 1456660 w 1500672"/>
                    <a:gd name="connsiteY61" fmla="*/ 198195 h 1382833"/>
                    <a:gd name="connsiteX62" fmla="*/ 1483342 w 1500672"/>
                    <a:gd name="connsiteY62" fmla="*/ 284150 h 1382833"/>
                    <a:gd name="connsiteX63" fmla="*/ 1486046 w 1500672"/>
                    <a:gd name="connsiteY63" fmla="*/ 310970 h 1382833"/>
                    <a:gd name="connsiteX64" fmla="*/ 1337859 w 1500672"/>
                    <a:gd name="connsiteY64" fmla="*/ 119258 h 1382833"/>
                    <a:gd name="connsiteX65" fmla="*/ 1331960 w 1500672"/>
                    <a:gd name="connsiteY65" fmla="*/ 72432 h 1382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</a:cxnLst>
                  <a:rect l="l" t="t" r="r" b="b"/>
                  <a:pathLst>
                    <a:path w="1500672" h="1382833">
                      <a:moveTo>
                        <a:pt x="496572" y="1212818"/>
                      </a:moveTo>
                      <a:lnTo>
                        <a:pt x="626468" y="1380867"/>
                      </a:lnTo>
                      <a:lnTo>
                        <a:pt x="587519" y="1382833"/>
                      </a:lnTo>
                      <a:lnTo>
                        <a:pt x="569314" y="1381685"/>
                      </a:lnTo>
                      <a:lnTo>
                        <a:pt x="440399" y="1214904"/>
                      </a:lnTo>
                      <a:lnTo>
                        <a:pt x="446347" y="1215354"/>
                      </a:lnTo>
                      <a:close/>
                      <a:moveTo>
                        <a:pt x="247562" y="1191099"/>
                      </a:moveTo>
                      <a:lnTo>
                        <a:pt x="307093" y="1204818"/>
                      </a:lnTo>
                      <a:lnTo>
                        <a:pt x="316502" y="1205530"/>
                      </a:lnTo>
                      <a:lnTo>
                        <a:pt x="443849" y="1370281"/>
                      </a:lnTo>
                      <a:lnTo>
                        <a:pt x="376035" y="1357305"/>
                      </a:lnTo>
                      <a:close/>
                      <a:moveTo>
                        <a:pt x="653969" y="1190776"/>
                      </a:moveTo>
                      <a:lnTo>
                        <a:pt x="785368" y="1360768"/>
                      </a:lnTo>
                      <a:lnTo>
                        <a:pt x="771803" y="1364256"/>
                      </a:lnTo>
                      <a:lnTo>
                        <a:pt x="734661" y="1369924"/>
                      </a:lnTo>
                      <a:lnTo>
                        <a:pt x="603969" y="1200846"/>
                      </a:lnTo>
                      <a:lnTo>
                        <a:pt x="630631" y="1196777"/>
                      </a:lnTo>
                      <a:close/>
                      <a:moveTo>
                        <a:pt x="794156" y="1146467"/>
                      </a:moveTo>
                      <a:lnTo>
                        <a:pt x="926196" y="1317288"/>
                      </a:lnTo>
                      <a:lnTo>
                        <a:pt x="881153" y="1333774"/>
                      </a:lnTo>
                      <a:lnTo>
                        <a:pt x="749113" y="1162953"/>
                      </a:lnTo>
                      <a:close/>
                      <a:moveTo>
                        <a:pt x="0" y="1096493"/>
                      </a:moveTo>
                      <a:lnTo>
                        <a:pt x="49918" y="1125185"/>
                      </a:lnTo>
                      <a:lnTo>
                        <a:pt x="93120" y="1142207"/>
                      </a:lnTo>
                      <a:lnTo>
                        <a:pt x="217595" y="1303242"/>
                      </a:lnTo>
                      <a:lnTo>
                        <a:pt x="151663" y="1272470"/>
                      </a:lnTo>
                      <a:lnTo>
                        <a:pt x="121450" y="1253615"/>
                      </a:lnTo>
                      <a:close/>
                      <a:moveTo>
                        <a:pt x="919173" y="1082532"/>
                      </a:moveTo>
                      <a:lnTo>
                        <a:pt x="1052372" y="1254855"/>
                      </a:lnTo>
                      <a:lnTo>
                        <a:pt x="1023377" y="1272470"/>
                      </a:lnTo>
                      <a:lnTo>
                        <a:pt x="1012320" y="1277796"/>
                      </a:lnTo>
                      <a:lnTo>
                        <a:pt x="879685" y="1106205"/>
                      </a:lnTo>
                      <a:lnTo>
                        <a:pt x="882205" y="1104991"/>
                      </a:lnTo>
                      <a:close/>
                      <a:moveTo>
                        <a:pt x="1029627" y="999759"/>
                      </a:moveTo>
                      <a:lnTo>
                        <a:pt x="1163645" y="1173141"/>
                      </a:lnTo>
                      <a:lnTo>
                        <a:pt x="1128362" y="1202252"/>
                      </a:lnTo>
                      <a:lnTo>
                        <a:pt x="994344" y="1028870"/>
                      </a:lnTo>
                      <a:close/>
                      <a:moveTo>
                        <a:pt x="1129464" y="903248"/>
                      </a:moveTo>
                      <a:lnTo>
                        <a:pt x="1264587" y="1078059"/>
                      </a:lnTo>
                      <a:lnTo>
                        <a:pt x="1234751" y="1114219"/>
                      </a:lnTo>
                      <a:lnTo>
                        <a:pt x="1099628" y="939409"/>
                      </a:lnTo>
                      <a:close/>
                      <a:moveTo>
                        <a:pt x="1216522" y="790207"/>
                      </a:moveTo>
                      <a:lnTo>
                        <a:pt x="1352860" y="966590"/>
                      </a:lnTo>
                      <a:lnTo>
                        <a:pt x="1345754" y="979683"/>
                      </a:lnTo>
                      <a:lnTo>
                        <a:pt x="1324813" y="1005063"/>
                      </a:lnTo>
                      <a:lnTo>
                        <a:pt x="1189691" y="830252"/>
                      </a:lnTo>
                      <a:lnTo>
                        <a:pt x="1204582" y="812204"/>
                      </a:lnTo>
                      <a:close/>
                      <a:moveTo>
                        <a:pt x="1288481" y="657631"/>
                      </a:moveTo>
                      <a:lnTo>
                        <a:pt x="1424820" y="834015"/>
                      </a:lnTo>
                      <a:lnTo>
                        <a:pt x="1400982" y="877933"/>
                      </a:lnTo>
                      <a:lnTo>
                        <a:pt x="1264643" y="701549"/>
                      </a:lnTo>
                      <a:close/>
                      <a:moveTo>
                        <a:pt x="1338586" y="496782"/>
                      </a:moveTo>
                      <a:lnTo>
                        <a:pt x="1476401" y="675076"/>
                      </a:lnTo>
                      <a:lnTo>
                        <a:pt x="1459844" y="728413"/>
                      </a:lnTo>
                      <a:lnTo>
                        <a:pt x="1322029" y="550120"/>
                      </a:lnTo>
                      <a:close/>
                      <a:moveTo>
                        <a:pt x="1360571" y="299555"/>
                      </a:moveTo>
                      <a:lnTo>
                        <a:pt x="1500672" y="480806"/>
                      </a:lnTo>
                      <a:lnTo>
                        <a:pt x="1494005" y="546938"/>
                      </a:lnTo>
                      <a:lnTo>
                        <a:pt x="1354185" y="366050"/>
                      </a:lnTo>
                      <a:lnTo>
                        <a:pt x="1360747" y="300954"/>
                      </a:lnTo>
                      <a:close/>
                      <a:moveTo>
                        <a:pt x="1303461" y="0"/>
                      </a:moveTo>
                      <a:lnTo>
                        <a:pt x="1456660" y="198195"/>
                      </a:lnTo>
                      <a:lnTo>
                        <a:pt x="1483342" y="284150"/>
                      </a:lnTo>
                      <a:lnTo>
                        <a:pt x="1486046" y="310970"/>
                      </a:lnTo>
                      <a:lnTo>
                        <a:pt x="1337859" y="119258"/>
                      </a:lnTo>
                      <a:lnTo>
                        <a:pt x="1331960" y="72432"/>
                      </a:lnTo>
                      <a:close/>
                    </a:path>
                  </a:pathLst>
                </a:custGeom>
                <a:solidFill>
                  <a:srgbClr val="191C50">
                    <a:alpha val="29000"/>
                  </a:srgb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1200"/>
                </a:p>
              </p:txBody>
            </p:sp>
            <p:sp>
              <p:nvSpPr>
                <p:cNvPr id="66" name="椭圆 65">
                  <a:extLst>
                    <a:ext uri="{FF2B5EF4-FFF2-40B4-BE49-F238E27FC236}">
                      <a16:creationId xmlns:a16="http://schemas.microsoft.com/office/drawing/2014/main" id="{5C3BF58C-D327-50C9-113B-FD7F25C9E9D9}"/>
                    </a:ext>
                  </a:extLst>
                </p:cNvPr>
                <p:cNvSpPr/>
                <p:nvPr/>
              </p:nvSpPr>
              <p:spPr>
                <a:xfrm>
                  <a:off x="2946400" y="1600200"/>
                  <a:ext cx="1828800" cy="1828800"/>
                </a:xfrm>
                <a:prstGeom prst="ellipse">
                  <a:avLst/>
                </a:prstGeom>
                <a:noFill/>
                <a:ln w="38100">
                  <a:solidFill>
                    <a:srgbClr val="191C5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  <p:sp>
              <p:nvSpPr>
                <p:cNvPr id="67" name="弧形 66">
                  <a:extLst>
                    <a:ext uri="{FF2B5EF4-FFF2-40B4-BE49-F238E27FC236}">
                      <a16:creationId xmlns:a16="http://schemas.microsoft.com/office/drawing/2014/main" id="{EEF1A800-9E1B-2490-A212-0BF55910EC42}"/>
                    </a:ext>
                  </a:extLst>
                </p:cNvPr>
                <p:cNvSpPr/>
                <p:nvPr/>
              </p:nvSpPr>
              <p:spPr>
                <a:xfrm>
                  <a:off x="3016986" y="1683940"/>
                  <a:ext cx="1828800" cy="1828800"/>
                </a:xfrm>
                <a:prstGeom prst="arc">
                  <a:avLst>
                    <a:gd name="adj1" fmla="val 11571615"/>
                    <a:gd name="adj2" fmla="val 14036972"/>
                  </a:avLst>
                </a:prstGeom>
                <a:ln w="25400" cap="rnd">
                  <a:solidFill>
                    <a:srgbClr val="191C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dirty="0"/>
                </a:p>
              </p:txBody>
            </p:sp>
            <p:sp>
              <p:nvSpPr>
                <p:cNvPr id="68" name="文本框 67">
                  <a:extLst>
                    <a:ext uri="{FF2B5EF4-FFF2-40B4-BE49-F238E27FC236}">
                      <a16:creationId xmlns:a16="http://schemas.microsoft.com/office/drawing/2014/main" id="{B2ABD935-E2AF-D7F2-444D-9AFDDCA16274}"/>
                    </a:ext>
                  </a:extLst>
                </p:cNvPr>
                <p:cNvSpPr txBox="1"/>
                <p:nvPr/>
              </p:nvSpPr>
              <p:spPr>
                <a:xfrm>
                  <a:off x="3318357" y="1635691"/>
                  <a:ext cx="1202530" cy="156274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7200" dirty="0">
                      <a:solidFill>
                        <a:srgbClr val="191C50"/>
                      </a:solidFill>
                      <a:latin typeface="字魂扁桃体" pitchFamily="2" charset="-122"/>
                      <a:ea typeface="字魂扁桃体" pitchFamily="2" charset="-122"/>
                    </a:rPr>
                    <a:t>看</a:t>
                  </a:r>
                </a:p>
              </p:txBody>
            </p:sp>
          </p:grpSp>
        </p:grpSp>
        <p:sp>
          <p:nvSpPr>
            <p:cNvPr id="8" name="缺角矩形 7">
              <a:extLst>
                <a:ext uri="{FF2B5EF4-FFF2-40B4-BE49-F238E27FC236}">
                  <a16:creationId xmlns:a16="http://schemas.microsoft.com/office/drawing/2014/main" id="{EC749A81-3098-953E-A581-1810ABF59C5A}"/>
                </a:ext>
              </a:extLst>
            </p:cNvPr>
            <p:cNvSpPr/>
            <p:nvPr/>
          </p:nvSpPr>
          <p:spPr>
            <a:xfrm>
              <a:off x="7352114" y="1148847"/>
              <a:ext cx="579993" cy="579993"/>
            </a:xfrm>
            <a:prstGeom prst="plaque">
              <a:avLst>
                <a:gd name="adj" fmla="val 50000"/>
              </a:avLst>
            </a:prstGeom>
            <a:solidFill>
              <a:srgbClr val="FFEF1C"/>
            </a:solidFill>
            <a:ln w="254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缺角矩形 95">
              <a:extLst>
                <a:ext uri="{FF2B5EF4-FFF2-40B4-BE49-F238E27FC236}">
                  <a16:creationId xmlns:a16="http://schemas.microsoft.com/office/drawing/2014/main" id="{35D46567-C01B-0EA2-F589-6CBDF36CAFB0}"/>
                </a:ext>
              </a:extLst>
            </p:cNvPr>
            <p:cNvSpPr/>
            <p:nvPr/>
          </p:nvSpPr>
          <p:spPr>
            <a:xfrm>
              <a:off x="4420479" y="3027390"/>
              <a:ext cx="279603" cy="279603"/>
            </a:xfrm>
            <a:prstGeom prst="plaque">
              <a:avLst>
                <a:gd name="adj" fmla="val 50000"/>
              </a:avLst>
            </a:prstGeom>
            <a:solidFill>
              <a:srgbClr val="FFEF1C"/>
            </a:solidFill>
            <a:ln w="254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C8469B1E-E3CB-9891-404A-B327DC46782E}"/>
              </a:ext>
            </a:extLst>
          </p:cNvPr>
          <p:cNvGrpSpPr/>
          <p:nvPr/>
        </p:nvGrpSpPr>
        <p:grpSpPr>
          <a:xfrm>
            <a:off x="1898195" y="3098258"/>
            <a:ext cx="8395610" cy="2057599"/>
            <a:chOff x="1898195" y="3318954"/>
            <a:chExt cx="8395610" cy="2057599"/>
          </a:xfrm>
        </p:grpSpPr>
        <p:sp>
          <p:nvSpPr>
            <p:cNvPr id="97" name="矩形: 圆角 96">
              <a:extLst>
                <a:ext uri="{FF2B5EF4-FFF2-40B4-BE49-F238E27FC236}">
                  <a16:creationId xmlns:a16="http://schemas.microsoft.com/office/drawing/2014/main" id="{819773D6-28CA-FE6F-9C5A-4052F760CDD4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noFill/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矩形: 圆角 87">
              <a:extLst>
                <a:ext uri="{FF2B5EF4-FFF2-40B4-BE49-F238E27FC236}">
                  <a16:creationId xmlns:a16="http://schemas.microsoft.com/office/drawing/2014/main" id="{ADAA40B5-11B3-1CC8-8D1C-892D10226E77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2" name="组合 101">
              <a:extLst>
                <a:ext uri="{FF2B5EF4-FFF2-40B4-BE49-F238E27FC236}">
                  <a16:creationId xmlns:a16="http://schemas.microsoft.com/office/drawing/2014/main" id="{7118A51A-7C33-CB17-7640-7CFDA6C4FBA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82BF5644-C563-090F-A9CA-D2D6592FD3DE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95079CD9-5909-248C-491D-FE4904B7A658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矩形: 圆角 92">
                <a:extLst>
                  <a:ext uri="{FF2B5EF4-FFF2-40B4-BE49-F238E27FC236}">
                    <a16:creationId xmlns:a16="http://schemas.microsoft.com/office/drawing/2014/main" id="{D65F33E0-44F9-D33C-70F6-243488D5F0D5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3" name="组合 102">
              <a:extLst>
                <a:ext uri="{FF2B5EF4-FFF2-40B4-BE49-F238E27FC236}">
                  <a16:creationId xmlns:a16="http://schemas.microsoft.com/office/drawing/2014/main" id="{D0D047AC-69E3-3366-9E67-7C338FC5B28E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id="{BED99797-2E6B-5192-17AB-0A483C17C113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id="{B645F968-7F31-63CD-E91C-6CEEB01516D7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矩形: 圆角 105">
                <a:extLst>
                  <a:ext uri="{FF2B5EF4-FFF2-40B4-BE49-F238E27FC236}">
                    <a16:creationId xmlns:a16="http://schemas.microsoft.com/office/drawing/2014/main" id="{7ED0232B-9FDA-B588-DA01-62D049427A4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13" name="文本框 112">
            <a:extLst>
              <a:ext uri="{FF2B5EF4-FFF2-40B4-BE49-F238E27FC236}">
                <a16:creationId xmlns:a16="http://schemas.microsoft.com/office/drawing/2014/main" id="{D11C4868-8213-A1F6-F6B3-06DBD065CBDE}"/>
              </a:ext>
            </a:extLst>
          </p:cNvPr>
          <p:cNvSpPr txBox="1"/>
          <p:nvPr/>
        </p:nvSpPr>
        <p:spPr>
          <a:xfrm>
            <a:off x="3066590" y="4037378"/>
            <a:ext cx="6058820" cy="789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B8E14E0E-3736-C310-B681-C88BB100BD32}"/>
              </a:ext>
            </a:extLst>
          </p:cNvPr>
          <p:cNvGrpSpPr/>
          <p:nvPr/>
        </p:nvGrpSpPr>
        <p:grpSpPr>
          <a:xfrm>
            <a:off x="3936784" y="5393875"/>
            <a:ext cx="4882006" cy="342544"/>
            <a:chOff x="4289813" y="5868701"/>
            <a:chExt cx="2635462" cy="342544"/>
          </a:xfrm>
        </p:grpSpPr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DD9051B7-ADA9-C667-4F67-EBAC074EFC67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id="{7F78C0F4-1F4E-C70D-3977-52918D3A349F}"/>
                </a:ext>
              </a:extLst>
            </p:cNvPr>
            <p:cNvSpPr txBox="1"/>
            <p:nvPr/>
          </p:nvSpPr>
          <p:spPr>
            <a:xfrm>
              <a:off x="5589561" y="5872691"/>
              <a:ext cx="13357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2023.09.13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117" name="文本框 116">
            <a:extLst>
              <a:ext uri="{FF2B5EF4-FFF2-40B4-BE49-F238E27FC236}">
                <a16:creationId xmlns:a16="http://schemas.microsoft.com/office/drawing/2014/main" id="{8E14D48D-7649-A05F-349D-34F4D9152E09}"/>
              </a:ext>
            </a:extLst>
          </p:cNvPr>
          <p:cNvSpPr txBox="1"/>
          <p:nvPr/>
        </p:nvSpPr>
        <p:spPr>
          <a:xfrm>
            <a:off x="3407592" y="3231471"/>
            <a:ext cx="53768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b="1" dirty="0"/>
              <a:t>实习总结  </a:t>
            </a:r>
            <a:r>
              <a:rPr lang="en-US" altLang="zh-CN" sz="1400" b="1" dirty="0"/>
              <a:t>/  </a:t>
            </a:r>
            <a:r>
              <a:rPr lang="zh-CN" altLang="en-US" sz="1400" b="1" dirty="0"/>
              <a:t>转正汇报  </a:t>
            </a:r>
            <a:r>
              <a:rPr lang="en-US" altLang="zh-CN" sz="1400" b="1" dirty="0"/>
              <a:t>/  </a:t>
            </a:r>
            <a:r>
              <a:rPr lang="zh-CN" altLang="en-US" sz="1400" b="1" dirty="0"/>
              <a:t>暑期实习工作汇报  </a:t>
            </a:r>
            <a:r>
              <a:rPr lang="en-US" altLang="zh-CN" sz="1400" b="1" dirty="0"/>
              <a:t>/  </a:t>
            </a:r>
            <a:r>
              <a:rPr lang="zh-CN" altLang="en-US" sz="1400" b="1" dirty="0"/>
              <a:t>商务汇报</a:t>
            </a:r>
          </a:p>
        </p:txBody>
      </p:sp>
    </p:spTree>
    <p:extLst>
      <p:ext uri="{BB962C8B-B14F-4D97-AF65-F5344CB8AC3E}">
        <p14:creationId xmlns:p14="http://schemas.microsoft.com/office/powerpoint/2010/main" val="3107362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extLst>
              <a:ext uri="{FF2B5EF4-FFF2-40B4-BE49-F238E27FC236}">
                <a16:creationId xmlns:a16="http://schemas.microsoft.com/office/drawing/2014/main" id="{18F10258-21DC-A21B-4791-640FB94FA481}"/>
              </a:ext>
            </a:extLst>
          </p:cNvPr>
          <p:cNvSpPr/>
          <p:nvPr/>
        </p:nvSpPr>
        <p:spPr>
          <a:xfrm>
            <a:off x="3054833" y="1728840"/>
            <a:ext cx="1404682" cy="1404683"/>
          </a:xfrm>
          <a:prstGeom prst="ellipse">
            <a:avLst/>
          </a:prstGeom>
          <a:solidFill>
            <a:srgbClr val="FFEF1C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C21A8C0D-ACA0-7682-1D80-9AF3E17D8181}"/>
              </a:ext>
            </a:extLst>
          </p:cNvPr>
          <p:cNvSpPr/>
          <p:nvPr/>
        </p:nvSpPr>
        <p:spPr>
          <a:xfrm>
            <a:off x="3306864" y="2071383"/>
            <a:ext cx="1152651" cy="1062140"/>
          </a:xfrm>
          <a:custGeom>
            <a:avLst/>
            <a:gdLst>
              <a:gd name="connsiteX0" fmla="*/ 496572 w 1500672"/>
              <a:gd name="connsiteY0" fmla="*/ 1212818 h 1382833"/>
              <a:gd name="connsiteX1" fmla="*/ 626468 w 1500672"/>
              <a:gd name="connsiteY1" fmla="*/ 1380867 h 1382833"/>
              <a:gd name="connsiteX2" fmla="*/ 587519 w 1500672"/>
              <a:gd name="connsiteY2" fmla="*/ 1382833 h 1382833"/>
              <a:gd name="connsiteX3" fmla="*/ 569314 w 1500672"/>
              <a:gd name="connsiteY3" fmla="*/ 1381685 h 1382833"/>
              <a:gd name="connsiteX4" fmla="*/ 440399 w 1500672"/>
              <a:gd name="connsiteY4" fmla="*/ 1214904 h 1382833"/>
              <a:gd name="connsiteX5" fmla="*/ 446347 w 1500672"/>
              <a:gd name="connsiteY5" fmla="*/ 1215354 h 1382833"/>
              <a:gd name="connsiteX6" fmla="*/ 247562 w 1500672"/>
              <a:gd name="connsiteY6" fmla="*/ 1191099 h 1382833"/>
              <a:gd name="connsiteX7" fmla="*/ 307093 w 1500672"/>
              <a:gd name="connsiteY7" fmla="*/ 1204818 h 1382833"/>
              <a:gd name="connsiteX8" fmla="*/ 316502 w 1500672"/>
              <a:gd name="connsiteY8" fmla="*/ 1205530 h 1382833"/>
              <a:gd name="connsiteX9" fmla="*/ 443849 w 1500672"/>
              <a:gd name="connsiteY9" fmla="*/ 1370281 h 1382833"/>
              <a:gd name="connsiteX10" fmla="*/ 376035 w 1500672"/>
              <a:gd name="connsiteY10" fmla="*/ 1357305 h 1382833"/>
              <a:gd name="connsiteX11" fmla="*/ 653969 w 1500672"/>
              <a:gd name="connsiteY11" fmla="*/ 1190776 h 1382833"/>
              <a:gd name="connsiteX12" fmla="*/ 785368 w 1500672"/>
              <a:gd name="connsiteY12" fmla="*/ 1360768 h 1382833"/>
              <a:gd name="connsiteX13" fmla="*/ 771803 w 1500672"/>
              <a:gd name="connsiteY13" fmla="*/ 1364256 h 1382833"/>
              <a:gd name="connsiteX14" fmla="*/ 734661 w 1500672"/>
              <a:gd name="connsiteY14" fmla="*/ 1369924 h 1382833"/>
              <a:gd name="connsiteX15" fmla="*/ 603969 w 1500672"/>
              <a:gd name="connsiteY15" fmla="*/ 1200846 h 1382833"/>
              <a:gd name="connsiteX16" fmla="*/ 630631 w 1500672"/>
              <a:gd name="connsiteY16" fmla="*/ 1196777 h 1382833"/>
              <a:gd name="connsiteX17" fmla="*/ 794156 w 1500672"/>
              <a:gd name="connsiteY17" fmla="*/ 1146467 h 1382833"/>
              <a:gd name="connsiteX18" fmla="*/ 926196 w 1500672"/>
              <a:gd name="connsiteY18" fmla="*/ 1317288 h 1382833"/>
              <a:gd name="connsiteX19" fmla="*/ 881153 w 1500672"/>
              <a:gd name="connsiteY19" fmla="*/ 1333774 h 1382833"/>
              <a:gd name="connsiteX20" fmla="*/ 749113 w 1500672"/>
              <a:gd name="connsiteY20" fmla="*/ 1162953 h 1382833"/>
              <a:gd name="connsiteX21" fmla="*/ 0 w 1500672"/>
              <a:gd name="connsiteY21" fmla="*/ 1096493 h 1382833"/>
              <a:gd name="connsiteX22" fmla="*/ 49918 w 1500672"/>
              <a:gd name="connsiteY22" fmla="*/ 1125185 h 1382833"/>
              <a:gd name="connsiteX23" fmla="*/ 93120 w 1500672"/>
              <a:gd name="connsiteY23" fmla="*/ 1142207 h 1382833"/>
              <a:gd name="connsiteX24" fmla="*/ 217595 w 1500672"/>
              <a:gd name="connsiteY24" fmla="*/ 1303242 h 1382833"/>
              <a:gd name="connsiteX25" fmla="*/ 151663 w 1500672"/>
              <a:gd name="connsiteY25" fmla="*/ 1272470 h 1382833"/>
              <a:gd name="connsiteX26" fmla="*/ 121450 w 1500672"/>
              <a:gd name="connsiteY26" fmla="*/ 1253615 h 1382833"/>
              <a:gd name="connsiteX27" fmla="*/ 919173 w 1500672"/>
              <a:gd name="connsiteY27" fmla="*/ 1082532 h 1382833"/>
              <a:gd name="connsiteX28" fmla="*/ 1052372 w 1500672"/>
              <a:gd name="connsiteY28" fmla="*/ 1254855 h 1382833"/>
              <a:gd name="connsiteX29" fmla="*/ 1023377 w 1500672"/>
              <a:gd name="connsiteY29" fmla="*/ 1272470 h 1382833"/>
              <a:gd name="connsiteX30" fmla="*/ 1012320 w 1500672"/>
              <a:gd name="connsiteY30" fmla="*/ 1277796 h 1382833"/>
              <a:gd name="connsiteX31" fmla="*/ 879685 w 1500672"/>
              <a:gd name="connsiteY31" fmla="*/ 1106205 h 1382833"/>
              <a:gd name="connsiteX32" fmla="*/ 882205 w 1500672"/>
              <a:gd name="connsiteY32" fmla="*/ 1104991 h 1382833"/>
              <a:gd name="connsiteX33" fmla="*/ 1029627 w 1500672"/>
              <a:gd name="connsiteY33" fmla="*/ 999759 h 1382833"/>
              <a:gd name="connsiteX34" fmla="*/ 1163645 w 1500672"/>
              <a:gd name="connsiteY34" fmla="*/ 1173141 h 1382833"/>
              <a:gd name="connsiteX35" fmla="*/ 1128362 w 1500672"/>
              <a:gd name="connsiteY35" fmla="*/ 1202252 h 1382833"/>
              <a:gd name="connsiteX36" fmla="*/ 994344 w 1500672"/>
              <a:gd name="connsiteY36" fmla="*/ 1028870 h 1382833"/>
              <a:gd name="connsiteX37" fmla="*/ 1129464 w 1500672"/>
              <a:gd name="connsiteY37" fmla="*/ 903248 h 1382833"/>
              <a:gd name="connsiteX38" fmla="*/ 1264587 w 1500672"/>
              <a:gd name="connsiteY38" fmla="*/ 1078059 h 1382833"/>
              <a:gd name="connsiteX39" fmla="*/ 1234751 w 1500672"/>
              <a:gd name="connsiteY39" fmla="*/ 1114219 h 1382833"/>
              <a:gd name="connsiteX40" fmla="*/ 1099628 w 1500672"/>
              <a:gd name="connsiteY40" fmla="*/ 939409 h 1382833"/>
              <a:gd name="connsiteX41" fmla="*/ 1216522 w 1500672"/>
              <a:gd name="connsiteY41" fmla="*/ 790207 h 1382833"/>
              <a:gd name="connsiteX42" fmla="*/ 1352860 w 1500672"/>
              <a:gd name="connsiteY42" fmla="*/ 966590 h 1382833"/>
              <a:gd name="connsiteX43" fmla="*/ 1345754 w 1500672"/>
              <a:gd name="connsiteY43" fmla="*/ 979683 h 1382833"/>
              <a:gd name="connsiteX44" fmla="*/ 1324813 w 1500672"/>
              <a:gd name="connsiteY44" fmla="*/ 1005063 h 1382833"/>
              <a:gd name="connsiteX45" fmla="*/ 1189691 w 1500672"/>
              <a:gd name="connsiteY45" fmla="*/ 830252 h 1382833"/>
              <a:gd name="connsiteX46" fmla="*/ 1204582 w 1500672"/>
              <a:gd name="connsiteY46" fmla="*/ 812204 h 1382833"/>
              <a:gd name="connsiteX47" fmla="*/ 1288481 w 1500672"/>
              <a:gd name="connsiteY47" fmla="*/ 657631 h 1382833"/>
              <a:gd name="connsiteX48" fmla="*/ 1424820 w 1500672"/>
              <a:gd name="connsiteY48" fmla="*/ 834015 h 1382833"/>
              <a:gd name="connsiteX49" fmla="*/ 1400982 w 1500672"/>
              <a:gd name="connsiteY49" fmla="*/ 877933 h 1382833"/>
              <a:gd name="connsiteX50" fmla="*/ 1264643 w 1500672"/>
              <a:gd name="connsiteY50" fmla="*/ 701549 h 1382833"/>
              <a:gd name="connsiteX51" fmla="*/ 1338586 w 1500672"/>
              <a:gd name="connsiteY51" fmla="*/ 496782 h 1382833"/>
              <a:gd name="connsiteX52" fmla="*/ 1476401 w 1500672"/>
              <a:gd name="connsiteY52" fmla="*/ 675076 h 1382833"/>
              <a:gd name="connsiteX53" fmla="*/ 1459844 w 1500672"/>
              <a:gd name="connsiteY53" fmla="*/ 728413 h 1382833"/>
              <a:gd name="connsiteX54" fmla="*/ 1322029 w 1500672"/>
              <a:gd name="connsiteY54" fmla="*/ 550120 h 1382833"/>
              <a:gd name="connsiteX55" fmla="*/ 1360571 w 1500672"/>
              <a:gd name="connsiteY55" fmla="*/ 299555 h 1382833"/>
              <a:gd name="connsiteX56" fmla="*/ 1500672 w 1500672"/>
              <a:gd name="connsiteY56" fmla="*/ 480806 h 1382833"/>
              <a:gd name="connsiteX57" fmla="*/ 1494005 w 1500672"/>
              <a:gd name="connsiteY57" fmla="*/ 546938 h 1382833"/>
              <a:gd name="connsiteX58" fmla="*/ 1354185 w 1500672"/>
              <a:gd name="connsiteY58" fmla="*/ 366050 h 1382833"/>
              <a:gd name="connsiteX59" fmla="*/ 1360747 w 1500672"/>
              <a:gd name="connsiteY59" fmla="*/ 300954 h 1382833"/>
              <a:gd name="connsiteX60" fmla="*/ 1303461 w 1500672"/>
              <a:gd name="connsiteY60" fmla="*/ 0 h 1382833"/>
              <a:gd name="connsiteX61" fmla="*/ 1456660 w 1500672"/>
              <a:gd name="connsiteY61" fmla="*/ 198195 h 1382833"/>
              <a:gd name="connsiteX62" fmla="*/ 1483342 w 1500672"/>
              <a:gd name="connsiteY62" fmla="*/ 284150 h 1382833"/>
              <a:gd name="connsiteX63" fmla="*/ 1486046 w 1500672"/>
              <a:gd name="connsiteY63" fmla="*/ 310970 h 1382833"/>
              <a:gd name="connsiteX64" fmla="*/ 1337859 w 1500672"/>
              <a:gd name="connsiteY64" fmla="*/ 119258 h 1382833"/>
              <a:gd name="connsiteX65" fmla="*/ 1331960 w 1500672"/>
              <a:gd name="connsiteY65" fmla="*/ 72432 h 1382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500672" h="1382833">
                <a:moveTo>
                  <a:pt x="496572" y="1212818"/>
                </a:moveTo>
                <a:lnTo>
                  <a:pt x="626468" y="1380867"/>
                </a:lnTo>
                <a:lnTo>
                  <a:pt x="587519" y="1382833"/>
                </a:lnTo>
                <a:lnTo>
                  <a:pt x="569314" y="1381685"/>
                </a:lnTo>
                <a:lnTo>
                  <a:pt x="440399" y="1214904"/>
                </a:lnTo>
                <a:lnTo>
                  <a:pt x="446347" y="1215354"/>
                </a:lnTo>
                <a:close/>
                <a:moveTo>
                  <a:pt x="247562" y="1191099"/>
                </a:moveTo>
                <a:lnTo>
                  <a:pt x="307093" y="1204818"/>
                </a:lnTo>
                <a:lnTo>
                  <a:pt x="316502" y="1205530"/>
                </a:lnTo>
                <a:lnTo>
                  <a:pt x="443849" y="1370281"/>
                </a:lnTo>
                <a:lnTo>
                  <a:pt x="376035" y="1357305"/>
                </a:lnTo>
                <a:close/>
                <a:moveTo>
                  <a:pt x="653969" y="1190776"/>
                </a:moveTo>
                <a:lnTo>
                  <a:pt x="785368" y="1360768"/>
                </a:lnTo>
                <a:lnTo>
                  <a:pt x="771803" y="1364256"/>
                </a:lnTo>
                <a:lnTo>
                  <a:pt x="734661" y="1369924"/>
                </a:lnTo>
                <a:lnTo>
                  <a:pt x="603969" y="1200846"/>
                </a:lnTo>
                <a:lnTo>
                  <a:pt x="630631" y="1196777"/>
                </a:lnTo>
                <a:close/>
                <a:moveTo>
                  <a:pt x="794156" y="1146467"/>
                </a:moveTo>
                <a:lnTo>
                  <a:pt x="926196" y="1317288"/>
                </a:lnTo>
                <a:lnTo>
                  <a:pt x="881153" y="1333774"/>
                </a:lnTo>
                <a:lnTo>
                  <a:pt x="749113" y="1162953"/>
                </a:lnTo>
                <a:close/>
                <a:moveTo>
                  <a:pt x="0" y="1096493"/>
                </a:moveTo>
                <a:lnTo>
                  <a:pt x="49918" y="1125185"/>
                </a:lnTo>
                <a:lnTo>
                  <a:pt x="93120" y="1142207"/>
                </a:lnTo>
                <a:lnTo>
                  <a:pt x="217595" y="1303242"/>
                </a:lnTo>
                <a:lnTo>
                  <a:pt x="151663" y="1272470"/>
                </a:lnTo>
                <a:lnTo>
                  <a:pt x="121450" y="1253615"/>
                </a:lnTo>
                <a:close/>
                <a:moveTo>
                  <a:pt x="919173" y="1082532"/>
                </a:moveTo>
                <a:lnTo>
                  <a:pt x="1052372" y="1254855"/>
                </a:lnTo>
                <a:lnTo>
                  <a:pt x="1023377" y="1272470"/>
                </a:lnTo>
                <a:lnTo>
                  <a:pt x="1012320" y="1277796"/>
                </a:lnTo>
                <a:lnTo>
                  <a:pt x="879685" y="1106205"/>
                </a:lnTo>
                <a:lnTo>
                  <a:pt x="882205" y="1104991"/>
                </a:lnTo>
                <a:close/>
                <a:moveTo>
                  <a:pt x="1029627" y="999759"/>
                </a:moveTo>
                <a:lnTo>
                  <a:pt x="1163645" y="1173141"/>
                </a:lnTo>
                <a:lnTo>
                  <a:pt x="1128362" y="1202252"/>
                </a:lnTo>
                <a:lnTo>
                  <a:pt x="994344" y="1028870"/>
                </a:lnTo>
                <a:close/>
                <a:moveTo>
                  <a:pt x="1129464" y="903248"/>
                </a:moveTo>
                <a:lnTo>
                  <a:pt x="1264587" y="1078059"/>
                </a:lnTo>
                <a:lnTo>
                  <a:pt x="1234751" y="1114219"/>
                </a:lnTo>
                <a:lnTo>
                  <a:pt x="1099628" y="939409"/>
                </a:lnTo>
                <a:close/>
                <a:moveTo>
                  <a:pt x="1216522" y="790207"/>
                </a:moveTo>
                <a:lnTo>
                  <a:pt x="1352860" y="966590"/>
                </a:lnTo>
                <a:lnTo>
                  <a:pt x="1345754" y="979683"/>
                </a:lnTo>
                <a:lnTo>
                  <a:pt x="1324813" y="1005063"/>
                </a:lnTo>
                <a:lnTo>
                  <a:pt x="1189691" y="830252"/>
                </a:lnTo>
                <a:lnTo>
                  <a:pt x="1204582" y="812204"/>
                </a:lnTo>
                <a:close/>
                <a:moveTo>
                  <a:pt x="1288481" y="657631"/>
                </a:moveTo>
                <a:lnTo>
                  <a:pt x="1424820" y="834015"/>
                </a:lnTo>
                <a:lnTo>
                  <a:pt x="1400982" y="877933"/>
                </a:lnTo>
                <a:lnTo>
                  <a:pt x="1264643" y="701549"/>
                </a:lnTo>
                <a:close/>
                <a:moveTo>
                  <a:pt x="1338586" y="496782"/>
                </a:moveTo>
                <a:lnTo>
                  <a:pt x="1476401" y="675076"/>
                </a:lnTo>
                <a:lnTo>
                  <a:pt x="1459844" y="728413"/>
                </a:lnTo>
                <a:lnTo>
                  <a:pt x="1322029" y="550120"/>
                </a:lnTo>
                <a:close/>
                <a:moveTo>
                  <a:pt x="1360571" y="299555"/>
                </a:moveTo>
                <a:lnTo>
                  <a:pt x="1500672" y="480806"/>
                </a:lnTo>
                <a:lnTo>
                  <a:pt x="1494005" y="546938"/>
                </a:lnTo>
                <a:lnTo>
                  <a:pt x="1354185" y="366050"/>
                </a:lnTo>
                <a:lnTo>
                  <a:pt x="1360747" y="300954"/>
                </a:lnTo>
                <a:close/>
                <a:moveTo>
                  <a:pt x="1303461" y="0"/>
                </a:moveTo>
                <a:lnTo>
                  <a:pt x="1456660" y="198195"/>
                </a:lnTo>
                <a:lnTo>
                  <a:pt x="1483342" y="284150"/>
                </a:lnTo>
                <a:lnTo>
                  <a:pt x="1486046" y="310970"/>
                </a:lnTo>
                <a:lnTo>
                  <a:pt x="1337859" y="119258"/>
                </a:lnTo>
                <a:lnTo>
                  <a:pt x="1331960" y="72432"/>
                </a:lnTo>
                <a:close/>
              </a:path>
            </a:pathLst>
          </a:custGeom>
          <a:solidFill>
            <a:srgbClr val="191C50">
              <a:alpha val="29000"/>
            </a:srgbClr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200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70F00ACD-1018-A14E-399E-9648F986A41B}"/>
              </a:ext>
            </a:extLst>
          </p:cNvPr>
          <p:cNvSpPr/>
          <p:nvPr/>
        </p:nvSpPr>
        <p:spPr>
          <a:xfrm>
            <a:off x="2946400" y="1600201"/>
            <a:ext cx="1404682" cy="1404683"/>
          </a:xfrm>
          <a:prstGeom prst="ellipse">
            <a:avLst/>
          </a:prstGeom>
          <a:noFill/>
          <a:ln w="38100">
            <a:solidFill>
              <a:srgbClr val="191C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6" name="弧形 5">
            <a:extLst>
              <a:ext uri="{FF2B5EF4-FFF2-40B4-BE49-F238E27FC236}">
                <a16:creationId xmlns:a16="http://schemas.microsoft.com/office/drawing/2014/main" id="{D72158F9-4B1F-5220-F355-F489B30EEBFD}"/>
              </a:ext>
            </a:extLst>
          </p:cNvPr>
          <p:cNvSpPr/>
          <p:nvPr/>
        </p:nvSpPr>
        <p:spPr>
          <a:xfrm>
            <a:off x="3000616" y="1664521"/>
            <a:ext cx="1404682" cy="1404683"/>
          </a:xfrm>
          <a:prstGeom prst="arc">
            <a:avLst>
              <a:gd name="adj1" fmla="val 11571615"/>
              <a:gd name="adj2" fmla="val 14036972"/>
            </a:avLst>
          </a:prstGeom>
          <a:ln w="25400" cap="rnd">
            <a:solidFill>
              <a:srgbClr val="191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200" dirty="0"/>
          </a:p>
        </p:txBody>
      </p:sp>
      <p:sp>
        <p:nvSpPr>
          <p:cNvPr id="43" name="文本框-43" hidden="1">
            <a:extLst>
              <a:ext uri="{FF2B5EF4-FFF2-40B4-BE49-F238E27FC236}">
                <a16:creationId xmlns:a16="http://schemas.microsoft.com/office/drawing/2014/main" id="{EFB481CD-110F-A202-AAB4-11983996E385}"/>
              </a:ext>
            </a:extLst>
          </p:cNvPr>
          <p:cNvSpPr txBox="1"/>
          <p:nvPr/>
        </p:nvSpPr>
        <p:spPr>
          <a:xfrm>
            <a:off x="3232096" y="1627461"/>
            <a:ext cx="92365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rgbClr val="191C50"/>
                </a:solidFill>
                <a:latin typeface="字魂扁桃体" pitchFamily="2" charset="-122"/>
                <a:ea typeface="字魂扁桃体" pitchFamily="2" charset="-122"/>
              </a:rPr>
              <a:t>实</a:t>
            </a: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C353D9E2-9E74-1922-D1DF-DC32762A793C}"/>
              </a:ext>
            </a:extLst>
          </p:cNvPr>
          <p:cNvSpPr/>
          <p:nvPr/>
        </p:nvSpPr>
        <p:spPr>
          <a:xfrm>
            <a:off x="4613153" y="1728840"/>
            <a:ext cx="1404682" cy="1404683"/>
          </a:xfrm>
          <a:prstGeom prst="ellipse">
            <a:avLst/>
          </a:prstGeom>
          <a:solidFill>
            <a:srgbClr val="FFEF1C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43827EEA-5EC3-D045-B349-872EFE92AC9B}"/>
              </a:ext>
            </a:extLst>
          </p:cNvPr>
          <p:cNvSpPr/>
          <p:nvPr/>
        </p:nvSpPr>
        <p:spPr>
          <a:xfrm>
            <a:off x="4865184" y="2071383"/>
            <a:ext cx="1152651" cy="1062140"/>
          </a:xfrm>
          <a:custGeom>
            <a:avLst/>
            <a:gdLst>
              <a:gd name="connsiteX0" fmla="*/ 496572 w 1500672"/>
              <a:gd name="connsiteY0" fmla="*/ 1212818 h 1382833"/>
              <a:gd name="connsiteX1" fmla="*/ 626468 w 1500672"/>
              <a:gd name="connsiteY1" fmla="*/ 1380867 h 1382833"/>
              <a:gd name="connsiteX2" fmla="*/ 587519 w 1500672"/>
              <a:gd name="connsiteY2" fmla="*/ 1382833 h 1382833"/>
              <a:gd name="connsiteX3" fmla="*/ 569314 w 1500672"/>
              <a:gd name="connsiteY3" fmla="*/ 1381685 h 1382833"/>
              <a:gd name="connsiteX4" fmla="*/ 440399 w 1500672"/>
              <a:gd name="connsiteY4" fmla="*/ 1214904 h 1382833"/>
              <a:gd name="connsiteX5" fmla="*/ 446347 w 1500672"/>
              <a:gd name="connsiteY5" fmla="*/ 1215354 h 1382833"/>
              <a:gd name="connsiteX6" fmla="*/ 247562 w 1500672"/>
              <a:gd name="connsiteY6" fmla="*/ 1191099 h 1382833"/>
              <a:gd name="connsiteX7" fmla="*/ 307093 w 1500672"/>
              <a:gd name="connsiteY7" fmla="*/ 1204818 h 1382833"/>
              <a:gd name="connsiteX8" fmla="*/ 316502 w 1500672"/>
              <a:gd name="connsiteY8" fmla="*/ 1205530 h 1382833"/>
              <a:gd name="connsiteX9" fmla="*/ 443849 w 1500672"/>
              <a:gd name="connsiteY9" fmla="*/ 1370281 h 1382833"/>
              <a:gd name="connsiteX10" fmla="*/ 376035 w 1500672"/>
              <a:gd name="connsiteY10" fmla="*/ 1357305 h 1382833"/>
              <a:gd name="connsiteX11" fmla="*/ 653969 w 1500672"/>
              <a:gd name="connsiteY11" fmla="*/ 1190776 h 1382833"/>
              <a:gd name="connsiteX12" fmla="*/ 785368 w 1500672"/>
              <a:gd name="connsiteY12" fmla="*/ 1360768 h 1382833"/>
              <a:gd name="connsiteX13" fmla="*/ 771803 w 1500672"/>
              <a:gd name="connsiteY13" fmla="*/ 1364256 h 1382833"/>
              <a:gd name="connsiteX14" fmla="*/ 734661 w 1500672"/>
              <a:gd name="connsiteY14" fmla="*/ 1369924 h 1382833"/>
              <a:gd name="connsiteX15" fmla="*/ 603969 w 1500672"/>
              <a:gd name="connsiteY15" fmla="*/ 1200846 h 1382833"/>
              <a:gd name="connsiteX16" fmla="*/ 630631 w 1500672"/>
              <a:gd name="connsiteY16" fmla="*/ 1196777 h 1382833"/>
              <a:gd name="connsiteX17" fmla="*/ 794156 w 1500672"/>
              <a:gd name="connsiteY17" fmla="*/ 1146467 h 1382833"/>
              <a:gd name="connsiteX18" fmla="*/ 926196 w 1500672"/>
              <a:gd name="connsiteY18" fmla="*/ 1317288 h 1382833"/>
              <a:gd name="connsiteX19" fmla="*/ 881153 w 1500672"/>
              <a:gd name="connsiteY19" fmla="*/ 1333774 h 1382833"/>
              <a:gd name="connsiteX20" fmla="*/ 749113 w 1500672"/>
              <a:gd name="connsiteY20" fmla="*/ 1162953 h 1382833"/>
              <a:gd name="connsiteX21" fmla="*/ 0 w 1500672"/>
              <a:gd name="connsiteY21" fmla="*/ 1096493 h 1382833"/>
              <a:gd name="connsiteX22" fmla="*/ 49918 w 1500672"/>
              <a:gd name="connsiteY22" fmla="*/ 1125185 h 1382833"/>
              <a:gd name="connsiteX23" fmla="*/ 93120 w 1500672"/>
              <a:gd name="connsiteY23" fmla="*/ 1142207 h 1382833"/>
              <a:gd name="connsiteX24" fmla="*/ 217595 w 1500672"/>
              <a:gd name="connsiteY24" fmla="*/ 1303242 h 1382833"/>
              <a:gd name="connsiteX25" fmla="*/ 151663 w 1500672"/>
              <a:gd name="connsiteY25" fmla="*/ 1272470 h 1382833"/>
              <a:gd name="connsiteX26" fmla="*/ 121450 w 1500672"/>
              <a:gd name="connsiteY26" fmla="*/ 1253615 h 1382833"/>
              <a:gd name="connsiteX27" fmla="*/ 919173 w 1500672"/>
              <a:gd name="connsiteY27" fmla="*/ 1082532 h 1382833"/>
              <a:gd name="connsiteX28" fmla="*/ 1052372 w 1500672"/>
              <a:gd name="connsiteY28" fmla="*/ 1254855 h 1382833"/>
              <a:gd name="connsiteX29" fmla="*/ 1023377 w 1500672"/>
              <a:gd name="connsiteY29" fmla="*/ 1272470 h 1382833"/>
              <a:gd name="connsiteX30" fmla="*/ 1012320 w 1500672"/>
              <a:gd name="connsiteY30" fmla="*/ 1277796 h 1382833"/>
              <a:gd name="connsiteX31" fmla="*/ 879685 w 1500672"/>
              <a:gd name="connsiteY31" fmla="*/ 1106205 h 1382833"/>
              <a:gd name="connsiteX32" fmla="*/ 882205 w 1500672"/>
              <a:gd name="connsiteY32" fmla="*/ 1104991 h 1382833"/>
              <a:gd name="connsiteX33" fmla="*/ 1029627 w 1500672"/>
              <a:gd name="connsiteY33" fmla="*/ 999759 h 1382833"/>
              <a:gd name="connsiteX34" fmla="*/ 1163645 w 1500672"/>
              <a:gd name="connsiteY34" fmla="*/ 1173141 h 1382833"/>
              <a:gd name="connsiteX35" fmla="*/ 1128362 w 1500672"/>
              <a:gd name="connsiteY35" fmla="*/ 1202252 h 1382833"/>
              <a:gd name="connsiteX36" fmla="*/ 994344 w 1500672"/>
              <a:gd name="connsiteY36" fmla="*/ 1028870 h 1382833"/>
              <a:gd name="connsiteX37" fmla="*/ 1129464 w 1500672"/>
              <a:gd name="connsiteY37" fmla="*/ 903248 h 1382833"/>
              <a:gd name="connsiteX38" fmla="*/ 1264587 w 1500672"/>
              <a:gd name="connsiteY38" fmla="*/ 1078059 h 1382833"/>
              <a:gd name="connsiteX39" fmla="*/ 1234751 w 1500672"/>
              <a:gd name="connsiteY39" fmla="*/ 1114219 h 1382833"/>
              <a:gd name="connsiteX40" fmla="*/ 1099628 w 1500672"/>
              <a:gd name="connsiteY40" fmla="*/ 939409 h 1382833"/>
              <a:gd name="connsiteX41" fmla="*/ 1216522 w 1500672"/>
              <a:gd name="connsiteY41" fmla="*/ 790207 h 1382833"/>
              <a:gd name="connsiteX42" fmla="*/ 1352860 w 1500672"/>
              <a:gd name="connsiteY42" fmla="*/ 966590 h 1382833"/>
              <a:gd name="connsiteX43" fmla="*/ 1345754 w 1500672"/>
              <a:gd name="connsiteY43" fmla="*/ 979683 h 1382833"/>
              <a:gd name="connsiteX44" fmla="*/ 1324813 w 1500672"/>
              <a:gd name="connsiteY44" fmla="*/ 1005063 h 1382833"/>
              <a:gd name="connsiteX45" fmla="*/ 1189691 w 1500672"/>
              <a:gd name="connsiteY45" fmla="*/ 830252 h 1382833"/>
              <a:gd name="connsiteX46" fmla="*/ 1204582 w 1500672"/>
              <a:gd name="connsiteY46" fmla="*/ 812204 h 1382833"/>
              <a:gd name="connsiteX47" fmla="*/ 1288481 w 1500672"/>
              <a:gd name="connsiteY47" fmla="*/ 657631 h 1382833"/>
              <a:gd name="connsiteX48" fmla="*/ 1424820 w 1500672"/>
              <a:gd name="connsiteY48" fmla="*/ 834015 h 1382833"/>
              <a:gd name="connsiteX49" fmla="*/ 1400982 w 1500672"/>
              <a:gd name="connsiteY49" fmla="*/ 877933 h 1382833"/>
              <a:gd name="connsiteX50" fmla="*/ 1264643 w 1500672"/>
              <a:gd name="connsiteY50" fmla="*/ 701549 h 1382833"/>
              <a:gd name="connsiteX51" fmla="*/ 1338586 w 1500672"/>
              <a:gd name="connsiteY51" fmla="*/ 496782 h 1382833"/>
              <a:gd name="connsiteX52" fmla="*/ 1476401 w 1500672"/>
              <a:gd name="connsiteY52" fmla="*/ 675076 h 1382833"/>
              <a:gd name="connsiteX53" fmla="*/ 1459844 w 1500672"/>
              <a:gd name="connsiteY53" fmla="*/ 728413 h 1382833"/>
              <a:gd name="connsiteX54" fmla="*/ 1322029 w 1500672"/>
              <a:gd name="connsiteY54" fmla="*/ 550120 h 1382833"/>
              <a:gd name="connsiteX55" fmla="*/ 1360571 w 1500672"/>
              <a:gd name="connsiteY55" fmla="*/ 299555 h 1382833"/>
              <a:gd name="connsiteX56" fmla="*/ 1500672 w 1500672"/>
              <a:gd name="connsiteY56" fmla="*/ 480806 h 1382833"/>
              <a:gd name="connsiteX57" fmla="*/ 1494005 w 1500672"/>
              <a:gd name="connsiteY57" fmla="*/ 546938 h 1382833"/>
              <a:gd name="connsiteX58" fmla="*/ 1354185 w 1500672"/>
              <a:gd name="connsiteY58" fmla="*/ 366050 h 1382833"/>
              <a:gd name="connsiteX59" fmla="*/ 1360747 w 1500672"/>
              <a:gd name="connsiteY59" fmla="*/ 300954 h 1382833"/>
              <a:gd name="connsiteX60" fmla="*/ 1303461 w 1500672"/>
              <a:gd name="connsiteY60" fmla="*/ 0 h 1382833"/>
              <a:gd name="connsiteX61" fmla="*/ 1456660 w 1500672"/>
              <a:gd name="connsiteY61" fmla="*/ 198195 h 1382833"/>
              <a:gd name="connsiteX62" fmla="*/ 1483342 w 1500672"/>
              <a:gd name="connsiteY62" fmla="*/ 284150 h 1382833"/>
              <a:gd name="connsiteX63" fmla="*/ 1486046 w 1500672"/>
              <a:gd name="connsiteY63" fmla="*/ 310970 h 1382833"/>
              <a:gd name="connsiteX64" fmla="*/ 1337859 w 1500672"/>
              <a:gd name="connsiteY64" fmla="*/ 119258 h 1382833"/>
              <a:gd name="connsiteX65" fmla="*/ 1331960 w 1500672"/>
              <a:gd name="connsiteY65" fmla="*/ 72432 h 1382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500672" h="1382833">
                <a:moveTo>
                  <a:pt x="496572" y="1212818"/>
                </a:moveTo>
                <a:lnTo>
                  <a:pt x="626468" y="1380867"/>
                </a:lnTo>
                <a:lnTo>
                  <a:pt x="587519" y="1382833"/>
                </a:lnTo>
                <a:lnTo>
                  <a:pt x="569314" y="1381685"/>
                </a:lnTo>
                <a:lnTo>
                  <a:pt x="440399" y="1214904"/>
                </a:lnTo>
                <a:lnTo>
                  <a:pt x="446347" y="1215354"/>
                </a:lnTo>
                <a:close/>
                <a:moveTo>
                  <a:pt x="247562" y="1191099"/>
                </a:moveTo>
                <a:lnTo>
                  <a:pt x="307093" y="1204818"/>
                </a:lnTo>
                <a:lnTo>
                  <a:pt x="316502" y="1205530"/>
                </a:lnTo>
                <a:lnTo>
                  <a:pt x="443849" y="1370281"/>
                </a:lnTo>
                <a:lnTo>
                  <a:pt x="376035" y="1357305"/>
                </a:lnTo>
                <a:close/>
                <a:moveTo>
                  <a:pt x="653969" y="1190776"/>
                </a:moveTo>
                <a:lnTo>
                  <a:pt x="785368" y="1360768"/>
                </a:lnTo>
                <a:lnTo>
                  <a:pt x="771803" y="1364256"/>
                </a:lnTo>
                <a:lnTo>
                  <a:pt x="734661" y="1369924"/>
                </a:lnTo>
                <a:lnTo>
                  <a:pt x="603969" y="1200846"/>
                </a:lnTo>
                <a:lnTo>
                  <a:pt x="630631" y="1196777"/>
                </a:lnTo>
                <a:close/>
                <a:moveTo>
                  <a:pt x="794156" y="1146467"/>
                </a:moveTo>
                <a:lnTo>
                  <a:pt x="926196" y="1317288"/>
                </a:lnTo>
                <a:lnTo>
                  <a:pt x="881153" y="1333774"/>
                </a:lnTo>
                <a:lnTo>
                  <a:pt x="749113" y="1162953"/>
                </a:lnTo>
                <a:close/>
                <a:moveTo>
                  <a:pt x="0" y="1096493"/>
                </a:moveTo>
                <a:lnTo>
                  <a:pt x="49918" y="1125185"/>
                </a:lnTo>
                <a:lnTo>
                  <a:pt x="93120" y="1142207"/>
                </a:lnTo>
                <a:lnTo>
                  <a:pt x="217595" y="1303242"/>
                </a:lnTo>
                <a:lnTo>
                  <a:pt x="151663" y="1272470"/>
                </a:lnTo>
                <a:lnTo>
                  <a:pt x="121450" y="1253615"/>
                </a:lnTo>
                <a:close/>
                <a:moveTo>
                  <a:pt x="919173" y="1082532"/>
                </a:moveTo>
                <a:lnTo>
                  <a:pt x="1052372" y="1254855"/>
                </a:lnTo>
                <a:lnTo>
                  <a:pt x="1023377" y="1272470"/>
                </a:lnTo>
                <a:lnTo>
                  <a:pt x="1012320" y="1277796"/>
                </a:lnTo>
                <a:lnTo>
                  <a:pt x="879685" y="1106205"/>
                </a:lnTo>
                <a:lnTo>
                  <a:pt x="882205" y="1104991"/>
                </a:lnTo>
                <a:close/>
                <a:moveTo>
                  <a:pt x="1029627" y="999759"/>
                </a:moveTo>
                <a:lnTo>
                  <a:pt x="1163645" y="1173141"/>
                </a:lnTo>
                <a:lnTo>
                  <a:pt x="1128362" y="1202252"/>
                </a:lnTo>
                <a:lnTo>
                  <a:pt x="994344" y="1028870"/>
                </a:lnTo>
                <a:close/>
                <a:moveTo>
                  <a:pt x="1129464" y="903248"/>
                </a:moveTo>
                <a:lnTo>
                  <a:pt x="1264587" y="1078059"/>
                </a:lnTo>
                <a:lnTo>
                  <a:pt x="1234751" y="1114219"/>
                </a:lnTo>
                <a:lnTo>
                  <a:pt x="1099628" y="939409"/>
                </a:lnTo>
                <a:close/>
                <a:moveTo>
                  <a:pt x="1216522" y="790207"/>
                </a:moveTo>
                <a:lnTo>
                  <a:pt x="1352860" y="966590"/>
                </a:lnTo>
                <a:lnTo>
                  <a:pt x="1345754" y="979683"/>
                </a:lnTo>
                <a:lnTo>
                  <a:pt x="1324813" y="1005063"/>
                </a:lnTo>
                <a:lnTo>
                  <a:pt x="1189691" y="830252"/>
                </a:lnTo>
                <a:lnTo>
                  <a:pt x="1204582" y="812204"/>
                </a:lnTo>
                <a:close/>
                <a:moveTo>
                  <a:pt x="1288481" y="657631"/>
                </a:moveTo>
                <a:lnTo>
                  <a:pt x="1424820" y="834015"/>
                </a:lnTo>
                <a:lnTo>
                  <a:pt x="1400982" y="877933"/>
                </a:lnTo>
                <a:lnTo>
                  <a:pt x="1264643" y="701549"/>
                </a:lnTo>
                <a:close/>
                <a:moveTo>
                  <a:pt x="1338586" y="496782"/>
                </a:moveTo>
                <a:lnTo>
                  <a:pt x="1476401" y="675076"/>
                </a:lnTo>
                <a:lnTo>
                  <a:pt x="1459844" y="728413"/>
                </a:lnTo>
                <a:lnTo>
                  <a:pt x="1322029" y="550120"/>
                </a:lnTo>
                <a:close/>
                <a:moveTo>
                  <a:pt x="1360571" y="299555"/>
                </a:moveTo>
                <a:lnTo>
                  <a:pt x="1500672" y="480806"/>
                </a:lnTo>
                <a:lnTo>
                  <a:pt x="1494005" y="546938"/>
                </a:lnTo>
                <a:lnTo>
                  <a:pt x="1354185" y="366050"/>
                </a:lnTo>
                <a:lnTo>
                  <a:pt x="1360747" y="300954"/>
                </a:lnTo>
                <a:close/>
                <a:moveTo>
                  <a:pt x="1303461" y="0"/>
                </a:moveTo>
                <a:lnTo>
                  <a:pt x="1456660" y="198195"/>
                </a:lnTo>
                <a:lnTo>
                  <a:pt x="1483342" y="284150"/>
                </a:lnTo>
                <a:lnTo>
                  <a:pt x="1486046" y="310970"/>
                </a:lnTo>
                <a:lnTo>
                  <a:pt x="1337859" y="119258"/>
                </a:lnTo>
                <a:lnTo>
                  <a:pt x="1331960" y="72432"/>
                </a:lnTo>
                <a:close/>
              </a:path>
            </a:pathLst>
          </a:custGeom>
          <a:solidFill>
            <a:srgbClr val="191C50">
              <a:alpha val="29000"/>
            </a:srgbClr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200"/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97E40BB8-EDFE-B8CA-49E1-4038F4A6FE75}"/>
              </a:ext>
            </a:extLst>
          </p:cNvPr>
          <p:cNvSpPr/>
          <p:nvPr/>
        </p:nvSpPr>
        <p:spPr>
          <a:xfrm>
            <a:off x="4504720" y="1600201"/>
            <a:ext cx="1404682" cy="1404683"/>
          </a:xfrm>
          <a:prstGeom prst="ellipse">
            <a:avLst/>
          </a:prstGeom>
          <a:noFill/>
          <a:ln w="38100">
            <a:solidFill>
              <a:srgbClr val="191C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55" name="弧形 54">
            <a:extLst>
              <a:ext uri="{FF2B5EF4-FFF2-40B4-BE49-F238E27FC236}">
                <a16:creationId xmlns:a16="http://schemas.microsoft.com/office/drawing/2014/main" id="{D32516B7-0258-96BC-8E98-A4C957F03E7D}"/>
              </a:ext>
            </a:extLst>
          </p:cNvPr>
          <p:cNvSpPr/>
          <p:nvPr/>
        </p:nvSpPr>
        <p:spPr>
          <a:xfrm>
            <a:off x="4558936" y="1664521"/>
            <a:ext cx="1404682" cy="1404683"/>
          </a:xfrm>
          <a:prstGeom prst="arc">
            <a:avLst>
              <a:gd name="adj1" fmla="val 11571615"/>
              <a:gd name="adj2" fmla="val 14036972"/>
            </a:avLst>
          </a:prstGeom>
          <a:ln w="25400" cap="rnd">
            <a:solidFill>
              <a:srgbClr val="191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200" dirty="0"/>
          </a:p>
        </p:txBody>
      </p:sp>
      <p:sp>
        <p:nvSpPr>
          <p:cNvPr id="56" name="文本框-56" hidden="1">
            <a:extLst>
              <a:ext uri="{FF2B5EF4-FFF2-40B4-BE49-F238E27FC236}">
                <a16:creationId xmlns:a16="http://schemas.microsoft.com/office/drawing/2014/main" id="{D7884DB0-E5A4-616B-F088-E717F565F1F0}"/>
              </a:ext>
            </a:extLst>
          </p:cNvPr>
          <p:cNvSpPr txBox="1"/>
          <p:nvPr/>
        </p:nvSpPr>
        <p:spPr>
          <a:xfrm>
            <a:off x="4790416" y="1627461"/>
            <a:ext cx="92365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rgbClr val="191C50"/>
                </a:solidFill>
                <a:latin typeface="字魂扁桃体" pitchFamily="2" charset="-122"/>
                <a:ea typeface="字魂扁桃体" pitchFamily="2" charset="-122"/>
              </a:rPr>
              <a:t>习</a:t>
            </a: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A053958E-3735-837E-3D6C-19C88AFEC999}"/>
              </a:ext>
            </a:extLst>
          </p:cNvPr>
          <p:cNvSpPr/>
          <p:nvPr/>
        </p:nvSpPr>
        <p:spPr>
          <a:xfrm>
            <a:off x="6171473" y="1728840"/>
            <a:ext cx="1404682" cy="1404683"/>
          </a:xfrm>
          <a:prstGeom prst="ellipse">
            <a:avLst/>
          </a:prstGeom>
          <a:solidFill>
            <a:srgbClr val="FFEF1C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D5571638-230D-864E-FDBD-49257825D9D5}"/>
              </a:ext>
            </a:extLst>
          </p:cNvPr>
          <p:cNvSpPr/>
          <p:nvPr/>
        </p:nvSpPr>
        <p:spPr>
          <a:xfrm>
            <a:off x="6423504" y="2071383"/>
            <a:ext cx="1152651" cy="1062140"/>
          </a:xfrm>
          <a:custGeom>
            <a:avLst/>
            <a:gdLst>
              <a:gd name="connsiteX0" fmla="*/ 496572 w 1500672"/>
              <a:gd name="connsiteY0" fmla="*/ 1212818 h 1382833"/>
              <a:gd name="connsiteX1" fmla="*/ 626468 w 1500672"/>
              <a:gd name="connsiteY1" fmla="*/ 1380867 h 1382833"/>
              <a:gd name="connsiteX2" fmla="*/ 587519 w 1500672"/>
              <a:gd name="connsiteY2" fmla="*/ 1382833 h 1382833"/>
              <a:gd name="connsiteX3" fmla="*/ 569314 w 1500672"/>
              <a:gd name="connsiteY3" fmla="*/ 1381685 h 1382833"/>
              <a:gd name="connsiteX4" fmla="*/ 440399 w 1500672"/>
              <a:gd name="connsiteY4" fmla="*/ 1214904 h 1382833"/>
              <a:gd name="connsiteX5" fmla="*/ 446347 w 1500672"/>
              <a:gd name="connsiteY5" fmla="*/ 1215354 h 1382833"/>
              <a:gd name="connsiteX6" fmla="*/ 247562 w 1500672"/>
              <a:gd name="connsiteY6" fmla="*/ 1191099 h 1382833"/>
              <a:gd name="connsiteX7" fmla="*/ 307093 w 1500672"/>
              <a:gd name="connsiteY7" fmla="*/ 1204818 h 1382833"/>
              <a:gd name="connsiteX8" fmla="*/ 316502 w 1500672"/>
              <a:gd name="connsiteY8" fmla="*/ 1205530 h 1382833"/>
              <a:gd name="connsiteX9" fmla="*/ 443849 w 1500672"/>
              <a:gd name="connsiteY9" fmla="*/ 1370281 h 1382833"/>
              <a:gd name="connsiteX10" fmla="*/ 376035 w 1500672"/>
              <a:gd name="connsiteY10" fmla="*/ 1357305 h 1382833"/>
              <a:gd name="connsiteX11" fmla="*/ 653969 w 1500672"/>
              <a:gd name="connsiteY11" fmla="*/ 1190776 h 1382833"/>
              <a:gd name="connsiteX12" fmla="*/ 785368 w 1500672"/>
              <a:gd name="connsiteY12" fmla="*/ 1360768 h 1382833"/>
              <a:gd name="connsiteX13" fmla="*/ 771803 w 1500672"/>
              <a:gd name="connsiteY13" fmla="*/ 1364256 h 1382833"/>
              <a:gd name="connsiteX14" fmla="*/ 734661 w 1500672"/>
              <a:gd name="connsiteY14" fmla="*/ 1369924 h 1382833"/>
              <a:gd name="connsiteX15" fmla="*/ 603969 w 1500672"/>
              <a:gd name="connsiteY15" fmla="*/ 1200846 h 1382833"/>
              <a:gd name="connsiteX16" fmla="*/ 630631 w 1500672"/>
              <a:gd name="connsiteY16" fmla="*/ 1196777 h 1382833"/>
              <a:gd name="connsiteX17" fmla="*/ 794156 w 1500672"/>
              <a:gd name="connsiteY17" fmla="*/ 1146467 h 1382833"/>
              <a:gd name="connsiteX18" fmla="*/ 926196 w 1500672"/>
              <a:gd name="connsiteY18" fmla="*/ 1317288 h 1382833"/>
              <a:gd name="connsiteX19" fmla="*/ 881153 w 1500672"/>
              <a:gd name="connsiteY19" fmla="*/ 1333774 h 1382833"/>
              <a:gd name="connsiteX20" fmla="*/ 749113 w 1500672"/>
              <a:gd name="connsiteY20" fmla="*/ 1162953 h 1382833"/>
              <a:gd name="connsiteX21" fmla="*/ 0 w 1500672"/>
              <a:gd name="connsiteY21" fmla="*/ 1096493 h 1382833"/>
              <a:gd name="connsiteX22" fmla="*/ 49918 w 1500672"/>
              <a:gd name="connsiteY22" fmla="*/ 1125185 h 1382833"/>
              <a:gd name="connsiteX23" fmla="*/ 93120 w 1500672"/>
              <a:gd name="connsiteY23" fmla="*/ 1142207 h 1382833"/>
              <a:gd name="connsiteX24" fmla="*/ 217595 w 1500672"/>
              <a:gd name="connsiteY24" fmla="*/ 1303242 h 1382833"/>
              <a:gd name="connsiteX25" fmla="*/ 151663 w 1500672"/>
              <a:gd name="connsiteY25" fmla="*/ 1272470 h 1382833"/>
              <a:gd name="connsiteX26" fmla="*/ 121450 w 1500672"/>
              <a:gd name="connsiteY26" fmla="*/ 1253615 h 1382833"/>
              <a:gd name="connsiteX27" fmla="*/ 919173 w 1500672"/>
              <a:gd name="connsiteY27" fmla="*/ 1082532 h 1382833"/>
              <a:gd name="connsiteX28" fmla="*/ 1052372 w 1500672"/>
              <a:gd name="connsiteY28" fmla="*/ 1254855 h 1382833"/>
              <a:gd name="connsiteX29" fmla="*/ 1023377 w 1500672"/>
              <a:gd name="connsiteY29" fmla="*/ 1272470 h 1382833"/>
              <a:gd name="connsiteX30" fmla="*/ 1012320 w 1500672"/>
              <a:gd name="connsiteY30" fmla="*/ 1277796 h 1382833"/>
              <a:gd name="connsiteX31" fmla="*/ 879685 w 1500672"/>
              <a:gd name="connsiteY31" fmla="*/ 1106205 h 1382833"/>
              <a:gd name="connsiteX32" fmla="*/ 882205 w 1500672"/>
              <a:gd name="connsiteY32" fmla="*/ 1104991 h 1382833"/>
              <a:gd name="connsiteX33" fmla="*/ 1029627 w 1500672"/>
              <a:gd name="connsiteY33" fmla="*/ 999759 h 1382833"/>
              <a:gd name="connsiteX34" fmla="*/ 1163645 w 1500672"/>
              <a:gd name="connsiteY34" fmla="*/ 1173141 h 1382833"/>
              <a:gd name="connsiteX35" fmla="*/ 1128362 w 1500672"/>
              <a:gd name="connsiteY35" fmla="*/ 1202252 h 1382833"/>
              <a:gd name="connsiteX36" fmla="*/ 994344 w 1500672"/>
              <a:gd name="connsiteY36" fmla="*/ 1028870 h 1382833"/>
              <a:gd name="connsiteX37" fmla="*/ 1129464 w 1500672"/>
              <a:gd name="connsiteY37" fmla="*/ 903248 h 1382833"/>
              <a:gd name="connsiteX38" fmla="*/ 1264587 w 1500672"/>
              <a:gd name="connsiteY38" fmla="*/ 1078059 h 1382833"/>
              <a:gd name="connsiteX39" fmla="*/ 1234751 w 1500672"/>
              <a:gd name="connsiteY39" fmla="*/ 1114219 h 1382833"/>
              <a:gd name="connsiteX40" fmla="*/ 1099628 w 1500672"/>
              <a:gd name="connsiteY40" fmla="*/ 939409 h 1382833"/>
              <a:gd name="connsiteX41" fmla="*/ 1216522 w 1500672"/>
              <a:gd name="connsiteY41" fmla="*/ 790207 h 1382833"/>
              <a:gd name="connsiteX42" fmla="*/ 1352860 w 1500672"/>
              <a:gd name="connsiteY42" fmla="*/ 966590 h 1382833"/>
              <a:gd name="connsiteX43" fmla="*/ 1345754 w 1500672"/>
              <a:gd name="connsiteY43" fmla="*/ 979683 h 1382833"/>
              <a:gd name="connsiteX44" fmla="*/ 1324813 w 1500672"/>
              <a:gd name="connsiteY44" fmla="*/ 1005063 h 1382833"/>
              <a:gd name="connsiteX45" fmla="*/ 1189691 w 1500672"/>
              <a:gd name="connsiteY45" fmla="*/ 830252 h 1382833"/>
              <a:gd name="connsiteX46" fmla="*/ 1204582 w 1500672"/>
              <a:gd name="connsiteY46" fmla="*/ 812204 h 1382833"/>
              <a:gd name="connsiteX47" fmla="*/ 1288481 w 1500672"/>
              <a:gd name="connsiteY47" fmla="*/ 657631 h 1382833"/>
              <a:gd name="connsiteX48" fmla="*/ 1424820 w 1500672"/>
              <a:gd name="connsiteY48" fmla="*/ 834015 h 1382833"/>
              <a:gd name="connsiteX49" fmla="*/ 1400982 w 1500672"/>
              <a:gd name="connsiteY49" fmla="*/ 877933 h 1382833"/>
              <a:gd name="connsiteX50" fmla="*/ 1264643 w 1500672"/>
              <a:gd name="connsiteY50" fmla="*/ 701549 h 1382833"/>
              <a:gd name="connsiteX51" fmla="*/ 1338586 w 1500672"/>
              <a:gd name="connsiteY51" fmla="*/ 496782 h 1382833"/>
              <a:gd name="connsiteX52" fmla="*/ 1476401 w 1500672"/>
              <a:gd name="connsiteY52" fmla="*/ 675076 h 1382833"/>
              <a:gd name="connsiteX53" fmla="*/ 1459844 w 1500672"/>
              <a:gd name="connsiteY53" fmla="*/ 728413 h 1382833"/>
              <a:gd name="connsiteX54" fmla="*/ 1322029 w 1500672"/>
              <a:gd name="connsiteY54" fmla="*/ 550120 h 1382833"/>
              <a:gd name="connsiteX55" fmla="*/ 1360571 w 1500672"/>
              <a:gd name="connsiteY55" fmla="*/ 299555 h 1382833"/>
              <a:gd name="connsiteX56" fmla="*/ 1500672 w 1500672"/>
              <a:gd name="connsiteY56" fmla="*/ 480806 h 1382833"/>
              <a:gd name="connsiteX57" fmla="*/ 1494005 w 1500672"/>
              <a:gd name="connsiteY57" fmla="*/ 546938 h 1382833"/>
              <a:gd name="connsiteX58" fmla="*/ 1354185 w 1500672"/>
              <a:gd name="connsiteY58" fmla="*/ 366050 h 1382833"/>
              <a:gd name="connsiteX59" fmla="*/ 1360747 w 1500672"/>
              <a:gd name="connsiteY59" fmla="*/ 300954 h 1382833"/>
              <a:gd name="connsiteX60" fmla="*/ 1303461 w 1500672"/>
              <a:gd name="connsiteY60" fmla="*/ 0 h 1382833"/>
              <a:gd name="connsiteX61" fmla="*/ 1456660 w 1500672"/>
              <a:gd name="connsiteY61" fmla="*/ 198195 h 1382833"/>
              <a:gd name="connsiteX62" fmla="*/ 1483342 w 1500672"/>
              <a:gd name="connsiteY62" fmla="*/ 284150 h 1382833"/>
              <a:gd name="connsiteX63" fmla="*/ 1486046 w 1500672"/>
              <a:gd name="connsiteY63" fmla="*/ 310970 h 1382833"/>
              <a:gd name="connsiteX64" fmla="*/ 1337859 w 1500672"/>
              <a:gd name="connsiteY64" fmla="*/ 119258 h 1382833"/>
              <a:gd name="connsiteX65" fmla="*/ 1331960 w 1500672"/>
              <a:gd name="connsiteY65" fmla="*/ 72432 h 1382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500672" h="1382833">
                <a:moveTo>
                  <a:pt x="496572" y="1212818"/>
                </a:moveTo>
                <a:lnTo>
                  <a:pt x="626468" y="1380867"/>
                </a:lnTo>
                <a:lnTo>
                  <a:pt x="587519" y="1382833"/>
                </a:lnTo>
                <a:lnTo>
                  <a:pt x="569314" y="1381685"/>
                </a:lnTo>
                <a:lnTo>
                  <a:pt x="440399" y="1214904"/>
                </a:lnTo>
                <a:lnTo>
                  <a:pt x="446347" y="1215354"/>
                </a:lnTo>
                <a:close/>
                <a:moveTo>
                  <a:pt x="247562" y="1191099"/>
                </a:moveTo>
                <a:lnTo>
                  <a:pt x="307093" y="1204818"/>
                </a:lnTo>
                <a:lnTo>
                  <a:pt x="316502" y="1205530"/>
                </a:lnTo>
                <a:lnTo>
                  <a:pt x="443849" y="1370281"/>
                </a:lnTo>
                <a:lnTo>
                  <a:pt x="376035" y="1357305"/>
                </a:lnTo>
                <a:close/>
                <a:moveTo>
                  <a:pt x="653969" y="1190776"/>
                </a:moveTo>
                <a:lnTo>
                  <a:pt x="785368" y="1360768"/>
                </a:lnTo>
                <a:lnTo>
                  <a:pt x="771803" y="1364256"/>
                </a:lnTo>
                <a:lnTo>
                  <a:pt x="734661" y="1369924"/>
                </a:lnTo>
                <a:lnTo>
                  <a:pt x="603969" y="1200846"/>
                </a:lnTo>
                <a:lnTo>
                  <a:pt x="630631" y="1196777"/>
                </a:lnTo>
                <a:close/>
                <a:moveTo>
                  <a:pt x="794156" y="1146467"/>
                </a:moveTo>
                <a:lnTo>
                  <a:pt x="926196" y="1317288"/>
                </a:lnTo>
                <a:lnTo>
                  <a:pt x="881153" y="1333774"/>
                </a:lnTo>
                <a:lnTo>
                  <a:pt x="749113" y="1162953"/>
                </a:lnTo>
                <a:close/>
                <a:moveTo>
                  <a:pt x="0" y="1096493"/>
                </a:moveTo>
                <a:lnTo>
                  <a:pt x="49918" y="1125185"/>
                </a:lnTo>
                <a:lnTo>
                  <a:pt x="93120" y="1142207"/>
                </a:lnTo>
                <a:lnTo>
                  <a:pt x="217595" y="1303242"/>
                </a:lnTo>
                <a:lnTo>
                  <a:pt x="151663" y="1272470"/>
                </a:lnTo>
                <a:lnTo>
                  <a:pt x="121450" y="1253615"/>
                </a:lnTo>
                <a:close/>
                <a:moveTo>
                  <a:pt x="919173" y="1082532"/>
                </a:moveTo>
                <a:lnTo>
                  <a:pt x="1052372" y="1254855"/>
                </a:lnTo>
                <a:lnTo>
                  <a:pt x="1023377" y="1272470"/>
                </a:lnTo>
                <a:lnTo>
                  <a:pt x="1012320" y="1277796"/>
                </a:lnTo>
                <a:lnTo>
                  <a:pt x="879685" y="1106205"/>
                </a:lnTo>
                <a:lnTo>
                  <a:pt x="882205" y="1104991"/>
                </a:lnTo>
                <a:close/>
                <a:moveTo>
                  <a:pt x="1029627" y="999759"/>
                </a:moveTo>
                <a:lnTo>
                  <a:pt x="1163645" y="1173141"/>
                </a:lnTo>
                <a:lnTo>
                  <a:pt x="1128362" y="1202252"/>
                </a:lnTo>
                <a:lnTo>
                  <a:pt x="994344" y="1028870"/>
                </a:lnTo>
                <a:close/>
                <a:moveTo>
                  <a:pt x="1129464" y="903248"/>
                </a:moveTo>
                <a:lnTo>
                  <a:pt x="1264587" y="1078059"/>
                </a:lnTo>
                <a:lnTo>
                  <a:pt x="1234751" y="1114219"/>
                </a:lnTo>
                <a:lnTo>
                  <a:pt x="1099628" y="939409"/>
                </a:lnTo>
                <a:close/>
                <a:moveTo>
                  <a:pt x="1216522" y="790207"/>
                </a:moveTo>
                <a:lnTo>
                  <a:pt x="1352860" y="966590"/>
                </a:lnTo>
                <a:lnTo>
                  <a:pt x="1345754" y="979683"/>
                </a:lnTo>
                <a:lnTo>
                  <a:pt x="1324813" y="1005063"/>
                </a:lnTo>
                <a:lnTo>
                  <a:pt x="1189691" y="830252"/>
                </a:lnTo>
                <a:lnTo>
                  <a:pt x="1204582" y="812204"/>
                </a:lnTo>
                <a:close/>
                <a:moveTo>
                  <a:pt x="1288481" y="657631"/>
                </a:moveTo>
                <a:lnTo>
                  <a:pt x="1424820" y="834015"/>
                </a:lnTo>
                <a:lnTo>
                  <a:pt x="1400982" y="877933"/>
                </a:lnTo>
                <a:lnTo>
                  <a:pt x="1264643" y="701549"/>
                </a:lnTo>
                <a:close/>
                <a:moveTo>
                  <a:pt x="1338586" y="496782"/>
                </a:moveTo>
                <a:lnTo>
                  <a:pt x="1476401" y="675076"/>
                </a:lnTo>
                <a:lnTo>
                  <a:pt x="1459844" y="728413"/>
                </a:lnTo>
                <a:lnTo>
                  <a:pt x="1322029" y="550120"/>
                </a:lnTo>
                <a:close/>
                <a:moveTo>
                  <a:pt x="1360571" y="299555"/>
                </a:moveTo>
                <a:lnTo>
                  <a:pt x="1500672" y="480806"/>
                </a:lnTo>
                <a:lnTo>
                  <a:pt x="1494005" y="546938"/>
                </a:lnTo>
                <a:lnTo>
                  <a:pt x="1354185" y="366050"/>
                </a:lnTo>
                <a:lnTo>
                  <a:pt x="1360747" y="300954"/>
                </a:lnTo>
                <a:close/>
                <a:moveTo>
                  <a:pt x="1303461" y="0"/>
                </a:moveTo>
                <a:lnTo>
                  <a:pt x="1456660" y="198195"/>
                </a:lnTo>
                <a:lnTo>
                  <a:pt x="1483342" y="284150"/>
                </a:lnTo>
                <a:lnTo>
                  <a:pt x="1486046" y="310970"/>
                </a:lnTo>
                <a:lnTo>
                  <a:pt x="1337859" y="119258"/>
                </a:lnTo>
                <a:lnTo>
                  <a:pt x="1331960" y="72432"/>
                </a:lnTo>
                <a:close/>
              </a:path>
            </a:pathLst>
          </a:custGeom>
          <a:solidFill>
            <a:srgbClr val="191C50">
              <a:alpha val="29000"/>
            </a:srgbClr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200"/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BE7E6116-63AA-82B0-6E7D-87A2A84C71C4}"/>
              </a:ext>
            </a:extLst>
          </p:cNvPr>
          <p:cNvSpPr/>
          <p:nvPr/>
        </p:nvSpPr>
        <p:spPr>
          <a:xfrm>
            <a:off x="6063040" y="1600201"/>
            <a:ext cx="1404682" cy="1404683"/>
          </a:xfrm>
          <a:prstGeom prst="ellipse">
            <a:avLst/>
          </a:prstGeom>
          <a:noFill/>
          <a:ln w="38100">
            <a:solidFill>
              <a:srgbClr val="191C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61" name="弧形 60">
            <a:extLst>
              <a:ext uri="{FF2B5EF4-FFF2-40B4-BE49-F238E27FC236}">
                <a16:creationId xmlns:a16="http://schemas.microsoft.com/office/drawing/2014/main" id="{BABCDD1E-A3B6-356D-D65B-5D10E99CD2F5}"/>
              </a:ext>
            </a:extLst>
          </p:cNvPr>
          <p:cNvSpPr/>
          <p:nvPr/>
        </p:nvSpPr>
        <p:spPr>
          <a:xfrm>
            <a:off x="6117256" y="1664521"/>
            <a:ext cx="1404682" cy="1404683"/>
          </a:xfrm>
          <a:prstGeom prst="arc">
            <a:avLst>
              <a:gd name="adj1" fmla="val 11571615"/>
              <a:gd name="adj2" fmla="val 14036972"/>
            </a:avLst>
          </a:prstGeom>
          <a:ln w="25400" cap="rnd">
            <a:solidFill>
              <a:srgbClr val="191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200" dirty="0"/>
          </a:p>
        </p:txBody>
      </p:sp>
      <p:sp>
        <p:nvSpPr>
          <p:cNvPr id="62" name="文本框-62" hidden="1">
            <a:extLst>
              <a:ext uri="{FF2B5EF4-FFF2-40B4-BE49-F238E27FC236}">
                <a16:creationId xmlns:a16="http://schemas.microsoft.com/office/drawing/2014/main" id="{4B77B029-0692-F19E-37C5-0D0F88A5A358}"/>
              </a:ext>
            </a:extLst>
          </p:cNvPr>
          <p:cNvSpPr txBox="1"/>
          <p:nvPr/>
        </p:nvSpPr>
        <p:spPr>
          <a:xfrm>
            <a:off x="6348736" y="1627461"/>
            <a:ext cx="92365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rgbClr val="191C50"/>
                </a:solidFill>
                <a:latin typeface="字魂扁桃体" pitchFamily="2" charset="-122"/>
                <a:ea typeface="字魂扁桃体" pitchFamily="2" charset="-122"/>
              </a:rPr>
              <a:t>总</a:t>
            </a:r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id="{47585BF2-45F1-08E2-7C32-9B20C65BB33E}"/>
              </a:ext>
            </a:extLst>
          </p:cNvPr>
          <p:cNvSpPr/>
          <p:nvPr/>
        </p:nvSpPr>
        <p:spPr>
          <a:xfrm>
            <a:off x="7729793" y="1728840"/>
            <a:ext cx="1404682" cy="1404683"/>
          </a:xfrm>
          <a:prstGeom prst="ellipse">
            <a:avLst/>
          </a:prstGeom>
          <a:solidFill>
            <a:srgbClr val="FFEF1C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4A6370AC-AFAD-530B-B4FE-A99EC48D44A9}"/>
              </a:ext>
            </a:extLst>
          </p:cNvPr>
          <p:cNvSpPr/>
          <p:nvPr/>
        </p:nvSpPr>
        <p:spPr>
          <a:xfrm>
            <a:off x="7981824" y="2071383"/>
            <a:ext cx="1152651" cy="1062140"/>
          </a:xfrm>
          <a:custGeom>
            <a:avLst/>
            <a:gdLst>
              <a:gd name="connsiteX0" fmla="*/ 496572 w 1500672"/>
              <a:gd name="connsiteY0" fmla="*/ 1212818 h 1382833"/>
              <a:gd name="connsiteX1" fmla="*/ 626468 w 1500672"/>
              <a:gd name="connsiteY1" fmla="*/ 1380867 h 1382833"/>
              <a:gd name="connsiteX2" fmla="*/ 587519 w 1500672"/>
              <a:gd name="connsiteY2" fmla="*/ 1382833 h 1382833"/>
              <a:gd name="connsiteX3" fmla="*/ 569314 w 1500672"/>
              <a:gd name="connsiteY3" fmla="*/ 1381685 h 1382833"/>
              <a:gd name="connsiteX4" fmla="*/ 440399 w 1500672"/>
              <a:gd name="connsiteY4" fmla="*/ 1214904 h 1382833"/>
              <a:gd name="connsiteX5" fmla="*/ 446347 w 1500672"/>
              <a:gd name="connsiteY5" fmla="*/ 1215354 h 1382833"/>
              <a:gd name="connsiteX6" fmla="*/ 247562 w 1500672"/>
              <a:gd name="connsiteY6" fmla="*/ 1191099 h 1382833"/>
              <a:gd name="connsiteX7" fmla="*/ 307093 w 1500672"/>
              <a:gd name="connsiteY7" fmla="*/ 1204818 h 1382833"/>
              <a:gd name="connsiteX8" fmla="*/ 316502 w 1500672"/>
              <a:gd name="connsiteY8" fmla="*/ 1205530 h 1382833"/>
              <a:gd name="connsiteX9" fmla="*/ 443849 w 1500672"/>
              <a:gd name="connsiteY9" fmla="*/ 1370281 h 1382833"/>
              <a:gd name="connsiteX10" fmla="*/ 376035 w 1500672"/>
              <a:gd name="connsiteY10" fmla="*/ 1357305 h 1382833"/>
              <a:gd name="connsiteX11" fmla="*/ 653969 w 1500672"/>
              <a:gd name="connsiteY11" fmla="*/ 1190776 h 1382833"/>
              <a:gd name="connsiteX12" fmla="*/ 785368 w 1500672"/>
              <a:gd name="connsiteY12" fmla="*/ 1360768 h 1382833"/>
              <a:gd name="connsiteX13" fmla="*/ 771803 w 1500672"/>
              <a:gd name="connsiteY13" fmla="*/ 1364256 h 1382833"/>
              <a:gd name="connsiteX14" fmla="*/ 734661 w 1500672"/>
              <a:gd name="connsiteY14" fmla="*/ 1369924 h 1382833"/>
              <a:gd name="connsiteX15" fmla="*/ 603969 w 1500672"/>
              <a:gd name="connsiteY15" fmla="*/ 1200846 h 1382833"/>
              <a:gd name="connsiteX16" fmla="*/ 630631 w 1500672"/>
              <a:gd name="connsiteY16" fmla="*/ 1196777 h 1382833"/>
              <a:gd name="connsiteX17" fmla="*/ 794156 w 1500672"/>
              <a:gd name="connsiteY17" fmla="*/ 1146467 h 1382833"/>
              <a:gd name="connsiteX18" fmla="*/ 926196 w 1500672"/>
              <a:gd name="connsiteY18" fmla="*/ 1317288 h 1382833"/>
              <a:gd name="connsiteX19" fmla="*/ 881153 w 1500672"/>
              <a:gd name="connsiteY19" fmla="*/ 1333774 h 1382833"/>
              <a:gd name="connsiteX20" fmla="*/ 749113 w 1500672"/>
              <a:gd name="connsiteY20" fmla="*/ 1162953 h 1382833"/>
              <a:gd name="connsiteX21" fmla="*/ 0 w 1500672"/>
              <a:gd name="connsiteY21" fmla="*/ 1096493 h 1382833"/>
              <a:gd name="connsiteX22" fmla="*/ 49918 w 1500672"/>
              <a:gd name="connsiteY22" fmla="*/ 1125185 h 1382833"/>
              <a:gd name="connsiteX23" fmla="*/ 93120 w 1500672"/>
              <a:gd name="connsiteY23" fmla="*/ 1142207 h 1382833"/>
              <a:gd name="connsiteX24" fmla="*/ 217595 w 1500672"/>
              <a:gd name="connsiteY24" fmla="*/ 1303242 h 1382833"/>
              <a:gd name="connsiteX25" fmla="*/ 151663 w 1500672"/>
              <a:gd name="connsiteY25" fmla="*/ 1272470 h 1382833"/>
              <a:gd name="connsiteX26" fmla="*/ 121450 w 1500672"/>
              <a:gd name="connsiteY26" fmla="*/ 1253615 h 1382833"/>
              <a:gd name="connsiteX27" fmla="*/ 919173 w 1500672"/>
              <a:gd name="connsiteY27" fmla="*/ 1082532 h 1382833"/>
              <a:gd name="connsiteX28" fmla="*/ 1052372 w 1500672"/>
              <a:gd name="connsiteY28" fmla="*/ 1254855 h 1382833"/>
              <a:gd name="connsiteX29" fmla="*/ 1023377 w 1500672"/>
              <a:gd name="connsiteY29" fmla="*/ 1272470 h 1382833"/>
              <a:gd name="connsiteX30" fmla="*/ 1012320 w 1500672"/>
              <a:gd name="connsiteY30" fmla="*/ 1277796 h 1382833"/>
              <a:gd name="connsiteX31" fmla="*/ 879685 w 1500672"/>
              <a:gd name="connsiteY31" fmla="*/ 1106205 h 1382833"/>
              <a:gd name="connsiteX32" fmla="*/ 882205 w 1500672"/>
              <a:gd name="connsiteY32" fmla="*/ 1104991 h 1382833"/>
              <a:gd name="connsiteX33" fmla="*/ 1029627 w 1500672"/>
              <a:gd name="connsiteY33" fmla="*/ 999759 h 1382833"/>
              <a:gd name="connsiteX34" fmla="*/ 1163645 w 1500672"/>
              <a:gd name="connsiteY34" fmla="*/ 1173141 h 1382833"/>
              <a:gd name="connsiteX35" fmla="*/ 1128362 w 1500672"/>
              <a:gd name="connsiteY35" fmla="*/ 1202252 h 1382833"/>
              <a:gd name="connsiteX36" fmla="*/ 994344 w 1500672"/>
              <a:gd name="connsiteY36" fmla="*/ 1028870 h 1382833"/>
              <a:gd name="connsiteX37" fmla="*/ 1129464 w 1500672"/>
              <a:gd name="connsiteY37" fmla="*/ 903248 h 1382833"/>
              <a:gd name="connsiteX38" fmla="*/ 1264587 w 1500672"/>
              <a:gd name="connsiteY38" fmla="*/ 1078059 h 1382833"/>
              <a:gd name="connsiteX39" fmla="*/ 1234751 w 1500672"/>
              <a:gd name="connsiteY39" fmla="*/ 1114219 h 1382833"/>
              <a:gd name="connsiteX40" fmla="*/ 1099628 w 1500672"/>
              <a:gd name="connsiteY40" fmla="*/ 939409 h 1382833"/>
              <a:gd name="connsiteX41" fmla="*/ 1216522 w 1500672"/>
              <a:gd name="connsiteY41" fmla="*/ 790207 h 1382833"/>
              <a:gd name="connsiteX42" fmla="*/ 1352860 w 1500672"/>
              <a:gd name="connsiteY42" fmla="*/ 966590 h 1382833"/>
              <a:gd name="connsiteX43" fmla="*/ 1345754 w 1500672"/>
              <a:gd name="connsiteY43" fmla="*/ 979683 h 1382833"/>
              <a:gd name="connsiteX44" fmla="*/ 1324813 w 1500672"/>
              <a:gd name="connsiteY44" fmla="*/ 1005063 h 1382833"/>
              <a:gd name="connsiteX45" fmla="*/ 1189691 w 1500672"/>
              <a:gd name="connsiteY45" fmla="*/ 830252 h 1382833"/>
              <a:gd name="connsiteX46" fmla="*/ 1204582 w 1500672"/>
              <a:gd name="connsiteY46" fmla="*/ 812204 h 1382833"/>
              <a:gd name="connsiteX47" fmla="*/ 1288481 w 1500672"/>
              <a:gd name="connsiteY47" fmla="*/ 657631 h 1382833"/>
              <a:gd name="connsiteX48" fmla="*/ 1424820 w 1500672"/>
              <a:gd name="connsiteY48" fmla="*/ 834015 h 1382833"/>
              <a:gd name="connsiteX49" fmla="*/ 1400982 w 1500672"/>
              <a:gd name="connsiteY49" fmla="*/ 877933 h 1382833"/>
              <a:gd name="connsiteX50" fmla="*/ 1264643 w 1500672"/>
              <a:gd name="connsiteY50" fmla="*/ 701549 h 1382833"/>
              <a:gd name="connsiteX51" fmla="*/ 1338586 w 1500672"/>
              <a:gd name="connsiteY51" fmla="*/ 496782 h 1382833"/>
              <a:gd name="connsiteX52" fmla="*/ 1476401 w 1500672"/>
              <a:gd name="connsiteY52" fmla="*/ 675076 h 1382833"/>
              <a:gd name="connsiteX53" fmla="*/ 1459844 w 1500672"/>
              <a:gd name="connsiteY53" fmla="*/ 728413 h 1382833"/>
              <a:gd name="connsiteX54" fmla="*/ 1322029 w 1500672"/>
              <a:gd name="connsiteY54" fmla="*/ 550120 h 1382833"/>
              <a:gd name="connsiteX55" fmla="*/ 1360571 w 1500672"/>
              <a:gd name="connsiteY55" fmla="*/ 299555 h 1382833"/>
              <a:gd name="connsiteX56" fmla="*/ 1500672 w 1500672"/>
              <a:gd name="connsiteY56" fmla="*/ 480806 h 1382833"/>
              <a:gd name="connsiteX57" fmla="*/ 1494005 w 1500672"/>
              <a:gd name="connsiteY57" fmla="*/ 546938 h 1382833"/>
              <a:gd name="connsiteX58" fmla="*/ 1354185 w 1500672"/>
              <a:gd name="connsiteY58" fmla="*/ 366050 h 1382833"/>
              <a:gd name="connsiteX59" fmla="*/ 1360747 w 1500672"/>
              <a:gd name="connsiteY59" fmla="*/ 300954 h 1382833"/>
              <a:gd name="connsiteX60" fmla="*/ 1303461 w 1500672"/>
              <a:gd name="connsiteY60" fmla="*/ 0 h 1382833"/>
              <a:gd name="connsiteX61" fmla="*/ 1456660 w 1500672"/>
              <a:gd name="connsiteY61" fmla="*/ 198195 h 1382833"/>
              <a:gd name="connsiteX62" fmla="*/ 1483342 w 1500672"/>
              <a:gd name="connsiteY62" fmla="*/ 284150 h 1382833"/>
              <a:gd name="connsiteX63" fmla="*/ 1486046 w 1500672"/>
              <a:gd name="connsiteY63" fmla="*/ 310970 h 1382833"/>
              <a:gd name="connsiteX64" fmla="*/ 1337859 w 1500672"/>
              <a:gd name="connsiteY64" fmla="*/ 119258 h 1382833"/>
              <a:gd name="connsiteX65" fmla="*/ 1331960 w 1500672"/>
              <a:gd name="connsiteY65" fmla="*/ 72432 h 1382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500672" h="1382833">
                <a:moveTo>
                  <a:pt x="496572" y="1212818"/>
                </a:moveTo>
                <a:lnTo>
                  <a:pt x="626468" y="1380867"/>
                </a:lnTo>
                <a:lnTo>
                  <a:pt x="587519" y="1382833"/>
                </a:lnTo>
                <a:lnTo>
                  <a:pt x="569314" y="1381685"/>
                </a:lnTo>
                <a:lnTo>
                  <a:pt x="440399" y="1214904"/>
                </a:lnTo>
                <a:lnTo>
                  <a:pt x="446347" y="1215354"/>
                </a:lnTo>
                <a:close/>
                <a:moveTo>
                  <a:pt x="247562" y="1191099"/>
                </a:moveTo>
                <a:lnTo>
                  <a:pt x="307093" y="1204818"/>
                </a:lnTo>
                <a:lnTo>
                  <a:pt x="316502" y="1205530"/>
                </a:lnTo>
                <a:lnTo>
                  <a:pt x="443849" y="1370281"/>
                </a:lnTo>
                <a:lnTo>
                  <a:pt x="376035" y="1357305"/>
                </a:lnTo>
                <a:close/>
                <a:moveTo>
                  <a:pt x="653969" y="1190776"/>
                </a:moveTo>
                <a:lnTo>
                  <a:pt x="785368" y="1360768"/>
                </a:lnTo>
                <a:lnTo>
                  <a:pt x="771803" y="1364256"/>
                </a:lnTo>
                <a:lnTo>
                  <a:pt x="734661" y="1369924"/>
                </a:lnTo>
                <a:lnTo>
                  <a:pt x="603969" y="1200846"/>
                </a:lnTo>
                <a:lnTo>
                  <a:pt x="630631" y="1196777"/>
                </a:lnTo>
                <a:close/>
                <a:moveTo>
                  <a:pt x="794156" y="1146467"/>
                </a:moveTo>
                <a:lnTo>
                  <a:pt x="926196" y="1317288"/>
                </a:lnTo>
                <a:lnTo>
                  <a:pt x="881153" y="1333774"/>
                </a:lnTo>
                <a:lnTo>
                  <a:pt x="749113" y="1162953"/>
                </a:lnTo>
                <a:close/>
                <a:moveTo>
                  <a:pt x="0" y="1096493"/>
                </a:moveTo>
                <a:lnTo>
                  <a:pt x="49918" y="1125185"/>
                </a:lnTo>
                <a:lnTo>
                  <a:pt x="93120" y="1142207"/>
                </a:lnTo>
                <a:lnTo>
                  <a:pt x="217595" y="1303242"/>
                </a:lnTo>
                <a:lnTo>
                  <a:pt x="151663" y="1272470"/>
                </a:lnTo>
                <a:lnTo>
                  <a:pt x="121450" y="1253615"/>
                </a:lnTo>
                <a:close/>
                <a:moveTo>
                  <a:pt x="919173" y="1082532"/>
                </a:moveTo>
                <a:lnTo>
                  <a:pt x="1052372" y="1254855"/>
                </a:lnTo>
                <a:lnTo>
                  <a:pt x="1023377" y="1272470"/>
                </a:lnTo>
                <a:lnTo>
                  <a:pt x="1012320" y="1277796"/>
                </a:lnTo>
                <a:lnTo>
                  <a:pt x="879685" y="1106205"/>
                </a:lnTo>
                <a:lnTo>
                  <a:pt x="882205" y="1104991"/>
                </a:lnTo>
                <a:close/>
                <a:moveTo>
                  <a:pt x="1029627" y="999759"/>
                </a:moveTo>
                <a:lnTo>
                  <a:pt x="1163645" y="1173141"/>
                </a:lnTo>
                <a:lnTo>
                  <a:pt x="1128362" y="1202252"/>
                </a:lnTo>
                <a:lnTo>
                  <a:pt x="994344" y="1028870"/>
                </a:lnTo>
                <a:close/>
                <a:moveTo>
                  <a:pt x="1129464" y="903248"/>
                </a:moveTo>
                <a:lnTo>
                  <a:pt x="1264587" y="1078059"/>
                </a:lnTo>
                <a:lnTo>
                  <a:pt x="1234751" y="1114219"/>
                </a:lnTo>
                <a:lnTo>
                  <a:pt x="1099628" y="939409"/>
                </a:lnTo>
                <a:close/>
                <a:moveTo>
                  <a:pt x="1216522" y="790207"/>
                </a:moveTo>
                <a:lnTo>
                  <a:pt x="1352860" y="966590"/>
                </a:lnTo>
                <a:lnTo>
                  <a:pt x="1345754" y="979683"/>
                </a:lnTo>
                <a:lnTo>
                  <a:pt x="1324813" y="1005063"/>
                </a:lnTo>
                <a:lnTo>
                  <a:pt x="1189691" y="830252"/>
                </a:lnTo>
                <a:lnTo>
                  <a:pt x="1204582" y="812204"/>
                </a:lnTo>
                <a:close/>
                <a:moveTo>
                  <a:pt x="1288481" y="657631"/>
                </a:moveTo>
                <a:lnTo>
                  <a:pt x="1424820" y="834015"/>
                </a:lnTo>
                <a:lnTo>
                  <a:pt x="1400982" y="877933"/>
                </a:lnTo>
                <a:lnTo>
                  <a:pt x="1264643" y="701549"/>
                </a:lnTo>
                <a:close/>
                <a:moveTo>
                  <a:pt x="1338586" y="496782"/>
                </a:moveTo>
                <a:lnTo>
                  <a:pt x="1476401" y="675076"/>
                </a:lnTo>
                <a:lnTo>
                  <a:pt x="1459844" y="728413"/>
                </a:lnTo>
                <a:lnTo>
                  <a:pt x="1322029" y="550120"/>
                </a:lnTo>
                <a:close/>
                <a:moveTo>
                  <a:pt x="1360571" y="299555"/>
                </a:moveTo>
                <a:lnTo>
                  <a:pt x="1500672" y="480806"/>
                </a:lnTo>
                <a:lnTo>
                  <a:pt x="1494005" y="546938"/>
                </a:lnTo>
                <a:lnTo>
                  <a:pt x="1354185" y="366050"/>
                </a:lnTo>
                <a:lnTo>
                  <a:pt x="1360747" y="300954"/>
                </a:lnTo>
                <a:close/>
                <a:moveTo>
                  <a:pt x="1303461" y="0"/>
                </a:moveTo>
                <a:lnTo>
                  <a:pt x="1456660" y="198195"/>
                </a:lnTo>
                <a:lnTo>
                  <a:pt x="1483342" y="284150"/>
                </a:lnTo>
                <a:lnTo>
                  <a:pt x="1486046" y="310970"/>
                </a:lnTo>
                <a:lnTo>
                  <a:pt x="1337859" y="119258"/>
                </a:lnTo>
                <a:lnTo>
                  <a:pt x="1331960" y="72432"/>
                </a:lnTo>
                <a:close/>
              </a:path>
            </a:pathLst>
          </a:custGeom>
          <a:solidFill>
            <a:srgbClr val="191C50">
              <a:alpha val="29000"/>
            </a:srgbClr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200"/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5C3BF58C-D327-50C9-113B-FD7F25C9E9D9}"/>
              </a:ext>
            </a:extLst>
          </p:cNvPr>
          <p:cNvSpPr/>
          <p:nvPr/>
        </p:nvSpPr>
        <p:spPr>
          <a:xfrm>
            <a:off x="7621360" y="1600201"/>
            <a:ext cx="1404682" cy="1404683"/>
          </a:xfrm>
          <a:prstGeom prst="ellipse">
            <a:avLst/>
          </a:prstGeom>
          <a:noFill/>
          <a:ln w="38100">
            <a:solidFill>
              <a:srgbClr val="191C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67" name="弧形 66">
            <a:extLst>
              <a:ext uri="{FF2B5EF4-FFF2-40B4-BE49-F238E27FC236}">
                <a16:creationId xmlns:a16="http://schemas.microsoft.com/office/drawing/2014/main" id="{EEF1A800-9E1B-2490-A212-0BF55910EC42}"/>
              </a:ext>
            </a:extLst>
          </p:cNvPr>
          <p:cNvSpPr/>
          <p:nvPr/>
        </p:nvSpPr>
        <p:spPr>
          <a:xfrm>
            <a:off x="7675576" y="1664521"/>
            <a:ext cx="1404682" cy="1404683"/>
          </a:xfrm>
          <a:prstGeom prst="arc">
            <a:avLst>
              <a:gd name="adj1" fmla="val 11571615"/>
              <a:gd name="adj2" fmla="val 14036972"/>
            </a:avLst>
          </a:prstGeom>
          <a:ln w="25400" cap="rnd">
            <a:solidFill>
              <a:srgbClr val="191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200" dirty="0"/>
          </a:p>
        </p:txBody>
      </p:sp>
      <p:sp>
        <p:nvSpPr>
          <p:cNvPr id="68" name="文本框-68" hidden="1">
            <a:extLst>
              <a:ext uri="{FF2B5EF4-FFF2-40B4-BE49-F238E27FC236}">
                <a16:creationId xmlns:a16="http://schemas.microsoft.com/office/drawing/2014/main" id="{B2ABD935-E2AF-D7F2-444D-9AFDDCA16274}"/>
              </a:ext>
            </a:extLst>
          </p:cNvPr>
          <p:cNvSpPr txBox="1"/>
          <p:nvPr/>
        </p:nvSpPr>
        <p:spPr>
          <a:xfrm>
            <a:off x="7907056" y="1627461"/>
            <a:ext cx="92365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rgbClr val="191C50"/>
                </a:solidFill>
                <a:latin typeface="字魂扁桃体" pitchFamily="2" charset="-122"/>
                <a:ea typeface="字魂扁桃体" pitchFamily="2" charset="-122"/>
              </a:rPr>
              <a:t>结</a:t>
            </a: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C97B3A3B-67F1-B70D-976B-374B966267CB}"/>
              </a:ext>
            </a:extLst>
          </p:cNvPr>
          <p:cNvSpPr/>
          <p:nvPr/>
        </p:nvSpPr>
        <p:spPr>
          <a:xfrm>
            <a:off x="3110395" y="3612137"/>
            <a:ext cx="1404682" cy="1404683"/>
          </a:xfrm>
          <a:prstGeom prst="ellipse">
            <a:avLst/>
          </a:prstGeom>
          <a:solidFill>
            <a:srgbClr val="FFEF1C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EB77DE5B-AAB1-5D34-9CD2-42107C73D361}"/>
              </a:ext>
            </a:extLst>
          </p:cNvPr>
          <p:cNvSpPr/>
          <p:nvPr/>
        </p:nvSpPr>
        <p:spPr>
          <a:xfrm>
            <a:off x="3362426" y="3954680"/>
            <a:ext cx="1152651" cy="1062140"/>
          </a:xfrm>
          <a:custGeom>
            <a:avLst/>
            <a:gdLst>
              <a:gd name="connsiteX0" fmla="*/ 496572 w 1500672"/>
              <a:gd name="connsiteY0" fmla="*/ 1212818 h 1382833"/>
              <a:gd name="connsiteX1" fmla="*/ 626468 w 1500672"/>
              <a:gd name="connsiteY1" fmla="*/ 1380867 h 1382833"/>
              <a:gd name="connsiteX2" fmla="*/ 587519 w 1500672"/>
              <a:gd name="connsiteY2" fmla="*/ 1382833 h 1382833"/>
              <a:gd name="connsiteX3" fmla="*/ 569314 w 1500672"/>
              <a:gd name="connsiteY3" fmla="*/ 1381685 h 1382833"/>
              <a:gd name="connsiteX4" fmla="*/ 440399 w 1500672"/>
              <a:gd name="connsiteY4" fmla="*/ 1214904 h 1382833"/>
              <a:gd name="connsiteX5" fmla="*/ 446347 w 1500672"/>
              <a:gd name="connsiteY5" fmla="*/ 1215354 h 1382833"/>
              <a:gd name="connsiteX6" fmla="*/ 247562 w 1500672"/>
              <a:gd name="connsiteY6" fmla="*/ 1191099 h 1382833"/>
              <a:gd name="connsiteX7" fmla="*/ 307093 w 1500672"/>
              <a:gd name="connsiteY7" fmla="*/ 1204818 h 1382833"/>
              <a:gd name="connsiteX8" fmla="*/ 316502 w 1500672"/>
              <a:gd name="connsiteY8" fmla="*/ 1205530 h 1382833"/>
              <a:gd name="connsiteX9" fmla="*/ 443849 w 1500672"/>
              <a:gd name="connsiteY9" fmla="*/ 1370281 h 1382833"/>
              <a:gd name="connsiteX10" fmla="*/ 376035 w 1500672"/>
              <a:gd name="connsiteY10" fmla="*/ 1357305 h 1382833"/>
              <a:gd name="connsiteX11" fmla="*/ 653969 w 1500672"/>
              <a:gd name="connsiteY11" fmla="*/ 1190776 h 1382833"/>
              <a:gd name="connsiteX12" fmla="*/ 785368 w 1500672"/>
              <a:gd name="connsiteY12" fmla="*/ 1360768 h 1382833"/>
              <a:gd name="connsiteX13" fmla="*/ 771803 w 1500672"/>
              <a:gd name="connsiteY13" fmla="*/ 1364256 h 1382833"/>
              <a:gd name="connsiteX14" fmla="*/ 734661 w 1500672"/>
              <a:gd name="connsiteY14" fmla="*/ 1369924 h 1382833"/>
              <a:gd name="connsiteX15" fmla="*/ 603969 w 1500672"/>
              <a:gd name="connsiteY15" fmla="*/ 1200846 h 1382833"/>
              <a:gd name="connsiteX16" fmla="*/ 630631 w 1500672"/>
              <a:gd name="connsiteY16" fmla="*/ 1196777 h 1382833"/>
              <a:gd name="connsiteX17" fmla="*/ 794156 w 1500672"/>
              <a:gd name="connsiteY17" fmla="*/ 1146467 h 1382833"/>
              <a:gd name="connsiteX18" fmla="*/ 926196 w 1500672"/>
              <a:gd name="connsiteY18" fmla="*/ 1317288 h 1382833"/>
              <a:gd name="connsiteX19" fmla="*/ 881153 w 1500672"/>
              <a:gd name="connsiteY19" fmla="*/ 1333774 h 1382833"/>
              <a:gd name="connsiteX20" fmla="*/ 749113 w 1500672"/>
              <a:gd name="connsiteY20" fmla="*/ 1162953 h 1382833"/>
              <a:gd name="connsiteX21" fmla="*/ 0 w 1500672"/>
              <a:gd name="connsiteY21" fmla="*/ 1096493 h 1382833"/>
              <a:gd name="connsiteX22" fmla="*/ 49918 w 1500672"/>
              <a:gd name="connsiteY22" fmla="*/ 1125185 h 1382833"/>
              <a:gd name="connsiteX23" fmla="*/ 93120 w 1500672"/>
              <a:gd name="connsiteY23" fmla="*/ 1142207 h 1382833"/>
              <a:gd name="connsiteX24" fmla="*/ 217595 w 1500672"/>
              <a:gd name="connsiteY24" fmla="*/ 1303242 h 1382833"/>
              <a:gd name="connsiteX25" fmla="*/ 151663 w 1500672"/>
              <a:gd name="connsiteY25" fmla="*/ 1272470 h 1382833"/>
              <a:gd name="connsiteX26" fmla="*/ 121450 w 1500672"/>
              <a:gd name="connsiteY26" fmla="*/ 1253615 h 1382833"/>
              <a:gd name="connsiteX27" fmla="*/ 919173 w 1500672"/>
              <a:gd name="connsiteY27" fmla="*/ 1082532 h 1382833"/>
              <a:gd name="connsiteX28" fmla="*/ 1052372 w 1500672"/>
              <a:gd name="connsiteY28" fmla="*/ 1254855 h 1382833"/>
              <a:gd name="connsiteX29" fmla="*/ 1023377 w 1500672"/>
              <a:gd name="connsiteY29" fmla="*/ 1272470 h 1382833"/>
              <a:gd name="connsiteX30" fmla="*/ 1012320 w 1500672"/>
              <a:gd name="connsiteY30" fmla="*/ 1277796 h 1382833"/>
              <a:gd name="connsiteX31" fmla="*/ 879685 w 1500672"/>
              <a:gd name="connsiteY31" fmla="*/ 1106205 h 1382833"/>
              <a:gd name="connsiteX32" fmla="*/ 882205 w 1500672"/>
              <a:gd name="connsiteY32" fmla="*/ 1104991 h 1382833"/>
              <a:gd name="connsiteX33" fmla="*/ 1029627 w 1500672"/>
              <a:gd name="connsiteY33" fmla="*/ 999759 h 1382833"/>
              <a:gd name="connsiteX34" fmla="*/ 1163645 w 1500672"/>
              <a:gd name="connsiteY34" fmla="*/ 1173141 h 1382833"/>
              <a:gd name="connsiteX35" fmla="*/ 1128362 w 1500672"/>
              <a:gd name="connsiteY35" fmla="*/ 1202252 h 1382833"/>
              <a:gd name="connsiteX36" fmla="*/ 994344 w 1500672"/>
              <a:gd name="connsiteY36" fmla="*/ 1028870 h 1382833"/>
              <a:gd name="connsiteX37" fmla="*/ 1129464 w 1500672"/>
              <a:gd name="connsiteY37" fmla="*/ 903248 h 1382833"/>
              <a:gd name="connsiteX38" fmla="*/ 1264587 w 1500672"/>
              <a:gd name="connsiteY38" fmla="*/ 1078059 h 1382833"/>
              <a:gd name="connsiteX39" fmla="*/ 1234751 w 1500672"/>
              <a:gd name="connsiteY39" fmla="*/ 1114219 h 1382833"/>
              <a:gd name="connsiteX40" fmla="*/ 1099628 w 1500672"/>
              <a:gd name="connsiteY40" fmla="*/ 939409 h 1382833"/>
              <a:gd name="connsiteX41" fmla="*/ 1216522 w 1500672"/>
              <a:gd name="connsiteY41" fmla="*/ 790207 h 1382833"/>
              <a:gd name="connsiteX42" fmla="*/ 1352860 w 1500672"/>
              <a:gd name="connsiteY42" fmla="*/ 966590 h 1382833"/>
              <a:gd name="connsiteX43" fmla="*/ 1345754 w 1500672"/>
              <a:gd name="connsiteY43" fmla="*/ 979683 h 1382833"/>
              <a:gd name="connsiteX44" fmla="*/ 1324813 w 1500672"/>
              <a:gd name="connsiteY44" fmla="*/ 1005063 h 1382833"/>
              <a:gd name="connsiteX45" fmla="*/ 1189691 w 1500672"/>
              <a:gd name="connsiteY45" fmla="*/ 830252 h 1382833"/>
              <a:gd name="connsiteX46" fmla="*/ 1204582 w 1500672"/>
              <a:gd name="connsiteY46" fmla="*/ 812204 h 1382833"/>
              <a:gd name="connsiteX47" fmla="*/ 1288481 w 1500672"/>
              <a:gd name="connsiteY47" fmla="*/ 657631 h 1382833"/>
              <a:gd name="connsiteX48" fmla="*/ 1424820 w 1500672"/>
              <a:gd name="connsiteY48" fmla="*/ 834015 h 1382833"/>
              <a:gd name="connsiteX49" fmla="*/ 1400982 w 1500672"/>
              <a:gd name="connsiteY49" fmla="*/ 877933 h 1382833"/>
              <a:gd name="connsiteX50" fmla="*/ 1264643 w 1500672"/>
              <a:gd name="connsiteY50" fmla="*/ 701549 h 1382833"/>
              <a:gd name="connsiteX51" fmla="*/ 1338586 w 1500672"/>
              <a:gd name="connsiteY51" fmla="*/ 496782 h 1382833"/>
              <a:gd name="connsiteX52" fmla="*/ 1476401 w 1500672"/>
              <a:gd name="connsiteY52" fmla="*/ 675076 h 1382833"/>
              <a:gd name="connsiteX53" fmla="*/ 1459844 w 1500672"/>
              <a:gd name="connsiteY53" fmla="*/ 728413 h 1382833"/>
              <a:gd name="connsiteX54" fmla="*/ 1322029 w 1500672"/>
              <a:gd name="connsiteY54" fmla="*/ 550120 h 1382833"/>
              <a:gd name="connsiteX55" fmla="*/ 1360571 w 1500672"/>
              <a:gd name="connsiteY55" fmla="*/ 299555 h 1382833"/>
              <a:gd name="connsiteX56" fmla="*/ 1500672 w 1500672"/>
              <a:gd name="connsiteY56" fmla="*/ 480806 h 1382833"/>
              <a:gd name="connsiteX57" fmla="*/ 1494005 w 1500672"/>
              <a:gd name="connsiteY57" fmla="*/ 546938 h 1382833"/>
              <a:gd name="connsiteX58" fmla="*/ 1354185 w 1500672"/>
              <a:gd name="connsiteY58" fmla="*/ 366050 h 1382833"/>
              <a:gd name="connsiteX59" fmla="*/ 1360747 w 1500672"/>
              <a:gd name="connsiteY59" fmla="*/ 300954 h 1382833"/>
              <a:gd name="connsiteX60" fmla="*/ 1303461 w 1500672"/>
              <a:gd name="connsiteY60" fmla="*/ 0 h 1382833"/>
              <a:gd name="connsiteX61" fmla="*/ 1456660 w 1500672"/>
              <a:gd name="connsiteY61" fmla="*/ 198195 h 1382833"/>
              <a:gd name="connsiteX62" fmla="*/ 1483342 w 1500672"/>
              <a:gd name="connsiteY62" fmla="*/ 284150 h 1382833"/>
              <a:gd name="connsiteX63" fmla="*/ 1486046 w 1500672"/>
              <a:gd name="connsiteY63" fmla="*/ 310970 h 1382833"/>
              <a:gd name="connsiteX64" fmla="*/ 1337859 w 1500672"/>
              <a:gd name="connsiteY64" fmla="*/ 119258 h 1382833"/>
              <a:gd name="connsiteX65" fmla="*/ 1331960 w 1500672"/>
              <a:gd name="connsiteY65" fmla="*/ 72432 h 1382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500672" h="1382833">
                <a:moveTo>
                  <a:pt x="496572" y="1212818"/>
                </a:moveTo>
                <a:lnTo>
                  <a:pt x="626468" y="1380867"/>
                </a:lnTo>
                <a:lnTo>
                  <a:pt x="587519" y="1382833"/>
                </a:lnTo>
                <a:lnTo>
                  <a:pt x="569314" y="1381685"/>
                </a:lnTo>
                <a:lnTo>
                  <a:pt x="440399" y="1214904"/>
                </a:lnTo>
                <a:lnTo>
                  <a:pt x="446347" y="1215354"/>
                </a:lnTo>
                <a:close/>
                <a:moveTo>
                  <a:pt x="247562" y="1191099"/>
                </a:moveTo>
                <a:lnTo>
                  <a:pt x="307093" y="1204818"/>
                </a:lnTo>
                <a:lnTo>
                  <a:pt x="316502" y="1205530"/>
                </a:lnTo>
                <a:lnTo>
                  <a:pt x="443849" y="1370281"/>
                </a:lnTo>
                <a:lnTo>
                  <a:pt x="376035" y="1357305"/>
                </a:lnTo>
                <a:close/>
                <a:moveTo>
                  <a:pt x="653969" y="1190776"/>
                </a:moveTo>
                <a:lnTo>
                  <a:pt x="785368" y="1360768"/>
                </a:lnTo>
                <a:lnTo>
                  <a:pt x="771803" y="1364256"/>
                </a:lnTo>
                <a:lnTo>
                  <a:pt x="734661" y="1369924"/>
                </a:lnTo>
                <a:lnTo>
                  <a:pt x="603969" y="1200846"/>
                </a:lnTo>
                <a:lnTo>
                  <a:pt x="630631" y="1196777"/>
                </a:lnTo>
                <a:close/>
                <a:moveTo>
                  <a:pt x="794156" y="1146467"/>
                </a:moveTo>
                <a:lnTo>
                  <a:pt x="926196" y="1317288"/>
                </a:lnTo>
                <a:lnTo>
                  <a:pt x="881153" y="1333774"/>
                </a:lnTo>
                <a:lnTo>
                  <a:pt x="749113" y="1162953"/>
                </a:lnTo>
                <a:close/>
                <a:moveTo>
                  <a:pt x="0" y="1096493"/>
                </a:moveTo>
                <a:lnTo>
                  <a:pt x="49918" y="1125185"/>
                </a:lnTo>
                <a:lnTo>
                  <a:pt x="93120" y="1142207"/>
                </a:lnTo>
                <a:lnTo>
                  <a:pt x="217595" y="1303242"/>
                </a:lnTo>
                <a:lnTo>
                  <a:pt x="151663" y="1272470"/>
                </a:lnTo>
                <a:lnTo>
                  <a:pt x="121450" y="1253615"/>
                </a:lnTo>
                <a:close/>
                <a:moveTo>
                  <a:pt x="919173" y="1082532"/>
                </a:moveTo>
                <a:lnTo>
                  <a:pt x="1052372" y="1254855"/>
                </a:lnTo>
                <a:lnTo>
                  <a:pt x="1023377" y="1272470"/>
                </a:lnTo>
                <a:lnTo>
                  <a:pt x="1012320" y="1277796"/>
                </a:lnTo>
                <a:lnTo>
                  <a:pt x="879685" y="1106205"/>
                </a:lnTo>
                <a:lnTo>
                  <a:pt x="882205" y="1104991"/>
                </a:lnTo>
                <a:close/>
                <a:moveTo>
                  <a:pt x="1029627" y="999759"/>
                </a:moveTo>
                <a:lnTo>
                  <a:pt x="1163645" y="1173141"/>
                </a:lnTo>
                <a:lnTo>
                  <a:pt x="1128362" y="1202252"/>
                </a:lnTo>
                <a:lnTo>
                  <a:pt x="994344" y="1028870"/>
                </a:lnTo>
                <a:close/>
                <a:moveTo>
                  <a:pt x="1129464" y="903248"/>
                </a:moveTo>
                <a:lnTo>
                  <a:pt x="1264587" y="1078059"/>
                </a:lnTo>
                <a:lnTo>
                  <a:pt x="1234751" y="1114219"/>
                </a:lnTo>
                <a:lnTo>
                  <a:pt x="1099628" y="939409"/>
                </a:lnTo>
                <a:close/>
                <a:moveTo>
                  <a:pt x="1216522" y="790207"/>
                </a:moveTo>
                <a:lnTo>
                  <a:pt x="1352860" y="966590"/>
                </a:lnTo>
                <a:lnTo>
                  <a:pt x="1345754" y="979683"/>
                </a:lnTo>
                <a:lnTo>
                  <a:pt x="1324813" y="1005063"/>
                </a:lnTo>
                <a:lnTo>
                  <a:pt x="1189691" y="830252"/>
                </a:lnTo>
                <a:lnTo>
                  <a:pt x="1204582" y="812204"/>
                </a:lnTo>
                <a:close/>
                <a:moveTo>
                  <a:pt x="1288481" y="657631"/>
                </a:moveTo>
                <a:lnTo>
                  <a:pt x="1424820" y="834015"/>
                </a:lnTo>
                <a:lnTo>
                  <a:pt x="1400982" y="877933"/>
                </a:lnTo>
                <a:lnTo>
                  <a:pt x="1264643" y="701549"/>
                </a:lnTo>
                <a:close/>
                <a:moveTo>
                  <a:pt x="1338586" y="496782"/>
                </a:moveTo>
                <a:lnTo>
                  <a:pt x="1476401" y="675076"/>
                </a:lnTo>
                <a:lnTo>
                  <a:pt x="1459844" y="728413"/>
                </a:lnTo>
                <a:lnTo>
                  <a:pt x="1322029" y="550120"/>
                </a:lnTo>
                <a:close/>
                <a:moveTo>
                  <a:pt x="1360571" y="299555"/>
                </a:moveTo>
                <a:lnTo>
                  <a:pt x="1500672" y="480806"/>
                </a:lnTo>
                <a:lnTo>
                  <a:pt x="1494005" y="546938"/>
                </a:lnTo>
                <a:lnTo>
                  <a:pt x="1354185" y="366050"/>
                </a:lnTo>
                <a:lnTo>
                  <a:pt x="1360747" y="300954"/>
                </a:lnTo>
                <a:close/>
                <a:moveTo>
                  <a:pt x="1303461" y="0"/>
                </a:moveTo>
                <a:lnTo>
                  <a:pt x="1456660" y="198195"/>
                </a:lnTo>
                <a:lnTo>
                  <a:pt x="1483342" y="284150"/>
                </a:lnTo>
                <a:lnTo>
                  <a:pt x="1486046" y="310970"/>
                </a:lnTo>
                <a:lnTo>
                  <a:pt x="1337859" y="119258"/>
                </a:lnTo>
                <a:lnTo>
                  <a:pt x="1331960" y="72432"/>
                </a:lnTo>
                <a:close/>
              </a:path>
            </a:pathLst>
          </a:custGeom>
          <a:solidFill>
            <a:srgbClr val="191C50">
              <a:alpha val="29000"/>
            </a:srgbClr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200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9C53FD15-FEC3-0106-9478-CFB775AB814C}"/>
              </a:ext>
            </a:extLst>
          </p:cNvPr>
          <p:cNvSpPr/>
          <p:nvPr/>
        </p:nvSpPr>
        <p:spPr>
          <a:xfrm>
            <a:off x="3001962" y="3483498"/>
            <a:ext cx="1404682" cy="1404683"/>
          </a:xfrm>
          <a:prstGeom prst="ellipse">
            <a:avLst/>
          </a:prstGeom>
          <a:noFill/>
          <a:ln w="38100">
            <a:solidFill>
              <a:srgbClr val="191C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33" name="弧形 32">
            <a:extLst>
              <a:ext uri="{FF2B5EF4-FFF2-40B4-BE49-F238E27FC236}">
                <a16:creationId xmlns:a16="http://schemas.microsoft.com/office/drawing/2014/main" id="{69EB8A1D-89B3-CEC1-2B48-33E4D0346979}"/>
              </a:ext>
            </a:extLst>
          </p:cNvPr>
          <p:cNvSpPr/>
          <p:nvPr/>
        </p:nvSpPr>
        <p:spPr>
          <a:xfrm>
            <a:off x="3056178" y="3547818"/>
            <a:ext cx="1404682" cy="1404683"/>
          </a:xfrm>
          <a:prstGeom prst="arc">
            <a:avLst>
              <a:gd name="adj1" fmla="val 11571615"/>
              <a:gd name="adj2" fmla="val 14036972"/>
            </a:avLst>
          </a:prstGeom>
          <a:ln w="25400" cap="rnd">
            <a:solidFill>
              <a:srgbClr val="191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200" dirty="0"/>
          </a:p>
        </p:txBody>
      </p:sp>
      <p:sp>
        <p:nvSpPr>
          <p:cNvPr id="34" name="文本框-34" hidden="1">
            <a:extLst>
              <a:ext uri="{FF2B5EF4-FFF2-40B4-BE49-F238E27FC236}">
                <a16:creationId xmlns:a16="http://schemas.microsoft.com/office/drawing/2014/main" id="{FBCFE049-28BA-FFF3-77DE-8F28492B58D3}"/>
              </a:ext>
            </a:extLst>
          </p:cNvPr>
          <p:cNvSpPr txBox="1"/>
          <p:nvPr/>
        </p:nvSpPr>
        <p:spPr>
          <a:xfrm>
            <a:off x="3287658" y="3510758"/>
            <a:ext cx="92365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rgbClr val="191C50"/>
                </a:solidFill>
                <a:latin typeface="字魂扁桃体" pitchFamily="2" charset="-122"/>
                <a:ea typeface="字魂扁桃体" pitchFamily="2" charset="-122"/>
              </a:rPr>
              <a:t>谢</a:t>
            </a: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68DBFF58-EA52-8333-CE86-185F189E95BE}"/>
              </a:ext>
            </a:extLst>
          </p:cNvPr>
          <p:cNvSpPr/>
          <p:nvPr/>
        </p:nvSpPr>
        <p:spPr>
          <a:xfrm>
            <a:off x="4668715" y="3612137"/>
            <a:ext cx="1404682" cy="1404683"/>
          </a:xfrm>
          <a:prstGeom prst="ellipse">
            <a:avLst/>
          </a:prstGeom>
          <a:solidFill>
            <a:srgbClr val="FFEF1C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35F81254-C8C9-B930-2ABA-8BBA8AB12218}"/>
              </a:ext>
            </a:extLst>
          </p:cNvPr>
          <p:cNvSpPr/>
          <p:nvPr/>
        </p:nvSpPr>
        <p:spPr>
          <a:xfrm>
            <a:off x="4920746" y="3954680"/>
            <a:ext cx="1152651" cy="1062140"/>
          </a:xfrm>
          <a:custGeom>
            <a:avLst/>
            <a:gdLst>
              <a:gd name="connsiteX0" fmla="*/ 496572 w 1500672"/>
              <a:gd name="connsiteY0" fmla="*/ 1212818 h 1382833"/>
              <a:gd name="connsiteX1" fmla="*/ 626468 w 1500672"/>
              <a:gd name="connsiteY1" fmla="*/ 1380867 h 1382833"/>
              <a:gd name="connsiteX2" fmla="*/ 587519 w 1500672"/>
              <a:gd name="connsiteY2" fmla="*/ 1382833 h 1382833"/>
              <a:gd name="connsiteX3" fmla="*/ 569314 w 1500672"/>
              <a:gd name="connsiteY3" fmla="*/ 1381685 h 1382833"/>
              <a:gd name="connsiteX4" fmla="*/ 440399 w 1500672"/>
              <a:gd name="connsiteY4" fmla="*/ 1214904 h 1382833"/>
              <a:gd name="connsiteX5" fmla="*/ 446347 w 1500672"/>
              <a:gd name="connsiteY5" fmla="*/ 1215354 h 1382833"/>
              <a:gd name="connsiteX6" fmla="*/ 247562 w 1500672"/>
              <a:gd name="connsiteY6" fmla="*/ 1191099 h 1382833"/>
              <a:gd name="connsiteX7" fmla="*/ 307093 w 1500672"/>
              <a:gd name="connsiteY7" fmla="*/ 1204818 h 1382833"/>
              <a:gd name="connsiteX8" fmla="*/ 316502 w 1500672"/>
              <a:gd name="connsiteY8" fmla="*/ 1205530 h 1382833"/>
              <a:gd name="connsiteX9" fmla="*/ 443849 w 1500672"/>
              <a:gd name="connsiteY9" fmla="*/ 1370281 h 1382833"/>
              <a:gd name="connsiteX10" fmla="*/ 376035 w 1500672"/>
              <a:gd name="connsiteY10" fmla="*/ 1357305 h 1382833"/>
              <a:gd name="connsiteX11" fmla="*/ 653969 w 1500672"/>
              <a:gd name="connsiteY11" fmla="*/ 1190776 h 1382833"/>
              <a:gd name="connsiteX12" fmla="*/ 785368 w 1500672"/>
              <a:gd name="connsiteY12" fmla="*/ 1360768 h 1382833"/>
              <a:gd name="connsiteX13" fmla="*/ 771803 w 1500672"/>
              <a:gd name="connsiteY13" fmla="*/ 1364256 h 1382833"/>
              <a:gd name="connsiteX14" fmla="*/ 734661 w 1500672"/>
              <a:gd name="connsiteY14" fmla="*/ 1369924 h 1382833"/>
              <a:gd name="connsiteX15" fmla="*/ 603969 w 1500672"/>
              <a:gd name="connsiteY15" fmla="*/ 1200846 h 1382833"/>
              <a:gd name="connsiteX16" fmla="*/ 630631 w 1500672"/>
              <a:gd name="connsiteY16" fmla="*/ 1196777 h 1382833"/>
              <a:gd name="connsiteX17" fmla="*/ 794156 w 1500672"/>
              <a:gd name="connsiteY17" fmla="*/ 1146467 h 1382833"/>
              <a:gd name="connsiteX18" fmla="*/ 926196 w 1500672"/>
              <a:gd name="connsiteY18" fmla="*/ 1317288 h 1382833"/>
              <a:gd name="connsiteX19" fmla="*/ 881153 w 1500672"/>
              <a:gd name="connsiteY19" fmla="*/ 1333774 h 1382833"/>
              <a:gd name="connsiteX20" fmla="*/ 749113 w 1500672"/>
              <a:gd name="connsiteY20" fmla="*/ 1162953 h 1382833"/>
              <a:gd name="connsiteX21" fmla="*/ 0 w 1500672"/>
              <a:gd name="connsiteY21" fmla="*/ 1096493 h 1382833"/>
              <a:gd name="connsiteX22" fmla="*/ 49918 w 1500672"/>
              <a:gd name="connsiteY22" fmla="*/ 1125185 h 1382833"/>
              <a:gd name="connsiteX23" fmla="*/ 93120 w 1500672"/>
              <a:gd name="connsiteY23" fmla="*/ 1142207 h 1382833"/>
              <a:gd name="connsiteX24" fmla="*/ 217595 w 1500672"/>
              <a:gd name="connsiteY24" fmla="*/ 1303242 h 1382833"/>
              <a:gd name="connsiteX25" fmla="*/ 151663 w 1500672"/>
              <a:gd name="connsiteY25" fmla="*/ 1272470 h 1382833"/>
              <a:gd name="connsiteX26" fmla="*/ 121450 w 1500672"/>
              <a:gd name="connsiteY26" fmla="*/ 1253615 h 1382833"/>
              <a:gd name="connsiteX27" fmla="*/ 919173 w 1500672"/>
              <a:gd name="connsiteY27" fmla="*/ 1082532 h 1382833"/>
              <a:gd name="connsiteX28" fmla="*/ 1052372 w 1500672"/>
              <a:gd name="connsiteY28" fmla="*/ 1254855 h 1382833"/>
              <a:gd name="connsiteX29" fmla="*/ 1023377 w 1500672"/>
              <a:gd name="connsiteY29" fmla="*/ 1272470 h 1382833"/>
              <a:gd name="connsiteX30" fmla="*/ 1012320 w 1500672"/>
              <a:gd name="connsiteY30" fmla="*/ 1277796 h 1382833"/>
              <a:gd name="connsiteX31" fmla="*/ 879685 w 1500672"/>
              <a:gd name="connsiteY31" fmla="*/ 1106205 h 1382833"/>
              <a:gd name="connsiteX32" fmla="*/ 882205 w 1500672"/>
              <a:gd name="connsiteY32" fmla="*/ 1104991 h 1382833"/>
              <a:gd name="connsiteX33" fmla="*/ 1029627 w 1500672"/>
              <a:gd name="connsiteY33" fmla="*/ 999759 h 1382833"/>
              <a:gd name="connsiteX34" fmla="*/ 1163645 w 1500672"/>
              <a:gd name="connsiteY34" fmla="*/ 1173141 h 1382833"/>
              <a:gd name="connsiteX35" fmla="*/ 1128362 w 1500672"/>
              <a:gd name="connsiteY35" fmla="*/ 1202252 h 1382833"/>
              <a:gd name="connsiteX36" fmla="*/ 994344 w 1500672"/>
              <a:gd name="connsiteY36" fmla="*/ 1028870 h 1382833"/>
              <a:gd name="connsiteX37" fmla="*/ 1129464 w 1500672"/>
              <a:gd name="connsiteY37" fmla="*/ 903248 h 1382833"/>
              <a:gd name="connsiteX38" fmla="*/ 1264587 w 1500672"/>
              <a:gd name="connsiteY38" fmla="*/ 1078059 h 1382833"/>
              <a:gd name="connsiteX39" fmla="*/ 1234751 w 1500672"/>
              <a:gd name="connsiteY39" fmla="*/ 1114219 h 1382833"/>
              <a:gd name="connsiteX40" fmla="*/ 1099628 w 1500672"/>
              <a:gd name="connsiteY40" fmla="*/ 939409 h 1382833"/>
              <a:gd name="connsiteX41" fmla="*/ 1216522 w 1500672"/>
              <a:gd name="connsiteY41" fmla="*/ 790207 h 1382833"/>
              <a:gd name="connsiteX42" fmla="*/ 1352860 w 1500672"/>
              <a:gd name="connsiteY42" fmla="*/ 966590 h 1382833"/>
              <a:gd name="connsiteX43" fmla="*/ 1345754 w 1500672"/>
              <a:gd name="connsiteY43" fmla="*/ 979683 h 1382833"/>
              <a:gd name="connsiteX44" fmla="*/ 1324813 w 1500672"/>
              <a:gd name="connsiteY44" fmla="*/ 1005063 h 1382833"/>
              <a:gd name="connsiteX45" fmla="*/ 1189691 w 1500672"/>
              <a:gd name="connsiteY45" fmla="*/ 830252 h 1382833"/>
              <a:gd name="connsiteX46" fmla="*/ 1204582 w 1500672"/>
              <a:gd name="connsiteY46" fmla="*/ 812204 h 1382833"/>
              <a:gd name="connsiteX47" fmla="*/ 1288481 w 1500672"/>
              <a:gd name="connsiteY47" fmla="*/ 657631 h 1382833"/>
              <a:gd name="connsiteX48" fmla="*/ 1424820 w 1500672"/>
              <a:gd name="connsiteY48" fmla="*/ 834015 h 1382833"/>
              <a:gd name="connsiteX49" fmla="*/ 1400982 w 1500672"/>
              <a:gd name="connsiteY49" fmla="*/ 877933 h 1382833"/>
              <a:gd name="connsiteX50" fmla="*/ 1264643 w 1500672"/>
              <a:gd name="connsiteY50" fmla="*/ 701549 h 1382833"/>
              <a:gd name="connsiteX51" fmla="*/ 1338586 w 1500672"/>
              <a:gd name="connsiteY51" fmla="*/ 496782 h 1382833"/>
              <a:gd name="connsiteX52" fmla="*/ 1476401 w 1500672"/>
              <a:gd name="connsiteY52" fmla="*/ 675076 h 1382833"/>
              <a:gd name="connsiteX53" fmla="*/ 1459844 w 1500672"/>
              <a:gd name="connsiteY53" fmla="*/ 728413 h 1382833"/>
              <a:gd name="connsiteX54" fmla="*/ 1322029 w 1500672"/>
              <a:gd name="connsiteY54" fmla="*/ 550120 h 1382833"/>
              <a:gd name="connsiteX55" fmla="*/ 1360571 w 1500672"/>
              <a:gd name="connsiteY55" fmla="*/ 299555 h 1382833"/>
              <a:gd name="connsiteX56" fmla="*/ 1500672 w 1500672"/>
              <a:gd name="connsiteY56" fmla="*/ 480806 h 1382833"/>
              <a:gd name="connsiteX57" fmla="*/ 1494005 w 1500672"/>
              <a:gd name="connsiteY57" fmla="*/ 546938 h 1382833"/>
              <a:gd name="connsiteX58" fmla="*/ 1354185 w 1500672"/>
              <a:gd name="connsiteY58" fmla="*/ 366050 h 1382833"/>
              <a:gd name="connsiteX59" fmla="*/ 1360747 w 1500672"/>
              <a:gd name="connsiteY59" fmla="*/ 300954 h 1382833"/>
              <a:gd name="connsiteX60" fmla="*/ 1303461 w 1500672"/>
              <a:gd name="connsiteY60" fmla="*/ 0 h 1382833"/>
              <a:gd name="connsiteX61" fmla="*/ 1456660 w 1500672"/>
              <a:gd name="connsiteY61" fmla="*/ 198195 h 1382833"/>
              <a:gd name="connsiteX62" fmla="*/ 1483342 w 1500672"/>
              <a:gd name="connsiteY62" fmla="*/ 284150 h 1382833"/>
              <a:gd name="connsiteX63" fmla="*/ 1486046 w 1500672"/>
              <a:gd name="connsiteY63" fmla="*/ 310970 h 1382833"/>
              <a:gd name="connsiteX64" fmla="*/ 1337859 w 1500672"/>
              <a:gd name="connsiteY64" fmla="*/ 119258 h 1382833"/>
              <a:gd name="connsiteX65" fmla="*/ 1331960 w 1500672"/>
              <a:gd name="connsiteY65" fmla="*/ 72432 h 1382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500672" h="1382833">
                <a:moveTo>
                  <a:pt x="496572" y="1212818"/>
                </a:moveTo>
                <a:lnTo>
                  <a:pt x="626468" y="1380867"/>
                </a:lnTo>
                <a:lnTo>
                  <a:pt x="587519" y="1382833"/>
                </a:lnTo>
                <a:lnTo>
                  <a:pt x="569314" y="1381685"/>
                </a:lnTo>
                <a:lnTo>
                  <a:pt x="440399" y="1214904"/>
                </a:lnTo>
                <a:lnTo>
                  <a:pt x="446347" y="1215354"/>
                </a:lnTo>
                <a:close/>
                <a:moveTo>
                  <a:pt x="247562" y="1191099"/>
                </a:moveTo>
                <a:lnTo>
                  <a:pt x="307093" y="1204818"/>
                </a:lnTo>
                <a:lnTo>
                  <a:pt x="316502" y="1205530"/>
                </a:lnTo>
                <a:lnTo>
                  <a:pt x="443849" y="1370281"/>
                </a:lnTo>
                <a:lnTo>
                  <a:pt x="376035" y="1357305"/>
                </a:lnTo>
                <a:close/>
                <a:moveTo>
                  <a:pt x="653969" y="1190776"/>
                </a:moveTo>
                <a:lnTo>
                  <a:pt x="785368" y="1360768"/>
                </a:lnTo>
                <a:lnTo>
                  <a:pt x="771803" y="1364256"/>
                </a:lnTo>
                <a:lnTo>
                  <a:pt x="734661" y="1369924"/>
                </a:lnTo>
                <a:lnTo>
                  <a:pt x="603969" y="1200846"/>
                </a:lnTo>
                <a:lnTo>
                  <a:pt x="630631" y="1196777"/>
                </a:lnTo>
                <a:close/>
                <a:moveTo>
                  <a:pt x="794156" y="1146467"/>
                </a:moveTo>
                <a:lnTo>
                  <a:pt x="926196" y="1317288"/>
                </a:lnTo>
                <a:lnTo>
                  <a:pt x="881153" y="1333774"/>
                </a:lnTo>
                <a:lnTo>
                  <a:pt x="749113" y="1162953"/>
                </a:lnTo>
                <a:close/>
                <a:moveTo>
                  <a:pt x="0" y="1096493"/>
                </a:moveTo>
                <a:lnTo>
                  <a:pt x="49918" y="1125185"/>
                </a:lnTo>
                <a:lnTo>
                  <a:pt x="93120" y="1142207"/>
                </a:lnTo>
                <a:lnTo>
                  <a:pt x="217595" y="1303242"/>
                </a:lnTo>
                <a:lnTo>
                  <a:pt x="151663" y="1272470"/>
                </a:lnTo>
                <a:lnTo>
                  <a:pt x="121450" y="1253615"/>
                </a:lnTo>
                <a:close/>
                <a:moveTo>
                  <a:pt x="919173" y="1082532"/>
                </a:moveTo>
                <a:lnTo>
                  <a:pt x="1052372" y="1254855"/>
                </a:lnTo>
                <a:lnTo>
                  <a:pt x="1023377" y="1272470"/>
                </a:lnTo>
                <a:lnTo>
                  <a:pt x="1012320" y="1277796"/>
                </a:lnTo>
                <a:lnTo>
                  <a:pt x="879685" y="1106205"/>
                </a:lnTo>
                <a:lnTo>
                  <a:pt x="882205" y="1104991"/>
                </a:lnTo>
                <a:close/>
                <a:moveTo>
                  <a:pt x="1029627" y="999759"/>
                </a:moveTo>
                <a:lnTo>
                  <a:pt x="1163645" y="1173141"/>
                </a:lnTo>
                <a:lnTo>
                  <a:pt x="1128362" y="1202252"/>
                </a:lnTo>
                <a:lnTo>
                  <a:pt x="994344" y="1028870"/>
                </a:lnTo>
                <a:close/>
                <a:moveTo>
                  <a:pt x="1129464" y="903248"/>
                </a:moveTo>
                <a:lnTo>
                  <a:pt x="1264587" y="1078059"/>
                </a:lnTo>
                <a:lnTo>
                  <a:pt x="1234751" y="1114219"/>
                </a:lnTo>
                <a:lnTo>
                  <a:pt x="1099628" y="939409"/>
                </a:lnTo>
                <a:close/>
                <a:moveTo>
                  <a:pt x="1216522" y="790207"/>
                </a:moveTo>
                <a:lnTo>
                  <a:pt x="1352860" y="966590"/>
                </a:lnTo>
                <a:lnTo>
                  <a:pt x="1345754" y="979683"/>
                </a:lnTo>
                <a:lnTo>
                  <a:pt x="1324813" y="1005063"/>
                </a:lnTo>
                <a:lnTo>
                  <a:pt x="1189691" y="830252"/>
                </a:lnTo>
                <a:lnTo>
                  <a:pt x="1204582" y="812204"/>
                </a:lnTo>
                <a:close/>
                <a:moveTo>
                  <a:pt x="1288481" y="657631"/>
                </a:moveTo>
                <a:lnTo>
                  <a:pt x="1424820" y="834015"/>
                </a:lnTo>
                <a:lnTo>
                  <a:pt x="1400982" y="877933"/>
                </a:lnTo>
                <a:lnTo>
                  <a:pt x="1264643" y="701549"/>
                </a:lnTo>
                <a:close/>
                <a:moveTo>
                  <a:pt x="1338586" y="496782"/>
                </a:moveTo>
                <a:lnTo>
                  <a:pt x="1476401" y="675076"/>
                </a:lnTo>
                <a:lnTo>
                  <a:pt x="1459844" y="728413"/>
                </a:lnTo>
                <a:lnTo>
                  <a:pt x="1322029" y="550120"/>
                </a:lnTo>
                <a:close/>
                <a:moveTo>
                  <a:pt x="1360571" y="299555"/>
                </a:moveTo>
                <a:lnTo>
                  <a:pt x="1500672" y="480806"/>
                </a:lnTo>
                <a:lnTo>
                  <a:pt x="1494005" y="546938"/>
                </a:lnTo>
                <a:lnTo>
                  <a:pt x="1354185" y="366050"/>
                </a:lnTo>
                <a:lnTo>
                  <a:pt x="1360747" y="300954"/>
                </a:lnTo>
                <a:close/>
                <a:moveTo>
                  <a:pt x="1303461" y="0"/>
                </a:moveTo>
                <a:lnTo>
                  <a:pt x="1456660" y="198195"/>
                </a:lnTo>
                <a:lnTo>
                  <a:pt x="1483342" y="284150"/>
                </a:lnTo>
                <a:lnTo>
                  <a:pt x="1486046" y="310970"/>
                </a:lnTo>
                <a:lnTo>
                  <a:pt x="1337859" y="119258"/>
                </a:lnTo>
                <a:lnTo>
                  <a:pt x="1331960" y="72432"/>
                </a:lnTo>
                <a:close/>
              </a:path>
            </a:pathLst>
          </a:custGeom>
          <a:solidFill>
            <a:srgbClr val="191C50">
              <a:alpha val="29000"/>
            </a:srgbClr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200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7FD8F962-8AD7-6DBA-ED28-A7423C49ACFD}"/>
              </a:ext>
            </a:extLst>
          </p:cNvPr>
          <p:cNvSpPr/>
          <p:nvPr/>
        </p:nvSpPr>
        <p:spPr>
          <a:xfrm>
            <a:off x="4560282" y="3483498"/>
            <a:ext cx="1404682" cy="1404683"/>
          </a:xfrm>
          <a:prstGeom prst="ellipse">
            <a:avLst/>
          </a:prstGeom>
          <a:noFill/>
          <a:ln w="38100">
            <a:solidFill>
              <a:srgbClr val="191C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28" name="弧形 27">
            <a:extLst>
              <a:ext uri="{FF2B5EF4-FFF2-40B4-BE49-F238E27FC236}">
                <a16:creationId xmlns:a16="http://schemas.microsoft.com/office/drawing/2014/main" id="{56257B0F-EDF7-9FFB-6671-512B4DD8FDAC}"/>
              </a:ext>
            </a:extLst>
          </p:cNvPr>
          <p:cNvSpPr/>
          <p:nvPr/>
        </p:nvSpPr>
        <p:spPr>
          <a:xfrm>
            <a:off x="4614498" y="3547818"/>
            <a:ext cx="1404682" cy="1404683"/>
          </a:xfrm>
          <a:prstGeom prst="arc">
            <a:avLst>
              <a:gd name="adj1" fmla="val 11571615"/>
              <a:gd name="adj2" fmla="val 14036972"/>
            </a:avLst>
          </a:prstGeom>
          <a:ln w="25400" cap="rnd">
            <a:solidFill>
              <a:srgbClr val="191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200" dirty="0"/>
          </a:p>
        </p:txBody>
      </p:sp>
      <p:sp>
        <p:nvSpPr>
          <p:cNvPr id="29" name="文本框-29" hidden="1">
            <a:extLst>
              <a:ext uri="{FF2B5EF4-FFF2-40B4-BE49-F238E27FC236}">
                <a16:creationId xmlns:a16="http://schemas.microsoft.com/office/drawing/2014/main" id="{CB5F38FD-0181-DB99-3B9D-BE4DDDD0925D}"/>
              </a:ext>
            </a:extLst>
          </p:cNvPr>
          <p:cNvSpPr txBox="1"/>
          <p:nvPr/>
        </p:nvSpPr>
        <p:spPr>
          <a:xfrm>
            <a:off x="4845978" y="3510758"/>
            <a:ext cx="92365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rgbClr val="191C50"/>
                </a:solidFill>
                <a:latin typeface="字魂扁桃体" pitchFamily="2" charset="-122"/>
                <a:ea typeface="字魂扁桃体" pitchFamily="2" charset="-122"/>
              </a:rPr>
              <a:t>谢</a:t>
            </a: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06C73EAC-68D2-B2F4-DAE3-1D91970140AE}"/>
              </a:ext>
            </a:extLst>
          </p:cNvPr>
          <p:cNvSpPr/>
          <p:nvPr/>
        </p:nvSpPr>
        <p:spPr>
          <a:xfrm>
            <a:off x="6227035" y="3612137"/>
            <a:ext cx="1404682" cy="1404683"/>
          </a:xfrm>
          <a:prstGeom prst="ellipse">
            <a:avLst/>
          </a:prstGeom>
          <a:solidFill>
            <a:srgbClr val="FFEF1C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183EF7D5-8242-4217-253B-CBE1A08E2811}"/>
              </a:ext>
            </a:extLst>
          </p:cNvPr>
          <p:cNvSpPr/>
          <p:nvPr/>
        </p:nvSpPr>
        <p:spPr>
          <a:xfrm>
            <a:off x="6479066" y="3954680"/>
            <a:ext cx="1152651" cy="1062140"/>
          </a:xfrm>
          <a:custGeom>
            <a:avLst/>
            <a:gdLst>
              <a:gd name="connsiteX0" fmla="*/ 496572 w 1500672"/>
              <a:gd name="connsiteY0" fmla="*/ 1212818 h 1382833"/>
              <a:gd name="connsiteX1" fmla="*/ 626468 w 1500672"/>
              <a:gd name="connsiteY1" fmla="*/ 1380867 h 1382833"/>
              <a:gd name="connsiteX2" fmla="*/ 587519 w 1500672"/>
              <a:gd name="connsiteY2" fmla="*/ 1382833 h 1382833"/>
              <a:gd name="connsiteX3" fmla="*/ 569314 w 1500672"/>
              <a:gd name="connsiteY3" fmla="*/ 1381685 h 1382833"/>
              <a:gd name="connsiteX4" fmla="*/ 440399 w 1500672"/>
              <a:gd name="connsiteY4" fmla="*/ 1214904 h 1382833"/>
              <a:gd name="connsiteX5" fmla="*/ 446347 w 1500672"/>
              <a:gd name="connsiteY5" fmla="*/ 1215354 h 1382833"/>
              <a:gd name="connsiteX6" fmla="*/ 247562 w 1500672"/>
              <a:gd name="connsiteY6" fmla="*/ 1191099 h 1382833"/>
              <a:gd name="connsiteX7" fmla="*/ 307093 w 1500672"/>
              <a:gd name="connsiteY7" fmla="*/ 1204818 h 1382833"/>
              <a:gd name="connsiteX8" fmla="*/ 316502 w 1500672"/>
              <a:gd name="connsiteY8" fmla="*/ 1205530 h 1382833"/>
              <a:gd name="connsiteX9" fmla="*/ 443849 w 1500672"/>
              <a:gd name="connsiteY9" fmla="*/ 1370281 h 1382833"/>
              <a:gd name="connsiteX10" fmla="*/ 376035 w 1500672"/>
              <a:gd name="connsiteY10" fmla="*/ 1357305 h 1382833"/>
              <a:gd name="connsiteX11" fmla="*/ 653969 w 1500672"/>
              <a:gd name="connsiteY11" fmla="*/ 1190776 h 1382833"/>
              <a:gd name="connsiteX12" fmla="*/ 785368 w 1500672"/>
              <a:gd name="connsiteY12" fmla="*/ 1360768 h 1382833"/>
              <a:gd name="connsiteX13" fmla="*/ 771803 w 1500672"/>
              <a:gd name="connsiteY13" fmla="*/ 1364256 h 1382833"/>
              <a:gd name="connsiteX14" fmla="*/ 734661 w 1500672"/>
              <a:gd name="connsiteY14" fmla="*/ 1369924 h 1382833"/>
              <a:gd name="connsiteX15" fmla="*/ 603969 w 1500672"/>
              <a:gd name="connsiteY15" fmla="*/ 1200846 h 1382833"/>
              <a:gd name="connsiteX16" fmla="*/ 630631 w 1500672"/>
              <a:gd name="connsiteY16" fmla="*/ 1196777 h 1382833"/>
              <a:gd name="connsiteX17" fmla="*/ 794156 w 1500672"/>
              <a:gd name="connsiteY17" fmla="*/ 1146467 h 1382833"/>
              <a:gd name="connsiteX18" fmla="*/ 926196 w 1500672"/>
              <a:gd name="connsiteY18" fmla="*/ 1317288 h 1382833"/>
              <a:gd name="connsiteX19" fmla="*/ 881153 w 1500672"/>
              <a:gd name="connsiteY19" fmla="*/ 1333774 h 1382833"/>
              <a:gd name="connsiteX20" fmla="*/ 749113 w 1500672"/>
              <a:gd name="connsiteY20" fmla="*/ 1162953 h 1382833"/>
              <a:gd name="connsiteX21" fmla="*/ 0 w 1500672"/>
              <a:gd name="connsiteY21" fmla="*/ 1096493 h 1382833"/>
              <a:gd name="connsiteX22" fmla="*/ 49918 w 1500672"/>
              <a:gd name="connsiteY22" fmla="*/ 1125185 h 1382833"/>
              <a:gd name="connsiteX23" fmla="*/ 93120 w 1500672"/>
              <a:gd name="connsiteY23" fmla="*/ 1142207 h 1382833"/>
              <a:gd name="connsiteX24" fmla="*/ 217595 w 1500672"/>
              <a:gd name="connsiteY24" fmla="*/ 1303242 h 1382833"/>
              <a:gd name="connsiteX25" fmla="*/ 151663 w 1500672"/>
              <a:gd name="connsiteY25" fmla="*/ 1272470 h 1382833"/>
              <a:gd name="connsiteX26" fmla="*/ 121450 w 1500672"/>
              <a:gd name="connsiteY26" fmla="*/ 1253615 h 1382833"/>
              <a:gd name="connsiteX27" fmla="*/ 919173 w 1500672"/>
              <a:gd name="connsiteY27" fmla="*/ 1082532 h 1382833"/>
              <a:gd name="connsiteX28" fmla="*/ 1052372 w 1500672"/>
              <a:gd name="connsiteY28" fmla="*/ 1254855 h 1382833"/>
              <a:gd name="connsiteX29" fmla="*/ 1023377 w 1500672"/>
              <a:gd name="connsiteY29" fmla="*/ 1272470 h 1382833"/>
              <a:gd name="connsiteX30" fmla="*/ 1012320 w 1500672"/>
              <a:gd name="connsiteY30" fmla="*/ 1277796 h 1382833"/>
              <a:gd name="connsiteX31" fmla="*/ 879685 w 1500672"/>
              <a:gd name="connsiteY31" fmla="*/ 1106205 h 1382833"/>
              <a:gd name="connsiteX32" fmla="*/ 882205 w 1500672"/>
              <a:gd name="connsiteY32" fmla="*/ 1104991 h 1382833"/>
              <a:gd name="connsiteX33" fmla="*/ 1029627 w 1500672"/>
              <a:gd name="connsiteY33" fmla="*/ 999759 h 1382833"/>
              <a:gd name="connsiteX34" fmla="*/ 1163645 w 1500672"/>
              <a:gd name="connsiteY34" fmla="*/ 1173141 h 1382833"/>
              <a:gd name="connsiteX35" fmla="*/ 1128362 w 1500672"/>
              <a:gd name="connsiteY35" fmla="*/ 1202252 h 1382833"/>
              <a:gd name="connsiteX36" fmla="*/ 994344 w 1500672"/>
              <a:gd name="connsiteY36" fmla="*/ 1028870 h 1382833"/>
              <a:gd name="connsiteX37" fmla="*/ 1129464 w 1500672"/>
              <a:gd name="connsiteY37" fmla="*/ 903248 h 1382833"/>
              <a:gd name="connsiteX38" fmla="*/ 1264587 w 1500672"/>
              <a:gd name="connsiteY38" fmla="*/ 1078059 h 1382833"/>
              <a:gd name="connsiteX39" fmla="*/ 1234751 w 1500672"/>
              <a:gd name="connsiteY39" fmla="*/ 1114219 h 1382833"/>
              <a:gd name="connsiteX40" fmla="*/ 1099628 w 1500672"/>
              <a:gd name="connsiteY40" fmla="*/ 939409 h 1382833"/>
              <a:gd name="connsiteX41" fmla="*/ 1216522 w 1500672"/>
              <a:gd name="connsiteY41" fmla="*/ 790207 h 1382833"/>
              <a:gd name="connsiteX42" fmla="*/ 1352860 w 1500672"/>
              <a:gd name="connsiteY42" fmla="*/ 966590 h 1382833"/>
              <a:gd name="connsiteX43" fmla="*/ 1345754 w 1500672"/>
              <a:gd name="connsiteY43" fmla="*/ 979683 h 1382833"/>
              <a:gd name="connsiteX44" fmla="*/ 1324813 w 1500672"/>
              <a:gd name="connsiteY44" fmla="*/ 1005063 h 1382833"/>
              <a:gd name="connsiteX45" fmla="*/ 1189691 w 1500672"/>
              <a:gd name="connsiteY45" fmla="*/ 830252 h 1382833"/>
              <a:gd name="connsiteX46" fmla="*/ 1204582 w 1500672"/>
              <a:gd name="connsiteY46" fmla="*/ 812204 h 1382833"/>
              <a:gd name="connsiteX47" fmla="*/ 1288481 w 1500672"/>
              <a:gd name="connsiteY47" fmla="*/ 657631 h 1382833"/>
              <a:gd name="connsiteX48" fmla="*/ 1424820 w 1500672"/>
              <a:gd name="connsiteY48" fmla="*/ 834015 h 1382833"/>
              <a:gd name="connsiteX49" fmla="*/ 1400982 w 1500672"/>
              <a:gd name="connsiteY49" fmla="*/ 877933 h 1382833"/>
              <a:gd name="connsiteX50" fmla="*/ 1264643 w 1500672"/>
              <a:gd name="connsiteY50" fmla="*/ 701549 h 1382833"/>
              <a:gd name="connsiteX51" fmla="*/ 1338586 w 1500672"/>
              <a:gd name="connsiteY51" fmla="*/ 496782 h 1382833"/>
              <a:gd name="connsiteX52" fmla="*/ 1476401 w 1500672"/>
              <a:gd name="connsiteY52" fmla="*/ 675076 h 1382833"/>
              <a:gd name="connsiteX53" fmla="*/ 1459844 w 1500672"/>
              <a:gd name="connsiteY53" fmla="*/ 728413 h 1382833"/>
              <a:gd name="connsiteX54" fmla="*/ 1322029 w 1500672"/>
              <a:gd name="connsiteY54" fmla="*/ 550120 h 1382833"/>
              <a:gd name="connsiteX55" fmla="*/ 1360571 w 1500672"/>
              <a:gd name="connsiteY55" fmla="*/ 299555 h 1382833"/>
              <a:gd name="connsiteX56" fmla="*/ 1500672 w 1500672"/>
              <a:gd name="connsiteY56" fmla="*/ 480806 h 1382833"/>
              <a:gd name="connsiteX57" fmla="*/ 1494005 w 1500672"/>
              <a:gd name="connsiteY57" fmla="*/ 546938 h 1382833"/>
              <a:gd name="connsiteX58" fmla="*/ 1354185 w 1500672"/>
              <a:gd name="connsiteY58" fmla="*/ 366050 h 1382833"/>
              <a:gd name="connsiteX59" fmla="*/ 1360747 w 1500672"/>
              <a:gd name="connsiteY59" fmla="*/ 300954 h 1382833"/>
              <a:gd name="connsiteX60" fmla="*/ 1303461 w 1500672"/>
              <a:gd name="connsiteY60" fmla="*/ 0 h 1382833"/>
              <a:gd name="connsiteX61" fmla="*/ 1456660 w 1500672"/>
              <a:gd name="connsiteY61" fmla="*/ 198195 h 1382833"/>
              <a:gd name="connsiteX62" fmla="*/ 1483342 w 1500672"/>
              <a:gd name="connsiteY62" fmla="*/ 284150 h 1382833"/>
              <a:gd name="connsiteX63" fmla="*/ 1486046 w 1500672"/>
              <a:gd name="connsiteY63" fmla="*/ 310970 h 1382833"/>
              <a:gd name="connsiteX64" fmla="*/ 1337859 w 1500672"/>
              <a:gd name="connsiteY64" fmla="*/ 119258 h 1382833"/>
              <a:gd name="connsiteX65" fmla="*/ 1331960 w 1500672"/>
              <a:gd name="connsiteY65" fmla="*/ 72432 h 1382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500672" h="1382833">
                <a:moveTo>
                  <a:pt x="496572" y="1212818"/>
                </a:moveTo>
                <a:lnTo>
                  <a:pt x="626468" y="1380867"/>
                </a:lnTo>
                <a:lnTo>
                  <a:pt x="587519" y="1382833"/>
                </a:lnTo>
                <a:lnTo>
                  <a:pt x="569314" y="1381685"/>
                </a:lnTo>
                <a:lnTo>
                  <a:pt x="440399" y="1214904"/>
                </a:lnTo>
                <a:lnTo>
                  <a:pt x="446347" y="1215354"/>
                </a:lnTo>
                <a:close/>
                <a:moveTo>
                  <a:pt x="247562" y="1191099"/>
                </a:moveTo>
                <a:lnTo>
                  <a:pt x="307093" y="1204818"/>
                </a:lnTo>
                <a:lnTo>
                  <a:pt x="316502" y="1205530"/>
                </a:lnTo>
                <a:lnTo>
                  <a:pt x="443849" y="1370281"/>
                </a:lnTo>
                <a:lnTo>
                  <a:pt x="376035" y="1357305"/>
                </a:lnTo>
                <a:close/>
                <a:moveTo>
                  <a:pt x="653969" y="1190776"/>
                </a:moveTo>
                <a:lnTo>
                  <a:pt x="785368" y="1360768"/>
                </a:lnTo>
                <a:lnTo>
                  <a:pt x="771803" y="1364256"/>
                </a:lnTo>
                <a:lnTo>
                  <a:pt x="734661" y="1369924"/>
                </a:lnTo>
                <a:lnTo>
                  <a:pt x="603969" y="1200846"/>
                </a:lnTo>
                <a:lnTo>
                  <a:pt x="630631" y="1196777"/>
                </a:lnTo>
                <a:close/>
                <a:moveTo>
                  <a:pt x="794156" y="1146467"/>
                </a:moveTo>
                <a:lnTo>
                  <a:pt x="926196" y="1317288"/>
                </a:lnTo>
                <a:lnTo>
                  <a:pt x="881153" y="1333774"/>
                </a:lnTo>
                <a:lnTo>
                  <a:pt x="749113" y="1162953"/>
                </a:lnTo>
                <a:close/>
                <a:moveTo>
                  <a:pt x="0" y="1096493"/>
                </a:moveTo>
                <a:lnTo>
                  <a:pt x="49918" y="1125185"/>
                </a:lnTo>
                <a:lnTo>
                  <a:pt x="93120" y="1142207"/>
                </a:lnTo>
                <a:lnTo>
                  <a:pt x="217595" y="1303242"/>
                </a:lnTo>
                <a:lnTo>
                  <a:pt x="151663" y="1272470"/>
                </a:lnTo>
                <a:lnTo>
                  <a:pt x="121450" y="1253615"/>
                </a:lnTo>
                <a:close/>
                <a:moveTo>
                  <a:pt x="919173" y="1082532"/>
                </a:moveTo>
                <a:lnTo>
                  <a:pt x="1052372" y="1254855"/>
                </a:lnTo>
                <a:lnTo>
                  <a:pt x="1023377" y="1272470"/>
                </a:lnTo>
                <a:lnTo>
                  <a:pt x="1012320" y="1277796"/>
                </a:lnTo>
                <a:lnTo>
                  <a:pt x="879685" y="1106205"/>
                </a:lnTo>
                <a:lnTo>
                  <a:pt x="882205" y="1104991"/>
                </a:lnTo>
                <a:close/>
                <a:moveTo>
                  <a:pt x="1029627" y="999759"/>
                </a:moveTo>
                <a:lnTo>
                  <a:pt x="1163645" y="1173141"/>
                </a:lnTo>
                <a:lnTo>
                  <a:pt x="1128362" y="1202252"/>
                </a:lnTo>
                <a:lnTo>
                  <a:pt x="994344" y="1028870"/>
                </a:lnTo>
                <a:close/>
                <a:moveTo>
                  <a:pt x="1129464" y="903248"/>
                </a:moveTo>
                <a:lnTo>
                  <a:pt x="1264587" y="1078059"/>
                </a:lnTo>
                <a:lnTo>
                  <a:pt x="1234751" y="1114219"/>
                </a:lnTo>
                <a:lnTo>
                  <a:pt x="1099628" y="939409"/>
                </a:lnTo>
                <a:close/>
                <a:moveTo>
                  <a:pt x="1216522" y="790207"/>
                </a:moveTo>
                <a:lnTo>
                  <a:pt x="1352860" y="966590"/>
                </a:lnTo>
                <a:lnTo>
                  <a:pt x="1345754" y="979683"/>
                </a:lnTo>
                <a:lnTo>
                  <a:pt x="1324813" y="1005063"/>
                </a:lnTo>
                <a:lnTo>
                  <a:pt x="1189691" y="830252"/>
                </a:lnTo>
                <a:lnTo>
                  <a:pt x="1204582" y="812204"/>
                </a:lnTo>
                <a:close/>
                <a:moveTo>
                  <a:pt x="1288481" y="657631"/>
                </a:moveTo>
                <a:lnTo>
                  <a:pt x="1424820" y="834015"/>
                </a:lnTo>
                <a:lnTo>
                  <a:pt x="1400982" y="877933"/>
                </a:lnTo>
                <a:lnTo>
                  <a:pt x="1264643" y="701549"/>
                </a:lnTo>
                <a:close/>
                <a:moveTo>
                  <a:pt x="1338586" y="496782"/>
                </a:moveTo>
                <a:lnTo>
                  <a:pt x="1476401" y="675076"/>
                </a:lnTo>
                <a:lnTo>
                  <a:pt x="1459844" y="728413"/>
                </a:lnTo>
                <a:lnTo>
                  <a:pt x="1322029" y="550120"/>
                </a:lnTo>
                <a:close/>
                <a:moveTo>
                  <a:pt x="1360571" y="299555"/>
                </a:moveTo>
                <a:lnTo>
                  <a:pt x="1500672" y="480806"/>
                </a:lnTo>
                <a:lnTo>
                  <a:pt x="1494005" y="546938"/>
                </a:lnTo>
                <a:lnTo>
                  <a:pt x="1354185" y="366050"/>
                </a:lnTo>
                <a:lnTo>
                  <a:pt x="1360747" y="300954"/>
                </a:lnTo>
                <a:close/>
                <a:moveTo>
                  <a:pt x="1303461" y="0"/>
                </a:moveTo>
                <a:lnTo>
                  <a:pt x="1456660" y="198195"/>
                </a:lnTo>
                <a:lnTo>
                  <a:pt x="1483342" y="284150"/>
                </a:lnTo>
                <a:lnTo>
                  <a:pt x="1486046" y="310970"/>
                </a:lnTo>
                <a:lnTo>
                  <a:pt x="1337859" y="119258"/>
                </a:lnTo>
                <a:lnTo>
                  <a:pt x="1331960" y="72432"/>
                </a:lnTo>
                <a:close/>
              </a:path>
            </a:pathLst>
          </a:custGeom>
          <a:solidFill>
            <a:srgbClr val="191C50">
              <a:alpha val="29000"/>
            </a:srgbClr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200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26AFDBFB-EF81-9E95-80FB-908CDDA5959F}"/>
              </a:ext>
            </a:extLst>
          </p:cNvPr>
          <p:cNvSpPr/>
          <p:nvPr/>
        </p:nvSpPr>
        <p:spPr>
          <a:xfrm>
            <a:off x="6118602" y="3483498"/>
            <a:ext cx="1404682" cy="1404683"/>
          </a:xfrm>
          <a:prstGeom prst="ellipse">
            <a:avLst/>
          </a:prstGeom>
          <a:noFill/>
          <a:ln w="38100">
            <a:solidFill>
              <a:srgbClr val="191C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23" name="弧形 22">
            <a:extLst>
              <a:ext uri="{FF2B5EF4-FFF2-40B4-BE49-F238E27FC236}">
                <a16:creationId xmlns:a16="http://schemas.microsoft.com/office/drawing/2014/main" id="{E66EE192-7741-2035-40ED-47B55541E67C}"/>
              </a:ext>
            </a:extLst>
          </p:cNvPr>
          <p:cNvSpPr/>
          <p:nvPr/>
        </p:nvSpPr>
        <p:spPr>
          <a:xfrm>
            <a:off x="6172818" y="3547818"/>
            <a:ext cx="1404682" cy="1404683"/>
          </a:xfrm>
          <a:prstGeom prst="arc">
            <a:avLst>
              <a:gd name="adj1" fmla="val 11571615"/>
              <a:gd name="adj2" fmla="val 14036972"/>
            </a:avLst>
          </a:prstGeom>
          <a:ln w="25400" cap="rnd">
            <a:solidFill>
              <a:srgbClr val="191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200" dirty="0"/>
          </a:p>
        </p:txBody>
      </p:sp>
      <p:sp>
        <p:nvSpPr>
          <p:cNvPr id="24" name="文本框-24" hidden="1">
            <a:extLst>
              <a:ext uri="{FF2B5EF4-FFF2-40B4-BE49-F238E27FC236}">
                <a16:creationId xmlns:a16="http://schemas.microsoft.com/office/drawing/2014/main" id="{C4B720A4-B333-68E7-2520-985D6E8D048D}"/>
              </a:ext>
            </a:extLst>
          </p:cNvPr>
          <p:cNvSpPr txBox="1"/>
          <p:nvPr/>
        </p:nvSpPr>
        <p:spPr>
          <a:xfrm>
            <a:off x="6404298" y="3510758"/>
            <a:ext cx="92365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rgbClr val="191C50"/>
                </a:solidFill>
                <a:latin typeface="字魂扁桃体" pitchFamily="2" charset="-122"/>
                <a:ea typeface="字魂扁桃体" pitchFamily="2" charset="-122"/>
              </a:rPr>
              <a:t>观</a:t>
            </a: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DA361125-93DC-0783-7EFD-9157F43EE884}"/>
              </a:ext>
            </a:extLst>
          </p:cNvPr>
          <p:cNvSpPr/>
          <p:nvPr/>
        </p:nvSpPr>
        <p:spPr>
          <a:xfrm>
            <a:off x="7785355" y="3612137"/>
            <a:ext cx="1404682" cy="1404683"/>
          </a:xfrm>
          <a:prstGeom prst="ellipse">
            <a:avLst/>
          </a:prstGeom>
          <a:solidFill>
            <a:srgbClr val="FFEF1C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B8580C06-C49F-C14C-6DB7-75C1C56AEDBC}"/>
              </a:ext>
            </a:extLst>
          </p:cNvPr>
          <p:cNvSpPr/>
          <p:nvPr/>
        </p:nvSpPr>
        <p:spPr>
          <a:xfrm>
            <a:off x="8037386" y="3954680"/>
            <a:ext cx="1152651" cy="1062140"/>
          </a:xfrm>
          <a:custGeom>
            <a:avLst/>
            <a:gdLst>
              <a:gd name="connsiteX0" fmla="*/ 496572 w 1500672"/>
              <a:gd name="connsiteY0" fmla="*/ 1212818 h 1382833"/>
              <a:gd name="connsiteX1" fmla="*/ 626468 w 1500672"/>
              <a:gd name="connsiteY1" fmla="*/ 1380867 h 1382833"/>
              <a:gd name="connsiteX2" fmla="*/ 587519 w 1500672"/>
              <a:gd name="connsiteY2" fmla="*/ 1382833 h 1382833"/>
              <a:gd name="connsiteX3" fmla="*/ 569314 w 1500672"/>
              <a:gd name="connsiteY3" fmla="*/ 1381685 h 1382833"/>
              <a:gd name="connsiteX4" fmla="*/ 440399 w 1500672"/>
              <a:gd name="connsiteY4" fmla="*/ 1214904 h 1382833"/>
              <a:gd name="connsiteX5" fmla="*/ 446347 w 1500672"/>
              <a:gd name="connsiteY5" fmla="*/ 1215354 h 1382833"/>
              <a:gd name="connsiteX6" fmla="*/ 247562 w 1500672"/>
              <a:gd name="connsiteY6" fmla="*/ 1191099 h 1382833"/>
              <a:gd name="connsiteX7" fmla="*/ 307093 w 1500672"/>
              <a:gd name="connsiteY7" fmla="*/ 1204818 h 1382833"/>
              <a:gd name="connsiteX8" fmla="*/ 316502 w 1500672"/>
              <a:gd name="connsiteY8" fmla="*/ 1205530 h 1382833"/>
              <a:gd name="connsiteX9" fmla="*/ 443849 w 1500672"/>
              <a:gd name="connsiteY9" fmla="*/ 1370281 h 1382833"/>
              <a:gd name="connsiteX10" fmla="*/ 376035 w 1500672"/>
              <a:gd name="connsiteY10" fmla="*/ 1357305 h 1382833"/>
              <a:gd name="connsiteX11" fmla="*/ 653969 w 1500672"/>
              <a:gd name="connsiteY11" fmla="*/ 1190776 h 1382833"/>
              <a:gd name="connsiteX12" fmla="*/ 785368 w 1500672"/>
              <a:gd name="connsiteY12" fmla="*/ 1360768 h 1382833"/>
              <a:gd name="connsiteX13" fmla="*/ 771803 w 1500672"/>
              <a:gd name="connsiteY13" fmla="*/ 1364256 h 1382833"/>
              <a:gd name="connsiteX14" fmla="*/ 734661 w 1500672"/>
              <a:gd name="connsiteY14" fmla="*/ 1369924 h 1382833"/>
              <a:gd name="connsiteX15" fmla="*/ 603969 w 1500672"/>
              <a:gd name="connsiteY15" fmla="*/ 1200846 h 1382833"/>
              <a:gd name="connsiteX16" fmla="*/ 630631 w 1500672"/>
              <a:gd name="connsiteY16" fmla="*/ 1196777 h 1382833"/>
              <a:gd name="connsiteX17" fmla="*/ 794156 w 1500672"/>
              <a:gd name="connsiteY17" fmla="*/ 1146467 h 1382833"/>
              <a:gd name="connsiteX18" fmla="*/ 926196 w 1500672"/>
              <a:gd name="connsiteY18" fmla="*/ 1317288 h 1382833"/>
              <a:gd name="connsiteX19" fmla="*/ 881153 w 1500672"/>
              <a:gd name="connsiteY19" fmla="*/ 1333774 h 1382833"/>
              <a:gd name="connsiteX20" fmla="*/ 749113 w 1500672"/>
              <a:gd name="connsiteY20" fmla="*/ 1162953 h 1382833"/>
              <a:gd name="connsiteX21" fmla="*/ 0 w 1500672"/>
              <a:gd name="connsiteY21" fmla="*/ 1096493 h 1382833"/>
              <a:gd name="connsiteX22" fmla="*/ 49918 w 1500672"/>
              <a:gd name="connsiteY22" fmla="*/ 1125185 h 1382833"/>
              <a:gd name="connsiteX23" fmla="*/ 93120 w 1500672"/>
              <a:gd name="connsiteY23" fmla="*/ 1142207 h 1382833"/>
              <a:gd name="connsiteX24" fmla="*/ 217595 w 1500672"/>
              <a:gd name="connsiteY24" fmla="*/ 1303242 h 1382833"/>
              <a:gd name="connsiteX25" fmla="*/ 151663 w 1500672"/>
              <a:gd name="connsiteY25" fmla="*/ 1272470 h 1382833"/>
              <a:gd name="connsiteX26" fmla="*/ 121450 w 1500672"/>
              <a:gd name="connsiteY26" fmla="*/ 1253615 h 1382833"/>
              <a:gd name="connsiteX27" fmla="*/ 919173 w 1500672"/>
              <a:gd name="connsiteY27" fmla="*/ 1082532 h 1382833"/>
              <a:gd name="connsiteX28" fmla="*/ 1052372 w 1500672"/>
              <a:gd name="connsiteY28" fmla="*/ 1254855 h 1382833"/>
              <a:gd name="connsiteX29" fmla="*/ 1023377 w 1500672"/>
              <a:gd name="connsiteY29" fmla="*/ 1272470 h 1382833"/>
              <a:gd name="connsiteX30" fmla="*/ 1012320 w 1500672"/>
              <a:gd name="connsiteY30" fmla="*/ 1277796 h 1382833"/>
              <a:gd name="connsiteX31" fmla="*/ 879685 w 1500672"/>
              <a:gd name="connsiteY31" fmla="*/ 1106205 h 1382833"/>
              <a:gd name="connsiteX32" fmla="*/ 882205 w 1500672"/>
              <a:gd name="connsiteY32" fmla="*/ 1104991 h 1382833"/>
              <a:gd name="connsiteX33" fmla="*/ 1029627 w 1500672"/>
              <a:gd name="connsiteY33" fmla="*/ 999759 h 1382833"/>
              <a:gd name="connsiteX34" fmla="*/ 1163645 w 1500672"/>
              <a:gd name="connsiteY34" fmla="*/ 1173141 h 1382833"/>
              <a:gd name="connsiteX35" fmla="*/ 1128362 w 1500672"/>
              <a:gd name="connsiteY35" fmla="*/ 1202252 h 1382833"/>
              <a:gd name="connsiteX36" fmla="*/ 994344 w 1500672"/>
              <a:gd name="connsiteY36" fmla="*/ 1028870 h 1382833"/>
              <a:gd name="connsiteX37" fmla="*/ 1129464 w 1500672"/>
              <a:gd name="connsiteY37" fmla="*/ 903248 h 1382833"/>
              <a:gd name="connsiteX38" fmla="*/ 1264587 w 1500672"/>
              <a:gd name="connsiteY38" fmla="*/ 1078059 h 1382833"/>
              <a:gd name="connsiteX39" fmla="*/ 1234751 w 1500672"/>
              <a:gd name="connsiteY39" fmla="*/ 1114219 h 1382833"/>
              <a:gd name="connsiteX40" fmla="*/ 1099628 w 1500672"/>
              <a:gd name="connsiteY40" fmla="*/ 939409 h 1382833"/>
              <a:gd name="connsiteX41" fmla="*/ 1216522 w 1500672"/>
              <a:gd name="connsiteY41" fmla="*/ 790207 h 1382833"/>
              <a:gd name="connsiteX42" fmla="*/ 1352860 w 1500672"/>
              <a:gd name="connsiteY42" fmla="*/ 966590 h 1382833"/>
              <a:gd name="connsiteX43" fmla="*/ 1345754 w 1500672"/>
              <a:gd name="connsiteY43" fmla="*/ 979683 h 1382833"/>
              <a:gd name="connsiteX44" fmla="*/ 1324813 w 1500672"/>
              <a:gd name="connsiteY44" fmla="*/ 1005063 h 1382833"/>
              <a:gd name="connsiteX45" fmla="*/ 1189691 w 1500672"/>
              <a:gd name="connsiteY45" fmla="*/ 830252 h 1382833"/>
              <a:gd name="connsiteX46" fmla="*/ 1204582 w 1500672"/>
              <a:gd name="connsiteY46" fmla="*/ 812204 h 1382833"/>
              <a:gd name="connsiteX47" fmla="*/ 1288481 w 1500672"/>
              <a:gd name="connsiteY47" fmla="*/ 657631 h 1382833"/>
              <a:gd name="connsiteX48" fmla="*/ 1424820 w 1500672"/>
              <a:gd name="connsiteY48" fmla="*/ 834015 h 1382833"/>
              <a:gd name="connsiteX49" fmla="*/ 1400982 w 1500672"/>
              <a:gd name="connsiteY49" fmla="*/ 877933 h 1382833"/>
              <a:gd name="connsiteX50" fmla="*/ 1264643 w 1500672"/>
              <a:gd name="connsiteY50" fmla="*/ 701549 h 1382833"/>
              <a:gd name="connsiteX51" fmla="*/ 1338586 w 1500672"/>
              <a:gd name="connsiteY51" fmla="*/ 496782 h 1382833"/>
              <a:gd name="connsiteX52" fmla="*/ 1476401 w 1500672"/>
              <a:gd name="connsiteY52" fmla="*/ 675076 h 1382833"/>
              <a:gd name="connsiteX53" fmla="*/ 1459844 w 1500672"/>
              <a:gd name="connsiteY53" fmla="*/ 728413 h 1382833"/>
              <a:gd name="connsiteX54" fmla="*/ 1322029 w 1500672"/>
              <a:gd name="connsiteY54" fmla="*/ 550120 h 1382833"/>
              <a:gd name="connsiteX55" fmla="*/ 1360571 w 1500672"/>
              <a:gd name="connsiteY55" fmla="*/ 299555 h 1382833"/>
              <a:gd name="connsiteX56" fmla="*/ 1500672 w 1500672"/>
              <a:gd name="connsiteY56" fmla="*/ 480806 h 1382833"/>
              <a:gd name="connsiteX57" fmla="*/ 1494005 w 1500672"/>
              <a:gd name="connsiteY57" fmla="*/ 546938 h 1382833"/>
              <a:gd name="connsiteX58" fmla="*/ 1354185 w 1500672"/>
              <a:gd name="connsiteY58" fmla="*/ 366050 h 1382833"/>
              <a:gd name="connsiteX59" fmla="*/ 1360747 w 1500672"/>
              <a:gd name="connsiteY59" fmla="*/ 300954 h 1382833"/>
              <a:gd name="connsiteX60" fmla="*/ 1303461 w 1500672"/>
              <a:gd name="connsiteY60" fmla="*/ 0 h 1382833"/>
              <a:gd name="connsiteX61" fmla="*/ 1456660 w 1500672"/>
              <a:gd name="connsiteY61" fmla="*/ 198195 h 1382833"/>
              <a:gd name="connsiteX62" fmla="*/ 1483342 w 1500672"/>
              <a:gd name="connsiteY62" fmla="*/ 284150 h 1382833"/>
              <a:gd name="connsiteX63" fmla="*/ 1486046 w 1500672"/>
              <a:gd name="connsiteY63" fmla="*/ 310970 h 1382833"/>
              <a:gd name="connsiteX64" fmla="*/ 1337859 w 1500672"/>
              <a:gd name="connsiteY64" fmla="*/ 119258 h 1382833"/>
              <a:gd name="connsiteX65" fmla="*/ 1331960 w 1500672"/>
              <a:gd name="connsiteY65" fmla="*/ 72432 h 1382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500672" h="1382833">
                <a:moveTo>
                  <a:pt x="496572" y="1212818"/>
                </a:moveTo>
                <a:lnTo>
                  <a:pt x="626468" y="1380867"/>
                </a:lnTo>
                <a:lnTo>
                  <a:pt x="587519" y="1382833"/>
                </a:lnTo>
                <a:lnTo>
                  <a:pt x="569314" y="1381685"/>
                </a:lnTo>
                <a:lnTo>
                  <a:pt x="440399" y="1214904"/>
                </a:lnTo>
                <a:lnTo>
                  <a:pt x="446347" y="1215354"/>
                </a:lnTo>
                <a:close/>
                <a:moveTo>
                  <a:pt x="247562" y="1191099"/>
                </a:moveTo>
                <a:lnTo>
                  <a:pt x="307093" y="1204818"/>
                </a:lnTo>
                <a:lnTo>
                  <a:pt x="316502" y="1205530"/>
                </a:lnTo>
                <a:lnTo>
                  <a:pt x="443849" y="1370281"/>
                </a:lnTo>
                <a:lnTo>
                  <a:pt x="376035" y="1357305"/>
                </a:lnTo>
                <a:close/>
                <a:moveTo>
                  <a:pt x="653969" y="1190776"/>
                </a:moveTo>
                <a:lnTo>
                  <a:pt x="785368" y="1360768"/>
                </a:lnTo>
                <a:lnTo>
                  <a:pt x="771803" y="1364256"/>
                </a:lnTo>
                <a:lnTo>
                  <a:pt x="734661" y="1369924"/>
                </a:lnTo>
                <a:lnTo>
                  <a:pt x="603969" y="1200846"/>
                </a:lnTo>
                <a:lnTo>
                  <a:pt x="630631" y="1196777"/>
                </a:lnTo>
                <a:close/>
                <a:moveTo>
                  <a:pt x="794156" y="1146467"/>
                </a:moveTo>
                <a:lnTo>
                  <a:pt x="926196" y="1317288"/>
                </a:lnTo>
                <a:lnTo>
                  <a:pt x="881153" y="1333774"/>
                </a:lnTo>
                <a:lnTo>
                  <a:pt x="749113" y="1162953"/>
                </a:lnTo>
                <a:close/>
                <a:moveTo>
                  <a:pt x="0" y="1096493"/>
                </a:moveTo>
                <a:lnTo>
                  <a:pt x="49918" y="1125185"/>
                </a:lnTo>
                <a:lnTo>
                  <a:pt x="93120" y="1142207"/>
                </a:lnTo>
                <a:lnTo>
                  <a:pt x="217595" y="1303242"/>
                </a:lnTo>
                <a:lnTo>
                  <a:pt x="151663" y="1272470"/>
                </a:lnTo>
                <a:lnTo>
                  <a:pt x="121450" y="1253615"/>
                </a:lnTo>
                <a:close/>
                <a:moveTo>
                  <a:pt x="919173" y="1082532"/>
                </a:moveTo>
                <a:lnTo>
                  <a:pt x="1052372" y="1254855"/>
                </a:lnTo>
                <a:lnTo>
                  <a:pt x="1023377" y="1272470"/>
                </a:lnTo>
                <a:lnTo>
                  <a:pt x="1012320" y="1277796"/>
                </a:lnTo>
                <a:lnTo>
                  <a:pt x="879685" y="1106205"/>
                </a:lnTo>
                <a:lnTo>
                  <a:pt x="882205" y="1104991"/>
                </a:lnTo>
                <a:close/>
                <a:moveTo>
                  <a:pt x="1029627" y="999759"/>
                </a:moveTo>
                <a:lnTo>
                  <a:pt x="1163645" y="1173141"/>
                </a:lnTo>
                <a:lnTo>
                  <a:pt x="1128362" y="1202252"/>
                </a:lnTo>
                <a:lnTo>
                  <a:pt x="994344" y="1028870"/>
                </a:lnTo>
                <a:close/>
                <a:moveTo>
                  <a:pt x="1129464" y="903248"/>
                </a:moveTo>
                <a:lnTo>
                  <a:pt x="1264587" y="1078059"/>
                </a:lnTo>
                <a:lnTo>
                  <a:pt x="1234751" y="1114219"/>
                </a:lnTo>
                <a:lnTo>
                  <a:pt x="1099628" y="939409"/>
                </a:lnTo>
                <a:close/>
                <a:moveTo>
                  <a:pt x="1216522" y="790207"/>
                </a:moveTo>
                <a:lnTo>
                  <a:pt x="1352860" y="966590"/>
                </a:lnTo>
                <a:lnTo>
                  <a:pt x="1345754" y="979683"/>
                </a:lnTo>
                <a:lnTo>
                  <a:pt x="1324813" y="1005063"/>
                </a:lnTo>
                <a:lnTo>
                  <a:pt x="1189691" y="830252"/>
                </a:lnTo>
                <a:lnTo>
                  <a:pt x="1204582" y="812204"/>
                </a:lnTo>
                <a:close/>
                <a:moveTo>
                  <a:pt x="1288481" y="657631"/>
                </a:moveTo>
                <a:lnTo>
                  <a:pt x="1424820" y="834015"/>
                </a:lnTo>
                <a:lnTo>
                  <a:pt x="1400982" y="877933"/>
                </a:lnTo>
                <a:lnTo>
                  <a:pt x="1264643" y="701549"/>
                </a:lnTo>
                <a:close/>
                <a:moveTo>
                  <a:pt x="1338586" y="496782"/>
                </a:moveTo>
                <a:lnTo>
                  <a:pt x="1476401" y="675076"/>
                </a:lnTo>
                <a:lnTo>
                  <a:pt x="1459844" y="728413"/>
                </a:lnTo>
                <a:lnTo>
                  <a:pt x="1322029" y="550120"/>
                </a:lnTo>
                <a:close/>
                <a:moveTo>
                  <a:pt x="1360571" y="299555"/>
                </a:moveTo>
                <a:lnTo>
                  <a:pt x="1500672" y="480806"/>
                </a:lnTo>
                <a:lnTo>
                  <a:pt x="1494005" y="546938"/>
                </a:lnTo>
                <a:lnTo>
                  <a:pt x="1354185" y="366050"/>
                </a:lnTo>
                <a:lnTo>
                  <a:pt x="1360747" y="300954"/>
                </a:lnTo>
                <a:close/>
                <a:moveTo>
                  <a:pt x="1303461" y="0"/>
                </a:moveTo>
                <a:lnTo>
                  <a:pt x="1456660" y="198195"/>
                </a:lnTo>
                <a:lnTo>
                  <a:pt x="1483342" y="284150"/>
                </a:lnTo>
                <a:lnTo>
                  <a:pt x="1486046" y="310970"/>
                </a:lnTo>
                <a:lnTo>
                  <a:pt x="1337859" y="119258"/>
                </a:lnTo>
                <a:lnTo>
                  <a:pt x="1331960" y="72432"/>
                </a:lnTo>
                <a:close/>
              </a:path>
            </a:pathLst>
          </a:custGeom>
          <a:solidFill>
            <a:srgbClr val="191C50">
              <a:alpha val="29000"/>
            </a:srgbClr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200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43345F4A-6F93-F758-9970-8F723352742F}"/>
              </a:ext>
            </a:extLst>
          </p:cNvPr>
          <p:cNvSpPr/>
          <p:nvPr/>
        </p:nvSpPr>
        <p:spPr>
          <a:xfrm>
            <a:off x="7676922" y="3483498"/>
            <a:ext cx="1404682" cy="1404683"/>
          </a:xfrm>
          <a:prstGeom prst="ellipse">
            <a:avLst/>
          </a:prstGeom>
          <a:noFill/>
          <a:ln w="38100">
            <a:solidFill>
              <a:srgbClr val="191C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18" name="弧形 17">
            <a:extLst>
              <a:ext uri="{FF2B5EF4-FFF2-40B4-BE49-F238E27FC236}">
                <a16:creationId xmlns:a16="http://schemas.microsoft.com/office/drawing/2014/main" id="{D193346A-474C-FCB5-AB6C-F8A41BC16A5C}"/>
              </a:ext>
            </a:extLst>
          </p:cNvPr>
          <p:cNvSpPr/>
          <p:nvPr/>
        </p:nvSpPr>
        <p:spPr>
          <a:xfrm>
            <a:off x="7731138" y="3547818"/>
            <a:ext cx="1404682" cy="1404683"/>
          </a:xfrm>
          <a:prstGeom prst="arc">
            <a:avLst>
              <a:gd name="adj1" fmla="val 11571615"/>
              <a:gd name="adj2" fmla="val 14036972"/>
            </a:avLst>
          </a:prstGeom>
          <a:ln w="25400" cap="rnd">
            <a:solidFill>
              <a:srgbClr val="191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200" dirty="0"/>
          </a:p>
        </p:txBody>
      </p:sp>
      <p:sp>
        <p:nvSpPr>
          <p:cNvPr id="19" name="文本框-19" hidden="1">
            <a:extLst>
              <a:ext uri="{FF2B5EF4-FFF2-40B4-BE49-F238E27FC236}">
                <a16:creationId xmlns:a16="http://schemas.microsoft.com/office/drawing/2014/main" id="{67240BD5-2461-707B-FC2B-EE2EC1A67FE4}"/>
              </a:ext>
            </a:extLst>
          </p:cNvPr>
          <p:cNvSpPr txBox="1"/>
          <p:nvPr/>
        </p:nvSpPr>
        <p:spPr>
          <a:xfrm>
            <a:off x="7962618" y="3510758"/>
            <a:ext cx="92365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rgbClr val="191C50"/>
                </a:solidFill>
                <a:latin typeface="字魂扁桃体" pitchFamily="2" charset="-122"/>
                <a:ea typeface="字魂扁桃体" pitchFamily="2" charset="-122"/>
              </a:rPr>
              <a:t>看</a:t>
            </a:r>
          </a:p>
        </p:txBody>
      </p:sp>
      <p:sp>
        <p:nvSpPr>
          <p:cNvPr id="9" name="缺角矩形 8">
            <a:extLst>
              <a:ext uri="{FF2B5EF4-FFF2-40B4-BE49-F238E27FC236}">
                <a16:creationId xmlns:a16="http://schemas.microsoft.com/office/drawing/2014/main" id="{9D0D7834-A165-9F27-1720-CFAE534EDB60}"/>
              </a:ext>
            </a:extLst>
          </p:cNvPr>
          <p:cNvSpPr/>
          <p:nvPr/>
        </p:nvSpPr>
        <p:spPr>
          <a:xfrm>
            <a:off x="7352114" y="3032144"/>
            <a:ext cx="579993" cy="579993"/>
          </a:xfrm>
          <a:prstGeom prst="plaque">
            <a:avLst>
              <a:gd name="adj" fmla="val 50000"/>
            </a:avLst>
          </a:prstGeom>
          <a:solidFill>
            <a:srgbClr val="FFEF1C"/>
          </a:solidFill>
          <a:ln w="254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缺角矩形 9">
            <a:extLst>
              <a:ext uri="{FF2B5EF4-FFF2-40B4-BE49-F238E27FC236}">
                <a16:creationId xmlns:a16="http://schemas.microsoft.com/office/drawing/2014/main" id="{1914E643-3594-C8BB-FC41-14288DCB3E2A}"/>
              </a:ext>
            </a:extLst>
          </p:cNvPr>
          <p:cNvSpPr/>
          <p:nvPr/>
        </p:nvSpPr>
        <p:spPr>
          <a:xfrm>
            <a:off x="4420479" y="4910687"/>
            <a:ext cx="279603" cy="279603"/>
          </a:xfrm>
          <a:prstGeom prst="plaque">
            <a:avLst>
              <a:gd name="adj" fmla="val 50000"/>
            </a:avLst>
          </a:prstGeom>
          <a:solidFill>
            <a:srgbClr val="FFEF1C"/>
          </a:solidFill>
          <a:ln w="254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907B7B30-9F4C-83BC-E478-B06B6C7F2ABF}"/>
              </a:ext>
            </a:extLst>
          </p:cNvPr>
          <p:cNvSpPr txBox="1"/>
          <p:nvPr/>
        </p:nvSpPr>
        <p:spPr>
          <a:xfrm>
            <a:off x="8089720" y="3766790"/>
            <a:ext cx="659282" cy="859536"/>
          </a:xfrm>
          <a:custGeom>
            <a:avLst/>
            <a:gdLst/>
            <a:ahLst/>
            <a:cxnLst/>
            <a:rect l="l" t="t" r="r" b="b"/>
            <a:pathLst>
              <a:path w="659282" h="859536">
                <a:moveTo>
                  <a:pt x="267919" y="535839"/>
                </a:moveTo>
                <a:lnTo>
                  <a:pt x="265176" y="559613"/>
                </a:lnTo>
                <a:lnTo>
                  <a:pt x="476402" y="559613"/>
                </a:lnTo>
                <a:lnTo>
                  <a:pt x="469087" y="632765"/>
                </a:lnTo>
                <a:lnTo>
                  <a:pt x="257861" y="632765"/>
                </a:lnTo>
                <a:lnTo>
                  <a:pt x="255117" y="656539"/>
                </a:lnTo>
                <a:lnTo>
                  <a:pt x="465429" y="656539"/>
                </a:lnTo>
                <a:lnTo>
                  <a:pt x="459028" y="729691"/>
                </a:lnTo>
                <a:lnTo>
                  <a:pt x="247802" y="729691"/>
                </a:lnTo>
                <a:lnTo>
                  <a:pt x="245059" y="753466"/>
                </a:lnTo>
                <a:lnTo>
                  <a:pt x="462686" y="753466"/>
                </a:lnTo>
                <a:lnTo>
                  <a:pt x="484632" y="556870"/>
                </a:lnTo>
                <a:lnTo>
                  <a:pt x="484632" y="554127"/>
                </a:lnTo>
                <a:cubicBezTo>
                  <a:pt x="484632" y="548640"/>
                  <a:pt x="482650" y="544221"/>
                  <a:pt x="478688" y="540868"/>
                </a:cubicBezTo>
                <a:cubicBezTo>
                  <a:pt x="474726" y="537515"/>
                  <a:pt x="470001" y="535839"/>
                  <a:pt x="464515" y="535839"/>
                </a:cubicBezTo>
                <a:close/>
                <a:moveTo>
                  <a:pt x="589788" y="0"/>
                </a:moveTo>
                <a:lnTo>
                  <a:pt x="644652" y="114300"/>
                </a:lnTo>
                <a:cubicBezTo>
                  <a:pt x="594664" y="129540"/>
                  <a:pt x="525170" y="139294"/>
                  <a:pt x="436168" y="143561"/>
                </a:cubicBezTo>
                <a:lnTo>
                  <a:pt x="425196" y="177394"/>
                </a:lnTo>
                <a:lnTo>
                  <a:pt x="630936" y="177394"/>
                </a:lnTo>
                <a:lnTo>
                  <a:pt x="619963" y="272491"/>
                </a:lnTo>
                <a:lnTo>
                  <a:pt x="388620" y="272491"/>
                </a:lnTo>
                <a:cubicBezTo>
                  <a:pt x="384352" y="282245"/>
                  <a:pt x="380390" y="290779"/>
                  <a:pt x="376732" y="298095"/>
                </a:cubicBezTo>
                <a:lnTo>
                  <a:pt x="659282" y="298095"/>
                </a:lnTo>
                <a:lnTo>
                  <a:pt x="648309" y="404165"/>
                </a:lnTo>
                <a:lnTo>
                  <a:pt x="312724" y="404165"/>
                </a:lnTo>
                <a:cubicBezTo>
                  <a:pt x="300532" y="420015"/>
                  <a:pt x="293827" y="428549"/>
                  <a:pt x="292608" y="429768"/>
                </a:cubicBezTo>
                <a:lnTo>
                  <a:pt x="515721" y="429768"/>
                </a:lnTo>
                <a:cubicBezTo>
                  <a:pt x="545592" y="429768"/>
                  <a:pt x="567842" y="437998"/>
                  <a:pt x="582472" y="454457"/>
                </a:cubicBezTo>
                <a:cubicBezTo>
                  <a:pt x="597103" y="470916"/>
                  <a:pt x="603199" y="491643"/>
                  <a:pt x="600760" y="516636"/>
                </a:cubicBezTo>
                <a:lnTo>
                  <a:pt x="566013" y="859536"/>
                </a:lnTo>
                <a:lnTo>
                  <a:pt x="122529" y="859536"/>
                </a:lnTo>
                <a:lnTo>
                  <a:pt x="150876" y="566928"/>
                </a:lnTo>
                <a:lnTo>
                  <a:pt x="119786" y="590703"/>
                </a:lnTo>
                <a:lnTo>
                  <a:pt x="0" y="544068"/>
                </a:lnTo>
                <a:cubicBezTo>
                  <a:pt x="58521" y="506273"/>
                  <a:pt x="111861" y="459639"/>
                  <a:pt x="160020" y="404165"/>
                </a:cubicBezTo>
                <a:lnTo>
                  <a:pt x="73152" y="404165"/>
                </a:lnTo>
                <a:lnTo>
                  <a:pt x="84125" y="298095"/>
                </a:lnTo>
                <a:lnTo>
                  <a:pt x="236829" y="298095"/>
                </a:lnTo>
                <a:cubicBezTo>
                  <a:pt x="244754" y="283464"/>
                  <a:pt x="249631" y="274930"/>
                  <a:pt x="251460" y="272491"/>
                </a:cubicBezTo>
                <a:lnTo>
                  <a:pt x="135331" y="272491"/>
                </a:lnTo>
                <a:lnTo>
                  <a:pt x="146304" y="177394"/>
                </a:lnTo>
                <a:lnTo>
                  <a:pt x="294437" y="177394"/>
                </a:lnTo>
                <a:lnTo>
                  <a:pt x="305409" y="147219"/>
                </a:lnTo>
                <a:lnTo>
                  <a:pt x="157277" y="149047"/>
                </a:lnTo>
                <a:lnTo>
                  <a:pt x="110642" y="47549"/>
                </a:lnTo>
                <a:cubicBezTo>
                  <a:pt x="154533" y="51207"/>
                  <a:pt x="198120" y="53035"/>
                  <a:pt x="241401" y="53035"/>
                </a:cubicBezTo>
                <a:cubicBezTo>
                  <a:pt x="316382" y="53035"/>
                  <a:pt x="385419" y="48159"/>
                  <a:pt x="448513" y="38405"/>
                </a:cubicBezTo>
                <a:cubicBezTo>
                  <a:pt x="511606" y="28651"/>
                  <a:pt x="558698" y="15850"/>
                  <a:pt x="589788" y="0"/>
                </a:cubicBezTo>
                <a:close/>
              </a:path>
            </a:pathLst>
          </a:custGeom>
          <a:solidFill>
            <a:srgbClr val="191C5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 dirty="0">
              <a:solidFill>
                <a:srgbClr val="191C50"/>
              </a:solidFill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01CE2D96-9F57-2485-0B69-6EC300D4B07F}"/>
              </a:ext>
            </a:extLst>
          </p:cNvPr>
          <p:cNvSpPr txBox="1"/>
          <p:nvPr/>
        </p:nvSpPr>
        <p:spPr>
          <a:xfrm>
            <a:off x="6512197" y="3786907"/>
            <a:ext cx="698602" cy="820217"/>
          </a:xfrm>
          <a:custGeom>
            <a:avLst/>
            <a:gdLst/>
            <a:ahLst/>
            <a:cxnLst/>
            <a:rect l="l" t="t" r="r" b="b"/>
            <a:pathLst>
              <a:path w="698602" h="820217">
                <a:moveTo>
                  <a:pt x="448056" y="112471"/>
                </a:moveTo>
                <a:lnTo>
                  <a:pt x="403251" y="512978"/>
                </a:lnTo>
                <a:cubicBezTo>
                  <a:pt x="420929" y="466649"/>
                  <a:pt x="433731" y="410566"/>
                  <a:pt x="441656" y="344729"/>
                </a:cubicBezTo>
                <a:lnTo>
                  <a:pt x="466344" y="146304"/>
                </a:lnTo>
                <a:lnTo>
                  <a:pt x="561442" y="146304"/>
                </a:lnTo>
                <a:lnTo>
                  <a:pt x="536753" y="351130"/>
                </a:lnTo>
                <a:cubicBezTo>
                  <a:pt x="532486" y="385877"/>
                  <a:pt x="528524" y="413309"/>
                  <a:pt x="524866" y="433426"/>
                </a:cubicBezTo>
                <a:lnTo>
                  <a:pt x="548640" y="433426"/>
                </a:lnTo>
                <a:lnTo>
                  <a:pt x="582473" y="133502"/>
                </a:lnTo>
                <a:lnTo>
                  <a:pt x="582473" y="129845"/>
                </a:lnTo>
                <a:cubicBezTo>
                  <a:pt x="582473" y="124968"/>
                  <a:pt x="580644" y="120853"/>
                  <a:pt x="576987" y="117500"/>
                </a:cubicBezTo>
                <a:cubicBezTo>
                  <a:pt x="573329" y="114148"/>
                  <a:pt x="568757" y="112471"/>
                  <a:pt x="563271" y="112471"/>
                </a:cubicBezTo>
                <a:close/>
                <a:moveTo>
                  <a:pt x="103328" y="37490"/>
                </a:moveTo>
                <a:lnTo>
                  <a:pt x="230429" y="37490"/>
                </a:lnTo>
                <a:cubicBezTo>
                  <a:pt x="289560" y="37490"/>
                  <a:pt x="319126" y="65227"/>
                  <a:pt x="319126" y="120701"/>
                </a:cubicBezTo>
                <a:cubicBezTo>
                  <a:pt x="319126" y="125578"/>
                  <a:pt x="318516" y="133502"/>
                  <a:pt x="317297" y="144475"/>
                </a:cubicBezTo>
                <a:cubicBezTo>
                  <a:pt x="308763" y="213360"/>
                  <a:pt x="300686" y="271120"/>
                  <a:pt x="293066" y="317754"/>
                </a:cubicBezTo>
                <a:cubicBezTo>
                  <a:pt x="285446" y="364388"/>
                  <a:pt x="276454" y="409042"/>
                  <a:pt x="266091" y="451714"/>
                </a:cubicBezTo>
                <a:cubicBezTo>
                  <a:pt x="285598" y="512064"/>
                  <a:pt x="298400" y="569062"/>
                  <a:pt x="304496" y="622706"/>
                </a:cubicBezTo>
                <a:lnTo>
                  <a:pt x="213056" y="700430"/>
                </a:lnTo>
                <a:cubicBezTo>
                  <a:pt x="212446" y="684581"/>
                  <a:pt x="210312" y="660806"/>
                  <a:pt x="206655" y="629107"/>
                </a:cubicBezTo>
                <a:cubicBezTo>
                  <a:pt x="178613" y="688238"/>
                  <a:pt x="145390" y="738226"/>
                  <a:pt x="106985" y="779069"/>
                </a:cubicBezTo>
                <a:lnTo>
                  <a:pt x="0" y="738835"/>
                </a:lnTo>
                <a:cubicBezTo>
                  <a:pt x="38405" y="690677"/>
                  <a:pt x="69952" y="640232"/>
                  <a:pt x="94641" y="587502"/>
                </a:cubicBezTo>
                <a:cubicBezTo>
                  <a:pt x="119330" y="534772"/>
                  <a:pt x="139599" y="477317"/>
                  <a:pt x="155448" y="415138"/>
                </a:cubicBezTo>
                <a:cubicBezTo>
                  <a:pt x="128626" y="337109"/>
                  <a:pt x="100889" y="274015"/>
                  <a:pt x="72238" y="225857"/>
                </a:cubicBezTo>
                <a:lnTo>
                  <a:pt x="145390" y="198425"/>
                </a:lnTo>
                <a:cubicBezTo>
                  <a:pt x="156363" y="213665"/>
                  <a:pt x="169774" y="235610"/>
                  <a:pt x="185624" y="264262"/>
                </a:cubicBezTo>
                <a:cubicBezTo>
                  <a:pt x="191110" y="229514"/>
                  <a:pt x="195377" y="201473"/>
                  <a:pt x="198425" y="180137"/>
                </a:cubicBezTo>
                <a:cubicBezTo>
                  <a:pt x="199644" y="173431"/>
                  <a:pt x="198273" y="167792"/>
                  <a:pt x="194310" y="163220"/>
                </a:cubicBezTo>
                <a:cubicBezTo>
                  <a:pt x="190348" y="158648"/>
                  <a:pt x="185319" y="156362"/>
                  <a:pt x="179223" y="156362"/>
                </a:cubicBezTo>
                <a:lnTo>
                  <a:pt x="90526" y="156362"/>
                </a:lnTo>
                <a:close/>
                <a:moveTo>
                  <a:pt x="349301" y="0"/>
                </a:moveTo>
                <a:lnTo>
                  <a:pt x="612648" y="0"/>
                </a:lnTo>
                <a:cubicBezTo>
                  <a:pt x="639471" y="0"/>
                  <a:pt x="660502" y="7468"/>
                  <a:pt x="675742" y="22403"/>
                </a:cubicBezTo>
                <a:cubicBezTo>
                  <a:pt x="690982" y="37338"/>
                  <a:pt x="698602" y="57302"/>
                  <a:pt x="698602" y="82296"/>
                </a:cubicBezTo>
                <a:cubicBezTo>
                  <a:pt x="698602" y="89002"/>
                  <a:pt x="698297" y="93878"/>
                  <a:pt x="697688" y="96926"/>
                </a:cubicBezTo>
                <a:lnTo>
                  <a:pt x="648310" y="527609"/>
                </a:lnTo>
                <a:lnTo>
                  <a:pt x="565100" y="527609"/>
                </a:lnTo>
                <a:lnTo>
                  <a:pt x="549555" y="639166"/>
                </a:lnTo>
                <a:cubicBezTo>
                  <a:pt x="547726" y="653796"/>
                  <a:pt x="546812" y="665988"/>
                  <a:pt x="546812" y="675742"/>
                </a:cubicBezTo>
                <a:cubicBezTo>
                  <a:pt x="546812" y="694639"/>
                  <a:pt x="550164" y="704088"/>
                  <a:pt x="556870" y="704088"/>
                </a:cubicBezTo>
                <a:cubicBezTo>
                  <a:pt x="564795" y="704088"/>
                  <a:pt x="571653" y="699364"/>
                  <a:pt x="577444" y="689915"/>
                </a:cubicBezTo>
                <a:cubicBezTo>
                  <a:pt x="583235" y="680466"/>
                  <a:pt x="586131" y="666598"/>
                  <a:pt x="586131" y="648310"/>
                </a:cubicBezTo>
                <a:cubicBezTo>
                  <a:pt x="586131" y="628802"/>
                  <a:pt x="582168" y="604418"/>
                  <a:pt x="574244" y="575158"/>
                </a:cubicBezTo>
                <a:lnTo>
                  <a:pt x="676656" y="608076"/>
                </a:lnTo>
                <a:cubicBezTo>
                  <a:pt x="683362" y="645871"/>
                  <a:pt x="686715" y="673913"/>
                  <a:pt x="686715" y="692201"/>
                </a:cubicBezTo>
                <a:cubicBezTo>
                  <a:pt x="686715" y="730606"/>
                  <a:pt x="676199" y="761543"/>
                  <a:pt x="655168" y="785012"/>
                </a:cubicBezTo>
                <a:cubicBezTo>
                  <a:pt x="634137" y="808482"/>
                  <a:pt x="596799" y="820217"/>
                  <a:pt x="543154" y="820217"/>
                </a:cubicBezTo>
                <a:cubicBezTo>
                  <a:pt x="509016" y="820217"/>
                  <a:pt x="481432" y="810311"/>
                  <a:pt x="460401" y="790499"/>
                </a:cubicBezTo>
                <a:cubicBezTo>
                  <a:pt x="439370" y="770687"/>
                  <a:pt x="428854" y="742188"/>
                  <a:pt x="428854" y="705002"/>
                </a:cubicBezTo>
                <a:cubicBezTo>
                  <a:pt x="428854" y="699516"/>
                  <a:pt x="429464" y="690677"/>
                  <a:pt x="430683" y="678485"/>
                </a:cubicBezTo>
                <a:cubicBezTo>
                  <a:pt x="398374" y="723595"/>
                  <a:pt x="353873" y="770534"/>
                  <a:pt x="297180" y="819302"/>
                </a:cubicBezTo>
                <a:lnTo>
                  <a:pt x="178308" y="763524"/>
                </a:lnTo>
                <a:cubicBezTo>
                  <a:pt x="236830" y="723290"/>
                  <a:pt x="283312" y="684124"/>
                  <a:pt x="317754" y="646024"/>
                </a:cubicBezTo>
                <a:cubicBezTo>
                  <a:pt x="352197" y="607924"/>
                  <a:pt x="378562" y="568452"/>
                  <a:pt x="396850" y="527609"/>
                </a:cubicBezTo>
                <a:lnTo>
                  <a:pt x="290780" y="527609"/>
                </a:lnTo>
                <a:close/>
              </a:path>
            </a:pathLst>
          </a:custGeom>
          <a:solidFill>
            <a:srgbClr val="191C5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 dirty="0">
              <a:solidFill>
                <a:srgbClr val="191C50"/>
              </a:solidFill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DD17F3B6-F7C3-1AEF-9C21-42EE1CAC220F}"/>
              </a:ext>
            </a:extLst>
          </p:cNvPr>
          <p:cNvSpPr txBox="1"/>
          <p:nvPr/>
        </p:nvSpPr>
        <p:spPr>
          <a:xfrm>
            <a:off x="4976737" y="3771362"/>
            <a:ext cx="652882" cy="850392"/>
          </a:xfrm>
          <a:custGeom>
            <a:avLst/>
            <a:gdLst/>
            <a:ahLst/>
            <a:cxnLst/>
            <a:rect l="l" t="t" r="r" b="b"/>
            <a:pathLst>
              <a:path w="652882" h="850392">
                <a:moveTo>
                  <a:pt x="472745" y="659283"/>
                </a:moveTo>
                <a:cubicBezTo>
                  <a:pt x="462992" y="667207"/>
                  <a:pt x="455219" y="677875"/>
                  <a:pt x="449428" y="691287"/>
                </a:cubicBezTo>
                <a:cubicBezTo>
                  <a:pt x="443637" y="704698"/>
                  <a:pt x="440741" y="715975"/>
                  <a:pt x="440741" y="725119"/>
                </a:cubicBezTo>
                <a:cubicBezTo>
                  <a:pt x="440741" y="730606"/>
                  <a:pt x="441656" y="733654"/>
                  <a:pt x="443484" y="734263"/>
                </a:cubicBezTo>
                <a:cubicBezTo>
                  <a:pt x="450800" y="737311"/>
                  <a:pt x="456438" y="735330"/>
                  <a:pt x="460401" y="728320"/>
                </a:cubicBezTo>
                <a:cubicBezTo>
                  <a:pt x="464363" y="721309"/>
                  <a:pt x="467564" y="705917"/>
                  <a:pt x="470002" y="682143"/>
                </a:cubicBezTo>
                <a:close/>
                <a:moveTo>
                  <a:pt x="310896" y="173736"/>
                </a:moveTo>
                <a:lnTo>
                  <a:pt x="305410" y="215799"/>
                </a:lnTo>
                <a:lnTo>
                  <a:pt x="332842" y="215799"/>
                </a:lnTo>
                <a:lnTo>
                  <a:pt x="324612" y="294437"/>
                </a:lnTo>
                <a:lnTo>
                  <a:pt x="297180" y="294437"/>
                </a:lnTo>
                <a:lnTo>
                  <a:pt x="291694" y="338328"/>
                </a:lnTo>
                <a:lnTo>
                  <a:pt x="320040" y="338328"/>
                </a:lnTo>
                <a:lnTo>
                  <a:pt x="311811" y="416967"/>
                </a:lnTo>
                <a:lnTo>
                  <a:pt x="282550" y="416967"/>
                </a:lnTo>
                <a:lnTo>
                  <a:pt x="277978" y="460858"/>
                </a:lnTo>
                <a:lnTo>
                  <a:pt x="320955" y="460858"/>
                </a:lnTo>
                <a:lnTo>
                  <a:pt x="349301" y="173736"/>
                </a:lnTo>
                <a:close/>
                <a:moveTo>
                  <a:pt x="161849" y="10973"/>
                </a:moveTo>
                <a:cubicBezTo>
                  <a:pt x="174651" y="28651"/>
                  <a:pt x="184557" y="51359"/>
                  <a:pt x="191567" y="79096"/>
                </a:cubicBezTo>
                <a:cubicBezTo>
                  <a:pt x="198578" y="106833"/>
                  <a:pt x="202083" y="134722"/>
                  <a:pt x="202083" y="162763"/>
                </a:cubicBezTo>
                <a:cubicBezTo>
                  <a:pt x="202083" y="185928"/>
                  <a:pt x="199644" y="205740"/>
                  <a:pt x="194768" y="222199"/>
                </a:cubicBezTo>
                <a:lnTo>
                  <a:pt x="116129" y="222199"/>
                </a:lnTo>
                <a:cubicBezTo>
                  <a:pt x="116739" y="219151"/>
                  <a:pt x="117044" y="214579"/>
                  <a:pt x="117044" y="208483"/>
                </a:cubicBezTo>
                <a:cubicBezTo>
                  <a:pt x="117044" y="180442"/>
                  <a:pt x="108814" y="151791"/>
                  <a:pt x="92355" y="122530"/>
                </a:cubicBezTo>
                <a:cubicBezTo>
                  <a:pt x="75896" y="93269"/>
                  <a:pt x="53340" y="71323"/>
                  <a:pt x="24689" y="56693"/>
                </a:cubicBezTo>
                <a:close/>
                <a:moveTo>
                  <a:pt x="270663" y="0"/>
                </a:moveTo>
                <a:lnTo>
                  <a:pt x="413309" y="22860"/>
                </a:lnTo>
                <a:cubicBezTo>
                  <a:pt x="410261" y="39319"/>
                  <a:pt x="406299" y="54255"/>
                  <a:pt x="401422" y="67666"/>
                </a:cubicBezTo>
                <a:cubicBezTo>
                  <a:pt x="434340" y="74981"/>
                  <a:pt x="450800" y="98755"/>
                  <a:pt x="450800" y="138989"/>
                </a:cubicBezTo>
                <a:cubicBezTo>
                  <a:pt x="450800" y="146304"/>
                  <a:pt x="450495" y="151791"/>
                  <a:pt x="449885" y="155448"/>
                </a:cubicBezTo>
                <a:lnTo>
                  <a:pt x="430683" y="342900"/>
                </a:lnTo>
                <a:lnTo>
                  <a:pt x="459029" y="335585"/>
                </a:lnTo>
                <a:cubicBezTo>
                  <a:pt x="473660" y="366675"/>
                  <a:pt x="480975" y="409042"/>
                  <a:pt x="480975" y="462687"/>
                </a:cubicBezTo>
                <a:cubicBezTo>
                  <a:pt x="480975" y="513893"/>
                  <a:pt x="473964" y="564185"/>
                  <a:pt x="459944" y="613563"/>
                </a:cubicBezTo>
                <a:lnTo>
                  <a:pt x="415138" y="617220"/>
                </a:lnTo>
                <a:cubicBezTo>
                  <a:pt x="424282" y="575767"/>
                  <a:pt x="428854" y="537363"/>
                  <a:pt x="428854" y="502006"/>
                </a:cubicBezTo>
                <a:cubicBezTo>
                  <a:pt x="428854" y="478841"/>
                  <a:pt x="426416" y="455067"/>
                  <a:pt x="421539" y="430683"/>
                </a:cubicBezTo>
                <a:lnTo>
                  <a:pt x="396850" y="662940"/>
                </a:lnTo>
                <a:lnTo>
                  <a:pt x="472745" y="657454"/>
                </a:lnTo>
                <a:lnTo>
                  <a:pt x="514808" y="286207"/>
                </a:lnTo>
                <a:lnTo>
                  <a:pt x="448056" y="286207"/>
                </a:lnTo>
                <a:lnTo>
                  <a:pt x="459944" y="174651"/>
                </a:lnTo>
                <a:lnTo>
                  <a:pt x="526695" y="174651"/>
                </a:lnTo>
                <a:lnTo>
                  <a:pt x="544983" y="12802"/>
                </a:lnTo>
                <a:lnTo>
                  <a:pt x="647396" y="12802"/>
                </a:lnTo>
                <a:lnTo>
                  <a:pt x="630022" y="174651"/>
                </a:lnTo>
                <a:lnTo>
                  <a:pt x="652882" y="174651"/>
                </a:lnTo>
                <a:lnTo>
                  <a:pt x="640995" y="286207"/>
                </a:lnTo>
                <a:lnTo>
                  <a:pt x="618135" y="286207"/>
                </a:lnTo>
                <a:lnTo>
                  <a:pt x="572415" y="703174"/>
                </a:lnTo>
                <a:cubicBezTo>
                  <a:pt x="568757" y="737921"/>
                  <a:pt x="563423" y="765658"/>
                  <a:pt x="556413" y="786384"/>
                </a:cubicBezTo>
                <a:cubicBezTo>
                  <a:pt x="549402" y="807111"/>
                  <a:pt x="538277" y="822960"/>
                  <a:pt x="523037" y="833933"/>
                </a:cubicBezTo>
                <a:cubicBezTo>
                  <a:pt x="507797" y="844906"/>
                  <a:pt x="487071" y="850392"/>
                  <a:pt x="460858" y="850392"/>
                </a:cubicBezTo>
                <a:cubicBezTo>
                  <a:pt x="431597" y="850392"/>
                  <a:pt x="409347" y="845211"/>
                  <a:pt x="394107" y="834847"/>
                </a:cubicBezTo>
                <a:cubicBezTo>
                  <a:pt x="378867" y="824484"/>
                  <a:pt x="369723" y="808939"/>
                  <a:pt x="366675" y="788213"/>
                </a:cubicBezTo>
                <a:cubicBezTo>
                  <a:pt x="344729" y="829666"/>
                  <a:pt x="311201" y="850392"/>
                  <a:pt x="266091" y="850392"/>
                </a:cubicBezTo>
                <a:cubicBezTo>
                  <a:pt x="239878" y="850392"/>
                  <a:pt x="219914" y="842925"/>
                  <a:pt x="206198" y="827989"/>
                </a:cubicBezTo>
                <a:cubicBezTo>
                  <a:pt x="192482" y="813054"/>
                  <a:pt x="185014" y="793699"/>
                  <a:pt x="183795" y="769925"/>
                </a:cubicBezTo>
                <a:cubicBezTo>
                  <a:pt x="170384" y="789432"/>
                  <a:pt x="152858" y="803758"/>
                  <a:pt x="131217" y="812902"/>
                </a:cubicBezTo>
                <a:cubicBezTo>
                  <a:pt x="109576" y="822046"/>
                  <a:pt x="86259" y="826618"/>
                  <a:pt x="61265" y="826618"/>
                </a:cubicBezTo>
                <a:cubicBezTo>
                  <a:pt x="42977" y="826618"/>
                  <a:pt x="28194" y="822046"/>
                  <a:pt x="16917" y="812902"/>
                </a:cubicBezTo>
                <a:cubicBezTo>
                  <a:pt x="5639" y="803758"/>
                  <a:pt x="0" y="790651"/>
                  <a:pt x="0" y="773583"/>
                </a:cubicBezTo>
                <a:cubicBezTo>
                  <a:pt x="0" y="768706"/>
                  <a:pt x="305" y="765048"/>
                  <a:pt x="915" y="762610"/>
                </a:cubicBezTo>
                <a:lnTo>
                  <a:pt x="53036" y="400507"/>
                </a:lnTo>
                <a:lnTo>
                  <a:pt x="53036" y="396850"/>
                </a:lnTo>
                <a:cubicBezTo>
                  <a:pt x="53036" y="391973"/>
                  <a:pt x="51207" y="387858"/>
                  <a:pt x="47549" y="384505"/>
                </a:cubicBezTo>
                <a:cubicBezTo>
                  <a:pt x="43892" y="381153"/>
                  <a:pt x="39320" y="379476"/>
                  <a:pt x="33833" y="379476"/>
                </a:cubicBezTo>
                <a:lnTo>
                  <a:pt x="10059" y="379476"/>
                </a:lnTo>
                <a:lnTo>
                  <a:pt x="21946" y="263347"/>
                </a:lnTo>
                <a:lnTo>
                  <a:pt x="94184" y="263347"/>
                </a:lnTo>
                <a:cubicBezTo>
                  <a:pt x="148438" y="263347"/>
                  <a:pt x="175565" y="286817"/>
                  <a:pt x="175565" y="333756"/>
                </a:cubicBezTo>
                <a:cubicBezTo>
                  <a:pt x="175565" y="341681"/>
                  <a:pt x="174651" y="350825"/>
                  <a:pt x="172822" y="361188"/>
                </a:cubicBezTo>
                <a:lnTo>
                  <a:pt x="114300" y="690372"/>
                </a:lnTo>
                <a:cubicBezTo>
                  <a:pt x="117348" y="692201"/>
                  <a:pt x="120092" y="693115"/>
                  <a:pt x="122530" y="693115"/>
                </a:cubicBezTo>
                <a:cubicBezTo>
                  <a:pt x="128626" y="693115"/>
                  <a:pt x="133350" y="689763"/>
                  <a:pt x="136703" y="683057"/>
                </a:cubicBezTo>
                <a:cubicBezTo>
                  <a:pt x="140056" y="676351"/>
                  <a:pt x="141732" y="668122"/>
                  <a:pt x="141732" y="658368"/>
                </a:cubicBezTo>
                <a:cubicBezTo>
                  <a:pt x="141732" y="655320"/>
                  <a:pt x="141123" y="649529"/>
                  <a:pt x="139904" y="640995"/>
                </a:cubicBezTo>
                <a:lnTo>
                  <a:pt x="211227" y="673913"/>
                </a:lnTo>
                <a:cubicBezTo>
                  <a:pt x="211227" y="686105"/>
                  <a:pt x="210312" y="697687"/>
                  <a:pt x="208484" y="708660"/>
                </a:cubicBezTo>
                <a:lnTo>
                  <a:pt x="280721" y="675742"/>
                </a:lnTo>
                <a:cubicBezTo>
                  <a:pt x="273406" y="683667"/>
                  <a:pt x="267920" y="692201"/>
                  <a:pt x="264262" y="701345"/>
                </a:cubicBezTo>
                <a:cubicBezTo>
                  <a:pt x="260604" y="710489"/>
                  <a:pt x="258776" y="718719"/>
                  <a:pt x="258776" y="726034"/>
                </a:cubicBezTo>
                <a:cubicBezTo>
                  <a:pt x="258776" y="736397"/>
                  <a:pt x="261519" y="741579"/>
                  <a:pt x="267005" y="741579"/>
                </a:cubicBezTo>
                <a:cubicBezTo>
                  <a:pt x="276149" y="741579"/>
                  <a:pt x="283312" y="736702"/>
                  <a:pt x="288494" y="726948"/>
                </a:cubicBezTo>
                <a:cubicBezTo>
                  <a:pt x="293675" y="717195"/>
                  <a:pt x="297485" y="700735"/>
                  <a:pt x="299924" y="677571"/>
                </a:cubicBezTo>
                <a:lnTo>
                  <a:pt x="310896" y="566928"/>
                </a:lnTo>
                <a:lnTo>
                  <a:pt x="294437" y="566928"/>
                </a:lnTo>
                <a:cubicBezTo>
                  <a:pt x="286512" y="598627"/>
                  <a:pt x="270663" y="632155"/>
                  <a:pt x="246888" y="667512"/>
                </a:cubicBezTo>
                <a:lnTo>
                  <a:pt x="133503" y="630022"/>
                </a:lnTo>
                <a:cubicBezTo>
                  <a:pt x="154839" y="616611"/>
                  <a:pt x="171298" y="605181"/>
                  <a:pt x="182880" y="595732"/>
                </a:cubicBezTo>
                <a:cubicBezTo>
                  <a:pt x="194463" y="586283"/>
                  <a:pt x="203607" y="576682"/>
                  <a:pt x="210312" y="566928"/>
                </a:cubicBezTo>
                <a:lnTo>
                  <a:pt x="155448" y="566928"/>
                </a:lnTo>
                <a:lnTo>
                  <a:pt x="166421" y="460858"/>
                </a:lnTo>
                <a:lnTo>
                  <a:pt x="189281" y="460858"/>
                </a:lnTo>
                <a:lnTo>
                  <a:pt x="234087" y="65837"/>
                </a:lnTo>
                <a:lnTo>
                  <a:pt x="275235" y="65837"/>
                </a:lnTo>
                <a:cubicBezTo>
                  <a:pt x="277673" y="54864"/>
                  <a:pt x="278892" y="46025"/>
                  <a:pt x="278892" y="39319"/>
                </a:cubicBezTo>
                <a:cubicBezTo>
                  <a:pt x="278892" y="25908"/>
                  <a:pt x="276149" y="12802"/>
                  <a:pt x="270663" y="0"/>
                </a:cubicBezTo>
                <a:close/>
              </a:path>
            </a:pathLst>
          </a:custGeom>
          <a:solidFill>
            <a:srgbClr val="191C5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 dirty="0">
              <a:solidFill>
                <a:srgbClr val="191C50"/>
              </a:solidFill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206170E7-89BD-EF57-2B20-9C2EF9337105}"/>
              </a:ext>
            </a:extLst>
          </p:cNvPr>
          <p:cNvSpPr txBox="1"/>
          <p:nvPr/>
        </p:nvSpPr>
        <p:spPr>
          <a:xfrm>
            <a:off x="3418417" y="3771362"/>
            <a:ext cx="652882" cy="850392"/>
          </a:xfrm>
          <a:custGeom>
            <a:avLst/>
            <a:gdLst/>
            <a:ahLst/>
            <a:cxnLst/>
            <a:rect l="l" t="t" r="r" b="b"/>
            <a:pathLst>
              <a:path w="652882" h="850392">
                <a:moveTo>
                  <a:pt x="472745" y="659283"/>
                </a:moveTo>
                <a:cubicBezTo>
                  <a:pt x="462992" y="667207"/>
                  <a:pt x="455219" y="677875"/>
                  <a:pt x="449428" y="691287"/>
                </a:cubicBezTo>
                <a:cubicBezTo>
                  <a:pt x="443637" y="704698"/>
                  <a:pt x="440741" y="715975"/>
                  <a:pt x="440741" y="725119"/>
                </a:cubicBezTo>
                <a:cubicBezTo>
                  <a:pt x="440741" y="730606"/>
                  <a:pt x="441656" y="733654"/>
                  <a:pt x="443484" y="734263"/>
                </a:cubicBezTo>
                <a:cubicBezTo>
                  <a:pt x="450800" y="737311"/>
                  <a:pt x="456438" y="735330"/>
                  <a:pt x="460401" y="728320"/>
                </a:cubicBezTo>
                <a:cubicBezTo>
                  <a:pt x="464363" y="721309"/>
                  <a:pt x="467564" y="705917"/>
                  <a:pt x="470002" y="682143"/>
                </a:cubicBezTo>
                <a:close/>
                <a:moveTo>
                  <a:pt x="310896" y="173736"/>
                </a:moveTo>
                <a:lnTo>
                  <a:pt x="305410" y="215799"/>
                </a:lnTo>
                <a:lnTo>
                  <a:pt x="332842" y="215799"/>
                </a:lnTo>
                <a:lnTo>
                  <a:pt x="324612" y="294437"/>
                </a:lnTo>
                <a:lnTo>
                  <a:pt x="297180" y="294437"/>
                </a:lnTo>
                <a:lnTo>
                  <a:pt x="291694" y="338328"/>
                </a:lnTo>
                <a:lnTo>
                  <a:pt x="320040" y="338328"/>
                </a:lnTo>
                <a:lnTo>
                  <a:pt x="311811" y="416967"/>
                </a:lnTo>
                <a:lnTo>
                  <a:pt x="282550" y="416967"/>
                </a:lnTo>
                <a:lnTo>
                  <a:pt x="277978" y="460858"/>
                </a:lnTo>
                <a:lnTo>
                  <a:pt x="320955" y="460858"/>
                </a:lnTo>
                <a:lnTo>
                  <a:pt x="349301" y="173736"/>
                </a:lnTo>
                <a:close/>
                <a:moveTo>
                  <a:pt x="161849" y="10973"/>
                </a:moveTo>
                <a:cubicBezTo>
                  <a:pt x="174651" y="28651"/>
                  <a:pt x="184557" y="51359"/>
                  <a:pt x="191567" y="79096"/>
                </a:cubicBezTo>
                <a:cubicBezTo>
                  <a:pt x="198578" y="106833"/>
                  <a:pt x="202083" y="134722"/>
                  <a:pt x="202083" y="162763"/>
                </a:cubicBezTo>
                <a:cubicBezTo>
                  <a:pt x="202083" y="185928"/>
                  <a:pt x="199644" y="205740"/>
                  <a:pt x="194768" y="222199"/>
                </a:cubicBezTo>
                <a:lnTo>
                  <a:pt x="116129" y="222199"/>
                </a:lnTo>
                <a:cubicBezTo>
                  <a:pt x="116739" y="219151"/>
                  <a:pt x="117044" y="214579"/>
                  <a:pt x="117044" y="208483"/>
                </a:cubicBezTo>
                <a:cubicBezTo>
                  <a:pt x="117044" y="180442"/>
                  <a:pt x="108814" y="151791"/>
                  <a:pt x="92355" y="122530"/>
                </a:cubicBezTo>
                <a:cubicBezTo>
                  <a:pt x="75896" y="93269"/>
                  <a:pt x="53340" y="71323"/>
                  <a:pt x="24689" y="56693"/>
                </a:cubicBezTo>
                <a:close/>
                <a:moveTo>
                  <a:pt x="270663" y="0"/>
                </a:moveTo>
                <a:lnTo>
                  <a:pt x="413309" y="22860"/>
                </a:lnTo>
                <a:cubicBezTo>
                  <a:pt x="410261" y="39319"/>
                  <a:pt x="406299" y="54255"/>
                  <a:pt x="401422" y="67666"/>
                </a:cubicBezTo>
                <a:cubicBezTo>
                  <a:pt x="434340" y="74981"/>
                  <a:pt x="450800" y="98755"/>
                  <a:pt x="450800" y="138989"/>
                </a:cubicBezTo>
                <a:cubicBezTo>
                  <a:pt x="450800" y="146304"/>
                  <a:pt x="450495" y="151791"/>
                  <a:pt x="449885" y="155448"/>
                </a:cubicBezTo>
                <a:lnTo>
                  <a:pt x="430683" y="342900"/>
                </a:lnTo>
                <a:lnTo>
                  <a:pt x="459029" y="335585"/>
                </a:lnTo>
                <a:cubicBezTo>
                  <a:pt x="473660" y="366675"/>
                  <a:pt x="480975" y="409042"/>
                  <a:pt x="480975" y="462687"/>
                </a:cubicBezTo>
                <a:cubicBezTo>
                  <a:pt x="480975" y="513893"/>
                  <a:pt x="473964" y="564185"/>
                  <a:pt x="459944" y="613563"/>
                </a:cubicBezTo>
                <a:lnTo>
                  <a:pt x="415138" y="617220"/>
                </a:lnTo>
                <a:cubicBezTo>
                  <a:pt x="424282" y="575767"/>
                  <a:pt x="428854" y="537363"/>
                  <a:pt x="428854" y="502006"/>
                </a:cubicBezTo>
                <a:cubicBezTo>
                  <a:pt x="428854" y="478841"/>
                  <a:pt x="426416" y="455067"/>
                  <a:pt x="421539" y="430683"/>
                </a:cubicBezTo>
                <a:lnTo>
                  <a:pt x="396850" y="662940"/>
                </a:lnTo>
                <a:lnTo>
                  <a:pt x="472745" y="657454"/>
                </a:lnTo>
                <a:lnTo>
                  <a:pt x="514808" y="286207"/>
                </a:lnTo>
                <a:lnTo>
                  <a:pt x="448056" y="286207"/>
                </a:lnTo>
                <a:lnTo>
                  <a:pt x="459944" y="174651"/>
                </a:lnTo>
                <a:lnTo>
                  <a:pt x="526695" y="174651"/>
                </a:lnTo>
                <a:lnTo>
                  <a:pt x="544983" y="12802"/>
                </a:lnTo>
                <a:lnTo>
                  <a:pt x="647396" y="12802"/>
                </a:lnTo>
                <a:lnTo>
                  <a:pt x="630022" y="174651"/>
                </a:lnTo>
                <a:lnTo>
                  <a:pt x="652882" y="174651"/>
                </a:lnTo>
                <a:lnTo>
                  <a:pt x="640995" y="286207"/>
                </a:lnTo>
                <a:lnTo>
                  <a:pt x="618135" y="286207"/>
                </a:lnTo>
                <a:lnTo>
                  <a:pt x="572415" y="703174"/>
                </a:lnTo>
                <a:cubicBezTo>
                  <a:pt x="568757" y="737921"/>
                  <a:pt x="563423" y="765658"/>
                  <a:pt x="556413" y="786384"/>
                </a:cubicBezTo>
                <a:cubicBezTo>
                  <a:pt x="549402" y="807111"/>
                  <a:pt x="538277" y="822960"/>
                  <a:pt x="523037" y="833933"/>
                </a:cubicBezTo>
                <a:cubicBezTo>
                  <a:pt x="507797" y="844906"/>
                  <a:pt x="487071" y="850392"/>
                  <a:pt x="460858" y="850392"/>
                </a:cubicBezTo>
                <a:cubicBezTo>
                  <a:pt x="431597" y="850392"/>
                  <a:pt x="409347" y="845211"/>
                  <a:pt x="394107" y="834847"/>
                </a:cubicBezTo>
                <a:cubicBezTo>
                  <a:pt x="378867" y="824484"/>
                  <a:pt x="369723" y="808939"/>
                  <a:pt x="366675" y="788213"/>
                </a:cubicBezTo>
                <a:cubicBezTo>
                  <a:pt x="344729" y="829666"/>
                  <a:pt x="311201" y="850392"/>
                  <a:pt x="266091" y="850392"/>
                </a:cubicBezTo>
                <a:cubicBezTo>
                  <a:pt x="239878" y="850392"/>
                  <a:pt x="219914" y="842925"/>
                  <a:pt x="206198" y="827989"/>
                </a:cubicBezTo>
                <a:cubicBezTo>
                  <a:pt x="192482" y="813054"/>
                  <a:pt x="185014" y="793699"/>
                  <a:pt x="183795" y="769925"/>
                </a:cubicBezTo>
                <a:cubicBezTo>
                  <a:pt x="170384" y="789432"/>
                  <a:pt x="152858" y="803758"/>
                  <a:pt x="131217" y="812902"/>
                </a:cubicBezTo>
                <a:cubicBezTo>
                  <a:pt x="109576" y="822046"/>
                  <a:pt x="86259" y="826618"/>
                  <a:pt x="61265" y="826618"/>
                </a:cubicBezTo>
                <a:cubicBezTo>
                  <a:pt x="42977" y="826618"/>
                  <a:pt x="28194" y="822046"/>
                  <a:pt x="16917" y="812902"/>
                </a:cubicBezTo>
                <a:cubicBezTo>
                  <a:pt x="5639" y="803758"/>
                  <a:pt x="0" y="790651"/>
                  <a:pt x="0" y="773583"/>
                </a:cubicBezTo>
                <a:cubicBezTo>
                  <a:pt x="0" y="768706"/>
                  <a:pt x="305" y="765048"/>
                  <a:pt x="915" y="762610"/>
                </a:cubicBezTo>
                <a:lnTo>
                  <a:pt x="53036" y="400507"/>
                </a:lnTo>
                <a:lnTo>
                  <a:pt x="53036" y="396850"/>
                </a:lnTo>
                <a:cubicBezTo>
                  <a:pt x="53036" y="391973"/>
                  <a:pt x="51207" y="387858"/>
                  <a:pt x="47549" y="384505"/>
                </a:cubicBezTo>
                <a:cubicBezTo>
                  <a:pt x="43892" y="381153"/>
                  <a:pt x="39320" y="379476"/>
                  <a:pt x="33833" y="379476"/>
                </a:cubicBezTo>
                <a:lnTo>
                  <a:pt x="10059" y="379476"/>
                </a:lnTo>
                <a:lnTo>
                  <a:pt x="21946" y="263347"/>
                </a:lnTo>
                <a:lnTo>
                  <a:pt x="94184" y="263347"/>
                </a:lnTo>
                <a:cubicBezTo>
                  <a:pt x="148438" y="263347"/>
                  <a:pt x="175565" y="286817"/>
                  <a:pt x="175565" y="333756"/>
                </a:cubicBezTo>
                <a:cubicBezTo>
                  <a:pt x="175565" y="341681"/>
                  <a:pt x="174651" y="350825"/>
                  <a:pt x="172822" y="361188"/>
                </a:cubicBezTo>
                <a:lnTo>
                  <a:pt x="114300" y="690372"/>
                </a:lnTo>
                <a:cubicBezTo>
                  <a:pt x="117348" y="692201"/>
                  <a:pt x="120092" y="693115"/>
                  <a:pt x="122530" y="693115"/>
                </a:cubicBezTo>
                <a:cubicBezTo>
                  <a:pt x="128626" y="693115"/>
                  <a:pt x="133350" y="689763"/>
                  <a:pt x="136703" y="683057"/>
                </a:cubicBezTo>
                <a:cubicBezTo>
                  <a:pt x="140056" y="676351"/>
                  <a:pt x="141732" y="668122"/>
                  <a:pt x="141732" y="658368"/>
                </a:cubicBezTo>
                <a:cubicBezTo>
                  <a:pt x="141732" y="655320"/>
                  <a:pt x="141123" y="649529"/>
                  <a:pt x="139904" y="640995"/>
                </a:cubicBezTo>
                <a:lnTo>
                  <a:pt x="211227" y="673913"/>
                </a:lnTo>
                <a:cubicBezTo>
                  <a:pt x="211227" y="686105"/>
                  <a:pt x="210312" y="697687"/>
                  <a:pt x="208484" y="708660"/>
                </a:cubicBezTo>
                <a:lnTo>
                  <a:pt x="280721" y="675742"/>
                </a:lnTo>
                <a:cubicBezTo>
                  <a:pt x="273406" y="683667"/>
                  <a:pt x="267920" y="692201"/>
                  <a:pt x="264262" y="701345"/>
                </a:cubicBezTo>
                <a:cubicBezTo>
                  <a:pt x="260604" y="710489"/>
                  <a:pt x="258776" y="718719"/>
                  <a:pt x="258776" y="726034"/>
                </a:cubicBezTo>
                <a:cubicBezTo>
                  <a:pt x="258776" y="736397"/>
                  <a:pt x="261519" y="741579"/>
                  <a:pt x="267005" y="741579"/>
                </a:cubicBezTo>
                <a:cubicBezTo>
                  <a:pt x="276149" y="741579"/>
                  <a:pt x="283312" y="736702"/>
                  <a:pt x="288494" y="726948"/>
                </a:cubicBezTo>
                <a:cubicBezTo>
                  <a:pt x="293675" y="717195"/>
                  <a:pt x="297485" y="700735"/>
                  <a:pt x="299924" y="677571"/>
                </a:cubicBezTo>
                <a:lnTo>
                  <a:pt x="310896" y="566928"/>
                </a:lnTo>
                <a:lnTo>
                  <a:pt x="294437" y="566928"/>
                </a:lnTo>
                <a:cubicBezTo>
                  <a:pt x="286512" y="598627"/>
                  <a:pt x="270663" y="632155"/>
                  <a:pt x="246888" y="667512"/>
                </a:cubicBezTo>
                <a:lnTo>
                  <a:pt x="133503" y="630022"/>
                </a:lnTo>
                <a:cubicBezTo>
                  <a:pt x="154839" y="616611"/>
                  <a:pt x="171298" y="605181"/>
                  <a:pt x="182880" y="595732"/>
                </a:cubicBezTo>
                <a:cubicBezTo>
                  <a:pt x="194463" y="586283"/>
                  <a:pt x="203607" y="576682"/>
                  <a:pt x="210312" y="566928"/>
                </a:cubicBezTo>
                <a:lnTo>
                  <a:pt x="155448" y="566928"/>
                </a:lnTo>
                <a:lnTo>
                  <a:pt x="166421" y="460858"/>
                </a:lnTo>
                <a:lnTo>
                  <a:pt x="189281" y="460858"/>
                </a:lnTo>
                <a:lnTo>
                  <a:pt x="234087" y="65837"/>
                </a:lnTo>
                <a:lnTo>
                  <a:pt x="275235" y="65837"/>
                </a:lnTo>
                <a:cubicBezTo>
                  <a:pt x="277673" y="54864"/>
                  <a:pt x="278892" y="46025"/>
                  <a:pt x="278892" y="39319"/>
                </a:cubicBezTo>
                <a:cubicBezTo>
                  <a:pt x="278892" y="25908"/>
                  <a:pt x="276149" y="12802"/>
                  <a:pt x="270663" y="0"/>
                </a:cubicBezTo>
                <a:close/>
              </a:path>
            </a:pathLst>
          </a:custGeom>
          <a:solidFill>
            <a:srgbClr val="191C5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 dirty="0">
              <a:solidFill>
                <a:srgbClr val="191C50"/>
              </a:solidFill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49E7784F-01EE-0E49-3FAB-51B25C8FE697}"/>
              </a:ext>
            </a:extLst>
          </p:cNvPr>
          <p:cNvSpPr txBox="1"/>
          <p:nvPr/>
        </p:nvSpPr>
        <p:spPr>
          <a:xfrm>
            <a:off x="3359198" y="1884407"/>
            <a:ext cx="660684" cy="857708"/>
          </a:xfrm>
          <a:custGeom>
            <a:avLst/>
            <a:gdLst/>
            <a:ahLst/>
            <a:cxnLst/>
            <a:rect l="l" t="t" r="r" b="b"/>
            <a:pathLst>
              <a:path w="660684" h="857708">
                <a:moveTo>
                  <a:pt x="415137" y="0"/>
                </a:moveTo>
                <a:cubicBezTo>
                  <a:pt x="429768" y="24994"/>
                  <a:pt x="437083" y="56693"/>
                  <a:pt x="437083" y="95098"/>
                </a:cubicBezTo>
                <a:lnTo>
                  <a:pt x="567842" y="95098"/>
                </a:lnTo>
                <a:cubicBezTo>
                  <a:pt x="600151" y="95098"/>
                  <a:pt x="624230" y="103328"/>
                  <a:pt x="640080" y="119787"/>
                </a:cubicBezTo>
                <a:cubicBezTo>
                  <a:pt x="655929" y="136246"/>
                  <a:pt x="662635" y="157277"/>
                  <a:pt x="660197" y="182880"/>
                </a:cubicBezTo>
                <a:lnTo>
                  <a:pt x="646481" y="334671"/>
                </a:lnTo>
                <a:lnTo>
                  <a:pt x="503834" y="298095"/>
                </a:lnTo>
                <a:cubicBezTo>
                  <a:pt x="512369" y="291999"/>
                  <a:pt x="519227" y="282093"/>
                  <a:pt x="524408" y="268377"/>
                </a:cubicBezTo>
                <a:cubicBezTo>
                  <a:pt x="529590" y="254661"/>
                  <a:pt x="532181" y="243536"/>
                  <a:pt x="532181" y="235001"/>
                </a:cubicBezTo>
                <a:cubicBezTo>
                  <a:pt x="532181" y="228296"/>
                  <a:pt x="530504" y="223114"/>
                  <a:pt x="527151" y="219457"/>
                </a:cubicBezTo>
                <a:cubicBezTo>
                  <a:pt x="523799" y="215799"/>
                  <a:pt x="519074" y="213970"/>
                  <a:pt x="512978" y="213970"/>
                </a:cubicBezTo>
                <a:lnTo>
                  <a:pt x="182880" y="213970"/>
                </a:lnTo>
                <a:lnTo>
                  <a:pt x="176479" y="276149"/>
                </a:lnTo>
                <a:lnTo>
                  <a:pt x="235001" y="233173"/>
                </a:lnTo>
                <a:cubicBezTo>
                  <a:pt x="254508" y="239269"/>
                  <a:pt x="274472" y="251918"/>
                  <a:pt x="294894" y="271120"/>
                </a:cubicBezTo>
                <a:cubicBezTo>
                  <a:pt x="315315" y="290323"/>
                  <a:pt x="329489" y="310592"/>
                  <a:pt x="337413" y="331928"/>
                </a:cubicBezTo>
                <a:lnTo>
                  <a:pt x="347472" y="243231"/>
                </a:lnTo>
                <a:lnTo>
                  <a:pt x="472745" y="243231"/>
                </a:lnTo>
                <a:lnTo>
                  <a:pt x="452628" y="407823"/>
                </a:lnTo>
                <a:cubicBezTo>
                  <a:pt x="450189" y="428549"/>
                  <a:pt x="445922" y="452933"/>
                  <a:pt x="439826" y="480975"/>
                </a:cubicBezTo>
                <a:lnTo>
                  <a:pt x="623621" y="480975"/>
                </a:lnTo>
                <a:lnTo>
                  <a:pt x="612648" y="598018"/>
                </a:lnTo>
                <a:lnTo>
                  <a:pt x="400507" y="598018"/>
                </a:lnTo>
                <a:cubicBezTo>
                  <a:pt x="398069" y="603505"/>
                  <a:pt x="396545" y="606857"/>
                  <a:pt x="395935" y="608077"/>
                </a:cubicBezTo>
                <a:cubicBezTo>
                  <a:pt x="494081" y="636118"/>
                  <a:pt x="562661" y="694335"/>
                  <a:pt x="601675" y="782727"/>
                </a:cubicBezTo>
                <a:lnTo>
                  <a:pt x="478231" y="854965"/>
                </a:lnTo>
                <a:cubicBezTo>
                  <a:pt x="458114" y="785470"/>
                  <a:pt x="414528" y="729692"/>
                  <a:pt x="347472" y="687629"/>
                </a:cubicBezTo>
                <a:cubicBezTo>
                  <a:pt x="293217" y="762610"/>
                  <a:pt x="219761" y="819303"/>
                  <a:pt x="127101" y="857708"/>
                </a:cubicBezTo>
                <a:lnTo>
                  <a:pt x="0" y="769925"/>
                </a:lnTo>
                <a:cubicBezTo>
                  <a:pt x="57912" y="752247"/>
                  <a:pt x="108356" y="729692"/>
                  <a:pt x="151333" y="702260"/>
                </a:cubicBezTo>
                <a:cubicBezTo>
                  <a:pt x="194310" y="674828"/>
                  <a:pt x="230124" y="640081"/>
                  <a:pt x="258775" y="598018"/>
                </a:cubicBezTo>
                <a:lnTo>
                  <a:pt x="34747" y="598018"/>
                </a:lnTo>
                <a:lnTo>
                  <a:pt x="45720" y="480975"/>
                </a:lnTo>
                <a:lnTo>
                  <a:pt x="198425" y="480975"/>
                </a:lnTo>
                <a:cubicBezTo>
                  <a:pt x="169773" y="446228"/>
                  <a:pt x="130149" y="420625"/>
                  <a:pt x="79553" y="404165"/>
                </a:cubicBezTo>
                <a:lnTo>
                  <a:pt x="169164" y="337414"/>
                </a:lnTo>
                <a:cubicBezTo>
                  <a:pt x="191719" y="348997"/>
                  <a:pt x="213817" y="365608"/>
                  <a:pt x="235458" y="387249"/>
                </a:cubicBezTo>
                <a:cubicBezTo>
                  <a:pt x="257099" y="408890"/>
                  <a:pt x="271272" y="430073"/>
                  <a:pt x="277977" y="450800"/>
                </a:cubicBezTo>
                <a:lnTo>
                  <a:pt x="237744" y="480975"/>
                </a:lnTo>
                <a:lnTo>
                  <a:pt x="311810" y="480975"/>
                </a:lnTo>
                <a:cubicBezTo>
                  <a:pt x="320345" y="451714"/>
                  <a:pt x="326441" y="421539"/>
                  <a:pt x="330098" y="390449"/>
                </a:cubicBezTo>
                <a:lnTo>
                  <a:pt x="335585" y="345644"/>
                </a:lnTo>
                <a:lnTo>
                  <a:pt x="280721" y="385877"/>
                </a:lnTo>
                <a:cubicBezTo>
                  <a:pt x="270357" y="368199"/>
                  <a:pt x="255575" y="352197"/>
                  <a:pt x="236372" y="337871"/>
                </a:cubicBezTo>
                <a:cubicBezTo>
                  <a:pt x="217170" y="323546"/>
                  <a:pt x="195986" y="311811"/>
                  <a:pt x="172821" y="302667"/>
                </a:cubicBezTo>
                <a:lnTo>
                  <a:pt x="171907" y="314554"/>
                </a:lnTo>
                <a:lnTo>
                  <a:pt x="51206" y="314554"/>
                </a:lnTo>
                <a:lnTo>
                  <a:pt x="74066" y="95098"/>
                </a:lnTo>
                <a:lnTo>
                  <a:pt x="306324" y="95098"/>
                </a:lnTo>
                <a:cubicBezTo>
                  <a:pt x="302057" y="65837"/>
                  <a:pt x="288950" y="43282"/>
                  <a:pt x="267005" y="27432"/>
                </a:cubicBezTo>
                <a:close/>
              </a:path>
            </a:pathLst>
          </a:custGeom>
          <a:solidFill>
            <a:srgbClr val="191C5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 dirty="0">
              <a:solidFill>
                <a:srgbClr val="191C50"/>
              </a:solidFill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4A46A97A-EDD9-D702-B3C0-BA081F5BC1E2}"/>
              </a:ext>
            </a:extLst>
          </p:cNvPr>
          <p:cNvSpPr txBox="1"/>
          <p:nvPr/>
        </p:nvSpPr>
        <p:spPr>
          <a:xfrm>
            <a:off x="4925747" y="1910925"/>
            <a:ext cx="642824" cy="805587"/>
          </a:xfrm>
          <a:custGeom>
            <a:avLst/>
            <a:gdLst/>
            <a:ahLst/>
            <a:cxnLst/>
            <a:rect l="l" t="t" r="r" b="b"/>
            <a:pathLst>
              <a:path w="642824" h="805587">
                <a:moveTo>
                  <a:pt x="359360" y="374904"/>
                </a:moveTo>
                <a:lnTo>
                  <a:pt x="453543" y="418795"/>
                </a:lnTo>
                <a:cubicBezTo>
                  <a:pt x="416357" y="462687"/>
                  <a:pt x="367437" y="507187"/>
                  <a:pt x="306782" y="552298"/>
                </a:cubicBezTo>
                <a:cubicBezTo>
                  <a:pt x="246126" y="597408"/>
                  <a:pt x="185319" y="632155"/>
                  <a:pt x="124359" y="656539"/>
                </a:cubicBezTo>
                <a:lnTo>
                  <a:pt x="0" y="560527"/>
                </a:lnTo>
                <a:cubicBezTo>
                  <a:pt x="73152" y="539801"/>
                  <a:pt x="143409" y="512826"/>
                  <a:pt x="210770" y="479603"/>
                </a:cubicBezTo>
                <a:cubicBezTo>
                  <a:pt x="278130" y="446380"/>
                  <a:pt x="327660" y="411480"/>
                  <a:pt x="359360" y="374904"/>
                </a:cubicBezTo>
                <a:close/>
                <a:moveTo>
                  <a:pt x="189281" y="149962"/>
                </a:moveTo>
                <a:cubicBezTo>
                  <a:pt x="225857" y="162154"/>
                  <a:pt x="263652" y="180442"/>
                  <a:pt x="302667" y="204826"/>
                </a:cubicBezTo>
                <a:cubicBezTo>
                  <a:pt x="341681" y="229210"/>
                  <a:pt x="373990" y="257556"/>
                  <a:pt x="399593" y="289865"/>
                </a:cubicBezTo>
                <a:lnTo>
                  <a:pt x="320040" y="347472"/>
                </a:lnTo>
                <a:cubicBezTo>
                  <a:pt x="291389" y="320650"/>
                  <a:pt x="255880" y="297028"/>
                  <a:pt x="213513" y="276606"/>
                </a:cubicBezTo>
                <a:cubicBezTo>
                  <a:pt x="171146" y="256185"/>
                  <a:pt x="133808" y="245364"/>
                  <a:pt x="101499" y="244145"/>
                </a:cubicBezTo>
                <a:close/>
                <a:moveTo>
                  <a:pt x="129845" y="0"/>
                </a:moveTo>
                <a:lnTo>
                  <a:pt x="553212" y="0"/>
                </a:lnTo>
                <a:cubicBezTo>
                  <a:pt x="581254" y="0"/>
                  <a:pt x="603200" y="7620"/>
                  <a:pt x="619049" y="22860"/>
                </a:cubicBezTo>
                <a:cubicBezTo>
                  <a:pt x="634899" y="38100"/>
                  <a:pt x="642824" y="58217"/>
                  <a:pt x="642824" y="83210"/>
                </a:cubicBezTo>
                <a:cubicBezTo>
                  <a:pt x="642824" y="89306"/>
                  <a:pt x="642519" y="94183"/>
                  <a:pt x="641909" y="97841"/>
                </a:cubicBezTo>
                <a:lnTo>
                  <a:pt x="568757" y="629107"/>
                </a:lnTo>
                <a:cubicBezTo>
                  <a:pt x="561442" y="682143"/>
                  <a:pt x="543459" y="724815"/>
                  <a:pt x="514808" y="757123"/>
                </a:cubicBezTo>
                <a:cubicBezTo>
                  <a:pt x="486156" y="789432"/>
                  <a:pt x="447447" y="805587"/>
                  <a:pt x="398679" y="805587"/>
                </a:cubicBezTo>
                <a:cubicBezTo>
                  <a:pt x="354788" y="805587"/>
                  <a:pt x="320193" y="793699"/>
                  <a:pt x="294894" y="769925"/>
                </a:cubicBezTo>
                <a:cubicBezTo>
                  <a:pt x="269596" y="746151"/>
                  <a:pt x="256947" y="716890"/>
                  <a:pt x="256947" y="682143"/>
                </a:cubicBezTo>
                <a:cubicBezTo>
                  <a:pt x="256947" y="655930"/>
                  <a:pt x="264262" y="630631"/>
                  <a:pt x="278892" y="606247"/>
                </a:cubicBezTo>
                <a:lnTo>
                  <a:pt x="413309" y="542239"/>
                </a:lnTo>
                <a:cubicBezTo>
                  <a:pt x="401727" y="555651"/>
                  <a:pt x="392583" y="571348"/>
                  <a:pt x="385877" y="589331"/>
                </a:cubicBezTo>
                <a:cubicBezTo>
                  <a:pt x="379172" y="607314"/>
                  <a:pt x="375819" y="624231"/>
                  <a:pt x="375819" y="640080"/>
                </a:cubicBezTo>
                <a:cubicBezTo>
                  <a:pt x="375819" y="652272"/>
                  <a:pt x="377952" y="661873"/>
                  <a:pt x="382220" y="668884"/>
                </a:cubicBezTo>
                <a:cubicBezTo>
                  <a:pt x="386487" y="675894"/>
                  <a:pt x="392888" y="679399"/>
                  <a:pt x="401422" y="679399"/>
                </a:cubicBezTo>
                <a:cubicBezTo>
                  <a:pt x="412395" y="679399"/>
                  <a:pt x="421082" y="673151"/>
                  <a:pt x="427482" y="660654"/>
                </a:cubicBezTo>
                <a:cubicBezTo>
                  <a:pt x="433883" y="648157"/>
                  <a:pt x="439217" y="627279"/>
                  <a:pt x="443484" y="598018"/>
                </a:cubicBezTo>
                <a:lnTo>
                  <a:pt x="510236" y="140818"/>
                </a:lnTo>
                <a:lnTo>
                  <a:pt x="510236" y="137160"/>
                </a:lnTo>
                <a:cubicBezTo>
                  <a:pt x="510236" y="131674"/>
                  <a:pt x="508407" y="127254"/>
                  <a:pt x="504749" y="123901"/>
                </a:cubicBezTo>
                <a:cubicBezTo>
                  <a:pt x="501092" y="120548"/>
                  <a:pt x="496520" y="118872"/>
                  <a:pt x="491033" y="118872"/>
                </a:cubicBezTo>
                <a:lnTo>
                  <a:pt x="117044" y="118872"/>
                </a:lnTo>
                <a:close/>
              </a:path>
            </a:pathLst>
          </a:custGeom>
          <a:solidFill>
            <a:srgbClr val="191C5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 dirty="0">
              <a:solidFill>
                <a:srgbClr val="191C50"/>
              </a:solidFill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E3D55E5A-C25F-3086-3B16-301186DA90ED}"/>
              </a:ext>
            </a:extLst>
          </p:cNvPr>
          <p:cNvSpPr txBox="1"/>
          <p:nvPr/>
        </p:nvSpPr>
        <p:spPr>
          <a:xfrm>
            <a:off x="6461207" y="1892637"/>
            <a:ext cx="688544" cy="842163"/>
          </a:xfrm>
          <a:custGeom>
            <a:avLst/>
            <a:gdLst/>
            <a:ahLst/>
            <a:cxnLst/>
            <a:rect l="l" t="t" r="r" b="b"/>
            <a:pathLst>
              <a:path w="688544" h="842163">
                <a:moveTo>
                  <a:pt x="440741" y="565099"/>
                </a:moveTo>
                <a:lnTo>
                  <a:pt x="553212" y="629107"/>
                </a:lnTo>
                <a:cubicBezTo>
                  <a:pt x="553822" y="637642"/>
                  <a:pt x="554127" y="650139"/>
                  <a:pt x="554127" y="666598"/>
                </a:cubicBezTo>
                <a:cubicBezTo>
                  <a:pt x="554127" y="721462"/>
                  <a:pt x="541020" y="764439"/>
                  <a:pt x="514808" y="795528"/>
                </a:cubicBezTo>
                <a:cubicBezTo>
                  <a:pt x="488595" y="826618"/>
                  <a:pt x="438303" y="842163"/>
                  <a:pt x="363932" y="842163"/>
                </a:cubicBezTo>
                <a:cubicBezTo>
                  <a:pt x="299924" y="842163"/>
                  <a:pt x="252527" y="828751"/>
                  <a:pt x="221742" y="801929"/>
                </a:cubicBezTo>
                <a:cubicBezTo>
                  <a:pt x="190958" y="775107"/>
                  <a:pt x="175565" y="733959"/>
                  <a:pt x="175565" y="678485"/>
                </a:cubicBezTo>
                <a:cubicBezTo>
                  <a:pt x="175565" y="646786"/>
                  <a:pt x="180137" y="610515"/>
                  <a:pt x="189281" y="569671"/>
                </a:cubicBezTo>
                <a:lnTo>
                  <a:pt x="306324" y="569671"/>
                </a:lnTo>
                <a:cubicBezTo>
                  <a:pt x="299009" y="597103"/>
                  <a:pt x="295352" y="621183"/>
                  <a:pt x="295352" y="641909"/>
                </a:cubicBezTo>
                <a:cubicBezTo>
                  <a:pt x="295352" y="696163"/>
                  <a:pt x="321564" y="723291"/>
                  <a:pt x="373990" y="723291"/>
                </a:cubicBezTo>
                <a:cubicBezTo>
                  <a:pt x="400812" y="723291"/>
                  <a:pt x="420929" y="714299"/>
                  <a:pt x="434340" y="696316"/>
                </a:cubicBezTo>
                <a:cubicBezTo>
                  <a:pt x="447752" y="678333"/>
                  <a:pt x="454457" y="655930"/>
                  <a:pt x="454457" y="629107"/>
                </a:cubicBezTo>
                <a:cubicBezTo>
                  <a:pt x="454457" y="607771"/>
                  <a:pt x="449885" y="586435"/>
                  <a:pt x="440741" y="565099"/>
                </a:cubicBezTo>
                <a:close/>
                <a:moveTo>
                  <a:pt x="69495" y="534010"/>
                </a:moveTo>
                <a:lnTo>
                  <a:pt x="162764" y="547726"/>
                </a:lnTo>
                <a:cubicBezTo>
                  <a:pt x="165812" y="560527"/>
                  <a:pt x="167336" y="581863"/>
                  <a:pt x="167336" y="611734"/>
                </a:cubicBezTo>
                <a:cubicBezTo>
                  <a:pt x="167336" y="654406"/>
                  <a:pt x="163068" y="696163"/>
                  <a:pt x="154534" y="737007"/>
                </a:cubicBezTo>
                <a:cubicBezTo>
                  <a:pt x="146000" y="777850"/>
                  <a:pt x="133503" y="805282"/>
                  <a:pt x="117044" y="819303"/>
                </a:cubicBezTo>
                <a:lnTo>
                  <a:pt x="0" y="784555"/>
                </a:lnTo>
                <a:cubicBezTo>
                  <a:pt x="18288" y="764439"/>
                  <a:pt x="34748" y="730911"/>
                  <a:pt x="49378" y="683971"/>
                </a:cubicBezTo>
                <a:cubicBezTo>
                  <a:pt x="64008" y="637032"/>
                  <a:pt x="71324" y="595275"/>
                  <a:pt x="71324" y="558699"/>
                </a:cubicBezTo>
                <a:cubicBezTo>
                  <a:pt x="71324" y="551993"/>
                  <a:pt x="70714" y="543763"/>
                  <a:pt x="69495" y="534010"/>
                </a:cubicBezTo>
                <a:close/>
                <a:moveTo>
                  <a:pt x="616306" y="528523"/>
                </a:moveTo>
                <a:cubicBezTo>
                  <a:pt x="639471" y="554736"/>
                  <a:pt x="657302" y="590855"/>
                  <a:pt x="669798" y="636880"/>
                </a:cubicBezTo>
                <a:cubicBezTo>
                  <a:pt x="682295" y="682905"/>
                  <a:pt x="688544" y="729082"/>
                  <a:pt x="688544" y="775411"/>
                </a:cubicBezTo>
                <a:cubicBezTo>
                  <a:pt x="688544" y="787603"/>
                  <a:pt x="688239" y="796443"/>
                  <a:pt x="687629" y="801929"/>
                </a:cubicBezTo>
                <a:lnTo>
                  <a:pt x="554127" y="817474"/>
                </a:lnTo>
                <a:cubicBezTo>
                  <a:pt x="561442" y="789432"/>
                  <a:pt x="565100" y="755295"/>
                  <a:pt x="565100" y="715061"/>
                </a:cubicBezTo>
                <a:cubicBezTo>
                  <a:pt x="565100" y="679704"/>
                  <a:pt x="561594" y="647395"/>
                  <a:pt x="554584" y="618135"/>
                </a:cubicBezTo>
                <a:cubicBezTo>
                  <a:pt x="547574" y="588874"/>
                  <a:pt x="536448" y="567233"/>
                  <a:pt x="521208" y="553212"/>
                </a:cubicBezTo>
                <a:close/>
                <a:moveTo>
                  <a:pt x="408737" y="519379"/>
                </a:moveTo>
                <a:cubicBezTo>
                  <a:pt x="415443" y="530352"/>
                  <a:pt x="421234" y="551383"/>
                  <a:pt x="426111" y="582473"/>
                </a:cubicBezTo>
                <a:cubicBezTo>
                  <a:pt x="430988" y="613563"/>
                  <a:pt x="433426" y="640080"/>
                  <a:pt x="433426" y="662026"/>
                </a:cubicBezTo>
                <a:cubicBezTo>
                  <a:pt x="433426" y="670560"/>
                  <a:pt x="432816" y="677266"/>
                  <a:pt x="431597" y="682143"/>
                </a:cubicBezTo>
                <a:lnTo>
                  <a:pt x="339243" y="698602"/>
                </a:lnTo>
                <a:cubicBezTo>
                  <a:pt x="339243" y="671170"/>
                  <a:pt x="334214" y="641147"/>
                  <a:pt x="324155" y="608533"/>
                </a:cubicBezTo>
                <a:cubicBezTo>
                  <a:pt x="314097" y="575920"/>
                  <a:pt x="300838" y="554127"/>
                  <a:pt x="284379" y="543154"/>
                </a:cubicBezTo>
                <a:close/>
                <a:moveTo>
                  <a:pt x="269748" y="245059"/>
                </a:moveTo>
                <a:lnTo>
                  <a:pt x="250546" y="394107"/>
                </a:lnTo>
                <a:lnTo>
                  <a:pt x="500177" y="394107"/>
                </a:lnTo>
                <a:lnTo>
                  <a:pt x="515722" y="267005"/>
                </a:lnTo>
                <a:lnTo>
                  <a:pt x="515722" y="263347"/>
                </a:lnTo>
                <a:cubicBezTo>
                  <a:pt x="515722" y="257861"/>
                  <a:pt x="513893" y="253441"/>
                  <a:pt x="510236" y="250089"/>
                </a:cubicBezTo>
                <a:cubicBezTo>
                  <a:pt x="506578" y="246736"/>
                  <a:pt x="502006" y="245059"/>
                  <a:pt x="496520" y="245059"/>
                </a:cubicBezTo>
                <a:close/>
                <a:moveTo>
                  <a:pt x="453543" y="0"/>
                </a:moveTo>
                <a:lnTo>
                  <a:pt x="588874" y="28346"/>
                </a:lnTo>
                <a:cubicBezTo>
                  <a:pt x="583997" y="60046"/>
                  <a:pt x="566319" y="92964"/>
                  <a:pt x="535839" y="127102"/>
                </a:cubicBezTo>
                <a:lnTo>
                  <a:pt x="555041" y="127102"/>
                </a:lnTo>
                <a:cubicBezTo>
                  <a:pt x="581864" y="127102"/>
                  <a:pt x="603657" y="135179"/>
                  <a:pt x="620421" y="151333"/>
                </a:cubicBezTo>
                <a:cubicBezTo>
                  <a:pt x="637185" y="167488"/>
                  <a:pt x="645567" y="188366"/>
                  <a:pt x="645567" y="213970"/>
                </a:cubicBezTo>
                <a:cubicBezTo>
                  <a:pt x="645567" y="219456"/>
                  <a:pt x="645262" y="223723"/>
                  <a:pt x="644652" y="226771"/>
                </a:cubicBezTo>
                <a:lnTo>
                  <a:pt x="610820" y="512064"/>
                </a:lnTo>
                <a:lnTo>
                  <a:pt x="118872" y="512064"/>
                </a:lnTo>
                <a:lnTo>
                  <a:pt x="162764" y="127102"/>
                </a:lnTo>
                <a:lnTo>
                  <a:pt x="248717" y="127102"/>
                </a:lnTo>
                <a:cubicBezTo>
                  <a:pt x="241402" y="106985"/>
                  <a:pt x="232410" y="90678"/>
                  <a:pt x="221742" y="78181"/>
                </a:cubicBezTo>
                <a:cubicBezTo>
                  <a:pt x="211074" y="65684"/>
                  <a:pt x="197206" y="56083"/>
                  <a:pt x="180137" y="49378"/>
                </a:cubicBezTo>
                <a:lnTo>
                  <a:pt x="320955" y="2743"/>
                </a:lnTo>
                <a:cubicBezTo>
                  <a:pt x="331318" y="16764"/>
                  <a:pt x="339852" y="34595"/>
                  <a:pt x="346558" y="56236"/>
                </a:cubicBezTo>
                <a:cubicBezTo>
                  <a:pt x="353264" y="77877"/>
                  <a:pt x="357836" y="101498"/>
                  <a:pt x="360274" y="127102"/>
                </a:cubicBezTo>
                <a:lnTo>
                  <a:pt x="412395" y="127102"/>
                </a:lnTo>
                <a:cubicBezTo>
                  <a:pt x="429464" y="108204"/>
                  <a:pt x="440284" y="90068"/>
                  <a:pt x="444856" y="72695"/>
                </a:cubicBezTo>
                <a:cubicBezTo>
                  <a:pt x="449428" y="55321"/>
                  <a:pt x="452324" y="31090"/>
                  <a:pt x="453543" y="0"/>
                </a:cubicBezTo>
                <a:close/>
              </a:path>
            </a:pathLst>
          </a:custGeom>
          <a:solidFill>
            <a:srgbClr val="191C5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 dirty="0">
              <a:solidFill>
                <a:srgbClr val="191C50"/>
              </a:solidFill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24E534C6-B4D3-7BD6-7D6B-09B416BB3F01}"/>
              </a:ext>
            </a:extLst>
          </p:cNvPr>
          <p:cNvSpPr txBox="1"/>
          <p:nvPr/>
        </p:nvSpPr>
        <p:spPr>
          <a:xfrm>
            <a:off x="8021356" y="1900867"/>
            <a:ext cx="686714" cy="824789"/>
          </a:xfrm>
          <a:custGeom>
            <a:avLst/>
            <a:gdLst/>
            <a:ahLst/>
            <a:cxnLst/>
            <a:rect l="l" t="t" r="r" b="b"/>
            <a:pathLst>
              <a:path w="686714" h="824789">
                <a:moveTo>
                  <a:pt x="270663" y="583387"/>
                </a:moveTo>
                <a:lnTo>
                  <a:pt x="278892" y="685800"/>
                </a:lnTo>
                <a:cubicBezTo>
                  <a:pt x="259385" y="713232"/>
                  <a:pt x="225705" y="737463"/>
                  <a:pt x="177851" y="758495"/>
                </a:cubicBezTo>
                <a:cubicBezTo>
                  <a:pt x="129997" y="779526"/>
                  <a:pt x="84430" y="793089"/>
                  <a:pt x="41148" y="799185"/>
                </a:cubicBezTo>
                <a:lnTo>
                  <a:pt x="0" y="671169"/>
                </a:lnTo>
                <a:cubicBezTo>
                  <a:pt x="43282" y="669950"/>
                  <a:pt x="89916" y="661416"/>
                  <a:pt x="139903" y="645566"/>
                </a:cubicBezTo>
                <a:cubicBezTo>
                  <a:pt x="189891" y="629717"/>
                  <a:pt x="233477" y="608990"/>
                  <a:pt x="270663" y="583387"/>
                </a:cubicBezTo>
                <a:close/>
                <a:moveTo>
                  <a:pt x="418795" y="559613"/>
                </a:moveTo>
                <a:lnTo>
                  <a:pt x="402336" y="709574"/>
                </a:lnTo>
                <a:lnTo>
                  <a:pt x="497434" y="709574"/>
                </a:lnTo>
                <a:lnTo>
                  <a:pt x="508406" y="581558"/>
                </a:lnTo>
                <a:cubicBezTo>
                  <a:pt x="509016" y="575462"/>
                  <a:pt x="507492" y="570281"/>
                  <a:pt x="503834" y="566013"/>
                </a:cubicBezTo>
                <a:cubicBezTo>
                  <a:pt x="500177" y="561746"/>
                  <a:pt x="495300" y="559613"/>
                  <a:pt x="489204" y="559613"/>
                </a:cubicBezTo>
                <a:close/>
                <a:moveTo>
                  <a:pt x="314554" y="444398"/>
                </a:moveTo>
                <a:lnTo>
                  <a:pt x="542239" y="444398"/>
                </a:lnTo>
                <a:cubicBezTo>
                  <a:pt x="572719" y="444398"/>
                  <a:pt x="595427" y="452018"/>
                  <a:pt x="610362" y="467258"/>
                </a:cubicBezTo>
                <a:cubicBezTo>
                  <a:pt x="625297" y="482498"/>
                  <a:pt x="632765" y="502920"/>
                  <a:pt x="632765" y="528523"/>
                </a:cubicBezTo>
                <a:cubicBezTo>
                  <a:pt x="632765" y="534619"/>
                  <a:pt x="632460" y="539191"/>
                  <a:pt x="631850" y="542239"/>
                </a:cubicBezTo>
                <a:lnTo>
                  <a:pt x="601675" y="824789"/>
                </a:lnTo>
                <a:lnTo>
                  <a:pt x="271577" y="824789"/>
                </a:lnTo>
                <a:close/>
                <a:moveTo>
                  <a:pt x="453542" y="0"/>
                </a:moveTo>
                <a:lnTo>
                  <a:pt x="573329" y="0"/>
                </a:lnTo>
                <a:lnTo>
                  <a:pt x="563270" y="98755"/>
                </a:lnTo>
                <a:lnTo>
                  <a:pt x="686714" y="98755"/>
                </a:lnTo>
                <a:lnTo>
                  <a:pt x="673913" y="217627"/>
                </a:lnTo>
                <a:lnTo>
                  <a:pt x="550469" y="217627"/>
                </a:lnTo>
                <a:lnTo>
                  <a:pt x="542239" y="296265"/>
                </a:lnTo>
                <a:lnTo>
                  <a:pt x="646481" y="296265"/>
                </a:lnTo>
                <a:lnTo>
                  <a:pt x="633679" y="409651"/>
                </a:lnTo>
                <a:lnTo>
                  <a:pt x="311811" y="409651"/>
                </a:lnTo>
                <a:lnTo>
                  <a:pt x="323698" y="296265"/>
                </a:lnTo>
                <a:lnTo>
                  <a:pt x="423367" y="296265"/>
                </a:lnTo>
                <a:lnTo>
                  <a:pt x="431597" y="217627"/>
                </a:lnTo>
                <a:lnTo>
                  <a:pt x="329184" y="217627"/>
                </a:lnTo>
                <a:cubicBezTo>
                  <a:pt x="316383" y="259080"/>
                  <a:pt x="296875" y="306933"/>
                  <a:pt x="270663" y="361188"/>
                </a:cubicBezTo>
                <a:cubicBezTo>
                  <a:pt x="244450" y="415442"/>
                  <a:pt x="220066" y="450494"/>
                  <a:pt x="197511" y="466344"/>
                </a:cubicBezTo>
                <a:cubicBezTo>
                  <a:pt x="209703" y="466953"/>
                  <a:pt x="224790" y="464667"/>
                  <a:pt x="242773" y="459486"/>
                </a:cubicBezTo>
                <a:cubicBezTo>
                  <a:pt x="260757" y="454304"/>
                  <a:pt x="275235" y="448056"/>
                  <a:pt x="286207" y="440741"/>
                </a:cubicBezTo>
                <a:lnTo>
                  <a:pt x="285293" y="552297"/>
                </a:lnTo>
                <a:cubicBezTo>
                  <a:pt x="255423" y="563880"/>
                  <a:pt x="222352" y="573786"/>
                  <a:pt x="186081" y="582015"/>
                </a:cubicBezTo>
                <a:cubicBezTo>
                  <a:pt x="149809" y="590245"/>
                  <a:pt x="120091" y="594360"/>
                  <a:pt x="96927" y="594360"/>
                </a:cubicBezTo>
                <a:cubicBezTo>
                  <a:pt x="83515" y="594360"/>
                  <a:pt x="71171" y="591312"/>
                  <a:pt x="59893" y="585216"/>
                </a:cubicBezTo>
                <a:cubicBezTo>
                  <a:pt x="48616" y="579120"/>
                  <a:pt x="41148" y="569976"/>
                  <a:pt x="37491" y="557784"/>
                </a:cubicBezTo>
                <a:cubicBezTo>
                  <a:pt x="35052" y="550469"/>
                  <a:pt x="33833" y="541629"/>
                  <a:pt x="33833" y="531266"/>
                </a:cubicBezTo>
                <a:cubicBezTo>
                  <a:pt x="33833" y="520903"/>
                  <a:pt x="35205" y="511454"/>
                  <a:pt x="37948" y="502920"/>
                </a:cubicBezTo>
                <a:cubicBezTo>
                  <a:pt x="40691" y="494385"/>
                  <a:pt x="44196" y="488289"/>
                  <a:pt x="48463" y="484632"/>
                </a:cubicBezTo>
                <a:cubicBezTo>
                  <a:pt x="66142" y="468782"/>
                  <a:pt x="86106" y="448056"/>
                  <a:pt x="108357" y="422453"/>
                </a:cubicBezTo>
                <a:cubicBezTo>
                  <a:pt x="130607" y="396849"/>
                  <a:pt x="151486" y="370027"/>
                  <a:pt x="170993" y="341985"/>
                </a:cubicBezTo>
                <a:lnTo>
                  <a:pt x="114300" y="349301"/>
                </a:lnTo>
                <a:cubicBezTo>
                  <a:pt x="103937" y="350520"/>
                  <a:pt x="93879" y="347624"/>
                  <a:pt x="84125" y="340614"/>
                </a:cubicBezTo>
                <a:cubicBezTo>
                  <a:pt x="74371" y="333603"/>
                  <a:pt x="67971" y="324917"/>
                  <a:pt x="64923" y="314553"/>
                </a:cubicBezTo>
                <a:cubicBezTo>
                  <a:pt x="63094" y="307238"/>
                  <a:pt x="62179" y="300228"/>
                  <a:pt x="62179" y="293522"/>
                </a:cubicBezTo>
                <a:cubicBezTo>
                  <a:pt x="62179" y="278282"/>
                  <a:pt x="66751" y="262737"/>
                  <a:pt x="75895" y="246888"/>
                </a:cubicBezTo>
                <a:cubicBezTo>
                  <a:pt x="92964" y="218846"/>
                  <a:pt x="108966" y="188671"/>
                  <a:pt x="123901" y="156362"/>
                </a:cubicBezTo>
                <a:cubicBezTo>
                  <a:pt x="138837" y="124053"/>
                  <a:pt x="155753" y="85039"/>
                  <a:pt x="174651" y="39319"/>
                </a:cubicBezTo>
                <a:cubicBezTo>
                  <a:pt x="177089" y="33832"/>
                  <a:pt x="179527" y="28041"/>
                  <a:pt x="181966" y="21945"/>
                </a:cubicBezTo>
                <a:cubicBezTo>
                  <a:pt x="184404" y="15849"/>
                  <a:pt x="187147" y="9144"/>
                  <a:pt x="190195" y="1828"/>
                </a:cubicBezTo>
                <a:lnTo>
                  <a:pt x="295351" y="14630"/>
                </a:lnTo>
                <a:cubicBezTo>
                  <a:pt x="288036" y="44501"/>
                  <a:pt x="275539" y="81076"/>
                  <a:pt x="257861" y="124358"/>
                </a:cubicBezTo>
                <a:cubicBezTo>
                  <a:pt x="240183" y="167640"/>
                  <a:pt x="223114" y="202387"/>
                  <a:pt x="206655" y="228600"/>
                </a:cubicBezTo>
                <a:lnTo>
                  <a:pt x="237744" y="224942"/>
                </a:lnTo>
                <a:cubicBezTo>
                  <a:pt x="245059" y="207264"/>
                  <a:pt x="250546" y="190804"/>
                  <a:pt x="254203" y="175564"/>
                </a:cubicBezTo>
                <a:lnTo>
                  <a:pt x="314554" y="199339"/>
                </a:lnTo>
                <a:lnTo>
                  <a:pt x="325527" y="98755"/>
                </a:lnTo>
                <a:lnTo>
                  <a:pt x="443484" y="98755"/>
                </a:lnTo>
                <a:close/>
              </a:path>
            </a:pathLst>
          </a:custGeom>
          <a:solidFill>
            <a:srgbClr val="191C5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 dirty="0">
              <a:solidFill>
                <a:srgbClr val="191C50"/>
              </a:solidFill>
              <a:latin typeface="字魂扁桃体" pitchFamily="2" charset="-122"/>
              <a:ea typeface="字魂扁桃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4302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4F5C4937-FD65-2054-3628-B74904BBECA5}"/>
              </a:ext>
            </a:extLst>
          </p:cNvPr>
          <p:cNvGrpSpPr/>
          <p:nvPr/>
        </p:nvGrpSpPr>
        <p:grpSpPr>
          <a:xfrm>
            <a:off x="3064601" y="2303195"/>
            <a:ext cx="1513115" cy="1533322"/>
            <a:chOff x="2946400" y="1600200"/>
            <a:chExt cx="1969972" cy="1996279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553C5EF0-DFBC-4B3B-D458-F66FFA7D9BDC}"/>
                </a:ext>
              </a:extLst>
            </p:cNvPr>
            <p:cNvSpPr/>
            <p:nvPr/>
          </p:nvSpPr>
          <p:spPr>
            <a:xfrm>
              <a:off x="3087572" y="1767679"/>
              <a:ext cx="1828800" cy="1828800"/>
            </a:xfrm>
            <a:prstGeom prst="ellipse">
              <a:avLst/>
            </a:prstGeom>
            <a:solidFill>
              <a:srgbClr val="FFEF1C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2FFCBF6C-A39C-47DD-33FB-174AC5AE94D2}"/>
                </a:ext>
              </a:extLst>
            </p:cNvPr>
            <p:cNvSpPr/>
            <p:nvPr/>
          </p:nvSpPr>
          <p:spPr>
            <a:xfrm>
              <a:off x="3415700" y="2213646"/>
              <a:ext cx="1500672" cy="1382833"/>
            </a:xfrm>
            <a:custGeom>
              <a:avLst/>
              <a:gdLst>
                <a:gd name="connsiteX0" fmla="*/ 496572 w 1500672"/>
                <a:gd name="connsiteY0" fmla="*/ 1212818 h 1382833"/>
                <a:gd name="connsiteX1" fmla="*/ 626468 w 1500672"/>
                <a:gd name="connsiteY1" fmla="*/ 1380867 h 1382833"/>
                <a:gd name="connsiteX2" fmla="*/ 587519 w 1500672"/>
                <a:gd name="connsiteY2" fmla="*/ 1382833 h 1382833"/>
                <a:gd name="connsiteX3" fmla="*/ 569314 w 1500672"/>
                <a:gd name="connsiteY3" fmla="*/ 1381685 h 1382833"/>
                <a:gd name="connsiteX4" fmla="*/ 440399 w 1500672"/>
                <a:gd name="connsiteY4" fmla="*/ 1214904 h 1382833"/>
                <a:gd name="connsiteX5" fmla="*/ 446347 w 1500672"/>
                <a:gd name="connsiteY5" fmla="*/ 1215354 h 1382833"/>
                <a:gd name="connsiteX6" fmla="*/ 247562 w 1500672"/>
                <a:gd name="connsiteY6" fmla="*/ 1191099 h 1382833"/>
                <a:gd name="connsiteX7" fmla="*/ 307093 w 1500672"/>
                <a:gd name="connsiteY7" fmla="*/ 1204818 h 1382833"/>
                <a:gd name="connsiteX8" fmla="*/ 316502 w 1500672"/>
                <a:gd name="connsiteY8" fmla="*/ 1205530 h 1382833"/>
                <a:gd name="connsiteX9" fmla="*/ 443849 w 1500672"/>
                <a:gd name="connsiteY9" fmla="*/ 1370281 h 1382833"/>
                <a:gd name="connsiteX10" fmla="*/ 376035 w 1500672"/>
                <a:gd name="connsiteY10" fmla="*/ 1357305 h 1382833"/>
                <a:gd name="connsiteX11" fmla="*/ 653969 w 1500672"/>
                <a:gd name="connsiteY11" fmla="*/ 1190776 h 1382833"/>
                <a:gd name="connsiteX12" fmla="*/ 785368 w 1500672"/>
                <a:gd name="connsiteY12" fmla="*/ 1360768 h 1382833"/>
                <a:gd name="connsiteX13" fmla="*/ 771803 w 1500672"/>
                <a:gd name="connsiteY13" fmla="*/ 1364256 h 1382833"/>
                <a:gd name="connsiteX14" fmla="*/ 734661 w 1500672"/>
                <a:gd name="connsiteY14" fmla="*/ 1369924 h 1382833"/>
                <a:gd name="connsiteX15" fmla="*/ 603969 w 1500672"/>
                <a:gd name="connsiteY15" fmla="*/ 1200846 h 1382833"/>
                <a:gd name="connsiteX16" fmla="*/ 630631 w 1500672"/>
                <a:gd name="connsiteY16" fmla="*/ 1196777 h 1382833"/>
                <a:gd name="connsiteX17" fmla="*/ 794156 w 1500672"/>
                <a:gd name="connsiteY17" fmla="*/ 1146467 h 1382833"/>
                <a:gd name="connsiteX18" fmla="*/ 926196 w 1500672"/>
                <a:gd name="connsiteY18" fmla="*/ 1317288 h 1382833"/>
                <a:gd name="connsiteX19" fmla="*/ 881153 w 1500672"/>
                <a:gd name="connsiteY19" fmla="*/ 1333774 h 1382833"/>
                <a:gd name="connsiteX20" fmla="*/ 749113 w 1500672"/>
                <a:gd name="connsiteY20" fmla="*/ 1162953 h 1382833"/>
                <a:gd name="connsiteX21" fmla="*/ 0 w 1500672"/>
                <a:gd name="connsiteY21" fmla="*/ 1096493 h 1382833"/>
                <a:gd name="connsiteX22" fmla="*/ 49918 w 1500672"/>
                <a:gd name="connsiteY22" fmla="*/ 1125185 h 1382833"/>
                <a:gd name="connsiteX23" fmla="*/ 93120 w 1500672"/>
                <a:gd name="connsiteY23" fmla="*/ 1142207 h 1382833"/>
                <a:gd name="connsiteX24" fmla="*/ 217595 w 1500672"/>
                <a:gd name="connsiteY24" fmla="*/ 1303242 h 1382833"/>
                <a:gd name="connsiteX25" fmla="*/ 151663 w 1500672"/>
                <a:gd name="connsiteY25" fmla="*/ 1272470 h 1382833"/>
                <a:gd name="connsiteX26" fmla="*/ 121450 w 1500672"/>
                <a:gd name="connsiteY26" fmla="*/ 1253615 h 1382833"/>
                <a:gd name="connsiteX27" fmla="*/ 919173 w 1500672"/>
                <a:gd name="connsiteY27" fmla="*/ 1082532 h 1382833"/>
                <a:gd name="connsiteX28" fmla="*/ 1052372 w 1500672"/>
                <a:gd name="connsiteY28" fmla="*/ 1254855 h 1382833"/>
                <a:gd name="connsiteX29" fmla="*/ 1023377 w 1500672"/>
                <a:gd name="connsiteY29" fmla="*/ 1272470 h 1382833"/>
                <a:gd name="connsiteX30" fmla="*/ 1012320 w 1500672"/>
                <a:gd name="connsiteY30" fmla="*/ 1277796 h 1382833"/>
                <a:gd name="connsiteX31" fmla="*/ 879685 w 1500672"/>
                <a:gd name="connsiteY31" fmla="*/ 1106205 h 1382833"/>
                <a:gd name="connsiteX32" fmla="*/ 882205 w 1500672"/>
                <a:gd name="connsiteY32" fmla="*/ 1104991 h 1382833"/>
                <a:gd name="connsiteX33" fmla="*/ 1029627 w 1500672"/>
                <a:gd name="connsiteY33" fmla="*/ 999759 h 1382833"/>
                <a:gd name="connsiteX34" fmla="*/ 1163645 w 1500672"/>
                <a:gd name="connsiteY34" fmla="*/ 1173141 h 1382833"/>
                <a:gd name="connsiteX35" fmla="*/ 1128362 w 1500672"/>
                <a:gd name="connsiteY35" fmla="*/ 1202252 h 1382833"/>
                <a:gd name="connsiteX36" fmla="*/ 994344 w 1500672"/>
                <a:gd name="connsiteY36" fmla="*/ 1028870 h 1382833"/>
                <a:gd name="connsiteX37" fmla="*/ 1129464 w 1500672"/>
                <a:gd name="connsiteY37" fmla="*/ 903248 h 1382833"/>
                <a:gd name="connsiteX38" fmla="*/ 1264587 w 1500672"/>
                <a:gd name="connsiteY38" fmla="*/ 1078059 h 1382833"/>
                <a:gd name="connsiteX39" fmla="*/ 1234751 w 1500672"/>
                <a:gd name="connsiteY39" fmla="*/ 1114219 h 1382833"/>
                <a:gd name="connsiteX40" fmla="*/ 1099628 w 1500672"/>
                <a:gd name="connsiteY40" fmla="*/ 939409 h 1382833"/>
                <a:gd name="connsiteX41" fmla="*/ 1216522 w 1500672"/>
                <a:gd name="connsiteY41" fmla="*/ 790207 h 1382833"/>
                <a:gd name="connsiteX42" fmla="*/ 1352860 w 1500672"/>
                <a:gd name="connsiteY42" fmla="*/ 966590 h 1382833"/>
                <a:gd name="connsiteX43" fmla="*/ 1345754 w 1500672"/>
                <a:gd name="connsiteY43" fmla="*/ 979683 h 1382833"/>
                <a:gd name="connsiteX44" fmla="*/ 1324813 w 1500672"/>
                <a:gd name="connsiteY44" fmla="*/ 1005063 h 1382833"/>
                <a:gd name="connsiteX45" fmla="*/ 1189691 w 1500672"/>
                <a:gd name="connsiteY45" fmla="*/ 830252 h 1382833"/>
                <a:gd name="connsiteX46" fmla="*/ 1204582 w 1500672"/>
                <a:gd name="connsiteY46" fmla="*/ 812204 h 1382833"/>
                <a:gd name="connsiteX47" fmla="*/ 1288481 w 1500672"/>
                <a:gd name="connsiteY47" fmla="*/ 657631 h 1382833"/>
                <a:gd name="connsiteX48" fmla="*/ 1424820 w 1500672"/>
                <a:gd name="connsiteY48" fmla="*/ 834015 h 1382833"/>
                <a:gd name="connsiteX49" fmla="*/ 1400982 w 1500672"/>
                <a:gd name="connsiteY49" fmla="*/ 877933 h 1382833"/>
                <a:gd name="connsiteX50" fmla="*/ 1264643 w 1500672"/>
                <a:gd name="connsiteY50" fmla="*/ 701549 h 1382833"/>
                <a:gd name="connsiteX51" fmla="*/ 1338586 w 1500672"/>
                <a:gd name="connsiteY51" fmla="*/ 496782 h 1382833"/>
                <a:gd name="connsiteX52" fmla="*/ 1476401 w 1500672"/>
                <a:gd name="connsiteY52" fmla="*/ 675076 h 1382833"/>
                <a:gd name="connsiteX53" fmla="*/ 1459844 w 1500672"/>
                <a:gd name="connsiteY53" fmla="*/ 728413 h 1382833"/>
                <a:gd name="connsiteX54" fmla="*/ 1322029 w 1500672"/>
                <a:gd name="connsiteY54" fmla="*/ 550120 h 1382833"/>
                <a:gd name="connsiteX55" fmla="*/ 1360571 w 1500672"/>
                <a:gd name="connsiteY55" fmla="*/ 299555 h 1382833"/>
                <a:gd name="connsiteX56" fmla="*/ 1500672 w 1500672"/>
                <a:gd name="connsiteY56" fmla="*/ 480806 h 1382833"/>
                <a:gd name="connsiteX57" fmla="*/ 1494005 w 1500672"/>
                <a:gd name="connsiteY57" fmla="*/ 546938 h 1382833"/>
                <a:gd name="connsiteX58" fmla="*/ 1354185 w 1500672"/>
                <a:gd name="connsiteY58" fmla="*/ 366050 h 1382833"/>
                <a:gd name="connsiteX59" fmla="*/ 1360747 w 1500672"/>
                <a:gd name="connsiteY59" fmla="*/ 300954 h 1382833"/>
                <a:gd name="connsiteX60" fmla="*/ 1303461 w 1500672"/>
                <a:gd name="connsiteY60" fmla="*/ 0 h 1382833"/>
                <a:gd name="connsiteX61" fmla="*/ 1456660 w 1500672"/>
                <a:gd name="connsiteY61" fmla="*/ 198195 h 1382833"/>
                <a:gd name="connsiteX62" fmla="*/ 1483342 w 1500672"/>
                <a:gd name="connsiteY62" fmla="*/ 284150 h 1382833"/>
                <a:gd name="connsiteX63" fmla="*/ 1486046 w 1500672"/>
                <a:gd name="connsiteY63" fmla="*/ 310970 h 1382833"/>
                <a:gd name="connsiteX64" fmla="*/ 1337859 w 1500672"/>
                <a:gd name="connsiteY64" fmla="*/ 119258 h 1382833"/>
                <a:gd name="connsiteX65" fmla="*/ 1331960 w 1500672"/>
                <a:gd name="connsiteY65" fmla="*/ 72432 h 1382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1500672" h="1382833">
                  <a:moveTo>
                    <a:pt x="496572" y="1212818"/>
                  </a:moveTo>
                  <a:lnTo>
                    <a:pt x="626468" y="1380867"/>
                  </a:lnTo>
                  <a:lnTo>
                    <a:pt x="587519" y="1382833"/>
                  </a:lnTo>
                  <a:lnTo>
                    <a:pt x="569314" y="1381685"/>
                  </a:lnTo>
                  <a:lnTo>
                    <a:pt x="440399" y="1214904"/>
                  </a:lnTo>
                  <a:lnTo>
                    <a:pt x="446347" y="1215354"/>
                  </a:lnTo>
                  <a:close/>
                  <a:moveTo>
                    <a:pt x="247562" y="1191099"/>
                  </a:moveTo>
                  <a:lnTo>
                    <a:pt x="307093" y="1204818"/>
                  </a:lnTo>
                  <a:lnTo>
                    <a:pt x="316502" y="1205530"/>
                  </a:lnTo>
                  <a:lnTo>
                    <a:pt x="443849" y="1370281"/>
                  </a:lnTo>
                  <a:lnTo>
                    <a:pt x="376035" y="1357305"/>
                  </a:lnTo>
                  <a:close/>
                  <a:moveTo>
                    <a:pt x="653969" y="1190776"/>
                  </a:moveTo>
                  <a:lnTo>
                    <a:pt x="785368" y="1360768"/>
                  </a:lnTo>
                  <a:lnTo>
                    <a:pt x="771803" y="1364256"/>
                  </a:lnTo>
                  <a:lnTo>
                    <a:pt x="734661" y="1369924"/>
                  </a:lnTo>
                  <a:lnTo>
                    <a:pt x="603969" y="1200846"/>
                  </a:lnTo>
                  <a:lnTo>
                    <a:pt x="630631" y="1196777"/>
                  </a:lnTo>
                  <a:close/>
                  <a:moveTo>
                    <a:pt x="794156" y="1146467"/>
                  </a:moveTo>
                  <a:lnTo>
                    <a:pt x="926196" y="1317288"/>
                  </a:lnTo>
                  <a:lnTo>
                    <a:pt x="881153" y="1333774"/>
                  </a:lnTo>
                  <a:lnTo>
                    <a:pt x="749113" y="1162953"/>
                  </a:lnTo>
                  <a:close/>
                  <a:moveTo>
                    <a:pt x="0" y="1096493"/>
                  </a:moveTo>
                  <a:lnTo>
                    <a:pt x="49918" y="1125185"/>
                  </a:lnTo>
                  <a:lnTo>
                    <a:pt x="93120" y="1142207"/>
                  </a:lnTo>
                  <a:lnTo>
                    <a:pt x="217595" y="1303242"/>
                  </a:lnTo>
                  <a:lnTo>
                    <a:pt x="151663" y="1272470"/>
                  </a:lnTo>
                  <a:lnTo>
                    <a:pt x="121450" y="1253615"/>
                  </a:lnTo>
                  <a:close/>
                  <a:moveTo>
                    <a:pt x="919173" y="1082532"/>
                  </a:moveTo>
                  <a:lnTo>
                    <a:pt x="1052372" y="1254855"/>
                  </a:lnTo>
                  <a:lnTo>
                    <a:pt x="1023377" y="1272470"/>
                  </a:lnTo>
                  <a:lnTo>
                    <a:pt x="1012320" y="1277796"/>
                  </a:lnTo>
                  <a:lnTo>
                    <a:pt x="879685" y="1106205"/>
                  </a:lnTo>
                  <a:lnTo>
                    <a:pt x="882205" y="1104991"/>
                  </a:lnTo>
                  <a:close/>
                  <a:moveTo>
                    <a:pt x="1029627" y="999759"/>
                  </a:moveTo>
                  <a:lnTo>
                    <a:pt x="1163645" y="1173141"/>
                  </a:lnTo>
                  <a:lnTo>
                    <a:pt x="1128362" y="1202252"/>
                  </a:lnTo>
                  <a:lnTo>
                    <a:pt x="994344" y="1028870"/>
                  </a:lnTo>
                  <a:close/>
                  <a:moveTo>
                    <a:pt x="1129464" y="903248"/>
                  </a:moveTo>
                  <a:lnTo>
                    <a:pt x="1264587" y="1078059"/>
                  </a:lnTo>
                  <a:lnTo>
                    <a:pt x="1234751" y="1114219"/>
                  </a:lnTo>
                  <a:lnTo>
                    <a:pt x="1099628" y="939409"/>
                  </a:lnTo>
                  <a:close/>
                  <a:moveTo>
                    <a:pt x="1216522" y="790207"/>
                  </a:moveTo>
                  <a:lnTo>
                    <a:pt x="1352860" y="966590"/>
                  </a:lnTo>
                  <a:lnTo>
                    <a:pt x="1345754" y="979683"/>
                  </a:lnTo>
                  <a:lnTo>
                    <a:pt x="1324813" y="1005063"/>
                  </a:lnTo>
                  <a:lnTo>
                    <a:pt x="1189691" y="830252"/>
                  </a:lnTo>
                  <a:lnTo>
                    <a:pt x="1204582" y="812204"/>
                  </a:lnTo>
                  <a:close/>
                  <a:moveTo>
                    <a:pt x="1288481" y="657631"/>
                  </a:moveTo>
                  <a:lnTo>
                    <a:pt x="1424820" y="834015"/>
                  </a:lnTo>
                  <a:lnTo>
                    <a:pt x="1400982" y="877933"/>
                  </a:lnTo>
                  <a:lnTo>
                    <a:pt x="1264643" y="701549"/>
                  </a:lnTo>
                  <a:close/>
                  <a:moveTo>
                    <a:pt x="1338586" y="496782"/>
                  </a:moveTo>
                  <a:lnTo>
                    <a:pt x="1476401" y="675076"/>
                  </a:lnTo>
                  <a:lnTo>
                    <a:pt x="1459844" y="728413"/>
                  </a:lnTo>
                  <a:lnTo>
                    <a:pt x="1322029" y="550120"/>
                  </a:lnTo>
                  <a:close/>
                  <a:moveTo>
                    <a:pt x="1360571" y="299555"/>
                  </a:moveTo>
                  <a:lnTo>
                    <a:pt x="1500672" y="480806"/>
                  </a:lnTo>
                  <a:lnTo>
                    <a:pt x="1494005" y="546938"/>
                  </a:lnTo>
                  <a:lnTo>
                    <a:pt x="1354185" y="366050"/>
                  </a:lnTo>
                  <a:lnTo>
                    <a:pt x="1360747" y="300954"/>
                  </a:lnTo>
                  <a:close/>
                  <a:moveTo>
                    <a:pt x="1303461" y="0"/>
                  </a:moveTo>
                  <a:lnTo>
                    <a:pt x="1456660" y="198195"/>
                  </a:lnTo>
                  <a:lnTo>
                    <a:pt x="1483342" y="284150"/>
                  </a:lnTo>
                  <a:lnTo>
                    <a:pt x="1486046" y="310970"/>
                  </a:lnTo>
                  <a:lnTo>
                    <a:pt x="1337859" y="119258"/>
                  </a:lnTo>
                  <a:lnTo>
                    <a:pt x="1331960" y="72432"/>
                  </a:lnTo>
                  <a:close/>
                </a:path>
              </a:pathLst>
            </a:custGeom>
            <a:solidFill>
              <a:srgbClr val="191C50">
                <a:alpha val="29000"/>
              </a:srgbClr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200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070CCBA0-2A48-B184-0FBB-29F39AADA72E}"/>
                </a:ext>
              </a:extLst>
            </p:cNvPr>
            <p:cNvSpPr/>
            <p:nvPr/>
          </p:nvSpPr>
          <p:spPr>
            <a:xfrm>
              <a:off x="2946400" y="1600200"/>
              <a:ext cx="1828800" cy="1828800"/>
            </a:xfrm>
            <a:prstGeom prst="ellipse">
              <a:avLst/>
            </a:prstGeom>
            <a:noFill/>
            <a:ln w="381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1" name="弧形 20">
              <a:extLst>
                <a:ext uri="{FF2B5EF4-FFF2-40B4-BE49-F238E27FC236}">
                  <a16:creationId xmlns:a16="http://schemas.microsoft.com/office/drawing/2014/main" id="{A5BF5C7F-4DCA-41E0-C5FE-0138C143807B}"/>
                </a:ext>
              </a:extLst>
            </p:cNvPr>
            <p:cNvSpPr/>
            <p:nvPr/>
          </p:nvSpPr>
          <p:spPr>
            <a:xfrm>
              <a:off x="3016986" y="1683940"/>
              <a:ext cx="1828800" cy="1828800"/>
            </a:xfrm>
            <a:prstGeom prst="arc">
              <a:avLst>
                <a:gd name="adj1" fmla="val 11571615"/>
                <a:gd name="adj2" fmla="val 14036972"/>
              </a:avLst>
            </a:prstGeom>
            <a:ln w="25400" cap="rnd">
              <a:solidFill>
                <a:srgbClr val="191C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B19A93E-E4B0-1E83-ACF6-1D60288F4385}"/>
                </a:ext>
              </a:extLst>
            </p:cNvPr>
            <p:cNvSpPr txBox="1"/>
            <p:nvPr/>
          </p:nvSpPr>
          <p:spPr>
            <a:xfrm>
              <a:off x="3166075" y="1635691"/>
              <a:ext cx="1592799" cy="15627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solidFill>
                    <a:srgbClr val="191C50"/>
                  </a:solidFill>
                  <a:latin typeface="字魂扁桃体" pitchFamily="2" charset="-122"/>
                  <a:ea typeface="字魂扁桃体" pitchFamily="2" charset="-122"/>
                </a:rPr>
                <a:t>01</a:t>
              </a:r>
              <a:endParaRPr lang="zh-CN" altLang="en-US" sz="7200" dirty="0">
                <a:solidFill>
                  <a:srgbClr val="191C50"/>
                </a:solidFill>
                <a:latin typeface="字魂扁桃体" pitchFamily="2" charset="-122"/>
                <a:ea typeface="字魂扁桃体" pitchFamily="2" charset="-122"/>
              </a:endParaRPr>
            </a:p>
          </p:txBody>
        </p:sp>
      </p:grpSp>
      <p:sp>
        <p:nvSpPr>
          <p:cNvPr id="11" name="缺角矩形 10">
            <a:extLst>
              <a:ext uri="{FF2B5EF4-FFF2-40B4-BE49-F238E27FC236}">
                <a16:creationId xmlns:a16="http://schemas.microsoft.com/office/drawing/2014/main" id="{E59028A1-8AD9-7E58-15C0-38063F2358AA}"/>
              </a:ext>
            </a:extLst>
          </p:cNvPr>
          <p:cNvSpPr/>
          <p:nvPr/>
        </p:nvSpPr>
        <p:spPr>
          <a:xfrm>
            <a:off x="4410765" y="1851841"/>
            <a:ext cx="579993" cy="579993"/>
          </a:xfrm>
          <a:prstGeom prst="plaque">
            <a:avLst>
              <a:gd name="adj" fmla="val 50000"/>
            </a:avLst>
          </a:prstGeom>
          <a:solidFill>
            <a:srgbClr val="FFEF1C"/>
          </a:solidFill>
          <a:ln w="254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缺角矩形 11">
            <a:extLst>
              <a:ext uri="{FF2B5EF4-FFF2-40B4-BE49-F238E27FC236}">
                <a16:creationId xmlns:a16="http://schemas.microsoft.com/office/drawing/2014/main" id="{32ABD945-25E7-00EE-561A-D8469959926E}"/>
              </a:ext>
            </a:extLst>
          </p:cNvPr>
          <p:cNvSpPr/>
          <p:nvPr/>
        </p:nvSpPr>
        <p:spPr>
          <a:xfrm>
            <a:off x="2924798" y="3730384"/>
            <a:ext cx="279603" cy="279603"/>
          </a:xfrm>
          <a:prstGeom prst="plaque">
            <a:avLst>
              <a:gd name="adj" fmla="val 50000"/>
            </a:avLst>
          </a:prstGeom>
          <a:solidFill>
            <a:srgbClr val="FFEF1C"/>
          </a:solidFill>
          <a:ln w="254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8FEAF00F-969D-56E7-2E43-29EA3D75BEDD}"/>
              </a:ext>
            </a:extLst>
          </p:cNvPr>
          <p:cNvGrpSpPr/>
          <p:nvPr/>
        </p:nvGrpSpPr>
        <p:grpSpPr>
          <a:xfrm>
            <a:off x="571500" y="482600"/>
            <a:ext cx="1142090" cy="266700"/>
            <a:chOff x="673100" y="558800"/>
            <a:chExt cx="1142090" cy="266700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48891E63-6279-EA67-418C-448257C4E192}"/>
                </a:ext>
              </a:extLst>
            </p:cNvPr>
            <p:cNvSpPr/>
            <p:nvPr/>
          </p:nvSpPr>
          <p:spPr>
            <a:xfrm>
              <a:off x="673100" y="558800"/>
              <a:ext cx="266700" cy="266700"/>
            </a:xfrm>
            <a:prstGeom prst="ellipse">
              <a:avLst/>
            </a:prstGeom>
            <a:solidFill>
              <a:srgbClr val="FFEF1C"/>
            </a:solidFill>
            <a:ln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65223B70-F9FC-8FD8-1234-C0DA6A7A1B9E}"/>
                </a:ext>
              </a:extLst>
            </p:cNvPr>
            <p:cNvSpPr/>
            <p:nvPr/>
          </p:nvSpPr>
          <p:spPr>
            <a:xfrm>
              <a:off x="1110795" y="558800"/>
              <a:ext cx="266700" cy="266700"/>
            </a:xfrm>
            <a:prstGeom prst="ellipse">
              <a:avLst/>
            </a:prstGeom>
            <a:solidFill>
              <a:srgbClr val="FFEF1C"/>
            </a:solidFill>
            <a:ln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C25C2E83-7EB7-7AB4-9524-EA289B52AC07}"/>
                </a:ext>
              </a:extLst>
            </p:cNvPr>
            <p:cNvSpPr/>
            <p:nvPr/>
          </p:nvSpPr>
          <p:spPr>
            <a:xfrm>
              <a:off x="1548490" y="558800"/>
              <a:ext cx="266700" cy="266700"/>
            </a:xfrm>
            <a:prstGeom prst="ellipse">
              <a:avLst/>
            </a:prstGeom>
            <a:noFill/>
            <a:ln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C4BFC5A3-6AF5-29BB-1CF6-0514A4A25B66}"/>
              </a:ext>
            </a:extLst>
          </p:cNvPr>
          <p:cNvGrpSpPr/>
          <p:nvPr/>
        </p:nvGrpSpPr>
        <p:grpSpPr>
          <a:xfrm>
            <a:off x="9976305" y="5779949"/>
            <a:ext cx="1495195" cy="428049"/>
            <a:chOff x="10293805" y="5818049"/>
            <a:chExt cx="1495195" cy="428049"/>
          </a:xfrm>
        </p:grpSpPr>
        <p:sp>
          <p:nvSpPr>
            <p:cNvPr id="38" name="缺角矩形 37">
              <a:extLst>
                <a:ext uri="{FF2B5EF4-FFF2-40B4-BE49-F238E27FC236}">
                  <a16:creationId xmlns:a16="http://schemas.microsoft.com/office/drawing/2014/main" id="{8F15671B-0E15-D504-D9F9-8A881C6F5817}"/>
                </a:ext>
              </a:extLst>
            </p:cNvPr>
            <p:cNvSpPr/>
            <p:nvPr/>
          </p:nvSpPr>
          <p:spPr>
            <a:xfrm>
              <a:off x="10293805" y="5818049"/>
              <a:ext cx="428049" cy="428049"/>
            </a:xfrm>
            <a:prstGeom prst="plaque">
              <a:avLst>
                <a:gd name="adj" fmla="val 50000"/>
              </a:avLst>
            </a:prstGeom>
            <a:solidFill>
              <a:srgbClr val="FFEF1C"/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缺角矩形 38">
              <a:extLst>
                <a:ext uri="{FF2B5EF4-FFF2-40B4-BE49-F238E27FC236}">
                  <a16:creationId xmlns:a16="http://schemas.microsoft.com/office/drawing/2014/main" id="{113C3201-B649-3313-B52B-4374C553F969}"/>
                </a:ext>
              </a:extLst>
            </p:cNvPr>
            <p:cNvSpPr/>
            <p:nvPr/>
          </p:nvSpPr>
          <p:spPr>
            <a:xfrm>
              <a:off x="10827378" y="5818049"/>
              <a:ext cx="428049" cy="428049"/>
            </a:xfrm>
            <a:prstGeom prst="plaque">
              <a:avLst>
                <a:gd name="adj" fmla="val 50000"/>
              </a:avLst>
            </a:prstGeom>
            <a:solidFill>
              <a:srgbClr val="191C50"/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缺角矩形 39">
              <a:extLst>
                <a:ext uri="{FF2B5EF4-FFF2-40B4-BE49-F238E27FC236}">
                  <a16:creationId xmlns:a16="http://schemas.microsoft.com/office/drawing/2014/main" id="{8DAB76B5-C4C8-5A6A-2CDD-FDB7EE2C1552}"/>
                </a:ext>
              </a:extLst>
            </p:cNvPr>
            <p:cNvSpPr/>
            <p:nvPr/>
          </p:nvSpPr>
          <p:spPr>
            <a:xfrm>
              <a:off x="11360951" y="5818049"/>
              <a:ext cx="428049" cy="428049"/>
            </a:xfrm>
            <a:prstGeom prst="plaque">
              <a:avLst>
                <a:gd name="adj" fmla="val 50000"/>
              </a:avLst>
            </a:prstGeom>
            <a:solidFill>
              <a:srgbClr val="FFEF1C"/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E7BFADA7-3904-5F2C-511B-86A5AC76818B}"/>
              </a:ext>
            </a:extLst>
          </p:cNvPr>
          <p:cNvGrpSpPr/>
          <p:nvPr/>
        </p:nvGrpSpPr>
        <p:grpSpPr>
          <a:xfrm>
            <a:off x="5060722" y="2236118"/>
            <a:ext cx="3340555" cy="769418"/>
            <a:chOff x="2076451" y="2599748"/>
            <a:chExt cx="3340555" cy="769418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77DE250D-4D7A-85FA-9ED0-AF5390DF62D2}"/>
                </a:ext>
              </a:extLst>
            </p:cNvPr>
            <p:cNvSpPr/>
            <p:nvPr/>
          </p:nvSpPr>
          <p:spPr>
            <a:xfrm>
              <a:off x="2076451" y="2902095"/>
              <a:ext cx="3340555" cy="467071"/>
            </a:xfrm>
            <a:prstGeom prst="roundRect">
              <a:avLst>
                <a:gd name="adj" fmla="val 50000"/>
              </a:avLst>
            </a:prstGeom>
            <a:noFill/>
            <a:ln w="127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1107F4C1-DB90-746C-CFFF-2E377A42D596}"/>
                </a:ext>
              </a:extLst>
            </p:cNvPr>
            <p:cNvSpPr/>
            <p:nvPr/>
          </p:nvSpPr>
          <p:spPr>
            <a:xfrm>
              <a:off x="2076451" y="2599748"/>
              <a:ext cx="3340555" cy="580359"/>
            </a:xfrm>
            <a:prstGeom prst="roundRect">
              <a:avLst>
                <a:gd name="adj" fmla="val 50000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id="{06102729-226B-4532-0F74-B191C3C69372}"/>
                </a:ext>
              </a:extLst>
            </p:cNvPr>
            <p:cNvCxnSpPr/>
            <p:nvPr/>
          </p:nvCxnSpPr>
          <p:spPr>
            <a:xfrm>
              <a:off x="2340633" y="3268236"/>
              <a:ext cx="885825" cy="0"/>
            </a:xfrm>
            <a:prstGeom prst="line">
              <a:avLst/>
            </a:prstGeom>
            <a:ln w="25400" cap="rnd">
              <a:solidFill>
                <a:srgbClr val="191C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id="{893B9806-0118-F010-C6D7-C064CE9A7140}"/>
                </a:ext>
              </a:extLst>
            </p:cNvPr>
            <p:cNvCxnSpPr>
              <a:cxnSpLocks/>
            </p:cNvCxnSpPr>
            <p:nvPr/>
          </p:nvCxnSpPr>
          <p:spPr>
            <a:xfrm>
              <a:off x="4557100" y="3315585"/>
              <a:ext cx="570482" cy="0"/>
            </a:xfrm>
            <a:prstGeom prst="line">
              <a:avLst/>
            </a:prstGeom>
            <a:ln w="12700" cap="rnd">
              <a:solidFill>
                <a:srgbClr val="191C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D45D7292-219D-BA47-9E01-7C9C1ADDA833}"/>
                </a:ext>
              </a:extLst>
            </p:cNvPr>
            <p:cNvSpPr txBox="1"/>
            <p:nvPr/>
          </p:nvSpPr>
          <p:spPr>
            <a:xfrm>
              <a:off x="3226458" y="2693848"/>
              <a:ext cx="138804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实习概述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E33BD6A-1182-076D-196A-5C1AF6720AE5}"/>
              </a:ext>
            </a:extLst>
          </p:cNvPr>
          <p:cNvSpPr txBox="1"/>
          <p:nvPr/>
        </p:nvSpPr>
        <p:spPr>
          <a:xfrm>
            <a:off x="4990758" y="3154089"/>
            <a:ext cx="4820447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540531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>
            <a:extLst>
              <a:ext uri="{FF2B5EF4-FFF2-40B4-BE49-F238E27FC236}">
                <a16:creationId xmlns:a16="http://schemas.microsoft.com/office/drawing/2014/main" id="{95EF4BCE-CA52-FE4E-6032-5CD9EF7E2AFC}"/>
              </a:ext>
            </a:extLst>
          </p:cNvPr>
          <p:cNvSpPr txBox="1"/>
          <p:nvPr/>
        </p:nvSpPr>
        <p:spPr>
          <a:xfrm>
            <a:off x="5748207" y="452915"/>
            <a:ext cx="1388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/>
              <a:t>实习概述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587C419-DC18-C478-A2EE-5752E51859AB}"/>
              </a:ext>
            </a:extLst>
          </p:cNvPr>
          <p:cNvSpPr txBox="1"/>
          <p:nvPr/>
        </p:nvSpPr>
        <p:spPr>
          <a:xfrm>
            <a:off x="5071789" y="318259"/>
            <a:ext cx="6463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191C50"/>
                </a:solidFill>
                <a:latin typeface="字魂扁桃体" pitchFamily="2" charset="-122"/>
                <a:ea typeface="字魂扁桃体" pitchFamily="2" charset="-122"/>
              </a:rPr>
              <a:t>01</a:t>
            </a:r>
            <a:endParaRPr lang="zh-CN" altLang="en-US" sz="3200" dirty="0">
              <a:solidFill>
                <a:srgbClr val="191C50"/>
              </a:solidFill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2" name="Freeform 18">
            <a:extLst>
              <a:ext uri="{FF2B5EF4-FFF2-40B4-BE49-F238E27FC236}">
                <a16:creationId xmlns:a16="http://schemas.microsoft.com/office/drawing/2014/main" id="{764EE178-5482-ABB4-BB4C-CD6BF731483F}"/>
              </a:ext>
            </a:extLst>
          </p:cNvPr>
          <p:cNvSpPr>
            <a:spLocks/>
          </p:cNvSpPr>
          <p:nvPr/>
        </p:nvSpPr>
        <p:spPr bwMode="auto">
          <a:xfrm>
            <a:off x="4135673" y="1648151"/>
            <a:ext cx="1950720" cy="2227947"/>
          </a:xfrm>
          <a:custGeom>
            <a:avLst/>
            <a:gdLst>
              <a:gd name="T0" fmla="*/ 112 w 121"/>
              <a:gd name="T1" fmla="*/ 37 h 138"/>
              <a:gd name="T2" fmla="*/ 119 w 121"/>
              <a:gd name="T3" fmla="*/ 40 h 138"/>
              <a:gd name="T4" fmla="*/ 119 w 121"/>
              <a:gd name="T5" fmla="*/ 40 h 138"/>
              <a:gd name="T6" fmla="*/ 121 w 121"/>
              <a:gd name="T7" fmla="*/ 40 h 138"/>
              <a:gd name="T8" fmla="*/ 121 w 121"/>
              <a:gd name="T9" fmla="*/ 7 h 138"/>
              <a:gd name="T10" fmla="*/ 113 w 121"/>
              <a:gd name="T11" fmla="*/ 0 h 138"/>
              <a:gd name="T12" fmla="*/ 0 w 121"/>
              <a:gd name="T13" fmla="*/ 115 h 138"/>
              <a:gd name="T14" fmla="*/ 7 w 121"/>
              <a:gd name="T15" fmla="*/ 122 h 138"/>
              <a:gd name="T16" fmla="*/ 44 w 121"/>
              <a:gd name="T17" fmla="*/ 122 h 138"/>
              <a:gd name="T18" fmla="*/ 44 w 121"/>
              <a:gd name="T19" fmla="*/ 128 h 138"/>
              <a:gd name="T20" fmla="*/ 43 w 121"/>
              <a:gd name="T21" fmla="*/ 130 h 138"/>
              <a:gd name="T22" fmla="*/ 40 w 121"/>
              <a:gd name="T23" fmla="*/ 134 h 138"/>
              <a:gd name="T24" fmla="*/ 45 w 121"/>
              <a:gd name="T25" fmla="*/ 138 h 138"/>
              <a:gd name="T26" fmla="*/ 46 w 121"/>
              <a:gd name="T27" fmla="*/ 138 h 138"/>
              <a:gd name="T28" fmla="*/ 51 w 121"/>
              <a:gd name="T29" fmla="*/ 134 h 138"/>
              <a:gd name="T30" fmla="*/ 49 w 121"/>
              <a:gd name="T31" fmla="*/ 130 h 138"/>
              <a:gd name="T32" fmla="*/ 48 w 121"/>
              <a:gd name="T33" fmla="*/ 128 h 138"/>
              <a:gd name="T34" fmla="*/ 48 w 121"/>
              <a:gd name="T35" fmla="*/ 122 h 138"/>
              <a:gd name="T36" fmla="*/ 74 w 121"/>
              <a:gd name="T37" fmla="*/ 122 h 138"/>
              <a:gd name="T38" fmla="*/ 81 w 121"/>
              <a:gd name="T39" fmla="*/ 116 h 138"/>
              <a:gd name="T40" fmla="*/ 115 w 121"/>
              <a:gd name="T41" fmla="*/ 81 h 138"/>
              <a:gd name="T42" fmla="*/ 121 w 121"/>
              <a:gd name="T43" fmla="*/ 74 h 138"/>
              <a:gd name="T44" fmla="*/ 121 w 121"/>
              <a:gd name="T45" fmla="*/ 50 h 138"/>
              <a:gd name="T46" fmla="*/ 119 w 121"/>
              <a:gd name="T47" fmla="*/ 50 h 138"/>
              <a:gd name="T48" fmla="*/ 119 w 121"/>
              <a:gd name="T49" fmla="*/ 50 h 138"/>
              <a:gd name="T50" fmla="*/ 113 w 121"/>
              <a:gd name="T51" fmla="*/ 53 h 138"/>
              <a:gd name="T52" fmla="*/ 112 w 121"/>
              <a:gd name="T53" fmla="*/ 53 h 138"/>
              <a:gd name="T54" fmla="*/ 105 w 121"/>
              <a:gd name="T55" fmla="*/ 46 h 138"/>
              <a:gd name="T56" fmla="*/ 105 w 121"/>
              <a:gd name="T57" fmla="*/ 44 h 138"/>
              <a:gd name="T58" fmla="*/ 112 w 121"/>
              <a:gd name="T59" fmla="*/ 37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1" h="138">
                <a:moveTo>
                  <a:pt x="112" y="37"/>
                </a:moveTo>
                <a:cubicBezTo>
                  <a:pt x="115" y="37"/>
                  <a:pt x="117" y="38"/>
                  <a:pt x="119" y="40"/>
                </a:cubicBezTo>
                <a:cubicBezTo>
                  <a:pt x="119" y="40"/>
                  <a:pt x="119" y="40"/>
                  <a:pt x="119" y="40"/>
                </a:cubicBezTo>
                <a:cubicBezTo>
                  <a:pt x="121" y="40"/>
                  <a:pt x="121" y="40"/>
                  <a:pt x="121" y="40"/>
                </a:cubicBezTo>
                <a:cubicBezTo>
                  <a:pt x="121" y="7"/>
                  <a:pt x="121" y="7"/>
                  <a:pt x="121" y="7"/>
                </a:cubicBezTo>
                <a:cubicBezTo>
                  <a:pt x="121" y="3"/>
                  <a:pt x="117" y="0"/>
                  <a:pt x="113" y="0"/>
                </a:cubicBezTo>
                <a:cubicBezTo>
                  <a:pt x="52" y="4"/>
                  <a:pt x="4" y="54"/>
                  <a:pt x="0" y="115"/>
                </a:cubicBezTo>
                <a:cubicBezTo>
                  <a:pt x="0" y="119"/>
                  <a:pt x="3" y="122"/>
                  <a:pt x="7" y="122"/>
                </a:cubicBezTo>
                <a:cubicBezTo>
                  <a:pt x="44" y="122"/>
                  <a:pt x="44" y="122"/>
                  <a:pt x="44" y="122"/>
                </a:cubicBezTo>
                <a:cubicBezTo>
                  <a:pt x="44" y="125"/>
                  <a:pt x="44" y="127"/>
                  <a:pt x="44" y="128"/>
                </a:cubicBezTo>
                <a:cubicBezTo>
                  <a:pt x="44" y="130"/>
                  <a:pt x="43" y="130"/>
                  <a:pt x="43" y="130"/>
                </a:cubicBezTo>
                <a:cubicBezTo>
                  <a:pt x="41" y="131"/>
                  <a:pt x="40" y="132"/>
                  <a:pt x="40" y="134"/>
                </a:cubicBezTo>
                <a:cubicBezTo>
                  <a:pt x="40" y="136"/>
                  <a:pt x="42" y="138"/>
                  <a:pt x="45" y="138"/>
                </a:cubicBezTo>
                <a:cubicBezTo>
                  <a:pt x="46" y="138"/>
                  <a:pt x="46" y="138"/>
                  <a:pt x="46" y="138"/>
                </a:cubicBezTo>
                <a:cubicBezTo>
                  <a:pt x="49" y="138"/>
                  <a:pt x="51" y="136"/>
                  <a:pt x="51" y="134"/>
                </a:cubicBezTo>
                <a:cubicBezTo>
                  <a:pt x="51" y="134"/>
                  <a:pt x="51" y="131"/>
                  <a:pt x="49" y="130"/>
                </a:cubicBezTo>
                <a:cubicBezTo>
                  <a:pt x="49" y="130"/>
                  <a:pt x="48" y="129"/>
                  <a:pt x="48" y="128"/>
                </a:cubicBezTo>
                <a:cubicBezTo>
                  <a:pt x="48" y="127"/>
                  <a:pt x="48" y="125"/>
                  <a:pt x="48" y="122"/>
                </a:cubicBezTo>
                <a:cubicBezTo>
                  <a:pt x="74" y="122"/>
                  <a:pt x="74" y="122"/>
                  <a:pt x="74" y="122"/>
                </a:cubicBezTo>
                <a:cubicBezTo>
                  <a:pt x="78" y="122"/>
                  <a:pt x="80" y="119"/>
                  <a:pt x="81" y="116"/>
                </a:cubicBezTo>
                <a:cubicBezTo>
                  <a:pt x="84" y="98"/>
                  <a:pt x="97" y="84"/>
                  <a:pt x="115" y="81"/>
                </a:cubicBezTo>
                <a:cubicBezTo>
                  <a:pt x="118" y="80"/>
                  <a:pt x="121" y="77"/>
                  <a:pt x="121" y="74"/>
                </a:cubicBezTo>
                <a:cubicBezTo>
                  <a:pt x="121" y="50"/>
                  <a:pt x="121" y="50"/>
                  <a:pt x="121" y="50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17" y="52"/>
                  <a:pt x="115" y="53"/>
                  <a:pt x="113" y="53"/>
                </a:cubicBezTo>
                <a:cubicBezTo>
                  <a:pt x="112" y="53"/>
                  <a:pt x="112" y="53"/>
                  <a:pt x="112" y="53"/>
                </a:cubicBezTo>
                <a:cubicBezTo>
                  <a:pt x="108" y="53"/>
                  <a:pt x="105" y="50"/>
                  <a:pt x="105" y="46"/>
                </a:cubicBezTo>
                <a:cubicBezTo>
                  <a:pt x="105" y="44"/>
                  <a:pt x="105" y="44"/>
                  <a:pt x="105" y="44"/>
                </a:cubicBezTo>
                <a:cubicBezTo>
                  <a:pt x="105" y="40"/>
                  <a:pt x="108" y="37"/>
                  <a:pt x="112" y="37"/>
                </a:cubicBezTo>
                <a:close/>
              </a:path>
            </a:pathLst>
          </a:custGeom>
          <a:solidFill>
            <a:srgbClr val="FFEF1C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3" name="Freeform 19">
            <a:extLst>
              <a:ext uri="{FF2B5EF4-FFF2-40B4-BE49-F238E27FC236}">
                <a16:creationId xmlns:a16="http://schemas.microsoft.com/office/drawing/2014/main" id="{B83EDC12-6061-B7CB-6D78-0A776E672C55}"/>
              </a:ext>
            </a:extLst>
          </p:cNvPr>
          <p:cNvSpPr>
            <a:spLocks/>
          </p:cNvSpPr>
          <p:nvPr/>
        </p:nvSpPr>
        <p:spPr bwMode="auto">
          <a:xfrm>
            <a:off x="5876784" y="1648151"/>
            <a:ext cx="2211041" cy="1971005"/>
          </a:xfrm>
          <a:custGeom>
            <a:avLst/>
            <a:gdLst>
              <a:gd name="T0" fmla="*/ 24 w 137"/>
              <a:gd name="T1" fmla="*/ 0 h 122"/>
              <a:gd name="T2" fmla="*/ 17 w 137"/>
              <a:gd name="T3" fmla="*/ 7 h 122"/>
              <a:gd name="T4" fmla="*/ 17 w 137"/>
              <a:gd name="T5" fmla="*/ 43 h 122"/>
              <a:gd name="T6" fmla="*/ 11 w 137"/>
              <a:gd name="T7" fmla="*/ 43 h 122"/>
              <a:gd name="T8" fmla="*/ 8 w 137"/>
              <a:gd name="T9" fmla="*/ 42 h 122"/>
              <a:gd name="T10" fmla="*/ 4 w 137"/>
              <a:gd name="T11" fmla="*/ 40 h 122"/>
              <a:gd name="T12" fmla="*/ 0 w 137"/>
              <a:gd name="T13" fmla="*/ 44 h 122"/>
              <a:gd name="T14" fmla="*/ 0 w 137"/>
              <a:gd name="T15" fmla="*/ 46 h 122"/>
              <a:gd name="T16" fmla="*/ 4 w 137"/>
              <a:gd name="T17" fmla="*/ 50 h 122"/>
              <a:gd name="T18" fmla="*/ 8 w 137"/>
              <a:gd name="T19" fmla="*/ 48 h 122"/>
              <a:gd name="T20" fmla="*/ 11 w 137"/>
              <a:gd name="T21" fmla="*/ 47 h 122"/>
              <a:gd name="T22" fmla="*/ 17 w 137"/>
              <a:gd name="T23" fmla="*/ 47 h 122"/>
              <a:gd name="T24" fmla="*/ 17 w 137"/>
              <a:gd name="T25" fmla="*/ 74 h 122"/>
              <a:gd name="T26" fmla="*/ 22 w 137"/>
              <a:gd name="T27" fmla="*/ 81 h 122"/>
              <a:gd name="T28" fmla="*/ 56 w 137"/>
              <a:gd name="T29" fmla="*/ 116 h 122"/>
              <a:gd name="T30" fmla="*/ 63 w 137"/>
              <a:gd name="T31" fmla="*/ 122 h 122"/>
              <a:gd name="T32" fmla="*/ 88 w 137"/>
              <a:gd name="T33" fmla="*/ 122 h 122"/>
              <a:gd name="T34" fmla="*/ 88 w 137"/>
              <a:gd name="T35" fmla="*/ 120 h 122"/>
              <a:gd name="T36" fmla="*/ 88 w 137"/>
              <a:gd name="T37" fmla="*/ 120 h 122"/>
              <a:gd name="T38" fmla="*/ 84 w 137"/>
              <a:gd name="T39" fmla="*/ 114 h 122"/>
              <a:gd name="T40" fmla="*/ 84 w 137"/>
              <a:gd name="T41" fmla="*/ 113 h 122"/>
              <a:gd name="T42" fmla="*/ 92 w 137"/>
              <a:gd name="T43" fmla="*/ 106 h 122"/>
              <a:gd name="T44" fmla="*/ 93 w 137"/>
              <a:gd name="T45" fmla="*/ 106 h 122"/>
              <a:gd name="T46" fmla="*/ 100 w 137"/>
              <a:gd name="T47" fmla="*/ 114 h 122"/>
              <a:gd name="T48" fmla="*/ 97 w 137"/>
              <a:gd name="T49" fmla="*/ 120 h 122"/>
              <a:gd name="T50" fmla="*/ 97 w 137"/>
              <a:gd name="T51" fmla="*/ 120 h 122"/>
              <a:gd name="T52" fmla="*/ 97 w 137"/>
              <a:gd name="T53" fmla="*/ 122 h 122"/>
              <a:gd name="T54" fmla="*/ 130 w 137"/>
              <a:gd name="T55" fmla="*/ 122 h 122"/>
              <a:gd name="T56" fmla="*/ 137 w 137"/>
              <a:gd name="T57" fmla="*/ 115 h 122"/>
              <a:gd name="T58" fmla="*/ 24 w 137"/>
              <a:gd name="T59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7" h="122">
                <a:moveTo>
                  <a:pt x="24" y="0"/>
                </a:moveTo>
                <a:cubicBezTo>
                  <a:pt x="20" y="0"/>
                  <a:pt x="17" y="3"/>
                  <a:pt x="17" y="7"/>
                </a:cubicBezTo>
                <a:cubicBezTo>
                  <a:pt x="17" y="43"/>
                  <a:pt x="17" y="43"/>
                  <a:pt x="17" y="43"/>
                </a:cubicBezTo>
                <a:cubicBezTo>
                  <a:pt x="13" y="43"/>
                  <a:pt x="11" y="43"/>
                  <a:pt x="11" y="43"/>
                </a:cubicBezTo>
                <a:cubicBezTo>
                  <a:pt x="9" y="43"/>
                  <a:pt x="8" y="42"/>
                  <a:pt x="8" y="42"/>
                </a:cubicBezTo>
                <a:cubicBezTo>
                  <a:pt x="8" y="41"/>
                  <a:pt x="6" y="40"/>
                  <a:pt x="4" y="40"/>
                </a:cubicBezTo>
                <a:cubicBezTo>
                  <a:pt x="2" y="40"/>
                  <a:pt x="0" y="42"/>
                  <a:pt x="0" y="44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8"/>
                  <a:pt x="2" y="50"/>
                  <a:pt x="4" y="50"/>
                </a:cubicBezTo>
                <a:cubicBezTo>
                  <a:pt x="4" y="50"/>
                  <a:pt x="7" y="51"/>
                  <a:pt x="8" y="48"/>
                </a:cubicBezTo>
                <a:cubicBezTo>
                  <a:pt x="8" y="48"/>
                  <a:pt x="9" y="47"/>
                  <a:pt x="11" y="47"/>
                </a:cubicBezTo>
                <a:cubicBezTo>
                  <a:pt x="11" y="47"/>
                  <a:pt x="13" y="47"/>
                  <a:pt x="17" y="47"/>
                </a:cubicBezTo>
                <a:cubicBezTo>
                  <a:pt x="17" y="74"/>
                  <a:pt x="17" y="74"/>
                  <a:pt x="17" y="74"/>
                </a:cubicBezTo>
                <a:cubicBezTo>
                  <a:pt x="17" y="77"/>
                  <a:pt x="19" y="80"/>
                  <a:pt x="22" y="81"/>
                </a:cubicBezTo>
                <a:cubicBezTo>
                  <a:pt x="40" y="84"/>
                  <a:pt x="54" y="98"/>
                  <a:pt x="56" y="116"/>
                </a:cubicBezTo>
                <a:cubicBezTo>
                  <a:pt x="57" y="119"/>
                  <a:pt x="60" y="122"/>
                  <a:pt x="63" y="122"/>
                </a:cubicBezTo>
                <a:cubicBezTo>
                  <a:pt x="88" y="122"/>
                  <a:pt x="88" y="122"/>
                  <a:pt x="88" y="122"/>
                </a:cubicBezTo>
                <a:cubicBezTo>
                  <a:pt x="88" y="120"/>
                  <a:pt x="88" y="120"/>
                  <a:pt x="88" y="120"/>
                </a:cubicBezTo>
                <a:cubicBezTo>
                  <a:pt x="88" y="120"/>
                  <a:pt x="88" y="120"/>
                  <a:pt x="88" y="120"/>
                </a:cubicBezTo>
                <a:cubicBezTo>
                  <a:pt x="86" y="119"/>
                  <a:pt x="84" y="116"/>
                  <a:pt x="84" y="114"/>
                </a:cubicBezTo>
                <a:cubicBezTo>
                  <a:pt x="84" y="113"/>
                  <a:pt x="84" y="113"/>
                  <a:pt x="84" y="113"/>
                </a:cubicBezTo>
                <a:cubicBezTo>
                  <a:pt x="84" y="110"/>
                  <a:pt x="88" y="106"/>
                  <a:pt x="92" y="106"/>
                </a:cubicBezTo>
                <a:cubicBezTo>
                  <a:pt x="93" y="106"/>
                  <a:pt x="93" y="106"/>
                  <a:pt x="93" y="106"/>
                </a:cubicBezTo>
                <a:cubicBezTo>
                  <a:pt x="97" y="106"/>
                  <a:pt x="100" y="110"/>
                  <a:pt x="100" y="114"/>
                </a:cubicBezTo>
                <a:cubicBezTo>
                  <a:pt x="100" y="116"/>
                  <a:pt x="99" y="118"/>
                  <a:pt x="97" y="120"/>
                </a:cubicBezTo>
                <a:cubicBezTo>
                  <a:pt x="97" y="120"/>
                  <a:pt x="97" y="120"/>
                  <a:pt x="97" y="120"/>
                </a:cubicBezTo>
                <a:cubicBezTo>
                  <a:pt x="97" y="122"/>
                  <a:pt x="97" y="122"/>
                  <a:pt x="97" y="122"/>
                </a:cubicBezTo>
                <a:cubicBezTo>
                  <a:pt x="130" y="122"/>
                  <a:pt x="130" y="122"/>
                  <a:pt x="130" y="122"/>
                </a:cubicBezTo>
                <a:cubicBezTo>
                  <a:pt x="134" y="122"/>
                  <a:pt x="137" y="119"/>
                  <a:pt x="137" y="115"/>
                </a:cubicBezTo>
                <a:cubicBezTo>
                  <a:pt x="133" y="54"/>
                  <a:pt x="85" y="4"/>
                  <a:pt x="24" y="0"/>
                </a:cubicBezTo>
                <a:close/>
              </a:path>
            </a:pathLst>
          </a:custGeom>
          <a:solidFill>
            <a:schemeClr val="bg1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4" name="Freeform 20">
            <a:extLst>
              <a:ext uri="{FF2B5EF4-FFF2-40B4-BE49-F238E27FC236}">
                <a16:creationId xmlns:a16="http://schemas.microsoft.com/office/drawing/2014/main" id="{53129CDC-393F-8959-64DC-B2B59233EC2D}"/>
              </a:ext>
            </a:extLst>
          </p:cNvPr>
          <p:cNvSpPr>
            <a:spLocks/>
          </p:cNvSpPr>
          <p:nvPr/>
        </p:nvSpPr>
        <p:spPr bwMode="auto">
          <a:xfrm>
            <a:off x="6150628" y="3409544"/>
            <a:ext cx="1937197" cy="2194139"/>
          </a:xfrm>
          <a:custGeom>
            <a:avLst/>
            <a:gdLst>
              <a:gd name="T0" fmla="*/ 113 w 120"/>
              <a:gd name="T1" fmla="*/ 17 h 136"/>
              <a:gd name="T2" fmla="*/ 77 w 120"/>
              <a:gd name="T3" fmla="*/ 17 h 136"/>
              <a:gd name="T4" fmla="*/ 77 w 120"/>
              <a:gd name="T5" fmla="*/ 11 h 136"/>
              <a:gd name="T6" fmla="*/ 78 w 120"/>
              <a:gd name="T7" fmla="*/ 8 h 136"/>
              <a:gd name="T8" fmla="*/ 81 w 120"/>
              <a:gd name="T9" fmla="*/ 5 h 136"/>
              <a:gd name="T10" fmla="*/ 76 w 120"/>
              <a:gd name="T11" fmla="*/ 0 h 136"/>
              <a:gd name="T12" fmla="*/ 75 w 120"/>
              <a:gd name="T13" fmla="*/ 0 h 136"/>
              <a:gd name="T14" fmla="*/ 70 w 120"/>
              <a:gd name="T15" fmla="*/ 5 h 136"/>
              <a:gd name="T16" fmla="*/ 72 w 120"/>
              <a:gd name="T17" fmla="*/ 8 h 136"/>
              <a:gd name="T18" fmla="*/ 73 w 120"/>
              <a:gd name="T19" fmla="*/ 11 h 136"/>
              <a:gd name="T20" fmla="*/ 73 w 120"/>
              <a:gd name="T21" fmla="*/ 17 h 136"/>
              <a:gd name="T22" fmla="*/ 45 w 120"/>
              <a:gd name="T23" fmla="*/ 17 h 136"/>
              <a:gd name="T24" fmla="*/ 39 w 120"/>
              <a:gd name="T25" fmla="*/ 22 h 136"/>
              <a:gd name="T26" fmla="*/ 5 w 120"/>
              <a:gd name="T27" fmla="*/ 54 h 136"/>
              <a:gd name="T28" fmla="*/ 0 w 120"/>
              <a:gd name="T29" fmla="*/ 61 h 136"/>
              <a:gd name="T30" fmla="*/ 0 w 120"/>
              <a:gd name="T31" fmla="*/ 86 h 136"/>
              <a:gd name="T32" fmla="*/ 1 w 120"/>
              <a:gd name="T33" fmla="*/ 86 h 136"/>
              <a:gd name="T34" fmla="*/ 2 w 120"/>
              <a:gd name="T35" fmla="*/ 86 h 136"/>
              <a:gd name="T36" fmla="*/ 7 w 120"/>
              <a:gd name="T37" fmla="*/ 82 h 136"/>
              <a:gd name="T38" fmla="*/ 8 w 120"/>
              <a:gd name="T39" fmla="*/ 82 h 136"/>
              <a:gd name="T40" fmla="*/ 15 w 120"/>
              <a:gd name="T41" fmla="*/ 90 h 136"/>
              <a:gd name="T42" fmla="*/ 15 w 120"/>
              <a:gd name="T43" fmla="*/ 91 h 136"/>
              <a:gd name="T44" fmla="*/ 8 w 120"/>
              <a:gd name="T45" fmla="*/ 98 h 136"/>
              <a:gd name="T46" fmla="*/ 2 w 120"/>
              <a:gd name="T47" fmla="*/ 95 h 136"/>
              <a:gd name="T48" fmla="*/ 1 w 120"/>
              <a:gd name="T49" fmla="*/ 95 h 136"/>
              <a:gd name="T50" fmla="*/ 0 w 120"/>
              <a:gd name="T51" fmla="*/ 95 h 136"/>
              <a:gd name="T52" fmla="*/ 0 w 120"/>
              <a:gd name="T53" fmla="*/ 128 h 136"/>
              <a:gd name="T54" fmla="*/ 7 w 120"/>
              <a:gd name="T55" fmla="*/ 135 h 136"/>
              <a:gd name="T56" fmla="*/ 120 w 120"/>
              <a:gd name="T57" fmla="*/ 24 h 136"/>
              <a:gd name="T58" fmla="*/ 113 w 120"/>
              <a:gd name="T59" fmla="*/ 17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0" h="136">
                <a:moveTo>
                  <a:pt x="113" y="17"/>
                </a:moveTo>
                <a:cubicBezTo>
                  <a:pt x="77" y="17"/>
                  <a:pt x="77" y="17"/>
                  <a:pt x="77" y="17"/>
                </a:cubicBezTo>
                <a:cubicBezTo>
                  <a:pt x="77" y="14"/>
                  <a:pt x="77" y="11"/>
                  <a:pt x="77" y="11"/>
                </a:cubicBezTo>
                <a:cubicBezTo>
                  <a:pt x="77" y="9"/>
                  <a:pt x="78" y="8"/>
                  <a:pt x="78" y="8"/>
                </a:cubicBezTo>
                <a:cubicBezTo>
                  <a:pt x="80" y="8"/>
                  <a:pt x="81" y="6"/>
                  <a:pt x="81" y="5"/>
                </a:cubicBezTo>
                <a:cubicBezTo>
                  <a:pt x="81" y="2"/>
                  <a:pt x="79" y="0"/>
                  <a:pt x="76" y="0"/>
                </a:cubicBezTo>
                <a:cubicBezTo>
                  <a:pt x="75" y="0"/>
                  <a:pt x="75" y="0"/>
                  <a:pt x="75" y="0"/>
                </a:cubicBezTo>
                <a:cubicBezTo>
                  <a:pt x="72" y="0"/>
                  <a:pt x="70" y="2"/>
                  <a:pt x="70" y="5"/>
                </a:cubicBezTo>
                <a:cubicBezTo>
                  <a:pt x="70" y="5"/>
                  <a:pt x="70" y="7"/>
                  <a:pt x="72" y="8"/>
                </a:cubicBezTo>
                <a:cubicBezTo>
                  <a:pt x="72" y="8"/>
                  <a:pt x="73" y="9"/>
                  <a:pt x="73" y="11"/>
                </a:cubicBezTo>
                <a:cubicBezTo>
                  <a:pt x="73" y="11"/>
                  <a:pt x="73" y="14"/>
                  <a:pt x="73" y="17"/>
                </a:cubicBezTo>
                <a:cubicBezTo>
                  <a:pt x="45" y="17"/>
                  <a:pt x="45" y="17"/>
                  <a:pt x="45" y="17"/>
                </a:cubicBezTo>
                <a:cubicBezTo>
                  <a:pt x="42" y="17"/>
                  <a:pt x="39" y="19"/>
                  <a:pt x="39" y="22"/>
                </a:cubicBezTo>
                <a:cubicBezTo>
                  <a:pt x="35" y="39"/>
                  <a:pt x="22" y="51"/>
                  <a:pt x="5" y="54"/>
                </a:cubicBezTo>
                <a:cubicBezTo>
                  <a:pt x="2" y="55"/>
                  <a:pt x="0" y="58"/>
                  <a:pt x="0" y="61"/>
                </a:cubicBezTo>
                <a:cubicBezTo>
                  <a:pt x="0" y="86"/>
                  <a:pt x="0" y="86"/>
                  <a:pt x="0" y="86"/>
                </a:cubicBezTo>
                <a:cubicBezTo>
                  <a:pt x="1" y="86"/>
                  <a:pt x="1" y="86"/>
                  <a:pt x="1" y="86"/>
                </a:cubicBezTo>
                <a:cubicBezTo>
                  <a:pt x="2" y="86"/>
                  <a:pt x="2" y="86"/>
                  <a:pt x="2" y="86"/>
                </a:cubicBezTo>
                <a:cubicBezTo>
                  <a:pt x="3" y="84"/>
                  <a:pt x="5" y="82"/>
                  <a:pt x="7" y="82"/>
                </a:cubicBezTo>
                <a:cubicBezTo>
                  <a:pt x="8" y="82"/>
                  <a:pt x="8" y="82"/>
                  <a:pt x="8" y="82"/>
                </a:cubicBezTo>
                <a:cubicBezTo>
                  <a:pt x="12" y="82"/>
                  <a:pt x="15" y="86"/>
                  <a:pt x="15" y="90"/>
                </a:cubicBezTo>
                <a:cubicBezTo>
                  <a:pt x="15" y="91"/>
                  <a:pt x="15" y="91"/>
                  <a:pt x="15" y="91"/>
                </a:cubicBezTo>
                <a:cubicBezTo>
                  <a:pt x="15" y="95"/>
                  <a:pt x="12" y="98"/>
                  <a:pt x="8" y="98"/>
                </a:cubicBezTo>
                <a:cubicBezTo>
                  <a:pt x="5" y="98"/>
                  <a:pt x="3" y="97"/>
                  <a:pt x="2" y="95"/>
                </a:cubicBezTo>
                <a:cubicBezTo>
                  <a:pt x="1" y="95"/>
                  <a:pt x="1" y="95"/>
                  <a:pt x="1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2"/>
                  <a:pt x="3" y="136"/>
                  <a:pt x="7" y="135"/>
                </a:cubicBezTo>
                <a:cubicBezTo>
                  <a:pt x="66" y="131"/>
                  <a:pt x="114" y="84"/>
                  <a:pt x="120" y="24"/>
                </a:cubicBezTo>
                <a:cubicBezTo>
                  <a:pt x="120" y="20"/>
                  <a:pt x="117" y="17"/>
                  <a:pt x="113" y="17"/>
                </a:cubicBezTo>
                <a:close/>
              </a:path>
            </a:pathLst>
          </a:custGeom>
          <a:solidFill>
            <a:srgbClr val="FFEF1C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5" name="Freeform 21">
            <a:extLst>
              <a:ext uri="{FF2B5EF4-FFF2-40B4-BE49-F238E27FC236}">
                <a16:creationId xmlns:a16="http://schemas.microsoft.com/office/drawing/2014/main" id="{CAFF59AE-4313-C15C-D622-B7730F6966D4}"/>
              </a:ext>
            </a:extLst>
          </p:cNvPr>
          <p:cNvSpPr>
            <a:spLocks/>
          </p:cNvSpPr>
          <p:nvPr/>
        </p:nvSpPr>
        <p:spPr bwMode="auto">
          <a:xfrm>
            <a:off x="4130147" y="3683391"/>
            <a:ext cx="2211041" cy="1920292"/>
          </a:xfrm>
          <a:custGeom>
            <a:avLst/>
            <a:gdLst>
              <a:gd name="T0" fmla="*/ 132 w 137"/>
              <a:gd name="T1" fmla="*/ 68 h 119"/>
              <a:gd name="T2" fmla="*/ 128 w 137"/>
              <a:gd name="T3" fmla="*/ 70 h 119"/>
              <a:gd name="T4" fmla="*/ 126 w 137"/>
              <a:gd name="T5" fmla="*/ 72 h 119"/>
              <a:gd name="T6" fmla="*/ 120 w 137"/>
              <a:gd name="T7" fmla="*/ 72 h 119"/>
              <a:gd name="T8" fmla="*/ 120 w 137"/>
              <a:gd name="T9" fmla="*/ 44 h 119"/>
              <a:gd name="T10" fmla="*/ 115 w 137"/>
              <a:gd name="T11" fmla="*/ 38 h 119"/>
              <a:gd name="T12" fmla="*/ 81 w 137"/>
              <a:gd name="T13" fmla="*/ 6 h 119"/>
              <a:gd name="T14" fmla="*/ 75 w 137"/>
              <a:gd name="T15" fmla="*/ 0 h 119"/>
              <a:gd name="T16" fmla="*/ 50 w 137"/>
              <a:gd name="T17" fmla="*/ 0 h 119"/>
              <a:gd name="T18" fmla="*/ 50 w 137"/>
              <a:gd name="T19" fmla="*/ 2 h 119"/>
              <a:gd name="T20" fmla="*/ 50 w 137"/>
              <a:gd name="T21" fmla="*/ 2 h 119"/>
              <a:gd name="T22" fmla="*/ 54 w 137"/>
              <a:gd name="T23" fmla="*/ 8 h 119"/>
              <a:gd name="T24" fmla="*/ 54 w 137"/>
              <a:gd name="T25" fmla="*/ 8 h 119"/>
              <a:gd name="T26" fmla="*/ 46 w 137"/>
              <a:gd name="T27" fmla="*/ 16 h 119"/>
              <a:gd name="T28" fmla="*/ 45 w 137"/>
              <a:gd name="T29" fmla="*/ 16 h 119"/>
              <a:gd name="T30" fmla="*/ 38 w 137"/>
              <a:gd name="T31" fmla="*/ 8 h 119"/>
              <a:gd name="T32" fmla="*/ 41 w 137"/>
              <a:gd name="T33" fmla="*/ 2 h 119"/>
              <a:gd name="T34" fmla="*/ 41 w 137"/>
              <a:gd name="T35" fmla="*/ 2 h 119"/>
              <a:gd name="T36" fmla="*/ 41 w 137"/>
              <a:gd name="T37" fmla="*/ 0 h 119"/>
              <a:gd name="T38" fmla="*/ 7 w 137"/>
              <a:gd name="T39" fmla="*/ 0 h 119"/>
              <a:gd name="T40" fmla="*/ 1 w 137"/>
              <a:gd name="T41" fmla="*/ 8 h 119"/>
              <a:gd name="T42" fmla="*/ 113 w 137"/>
              <a:gd name="T43" fmla="*/ 118 h 119"/>
              <a:gd name="T44" fmla="*/ 120 w 137"/>
              <a:gd name="T45" fmla="*/ 111 h 119"/>
              <a:gd name="T46" fmla="*/ 120 w 137"/>
              <a:gd name="T47" fmla="*/ 75 h 119"/>
              <a:gd name="T48" fmla="*/ 126 w 137"/>
              <a:gd name="T49" fmla="*/ 75 h 119"/>
              <a:gd name="T50" fmla="*/ 128 w 137"/>
              <a:gd name="T51" fmla="*/ 77 h 119"/>
              <a:gd name="T52" fmla="*/ 132 w 137"/>
              <a:gd name="T53" fmla="*/ 79 h 119"/>
              <a:gd name="T54" fmla="*/ 137 w 137"/>
              <a:gd name="T55" fmla="*/ 74 h 119"/>
              <a:gd name="T56" fmla="*/ 137 w 137"/>
              <a:gd name="T57" fmla="*/ 73 h 119"/>
              <a:gd name="T58" fmla="*/ 132 w 137"/>
              <a:gd name="T59" fmla="*/ 68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7" h="119">
                <a:moveTo>
                  <a:pt x="132" y="68"/>
                </a:moveTo>
                <a:cubicBezTo>
                  <a:pt x="132" y="68"/>
                  <a:pt x="130" y="68"/>
                  <a:pt x="128" y="70"/>
                </a:cubicBezTo>
                <a:cubicBezTo>
                  <a:pt x="128" y="70"/>
                  <a:pt x="128" y="72"/>
                  <a:pt x="126" y="72"/>
                </a:cubicBezTo>
                <a:cubicBezTo>
                  <a:pt x="126" y="72"/>
                  <a:pt x="123" y="72"/>
                  <a:pt x="120" y="72"/>
                </a:cubicBezTo>
                <a:cubicBezTo>
                  <a:pt x="120" y="44"/>
                  <a:pt x="120" y="44"/>
                  <a:pt x="120" y="44"/>
                </a:cubicBezTo>
                <a:cubicBezTo>
                  <a:pt x="120" y="41"/>
                  <a:pt x="118" y="38"/>
                  <a:pt x="115" y="38"/>
                </a:cubicBezTo>
                <a:cubicBezTo>
                  <a:pt x="98" y="35"/>
                  <a:pt x="85" y="22"/>
                  <a:pt x="81" y="6"/>
                </a:cubicBezTo>
                <a:cubicBezTo>
                  <a:pt x="81" y="3"/>
                  <a:pt x="78" y="0"/>
                  <a:pt x="75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0" y="2"/>
                  <a:pt x="50" y="2"/>
                  <a:pt x="50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52" y="3"/>
                  <a:pt x="54" y="6"/>
                  <a:pt x="54" y="8"/>
                </a:cubicBezTo>
                <a:cubicBezTo>
                  <a:pt x="54" y="8"/>
                  <a:pt x="54" y="8"/>
                  <a:pt x="54" y="8"/>
                </a:cubicBezTo>
                <a:cubicBezTo>
                  <a:pt x="53" y="12"/>
                  <a:pt x="50" y="16"/>
                  <a:pt x="46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1" y="16"/>
                  <a:pt x="38" y="12"/>
                  <a:pt x="38" y="8"/>
                </a:cubicBezTo>
                <a:cubicBezTo>
                  <a:pt x="38" y="6"/>
                  <a:pt x="39" y="4"/>
                  <a:pt x="41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0"/>
                  <a:pt x="41" y="0"/>
                  <a:pt x="41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4"/>
                  <a:pt x="1" y="8"/>
                </a:cubicBezTo>
                <a:cubicBezTo>
                  <a:pt x="6" y="67"/>
                  <a:pt x="54" y="114"/>
                  <a:pt x="113" y="118"/>
                </a:cubicBezTo>
                <a:cubicBezTo>
                  <a:pt x="117" y="119"/>
                  <a:pt x="120" y="115"/>
                  <a:pt x="120" y="111"/>
                </a:cubicBezTo>
                <a:cubicBezTo>
                  <a:pt x="120" y="75"/>
                  <a:pt x="120" y="75"/>
                  <a:pt x="120" y="75"/>
                </a:cubicBezTo>
                <a:cubicBezTo>
                  <a:pt x="123" y="75"/>
                  <a:pt x="126" y="75"/>
                  <a:pt x="126" y="75"/>
                </a:cubicBezTo>
                <a:cubicBezTo>
                  <a:pt x="128" y="75"/>
                  <a:pt x="128" y="77"/>
                  <a:pt x="128" y="77"/>
                </a:cubicBezTo>
                <a:cubicBezTo>
                  <a:pt x="129" y="78"/>
                  <a:pt x="131" y="79"/>
                  <a:pt x="132" y="79"/>
                </a:cubicBezTo>
                <a:cubicBezTo>
                  <a:pt x="135" y="79"/>
                  <a:pt x="137" y="77"/>
                  <a:pt x="137" y="74"/>
                </a:cubicBezTo>
                <a:cubicBezTo>
                  <a:pt x="137" y="73"/>
                  <a:pt x="137" y="73"/>
                  <a:pt x="137" y="73"/>
                </a:cubicBezTo>
                <a:cubicBezTo>
                  <a:pt x="137" y="70"/>
                  <a:pt x="135" y="68"/>
                  <a:pt x="132" y="68"/>
                </a:cubicBezTo>
                <a:close/>
              </a:path>
            </a:pathLst>
          </a:custGeom>
          <a:solidFill>
            <a:schemeClr val="bg1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grpSp>
        <p:nvGrpSpPr>
          <p:cNvPr id="6" name="Group 17">
            <a:extLst>
              <a:ext uri="{FF2B5EF4-FFF2-40B4-BE49-F238E27FC236}">
                <a16:creationId xmlns:a16="http://schemas.microsoft.com/office/drawing/2014/main" id="{268535FB-6447-644A-8CAB-9ADC2DD26B9C}"/>
              </a:ext>
            </a:extLst>
          </p:cNvPr>
          <p:cNvGrpSpPr/>
          <p:nvPr/>
        </p:nvGrpSpPr>
        <p:grpSpPr>
          <a:xfrm>
            <a:off x="4832470" y="2468490"/>
            <a:ext cx="541039" cy="480503"/>
            <a:chOff x="2913063" y="1471613"/>
            <a:chExt cx="1816100" cy="1612900"/>
          </a:xfrm>
          <a:solidFill>
            <a:srgbClr val="191C50"/>
          </a:solidFill>
        </p:grpSpPr>
        <p:sp>
          <p:nvSpPr>
            <p:cNvPr id="7" name="Freeform 18">
              <a:extLst>
                <a:ext uri="{FF2B5EF4-FFF2-40B4-BE49-F238E27FC236}">
                  <a16:creationId xmlns:a16="http://schemas.microsoft.com/office/drawing/2014/main" id="{71127B98-80BD-C13B-CA15-D2423D348C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13063" y="1471613"/>
              <a:ext cx="1816100" cy="1612900"/>
            </a:xfrm>
            <a:custGeom>
              <a:avLst/>
              <a:gdLst>
                <a:gd name="T0" fmla="*/ 468 w 484"/>
                <a:gd name="T1" fmla="*/ 0 h 430"/>
                <a:gd name="T2" fmla="*/ 16 w 484"/>
                <a:gd name="T3" fmla="*/ 0 h 430"/>
                <a:gd name="T4" fmla="*/ 0 w 484"/>
                <a:gd name="T5" fmla="*/ 16 h 430"/>
                <a:gd name="T6" fmla="*/ 0 w 484"/>
                <a:gd name="T7" fmla="*/ 415 h 430"/>
                <a:gd name="T8" fmla="*/ 16 w 484"/>
                <a:gd name="T9" fmla="*/ 430 h 430"/>
                <a:gd name="T10" fmla="*/ 468 w 484"/>
                <a:gd name="T11" fmla="*/ 430 h 430"/>
                <a:gd name="T12" fmla="*/ 484 w 484"/>
                <a:gd name="T13" fmla="*/ 415 h 430"/>
                <a:gd name="T14" fmla="*/ 484 w 484"/>
                <a:gd name="T15" fmla="*/ 16 h 430"/>
                <a:gd name="T16" fmla="*/ 468 w 484"/>
                <a:gd name="T17" fmla="*/ 0 h 430"/>
                <a:gd name="T18" fmla="*/ 372 w 484"/>
                <a:gd name="T19" fmla="*/ 34 h 430"/>
                <a:gd name="T20" fmla="*/ 393 w 484"/>
                <a:gd name="T21" fmla="*/ 54 h 430"/>
                <a:gd name="T22" fmla="*/ 372 w 484"/>
                <a:gd name="T23" fmla="*/ 75 h 430"/>
                <a:gd name="T24" fmla="*/ 352 w 484"/>
                <a:gd name="T25" fmla="*/ 54 h 430"/>
                <a:gd name="T26" fmla="*/ 372 w 484"/>
                <a:gd name="T27" fmla="*/ 34 h 430"/>
                <a:gd name="T28" fmla="*/ 312 w 484"/>
                <a:gd name="T29" fmla="*/ 34 h 430"/>
                <a:gd name="T30" fmla="*/ 333 w 484"/>
                <a:gd name="T31" fmla="*/ 54 h 430"/>
                <a:gd name="T32" fmla="*/ 312 w 484"/>
                <a:gd name="T33" fmla="*/ 75 h 430"/>
                <a:gd name="T34" fmla="*/ 292 w 484"/>
                <a:gd name="T35" fmla="*/ 54 h 430"/>
                <a:gd name="T36" fmla="*/ 312 w 484"/>
                <a:gd name="T37" fmla="*/ 34 h 430"/>
                <a:gd name="T38" fmla="*/ 453 w 484"/>
                <a:gd name="T39" fmla="*/ 399 h 430"/>
                <a:gd name="T40" fmla="*/ 31 w 484"/>
                <a:gd name="T41" fmla="*/ 399 h 430"/>
                <a:gd name="T42" fmla="*/ 31 w 484"/>
                <a:gd name="T43" fmla="*/ 108 h 430"/>
                <a:gd name="T44" fmla="*/ 453 w 484"/>
                <a:gd name="T45" fmla="*/ 108 h 430"/>
                <a:gd name="T46" fmla="*/ 453 w 484"/>
                <a:gd name="T47" fmla="*/ 399 h 430"/>
                <a:gd name="T48" fmla="*/ 432 w 484"/>
                <a:gd name="T49" fmla="*/ 75 h 430"/>
                <a:gd name="T50" fmla="*/ 412 w 484"/>
                <a:gd name="T51" fmla="*/ 54 h 430"/>
                <a:gd name="T52" fmla="*/ 432 w 484"/>
                <a:gd name="T53" fmla="*/ 34 h 430"/>
                <a:gd name="T54" fmla="*/ 453 w 484"/>
                <a:gd name="T55" fmla="*/ 54 h 430"/>
                <a:gd name="T56" fmla="*/ 432 w 484"/>
                <a:gd name="T57" fmla="*/ 75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4" h="430">
                  <a:moveTo>
                    <a:pt x="46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415"/>
                    <a:pt x="0" y="415"/>
                    <a:pt x="0" y="415"/>
                  </a:cubicBezTo>
                  <a:cubicBezTo>
                    <a:pt x="0" y="423"/>
                    <a:pt x="7" y="430"/>
                    <a:pt x="16" y="430"/>
                  </a:cubicBezTo>
                  <a:cubicBezTo>
                    <a:pt x="468" y="430"/>
                    <a:pt x="468" y="430"/>
                    <a:pt x="468" y="430"/>
                  </a:cubicBezTo>
                  <a:cubicBezTo>
                    <a:pt x="477" y="430"/>
                    <a:pt x="484" y="423"/>
                    <a:pt x="484" y="415"/>
                  </a:cubicBezTo>
                  <a:cubicBezTo>
                    <a:pt x="484" y="16"/>
                    <a:pt x="484" y="16"/>
                    <a:pt x="484" y="16"/>
                  </a:cubicBezTo>
                  <a:cubicBezTo>
                    <a:pt x="484" y="7"/>
                    <a:pt x="477" y="0"/>
                    <a:pt x="468" y="0"/>
                  </a:cubicBezTo>
                  <a:close/>
                  <a:moveTo>
                    <a:pt x="372" y="34"/>
                  </a:moveTo>
                  <a:cubicBezTo>
                    <a:pt x="384" y="34"/>
                    <a:pt x="393" y="43"/>
                    <a:pt x="393" y="54"/>
                  </a:cubicBezTo>
                  <a:cubicBezTo>
                    <a:pt x="393" y="65"/>
                    <a:pt x="384" y="75"/>
                    <a:pt x="372" y="75"/>
                  </a:cubicBezTo>
                  <a:cubicBezTo>
                    <a:pt x="361" y="75"/>
                    <a:pt x="352" y="65"/>
                    <a:pt x="352" y="54"/>
                  </a:cubicBezTo>
                  <a:cubicBezTo>
                    <a:pt x="352" y="43"/>
                    <a:pt x="361" y="34"/>
                    <a:pt x="372" y="34"/>
                  </a:cubicBezTo>
                  <a:close/>
                  <a:moveTo>
                    <a:pt x="312" y="34"/>
                  </a:moveTo>
                  <a:cubicBezTo>
                    <a:pt x="324" y="34"/>
                    <a:pt x="333" y="43"/>
                    <a:pt x="333" y="54"/>
                  </a:cubicBezTo>
                  <a:cubicBezTo>
                    <a:pt x="333" y="65"/>
                    <a:pt x="324" y="75"/>
                    <a:pt x="312" y="75"/>
                  </a:cubicBezTo>
                  <a:cubicBezTo>
                    <a:pt x="301" y="75"/>
                    <a:pt x="292" y="65"/>
                    <a:pt x="292" y="54"/>
                  </a:cubicBezTo>
                  <a:cubicBezTo>
                    <a:pt x="292" y="43"/>
                    <a:pt x="301" y="34"/>
                    <a:pt x="312" y="34"/>
                  </a:cubicBezTo>
                  <a:close/>
                  <a:moveTo>
                    <a:pt x="453" y="399"/>
                  </a:moveTo>
                  <a:cubicBezTo>
                    <a:pt x="31" y="399"/>
                    <a:pt x="31" y="399"/>
                    <a:pt x="31" y="399"/>
                  </a:cubicBezTo>
                  <a:cubicBezTo>
                    <a:pt x="31" y="108"/>
                    <a:pt x="31" y="108"/>
                    <a:pt x="31" y="108"/>
                  </a:cubicBezTo>
                  <a:cubicBezTo>
                    <a:pt x="453" y="108"/>
                    <a:pt x="453" y="108"/>
                    <a:pt x="453" y="108"/>
                  </a:cubicBezTo>
                  <a:lnTo>
                    <a:pt x="453" y="399"/>
                  </a:lnTo>
                  <a:close/>
                  <a:moveTo>
                    <a:pt x="432" y="75"/>
                  </a:moveTo>
                  <a:cubicBezTo>
                    <a:pt x="421" y="75"/>
                    <a:pt x="412" y="65"/>
                    <a:pt x="412" y="54"/>
                  </a:cubicBezTo>
                  <a:cubicBezTo>
                    <a:pt x="412" y="43"/>
                    <a:pt x="421" y="34"/>
                    <a:pt x="432" y="34"/>
                  </a:cubicBezTo>
                  <a:cubicBezTo>
                    <a:pt x="444" y="34"/>
                    <a:pt x="453" y="43"/>
                    <a:pt x="453" y="54"/>
                  </a:cubicBezTo>
                  <a:cubicBezTo>
                    <a:pt x="453" y="65"/>
                    <a:pt x="444" y="75"/>
                    <a:pt x="432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8" name="Freeform 19">
              <a:extLst>
                <a:ext uri="{FF2B5EF4-FFF2-40B4-BE49-F238E27FC236}">
                  <a16:creationId xmlns:a16="http://schemas.microsoft.com/office/drawing/2014/main" id="{5745B25F-D8A7-C5C6-D730-7538BA70C66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5588" y="1955801"/>
              <a:ext cx="168275" cy="146050"/>
            </a:xfrm>
            <a:custGeom>
              <a:avLst/>
              <a:gdLst>
                <a:gd name="T0" fmla="*/ 45 w 45"/>
                <a:gd name="T1" fmla="*/ 31 h 39"/>
                <a:gd name="T2" fmla="*/ 38 w 45"/>
                <a:gd name="T3" fmla="*/ 39 h 39"/>
                <a:gd name="T4" fmla="*/ 7 w 45"/>
                <a:gd name="T5" fmla="*/ 39 h 39"/>
                <a:gd name="T6" fmla="*/ 0 w 45"/>
                <a:gd name="T7" fmla="*/ 31 h 39"/>
                <a:gd name="T8" fmla="*/ 0 w 45"/>
                <a:gd name="T9" fmla="*/ 8 h 39"/>
                <a:gd name="T10" fmla="*/ 7 w 45"/>
                <a:gd name="T11" fmla="*/ 0 h 39"/>
                <a:gd name="T12" fmla="*/ 38 w 45"/>
                <a:gd name="T13" fmla="*/ 0 h 39"/>
                <a:gd name="T14" fmla="*/ 45 w 45"/>
                <a:gd name="T15" fmla="*/ 8 h 39"/>
                <a:gd name="T16" fmla="*/ 45 w 45"/>
                <a:gd name="T17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39">
                  <a:moveTo>
                    <a:pt x="45" y="31"/>
                  </a:moveTo>
                  <a:cubicBezTo>
                    <a:pt x="45" y="35"/>
                    <a:pt x="42" y="39"/>
                    <a:pt x="38" y="39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3" y="39"/>
                    <a:pt x="0" y="35"/>
                    <a:pt x="0" y="3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2" y="0"/>
                    <a:pt x="45" y="4"/>
                    <a:pt x="45" y="8"/>
                  </a:cubicBezTo>
                  <a:lnTo>
                    <a:pt x="45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9" name="Freeform 20">
              <a:extLst>
                <a:ext uri="{FF2B5EF4-FFF2-40B4-BE49-F238E27FC236}">
                  <a16:creationId xmlns:a16="http://schemas.microsoft.com/office/drawing/2014/main" id="{EA2438DE-EFAF-1FF0-D074-A78A5307D8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8888" y="2082801"/>
              <a:ext cx="198438" cy="206375"/>
            </a:xfrm>
            <a:custGeom>
              <a:avLst/>
              <a:gdLst>
                <a:gd name="T0" fmla="*/ 48 w 53"/>
                <a:gd name="T1" fmla="*/ 14 h 55"/>
                <a:gd name="T2" fmla="*/ 51 w 53"/>
                <a:gd name="T3" fmla="*/ 24 h 55"/>
                <a:gd name="T4" fmla="*/ 35 w 53"/>
                <a:gd name="T5" fmla="*/ 50 h 55"/>
                <a:gd name="T6" fmla="*/ 25 w 53"/>
                <a:gd name="T7" fmla="*/ 53 h 55"/>
                <a:gd name="T8" fmla="*/ 5 w 53"/>
                <a:gd name="T9" fmla="*/ 41 h 55"/>
                <a:gd name="T10" fmla="*/ 2 w 53"/>
                <a:gd name="T11" fmla="*/ 31 h 55"/>
                <a:gd name="T12" fmla="*/ 18 w 53"/>
                <a:gd name="T13" fmla="*/ 5 h 55"/>
                <a:gd name="T14" fmla="*/ 28 w 53"/>
                <a:gd name="T15" fmla="*/ 2 h 55"/>
                <a:gd name="T16" fmla="*/ 48 w 53"/>
                <a:gd name="T17" fmla="*/ 1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55">
                  <a:moveTo>
                    <a:pt x="48" y="14"/>
                  </a:moveTo>
                  <a:cubicBezTo>
                    <a:pt x="52" y="16"/>
                    <a:pt x="53" y="20"/>
                    <a:pt x="51" y="24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3" y="54"/>
                    <a:pt x="29" y="55"/>
                    <a:pt x="25" y="53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2" y="39"/>
                    <a:pt x="0" y="35"/>
                    <a:pt x="2" y="31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1"/>
                    <a:pt x="24" y="0"/>
                    <a:pt x="28" y="2"/>
                  </a:cubicBezTo>
                  <a:lnTo>
                    <a:pt x="48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0" name="Freeform 21">
              <a:extLst>
                <a:ext uri="{FF2B5EF4-FFF2-40B4-BE49-F238E27FC236}">
                  <a16:creationId xmlns:a16="http://schemas.microsoft.com/office/drawing/2014/main" id="{142DFA5F-ED14-35F3-2BFF-9AB8FD73557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0001" y="2379663"/>
              <a:ext cx="198438" cy="206375"/>
            </a:xfrm>
            <a:custGeom>
              <a:avLst/>
              <a:gdLst>
                <a:gd name="T0" fmla="*/ 25 w 53"/>
                <a:gd name="T1" fmla="*/ 2 h 55"/>
                <a:gd name="T2" fmla="*/ 35 w 53"/>
                <a:gd name="T3" fmla="*/ 4 h 55"/>
                <a:gd name="T4" fmla="*/ 51 w 53"/>
                <a:gd name="T5" fmla="*/ 31 h 55"/>
                <a:gd name="T6" fmla="*/ 48 w 53"/>
                <a:gd name="T7" fmla="*/ 41 h 55"/>
                <a:gd name="T8" fmla="*/ 28 w 53"/>
                <a:gd name="T9" fmla="*/ 53 h 55"/>
                <a:gd name="T10" fmla="*/ 18 w 53"/>
                <a:gd name="T11" fmla="*/ 50 h 55"/>
                <a:gd name="T12" fmla="*/ 2 w 53"/>
                <a:gd name="T13" fmla="*/ 23 h 55"/>
                <a:gd name="T14" fmla="*/ 5 w 53"/>
                <a:gd name="T15" fmla="*/ 14 h 55"/>
                <a:gd name="T16" fmla="*/ 25 w 53"/>
                <a:gd name="T17" fmla="*/ 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55">
                  <a:moveTo>
                    <a:pt x="25" y="2"/>
                  </a:moveTo>
                  <a:cubicBezTo>
                    <a:pt x="29" y="0"/>
                    <a:pt x="33" y="1"/>
                    <a:pt x="35" y="4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3" y="35"/>
                    <a:pt x="51" y="39"/>
                    <a:pt x="48" y="41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4" y="55"/>
                    <a:pt x="20" y="54"/>
                    <a:pt x="18" y="50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0" y="20"/>
                    <a:pt x="1" y="16"/>
                    <a:pt x="5" y="14"/>
                  </a:cubicBezTo>
                  <a:lnTo>
                    <a:pt x="25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1" name="Freeform 22">
              <a:extLst>
                <a:ext uri="{FF2B5EF4-FFF2-40B4-BE49-F238E27FC236}">
                  <a16:creationId xmlns:a16="http://schemas.microsoft.com/office/drawing/2014/main" id="{649081E3-78C6-86B2-CB76-2578C0FD9DC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3051" y="2547938"/>
              <a:ext cx="173038" cy="142875"/>
            </a:xfrm>
            <a:custGeom>
              <a:avLst/>
              <a:gdLst>
                <a:gd name="T0" fmla="*/ 0 w 46"/>
                <a:gd name="T1" fmla="*/ 7 h 38"/>
                <a:gd name="T2" fmla="*/ 8 w 46"/>
                <a:gd name="T3" fmla="*/ 0 h 38"/>
                <a:gd name="T4" fmla="*/ 39 w 46"/>
                <a:gd name="T5" fmla="*/ 0 h 38"/>
                <a:gd name="T6" fmla="*/ 46 w 46"/>
                <a:gd name="T7" fmla="*/ 7 h 38"/>
                <a:gd name="T8" fmla="*/ 46 w 46"/>
                <a:gd name="T9" fmla="*/ 31 h 38"/>
                <a:gd name="T10" fmla="*/ 39 w 46"/>
                <a:gd name="T11" fmla="*/ 38 h 38"/>
                <a:gd name="T12" fmla="*/ 8 w 46"/>
                <a:gd name="T13" fmla="*/ 38 h 38"/>
                <a:gd name="T14" fmla="*/ 0 w 46"/>
                <a:gd name="T15" fmla="*/ 31 h 38"/>
                <a:gd name="T16" fmla="*/ 0 w 46"/>
                <a:gd name="T17" fmla="*/ 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38">
                  <a:moveTo>
                    <a:pt x="0" y="7"/>
                  </a:moveTo>
                  <a:cubicBezTo>
                    <a:pt x="0" y="3"/>
                    <a:pt x="4" y="0"/>
                    <a:pt x="8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3" y="0"/>
                    <a:pt x="46" y="3"/>
                    <a:pt x="46" y="7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35"/>
                    <a:pt x="43" y="38"/>
                    <a:pt x="39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4" y="38"/>
                    <a:pt x="0" y="35"/>
                    <a:pt x="0" y="31"/>
                  </a:cubicBez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2" name="Freeform 23">
              <a:extLst>
                <a:ext uri="{FF2B5EF4-FFF2-40B4-BE49-F238E27FC236}">
                  <a16:creationId xmlns:a16="http://schemas.microsoft.com/office/drawing/2014/main" id="{2187D9AD-8C3E-ADAF-941B-A2E2E8350C2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4351" y="2360613"/>
              <a:ext cx="193675" cy="206375"/>
            </a:xfrm>
            <a:custGeom>
              <a:avLst/>
              <a:gdLst>
                <a:gd name="T0" fmla="*/ 4 w 52"/>
                <a:gd name="T1" fmla="*/ 41 h 55"/>
                <a:gd name="T2" fmla="*/ 2 w 52"/>
                <a:gd name="T3" fmla="*/ 31 h 55"/>
                <a:gd name="T4" fmla="*/ 17 w 52"/>
                <a:gd name="T5" fmla="*/ 4 h 55"/>
                <a:gd name="T6" fmla="*/ 27 w 52"/>
                <a:gd name="T7" fmla="*/ 2 h 55"/>
                <a:gd name="T8" fmla="*/ 48 w 52"/>
                <a:gd name="T9" fmla="*/ 14 h 55"/>
                <a:gd name="T10" fmla="*/ 50 w 52"/>
                <a:gd name="T11" fmla="*/ 24 h 55"/>
                <a:gd name="T12" fmla="*/ 35 w 52"/>
                <a:gd name="T13" fmla="*/ 50 h 55"/>
                <a:gd name="T14" fmla="*/ 25 w 52"/>
                <a:gd name="T15" fmla="*/ 53 h 55"/>
                <a:gd name="T16" fmla="*/ 4 w 52"/>
                <a:gd name="T17" fmla="*/ 4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55">
                  <a:moveTo>
                    <a:pt x="4" y="41"/>
                  </a:moveTo>
                  <a:cubicBezTo>
                    <a:pt x="1" y="39"/>
                    <a:pt x="0" y="35"/>
                    <a:pt x="2" y="31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9" y="1"/>
                    <a:pt x="24" y="0"/>
                    <a:pt x="27" y="2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51" y="16"/>
                    <a:pt x="52" y="20"/>
                    <a:pt x="50" y="24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3" y="54"/>
                    <a:pt x="28" y="55"/>
                    <a:pt x="25" y="53"/>
                  </a:cubicBezTo>
                  <a:lnTo>
                    <a:pt x="4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3" name="Freeform 24">
              <a:extLst>
                <a:ext uri="{FF2B5EF4-FFF2-40B4-BE49-F238E27FC236}">
                  <a16:creationId xmlns:a16="http://schemas.microsoft.com/office/drawing/2014/main" id="{E770A780-D73F-E5D9-3B21-1E4D9C0D02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1651" y="2063751"/>
              <a:ext cx="195263" cy="206375"/>
            </a:xfrm>
            <a:custGeom>
              <a:avLst/>
              <a:gdLst>
                <a:gd name="T0" fmla="*/ 27 w 52"/>
                <a:gd name="T1" fmla="*/ 53 h 55"/>
                <a:gd name="T2" fmla="*/ 17 w 52"/>
                <a:gd name="T3" fmla="*/ 50 h 55"/>
                <a:gd name="T4" fmla="*/ 2 w 52"/>
                <a:gd name="T5" fmla="*/ 24 h 55"/>
                <a:gd name="T6" fmla="*/ 5 w 52"/>
                <a:gd name="T7" fmla="*/ 14 h 55"/>
                <a:gd name="T8" fmla="*/ 25 w 52"/>
                <a:gd name="T9" fmla="*/ 2 h 55"/>
                <a:gd name="T10" fmla="*/ 35 w 52"/>
                <a:gd name="T11" fmla="*/ 5 h 55"/>
                <a:gd name="T12" fmla="*/ 50 w 52"/>
                <a:gd name="T13" fmla="*/ 31 h 55"/>
                <a:gd name="T14" fmla="*/ 48 w 52"/>
                <a:gd name="T15" fmla="*/ 41 h 55"/>
                <a:gd name="T16" fmla="*/ 27 w 52"/>
                <a:gd name="T17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55">
                  <a:moveTo>
                    <a:pt x="27" y="53"/>
                  </a:moveTo>
                  <a:cubicBezTo>
                    <a:pt x="24" y="55"/>
                    <a:pt x="19" y="54"/>
                    <a:pt x="17" y="50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0"/>
                    <a:pt x="1" y="16"/>
                    <a:pt x="5" y="14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8" y="0"/>
                    <a:pt x="33" y="1"/>
                    <a:pt x="35" y="5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2" y="35"/>
                    <a:pt x="51" y="39"/>
                    <a:pt x="48" y="41"/>
                  </a:cubicBezTo>
                  <a:lnTo>
                    <a:pt x="27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4" name="Freeform 25">
              <a:extLst>
                <a:ext uri="{FF2B5EF4-FFF2-40B4-BE49-F238E27FC236}">
                  <a16:creationId xmlns:a16="http://schemas.microsoft.com/office/drawing/2014/main" id="{438DE453-B0F0-168E-6A91-CC51F1C43E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95726" y="2060576"/>
              <a:ext cx="528638" cy="528638"/>
            </a:xfrm>
            <a:custGeom>
              <a:avLst/>
              <a:gdLst>
                <a:gd name="T0" fmla="*/ 70 w 141"/>
                <a:gd name="T1" fmla="*/ 0 h 141"/>
                <a:gd name="T2" fmla="*/ 0 w 141"/>
                <a:gd name="T3" fmla="*/ 70 h 141"/>
                <a:gd name="T4" fmla="*/ 70 w 141"/>
                <a:gd name="T5" fmla="*/ 141 h 141"/>
                <a:gd name="T6" fmla="*/ 141 w 141"/>
                <a:gd name="T7" fmla="*/ 70 h 141"/>
                <a:gd name="T8" fmla="*/ 70 w 141"/>
                <a:gd name="T9" fmla="*/ 0 h 141"/>
                <a:gd name="T10" fmla="*/ 70 w 141"/>
                <a:gd name="T11" fmla="*/ 104 h 141"/>
                <a:gd name="T12" fmla="*/ 37 w 141"/>
                <a:gd name="T13" fmla="*/ 70 h 141"/>
                <a:gd name="T14" fmla="*/ 70 w 141"/>
                <a:gd name="T15" fmla="*/ 37 h 141"/>
                <a:gd name="T16" fmla="*/ 104 w 141"/>
                <a:gd name="T17" fmla="*/ 70 h 141"/>
                <a:gd name="T18" fmla="*/ 70 w 141"/>
                <a:gd name="T19" fmla="*/ 10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1" h="141">
                  <a:moveTo>
                    <a:pt x="70" y="0"/>
                  </a:moveTo>
                  <a:cubicBezTo>
                    <a:pt x="31" y="0"/>
                    <a:pt x="0" y="31"/>
                    <a:pt x="0" y="70"/>
                  </a:cubicBezTo>
                  <a:cubicBezTo>
                    <a:pt x="0" y="109"/>
                    <a:pt x="31" y="141"/>
                    <a:pt x="70" y="141"/>
                  </a:cubicBezTo>
                  <a:cubicBezTo>
                    <a:pt x="109" y="141"/>
                    <a:pt x="141" y="109"/>
                    <a:pt x="141" y="70"/>
                  </a:cubicBezTo>
                  <a:cubicBezTo>
                    <a:pt x="141" y="31"/>
                    <a:pt x="109" y="0"/>
                    <a:pt x="70" y="0"/>
                  </a:cubicBezTo>
                  <a:close/>
                  <a:moveTo>
                    <a:pt x="70" y="104"/>
                  </a:moveTo>
                  <a:cubicBezTo>
                    <a:pt x="52" y="104"/>
                    <a:pt x="37" y="89"/>
                    <a:pt x="37" y="70"/>
                  </a:cubicBezTo>
                  <a:cubicBezTo>
                    <a:pt x="37" y="52"/>
                    <a:pt x="52" y="37"/>
                    <a:pt x="70" y="37"/>
                  </a:cubicBezTo>
                  <a:cubicBezTo>
                    <a:pt x="89" y="37"/>
                    <a:pt x="104" y="52"/>
                    <a:pt x="104" y="70"/>
                  </a:cubicBezTo>
                  <a:cubicBezTo>
                    <a:pt x="104" y="89"/>
                    <a:pt x="89" y="104"/>
                    <a:pt x="70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5" name="Freeform 26">
              <a:extLst>
                <a:ext uri="{FF2B5EF4-FFF2-40B4-BE49-F238E27FC236}">
                  <a16:creationId xmlns:a16="http://schemas.microsoft.com/office/drawing/2014/main" id="{70796BB2-15EE-7838-DF2D-7930E6A57E7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7838" y="2016126"/>
              <a:ext cx="776288" cy="966788"/>
            </a:xfrm>
            <a:custGeom>
              <a:avLst/>
              <a:gdLst>
                <a:gd name="T0" fmla="*/ 197 w 207"/>
                <a:gd name="T1" fmla="*/ 158 h 258"/>
                <a:gd name="T2" fmla="*/ 174 w 207"/>
                <a:gd name="T3" fmla="*/ 158 h 258"/>
                <a:gd name="T4" fmla="*/ 167 w 207"/>
                <a:gd name="T5" fmla="*/ 134 h 258"/>
                <a:gd name="T6" fmla="*/ 187 w 207"/>
                <a:gd name="T7" fmla="*/ 123 h 258"/>
                <a:gd name="T8" fmla="*/ 190 w 207"/>
                <a:gd name="T9" fmla="*/ 110 h 258"/>
                <a:gd name="T10" fmla="*/ 171 w 207"/>
                <a:gd name="T11" fmla="*/ 76 h 258"/>
                <a:gd name="T12" fmla="*/ 157 w 207"/>
                <a:gd name="T13" fmla="*/ 73 h 258"/>
                <a:gd name="T14" fmla="*/ 137 w 207"/>
                <a:gd name="T15" fmla="*/ 84 h 258"/>
                <a:gd name="T16" fmla="*/ 120 w 207"/>
                <a:gd name="T17" fmla="*/ 67 h 258"/>
                <a:gd name="T18" fmla="*/ 131 w 207"/>
                <a:gd name="T19" fmla="*/ 47 h 258"/>
                <a:gd name="T20" fmla="*/ 127 w 207"/>
                <a:gd name="T21" fmla="*/ 34 h 258"/>
                <a:gd name="T22" fmla="*/ 93 w 207"/>
                <a:gd name="T23" fmla="*/ 15 h 258"/>
                <a:gd name="T24" fmla="*/ 80 w 207"/>
                <a:gd name="T25" fmla="*/ 18 h 258"/>
                <a:gd name="T26" fmla="*/ 69 w 207"/>
                <a:gd name="T27" fmla="*/ 38 h 258"/>
                <a:gd name="T28" fmla="*/ 44 w 207"/>
                <a:gd name="T29" fmla="*/ 32 h 258"/>
                <a:gd name="T30" fmla="*/ 44 w 207"/>
                <a:gd name="T31" fmla="*/ 10 h 258"/>
                <a:gd name="T32" fmla="*/ 35 w 207"/>
                <a:gd name="T33" fmla="*/ 0 h 258"/>
                <a:gd name="T34" fmla="*/ 0 w 207"/>
                <a:gd name="T35" fmla="*/ 0 h 258"/>
                <a:gd name="T36" fmla="*/ 0 w 207"/>
                <a:gd name="T37" fmla="*/ 71 h 258"/>
                <a:gd name="T38" fmla="*/ 17 w 207"/>
                <a:gd name="T39" fmla="*/ 70 h 258"/>
                <a:gd name="T40" fmla="*/ 138 w 207"/>
                <a:gd name="T41" fmla="*/ 190 h 258"/>
                <a:gd name="T42" fmla="*/ 116 w 207"/>
                <a:gd name="T43" fmla="*/ 258 h 258"/>
                <a:gd name="T44" fmla="*/ 194 w 207"/>
                <a:gd name="T45" fmla="*/ 258 h 258"/>
                <a:gd name="T46" fmla="*/ 189 w 207"/>
                <a:gd name="T47" fmla="*/ 252 h 258"/>
                <a:gd name="T48" fmla="*/ 169 w 207"/>
                <a:gd name="T49" fmla="*/ 241 h 258"/>
                <a:gd name="T50" fmla="*/ 175 w 207"/>
                <a:gd name="T51" fmla="*/ 217 h 258"/>
                <a:gd name="T52" fmla="*/ 197 w 207"/>
                <a:gd name="T53" fmla="*/ 217 h 258"/>
                <a:gd name="T54" fmla="*/ 207 w 207"/>
                <a:gd name="T55" fmla="*/ 207 h 258"/>
                <a:gd name="T56" fmla="*/ 207 w 207"/>
                <a:gd name="T57" fmla="*/ 168 h 258"/>
                <a:gd name="T58" fmla="*/ 197 w 207"/>
                <a:gd name="T59" fmla="*/ 15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07" h="258">
                  <a:moveTo>
                    <a:pt x="197" y="158"/>
                  </a:moveTo>
                  <a:cubicBezTo>
                    <a:pt x="174" y="158"/>
                    <a:pt x="174" y="158"/>
                    <a:pt x="174" y="158"/>
                  </a:cubicBezTo>
                  <a:cubicBezTo>
                    <a:pt x="172" y="150"/>
                    <a:pt x="170" y="142"/>
                    <a:pt x="167" y="134"/>
                  </a:cubicBezTo>
                  <a:cubicBezTo>
                    <a:pt x="187" y="123"/>
                    <a:pt x="187" y="123"/>
                    <a:pt x="187" y="123"/>
                  </a:cubicBezTo>
                  <a:cubicBezTo>
                    <a:pt x="191" y="121"/>
                    <a:pt x="193" y="115"/>
                    <a:pt x="190" y="110"/>
                  </a:cubicBezTo>
                  <a:cubicBezTo>
                    <a:pt x="171" y="76"/>
                    <a:pt x="171" y="76"/>
                    <a:pt x="171" y="76"/>
                  </a:cubicBezTo>
                  <a:cubicBezTo>
                    <a:pt x="168" y="71"/>
                    <a:pt x="162" y="70"/>
                    <a:pt x="157" y="73"/>
                  </a:cubicBezTo>
                  <a:cubicBezTo>
                    <a:pt x="137" y="84"/>
                    <a:pt x="137" y="84"/>
                    <a:pt x="137" y="84"/>
                  </a:cubicBezTo>
                  <a:cubicBezTo>
                    <a:pt x="132" y="78"/>
                    <a:pt x="126" y="72"/>
                    <a:pt x="120" y="67"/>
                  </a:cubicBezTo>
                  <a:cubicBezTo>
                    <a:pt x="131" y="47"/>
                    <a:pt x="131" y="47"/>
                    <a:pt x="131" y="47"/>
                  </a:cubicBezTo>
                  <a:cubicBezTo>
                    <a:pt x="134" y="43"/>
                    <a:pt x="132" y="37"/>
                    <a:pt x="127" y="34"/>
                  </a:cubicBezTo>
                  <a:cubicBezTo>
                    <a:pt x="93" y="15"/>
                    <a:pt x="93" y="15"/>
                    <a:pt x="93" y="15"/>
                  </a:cubicBezTo>
                  <a:cubicBezTo>
                    <a:pt x="89" y="12"/>
                    <a:pt x="83" y="13"/>
                    <a:pt x="80" y="1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1" y="36"/>
                    <a:pt x="53" y="34"/>
                    <a:pt x="44" y="32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4"/>
                    <a:pt x="40" y="0"/>
                    <a:pt x="3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5" y="70"/>
                    <a:pt x="11" y="70"/>
                    <a:pt x="17" y="70"/>
                  </a:cubicBezTo>
                  <a:cubicBezTo>
                    <a:pt x="84" y="70"/>
                    <a:pt x="138" y="123"/>
                    <a:pt x="138" y="190"/>
                  </a:cubicBezTo>
                  <a:cubicBezTo>
                    <a:pt x="138" y="215"/>
                    <a:pt x="130" y="239"/>
                    <a:pt x="116" y="258"/>
                  </a:cubicBezTo>
                  <a:cubicBezTo>
                    <a:pt x="194" y="258"/>
                    <a:pt x="194" y="258"/>
                    <a:pt x="194" y="258"/>
                  </a:cubicBezTo>
                  <a:cubicBezTo>
                    <a:pt x="193" y="256"/>
                    <a:pt x="191" y="254"/>
                    <a:pt x="189" y="252"/>
                  </a:cubicBezTo>
                  <a:cubicBezTo>
                    <a:pt x="169" y="241"/>
                    <a:pt x="169" y="241"/>
                    <a:pt x="169" y="241"/>
                  </a:cubicBezTo>
                  <a:cubicBezTo>
                    <a:pt x="171" y="233"/>
                    <a:pt x="173" y="225"/>
                    <a:pt x="175" y="217"/>
                  </a:cubicBezTo>
                  <a:cubicBezTo>
                    <a:pt x="197" y="217"/>
                    <a:pt x="197" y="217"/>
                    <a:pt x="197" y="217"/>
                  </a:cubicBezTo>
                  <a:cubicBezTo>
                    <a:pt x="203" y="217"/>
                    <a:pt x="207" y="212"/>
                    <a:pt x="207" y="207"/>
                  </a:cubicBezTo>
                  <a:cubicBezTo>
                    <a:pt x="207" y="168"/>
                    <a:pt x="207" y="168"/>
                    <a:pt x="207" y="168"/>
                  </a:cubicBezTo>
                  <a:cubicBezTo>
                    <a:pt x="207" y="163"/>
                    <a:pt x="203" y="158"/>
                    <a:pt x="197" y="1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16" name="Group 27">
            <a:extLst>
              <a:ext uri="{FF2B5EF4-FFF2-40B4-BE49-F238E27FC236}">
                <a16:creationId xmlns:a16="http://schemas.microsoft.com/office/drawing/2014/main" id="{98109A90-EB35-257D-3DFE-8493873C5F2A}"/>
              </a:ext>
            </a:extLst>
          </p:cNvPr>
          <p:cNvGrpSpPr/>
          <p:nvPr/>
        </p:nvGrpSpPr>
        <p:grpSpPr>
          <a:xfrm>
            <a:off x="6784739" y="2484302"/>
            <a:ext cx="668976" cy="483119"/>
            <a:chOff x="5197475" y="3336925"/>
            <a:chExt cx="1954213" cy="1411288"/>
          </a:xfrm>
          <a:solidFill>
            <a:srgbClr val="191C50"/>
          </a:solidFill>
        </p:grpSpPr>
        <p:sp>
          <p:nvSpPr>
            <p:cNvPr id="17" name="Freeform 28">
              <a:extLst>
                <a:ext uri="{FF2B5EF4-FFF2-40B4-BE49-F238E27FC236}">
                  <a16:creationId xmlns:a16="http://schemas.microsoft.com/office/drawing/2014/main" id="{5661A6C7-5DC5-FDF4-B4D3-1125F1FAB7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97475" y="3336925"/>
              <a:ext cx="1590675" cy="1411288"/>
            </a:xfrm>
            <a:custGeom>
              <a:avLst/>
              <a:gdLst>
                <a:gd name="T0" fmla="*/ 410 w 424"/>
                <a:gd name="T1" fmla="*/ 0 h 376"/>
                <a:gd name="T2" fmla="*/ 13 w 424"/>
                <a:gd name="T3" fmla="*/ 0 h 376"/>
                <a:gd name="T4" fmla="*/ 0 w 424"/>
                <a:gd name="T5" fmla="*/ 13 h 376"/>
                <a:gd name="T6" fmla="*/ 0 w 424"/>
                <a:gd name="T7" fmla="*/ 363 h 376"/>
                <a:gd name="T8" fmla="*/ 13 w 424"/>
                <a:gd name="T9" fmla="*/ 376 h 376"/>
                <a:gd name="T10" fmla="*/ 410 w 424"/>
                <a:gd name="T11" fmla="*/ 376 h 376"/>
                <a:gd name="T12" fmla="*/ 424 w 424"/>
                <a:gd name="T13" fmla="*/ 363 h 376"/>
                <a:gd name="T14" fmla="*/ 424 w 424"/>
                <a:gd name="T15" fmla="*/ 13 h 376"/>
                <a:gd name="T16" fmla="*/ 410 w 424"/>
                <a:gd name="T17" fmla="*/ 0 h 376"/>
                <a:gd name="T18" fmla="*/ 326 w 424"/>
                <a:gd name="T19" fmla="*/ 29 h 376"/>
                <a:gd name="T20" fmla="*/ 344 w 424"/>
                <a:gd name="T21" fmla="*/ 47 h 376"/>
                <a:gd name="T22" fmla="*/ 326 w 424"/>
                <a:gd name="T23" fmla="*/ 65 h 376"/>
                <a:gd name="T24" fmla="*/ 308 w 424"/>
                <a:gd name="T25" fmla="*/ 47 h 376"/>
                <a:gd name="T26" fmla="*/ 326 w 424"/>
                <a:gd name="T27" fmla="*/ 29 h 376"/>
                <a:gd name="T28" fmla="*/ 273 w 424"/>
                <a:gd name="T29" fmla="*/ 29 h 376"/>
                <a:gd name="T30" fmla="*/ 291 w 424"/>
                <a:gd name="T31" fmla="*/ 47 h 376"/>
                <a:gd name="T32" fmla="*/ 273 w 424"/>
                <a:gd name="T33" fmla="*/ 65 h 376"/>
                <a:gd name="T34" fmla="*/ 255 w 424"/>
                <a:gd name="T35" fmla="*/ 47 h 376"/>
                <a:gd name="T36" fmla="*/ 273 w 424"/>
                <a:gd name="T37" fmla="*/ 29 h 376"/>
                <a:gd name="T38" fmla="*/ 397 w 424"/>
                <a:gd name="T39" fmla="*/ 349 h 376"/>
                <a:gd name="T40" fmla="*/ 27 w 424"/>
                <a:gd name="T41" fmla="*/ 349 h 376"/>
                <a:gd name="T42" fmla="*/ 27 w 424"/>
                <a:gd name="T43" fmla="*/ 94 h 376"/>
                <a:gd name="T44" fmla="*/ 397 w 424"/>
                <a:gd name="T45" fmla="*/ 94 h 376"/>
                <a:gd name="T46" fmla="*/ 397 w 424"/>
                <a:gd name="T47" fmla="*/ 349 h 376"/>
                <a:gd name="T48" fmla="*/ 379 w 424"/>
                <a:gd name="T49" fmla="*/ 65 h 376"/>
                <a:gd name="T50" fmla="*/ 361 w 424"/>
                <a:gd name="T51" fmla="*/ 47 h 376"/>
                <a:gd name="T52" fmla="*/ 379 w 424"/>
                <a:gd name="T53" fmla="*/ 29 h 376"/>
                <a:gd name="T54" fmla="*/ 397 w 424"/>
                <a:gd name="T55" fmla="*/ 47 h 376"/>
                <a:gd name="T56" fmla="*/ 379 w 424"/>
                <a:gd name="T57" fmla="*/ 65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4" h="376">
                  <a:moveTo>
                    <a:pt x="410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363"/>
                    <a:pt x="0" y="363"/>
                    <a:pt x="0" y="363"/>
                  </a:cubicBezTo>
                  <a:cubicBezTo>
                    <a:pt x="0" y="370"/>
                    <a:pt x="6" y="376"/>
                    <a:pt x="13" y="376"/>
                  </a:cubicBezTo>
                  <a:cubicBezTo>
                    <a:pt x="410" y="376"/>
                    <a:pt x="410" y="376"/>
                    <a:pt x="410" y="376"/>
                  </a:cubicBezTo>
                  <a:cubicBezTo>
                    <a:pt x="417" y="376"/>
                    <a:pt x="424" y="370"/>
                    <a:pt x="424" y="363"/>
                  </a:cubicBezTo>
                  <a:cubicBezTo>
                    <a:pt x="424" y="13"/>
                    <a:pt x="424" y="13"/>
                    <a:pt x="424" y="13"/>
                  </a:cubicBezTo>
                  <a:cubicBezTo>
                    <a:pt x="424" y="6"/>
                    <a:pt x="417" y="0"/>
                    <a:pt x="410" y="0"/>
                  </a:cubicBezTo>
                  <a:close/>
                  <a:moveTo>
                    <a:pt x="326" y="29"/>
                  </a:moveTo>
                  <a:cubicBezTo>
                    <a:pt x="336" y="29"/>
                    <a:pt x="344" y="37"/>
                    <a:pt x="344" y="47"/>
                  </a:cubicBezTo>
                  <a:cubicBezTo>
                    <a:pt x="344" y="57"/>
                    <a:pt x="336" y="65"/>
                    <a:pt x="326" y="65"/>
                  </a:cubicBezTo>
                  <a:cubicBezTo>
                    <a:pt x="316" y="65"/>
                    <a:pt x="308" y="57"/>
                    <a:pt x="308" y="47"/>
                  </a:cubicBezTo>
                  <a:cubicBezTo>
                    <a:pt x="308" y="37"/>
                    <a:pt x="316" y="29"/>
                    <a:pt x="326" y="29"/>
                  </a:cubicBezTo>
                  <a:close/>
                  <a:moveTo>
                    <a:pt x="273" y="29"/>
                  </a:moveTo>
                  <a:cubicBezTo>
                    <a:pt x="283" y="29"/>
                    <a:pt x="291" y="37"/>
                    <a:pt x="291" y="47"/>
                  </a:cubicBezTo>
                  <a:cubicBezTo>
                    <a:pt x="291" y="57"/>
                    <a:pt x="283" y="65"/>
                    <a:pt x="273" y="65"/>
                  </a:cubicBezTo>
                  <a:cubicBezTo>
                    <a:pt x="263" y="65"/>
                    <a:pt x="255" y="57"/>
                    <a:pt x="255" y="47"/>
                  </a:cubicBezTo>
                  <a:cubicBezTo>
                    <a:pt x="255" y="37"/>
                    <a:pt x="263" y="29"/>
                    <a:pt x="273" y="29"/>
                  </a:cubicBezTo>
                  <a:close/>
                  <a:moveTo>
                    <a:pt x="397" y="349"/>
                  </a:moveTo>
                  <a:cubicBezTo>
                    <a:pt x="27" y="349"/>
                    <a:pt x="27" y="349"/>
                    <a:pt x="27" y="349"/>
                  </a:cubicBezTo>
                  <a:cubicBezTo>
                    <a:pt x="27" y="94"/>
                    <a:pt x="27" y="94"/>
                    <a:pt x="27" y="94"/>
                  </a:cubicBezTo>
                  <a:cubicBezTo>
                    <a:pt x="397" y="94"/>
                    <a:pt x="397" y="94"/>
                    <a:pt x="397" y="94"/>
                  </a:cubicBezTo>
                  <a:lnTo>
                    <a:pt x="397" y="349"/>
                  </a:lnTo>
                  <a:close/>
                  <a:moveTo>
                    <a:pt x="379" y="65"/>
                  </a:moveTo>
                  <a:cubicBezTo>
                    <a:pt x="369" y="65"/>
                    <a:pt x="361" y="57"/>
                    <a:pt x="361" y="47"/>
                  </a:cubicBezTo>
                  <a:cubicBezTo>
                    <a:pt x="361" y="37"/>
                    <a:pt x="369" y="29"/>
                    <a:pt x="379" y="29"/>
                  </a:cubicBezTo>
                  <a:cubicBezTo>
                    <a:pt x="389" y="29"/>
                    <a:pt x="397" y="37"/>
                    <a:pt x="397" y="47"/>
                  </a:cubicBezTo>
                  <a:cubicBezTo>
                    <a:pt x="397" y="57"/>
                    <a:pt x="389" y="65"/>
                    <a:pt x="379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8" name="Freeform 29">
              <a:extLst>
                <a:ext uri="{FF2B5EF4-FFF2-40B4-BE49-F238E27FC236}">
                  <a16:creationId xmlns:a16="http://schemas.microsoft.com/office/drawing/2014/main" id="{C2E0AAFE-F9F9-F149-AA45-EA17378F1AB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8563" y="4289425"/>
              <a:ext cx="149225" cy="150813"/>
            </a:xfrm>
            <a:custGeom>
              <a:avLst/>
              <a:gdLst>
                <a:gd name="T0" fmla="*/ 28 w 94"/>
                <a:gd name="T1" fmla="*/ 0 h 95"/>
                <a:gd name="T2" fmla="*/ 26 w 94"/>
                <a:gd name="T3" fmla="*/ 7 h 95"/>
                <a:gd name="T4" fmla="*/ 0 w 94"/>
                <a:gd name="T5" fmla="*/ 95 h 95"/>
                <a:gd name="T6" fmla="*/ 87 w 94"/>
                <a:gd name="T7" fmla="*/ 69 h 95"/>
                <a:gd name="T8" fmla="*/ 94 w 94"/>
                <a:gd name="T9" fmla="*/ 67 h 95"/>
                <a:gd name="T10" fmla="*/ 28 w 94"/>
                <a:gd name="T1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" h="95">
                  <a:moveTo>
                    <a:pt x="28" y="0"/>
                  </a:moveTo>
                  <a:lnTo>
                    <a:pt x="26" y="7"/>
                  </a:lnTo>
                  <a:lnTo>
                    <a:pt x="0" y="95"/>
                  </a:lnTo>
                  <a:lnTo>
                    <a:pt x="87" y="69"/>
                  </a:lnTo>
                  <a:lnTo>
                    <a:pt x="94" y="67"/>
                  </a:ln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9" name="Freeform 30">
              <a:extLst>
                <a:ext uri="{FF2B5EF4-FFF2-40B4-BE49-F238E27FC236}">
                  <a16:creationId xmlns:a16="http://schemas.microsoft.com/office/drawing/2014/main" id="{60EDE452-1E1D-8FD7-2DDC-214130603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0700" y="3562350"/>
              <a:ext cx="280988" cy="280988"/>
            </a:xfrm>
            <a:custGeom>
              <a:avLst/>
              <a:gdLst>
                <a:gd name="T0" fmla="*/ 56 w 75"/>
                <a:gd name="T1" fmla="*/ 75 h 75"/>
                <a:gd name="T2" fmla="*/ 70 w 75"/>
                <a:gd name="T3" fmla="*/ 61 h 75"/>
                <a:gd name="T4" fmla="*/ 70 w 75"/>
                <a:gd name="T5" fmla="*/ 43 h 75"/>
                <a:gd name="T6" fmla="*/ 33 w 75"/>
                <a:gd name="T7" fmla="*/ 5 h 75"/>
                <a:gd name="T8" fmla="*/ 15 w 75"/>
                <a:gd name="T9" fmla="*/ 5 h 75"/>
                <a:gd name="T10" fmla="*/ 0 w 75"/>
                <a:gd name="T11" fmla="*/ 20 h 75"/>
                <a:gd name="T12" fmla="*/ 56 w 75"/>
                <a:gd name="T13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75">
                  <a:moveTo>
                    <a:pt x="56" y="75"/>
                  </a:moveTo>
                  <a:cubicBezTo>
                    <a:pt x="70" y="61"/>
                    <a:pt x="70" y="61"/>
                    <a:pt x="70" y="61"/>
                  </a:cubicBezTo>
                  <a:cubicBezTo>
                    <a:pt x="75" y="56"/>
                    <a:pt x="75" y="48"/>
                    <a:pt x="70" y="43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28" y="0"/>
                    <a:pt x="20" y="0"/>
                    <a:pt x="15" y="5"/>
                  </a:cubicBezTo>
                  <a:cubicBezTo>
                    <a:pt x="0" y="20"/>
                    <a:pt x="0" y="20"/>
                    <a:pt x="0" y="20"/>
                  </a:cubicBezTo>
                  <a:lnTo>
                    <a:pt x="56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0" name="Freeform 31">
              <a:extLst>
                <a:ext uri="{FF2B5EF4-FFF2-40B4-BE49-F238E27FC236}">
                  <a16:creationId xmlns:a16="http://schemas.microsoft.com/office/drawing/2014/main" id="{683CFB53-00B9-F10F-3C44-C8B7A8C2767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9688" y="3660775"/>
              <a:ext cx="668338" cy="663575"/>
            </a:xfrm>
            <a:custGeom>
              <a:avLst/>
              <a:gdLst>
                <a:gd name="T0" fmla="*/ 122 w 178"/>
                <a:gd name="T1" fmla="*/ 0 h 177"/>
                <a:gd name="T2" fmla="*/ 121 w 178"/>
                <a:gd name="T3" fmla="*/ 1 h 177"/>
                <a:gd name="T4" fmla="*/ 6 w 178"/>
                <a:gd name="T5" fmla="*/ 116 h 177"/>
                <a:gd name="T6" fmla="*/ 6 w 178"/>
                <a:gd name="T7" fmla="*/ 135 h 177"/>
                <a:gd name="T8" fmla="*/ 7 w 178"/>
                <a:gd name="T9" fmla="*/ 137 h 177"/>
                <a:gd name="T10" fmla="*/ 20 w 178"/>
                <a:gd name="T11" fmla="*/ 140 h 177"/>
                <a:gd name="T12" fmla="*/ 24 w 178"/>
                <a:gd name="T13" fmla="*/ 153 h 177"/>
                <a:gd name="T14" fmla="*/ 25 w 178"/>
                <a:gd name="T15" fmla="*/ 154 h 177"/>
                <a:gd name="T16" fmla="*/ 38 w 178"/>
                <a:gd name="T17" fmla="*/ 158 h 177"/>
                <a:gd name="T18" fmla="*/ 41 w 178"/>
                <a:gd name="T19" fmla="*/ 171 h 177"/>
                <a:gd name="T20" fmla="*/ 43 w 178"/>
                <a:gd name="T21" fmla="*/ 172 h 177"/>
                <a:gd name="T22" fmla="*/ 62 w 178"/>
                <a:gd name="T23" fmla="*/ 172 h 177"/>
                <a:gd name="T24" fmla="*/ 177 w 178"/>
                <a:gd name="T25" fmla="*/ 57 h 177"/>
                <a:gd name="T26" fmla="*/ 178 w 178"/>
                <a:gd name="T27" fmla="*/ 55 h 177"/>
                <a:gd name="T28" fmla="*/ 122 w 178"/>
                <a:gd name="T2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8" h="177">
                  <a:moveTo>
                    <a:pt x="122" y="0"/>
                  </a:moveTo>
                  <a:cubicBezTo>
                    <a:pt x="122" y="0"/>
                    <a:pt x="121" y="1"/>
                    <a:pt x="121" y="1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0" y="122"/>
                    <a:pt x="0" y="130"/>
                    <a:pt x="6" y="135"/>
                  </a:cubicBezTo>
                  <a:cubicBezTo>
                    <a:pt x="7" y="137"/>
                    <a:pt x="7" y="137"/>
                    <a:pt x="7" y="137"/>
                  </a:cubicBezTo>
                  <a:cubicBezTo>
                    <a:pt x="11" y="140"/>
                    <a:pt x="16" y="141"/>
                    <a:pt x="20" y="140"/>
                  </a:cubicBezTo>
                  <a:cubicBezTo>
                    <a:pt x="19" y="144"/>
                    <a:pt x="20" y="149"/>
                    <a:pt x="24" y="153"/>
                  </a:cubicBezTo>
                  <a:cubicBezTo>
                    <a:pt x="25" y="154"/>
                    <a:pt x="25" y="154"/>
                    <a:pt x="25" y="154"/>
                  </a:cubicBezTo>
                  <a:cubicBezTo>
                    <a:pt x="28" y="158"/>
                    <a:pt x="34" y="159"/>
                    <a:pt x="38" y="158"/>
                  </a:cubicBezTo>
                  <a:cubicBezTo>
                    <a:pt x="37" y="162"/>
                    <a:pt x="38" y="167"/>
                    <a:pt x="41" y="171"/>
                  </a:cubicBezTo>
                  <a:cubicBezTo>
                    <a:pt x="43" y="172"/>
                    <a:pt x="43" y="172"/>
                    <a:pt x="43" y="172"/>
                  </a:cubicBezTo>
                  <a:cubicBezTo>
                    <a:pt x="48" y="177"/>
                    <a:pt x="56" y="177"/>
                    <a:pt x="62" y="172"/>
                  </a:cubicBezTo>
                  <a:cubicBezTo>
                    <a:pt x="177" y="57"/>
                    <a:pt x="177" y="57"/>
                    <a:pt x="177" y="57"/>
                  </a:cubicBezTo>
                  <a:cubicBezTo>
                    <a:pt x="177" y="56"/>
                    <a:pt x="177" y="56"/>
                    <a:pt x="178" y="55"/>
                  </a:cubicBezTo>
                  <a:lnTo>
                    <a:pt x="1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1" name="Rectangle 32">
              <a:extLst>
                <a:ext uri="{FF2B5EF4-FFF2-40B4-BE49-F238E27FC236}">
                  <a16:creationId xmlns:a16="http://schemas.microsoft.com/office/drawing/2014/main" id="{7C5FB43F-01AD-8CCA-4E85-60482433F6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1788" y="3881438"/>
              <a:ext cx="509588" cy="523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2" name="Rectangle 33">
              <a:extLst>
                <a:ext uri="{FF2B5EF4-FFF2-40B4-BE49-F238E27FC236}">
                  <a16:creationId xmlns:a16="http://schemas.microsoft.com/office/drawing/2014/main" id="{F00D766E-E205-9F09-FB03-2EB35E5A53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1788" y="4049713"/>
              <a:ext cx="814388" cy="523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3" name="Rectangle 34">
              <a:extLst>
                <a:ext uri="{FF2B5EF4-FFF2-40B4-BE49-F238E27FC236}">
                  <a16:creationId xmlns:a16="http://schemas.microsoft.com/office/drawing/2014/main" id="{B6BAA016-A4E6-3727-F7F4-AE66B06B83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1788" y="4217988"/>
              <a:ext cx="814388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4" name="Rectangle 35">
              <a:extLst>
                <a:ext uri="{FF2B5EF4-FFF2-40B4-BE49-F238E27FC236}">
                  <a16:creationId xmlns:a16="http://schemas.microsoft.com/office/drawing/2014/main" id="{323287E9-86BC-8220-F900-CA0436699B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1788" y="4387850"/>
              <a:ext cx="81438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25" name="Group 36">
            <a:extLst>
              <a:ext uri="{FF2B5EF4-FFF2-40B4-BE49-F238E27FC236}">
                <a16:creationId xmlns:a16="http://schemas.microsoft.com/office/drawing/2014/main" id="{34721F67-6095-4DBA-6C9A-B2421EC6D17D}"/>
              </a:ext>
            </a:extLst>
          </p:cNvPr>
          <p:cNvGrpSpPr/>
          <p:nvPr/>
        </p:nvGrpSpPr>
        <p:grpSpPr>
          <a:xfrm>
            <a:off x="4973231" y="4333078"/>
            <a:ext cx="541039" cy="514445"/>
            <a:chOff x="6207125" y="3249613"/>
            <a:chExt cx="1873250" cy="1781175"/>
          </a:xfrm>
          <a:solidFill>
            <a:srgbClr val="191C50"/>
          </a:solidFill>
        </p:grpSpPr>
        <p:sp>
          <p:nvSpPr>
            <p:cNvPr id="26" name="Freeform 37">
              <a:extLst>
                <a:ext uri="{FF2B5EF4-FFF2-40B4-BE49-F238E27FC236}">
                  <a16:creationId xmlns:a16="http://schemas.microsoft.com/office/drawing/2014/main" id="{12650240-40B6-69EC-68C4-A84D1DC68E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07125" y="3249613"/>
              <a:ext cx="1873250" cy="1781175"/>
            </a:xfrm>
            <a:custGeom>
              <a:avLst/>
              <a:gdLst>
                <a:gd name="T0" fmla="*/ 484 w 500"/>
                <a:gd name="T1" fmla="*/ 0 h 475"/>
                <a:gd name="T2" fmla="*/ 15 w 500"/>
                <a:gd name="T3" fmla="*/ 0 h 475"/>
                <a:gd name="T4" fmla="*/ 0 w 500"/>
                <a:gd name="T5" fmla="*/ 16 h 475"/>
                <a:gd name="T6" fmla="*/ 0 w 500"/>
                <a:gd name="T7" fmla="*/ 458 h 475"/>
                <a:gd name="T8" fmla="*/ 15 w 500"/>
                <a:gd name="T9" fmla="*/ 475 h 475"/>
                <a:gd name="T10" fmla="*/ 484 w 500"/>
                <a:gd name="T11" fmla="*/ 475 h 475"/>
                <a:gd name="T12" fmla="*/ 500 w 500"/>
                <a:gd name="T13" fmla="*/ 458 h 475"/>
                <a:gd name="T14" fmla="*/ 500 w 500"/>
                <a:gd name="T15" fmla="*/ 16 h 475"/>
                <a:gd name="T16" fmla="*/ 484 w 500"/>
                <a:gd name="T17" fmla="*/ 0 h 475"/>
                <a:gd name="T18" fmla="*/ 385 w 500"/>
                <a:gd name="T19" fmla="*/ 36 h 475"/>
                <a:gd name="T20" fmla="*/ 406 w 500"/>
                <a:gd name="T21" fmla="*/ 59 h 475"/>
                <a:gd name="T22" fmla="*/ 385 w 500"/>
                <a:gd name="T23" fmla="*/ 82 h 475"/>
                <a:gd name="T24" fmla="*/ 364 w 500"/>
                <a:gd name="T25" fmla="*/ 59 h 475"/>
                <a:gd name="T26" fmla="*/ 385 w 500"/>
                <a:gd name="T27" fmla="*/ 36 h 475"/>
                <a:gd name="T28" fmla="*/ 323 w 500"/>
                <a:gd name="T29" fmla="*/ 36 h 475"/>
                <a:gd name="T30" fmla="*/ 344 w 500"/>
                <a:gd name="T31" fmla="*/ 59 h 475"/>
                <a:gd name="T32" fmla="*/ 323 w 500"/>
                <a:gd name="T33" fmla="*/ 82 h 475"/>
                <a:gd name="T34" fmla="*/ 302 w 500"/>
                <a:gd name="T35" fmla="*/ 59 h 475"/>
                <a:gd name="T36" fmla="*/ 323 w 500"/>
                <a:gd name="T37" fmla="*/ 36 h 475"/>
                <a:gd name="T38" fmla="*/ 468 w 500"/>
                <a:gd name="T39" fmla="*/ 441 h 475"/>
                <a:gd name="T40" fmla="*/ 31 w 500"/>
                <a:gd name="T41" fmla="*/ 441 h 475"/>
                <a:gd name="T42" fmla="*/ 31 w 500"/>
                <a:gd name="T43" fmla="*/ 118 h 475"/>
                <a:gd name="T44" fmla="*/ 468 w 500"/>
                <a:gd name="T45" fmla="*/ 118 h 475"/>
                <a:gd name="T46" fmla="*/ 468 w 500"/>
                <a:gd name="T47" fmla="*/ 441 h 475"/>
                <a:gd name="T48" fmla="*/ 447 w 500"/>
                <a:gd name="T49" fmla="*/ 82 h 475"/>
                <a:gd name="T50" fmla="*/ 426 w 500"/>
                <a:gd name="T51" fmla="*/ 59 h 475"/>
                <a:gd name="T52" fmla="*/ 447 w 500"/>
                <a:gd name="T53" fmla="*/ 36 h 475"/>
                <a:gd name="T54" fmla="*/ 468 w 500"/>
                <a:gd name="T55" fmla="*/ 59 h 475"/>
                <a:gd name="T56" fmla="*/ 447 w 500"/>
                <a:gd name="T57" fmla="*/ 82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00" h="475">
                  <a:moveTo>
                    <a:pt x="484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458"/>
                    <a:pt x="0" y="458"/>
                    <a:pt x="0" y="458"/>
                  </a:cubicBezTo>
                  <a:cubicBezTo>
                    <a:pt x="0" y="467"/>
                    <a:pt x="7" y="475"/>
                    <a:pt x="15" y="475"/>
                  </a:cubicBezTo>
                  <a:cubicBezTo>
                    <a:pt x="484" y="475"/>
                    <a:pt x="484" y="475"/>
                    <a:pt x="484" y="475"/>
                  </a:cubicBezTo>
                  <a:cubicBezTo>
                    <a:pt x="493" y="475"/>
                    <a:pt x="500" y="467"/>
                    <a:pt x="500" y="458"/>
                  </a:cubicBezTo>
                  <a:cubicBezTo>
                    <a:pt x="500" y="16"/>
                    <a:pt x="500" y="16"/>
                    <a:pt x="500" y="16"/>
                  </a:cubicBezTo>
                  <a:cubicBezTo>
                    <a:pt x="500" y="7"/>
                    <a:pt x="493" y="0"/>
                    <a:pt x="484" y="0"/>
                  </a:cubicBezTo>
                  <a:close/>
                  <a:moveTo>
                    <a:pt x="385" y="36"/>
                  </a:moveTo>
                  <a:cubicBezTo>
                    <a:pt x="397" y="36"/>
                    <a:pt x="406" y="46"/>
                    <a:pt x="406" y="59"/>
                  </a:cubicBezTo>
                  <a:cubicBezTo>
                    <a:pt x="406" y="71"/>
                    <a:pt x="397" y="82"/>
                    <a:pt x="385" y="82"/>
                  </a:cubicBezTo>
                  <a:cubicBezTo>
                    <a:pt x="373" y="82"/>
                    <a:pt x="364" y="71"/>
                    <a:pt x="364" y="59"/>
                  </a:cubicBezTo>
                  <a:cubicBezTo>
                    <a:pt x="364" y="46"/>
                    <a:pt x="373" y="36"/>
                    <a:pt x="385" y="36"/>
                  </a:cubicBezTo>
                  <a:close/>
                  <a:moveTo>
                    <a:pt x="323" y="36"/>
                  </a:moveTo>
                  <a:cubicBezTo>
                    <a:pt x="334" y="36"/>
                    <a:pt x="344" y="46"/>
                    <a:pt x="344" y="59"/>
                  </a:cubicBezTo>
                  <a:cubicBezTo>
                    <a:pt x="344" y="71"/>
                    <a:pt x="334" y="82"/>
                    <a:pt x="323" y="82"/>
                  </a:cubicBezTo>
                  <a:cubicBezTo>
                    <a:pt x="311" y="82"/>
                    <a:pt x="302" y="71"/>
                    <a:pt x="302" y="59"/>
                  </a:cubicBezTo>
                  <a:cubicBezTo>
                    <a:pt x="302" y="46"/>
                    <a:pt x="311" y="36"/>
                    <a:pt x="323" y="36"/>
                  </a:cubicBezTo>
                  <a:close/>
                  <a:moveTo>
                    <a:pt x="468" y="441"/>
                  </a:moveTo>
                  <a:cubicBezTo>
                    <a:pt x="31" y="441"/>
                    <a:pt x="31" y="441"/>
                    <a:pt x="31" y="441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468" y="118"/>
                    <a:pt x="468" y="118"/>
                    <a:pt x="468" y="118"/>
                  </a:cubicBezTo>
                  <a:lnTo>
                    <a:pt x="468" y="441"/>
                  </a:lnTo>
                  <a:close/>
                  <a:moveTo>
                    <a:pt x="447" y="82"/>
                  </a:moveTo>
                  <a:cubicBezTo>
                    <a:pt x="436" y="82"/>
                    <a:pt x="426" y="71"/>
                    <a:pt x="426" y="59"/>
                  </a:cubicBezTo>
                  <a:cubicBezTo>
                    <a:pt x="426" y="46"/>
                    <a:pt x="436" y="36"/>
                    <a:pt x="447" y="36"/>
                  </a:cubicBezTo>
                  <a:cubicBezTo>
                    <a:pt x="459" y="36"/>
                    <a:pt x="468" y="46"/>
                    <a:pt x="468" y="59"/>
                  </a:cubicBezTo>
                  <a:cubicBezTo>
                    <a:pt x="468" y="71"/>
                    <a:pt x="459" y="82"/>
                    <a:pt x="447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7" name="Freeform 38">
              <a:extLst>
                <a:ext uri="{FF2B5EF4-FFF2-40B4-BE49-F238E27FC236}">
                  <a16:creationId xmlns:a16="http://schemas.microsoft.com/office/drawing/2014/main" id="{4ECABEB0-8442-F682-9640-3B02D69C0907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4575" y="3789363"/>
              <a:ext cx="176213" cy="157163"/>
            </a:xfrm>
            <a:custGeom>
              <a:avLst/>
              <a:gdLst>
                <a:gd name="T0" fmla="*/ 47 w 47"/>
                <a:gd name="T1" fmla="*/ 34 h 42"/>
                <a:gd name="T2" fmla="*/ 40 w 47"/>
                <a:gd name="T3" fmla="*/ 42 h 42"/>
                <a:gd name="T4" fmla="*/ 8 w 47"/>
                <a:gd name="T5" fmla="*/ 42 h 42"/>
                <a:gd name="T6" fmla="*/ 0 w 47"/>
                <a:gd name="T7" fmla="*/ 34 h 42"/>
                <a:gd name="T8" fmla="*/ 0 w 47"/>
                <a:gd name="T9" fmla="*/ 8 h 42"/>
                <a:gd name="T10" fmla="*/ 8 w 47"/>
                <a:gd name="T11" fmla="*/ 0 h 42"/>
                <a:gd name="T12" fmla="*/ 40 w 47"/>
                <a:gd name="T13" fmla="*/ 0 h 42"/>
                <a:gd name="T14" fmla="*/ 47 w 47"/>
                <a:gd name="T15" fmla="*/ 8 h 42"/>
                <a:gd name="T16" fmla="*/ 47 w 47"/>
                <a:gd name="T17" fmla="*/ 3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2">
                  <a:moveTo>
                    <a:pt x="47" y="34"/>
                  </a:moveTo>
                  <a:cubicBezTo>
                    <a:pt x="47" y="38"/>
                    <a:pt x="44" y="42"/>
                    <a:pt x="40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4" y="42"/>
                    <a:pt x="0" y="38"/>
                    <a:pt x="0" y="3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4" y="0"/>
                    <a:pt x="47" y="3"/>
                    <a:pt x="47" y="8"/>
                  </a:cubicBezTo>
                  <a:lnTo>
                    <a:pt x="47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8" name="Freeform 39">
              <a:extLst>
                <a:ext uri="{FF2B5EF4-FFF2-40B4-BE49-F238E27FC236}">
                  <a16:creationId xmlns:a16="http://schemas.microsoft.com/office/drawing/2014/main" id="{33BDB988-FB3C-C12D-E15D-5C96F7EFC197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1525" y="3929063"/>
              <a:ext cx="206375" cy="228600"/>
            </a:xfrm>
            <a:custGeom>
              <a:avLst/>
              <a:gdLst>
                <a:gd name="T0" fmla="*/ 50 w 55"/>
                <a:gd name="T1" fmla="*/ 15 h 61"/>
                <a:gd name="T2" fmla="*/ 53 w 55"/>
                <a:gd name="T3" fmla="*/ 26 h 61"/>
                <a:gd name="T4" fmla="*/ 37 w 55"/>
                <a:gd name="T5" fmla="*/ 55 h 61"/>
                <a:gd name="T6" fmla="*/ 26 w 55"/>
                <a:gd name="T7" fmla="*/ 58 h 61"/>
                <a:gd name="T8" fmla="*/ 5 w 55"/>
                <a:gd name="T9" fmla="*/ 45 h 61"/>
                <a:gd name="T10" fmla="*/ 2 w 55"/>
                <a:gd name="T11" fmla="*/ 34 h 61"/>
                <a:gd name="T12" fmla="*/ 18 w 55"/>
                <a:gd name="T13" fmla="*/ 5 h 61"/>
                <a:gd name="T14" fmla="*/ 29 w 55"/>
                <a:gd name="T15" fmla="*/ 2 h 61"/>
                <a:gd name="T16" fmla="*/ 50 w 55"/>
                <a:gd name="T17" fmla="*/ 1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61">
                  <a:moveTo>
                    <a:pt x="50" y="15"/>
                  </a:moveTo>
                  <a:cubicBezTo>
                    <a:pt x="53" y="17"/>
                    <a:pt x="55" y="22"/>
                    <a:pt x="53" y="26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9"/>
                    <a:pt x="30" y="61"/>
                    <a:pt x="26" y="58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1" y="43"/>
                    <a:pt x="0" y="38"/>
                    <a:pt x="2" y="34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1"/>
                    <a:pt x="25" y="0"/>
                    <a:pt x="29" y="2"/>
                  </a:cubicBezTo>
                  <a:lnTo>
                    <a:pt x="5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9" name="Freeform 40">
              <a:extLst>
                <a:ext uri="{FF2B5EF4-FFF2-40B4-BE49-F238E27FC236}">
                  <a16:creationId xmlns:a16="http://schemas.microsoft.com/office/drawing/2014/main" id="{4B3ECE2B-B5F2-3A1E-300A-23F717EF540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2638" y="4254501"/>
              <a:ext cx="206375" cy="228600"/>
            </a:xfrm>
            <a:custGeom>
              <a:avLst/>
              <a:gdLst>
                <a:gd name="T0" fmla="*/ 26 w 55"/>
                <a:gd name="T1" fmla="*/ 2 h 61"/>
                <a:gd name="T2" fmla="*/ 37 w 55"/>
                <a:gd name="T3" fmla="*/ 5 h 61"/>
                <a:gd name="T4" fmla="*/ 52 w 55"/>
                <a:gd name="T5" fmla="*/ 35 h 61"/>
                <a:gd name="T6" fmla="*/ 50 w 55"/>
                <a:gd name="T7" fmla="*/ 46 h 61"/>
                <a:gd name="T8" fmla="*/ 29 w 55"/>
                <a:gd name="T9" fmla="*/ 59 h 61"/>
                <a:gd name="T10" fmla="*/ 18 w 55"/>
                <a:gd name="T11" fmla="*/ 56 h 61"/>
                <a:gd name="T12" fmla="*/ 2 w 55"/>
                <a:gd name="T13" fmla="*/ 26 h 61"/>
                <a:gd name="T14" fmla="*/ 5 w 55"/>
                <a:gd name="T15" fmla="*/ 15 h 61"/>
                <a:gd name="T16" fmla="*/ 26 w 55"/>
                <a:gd name="T17" fmla="*/ 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61">
                  <a:moveTo>
                    <a:pt x="26" y="2"/>
                  </a:moveTo>
                  <a:cubicBezTo>
                    <a:pt x="30" y="0"/>
                    <a:pt x="34" y="1"/>
                    <a:pt x="37" y="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5" y="38"/>
                    <a:pt x="53" y="43"/>
                    <a:pt x="50" y="46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25" y="61"/>
                    <a:pt x="20" y="60"/>
                    <a:pt x="18" y="5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0" y="22"/>
                    <a:pt x="1" y="17"/>
                    <a:pt x="5" y="15"/>
                  </a:cubicBezTo>
                  <a:lnTo>
                    <a:pt x="2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0" name="Freeform 41">
              <a:extLst>
                <a:ext uri="{FF2B5EF4-FFF2-40B4-BE49-F238E27FC236}">
                  <a16:creationId xmlns:a16="http://schemas.microsoft.com/office/drawing/2014/main" id="{CD87C20F-C5DE-8333-BC0E-11061181429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6800" y="4441826"/>
              <a:ext cx="176213" cy="158750"/>
            </a:xfrm>
            <a:custGeom>
              <a:avLst/>
              <a:gdLst>
                <a:gd name="T0" fmla="*/ 0 w 47"/>
                <a:gd name="T1" fmla="*/ 8 h 42"/>
                <a:gd name="T2" fmla="*/ 8 w 47"/>
                <a:gd name="T3" fmla="*/ 0 h 42"/>
                <a:gd name="T4" fmla="*/ 40 w 47"/>
                <a:gd name="T5" fmla="*/ 0 h 42"/>
                <a:gd name="T6" fmla="*/ 47 w 47"/>
                <a:gd name="T7" fmla="*/ 8 h 42"/>
                <a:gd name="T8" fmla="*/ 47 w 47"/>
                <a:gd name="T9" fmla="*/ 34 h 42"/>
                <a:gd name="T10" fmla="*/ 40 w 47"/>
                <a:gd name="T11" fmla="*/ 42 h 42"/>
                <a:gd name="T12" fmla="*/ 8 w 47"/>
                <a:gd name="T13" fmla="*/ 42 h 42"/>
                <a:gd name="T14" fmla="*/ 0 w 47"/>
                <a:gd name="T15" fmla="*/ 34 h 42"/>
                <a:gd name="T16" fmla="*/ 0 w 47"/>
                <a:gd name="T17" fmla="*/ 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2">
                  <a:moveTo>
                    <a:pt x="0" y="8"/>
                  </a:moveTo>
                  <a:cubicBezTo>
                    <a:pt x="0" y="4"/>
                    <a:pt x="3" y="0"/>
                    <a:pt x="8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4" y="0"/>
                    <a:pt x="47" y="4"/>
                    <a:pt x="47" y="8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9"/>
                    <a:pt x="44" y="42"/>
                    <a:pt x="40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3" y="42"/>
                    <a:pt x="0" y="39"/>
                    <a:pt x="0" y="34"/>
                  </a:cubicBez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1" name="Freeform 42">
              <a:extLst>
                <a:ext uri="{FF2B5EF4-FFF2-40B4-BE49-F238E27FC236}">
                  <a16:creationId xmlns:a16="http://schemas.microsoft.com/office/drawing/2014/main" id="{50E83CEA-6CCB-978B-06C0-5E4DB548AB55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4450" y="4232276"/>
              <a:ext cx="203200" cy="228600"/>
            </a:xfrm>
            <a:custGeom>
              <a:avLst/>
              <a:gdLst>
                <a:gd name="T0" fmla="*/ 5 w 54"/>
                <a:gd name="T1" fmla="*/ 46 h 61"/>
                <a:gd name="T2" fmla="*/ 2 w 54"/>
                <a:gd name="T3" fmla="*/ 35 h 61"/>
                <a:gd name="T4" fmla="*/ 18 w 54"/>
                <a:gd name="T5" fmla="*/ 6 h 61"/>
                <a:gd name="T6" fmla="*/ 28 w 54"/>
                <a:gd name="T7" fmla="*/ 3 h 61"/>
                <a:gd name="T8" fmla="*/ 49 w 54"/>
                <a:gd name="T9" fmla="*/ 16 h 61"/>
                <a:gd name="T10" fmla="*/ 52 w 54"/>
                <a:gd name="T11" fmla="*/ 27 h 61"/>
                <a:gd name="T12" fmla="*/ 36 w 54"/>
                <a:gd name="T13" fmla="*/ 56 h 61"/>
                <a:gd name="T14" fmla="*/ 26 w 54"/>
                <a:gd name="T15" fmla="*/ 59 h 61"/>
                <a:gd name="T16" fmla="*/ 5 w 54"/>
                <a:gd name="T17" fmla="*/ 4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61">
                  <a:moveTo>
                    <a:pt x="5" y="46"/>
                  </a:moveTo>
                  <a:cubicBezTo>
                    <a:pt x="1" y="44"/>
                    <a:pt x="0" y="39"/>
                    <a:pt x="2" y="35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20" y="2"/>
                    <a:pt x="24" y="0"/>
                    <a:pt x="28" y="3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3" y="18"/>
                    <a:pt x="54" y="23"/>
                    <a:pt x="52" y="27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4" y="60"/>
                    <a:pt x="29" y="61"/>
                    <a:pt x="26" y="59"/>
                  </a:cubicBezTo>
                  <a:lnTo>
                    <a:pt x="5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2" name="Freeform 43">
              <a:extLst>
                <a:ext uri="{FF2B5EF4-FFF2-40B4-BE49-F238E27FC236}">
                  <a16:creationId xmlns:a16="http://schemas.microsoft.com/office/drawing/2014/main" id="{563E5A91-BC54-CC94-7A8A-F20313AEE227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3338" y="3906838"/>
              <a:ext cx="203200" cy="228600"/>
            </a:xfrm>
            <a:custGeom>
              <a:avLst/>
              <a:gdLst>
                <a:gd name="T0" fmla="*/ 28 w 54"/>
                <a:gd name="T1" fmla="*/ 59 h 61"/>
                <a:gd name="T2" fmla="*/ 18 w 54"/>
                <a:gd name="T3" fmla="*/ 56 h 61"/>
                <a:gd name="T4" fmla="*/ 2 w 54"/>
                <a:gd name="T5" fmla="*/ 26 h 61"/>
                <a:gd name="T6" fmla="*/ 5 w 54"/>
                <a:gd name="T7" fmla="*/ 15 h 61"/>
                <a:gd name="T8" fmla="*/ 26 w 54"/>
                <a:gd name="T9" fmla="*/ 2 h 61"/>
                <a:gd name="T10" fmla="*/ 36 w 54"/>
                <a:gd name="T11" fmla="*/ 5 h 61"/>
                <a:gd name="T12" fmla="*/ 52 w 54"/>
                <a:gd name="T13" fmla="*/ 35 h 61"/>
                <a:gd name="T14" fmla="*/ 49 w 54"/>
                <a:gd name="T15" fmla="*/ 46 h 61"/>
                <a:gd name="T16" fmla="*/ 28 w 54"/>
                <a:gd name="T17" fmla="*/ 5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61">
                  <a:moveTo>
                    <a:pt x="28" y="59"/>
                  </a:moveTo>
                  <a:cubicBezTo>
                    <a:pt x="24" y="61"/>
                    <a:pt x="20" y="60"/>
                    <a:pt x="18" y="5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0" y="23"/>
                    <a:pt x="1" y="18"/>
                    <a:pt x="5" y="15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9" y="0"/>
                    <a:pt x="34" y="1"/>
                    <a:pt x="36" y="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4" y="39"/>
                    <a:pt x="53" y="44"/>
                    <a:pt x="49" y="46"/>
                  </a:cubicBezTo>
                  <a:lnTo>
                    <a:pt x="28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3" name="Freeform 44">
              <a:extLst>
                <a:ext uri="{FF2B5EF4-FFF2-40B4-BE49-F238E27FC236}">
                  <a16:creationId xmlns:a16="http://schemas.microsoft.com/office/drawing/2014/main" id="{5AC00079-3C25-8CD8-DA69-A64D772EFC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18363" y="3902076"/>
              <a:ext cx="550863" cy="585788"/>
            </a:xfrm>
            <a:custGeom>
              <a:avLst/>
              <a:gdLst>
                <a:gd name="T0" fmla="*/ 74 w 147"/>
                <a:gd name="T1" fmla="*/ 0 h 156"/>
                <a:gd name="T2" fmla="*/ 0 w 147"/>
                <a:gd name="T3" fmla="*/ 78 h 156"/>
                <a:gd name="T4" fmla="*/ 74 w 147"/>
                <a:gd name="T5" fmla="*/ 156 h 156"/>
                <a:gd name="T6" fmla="*/ 147 w 147"/>
                <a:gd name="T7" fmla="*/ 78 h 156"/>
                <a:gd name="T8" fmla="*/ 74 w 147"/>
                <a:gd name="T9" fmla="*/ 0 h 156"/>
                <a:gd name="T10" fmla="*/ 74 w 147"/>
                <a:gd name="T11" fmla="*/ 115 h 156"/>
                <a:gd name="T12" fmla="*/ 39 w 147"/>
                <a:gd name="T13" fmla="*/ 78 h 156"/>
                <a:gd name="T14" fmla="*/ 74 w 147"/>
                <a:gd name="T15" fmla="*/ 41 h 156"/>
                <a:gd name="T16" fmla="*/ 109 w 147"/>
                <a:gd name="T17" fmla="*/ 78 h 156"/>
                <a:gd name="T18" fmla="*/ 74 w 147"/>
                <a:gd name="T19" fmla="*/ 11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7" h="156">
                  <a:moveTo>
                    <a:pt x="74" y="0"/>
                  </a:moveTo>
                  <a:cubicBezTo>
                    <a:pt x="33" y="0"/>
                    <a:pt x="0" y="35"/>
                    <a:pt x="0" y="78"/>
                  </a:cubicBezTo>
                  <a:cubicBezTo>
                    <a:pt x="0" y="121"/>
                    <a:pt x="33" y="156"/>
                    <a:pt x="74" y="156"/>
                  </a:cubicBezTo>
                  <a:cubicBezTo>
                    <a:pt x="114" y="156"/>
                    <a:pt x="147" y="121"/>
                    <a:pt x="147" y="78"/>
                  </a:cubicBezTo>
                  <a:cubicBezTo>
                    <a:pt x="147" y="35"/>
                    <a:pt x="114" y="0"/>
                    <a:pt x="74" y="0"/>
                  </a:cubicBezTo>
                  <a:close/>
                  <a:moveTo>
                    <a:pt x="74" y="115"/>
                  </a:moveTo>
                  <a:cubicBezTo>
                    <a:pt x="54" y="115"/>
                    <a:pt x="39" y="99"/>
                    <a:pt x="39" y="78"/>
                  </a:cubicBezTo>
                  <a:cubicBezTo>
                    <a:pt x="39" y="57"/>
                    <a:pt x="54" y="41"/>
                    <a:pt x="74" y="41"/>
                  </a:cubicBezTo>
                  <a:cubicBezTo>
                    <a:pt x="93" y="41"/>
                    <a:pt x="109" y="57"/>
                    <a:pt x="109" y="78"/>
                  </a:cubicBezTo>
                  <a:cubicBezTo>
                    <a:pt x="109" y="99"/>
                    <a:pt x="93" y="115"/>
                    <a:pt x="74" y="1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6" name="Freeform 45">
              <a:extLst>
                <a:ext uri="{FF2B5EF4-FFF2-40B4-BE49-F238E27FC236}">
                  <a16:creationId xmlns:a16="http://schemas.microsoft.com/office/drawing/2014/main" id="{8D1DC511-5F61-0555-A20C-E038EEF7317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7788" y="3819526"/>
              <a:ext cx="688975" cy="930275"/>
            </a:xfrm>
            <a:custGeom>
              <a:avLst/>
              <a:gdLst>
                <a:gd name="T0" fmla="*/ 79 w 184"/>
                <a:gd name="T1" fmla="*/ 244 h 248"/>
                <a:gd name="T2" fmla="*/ 81 w 184"/>
                <a:gd name="T3" fmla="*/ 246 h 248"/>
                <a:gd name="T4" fmla="*/ 83 w 184"/>
                <a:gd name="T5" fmla="*/ 246 h 248"/>
                <a:gd name="T6" fmla="*/ 85 w 184"/>
                <a:gd name="T7" fmla="*/ 247 h 248"/>
                <a:gd name="T8" fmla="*/ 86 w 184"/>
                <a:gd name="T9" fmla="*/ 248 h 248"/>
                <a:gd name="T10" fmla="*/ 90 w 184"/>
                <a:gd name="T11" fmla="*/ 248 h 248"/>
                <a:gd name="T12" fmla="*/ 90 w 184"/>
                <a:gd name="T13" fmla="*/ 248 h 248"/>
                <a:gd name="T14" fmla="*/ 91 w 184"/>
                <a:gd name="T15" fmla="*/ 248 h 248"/>
                <a:gd name="T16" fmla="*/ 94 w 184"/>
                <a:gd name="T17" fmla="*/ 248 h 248"/>
                <a:gd name="T18" fmla="*/ 96 w 184"/>
                <a:gd name="T19" fmla="*/ 247 h 248"/>
                <a:gd name="T20" fmla="*/ 98 w 184"/>
                <a:gd name="T21" fmla="*/ 246 h 248"/>
                <a:gd name="T22" fmla="*/ 100 w 184"/>
                <a:gd name="T23" fmla="*/ 246 h 248"/>
                <a:gd name="T24" fmla="*/ 102 w 184"/>
                <a:gd name="T25" fmla="*/ 244 h 248"/>
                <a:gd name="T26" fmla="*/ 103 w 184"/>
                <a:gd name="T27" fmla="*/ 244 h 248"/>
                <a:gd name="T28" fmla="*/ 104 w 184"/>
                <a:gd name="T29" fmla="*/ 243 h 248"/>
                <a:gd name="T30" fmla="*/ 172 w 184"/>
                <a:gd name="T31" fmla="*/ 190 h 248"/>
                <a:gd name="T32" fmla="*/ 177 w 184"/>
                <a:gd name="T33" fmla="*/ 157 h 248"/>
                <a:gd name="T34" fmla="*/ 146 w 184"/>
                <a:gd name="T35" fmla="*/ 152 h 248"/>
                <a:gd name="T36" fmla="*/ 113 w 184"/>
                <a:gd name="T37" fmla="*/ 177 h 248"/>
                <a:gd name="T38" fmla="*/ 113 w 184"/>
                <a:gd name="T39" fmla="*/ 24 h 248"/>
                <a:gd name="T40" fmla="*/ 90 w 184"/>
                <a:gd name="T41" fmla="*/ 0 h 248"/>
                <a:gd name="T42" fmla="*/ 68 w 184"/>
                <a:gd name="T43" fmla="*/ 24 h 248"/>
                <a:gd name="T44" fmla="*/ 68 w 184"/>
                <a:gd name="T45" fmla="*/ 177 h 248"/>
                <a:gd name="T46" fmla="*/ 35 w 184"/>
                <a:gd name="T47" fmla="*/ 152 h 248"/>
                <a:gd name="T48" fmla="*/ 4 w 184"/>
                <a:gd name="T49" fmla="*/ 157 h 248"/>
                <a:gd name="T50" fmla="*/ 0 w 184"/>
                <a:gd name="T51" fmla="*/ 171 h 248"/>
                <a:gd name="T52" fmla="*/ 9 w 184"/>
                <a:gd name="T53" fmla="*/ 190 h 248"/>
                <a:gd name="T54" fmla="*/ 77 w 184"/>
                <a:gd name="T55" fmla="*/ 243 h 248"/>
                <a:gd name="T56" fmla="*/ 78 w 184"/>
                <a:gd name="T57" fmla="*/ 244 h 248"/>
                <a:gd name="T58" fmla="*/ 79 w 184"/>
                <a:gd name="T59" fmla="*/ 24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4" h="248">
                  <a:moveTo>
                    <a:pt x="79" y="244"/>
                  </a:moveTo>
                  <a:cubicBezTo>
                    <a:pt x="80" y="245"/>
                    <a:pt x="80" y="245"/>
                    <a:pt x="81" y="246"/>
                  </a:cubicBezTo>
                  <a:cubicBezTo>
                    <a:pt x="82" y="246"/>
                    <a:pt x="82" y="246"/>
                    <a:pt x="83" y="246"/>
                  </a:cubicBezTo>
                  <a:cubicBezTo>
                    <a:pt x="83" y="247"/>
                    <a:pt x="84" y="247"/>
                    <a:pt x="85" y="247"/>
                  </a:cubicBezTo>
                  <a:cubicBezTo>
                    <a:pt x="86" y="247"/>
                    <a:pt x="86" y="248"/>
                    <a:pt x="86" y="248"/>
                  </a:cubicBezTo>
                  <a:cubicBezTo>
                    <a:pt x="88" y="248"/>
                    <a:pt x="89" y="248"/>
                    <a:pt x="90" y="248"/>
                  </a:cubicBezTo>
                  <a:cubicBezTo>
                    <a:pt x="90" y="248"/>
                    <a:pt x="90" y="248"/>
                    <a:pt x="90" y="248"/>
                  </a:cubicBezTo>
                  <a:cubicBezTo>
                    <a:pt x="90" y="248"/>
                    <a:pt x="90" y="248"/>
                    <a:pt x="91" y="248"/>
                  </a:cubicBezTo>
                  <a:cubicBezTo>
                    <a:pt x="92" y="248"/>
                    <a:pt x="93" y="248"/>
                    <a:pt x="94" y="248"/>
                  </a:cubicBezTo>
                  <a:cubicBezTo>
                    <a:pt x="95" y="248"/>
                    <a:pt x="95" y="247"/>
                    <a:pt x="96" y="247"/>
                  </a:cubicBezTo>
                  <a:cubicBezTo>
                    <a:pt x="97" y="247"/>
                    <a:pt x="97" y="247"/>
                    <a:pt x="98" y="246"/>
                  </a:cubicBezTo>
                  <a:cubicBezTo>
                    <a:pt x="99" y="246"/>
                    <a:pt x="99" y="246"/>
                    <a:pt x="100" y="246"/>
                  </a:cubicBezTo>
                  <a:cubicBezTo>
                    <a:pt x="101" y="245"/>
                    <a:pt x="101" y="245"/>
                    <a:pt x="102" y="244"/>
                  </a:cubicBezTo>
                  <a:cubicBezTo>
                    <a:pt x="102" y="244"/>
                    <a:pt x="103" y="244"/>
                    <a:pt x="103" y="244"/>
                  </a:cubicBezTo>
                  <a:cubicBezTo>
                    <a:pt x="103" y="244"/>
                    <a:pt x="103" y="244"/>
                    <a:pt x="104" y="243"/>
                  </a:cubicBezTo>
                  <a:cubicBezTo>
                    <a:pt x="172" y="190"/>
                    <a:pt x="172" y="190"/>
                    <a:pt x="172" y="190"/>
                  </a:cubicBezTo>
                  <a:cubicBezTo>
                    <a:pt x="182" y="183"/>
                    <a:pt x="184" y="168"/>
                    <a:pt x="177" y="157"/>
                  </a:cubicBezTo>
                  <a:cubicBezTo>
                    <a:pt x="170" y="146"/>
                    <a:pt x="156" y="144"/>
                    <a:pt x="146" y="152"/>
                  </a:cubicBezTo>
                  <a:cubicBezTo>
                    <a:pt x="113" y="177"/>
                    <a:pt x="113" y="177"/>
                    <a:pt x="113" y="177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3" y="11"/>
                    <a:pt x="103" y="0"/>
                    <a:pt x="90" y="0"/>
                  </a:cubicBezTo>
                  <a:cubicBezTo>
                    <a:pt x="78" y="0"/>
                    <a:pt x="68" y="11"/>
                    <a:pt x="68" y="24"/>
                  </a:cubicBezTo>
                  <a:cubicBezTo>
                    <a:pt x="68" y="177"/>
                    <a:pt x="68" y="177"/>
                    <a:pt x="68" y="177"/>
                  </a:cubicBezTo>
                  <a:cubicBezTo>
                    <a:pt x="35" y="152"/>
                    <a:pt x="35" y="152"/>
                    <a:pt x="35" y="152"/>
                  </a:cubicBezTo>
                  <a:cubicBezTo>
                    <a:pt x="25" y="144"/>
                    <a:pt x="11" y="146"/>
                    <a:pt x="4" y="157"/>
                  </a:cubicBezTo>
                  <a:cubicBezTo>
                    <a:pt x="1" y="161"/>
                    <a:pt x="0" y="166"/>
                    <a:pt x="0" y="171"/>
                  </a:cubicBezTo>
                  <a:cubicBezTo>
                    <a:pt x="0" y="178"/>
                    <a:pt x="3" y="186"/>
                    <a:pt x="9" y="190"/>
                  </a:cubicBezTo>
                  <a:cubicBezTo>
                    <a:pt x="77" y="243"/>
                    <a:pt x="77" y="243"/>
                    <a:pt x="77" y="243"/>
                  </a:cubicBezTo>
                  <a:cubicBezTo>
                    <a:pt x="77" y="244"/>
                    <a:pt x="78" y="244"/>
                    <a:pt x="78" y="244"/>
                  </a:cubicBezTo>
                  <a:cubicBezTo>
                    <a:pt x="78" y="244"/>
                    <a:pt x="78" y="244"/>
                    <a:pt x="79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37" name="Group 46">
            <a:extLst>
              <a:ext uri="{FF2B5EF4-FFF2-40B4-BE49-F238E27FC236}">
                <a16:creationId xmlns:a16="http://schemas.microsoft.com/office/drawing/2014/main" id="{82C09AF7-F0D6-C6C5-5C7A-8C9F08550ABC}"/>
              </a:ext>
            </a:extLst>
          </p:cNvPr>
          <p:cNvGrpSpPr/>
          <p:nvPr/>
        </p:nvGrpSpPr>
        <p:grpSpPr>
          <a:xfrm>
            <a:off x="6862256" y="4247292"/>
            <a:ext cx="557112" cy="462720"/>
            <a:chOff x="4578350" y="3367088"/>
            <a:chExt cx="2014538" cy="1673226"/>
          </a:xfrm>
          <a:solidFill>
            <a:srgbClr val="191C50"/>
          </a:solidFill>
        </p:grpSpPr>
        <p:sp>
          <p:nvSpPr>
            <p:cNvPr id="38" name="Rectangle 47">
              <a:extLst>
                <a:ext uri="{FF2B5EF4-FFF2-40B4-BE49-F238E27FC236}">
                  <a16:creationId xmlns:a16="http://schemas.microsoft.com/office/drawing/2014/main" id="{383CE1D5-7C44-2023-ABC9-DECDEED027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21300" y="4859338"/>
              <a:ext cx="531813" cy="109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9" name="Freeform 48">
              <a:extLst>
                <a:ext uri="{FF2B5EF4-FFF2-40B4-BE49-F238E27FC236}">
                  <a16:creationId xmlns:a16="http://schemas.microsoft.com/office/drawing/2014/main" id="{0C7A6DAB-C4CE-EDFB-E6A6-D6F2FF4F0A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78350" y="3367088"/>
              <a:ext cx="2014538" cy="1458913"/>
            </a:xfrm>
            <a:custGeom>
              <a:avLst/>
              <a:gdLst>
                <a:gd name="T0" fmla="*/ 524 w 537"/>
                <a:gd name="T1" fmla="*/ 0 h 389"/>
                <a:gd name="T2" fmla="*/ 14 w 537"/>
                <a:gd name="T3" fmla="*/ 0 h 389"/>
                <a:gd name="T4" fmla="*/ 0 w 537"/>
                <a:gd name="T5" fmla="*/ 13 h 389"/>
                <a:gd name="T6" fmla="*/ 0 w 537"/>
                <a:gd name="T7" fmla="*/ 376 h 389"/>
                <a:gd name="T8" fmla="*/ 14 w 537"/>
                <a:gd name="T9" fmla="*/ 389 h 389"/>
                <a:gd name="T10" fmla="*/ 524 w 537"/>
                <a:gd name="T11" fmla="*/ 389 h 389"/>
                <a:gd name="T12" fmla="*/ 537 w 537"/>
                <a:gd name="T13" fmla="*/ 376 h 389"/>
                <a:gd name="T14" fmla="*/ 537 w 537"/>
                <a:gd name="T15" fmla="*/ 13 h 389"/>
                <a:gd name="T16" fmla="*/ 524 w 537"/>
                <a:gd name="T17" fmla="*/ 0 h 389"/>
                <a:gd name="T18" fmla="*/ 504 w 537"/>
                <a:gd name="T19" fmla="*/ 304 h 389"/>
                <a:gd name="T20" fmla="*/ 34 w 537"/>
                <a:gd name="T21" fmla="*/ 304 h 389"/>
                <a:gd name="T22" fmla="*/ 34 w 537"/>
                <a:gd name="T23" fmla="*/ 32 h 389"/>
                <a:gd name="T24" fmla="*/ 504 w 537"/>
                <a:gd name="T25" fmla="*/ 32 h 389"/>
                <a:gd name="T26" fmla="*/ 504 w 537"/>
                <a:gd name="T27" fmla="*/ 30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7" h="389">
                  <a:moveTo>
                    <a:pt x="52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376"/>
                    <a:pt x="0" y="376"/>
                    <a:pt x="0" y="376"/>
                  </a:cubicBezTo>
                  <a:cubicBezTo>
                    <a:pt x="0" y="383"/>
                    <a:pt x="6" y="389"/>
                    <a:pt x="14" y="389"/>
                  </a:cubicBezTo>
                  <a:cubicBezTo>
                    <a:pt x="524" y="389"/>
                    <a:pt x="524" y="389"/>
                    <a:pt x="524" y="389"/>
                  </a:cubicBezTo>
                  <a:cubicBezTo>
                    <a:pt x="531" y="389"/>
                    <a:pt x="537" y="383"/>
                    <a:pt x="537" y="376"/>
                  </a:cubicBezTo>
                  <a:cubicBezTo>
                    <a:pt x="537" y="13"/>
                    <a:pt x="537" y="13"/>
                    <a:pt x="537" y="13"/>
                  </a:cubicBezTo>
                  <a:cubicBezTo>
                    <a:pt x="537" y="6"/>
                    <a:pt x="531" y="0"/>
                    <a:pt x="524" y="0"/>
                  </a:cubicBezTo>
                  <a:close/>
                  <a:moveTo>
                    <a:pt x="504" y="304"/>
                  </a:moveTo>
                  <a:cubicBezTo>
                    <a:pt x="34" y="304"/>
                    <a:pt x="34" y="304"/>
                    <a:pt x="34" y="304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504" y="32"/>
                    <a:pt x="504" y="32"/>
                    <a:pt x="504" y="32"/>
                  </a:cubicBezTo>
                  <a:lnTo>
                    <a:pt x="504" y="3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0" name="Freeform 49">
              <a:extLst>
                <a:ext uri="{FF2B5EF4-FFF2-40B4-BE49-F238E27FC236}">
                  <a16:creationId xmlns:a16="http://schemas.microsoft.com/office/drawing/2014/main" id="{CE0A3DC8-5A9F-A94E-020C-89D7B98E8A1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6200" y="4991101"/>
              <a:ext cx="858838" cy="49213"/>
            </a:xfrm>
            <a:custGeom>
              <a:avLst/>
              <a:gdLst>
                <a:gd name="T0" fmla="*/ 219 w 229"/>
                <a:gd name="T1" fmla="*/ 0 h 13"/>
                <a:gd name="T2" fmla="*/ 10 w 229"/>
                <a:gd name="T3" fmla="*/ 0 h 13"/>
                <a:gd name="T4" fmla="*/ 0 w 229"/>
                <a:gd name="T5" fmla="*/ 10 h 13"/>
                <a:gd name="T6" fmla="*/ 0 w 229"/>
                <a:gd name="T7" fmla="*/ 13 h 13"/>
                <a:gd name="T8" fmla="*/ 229 w 229"/>
                <a:gd name="T9" fmla="*/ 13 h 13"/>
                <a:gd name="T10" fmla="*/ 229 w 229"/>
                <a:gd name="T11" fmla="*/ 10 h 13"/>
                <a:gd name="T12" fmla="*/ 219 w 229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13">
                  <a:moveTo>
                    <a:pt x="21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29" y="13"/>
                    <a:pt x="229" y="13"/>
                    <a:pt x="229" y="13"/>
                  </a:cubicBezTo>
                  <a:cubicBezTo>
                    <a:pt x="229" y="10"/>
                    <a:pt x="229" y="10"/>
                    <a:pt x="229" y="10"/>
                  </a:cubicBezTo>
                  <a:cubicBezTo>
                    <a:pt x="229" y="4"/>
                    <a:pt x="225" y="0"/>
                    <a:pt x="2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1" name="Freeform 50">
              <a:extLst>
                <a:ext uri="{FF2B5EF4-FFF2-40B4-BE49-F238E27FC236}">
                  <a16:creationId xmlns:a16="http://schemas.microsoft.com/office/drawing/2014/main" id="{F044ED23-DBF4-D049-E388-EAF4379D14F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4600" y="3598863"/>
              <a:ext cx="382588" cy="769938"/>
            </a:xfrm>
            <a:custGeom>
              <a:avLst/>
              <a:gdLst>
                <a:gd name="T0" fmla="*/ 28 w 102"/>
                <a:gd name="T1" fmla="*/ 133 h 205"/>
                <a:gd name="T2" fmla="*/ 51 w 102"/>
                <a:gd name="T3" fmla="*/ 158 h 205"/>
                <a:gd name="T4" fmla="*/ 73 w 102"/>
                <a:gd name="T5" fmla="*/ 137 h 205"/>
                <a:gd name="T6" fmla="*/ 49 w 102"/>
                <a:gd name="T7" fmla="*/ 114 h 205"/>
                <a:gd name="T8" fmla="*/ 17 w 102"/>
                <a:gd name="T9" fmla="*/ 101 h 205"/>
                <a:gd name="T10" fmla="*/ 0 w 102"/>
                <a:gd name="T11" fmla="*/ 66 h 205"/>
                <a:gd name="T12" fmla="*/ 38 w 102"/>
                <a:gd name="T13" fmla="*/ 23 h 205"/>
                <a:gd name="T14" fmla="*/ 38 w 102"/>
                <a:gd name="T15" fmla="*/ 0 h 205"/>
                <a:gd name="T16" fmla="*/ 61 w 102"/>
                <a:gd name="T17" fmla="*/ 0 h 205"/>
                <a:gd name="T18" fmla="*/ 61 w 102"/>
                <a:gd name="T19" fmla="*/ 26 h 205"/>
                <a:gd name="T20" fmla="*/ 74 w 102"/>
                <a:gd name="T21" fmla="*/ 34 h 205"/>
                <a:gd name="T22" fmla="*/ 74 w 102"/>
                <a:gd name="T23" fmla="*/ 24 h 205"/>
                <a:gd name="T24" fmla="*/ 94 w 102"/>
                <a:gd name="T25" fmla="*/ 24 h 205"/>
                <a:gd name="T26" fmla="*/ 94 w 102"/>
                <a:gd name="T27" fmla="*/ 67 h 205"/>
                <a:gd name="T28" fmla="*/ 70 w 102"/>
                <a:gd name="T29" fmla="*/ 67 h 205"/>
                <a:gd name="T30" fmla="*/ 49 w 102"/>
                <a:gd name="T31" fmla="*/ 47 h 205"/>
                <a:gd name="T32" fmla="*/ 29 w 102"/>
                <a:gd name="T33" fmla="*/ 66 h 205"/>
                <a:gd name="T34" fmla="*/ 50 w 102"/>
                <a:gd name="T35" fmla="*/ 86 h 205"/>
                <a:gd name="T36" fmla="*/ 84 w 102"/>
                <a:gd name="T37" fmla="*/ 99 h 205"/>
                <a:gd name="T38" fmla="*/ 102 w 102"/>
                <a:gd name="T39" fmla="*/ 135 h 205"/>
                <a:gd name="T40" fmla="*/ 61 w 102"/>
                <a:gd name="T41" fmla="*/ 183 h 205"/>
                <a:gd name="T42" fmla="*/ 61 w 102"/>
                <a:gd name="T43" fmla="*/ 205 h 205"/>
                <a:gd name="T44" fmla="*/ 38 w 102"/>
                <a:gd name="T45" fmla="*/ 205 h 205"/>
                <a:gd name="T46" fmla="*/ 38 w 102"/>
                <a:gd name="T47" fmla="*/ 179 h 205"/>
                <a:gd name="T48" fmla="*/ 37 w 102"/>
                <a:gd name="T49" fmla="*/ 179 h 205"/>
                <a:gd name="T50" fmla="*/ 24 w 102"/>
                <a:gd name="T51" fmla="*/ 170 h 205"/>
                <a:gd name="T52" fmla="*/ 24 w 102"/>
                <a:gd name="T53" fmla="*/ 179 h 205"/>
                <a:gd name="T54" fmla="*/ 2 w 102"/>
                <a:gd name="T55" fmla="*/ 179 h 205"/>
                <a:gd name="T56" fmla="*/ 2 w 102"/>
                <a:gd name="T57" fmla="*/ 133 h 205"/>
                <a:gd name="T58" fmla="*/ 28 w 102"/>
                <a:gd name="T59" fmla="*/ 133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2" h="205">
                  <a:moveTo>
                    <a:pt x="28" y="133"/>
                  </a:moveTo>
                  <a:cubicBezTo>
                    <a:pt x="27" y="147"/>
                    <a:pt x="37" y="158"/>
                    <a:pt x="51" y="158"/>
                  </a:cubicBezTo>
                  <a:cubicBezTo>
                    <a:pt x="63" y="158"/>
                    <a:pt x="73" y="149"/>
                    <a:pt x="73" y="137"/>
                  </a:cubicBezTo>
                  <a:cubicBezTo>
                    <a:pt x="73" y="122"/>
                    <a:pt x="61" y="117"/>
                    <a:pt x="49" y="114"/>
                  </a:cubicBezTo>
                  <a:cubicBezTo>
                    <a:pt x="39" y="111"/>
                    <a:pt x="26" y="108"/>
                    <a:pt x="17" y="101"/>
                  </a:cubicBezTo>
                  <a:cubicBezTo>
                    <a:pt x="6" y="93"/>
                    <a:pt x="0" y="80"/>
                    <a:pt x="0" y="66"/>
                  </a:cubicBezTo>
                  <a:cubicBezTo>
                    <a:pt x="0" y="45"/>
                    <a:pt x="17" y="26"/>
                    <a:pt x="38" y="2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6" y="26"/>
                    <a:pt x="70" y="29"/>
                    <a:pt x="74" y="34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70" y="67"/>
                    <a:pt x="70" y="67"/>
                    <a:pt x="70" y="67"/>
                  </a:cubicBezTo>
                  <a:cubicBezTo>
                    <a:pt x="69" y="55"/>
                    <a:pt x="61" y="47"/>
                    <a:pt x="49" y="47"/>
                  </a:cubicBezTo>
                  <a:cubicBezTo>
                    <a:pt x="38" y="47"/>
                    <a:pt x="29" y="54"/>
                    <a:pt x="29" y="66"/>
                  </a:cubicBezTo>
                  <a:cubicBezTo>
                    <a:pt x="29" y="79"/>
                    <a:pt x="39" y="83"/>
                    <a:pt x="50" y="86"/>
                  </a:cubicBezTo>
                  <a:cubicBezTo>
                    <a:pt x="61" y="89"/>
                    <a:pt x="74" y="93"/>
                    <a:pt x="84" y="99"/>
                  </a:cubicBezTo>
                  <a:cubicBezTo>
                    <a:pt x="96" y="108"/>
                    <a:pt x="102" y="120"/>
                    <a:pt x="102" y="135"/>
                  </a:cubicBezTo>
                  <a:cubicBezTo>
                    <a:pt x="102" y="160"/>
                    <a:pt x="85" y="179"/>
                    <a:pt x="61" y="183"/>
                  </a:cubicBezTo>
                  <a:cubicBezTo>
                    <a:pt x="61" y="205"/>
                    <a:pt x="61" y="205"/>
                    <a:pt x="61" y="205"/>
                  </a:cubicBezTo>
                  <a:cubicBezTo>
                    <a:pt x="38" y="205"/>
                    <a:pt x="38" y="205"/>
                    <a:pt x="38" y="205"/>
                  </a:cubicBezTo>
                  <a:cubicBezTo>
                    <a:pt x="38" y="179"/>
                    <a:pt x="38" y="179"/>
                    <a:pt x="38" y="179"/>
                  </a:cubicBezTo>
                  <a:cubicBezTo>
                    <a:pt x="37" y="179"/>
                    <a:pt x="37" y="179"/>
                    <a:pt x="37" y="179"/>
                  </a:cubicBezTo>
                  <a:cubicBezTo>
                    <a:pt x="30" y="176"/>
                    <a:pt x="28" y="175"/>
                    <a:pt x="24" y="170"/>
                  </a:cubicBezTo>
                  <a:cubicBezTo>
                    <a:pt x="24" y="179"/>
                    <a:pt x="24" y="179"/>
                    <a:pt x="24" y="179"/>
                  </a:cubicBezTo>
                  <a:cubicBezTo>
                    <a:pt x="2" y="179"/>
                    <a:pt x="2" y="179"/>
                    <a:pt x="2" y="179"/>
                  </a:cubicBezTo>
                  <a:cubicBezTo>
                    <a:pt x="2" y="133"/>
                    <a:pt x="2" y="133"/>
                    <a:pt x="2" y="133"/>
                  </a:cubicBezTo>
                  <a:lnTo>
                    <a:pt x="28" y="1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2" name="Freeform 51">
              <a:extLst>
                <a:ext uri="{FF2B5EF4-FFF2-40B4-BE49-F238E27FC236}">
                  <a16:creationId xmlns:a16="http://schemas.microsoft.com/office/drawing/2014/main" id="{F77A3E28-BDD9-AD16-2684-64986FF2103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2613" y="3749676"/>
              <a:ext cx="550863" cy="550863"/>
            </a:xfrm>
            <a:custGeom>
              <a:avLst/>
              <a:gdLst>
                <a:gd name="T0" fmla="*/ 345 w 347"/>
                <a:gd name="T1" fmla="*/ 260 h 347"/>
                <a:gd name="T2" fmla="*/ 260 w 347"/>
                <a:gd name="T3" fmla="*/ 345 h 347"/>
                <a:gd name="T4" fmla="*/ 151 w 347"/>
                <a:gd name="T5" fmla="*/ 236 h 347"/>
                <a:gd name="T6" fmla="*/ 90 w 347"/>
                <a:gd name="T7" fmla="*/ 347 h 347"/>
                <a:gd name="T8" fmla="*/ 0 w 347"/>
                <a:gd name="T9" fmla="*/ 0 h 347"/>
                <a:gd name="T10" fmla="*/ 347 w 347"/>
                <a:gd name="T11" fmla="*/ 90 h 347"/>
                <a:gd name="T12" fmla="*/ 236 w 347"/>
                <a:gd name="T13" fmla="*/ 151 h 347"/>
                <a:gd name="T14" fmla="*/ 345 w 347"/>
                <a:gd name="T15" fmla="*/ 26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7" h="347">
                  <a:moveTo>
                    <a:pt x="345" y="260"/>
                  </a:moveTo>
                  <a:lnTo>
                    <a:pt x="260" y="345"/>
                  </a:lnTo>
                  <a:lnTo>
                    <a:pt x="151" y="236"/>
                  </a:lnTo>
                  <a:lnTo>
                    <a:pt x="90" y="347"/>
                  </a:lnTo>
                  <a:lnTo>
                    <a:pt x="0" y="0"/>
                  </a:lnTo>
                  <a:lnTo>
                    <a:pt x="347" y="90"/>
                  </a:lnTo>
                  <a:lnTo>
                    <a:pt x="236" y="151"/>
                  </a:lnTo>
                  <a:lnTo>
                    <a:pt x="345" y="2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9D9C799E-468A-9D6A-5157-5E603693A893}"/>
              </a:ext>
            </a:extLst>
          </p:cNvPr>
          <p:cNvGrpSpPr/>
          <p:nvPr/>
        </p:nvGrpSpPr>
        <p:grpSpPr>
          <a:xfrm>
            <a:off x="7943457" y="1988214"/>
            <a:ext cx="2966425" cy="816522"/>
            <a:chOff x="283598" y="1906534"/>
            <a:chExt cx="2966425" cy="81652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9974B75F-44DE-6FB3-479B-7887B1C605F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C9223301-864D-C067-089E-BAFA102C25E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8061FF7C-8FF0-F34E-9E54-C38ABE4BDAF9}"/>
              </a:ext>
            </a:extLst>
          </p:cNvPr>
          <p:cNvGrpSpPr/>
          <p:nvPr/>
        </p:nvGrpSpPr>
        <p:grpSpPr>
          <a:xfrm>
            <a:off x="1353551" y="1988214"/>
            <a:ext cx="2984539" cy="816522"/>
            <a:chOff x="283598" y="1906534"/>
            <a:chExt cx="2984539" cy="81652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3C968459-18E1-B98B-D93F-509CCB93ADC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AFC48C0B-E805-C4D2-7270-33604CEA0AD7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B6B67093-D061-604A-5DDF-962364E02E7E}"/>
              </a:ext>
            </a:extLst>
          </p:cNvPr>
          <p:cNvGrpSpPr/>
          <p:nvPr/>
        </p:nvGrpSpPr>
        <p:grpSpPr>
          <a:xfrm>
            <a:off x="7943457" y="4473124"/>
            <a:ext cx="2966425" cy="816522"/>
            <a:chOff x="283598" y="1906534"/>
            <a:chExt cx="2966425" cy="816522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2C93FC18-6B16-47E8-D874-C62A42015C6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E47904B9-2D72-BE3D-D544-9292CBE8ED0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D430826F-73B2-6E3B-43AA-7C0BC5BBDA55}"/>
              </a:ext>
            </a:extLst>
          </p:cNvPr>
          <p:cNvGrpSpPr/>
          <p:nvPr/>
        </p:nvGrpSpPr>
        <p:grpSpPr>
          <a:xfrm>
            <a:off x="1353551" y="4473124"/>
            <a:ext cx="2984539" cy="816522"/>
            <a:chOff x="283598" y="1906534"/>
            <a:chExt cx="2984539" cy="816522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8BE3719C-9F98-26C9-92AD-721124BBD0B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D808BCEC-071B-858D-742B-52FD7E34561C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10786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>
            <a:extLst>
              <a:ext uri="{FF2B5EF4-FFF2-40B4-BE49-F238E27FC236}">
                <a16:creationId xmlns:a16="http://schemas.microsoft.com/office/drawing/2014/main" id="{95EF4BCE-CA52-FE4E-6032-5CD9EF7E2AFC}"/>
              </a:ext>
            </a:extLst>
          </p:cNvPr>
          <p:cNvSpPr txBox="1"/>
          <p:nvPr/>
        </p:nvSpPr>
        <p:spPr>
          <a:xfrm>
            <a:off x="5748207" y="452915"/>
            <a:ext cx="1388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/>
              <a:t>实习概述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587C419-DC18-C478-A2EE-5752E51859AB}"/>
              </a:ext>
            </a:extLst>
          </p:cNvPr>
          <p:cNvSpPr txBox="1"/>
          <p:nvPr/>
        </p:nvSpPr>
        <p:spPr>
          <a:xfrm>
            <a:off x="5071789" y="318259"/>
            <a:ext cx="6463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191C50"/>
                </a:solidFill>
                <a:latin typeface="字魂扁桃体" pitchFamily="2" charset="-122"/>
                <a:ea typeface="字魂扁桃体" pitchFamily="2" charset="-122"/>
              </a:rPr>
              <a:t>01</a:t>
            </a:r>
            <a:endParaRPr lang="zh-CN" altLang="en-US" sz="3200" dirty="0">
              <a:solidFill>
                <a:srgbClr val="191C50"/>
              </a:solidFill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0445FDF7-4DAB-FD17-A0B1-8D1B2ED872C3}"/>
              </a:ext>
            </a:extLst>
          </p:cNvPr>
          <p:cNvSpPr/>
          <p:nvPr/>
        </p:nvSpPr>
        <p:spPr>
          <a:xfrm>
            <a:off x="1899871" y="1738855"/>
            <a:ext cx="2016224" cy="2016224"/>
          </a:xfrm>
          <a:prstGeom prst="ellipse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D30C4F09-3528-FE10-1B34-D6954879418B}"/>
              </a:ext>
            </a:extLst>
          </p:cNvPr>
          <p:cNvSpPr/>
          <p:nvPr/>
        </p:nvSpPr>
        <p:spPr>
          <a:xfrm>
            <a:off x="2764149" y="3354969"/>
            <a:ext cx="1231900" cy="400110"/>
          </a:xfrm>
          <a:prstGeom prst="roundRect">
            <a:avLst>
              <a:gd name="adj" fmla="val 50000"/>
            </a:avLst>
          </a:prstGeom>
          <a:solidFill>
            <a:srgbClr val="FFEF1C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E2DBB05-DEE0-EFB2-9641-D7DE22C70FEF}"/>
              </a:ext>
            </a:extLst>
          </p:cNvPr>
          <p:cNvSpPr txBox="1"/>
          <p:nvPr/>
        </p:nvSpPr>
        <p:spPr>
          <a:xfrm>
            <a:off x="2976414" y="3367669"/>
            <a:ext cx="9396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关键词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E8FA1C8-2FD6-C75C-32CB-A026384DC24B}"/>
              </a:ext>
            </a:extLst>
          </p:cNvPr>
          <p:cNvGrpSpPr/>
          <p:nvPr/>
        </p:nvGrpSpPr>
        <p:grpSpPr>
          <a:xfrm>
            <a:off x="2681139" y="2283600"/>
            <a:ext cx="590550" cy="762000"/>
            <a:chOff x="2681139" y="2283600"/>
            <a:chExt cx="590550" cy="762000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A773EA09-B31B-F0D7-F9E7-FA97C147E407}"/>
                </a:ext>
              </a:extLst>
            </p:cNvPr>
            <p:cNvSpPr/>
            <p:nvPr/>
          </p:nvSpPr>
          <p:spPr>
            <a:xfrm>
              <a:off x="2681139" y="2283600"/>
              <a:ext cx="590550" cy="762000"/>
            </a:xfrm>
            <a:custGeom>
              <a:avLst/>
              <a:gdLst>
                <a:gd name="connsiteX0" fmla="*/ 57150 w 590550"/>
                <a:gd name="connsiteY0" fmla="*/ 704850 h 762000"/>
                <a:gd name="connsiteX1" fmla="*/ 57150 w 590550"/>
                <a:gd name="connsiteY1" fmla="*/ 57150 h 762000"/>
                <a:gd name="connsiteX2" fmla="*/ 295275 w 590550"/>
                <a:gd name="connsiteY2" fmla="*/ 57150 h 762000"/>
                <a:gd name="connsiteX3" fmla="*/ 295275 w 590550"/>
                <a:gd name="connsiteY3" fmla="*/ 257175 h 762000"/>
                <a:gd name="connsiteX4" fmla="*/ 533400 w 590550"/>
                <a:gd name="connsiteY4" fmla="*/ 257175 h 762000"/>
                <a:gd name="connsiteX5" fmla="*/ 533400 w 590550"/>
                <a:gd name="connsiteY5" fmla="*/ 704850 h 762000"/>
                <a:gd name="connsiteX6" fmla="*/ 57150 w 590550"/>
                <a:gd name="connsiteY6" fmla="*/ 704850 h 762000"/>
                <a:gd name="connsiteX7" fmla="*/ 352425 w 590550"/>
                <a:gd name="connsiteY7" fmla="*/ 80963 h 762000"/>
                <a:gd name="connsiteX8" fmla="*/ 471488 w 590550"/>
                <a:gd name="connsiteY8" fmla="*/ 200025 h 762000"/>
                <a:gd name="connsiteX9" fmla="*/ 352425 w 590550"/>
                <a:gd name="connsiteY9" fmla="*/ 200025 h 762000"/>
                <a:gd name="connsiteX10" fmla="*/ 352425 w 590550"/>
                <a:gd name="connsiteY10" fmla="*/ 80963 h 762000"/>
                <a:gd name="connsiteX11" fmla="*/ 352425 w 590550"/>
                <a:gd name="connsiteY11" fmla="*/ 0 h 762000"/>
                <a:gd name="connsiteX12" fmla="*/ 0 w 590550"/>
                <a:gd name="connsiteY12" fmla="*/ 0 h 762000"/>
                <a:gd name="connsiteX13" fmla="*/ 0 w 590550"/>
                <a:gd name="connsiteY13" fmla="*/ 762000 h 762000"/>
                <a:gd name="connsiteX14" fmla="*/ 590550 w 590550"/>
                <a:gd name="connsiteY14" fmla="*/ 762000 h 762000"/>
                <a:gd name="connsiteX15" fmla="*/ 590550 w 590550"/>
                <a:gd name="connsiteY15" fmla="*/ 209550 h 762000"/>
                <a:gd name="connsiteX16" fmla="*/ 352425 w 590550"/>
                <a:gd name="connsiteY16" fmla="*/ 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90550" h="762000">
                  <a:moveTo>
                    <a:pt x="57150" y="704850"/>
                  </a:moveTo>
                  <a:lnTo>
                    <a:pt x="57150" y="57150"/>
                  </a:lnTo>
                  <a:lnTo>
                    <a:pt x="295275" y="57150"/>
                  </a:lnTo>
                  <a:lnTo>
                    <a:pt x="295275" y="257175"/>
                  </a:lnTo>
                  <a:lnTo>
                    <a:pt x="533400" y="257175"/>
                  </a:lnTo>
                  <a:lnTo>
                    <a:pt x="533400" y="704850"/>
                  </a:lnTo>
                  <a:lnTo>
                    <a:pt x="57150" y="704850"/>
                  </a:lnTo>
                  <a:close/>
                  <a:moveTo>
                    <a:pt x="352425" y="80963"/>
                  </a:moveTo>
                  <a:lnTo>
                    <a:pt x="471488" y="200025"/>
                  </a:lnTo>
                  <a:lnTo>
                    <a:pt x="352425" y="200025"/>
                  </a:lnTo>
                  <a:lnTo>
                    <a:pt x="352425" y="80963"/>
                  </a:lnTo>
                  <a:close/>
                  <a:moveTo>
                    <a:pt x="352425" y="0"/>
                  </a:moveTo>
                  <a:lnTo>
                    <a:pt x="0" y="0"/>
                  </a:lnTo>
                  <a:lnTo>
                    <a:pt x="0" y="762000"/>
                  </a:lnTo>
                  <a:lnTo>
                    <a:pt x="590550" y="762000"/>
                  </a:lnTo>
                  <a:lnTo>
                    <a:pt x="590550" y="209550"/>
                  </a:lnTo>
                  <a:lnTo>
                    <a:pt x="352425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714F6F59-92C8-9F85-B3CA-A36BE111B54F}"/>
                </a:ext>
              </a:extLst>
            </p:cNvPr>
            <p:cNvSpPr/>
            <p:nvPr/>
          </p:nvSpPr>
          <p:spPr>
            <a:xfrm>
              <a:off x="2795439" y="2636025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2230C227-6F53-DAEE-531D-C2EB465A9A87}"/>
                </a:ext>
              </a:extLst>
            </p:cNvPr>
            <p:cNvSpPr/>
            <p:nvPr/>
          </p:nvSpPr>
          <p:spPr>
            <a:xfrm>
              <a:off x="2795439" y="2559825"/>
              <a:ext cx="123825" cy="38100"/>
            </a:xfrm>
            <a:custGeom>
              <a:avLst/>
              <a:gdLst>
                <a:gd name="connsiteX0" fmla="*/ 0 w 123825"/>
                <a:gd name="connsiteY0" fmla="*/ 0 h 38100"/>
                <a:gd name="connsiteX1" fmla="*/ 123825 w 123825"/>
                <a:gd name="connsiteY1" fmla="*/ 0 h 38100"/>
                <a:gd name="connsiteX2" fmla="*/ 123825 w 123825"/>
                <a:gd name="connsiteY2" fmla="*/ 38100 h 38100"/>
                <a:gd name="connsiteX3" fmla="*/ 0 w 12382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38100">
                  <a:moveTo>
                    <a:pt x="0" y="0"/>
                  </a:moveTo>
                  <a:lnTo>
                    <a:pt x="123825" y="0"/>
                  </a:lnTo>
                  <a:lnTo>
                    <a:pt x="123825" y="38100"/>
                  </a:lnTo>
                  <a:lnTo>
                    <a:pt x="0" y="3810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D4F9ADC2-3650-668C-8364-1DBC3729983D}"/>
                </a:ext>
              </a:extLst>
            </p:cNvPr>
            <p:cNvSpPr/>
            <p:nvPr/>
          </p:nvSpPr>
          <p:spPr>
            <a:xfrm>
              <a:off x="2795439" y="2712225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F3914F18-3F24-FEDD-F43A-282906EA0D60}"/>
                </a:ext>
              </a:extLst>
            </p:cNvPr>
            <p:cNvSpPr/>
            <p:nvPr/>
          </p:nvSpPr>
          <p:spPr>
            <a:xfrm>
              <a:off x="2795439" y="2788425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45F489D2-7ED6-5AC8-278B-1114C5A284C0}"/>
                </a:ext>
              </a:extLst>
            </p:cNvPr>
            <p:cNvSpPr/>
            <p:nvPr/>
          </p:nvSpPr>
          <p:spPr>
            <a:xfrm>
              <a:off x="2795439" y="2864625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3" name="椭圆 32">
            <a:extLst>
              <a:ext uri="{FF2B5EF4-FFF2-40B4-BE49-F238E27FC236}">
                <a16:creationId xmlns:a16="http://schemas.microsoft.com/office/drawing/2014/main" id="{F1AED147-7A3F-5903-3EE6-D91F7EE47C19}"/>
              </a:ext>
            </a:extLst>
          </p:cNvPr>
          <p:cNvSpPr/>
          <p:nvPr/>
        </p:nvSpPr>
        <p:spPr>
          <a:xfrm>
            <a:off x="5071789" y="1738855"/>
            <a:ext cx="2016224" cy="2016224"/>
          </a:xfrm>
          <a:prstGeom prst="ellipse">
            <a:avLst/>
          </a:prstGeom>
          <a:solidFill>
            <a:srgbClr val="FFEF1C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B0EA16BA-6B9D-942B-C909-AEF299EBEA05}"/>
              </a:ext>
            </a:extLst>
          </p:cNvPr>
          <p:cNvSpPr/>
          <p:nvPr/>
        </p:nvSpPr>
        <p:spPr>
          <a:xfrm>
            <a:off x="5936067" y="3354969"/>
            <a:ext cx="1231900" cy="40011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7" name="TextBox 4">
            <a:extLst>
              <a:ext uri="{FF2B5EF4-FFF2-40B4-BE49-F238E27FC236}">
                <a16:creationId xmlns:a16="http://schemas.microsoft.com/office/drawing/2014/main" id="{C957DC8E-4927-D275-DA3C-CE36EC3D1407}"/>
              </a:ext>
            </a:extLst>
          </p:cNvPr>
          <p:cNvSpPr txBox="1"/>
          <p:nvPr/>
        </p:nvSpPr>
        <p:spPr>
          <a:xfrm>
            <a:off x="6148332" y="3367669"/>
            <a:ext cx="9396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DD49DD07-0BA2-177E-DC3B-F0EB708BF1FA}"/>
              </a:ext>
            </a:extLst>
          </p:cNvPr>
          <p:cNvSpPr/>
          <p:nvPr/>
        </p:nvSpPr>
        <p:spPr>
          <a:xfrm>
            <a:off x="8243707" y="1738855"/>
            <a:ext cx="2016224" cy="2016224"/>
          </a:xfrm>
          <a:prstGeom prst="ellipse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D47AE0CC-2F98-A5A9-701B-99F4520B140E}"/>
              </a:ext>
            </a:extLst>
          </p:cNvPr>
          <p:cNvSpPr/>
          <p:nvPr/>
        </p:nvSpPr>
        <p:spPr>
          <a:xfrm>
            <a:off x="9107985" y="3354969"/>
            <a:ext cx="1231900" cy="400110"/>
          </a:xfrm>
          <a:prstGeom prst="roundRect">
            <a:avLst>
              <a:gd name="adj" fmla="val 50000"/>
            </a:avLst>
          </a:prstGeom>
          <a:solidFill>
            <a:srgbClr val="FFEF1C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TextBox 4">
            <a:extLst>
              <a:ext uri="{FF2B5EF4-FFF2-40B4-BE49-F238E27FC236}">
                <a16:creationId xmlns:a16="http://schemas.microsoft.com/office/drawing/2014/main" id="{D9F8FEA4-53B8-6C03-DEF0-E8DD4FAC3EB2}"/>
              </a:ext>
            </a:extLst>
          </p:cNvPr>
          <p:cNvSpPr txBox="1"/>
          <p:nvPr/>
        </p:nvSpPr>
        <p:spPr>
          <a:xfrm>
            <a:off x="9320250" y="3367669"/>
            <a:ext cx="9396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关键词</a:t>
            </a: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1AD4B969-20C0-DF32-E01C-ADFC0FE65A5A}"/>
              </a:ext>
            </a:extLst>
          </p:cNvPr>
          <p:cNvGrpSpPr/>
          <p:nvPr/>
        </p:nvGrpSpPr>
        <p:grpSpPr>
          <a:xfrm>
            <a:off x="9022594" y="2218319"/>
            <a:ext cx="595312" cy="762000"/>
            <a:chOff x="4098162" y="4518800"/>
            <a:chExt cx="595312" cy="762000"/>
          </a:xfrm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8F530825-E90D-5B13-419B-63B76C81E330}"/>
                </a:ext>
              </a:extLst>
            </p:cNvPr>
            <p:cNvSpPr/>
            <p:nvPr/>
          </p:nvSpPr>
          <p:spPr>
            <a:xfrm>
              <a:off x="4098162" y="4804550"/>
              <a:ext cx="595312" cy="476250"/>
            </a:xfrm>
            <a:custGeom>
              <a:avLst/>
              <a:gdLst>
                <a:gd name="connsiteX0" fmla="*/ 595312 w 595312"/>
                <a:gd name="connsiteY0" fmla="*/ 201930 h 476250"/>
                <a:gd name="connsiteX1" fmla="*/ 457200 w 595312"/>
                <a:gd name="connsiteY1" fmla="*/ 57150 h 476250"/>
                <a:gd name="connsiteX2" fmla="*/ 457200 w 595312"/>
                <a:gd name="connsiteY2" fmla="*/ 0 h 476250"/>
                <a:gd name="connsiteX3" fmla="*/ 0 w 595312"/>
                <a:gd name="connsiteY3" fmla="*/ 0 h 476250"/>
                <a:gd name="connsiteX4" fmla="*/ 0 w 595312"/>
                <a:gd name="connsiteY4" fmla="*/ 438150 h 476250"/>
                <a:gd name="connsiteX5" fmla="*/ 38100 w 595312"/>
                <a:gd name="connsiteY5" fmla="*/ 476250 h 476250"/>
                <a:gd name="connsiteX6" fmla="*/ 419100 w 595312"/>
                <a:gd name="connsiteY6" fmla="*/ 476250 h 476250"/>
                <a:gd name="connsiteX7" fmla="*/ 457200 w 595312"/>
                <a:gd name="connsiteY7" fmla="*/ 438150 h 476250"/>
                <a:gd name="connsiteX8" fmla="*/ 457200 w 595312"/>
                <a:gd name="connsiteY8" fmla="*/ 347663 h 476250"/>
                <a:gd name="connsiteX9" fmla="*/ 595312 w 595312"/>
                <a:gd name="connsiteY9" fmla="*/ 201930 h 476250"/>
                <a:gd name="connsiteX10" fmla="*/ 458153 w 595312"/>
                <a:gd name="connsiteY10" fmla="*/ 290513 h 476250"/>
                <a:gd name="connsiteX11" fmla="*/ 458153 w 595312"/>
                <a:gd name="connsiteY11" fmla="*/ 114300 h 476250"/>
                <a:gd name="connsiteX12" fmla="*/ 539115 w 595312"/>
                <a:gd name="connsiteY12" fmla="*/ 201930 h 476250"/>
                <a:gd name="connsiteX13" fmla="*/ 458153 w 595312"/>
                <a:gd name="connsiteY13" fmla="*/ 290513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95312" h="476250">
                  <a:moveTo>
                    <a:pt x="595312" y="201930"/>
                  </a:moveTo>
                  <a:cubicBezTo>
                    <a:pt x="595312" y="123825"/>
                    <a:pt x="534353" y="60960"/>
                    <a:pt x="457200" y="57150"/>
                  </a:cubicBezTo>
                  <a:lnTo>
                    <a:pt x="457200" y="0"/>
                  </a:lnTo>
                  <a:lnTo>
                    <a:pt x="0" y="0"/>
                  </a:lnTo>
                  <a:lnTo>
                    <a:pt x="0" y="438150"/>
                  </a:lnTo>
                  <a:cubicBezTo>
                    <a:pt x="0" y="459105"/>
                    <a:pt x="17145" y="476250"/>
                    <a:pt x="38100" y="476250"/>
                  </a:cubicBezTo>
                  <a:lnTo>
                    <a:pt x="419100" y="476250"/>
                  </a:lnTo>
                  <a:cubicBezTo>
                    <a:pt x="440055" y="476250"/>
                    <a:pt x="457200" y="459105"/>
                    <a:pt x="457200" y="438150"/>
                  </a:cubicBezTo>
                  <a:lnTo>
                    <a:pt x="457200" y="347663"/>
                  </a:lnTo>
                  <a:cubicBezTo>
                    <a:pt x="534353" y="343853"/>
                    <a:pt x="595312" y="280035"/>
                    <a:pt x="595312" y="201930"/>
                  </a:cubicBezTo>
                  <a:close/>
                  <a:moveTo>
                    <a:pt x="458153" y="290513"/>
                  </a:moveTo>
                  <a:lnTo>
                    <a:pt x="458153" y="114300"/>
                  </a:lnTo>
                  <a:cubicBezTo>
                    <a:pt x="503872" y="118110"/>
                    <a:pt x="539115" y="156210"/>
                    <a:pt x="539115" y="201930"/>
                  </a:cubicBezTo>
                  <a:cubicBezTo>
                    <a:pt x="539115" y="247650"/>
                    <a:pt x="502920" y="286703"/>
                    <a:pt x="458153" y="29051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072A8601-0E06-3C6B-EFBC-040D3EB51FB2}"/>
                </a:ext>
              </a:extLst>
            </p:cNvPr>
            <p:cNvSpPr/>
            <p:nvPr/>
          </p:nvSpPr>
          <p:spPr>
            <a:xfrm>
              <a:off x="4289614" y="4518800"/>
              <a:ext cx="66675" cy="172402"/>
            </a:xfrm>
            <a:custGeom>
              <a:avLst/>
              <a:gdLst>
                <a:gd name="connsiteX0" fmla="*/ 20003 w 66675"/>
                <a:gd name="connsiteY0" fmla="*/ 100013 h 172402"/>
                <a:gd name="connsiteX1" fmla="*/ 28575 w 66675"/>
                <a:gd name="connsiteY1" fmla="*/ 120015 h 172402"/>
                <a:gd name="connsiteX2" fmla="*/ 20003 w 66675"/>
                <a:gd name="connsiteY2" fmla="*/ 140018 h 172402"/>
                <a:gd name="connsiteX3" fmla="*/ 20003 w 66675"/>
                <a:gd name="connsiteY3" fmla="*/ 166688 h 172402"/>
                <a:gd name="connsiteX4" fmla="*/ 33338 w 66675"/>
                <a:gd name="connsiteY4" fmla="*/ 172403 h 172402"/>
                <a:gd name="connsiteX5" fmla="*/ 46673 w 66675"/>
                <a:gd name="connsiteY5" fmla="*/ 166688 h 172402"/>
                <a:gd name="connsiteX6" fmla="*/ 66675 w 66675"/>
                <a:gd name="connsiteY6" fmla="*/ 119063 h 172402"/>
                <a:gd name="connsiteX7" fmla="*/ 46673 w 66675"/>
                <a:gd name="connsiteY7" fmla="*/ 72390 h 172402"/>
                <a:gd name="connsiteX8" fmla="*/ 46673 w 66675"/>
                <a:gd name="connsiteY8" fmla="*/ 72390 h 172402"/>
                <a:gd name="connsiteX9" fmla="*/ 46673 w 66675"/>
                <a:gd name="connsiteY9" fmla="*/ 32385 h 172402"/>
                <a:gd name="connsiteX10" fmla="*/ 46673 w 66675"/>
                <a:gd name="connsiteY10" fmla="*/ 5715 h 172402"/>
                <a:gd name="connsiteX11" fmla="*/ 20003 w 66675"/>
                <a:gd name="connsiteY11" fmla="*/ 5715 h 172402"/>
                <a:gd name="connsiteX12" fmla="*/ 20003 w 66675"/>
                <a:gd name="connsiteY12" fmla="*/ 100013 h 172402"/>
                <a:gd name="connsiteX13" fmla="*/ 20003 w 66675"/>
                <a:gd name="connsiteY13" fmla="*/ 100013 h 17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675" h="172402">
                  <a:moveTo>
                    <a:pt x="20003" y="100013"/>
                  </a:moveTo>
                  <a:cubicBezTo>
                    <a:pt x="25718" y="105728"/>
                    <a:pt x="28575" y="112395"/>
                    <a:pt x="28575" y="120015"/>
                  </a:cubicBezTo>
                  <a:cubicBezTo>
                    <a:pt x="28575" y="127635"/>
                    <a:pt x="25718" y="135255"/>
                    <a:pt x="20003" y="140018"/>
                  </a:cubicBezTo>
                  <a:cubicBezTo>
                    <a:pt x="12382" y="147638"/>
                    <a:pt x="12382" y="159068"/>
                    <a:pt x="20003" y="166688"/>
                  </a:cubicBezTo>
                  <a:cubicBezTo>
                    <a:pt x="23813" y="170498"/>
                    <a:pt x="28575" y="172403"/>
                    <a:pt x="33338" y="172403"/>
                  </a:cubicBezTo>
                  <a:cubicBezTo>
                    <a:pt x="38100" y="172403"/>
                    <a:pt x="42863" y="170498"/>
                    <a:pt x="46673" y="166688"/>
                  </a:cubicBezTo>
                  <a:cubicBezTo>
                    <a:pt x="59055" y="154305"/>
                    <a:pt x="66675" y="137160"/>
                    <a:pt x="66675" y="119063"/>
                  </a:cubicBezTo>
                  <a:cubicBezTo>
                    <a:pt x="66675" y="100965"/>
                    <a:pt x="60007" y="84772"/>
                    <a:pt x="46673" y="72390"/>
                  </a:cubicBezTo>
                  <a:cubicBezTo>
                    <a:pt x="46673" y="72390"/>
                    <a:pt x="46673" y="72390"/>
                    <a:pt x="46673" y="72390"/>
                  </a:cubicBezTo>
                  <a:cubicBezTo>
                    <a:pt x="35243" y="60960"/>
                    <a:pt x="35243" y="42862"/>
                    <a:pt x="46673" y="32385"/>
                  </a:cubicBezTo>
                  <a:cubicBezTo>
                    <a:pt x="54293" y="24765"/>
                    <a:pt x="54293" y="13335"/>
                    <a:pt x="46673" y="5715"/>
                  </a:cubicBezTo>
                  <a:cubicBezTo>
                    <a:pt x="39053" y="-1905"/>
                    <a:pt x="27623" y="-1905"/>
                    <a:pt x="20003" y="5715"/>
                  </a:cubicBezTo>
                  <a:cubicBezTo>
                    <a:pt x="-6668" y="31433"/>
                    <a:pt x="-6668" y="74295"/>
                    <a:pt x="20003" y="100013"/>
                  </a:cubicBezTo>
                  <a:cubicBezTo>
                    <a:pt x="20003" y="100013"/>
                    <a:pt x="20003" y="100013"/>
                    <a:pt x="20003" y="10001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06D546F0-BF9B-AC92-C401-9336F37FFF18}"/>
                </a:ext>
              </a:extLst>
            </p:cNvPr>
            <p:cNvSpPr/>
            <p:nvPr/>
          </p:nvSpPr>
          <p:spPr>
            <a:xfrm>
              <a:off x="4393437" y="4574045"/>
              <a:ext cx="65960" cy="172402"/>
            </a:xfrm>
            <a:custGeom>
              <a:avLst/>
              <a:gdLst>
                <a:gd name="connsiteX0" fmla="*/ 20002 w 65960"/>
                <a:gd name="connsiteY0" fmla="*/ 100012 h 172402"/>
                <a:gd name="connsiteX1" fmla="*/ 20002 w 65960"/>
                <a:gd name="connsiteY1" fmla="*/ 140018 h 172402"/>
                <a:gd name="connsiteX2" fmla="*/ 20002 w 65960"/>
                <a:gd name="connsiteY2" fmla="*/ 166687 h 172402"/>
                <a:gd name="connsiteX3" fmla="*/ 33338 w 65960"/>
                <a:gd name="connsiteY3" fmla="*/ 172403 h 172402"/>
                <a:gd name="connsiteX4" fmla="*/ 46672 w 65960"/>
                <a:gd name="connsiteY4" fmla="*/ 166687 h 172402"/>
                <a:gd name="connsiteX5" fmla="*/ 46672 w 65960"/>
                <a:gd name="connsiteY5" fmla="*/ 72390 h 172402"/>
                <a:gd name="connsiteX6" fmla="*/ 46672 w 65960"/>
                <a:gd name="connsiteY6" fmla="*/ 72390 h 172402"/>
                <a:gd name="connsiteX7" fmla="*/ 38100 w 65960"/>
                <a:gd name="connsiteY7" fmla="*/ 52387 h 172402"/>
                <a:gd name="connsiteX8" fmla="*/ 46672 w 65960"/>
                <a:gd name="connsiteY8" fmla="*/ 32385 h 172402"/>
                <a:gd name="connsiteX9" fmla="*/ 46672 w 65960"/>
                <a:gd name="connsiteY9" fmla="*/ 5715 h 172402"/>
                <a:gd name="connsiteX10" fmla="*/ 20002 w 65960"/>
                <a:gd name="connsiteY10" fmla="*/ 5715 h 172402"/>
                <a:gd name="connsiteX11" fmla="*/ 0 w 65960"/>
                <a:gd name="connsiteY11" fmla="*/ 53340 h 172402"/>
                <a:gd name="connsiteX12" fmla="*/ 20002 w 65960"/>
                <a:gd name="connsiteY12" fmla="*/ 100012 h 172402"/>
                <a:gd name="connsiteX13" fmla="*/ 20002 w 65960"/>
                <a:gd name="connsiteY13" fmla="*/ 100012 h 17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960" h="172402">
                  <a:moveTo>
                    <a:pt x="20002" y="100012"/>
                  </a:moveTo>
                  <a:cubicBezTo>
                    <a:pt x="31432" y="111443"/>
                    <a:pt x="31432" y="129540"/>
                    <a:pt x="20002" y="140018"/>
                  </a:cubicBezTo>
                  <a:cubicBezTo>
                    <a:pt x="12382" y="147637"/>
                    <a:pt x="12382" y="159068"/>
                    <a:pt x="20002" y="166687"/>
                  </a:cubicBezTo>
                  <a:cubicBezTo>
                    <a:pt x="23813" y="170498"/>
                    <a:pt x="28575" y="172403"/>
                    <a:pt x="33338" y="172403"/>
                  </a:cubicBezTo>
                  <a:cubicBezTo>
                    <a:pt x="38100" y="172403"/>
                    <a:pt x="42863" y="170498"/>
                    <a:pt x="46672" y="166687"/>
                  </a:cubicBezTo>
                  <a:cubicBezTo>
                    <a:pt x="72390" y="140970"/>
                    <a:pt x="72390" y="98108"/>
                    <a:pt x="46672" y="72390"/>
                  </a:cubicBezTo>
                  <a:cubicBezTo>
                    <a:pt x="46672" y="72390"/>
                    <a:pt x="46672" y="72390"/>
                    <a:pt x="46672" y="72390"/>
                  </a:cubicBezTo>
                  <a:cubicBezTo>
                    <a:pt x="40957" y="66675"/>
                    <a:pt x="38100" y="60008"/>
                    <a:pt x="38100" y="52387"/>
                  </a:cubicBezTo>
                  <a:cubicBezTo>
                    <a:pt x="38100" y="44768"/>
                    <a:pt x="40957" y="37148"/>
                    <a:pt x="46672" y="32385"/>
                  </a:cubicBezTo>
                  <a:cubicBezTo>
                    <a:pt x="54293" y="24765"/>
                    <a:pt x="54293" y="13335"/>
                    <a:pt x="46672" y="5715"/>
                  </a:cubicBezTo>
                  <a:cubicBezTo>
                    <a:pt x="39052" y="-1905"/>
                    <a:pt x="27622" y="-1905"/>
                    <a:pt x="20002" y="5715"/>
                  </a:cubicBezTo>
                  <a:cubicBezTo>
                    <a:pt x="7620" y="18097"/>
                    <a:pt x="0" y="35243"/>
                    <a:pt x="0" y="53340"/>
                  </a:cubicBezTo>
                  <a:cubicBezTo>
                    <a:pt x="952" y="71437"/>
                    <a:pt x="7620" y="87630"/>
                    <a:pt x="20002" y="100012"/>
                  </a:cubicBezTo>
                  <a:cubicBezTo>
                    <a:pt x="20002" y="100012"/>
                    <a:pt x="20002" y="100012"/>
                    <a:pt x="20002" y="100012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E401816D-4653-D6C5-C937-457710F452C2}"/>
                </a:ext>
              </a:extLst>
            </p:cNvPr>
            <p:cNvSpPr/>
            <p:nvPr/>
          </p:nvSpPr>
          <p:spPr>
            <a:xfrm>
              <a:off x="4194365" y="4573092"/>
              <a:ext cx="66674" cy="173354"/>
            </a:xfrm>
            <a:custGeom>
              <a:avLst/>
              <a:gdLst>
                <a:gd name="connsiteX0" fmla="*/ 20002 w 66674"/>
                <a:gd name="connsiteY0" fmla="*/ 100965 h 173354"/>
                <a:gd name="connsiteX1" fmla="*/ 28575 w 66674"/>
                <a:gd name="connsiteY1" fmla="*/ 120967 h 173354"/>
                <a:gd name="connsiteX2" fmla="*/ 20002 w 66674"/>
                <a:gd name="connsiteY2" fmla="*/ 140970 h 173354"/>
                <a:gd name="connsiteX3" fmla="*/ 20002 w 66674"/>
                <a:gd name="connsiteY3" fmla="*/ 167640 h 173354"/>
                <a:gd name="connsiteX4" fmla="*/ 33337 w 66674"/>
                <a:gd name="connsiteY4" fmla="*/ 173355 h 173354"/>
                <a:gd name="connsiteX5" fmla="*/ 46673 w 66674"/>
                <a:gd name="connsiteY5" fmla="*/ 167640 h 173354"/>
                <a:gd name="connsiteX6" fmla="*/ 66675 w 66674"/>
                <a:gd name="connsiteY6" fmla="*/ 120015 h 173354"/>
                <a:gd name="connsiteX7" fmla="*/ 46673 w 66674"/>
                <a:gd name="connsiteY7" fmla="*/ 72390 h 173354"/>
                <a:gd name="connsiteX8" fmla="*/ 46673 w 66674"/>
                <a:gd name="connsiteY8" fmla="*/ 72390 h 173354"/>
                <a:gd name="connsiteX9" fmla="*/ 46673 w 66674"/>
                <a:gd name="connsiteY9" fmla="*/ 32385 h 173354"/>
                <a:gd name="connsiteX10" fmla="*/ 46673 w 66674"/>
                <a:gd name="connsiteY10" fmla="*/ 5715 h 173354"/>
                <a:gd name="connsiteX11" fmla="*/ 20002 w 66674"/>
                <a:gd name="connsiteY11" fmla="*/ 5715 h 173354"/>
                <a:gd name="connsiteX12" fmla="*/ 20002 w 66674"/>
                <a:gd name="connsiteY12" fmla="*/ 100965 h 173354"/>
                <a:gd name="connsiteX13" fmla="*/ 20002 w 66674"/>
                <a:gd name="connsiteY13" fmla="*/ 100965 h 173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674" h="173354">
                  <a:moveTo>
                    <a:pt x="20002" y="100965"/>
                  </a:moveTo>
                  <a:cubicBezTo>
                    <a:pt x="25717" y="106680"/>
                    <a:pt x="28575" y="113348"/>
                    <a:pt x="28575" y="120967"/>
                  </a:cubicBezTo>
                  <a:cubicBezTo>
                    <a:pt x="28575" y="128588"/>
                    <a:pt x="25717" y="136208"/>
                    <a:pt x="20002" y="140970"/>
                  </a:cubicBezTo>
                  <a:cubicBezTo>
                    <a:pt x="12383" y="148590"/>
                    <a:pt x="12383" y="160020"/>
                    <a:pt x="20002" y="167640"/>
                  </a:cubicBezTo>
                  <a:cubicBezTo>
                    <a:pt x="23812" y="171450"/>
                    <a:pt x="28575" y="173355"/>
                    <a:pt x="33337" y="173355"/>
                  </a:cubicBezTo>
                  <a:cubicBezTo>
                    <a:pt x="38100" y="173355"/>
                    <a:pt x="42862" y="171450"/>
                    <a:pt x="46673" y="167640"/>
                  </a:cubicBezTo>
                  <a:cubicBezTo>
                    <a:pt x="59055" y="155258"/>
                    <a:pt x="66675" y="138113"/>
                    <a:pt x="66675" y="120015"/>
                  </a:cubicBezTo>
                  <a:cubicBezTo>
                    <a:pt x="66675" y="101917"/>
                    <a:pt x="60007" y="85725"/>
                    <a:pt x="46673" y="72390"/>
                  </a:cubicBezTo>
                  <a:lnTo>
                    <a:pt x="46673" y="72390"/>
                  </a:lnTo>
                  <a:cubicBezTo>
                    <a:pt x="35243" y="60960"/>
                    <a:pt x="35243" y="42863"/>
                    <a:pt x="46673" y="32385"/>
                  </a:cubicBezTo>
                  <a:cubicBezTo>
                    <a:pt x="54293" y="24765"/>
                    <a:pt x="54293" y="13335"/>
                    <a:pt x="46673" y="5715"/>
                  </a:cubicBezTo>
                  <a:cubicBezTo>
                    <a:pt x="39052" y="-1905"/>
                    <a:pt x="27623" y="-1905"/>
                    <a:pt x="20002" y="5715"/>
                  </a:cubicBezTo>
                  <a:cubicBezTo>
                    <a:pt x="-6667" y="33338"/>
                    <a:pt x="-6667" y="75248"/>
                    <a:pt x="20002" y="100965"/>
                  </a:cubicBezTo>
                  <a:cubicBezTo>
                    <a:pt x="20002" y="100965"/>
                    <a:pt x="20002" y="100965"/>
                    <a:pt x="20002" y="10096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0" name="图形 12" descr="聊天气泡 纯色填充">
            <a:extLst>
              <a:ext uri="{FF2B5EF4-FFF2-40B4-BE49-F238E27FC236}">
                <a16:creationId xmlns:a16="http://schemas.microsoft.com/office/drawing/2014/main" id="{598A6F69-152C-CB18-BD89-6A57DB315515}"/>
              </a:ext>
            </a:extLst>
          </p:cNvPr>
          <p:cNvSpPr/>
          <p:nvPr/>
        </p:nvSpPr>
        <p:spPr>
          <a:xfrm>
            <a:off x="5759547" y="2378850"/>
            <a:ext cx="647701" cy="590550"/>
          </a:xfrm>
          <a:custGeom>
            <a:avLst/>
            <a:gdLst>
              <a:gd name="connsiteX0" fmla="*/ 32386 w 647701"/>
              <a:gd name="connsiteY0" fmla="*/ 0 h 590550"/>
              <a:gd name="connsiteX1" fmla="*/ 1 w 647701"/>
              <a:gd name="connsiteY1" fmla="*/ 32765 h 590550"/>
              <a:gd name="connsiteX2" fmla="*/ 1 w 647701"/>
              <a:gd name="connsiteY2" fmla="*/ 32766 h 590550"/>
              <a:gd name="connsiteX3" fmla="*/ 1 w 647701"/>
              <a:gd name="connsiteY3" fmla="*/ 426530 h 590550"/>
              <a:gd name="connsiteX4" fmla="*/ 1 w 647701"/>
              <a:gd name="connsiteY4" fmla="*/ 426530 h 590550"/>
              <a:gd name="connsiteX5" fmla="*/ 32384 w 647701"/>
              <a:gd name="connsiteY5" fmla="*/ 459296 h 590550"/>
              <a:gd name="connsiteX6" fmla="*/ 32386 w 647701"/>
              <a:gd name="connsiteY6" fmla="*/ 459296 h 590550"/>
              <a:gd name="connsiteX7" fmla="*/ 129541 w 647701"/>
              <a:gd name="connsiteY7" fmla="*/ 459296 h 590550"/>
              <a:gd name="connsiteX8" fmla="*/ 129541 w 647701"/>
              <a:gd name="connsiteY8" fmla="*/ 590550 h 590550"/>
              <a:gd name="connsiteX9" fmla="*/ 259081 w 647701"/>
              <a:gd name="connsiteY9" fmla="*/ 459296 h 590550"/>
              <a:gd name="connsiteX10" fmla="*/ 615316 w 647701"/>
              <a:gd name="connsiteY10" fmla="*/ 459296 h 590550"/>
              <a:gd name="connsiteX11" fmla="*/ 647701 w 647701"/>
              <a:gd name="connsiteY11" fmla="*/ 426531 h 590550"/>
              <a:gd name="connsiteX12" fmla="*/ 647701 w 647701"/>
              <a:gd name="connsiteY12" fmla="*/ 426530 h 590550"/>
              <a:gd name="connsiteX13" fmla="*/ 647701 w 647701"/>
              <a:gd name="connsiteY13" fmla="*/ 32766 h 590550"/>
              <a:gd name="connsiteX14" fmla="*/ 647701 w 647701"/>
              <a:gd name="connsiteY14" fmla="*/ 32766 h 590550"/>
              <a:gd name="connsiteX15" fmla="*/ 615317 w 647701"/>
              <a:gd name="connsiteY15" fmla="*/ 0 h 590550"/>
              <a:gd name="connsiteX16" fmla="*/ 615316 w 647701"/>
              <a:gd name="connsiteY16" fmla="*/ 0 h 590550"/>
              <a:gd name="connsiteX17" fmla="*/ 428626 w 647701"/>
              <a:gd name="connsiteY17" fmla="*/ 228600 h 590550"/>
              <a:gd name="connsiteX18" fmla="*/ 476251 w 647701"/>
              <a:gd name="connsiteY18" fmla="*/ 180975 h 590550"/>
              <a:gd name="connsiteX19" fmla="*/ 523876 w 647701"/>
              <a:gd name="connsiteY19" fmla="*/ 228600 h 590550"/>
              <a:gd name="connsiteX20" fmla="*/ 476251 w 647701"/>
              <a:gd name="connsiteY20" fmla="*/ 276225 h 590550"/>
              <a:gd name="connsiteX21" fmla="*/ 428626 w 647701"/>
              <a:gd name="connsiteY21" fmla="*/ 228600 h 590550"/>
              <a:gd name="connsiteX22" fmla="*/ 276226 w 647701"/>
              <a:gd name="connsiteY22" fmla="*/ 228600 h 590550"/>
              <a:gd name="connsiteX23" fmla="*/ 323851 w 647701"/>
              <a:gd name="connsiteY23" fmla="*/ 180975 h 590550"/>
              <a:gd name="connsiteX24" fmla="*/ 371476 w 647701"/>
              <a:gd name="connsiteY24" fmla="*/ 228600 h 590550"/>
              <a:gd name="connsiteX25" fmla="*/ 323851 w 647701"/>
              <a:gd name="connsiteY25" fmla="*/ 276225 h 590550"/>
              <a:gd name="connsiteX26" fmla="*/ 276226 w 647701"/>
              <a:gd name="connsiteY26" fmla="*/ 228600 h 590550"/>
              <a:gd name="connsiteX27" fmla="*/ 123826 w 647701"/>
              <a:gd name="connsiteY27" fmla="*/ 228600 h 590550"/>
              <a:gd name="connsiteX28" fmla="*/ 171451 w 647701"/>
              <a:gd name="connsiteY28" fmla="*/ 180975 h 590550"/>
              <a:gd name="connsiteX29" fmla="*/ 219076 w 647701"/>
              <a:gd name="connsiteY29" fmla="*/ 228600 h 590550"/>
              <a:gd name="connsiteX30" fmla="*/ 171451 w 647701"/>
              <a:gd name="connsiteY30" fmla="*/ 276225 h 590550"/>
              <a:gd name="connsiteX31" fmla="*/ 123826 w 647701"/>
              <a:gd name="connsiteY31" fmla="*/ 228600 h 59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47701" h="590550">
                <a:moveTo>
                  <a:pt x="32386" y="0"/>
                </a:moveTo>
                <a:cubicBezTo>
                  <a:pt x="14395" y="105"/>
                  <a:pt x="-104" y="14774"/>
                  <a:pt x="1" y="32765"/>
                </a:cubicBezTo>
                <a:cubicBezTo>
                  <a:pt x="1" y="32765"/>
                  <a:pt x="1" y="32766"/>
                  <a:pt x="1" y="32766"/>
                </a:cubicBezTo>
                <a:lnTo>
                  <a:pt x="1" y="426530"/>
                </a:lnTo>
                <a:lnTo>
                  <a:pt x="1" y="426530"/>
                </a:lnTo>
                <a:cubicBezTo>
                  <a:pt x="-105" y="444520"/>
                  <a:pt x="14394" y="459190"/>
                  <a:pt x="32384" y="459296"/>
                </a:cubicBezTo>
                <a:cubicBezTo>
                  <a:pt x="32385" y="459296"/>
                  <a:pt x="32385" y="459296"/>
                  <a:pt x="32386" y="459296"/>
                </a:cubicBezTo>
                <a:lnTo>
                  <a:pt x="129541" y="459296"/>
                </a:lnTo>
                <a:lnTo>
                  <a:pt x="129541" y="590550"/>
                </a:lnTo>
                <a:lnTo>
                  <a:pt x="259081" y="459296"/>
                </a:lnTo>
                <a:lnTo>
                  <a:pt x="615316" y="459296"/>
                </a:lnTo>
                <a:cubicBezTo>
                  <a:pt x="633306" y="459191"/>
                  <a:pt x="647805" y="444521"/>
                  <a:pt x="647701" y="426531"/>
                </a:cubicBezTo>
                <a:cubicBezTo>
                  <a:pt x="647701" y="426530"/>
                  <a:pt x="647701" y="426530"/>
                  <a:pt x="647701" y="426530"/>
                </a:cubicBezTo>
                <a:lnTo>
                  <a:pt x="647701" y="32766"/>
                </a:lnTo>
                <a:lnTo>
                  <a:pt x="647701" y="32766"/>
                </a:lnTo>
                <a:cubicBezTo>
                  <a:pt x="647806" y="14775"/>
                  <a:pt x="633307" y="106"/>
                  <a:pt x="615317" y="0"/>
                </a:cubicBezTo>
                <a:cubicBezTo>
                  <a:pt x="615316" y="0"/>
                  <a:pt x="615316" y="0"/>
                  <a:pt x="615316" y="0"/>
                </a:cubicBezTo>
                <a:close/>
                <a:moveTo>
                  <a:pt x="428626" y="228600"/>
                </a:moveTo>
                <a:cubicBezTo>
                  <a:pt x="428626" y="202297"/>
                  <a:pt x="449948" y="180975"/>
                  <a:pt x="476251" y="180975"/>
                </a:cubicBezTo>
                <a:cubicBezTo>
                  <a:pt x="502553" y="180975"/>
                  <a:pt x="523876" y="202297"/>
                  <a:pt x="523876" y="228600"/>
                </a:cubicBezTo>
                <a:cubicBezTo>
                  <a:pt x="523876" y="254903"/>
                  <a:pt x="502553" y="276225"/>
                  <a:pt x="476251" y="276225"/>
                </a:cubicBezTo>
                <a:cubicBezTo>
                  <a:pt x="449948" y="276225"/>
                  <a:pt x="428626" y="254903"/>
                  <a:pt x="428626" y="228600"/>
                </a:cubicBezTo>
                <a:close/>
                <a:moveTo>
                  <a:pt x="276226" y="228600"/>
                </a:moveTo>
                <a:cubicBezTo>
                  <a:pt x="276226" y="202297"/>
                  <a:pt x="297548" y="180975"/>
                  <a:pt x="323851" y="180975"/>
                </a:cubicBezTo>
                <a:cubicBezTo>
                  <a:pt x="350153" y="180975"/>
                  <a:pt x="371476" y="202297"/>
                  <a:pt x="371476" y="228600"/>
                </a:cubicBezTo>
                <a:cubicBezTo>
                  <a:pt x="371476" y="254903"/>
                  <a:pt x="350153" y="276225"/>
                  <a:pt x="323851" y="276225"/>
                </a:cubicBezTo>
                <a:cubicBezTo>
                  <a:pt x="297548" y="276225"/>
                  <a:pt x="276226" y="254903"/>
                  <a:pt x="276226" y="228600"/>
                </a:cubicBezTo>
                <a:close/>
                <a:moveTo>
                  <a:pt x="123826" y="228600"/>
                </a:moveTo>
                <a:cubicBezTo>
                  <a:pt x="123826" y="202297"/>
                  <a:pt x="145148" y="180975"/>
                  <a:pt x="171451" y="180975"/>
                </a:cubicBezTo>
                <a:cubicBezTo>
                  <a:pt x="197753" y="180975"/>
                  <a:pt x="219076" y="202297"/>
                  <a:pt x="219076" y="228600"/>
                </a:cubicBezTo>
                <a:cubicBezTo>
                  <a:pt x="219076" y="254903"/>
                  <a:pt x="197753" y="276225"/>
                  <a:pt x="171451" y="276225"/>
                </a:cubicBezTo>
                <a:cubicBezTo>
                  <a:pt x="145148" y="276225"/>
                  <a:pt x="123826" y="254903"/>
                  <a:pt x="123826" y="228600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302024C4-18E2-4795-8E0C-0A1D64D85042}"/>
              </a:ext>
            </a:extLst>
          </p:cNvPr>
          <p:cNvGrpSpPr/>
          <p:nvPr/>
        </p:nvGrpSpPr>
        <p:grpSpPr>
          <a:xfrm>
            <a:off x="1739566" y="4211678"/>
            <a:ext cx="2235567" cy="1047355"/>
            <a:chOff x="649026" y="1906534"/>
            <a:chExt cx="2235567" cy="1047355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4FB0770B-7A74-18F1-034F-457CF3DBEC2F}"/>
                </a:ext>
              </a:extLst>
            </p:cNvPr>
            <p:cNvSpPr txBox="1"/>
            <p:nvPr/>
          </p:nvSpPr>
          <p:spPr>
            <a:xfrm>
              <a:off x="708066" y="2190603"/>
              <a:ext cx="211749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C9E8E84A-0E13-56ED-7E71-3DC0B595518A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89CF2F0C-348F-D8AB-71F7-3BF4A7C5245F}"/>
              </a:ext>
            </a:extLst>
          </p:cNvPr>
          <p:cNvGrpSpPr/>
          <p:nvPr/>
        </p:nvGrpSpPr>
        <p:grpSpPr>
          <a:xfrm>
            <a:off x="4978216" y="4211678"/>
            <a:ext cx="2235567" cy="1047355"/>
            <a:chOff x="649026" y="1906534"/>
            <a:chExt cx="2235567" cy="1047355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3E47873D-B7BF-8DF3-C6C8-B973FA1A38D3}"/>
                </a:ext>
              </a:extLst>
            </p:cNvPr>
            <p:cNvSpPr txBox="1"/>
            <p:nvPr/>
          </p:nvSpPr>
          <p:spPr>
            <a:xfrm>
              <a:off x="708066" y="2190603"/>
              <a:ext cx="211749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FD9150CD-3445-F844-A0A6-7341E3A815FC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6DCAA02D-82DB-037C-102E-3E86C56A94BC}"/>
              </a:ext>
            </a:extLst>
          </p:cNvPr>
          <p:cNvGrpSpPr/>
          <p:nvPr/>
        </p:nvGrpSpPr>
        <p:grpSpPr>
          <a:xfrm>
            <a:off x="8231608" y="4211678"/>
            <a:ext cx="2235567" cy="1047355"/>
            <a:chOff x="649026" y="1906534"/>
            <a:chExt cx="2235567" cy="1047355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E24015A8-8EDD-EF2A-2472-7976BC5A7A61}"/>
                </a:ext>
              </a:extLst>
            </p:cNvPr>
            <p:cNvSpPr txBox="1"/>
            <p:nvPr/>
          </p:nvSpPr>
          <p:spPr>
            <a:xfrm>
              <a:off x="708066" y="2190603"/>
              <a:ext cx="211749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9F66C40C-6C26-1767-9D92-95F15E55C8B8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2249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1">
            <a:extLst>
              <a:ext uri="{FF2B5EF4-FFF2-40B4-BE49-F238E27FC236}">
                <a16:creationId xmlns:a16="http://schemas.microsoft.com/office/drawing/2014/main" id="{DA1F639D-F59E-07B3-FB8A-A7AE81205F2E}"/>
              </a:ext>
            </a:extLst>
          </p:cNvPr>
          <p:cNvSpPr/>
          <p:nvPr/>
        </p:nvSpPr>
        <p:spPr>
          <a:xfrm>
            <a:off x="2188300" y="2753846"/>
            <a:ext cx="2448272" cy="2737091"/>
          </a:xfrm>
          <a:prstGeom prst="roundRect">
            <a:avLst>
              <a:gd name="adj" fmla="val 9450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7" name="圆角矩形 7">
            <a:extLst>
              <a:ext uri="{FF2B5EF4-FFF2-40B4-BE49-F238E27FC236}">
                <a16:creationId xmlns:a16="http://schemas.microsoft.com/office/drawing/2014/main" id="{ABCB67A4-257F-22E6-AEC0-FC08CF0A8A4F}"/>
              </a:ext>
            </a:extLst>
          </p:cNvPr>
          <p:cNvSpPr/>
          <p:nvPr/>
        </p:nvSpPr>
        <p:spPr>
          <a:xfrm>
            <a:off x="4906120" y="2753845"/>
            <a:ext cx="2448272" cy="2737091"/>
          </a:xfrm>
          <a:prstGeom prst="roundRect">
            <a:avLst>
              <a:gd name="adj" fmla="val 7846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8" name="圆角矩形 8">
            <a:extLst>
              <a:ext uri="{FF2B5EF4-FFF2-40B4-BE49-F238E27FC236}">
                <a16:creationId xmlns:a16="http://schemas.microsoft.com/office/drawing/2014/main" id="{0FE049F3-BD25-6AA1-284F-B85E90DC1A4B}"/>
              </a:ext>
            </a:extLst>
          </p:cNvPr>
          <p:cNvSpPr/>
          <p:nvPr/>
        </p:nvSpPr>
        <p:spPr>
          <a:xfrm>
            <a:off x="7640259" y="2753844"/>
            <a:ext cx="2448272" cy="2737091"/>
          </a:xfrm>
          <a:prstGeom prst="roundRect">
            <a:avLst>
              <a:gd name="adj" fmla="val 7445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5EF4BCE-CA52-FE4E-6032-5CD9EF7E2AFC}"/>
              </a:ext>
            </a:extLst>
          </p:cNvPr>
          <p:cNvSpPr txBox="1"/>
          <p:nvPr/>
        </p:nvSpPr>
        <p:spPr>
          <a:xfrm>
            <a:off x="5748207" y="452915"/>
            <a:ext cx="1388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/>
              <a:t>实习概述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587C419-DC18-C478-A2EE-5752E51859AB}"/>
              </a:ext>
            </a:extLst>
          </p:cNvPr>
          <p:cNvSpPr txBox="1"/>
          <p:nvPr/>
        </p:nvSpPr>
        <p:spPr>
          <a:xfrm>
            <a:off x="5071789" y="318259"/>
            <a:ext cx="6463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191C50"/>
                </a:solidFill>
                <a:latin typeface="字魂扁桃体" pitchFamily="2" charset="-122"/>
                <a:ea typeface="字魂扁桃体" pitchFamily="2" charset="-122"/>
              </a:rPr>
              <a:t>01</a:t>
            </a:r>
            <a:endParaRPr lang="zh-CN" altLang="en-US" sz="3200" dirty="0">
              <a:solidFill>
                <a:srgbClr val="191C50"/>
              </a:solidFill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EC772DF9-BD34-A41B-57E0-28D9C2B70920}"/>
              </a:ext>
            </a:extLst>
          </p:cNvPr>
          <p:cNvSpPr/>
          <p:nvPr/>
        </p:nvSpPr>
        <p:spPr>
          <a:xfrm>
            <a:off x="5355788" y="1514751"/>
            <a:ext cx="1509486" cy="1509486"/>
          </a:xfrm>
          <a:prstGeom prst="ellipse">
            <a:avLst/>
          </a:prstGeom>
          <a:solidFill>
            <a:srgbClr val="FFEF1C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9AAF340D-CFA5-CB2D-BCE5-F77878E7D755}"/>
              </a:ext>
            </a:extLst>
          </p:cNvPr>
          <p:cNvSpPr/>
          <p:nvPr/>
        </p:nvSpPr>
        <p:spPr>
          <a:xfrm>
            <a:off x="8086589" y="1505407"/>
            <a:ext cx="1509486" cy="1509486"/>
          </a:xfrm>
          <a:prstGeom prst="ellipse">
            <a:avLst/>
          </a:prstGeom>
          <a:solidFill>
            <a:srgbClr val="FFEF1C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1369BA3F-EB9E-C40B-46EC-D05591C8ACB8}"/>
              </a:ext>
            </a:extLst>
          </p:cNvPr>
          <p:cNvSpPr/>
          <p:nvPr/>
        </p:nvSpPr>
        <p:spPr>
          <a:xfrm>
            <a:off x="2626096" y="1519921"/>
            <a:ext cx="1509486" cy="1509486"/>
          </a:xfrm>
          <a:prstGeom prst="ellipse">
            <a:avLst/>
          </a:prstGeom>
          <a:solidFill>
            <a:srgbClr val="FFEF1C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A734C46-2127-86FD-9605-26BD2EAE0C38}"/>
              </a:ext>
            </a:extLst>
          </p:cNvPr>
          <p:cNvSpPr/>
          <p:nvPr/>
        </p:nvSpPr>
        <p:spPr>
          <a:xfrm>
            <a:off x="2880706" y="2062214"/>
            <a:ext cx="9925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添加标题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A309DCE-4470-AE00-1E24-C8F9A911A434}"/>
              </a:ext>
            </a:extLst>
          </p:cNvPr>
          <p:cNvGrpSpPr/>
          <p:nvPr/>
        </p:nvGrpSpPr>
        <p:grpSpPr>
          <a:xfrm>
            <a:off x="5863733" y="4943959"/>
            <a:ext cx="612647" cy="557858"/>
            <a:chOff x="4136572" y="740228"/>
            <a:chExt cx="1785257" cy="1625601"/>
          </a:xfrm>
          <a:solidFill>
            <a:srgbClr val="191C50"/>
          </a:solidFill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704C2E9-FAEF-0595-7136-6E5DD4D260E9}"/>
                </a:ext>
              </a:extLst>
            </p:cNvPr>
            <p:cNvGrpSpPr/>
            <p:nvPr/>
          </p:nvGrpSpPr>
          <p:grpSpPr>
            <a:xfrm>
              <a:off x="4136572" y="1030514"/>
              <a:ext cx="856343" cy="1320801"/>
              <a:chOff x="4136572" y="1030514"/>
              <a:chExt cx="856343" cy="1320801"/>
            </a:xfrm>
            <a:grpFill/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79DBBDD7-7428-10C6-D540-6DEADE138D82}"/>
                  </a:ext>
                </a:extLst>
              </p:cNvPr>
              <p:cNvSpPr/>
              <p:nvPr/>
            </p:nvSpPr>
            <p:spPr>
              <a:xfrm>
                <a:off x="4238171" y="1030514"/>
                <a:ext cx="667657" cy="66765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同侧圆角矩形 26">
                <a:extLst>
                  <a:ext uri="{FF2B5EF4-FFF2-40B4-BE49-F238E27FC236}">
                    <a16:creationId xmlns:a16="http://schemas.microsoft.com/office/drawing/2014/main" id="{267BD5F4-7919-B739-09A3-E8453E635ABF}"/>
                  </a:ext>
                </a:extLst>
              </p:cNvPr>
              <p:cNvSpPr/>
              <p:nvPr/>
            </p:nvSpPr>
            <p:spPr>
              <a:xfrm>
                <a:off x="4136572" y="1756229"/>
                <a:ext cx="856343" cy="59508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358A216A-418F-35D2-1DC5-19F0F32F3877}"/>
                </a:ext>
              </a:extLst>
            </p:cNvPr>
            <p:cNvSpPr/>
            <p:nvPr/>
          </p:nvSpPr>
          <p:spPr>
            <a:xfrm>
              <a:off x="5152569" y="740228"/>
              <a:ext cx="667657" cy="6676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同侧圆角矩形 16">
              <a:extLst>
                <a:ext uri="{FF2B5EF4-FFF2-40B4-BE49-F238E27FC236}">
                  <a16:creationId xmlns:a16="http://schemas.microsoft.com/office/drawing/2014/main" id="{D2F0BF62-EE91-EB9F-2673-C92FB47DCCC4}"/>
                </a:ext>
              </a:extLst>
            </p:cNvPr>
            <p:cNvSpPr/>
            <p:nvPr/>
          </p:nvSpPr>
          <p:spPr>
            <a:xfrm>
              <a:off x="5065486" y="1465943"/>
              <a:ext cx="856343" cy="899886"/>
            </a:xfrm>
            <a:prstGeom prst="round2SameRect">
              <a:avLst>
                <a:gd name="adj1" fmla="val 29661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" name="任意多边形 27" descr="D:\51PPT模板网\51pptmoban.com\图片001.jpg">
            <a:extLst>
              <a:ext uri="{FF2B5EF4-FFF2-40B4-BE49-F238E27FC236}">
                <a16:creationId xmlns:a16="http://schemas.microsoft.com/office/drawing/2014/main" id="{A8711350-822F-5245-57E4-E0B3E6B350E0}"/>
              </a:ext>
            </a:extLst>
          </p:cNvPr>
          <p:cNvSpPr/>
          <p:nvPr/>
        </p:nvSpPr>
        <p:spPr>
          <a:xfrm>
            <a:off x="3143627" y="4989644"/>
            <a:ext cx="653730" cy="522984"/>
          </a:xfrm>
          <a:custGeom>
            <a:avLst/>
            <a:gdLst>
              <a:gd name="connsiteX0" fmla="*/ 254000 w 2032001"/>
              <a:gd name="connsiteY0" fmla="*/ 725715 h 1625601"/>
              <a:gd name="connsiteX1" fmla="*/ 602343 w 2032001"/>
              <a:gd name="connsiteY1" fmla="*/ 725715 h 1625601"/>
              <a:gd name="connsiteX2" fmla="*/ 856343 w 2032001"/>
              <a:gd name="connsiteY2" fmla="*/ 979715 h 1625601"/>
              <a:gd name="connsiteX3" fmla="*/ 856343 w 2032001"/>
              <a:gd name="connsiteY3" fmla="*/ 1625601 h 1625601"/>
              <a:gd name="connsiteX4" fmla="*/ 0 w 2032001"/>
              <a:gd name="connsiteY4" fmla="*/ 1625601 h 1625601"/>
              <a:gd name="connsiteX5" fmla="*/ 0 w 2032001"/>
              <a:gd name="connsiteY5" fmla="*/ 979715 h 1625601"/>
              <a:gd name="connsiteX6" fmla="*/ 254000 w 2032001"/>
              <a:gd name="connsiteY6" fmla="*/ 725715 h 1625601"/>
              <a:gd name="connsiteX7" fmla="*/ 1769610 w 2032001"/>
              <a:gd name="connsiteY7" fmla="*/ 629994 h 1625601"/>
              <a:gd name="connsiteX8" fmla="*/ 1656897 w 2032001"/>
              <a:gd name="connsiteY8" fmla="*/ 742707 h 1625601"/>
              <a:gd name="connsiteX9" fmla="*/ 1769610 w 2032001"/>
              <a:gd name="connsiteY9" fmla="*/ 855420 h 1625601"/>
              <a:gd name="connsiteX10" fmla="*/ 1882323 w 2032001"/>
              <a:gd name="connsiteY10" fmla="*/ 742707 h 1625601"/>
              <a:gd name="connsiteX11" fmla="*/ 1769610 w 2032001"/>
              <a:gd name="connsiteY11" fmla="*/ 629994 h 1625601"/>
              <a:gd name="connsiteX12" fmla="*/ 1161144 w 2032001"/>
              <a:gd name="connsiteY12" fmla="*/ 246276 h 1625601"/>
              <a:gd name="connsiteX13" fmla="*/ 1161144 w 2032001"/>
              <a:gd name="connsiteY13" fmla="*/ 478505 h 1625601"/>
              <a:gd name="connsiteX14" fmla="*/ 1872344 w 2032001"/>
              <a:gd name="connsiteY14" fmla="*/ 478505 h 1625601"/>
              <a:gd name="connsiteX15" fmla="*/ 1872344 w 2032001"/>
              <a:gd name="connsiteY15" fmla="*/ 246276 h 1625601"/>
              <a:gd name="connsiteX16" fmla="*/ 1016001 w 2032001"/>
              <a:gd name="connsiteY16" fmla="*/ 28795 h 1625601"/>
              <a:gd name="connsiteX17" fmla="*/ 2032001 w 2032001"/>
              <a:gd name="connsiteY17" fmla="*/ 28795 h 1625601"/>
              <a:gd name="connsiteX18" fmla="*/ 2032001 w 2032001"/>
              <a:gd name="connsiteY18" fmla="*/ 1596339 h 1625601"/>
              <a:gd name="connsiteX19" fmla="*/ 1016001 w 2032001"/>
              <a:gd name="connsiteY19" fmla="*/ 1596339 h 1625601"/>
              <a:gd name="connsiteX20" fmla="*/ 420912 w 2032001"/>
              <a:gd name="connsiteY20" fmla="*/ 0 h 1625601"/>
              <a:gd name="connsiteX21" fmla="*/ 754741 w 2032001"/>
              <a:gd name="connsiteY21" fmla="*/ 333829 h 1625601"/>
              <a:gd name="connsiteX22" fmla="*/ 420912 w 2032001"/>
              <a:gd name="connsiteY22" fmla="*/ 667658 h 1625601"/>
              <a:gd name="connsiteX23" fmla="*/ 87083 w 2032001"/>
              <a:gd name="connsiteY23" fmla="*/ 333829 h 1625601"/>
              <a:gd name="connsiteX24" fmla="*/ 420912 w 2032001"/>
              <a:gd name="connsiteY24" fmla="*/ 0 h 1625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032001" h="1625601">
                <a:moveTo>
                  <a:pt x="254000" y="725715"/>
                </a:moveTo>
                <a:lnTo>
                  <a:pt x="602343" y="725715"/>
                </a:lnTo>
                <a:cubicBezTo>
                  <a:pt x="742623" y="725715"/>
                  <a:pt x="856343" y="839435"/>
                  <a:pt x="856343" y="979715"/>
                </a:cubicBezTo>
                <a:lnTo>
                  <a:pt x="856343" y="1625601"/>
                </a:lnTo>
                <a:lnTo>
                  <a:pt x="0" y="1625601"/>
                </a:lnTo>
                <a:lnTo>
                  <a:pt x="0" y="979715"/>
                </a:lnTo>
                <a:cubicBezTo>
                  <a:pt x="0" y="839435"/>
                  <a:pt x="113720" y="725715"/>
                  <a:pt x="254000" y="725715"/>
                </a:cubicBezTo>
                <a:close/>
                <a:moveTo>
                  <a:pt x="1769610" y="629994"/>
                </a:moveTo>
                <a:cubicBezTo>
                  <a:pt x="1707360" y="629994"/>
                  <a:pt x="1656897" y="680457"/>
                  <a:pt x="1656897" y="742707"/>
                </a:cubicBezTo>
                <a:cubicBezTo>
                  <a:pt x="1656897" y="804957"/>
                  <a:pt x="1707360" y="855420"/>
                  <a:pt x="1769610" y="855420"/>
                </a:cubicBezTo>
                <a:cubicBezTo>
                  <a:pt x="1831860" y="855420"/>
                  <a:pt x="1882323" y="804957"/>
                  <a:pt x="1882323" y="742707"/>
                </a:cubicBezTo>
                <a:cubicBezTo>
                  <a:pt x="1882323" y="680457"/>
                  <a:pt x="1831860" y="629994"/>
                  <a:pt x="1769610" y="629994"/>
                </a:cubicBezTo>
                <a:close/>
                <a:moveTo>
                  <a:pt x="1161144" y="246276"/>
                </a:moveTo>
                <a:lnTo>
                  <a:pt x="1161144" y="478505"/>
                </a:lnTo>
                <a:lnTo>
                  <a:pt x="1872344" y="478505"/>
                </a:lnTo>
                <a:lnTo>
                  <a:pt x="1872344" y="246276"/>
                </a:lnTo>
                <a:close/>
                <a:moveTo>
                  <a:pt x="1016001" y="28795"/>
                </a:moveTo>
                <a:lnTo>
                  <a:pt x="2032001" y="28795"/>
                </a:lnTo>
                <a:lnTo>
                  <a:pt x="2032001" y="1596339"/>
                </a:lnTo>
                <a:lnTo>
                  <a:pt x="1016001" y="1596339"/>
                </a:lnTo>
                <a:close/>
                <a:moveTo>
                  <a:pt x="420912" y="0"/>
                </a:moveTo>
                <a:cubicBezTo>
                  <a:pt x="605281" y="0"/>
                  <a:pt x="754741" y="149460"/>
                  <a:pt x="754741" y="333829"/>
                </a:cubicBezTo>
                <a:cubicBezTo>
                  <a:pt x="754741" y="518198"/>
                  <a:pt x="605281" y="667658"/>
                  <a:pt x="420912" y="667658"/>
                </a:cubicBezTo>
                <a:cubicBezTo>
                  <a:pt x="236543" y="667658"/>
                  <a:pt x="87083" y="518198"/>
                  <a:pt x="87083" y="333829"/>
                </a:cubicBezTo>
                <a:cubicBezTo>
                  <a:pt x="87083" y="149460"/>
                  <a:pt x="236543" y="0"/>
                  <a:pt x="420912" y="0"/>
                </a:cubicBezTo>
                <a:close/>
              </a:path>
            </a:pathLst>
          </a:custGeom>
          <a:solidFill>
            <a:srgbClr val="191C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任意多边形 28" descr="D:\51PPT模板网\51pptmoban.com\图片001.jpg">
            <a:extLst>
              <a:ext uri="{FF2B5EF4-FFF2-40B4-BE49-F238E27FC236}">
                <a16:creationId xmlns:a16="http://schemas.microsoft.com/office/drawing/2014/main" id="{CC031202-6E0D-457F-B450-2A10F996C4E6}"/>
              </a:ext>
            </a:extLst>
          </p:cNvPr>
          <p:cNvSpPr/>
          <p:nvPr/>
        </p:nvSpPr>
        <p:spPr>
          <a:xfrm>
            <a:off x="8596311" y="4975130"/>
            <a:ext cx="710950" cy="512173"/>
          </a:xfrm>
          <a:custGeom>
            <a:avLst/>
            <a:gdLst>
              <a:gd name="connsiteX0" fmla="*/ 254000 w 2256504"/>
              <a:gd name="connsiteY0" fmla="*/ 725715 h 1625601"/>
              <a:gd name="connsiteX1" fmla="*/ 602343 w 2256504"/>
              <a:gd name="connsiteY1" fmla="*/ 725715 h 1625601"/>
              <a:gd name="connsiteX2" fmla="*/ 856343 w 2256504"/>
              <a:gd name="connsiteY2" fmla="*/ 979715 h 1625601"/>
              <a:gd name="connsiteX3" fmla="*/ 856343 w 2256504"/>
              <a:gd name="connsiteY3" fmla="*/ 1625601 h 1625601"/>
              <a:gd name="connsiteX4" fmla="*/ 0 w 2256504"/>
              <a:gd name="connsiteY4" fmla="*/ 1625601 h 1625601"/>
              <a:gd name="connsiteX5" fmla="*/ 0 w 2256504"/>
              <a:gd name="connsiteY5" fmla="*/ 979715 h 1625601"/>
              <a:gd name="connsiteX6" fmla="*/ 254000 w 2256504"/>
              <a:gd name="connsiteY6" fmla="*/ 725715 h 1625601"/>
              <a:gd name="connsiteX7" fmla="*/ 1958960 w 2256504"/>
              <a:gd name="connsiteY7" fmla="*/ 677722 h 1625601"/>
              <a:gd name="connsiteX8" fmla="*/ 1821074 w 2256504"/>
              <a:gd name="connsiteY8" fmla="*/ 815608 h 1625601"/>
              <a:gd name="connsiteX9" fmla="*/ 1958960 w 2256504"/>
              <a:gd name="connsiteY9" fmla="*/ 953494 h 1625601"/>
              <a:gd name="connsiteX10" fmla="*/ 2096846 w 2256504"/>
              <a:gd name="connsiteY10" fmla="*/ 815608 h 1625601"/>
              <a:gd name="connsiteX11" fmla="*/ 1958960 w 2256504"/>
              <a:gd name="connsiteY11" fmla="*/ 677722 h 1625601"/>
              <a:gd name="connsiteX12" fmla="*/ 1596104 w 2256504"/>
              <a:gd name="connsiteY12" fmla="*/ 677722 h 1625601"/>
              <a:gd name="connsiteX13" fmla="*/ 1458218 w 2256504"/>
              <a:gd name="connsiteY13" fmla="*/ 815608 h 1625601"/>
              <a:gd name="connsiteX14" fmla="*/ 1596104 w 2256504"/>
              <a:gd name="connsiteY14" fmla="*/ 953494 h 1625601"/>
              <a:gd name="connsiteX15" fmla="*/ 1733990 w 2256504"/>
              <a:gd name="connsiteY15" fmla="*/ 815608 h 1625601"/>
              <a:gd name="connsiteX16" fmla="*/ 1596104 w 2256504"/>
              <a:gd name="connsiteY16" fmla="*/ 677722 h 1625601"/>
              <a:gd name="connsiteX17" fmla="*/ 1218734 w 2256504"/>
              <a:gd name="connsiteY17" fmla="*/ 677722 h 1625601"/>
              <a:gd name="connsiteX18" fmla="*/ 1080848 w 2256504"/>
              <a:gd name="connsiteY18" fmla="*/ 815608 h 1625601"/>
              <a:gd name="connsiteX19" fmla="*/ 1218734 w 2256504"/>
              <a:gd name="connsiteY19" fmla="*/ 953494 h 1625601"/>
              <a:gd name="connsiteX20" fmla="*/ 1356620 w 2256504"/>
              <a:gd name="connsiteY20" fmla="*/ 815608 h 1625601"/>
              <a:gd name="connsiteX21" fmla="*/ 1218734 w 2256504"/>
              <a:gd name="connsiteY21" fmla="*/ 677722 h 1625601"/>
              <a:gd name="connsiteX22" fmla="*/ 1944447 w 2256504"/>
              <a:gd name="connsiteY22" fmla="*/ 300351 h 1625601"/>
              <a:gd name="connsiteX23" fmla="*/ 1806561 w 2256504"/>
              <a:gd name="connsiteY23" fmla="*/ 438237 h 1625601"/>
              <a:gd name="connsiteX24" fmla="*/ 1944447 w 2256504"/>
              <a:gd name="connsiteY24" fmla="*/ 576123 h 1625601"/>
              <a:gd name="connsiteX25" fmla="*/ 2082333 w 2256504"/>
              <a:gd name="connsiteY25" fmla="*/ 438237 h 1625601"/>
              <a:gd name="connsiteX26" fmla="*/ 1944447 w 2256504"/>
              <a:gd name="connsiteY26" fmla="*/ 300351 h 1625601"/>
              <a:gd name="connsiteX27" fmla="*/ 1581590 w 2256504"/>
              <a:gd name="connsiteY27" fmla="*/ 300351 h 1625601"/>
              <a:gd name="connsiteX28" fmla="*/ 1443704 w 2256504"/>
              <a:gd name="connsiteY28" fmla="*/ 438237 h 1625601"/>
              <a:gd name="connsiteX29" fmla="*/ 1581590 w 2256504"/>
              <a:gd name="connsiteY29" fmla="*/ 576123 h 1625601"/>
              <a:gd name="connsiteX30" fmla="*/ 1719476 w 2256504"/>
              <a:gd name="connsiteY30" fmla="*/ 438237 h 1625601"/>
              <a:gd name="connsiteX31" fmla="*/ 1581590 w 2256504"/>
              <a:gd name="connsiteY31" fmla="*/ 300351 h 1625601"/>
              <a:gd name="connsiteX32" fmla="*/ 1218733 w 2256504"/>
              <a:gd name="connsiteY32" fmla="*/ 300351 h 1625601"/>
              <a:gd name="connsiteX33" fmla="*/ 1080847 w 2256504"/>
              <a:gd name="connsiteY33" fmla="*/ 438237 h 1625601"/>
              <a:gd name="connsiteX34" fmla="*/ 1218733 w 2256504"/>
              <a:gd name="connsiteY34" fmla="*/ 576123 h 1625601"/>
              <a:gd name="connsiteX35" fmla="*/ 1356619 w 2256504"/>
              <a:gd name="connsiteY35" fmla="*/ 438237 h 1625601"/>
              <a:gd name="connsiteX36" fmla="*/ 1218733 w 2256504"/>
              <a:gd name="connsiteY36" fmla="*/ 300351 h 1625601"/>
              <a:gd name="connsiteX37" fmla="*/ 1151003 w 2256504"/>
              <a:gd name="connsiteY37" fmla="*/ 24580 h 1625601"/>
              <a:gd name="connsiteX38" fmla="*/ 1155837 w 2256504"/>
              <a:gd name="connsiteY38" fmla="*/ 24580 h 1625601"/>
              <a:gd name="connsiteX39" fmla="*/ 1486037 w 2256504"/>
              <a:gd name="connsiteY39" fmla="*/ 24580 h 1625601"/>
              <a:gd name="connsiteX40" fmla="*/ 2041204 w 2256504"/>
              <a:gd name="connsiteY40" fmla="*/ 24580 h 1625601"/>
              <a:gd name="connsiteX41" fmla="*/ 2256504 w 2256504"/>
              <a:gd name="connsiteY41" fmla="*/ 239880 h 1625601"/>
              <a:gd name="connsiteX42" fmla="*/ 2256504 w 2256504"/>
              <a:gd name="connsiteY42" fmla="*/ 778114 h 1625601"/>
              <a:gd name="connsiteX43" fmla="*/ 2256504 w 2256504"/>
              <a:gd name="connsiteY43" fmla="*/ 1101052 h 1625601"/>
              <a:gd name="connsiteX44" fmla="*/ 2041204 w 2256504"/>
              <a:gd name="connsiteY44" fmla="*/ 1316352 h 1625601"/>
              <a:gd name="connsiteX45" fmla="*/ 1486037 w 2256504"/>
              <a:gd name="connsiteY45" fmla="*/ 1316352 h 1625601"/>
              <a:gd name="connsiteX46" fmla="*/ 976991 w 2256504"/>
              <a:gd name="connsiteY46" fmla="*/ 1608460 h 1625601"/>
              <a:gd name="connsiteX47" fmla="*/ 1155837 w 2256504"/>
              <a:gd name="connsiteY47" fmla="*/ 1316352 h 1625601"/>
              <a:gd name="connsiteX48" fmla="*/ 1151003 w 2256504"/>
              <a:gd name="connsiteY48" fmla="*/ 1316352 h 1625601"/>
              <a:gd name="connsiteX49" fmla="*/ 935703 w 2256504"/>
              <a:gd name="connsiteY49" fmla="*/ 1101052 h 1625601"/>
              <a:gd name="connsiteX50" fmla="*/ 935703 w 2256504"/>
              <a:gd name="connsiteY50" fmla="*/ 778114 h 1625601"/>
              <a:gd name="connsiteX51" fmla="*/ 935703 w 2256504"/>
              <a:gd name="connsiteY51" fmla="*/ 239880 h 1625601"/>
              <a:gd name="connsiteX52" fmla="*/ 1151003 w 2256504"/>
              <a:gd name="connsiteY52" fmla="*/ 24580 h 1625601"/>
              <a:gd name="connsiteX53" fmla="*/ 420912 w 2256504"/>
              <a:gd name="connsiteY53" fmla="*/ 0 h 1625601"/>
              <a:gd name="connsiteX54" fmla="*/ 754741 w 2256504"/>
              <a:gd name="connsiteY54" fmla="*/ 333829 h 1625601"/>
              <a:gd name="connsiteX55" fmla="*/ 420912 w 2256504"/>
              <a:gd name="connsiteY55" fmla="*/ 667658 h 1625601"/>
              <a:gd name="connsiteX56" fmla="*/ 87083 w 2256504"/>
              <a:gd name="connsiteY56" fmla="*/ 333829 h 1625601"/>
              <a:gd name="connsiteX57" fmla="*/ 420912 w 2256504"/>
              <a:gd name="connsiteY57" fmla="*/ 0 h 1625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256504" h="1625601">
                <a:moveTo>
                  <a:pt x="254000" y="725715"/>
                </a:moveTo>
                <a:lnTo>
                  <a:pt x="602343" y="725715"/>
                </a:lnTo>
                <a:cubicBezTo>
                  <a:pt x="742623" y="725715"/>
                  <a:pt x="856343" y="839435"/>
                  <a:pt x="856343" y="979715"/>
                </a:cubicBezTo>
                <a:lnTo>
                  <a:pt x="856343" y="1625601"/>
                </a:lnTo>
                <a:lnTo>
                  <a:pt x="0" y="1625601"/>
                </a:lnTo>
                <a:lnTo>
                  <a:pt x="0" y="979715"/>
                </a:lnTo>
                <a:cubicBezTo>
                  <a:pt x="0" y="839435"/>
                  <a:pt x="113720" y="725715"/>
                  <a:pt x="254000" y="725715"/>
                </a:cubicBezTo>
                <a:close/>
                <a:moveTo>
                  <a:pt x="1958960" y="677722"/>
                </a:moveTo>
                <a:cubicBezTo>
                  <a:pt x="1882808" y="677722"/>
                  <a:pt x="1821074" y="739456"/>
                  <a:pt x="1821074" y="815608"/>
                </a:cubicBezTo>
                <a:cubicBezTo>
                  <a:pt x="1821074" y="891760"/>
                  <a:pt x="1882808" y="953494"/>
                  <a:pt x="1958960" y="953494"/>
                </a:cubicBezTo>
                <a:cubicBezTo>
                  <a:pt x="2035112" y="953494"/>
                  <a:pt x="2096846" y="891760"/>
                  <a:pt x="2096846" y="815608"/>
                </a:cubicBezTo>
                <a:cubicBezTo>
                  <a:pt x="2096846" y="739456"/>
                  <a:pt x="2035112" y="677722"/>
                  <a:pt x="1958960" y="677722"/>
                </a:cubicBezTo>
                <a:close/>
                <a:moveTo>
                  <a:pt x="1596104" y="677722"/>
                </a:moveTo>
                <a:cubicBezTo>
                  <a:pt x="1519952" y="677722"/>
                  <a:pt x="1458218" y="739456"/>
                  <a:pt x="1458218" y="815608"/>
                </a:cubicBezTo>
                <a:cubicBezTo>
                  <a:pt x="1458218" y="891760"/>
                  <a:pt x="1519952" y="953494"/>
                  <a:pt x="1596104" y="953494"/>
                </a:cubicBezTo>
                <a:cubicBezTo>
                  <a:pt x="1672256" y="953494"/>
                  <a:pt x="1733990" y="891760"/>
                  <a:pt x="1733990" y="815608"/>
                </a:cubicBezTo>
                <a:cubicBezTo>
                  <a:pt x="1733990" y="739456"/>
                  <a:pt x="1672256" y="677722"/>
                  <a:pt x="1596104" y="677722"/>
                </a:cubicBezTo>
                <a:close/>
                <a:moveTo>
                  <a:pt x="1218734" y="677722"/>
                </a:moveTo>
                <a:cubicBezTo>
                  <a:pt x="1142582" y="677722"/>
                  <a:pt x="1080848" y="739456"/>
                  <a:pt x="1080848" y="815608"/>
                </a:cubicBezTo>
                <a:cubicBezTo>
                  <a:pt x="1080848" y="891760"/>
                  <a:pt x="1142582" y="953494"/>
                  <a:pt x="1218734" y="953494"/>
                </a:cubicBezTo>
                <a:cubicBezTo>
                  <a:pt x="1294886" y="953494"/>
                  <a:pt x="1356620" y="891760"/>
                  <a:pt x="1356620" y="815608"/>
                </a:cubicBezTo>
                <a:cubicBezTo>
                  <a:pt x="1356620" y="739456"/>
                  <a:pt x="1294886" y="677722"/>
                  <a:pt x="1218734" y="677722"/>
                </a:cubicBezTo>
                <a:close/>
                <a:moveTo>
                  <a:pt x="1944447" y="300351"/>
                </a:moveTo>
                <a:cubicBezTo>
                  <a:pt x="1868295" y="300351"/>
                  <a:pt x="1806561" y="362085"/>
                  <a:pt x="1806561" y="438237"/>
                </a:cubicBezTo>
                <a:cubicBezTo>
                  <a:pt x="1806561" y="514389"/>
                  <a:pt x="1868295" y="576123"/>
                  <a:pt x="1944447" y="576123"/>
                </a:cubicBezTo>
                <a:cubicBezTo>
                  <a:pt x="2020599" y="576123"/>
                  <a:pt x="2082333" y="514389"/>
                  <a:pt x="2082333" y="438237"/>
                </a:cubicBezTo>
                <a:cubicBezTo>
                  <a:pt x="2082333" y="362085"/>
                  <a:pt x="2020599" y="300351"/>
                  <a:pt x="1944447" y="300351"/>
                </a:cubicBezTo>
                <a:close/>
                <a:moveTo>
                  <a:pt x="1581590" y="300351"/>
                </a:moveTo>
                <a:cubicBezTo>
                  <a:pt x="1505438" y="300351"/>
                  <a:pt x="1443704" y="362085"/>
                  <a:pt x="1443704" y="438237"/>
                </a:cubicBezTo>
                <a:cubicBezTo>
                  <a:pt x="1443704" y="514389"/>
                  <a:pt x="1505438" y="576123"/>
                  <a:pt x="1581590" y="576123"/>
                </a:cubicBezTo>
                <a:cubicBezTo>
                  <a:pt x="1657742" y="576123"/>
                  <a:pt x="1719476" y="514389"/>
                  <a:pt x="1719476" y="438237"/>
                </a:cubicBezTo>
                <a:cubicBezTo>
                  <a:pt x="1719476" y="362085"/>
                  <a:pt x="1657742" y="300351"/>
                  <a:pt x="1581590" y="300351"/>
                </a:cubicBezTo>
                <a:close/>
                <a:moveTo>
                  <a:pt x="1218733" y="300351"/>
                </a:moveTo>
                <a:cubicBezTo>
                  <a:pt x="1142581" y="300351"/>
                  <a:pt x="1080847" y="362085"/>
                  <a:pt x="1080847" y="438237"/>
                </a:cubicBezTo>
                <a:cubicBezTo>
                  <a:pt x="1080847" y="514389"/>
                  <a:pt x="1142581" y="576123"/>
                  <a:pt x="1218733" y="576123"/>
                </a:cubicBezTo>
                <a:cubicBezTo>
                  <a:pt x="1294885" y="576123"/>
                  <a:pt x="1356619" y="514389"/>
                  <a:pt x="1356619" y="438237"/>
                </a:cubicBezTo>
                <a:cubicBezTo>
                  <a:pt x="1356619" y="362085"/>
                  <a:pt x="1294885" y="300351"/>
                  <a:pt x="1218733" y="300351"/>
                </a:cubicBezTo>
                <a:close/>
                <a:moveTo>
                  <a:pt x="1151003" y="24580"/>
                </a:moveTo>
                <a:lnTo>
                  <a:pt x="1155837" y="24580"/>
                </a:lnTo>
                <a:lnTo>
                  <a:pt x="1486037" y="24580"/>
                </a:lnTo>
                <a:lnTo>
                  <a:pt x="2041204" y="24580"/>
                </a:lnTo>
                <a:cubicBezTo>
                  <a:pt x="2160111" y="24580"/>
                  <a:pt x="2256504" y="120973"/>
                  <a:pt x="2256504" y="239880"/>
                </a:cubicBezTo>
                <a:lnTo>
                  <a:pt x="2256504" y="778114"/>
                </a:lnTo>
                <a:lnTo>
                  <a:pt x="2256504" y="1101052"/>
                </a:lnTo>
                <a:cubicBezTo>
                  <a:pt x="2256504" y="1219959"/>
                  <a:pt x="2160111" y="1316352"/>
                  <a:pt x="2041204" y="1316352"/>
                </a:cubicBezTo>
                <a:lnTo>
                  <a:pt x="1486037" y="1316352"/>
                </a:lnTo>
                <a:lnTo>
                  <a:pt x="976991" y="1608460"/>
                </a:lnTo>
                <a:lnTo>
                  <a:pt x="1155837" y="1316352"/>
                </a:lnTo>
                <a:lnTo>
                  <a:pt x="1151003" y="1316352"/>
                </a:lnTo>
                <a:cubicBezTo>
                  <a:pt x="1032096" y="1316352"/>
                  <a:pt x="935703" y="1219959"/>
                  <a:pt x="935703" y="1101052"/>
                </a:cubicBezTo>
                <a:lnTo>
                  <a:pt x="935703" y="778114"/>
                </a:lnTo>
                <a:lnTo>
                  <a:pt x="935703" y="239880"/>
                </a:lnTo>
                <a:cubicBezTo>
                  <a:pt x="935703" y="120973"/>
                  <a:pt x="1032096" y="24580"/>
                  <a:pt x="1151003" y="24580"/>
                </a:cubicBezTo>
                <a:close/>
                <a:moveTo>
                  <a:pt x="420912" y="0"/>
                </a:moveTo>
                <a:cubicBezTo>
                  <a:pt x="605281" y="0"/>
                  <a:pt x="754741" y="149460"/>
                  <a:pt x="754741" y="333829"/>
                </a:cubicBezTo>
                <a:cubicBezTo>
                  <a:pt x="754741" y="518198"/>
                  <a:pt x="605281" y="667658"/>
                  <a:pt x="420912" y="667658"/>
                </a:cubicBezTo>
                <a:cubicBezTo>
                  <a:pt x="236543" y="667658"/>
                  <a:pt x="87083" y="518198"/>
                  <a:pt x="87083" y="333829"/>
                </a:cubicBezTo>
                <a:cubicBezTo>
                  <a:pt x="87083" y="149460"/>
                  <a:pt x="236543" y="0"/>
                  <a:pt x="420912" y="0"/>
                </a:cubicBezTo>
                <a:close/>
              </a:path>
            </a:pathLst>
          </a:custGeom>
          <a:solidFill>
            <a:srgbClr val="191C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227AE553-B28C-99F5-1631-C9B9845D43FB}"/>
              </a:ext>
            </a:extLst>
          </p:cNvPr>
          <p:cNvSpPr/>
          <p:nvPr/>
        </p:nvSpPr>
        <p:spPr>
          <a:xfrm>
            <a:off x="5631429" y="2062214"/>
            <a:ext cx="9925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添加标题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DA9BE794-C3D8-5129-A161-4E5FC3CB5AB8}"/>
              </a:ext>
            </a:extLst>
          </p:cNvPr>
          <p:cNvSpPr/>
          <p:nvPr/>
        </p:nvSpPr>
        <p:spPr>
          <a:xfrm>
            <a:off x="8368105" y="2062214"/>
            <a:ext cx="9925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添加标题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388A909-85B9-ED8F-0A99-8E21F89522AF}"/>
              </a:ext>
            </a:extLst>
          </p:cNvPr>
          <p:cNvGrpSpPr/>
          <p:nvPr/>
        </p:nvGrpSpPr>
        <p:grpSpPr>
          <a:xfrm>
            <a:off x="2294652" y="3571700"/>
            <a:ext cx="2235567" cy="1047355"/>
            <a:chOff x="649026" y="1906534"/>
            <a:chExt cx="2235567" cy="1047355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E19FD55-0741-CD7E-7475-5C59E5959D4B}"/>
                </a:ext>
              </a:extLst>
            </p:cNvPr>
            <p:cNvSpPr txBox="1"/>
            <p:nvPr/>
          </p:nvSpPr>
          <p:spPr>
            <a:xfrm>
              <a:off x="708066" y="2190603"/>
              <a:ext cx="211749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5E605A4-FE9F-530E-1921-26E157BB9DB1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1E238F1D-867E-CD70-3E45-80250462546B}"/>
              </a:ext>
            </a:extLst>
          </p:cNvPr>
          <p:cNvGrpSpPr/>
          <p:nvPr/>
        </p:nvGrpSpPr>
        <p:grpSpPr>
          <a:xfrm>
            <a:off x="4992747" y="3571700"/>
            <a:ext cx="2235567" cy="1047355"/>
            <a:chOff x="649026" y="1906534"/>
            <a:chExt cx="2235567" cy="104735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838C4D12-123D-BD6F-8820-43A9B71BC687}"/>
                </a:ext>
              </a:extLst>
            </p:cNvPr>
            <p:cNvSpPr txBox="1"/>
            <p:nvPr/>
          </p:nvSpPr>
          <p:spPr>
            <a:xfrm>
              <a:off x="708066" y="2190603"/>
              <a:ext cx="211749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5023CC51-52D5-1D3B-D481-DEB7B8C5FC58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21066F1-6D55-56C9-BBD1-777AB244087D}"/>
              </a:ext>
            </a:extLst>
          </p:cNvPr>
          <p:cNvGrpSpPr/>
          <p:nvPr/>
        </p:nvGrpSpPr>
        <p:grpSpPr>
          <a:xfrm>
            <a:off x="7746610" y="3571700"/>
            <a:ext cx="2235567" cy="1047355"/>
            <a:chOff x="649026" y="1906534"/>
            <a:chExt cx="2235567" cy="1047355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AF688DD-8107-BF06-D0B7-556CE5A11062}"/>
                </a:ext>
              </a:extLst>
            </p:cNvPr>
            <p:cNvSpPr txBox="1"/>
            <p:nvPr/>
          </p:nvSpPr>
          <p:spPr>
            <a:xfrm>
              <a:off x="708066" y="2190603"/>
              <a:ext cx="211749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24DD886-3A54-7A8C-9C1D-78C626DD10C7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33929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>
            <a:extLst>
              <a:ext uri="{FF2B5EF4-FFF2-40B4-BE49-F238E27FC236}">
                <a16:creationId xmlns:a16="http://schemas.microsoft.com/office/drawing/2014/main" id="{95EF4BCE-CA52-FE4E-6032-5CD9EF7E2AFC}"/>
              </a:ext>
            </a:extLst>
          </p:cNvPr>
          <p:cNvSpPr txBox="1"/>
          <p:nvPr/>
        </p:nvSpPr>
        <p:spPr>
          <a:xfrm>
            <a:off x="5748207" y="452915"/>
            <a:ext cx="1388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/>
              <a:t>实习概述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587C419-DC18-C478-A2EE-5752E51859AB}"/>
              </a:ext>
            </a:extLst>
          </p:cNvPr>
          <p:cNvSpPr txBox="1"/>
          <p:nvPr/>
        </p:nvSpPr>
        <p:spPr>
          <a:xfrm>
            <a:off x="5071789" y="318259"/>
            <a:ext cx="6463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191C50"/>
                </a:solidFill>
                <a:latin typeface="字魂扁桃体" pitchFamily="2" charset="-122"/>
                <a:ea typeface="字魂扁桃体" pitchFamily="2" charset="-122"/>
              </a:rPr>
              <a:t>01</a:t>
            </a:r>
            <a:endParaRPr lang="zh-CN" altLang="en-US" sz="3200" dirty="0">
              <a:solidFill>
                <a:srgbClr val="191C50"/>
              </a:solidFill>
              <a:latin typeface="字魂扁桃体" pitchFamily="2" charset="-122"/>
              <a:ea typeface="字魂扁桃体" pitchFamily="2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58064F9-A75A-07B2-4A36-CB462F3AA3F1}"/>
              </a:ext>
            </a:extLst>
          </p:cNvPr>
          <p:cNvGrpSpPr/>
          <p:nvPr/>
        </p:nvGrpSpPr>
        <p:grpSpPr>
          <a:xfrm>
            <a:off x="4452765" y="2650491"/>
            <a:ext cx="3286470" cy="3450944"/>
            <a:chOff x="3736866" y="1662009"/>
            <a:chExt cx="4733799" cy="4970707"/>
          </a:xfrm>
        </p:grpSpPr>
        <p:sp>
          <p:nvSpPr>
            <p:cNvPr id="3" name="任意多边形 33">
              <a:extLst>
                <a:ext uri="{FF2B5EF4-FFF2-40B4-BE49-F238E27FC236}">
                  <a16:creationId xmlns:a16="http://schemas.microsoft.com/office/drawing/2014/main" id="{9207BA4F-C207-6BED-3374-0275DEF840EC}"/>
                </a:ext>
              </a:extLst>
            </p:cNvPr>
            <p:cNvSpPr/>
            <p:nvPr/>
          </p:nvSpPr>
          <p:spPr>
            <a:xfrm>
              <a:off x="3736866" y="3005034"/>
              <a:ext cx="2076450" cy="2599149"/>
            </a:xfrm>
            <a:custGeom>
              <a:avLst/>
              <a:gdLst>
                <a:gd name="connsiteX0" fmla="*/ 2066925 w 2076450"/>
                <a:gd name="connsiteY0" fmla="*/ 2505075 h 2505075"/>
                <a:gd name="connsiteX1" fmla="*/ 1724025 w 2076450"/>
                <a:gd name="connsiteY1" fmla="*/ 2505075 h 2505075"/>
                <a:gd name="connsiteX2" fmla="*/ 1724025 w 2076450"/>
                <a:gd name="connsiteY2" fmla="*/ 1476375 h 2505075"/>
                <a:gd name="connsiteX3" fmla="*/ 1266825 w 2076450"/>
                <a:gd name="connsiteY3" fmla="*/ 1476375 h 2505075"/>
                <a:gd name="connsiteX4" fmla="*/ 400050 w 2076450"/>
                <a:gd name="connsiteY4" fmla="*/ 571500 h 2505075"/>
                <a:gd name="connsiteX5" fmla="*/ 0 w 2076450"/>
                <a:gd name="connsiteY5" fmla="*/ 571500 h 2505075"/>
                <a:gd name="connsiteX6" fmla="*/ 571500 w 2076450"/>
                <a:gd name="connsiteY6" fmla="*/ 0 h 2505075"/>
                <a:gd name="connsiteX7" fmla="*/ 1114425 w 2076450"/>
                <a:gd name="connsiteY7" fmla="*/ 542925 h 2505075"/>
                <a:gd name="connsiteX8" fmla="*/ 752475 w 2076450"/>
                <a:gd name="connsiteY8" fmla="*/ 542925 h 2505075"/>
                <a:gd name="connsiteX9" fmla="*/ 1638300 w 2076450"/>
                <a:gd name="connsiteY9" fmla="*/ 1104900 h 2505075"/>
                <a:gd name="connsiteX10" fmla="*/ 2076450 w 2076450"/>
                <a:gd name="connsiteY10" fmla="*/ 1428750 h 2505075"/>
                <a:gd name="connsiteX11" fmla="*/ 2066925 w 2076450"/>
                <a:gd name="connsiteY11" fmla="*/ 2505075 h 2505075"/>
                <a:gd name="connsiteX0" fmla="*/ 2066925 w 2076450"/>
                <a:gd name="connsiteY0" fmla="*/ 2505075 h 2547408"/>
                <a:gd name="connsiteX1" fmla="*/ 1724025 w 2076450"/>
                <a:gd name="connsiteY1" fmla="*/ 2505075 h 2547408"/>
                <a:gd name="connsiteX2" fmla="*/ 1724025 w 2076450"/>
                <a:gd name="connsiteY2" fmla="*/ 1476375 h 2547408"/>
                <a:gd name="connsiteX3" fmla="*/ 1266825 w 2076450"/>
                <a:gd name="connsiteY3" fmla="*/ 1476375 h 2547408"/>
                <a:gd name="connsiteX4" fmla="*/ 400050 w 2076450"/>
                <a:gd name="connsiteY4" fmla="*/ 571500 h 2547408"/>
                <a:gd name="connsiteX5" fmla="*/ 0 w 2076450"/>
                <a:gd name="connsiteY5" fmla="*/ 571500 h 2547408"/>
                <a:gd name="connsiteX6" fmla="*/ 571500 w 2076450"/>
                <a:gd name="connsiteY6" fmla="*/ 0 h 2547408"/>
                <a:gd name="connsiteX7" fmla="*/ 1114425 w 2076450"/>
                <a:gd name="connsiteY7" fmla="*/ 542925 h 2547408"/>
                <a:gd name="connsiteX8" fmla="*/ 752475 w 2076450"/>
                <a:gd name="connsiteY8" fmla="*/ 542925 h 2547408"/>
                <a:gd name="connsiteX9" fmla="*/ 1638300 w 2076450"/>
                <a:gd name="connsiteY9" fmla="*/ 1104900 h 2547408"/>
                <a:gd name="connsiteX10" fmla="*/ 2076450 w 2076450"/>
                <a:gd name="connsiteY10" fmla="*/ 1428750 h 2547408"/>
                <a:gd name="connsiteX11" fmla="*/ 2066925 w 2076450"/>
                <a:gd name="connsiteY11" fmla="*/ 2505075 h 2547408"/>
                <a:gd name="connsiteX0" fmla="*/ 2066925 w 2076450"/>
                <a:gd name="connsiteY0" fmla="*/ 2505075 h 2583817"/>
                <a:gd name="connsiteX1" fmla="*/ 1724025 w 2076450"/>
                <a:gd name="connsiteY1" fmla="*/ 2505075 h 2583817"/>
                <a:gd name="connsiteX2" fmla="*/ 1724025 w 2076450"/>
                <a:gd name="connsiteY2" fmla="*/ 1476375 h 2583817"/>
                <a:gd name="connsiteX3" fmla="*/ 1266825 w 2076450"/>
                <a:gd name="connsiteY3" fmla="*/ 1476375 h 2583817"/>
                <a:gd name="connsiteX4" fmla="*/ 400050 w 2076450"/>
                <a:gd name="connsiteY4" fmla="*/ 571500 h 2583817"/>
                <a:gd name="connsiteX5" fmla="*/ 0 w 2076450"/>
                <a:gd name="connsiteY5" fmla="*/ 571500 h 2583817"/>
                <a:gd name="connsiteX6" fmla="*/ 571500 w 2076450"/>
                <a:gd name="connsiteY6" fmla="*/ 0 h 2583817"/>
                <a:gd name="connsiteX7" fmla="*/ 1114425 w 2076450"/>
                <a:gd name="connsiteY7" fmla="*/ 542925 h 2583817"/>
                <a:gd name="connsiteX8" fmla="*/ 752475 w 2076450"/>
                <a:gd name="connsiteY8" fmla="*/ 542925 h 2583817"/>
                <a:gd name="connsiteX9" fmla="*/ 1638300 w 2076450"/>
                <a:gd name="connsiteY9" fmla="*/ 1104900 h 2583817"/>
                <a:gd name="connsiteX10" fmla="*/ 2076450 w 2076450"/>
                <a:gd name="connsiteY10" fmla="*/ 1428750 h 2583817"/>
                <a:gd name="connsiteX11" fmla="*/ 2066925 w 2076450"/>
                <a:gd name="connsiteY11" fmla="*/ 2505075 h 2583817"/>
                <a:gd name="connsiteX0" fmla="*/ 2066925 w 2076450"/>
                <a:gd name="connsiteY0" fmla="*/ 2505075 h 2599149"/>
                <a:gd name="connsiteX1" fmla="*/ 1724025 w 2076450"/>
                <a:gd name="connsiteY1" fmla="*/ 2505075 h 2599149"/>
                <a:gd name="connsiteX2" fmla="*/ 1724025 w 2076450"/>
                <a:gd name="connsiteY2" fmla="*/ 1476375 h 2599149"/>
                <a:gd name="connsiteX3" fmla="*/ 1266825 w 2076450"/>
                <a:gd name="connsiteY3" fmla="*/ 1476375 h 2599149"/>
                <a:gd name="connsiteX4" fmla="*/ 400050 w 2076450"/>
                <a:gd name="connsiteY4" fmla="*/ 571500 h 2599149"/>
                <a:gd name="connsiteX5" fmla="*/ 0 w 2076450"/>
                <a:gd name="connsiteY5" fmla="*/ 571500 h 2599149"/>
                <a:gd name="connsiteX6" fmla="*/ 571500 w 2076450"/>
                <a:gd name="connsiteY6" fmla="*/ 0 h 2599149"/>
                <a:gd name="connsiteX7" fmla="*/ 1114425 w 2076450"/>
                <a:gd name="connsiteY7" fmla="*/ 542925 h 2599149"/>
                <a:gd name="connsiteX8" fmla="*/ 752475 w 2076450"/>
                <a:gd name="connsiteY8" fmla="*/ 542925 h 2599149"/>
                <a:gd name="connsiteX9" fmla="*/ 1638300 w 2076450"/>
                <a:gd name="connsiteY9" fmla="*/ 1104900 h 2599149"/>
                <a:gd name="connsiteX10" fmla="*/ 2076450 w 2076450"/>
                <a:gd name="connsiteY10" fmla="*/ 1428750 h 2599149"/>
                <a:gd name="connsiteX11" fmla="*/ 2066925 w 2076450"/>
                <a:gd name="connsiteY11" fmla="*/ 2505075 h 2599149"/>
                <a:gd name="connsiteX0" fmla="*/ 2066925 w 2076450"/>
                <a:gd name="connsiteY0" fmla="*/ 2505075 h 2599149"/>
                <a:gd name="connsiteX1" fmla="*/ 1724025 w 2076450"/>
                <a:gd name="connsiteY1" fmla="*/ 2505075 h 2599149"/>
                <a:gd name="connsiteX2" fmla="*/ 1724025 w 2076450"/>
                <a:gd name="connsiteY2" fmla="*/ 1476375 h 2599149"/>
                <a:gd name="connsiteX3" fmla="*/ 1266825 w 2076450"/>
                <a:gd name="connsiteY3" fmla="*/ 1476375 h 2599149"/>
                <a:gd name="connsiteX4" fmla="*/ 400050 w 2076450"/>
                <a:gd name="connsiteY4" fmla="*/ 571500 h 2599149"/>
                <a:gd name="connsiteX5" fmla="*/ 0 w 2076450"/>
                <a:gd name="connsiteY5" fmla="*/ 571500 h 2599149"/>
                <a:gd name="connsiteX6" fmla="*/ 571500 w 2076450"/>
                <a:gd name="connsiteY6" fmla="*/ 0 h 2599149"/>
                <a:gd name="connsiteX7" fmla="*/ 1114425 w 2076450"/>
                <a:gd name="connsiteY7" fmla="*/ 542925 h 2599149"/>
                <a:gd name="connsiteX8" fmla="*/ 752475 w 2076450"/>
                <a:gd name="connsiteY8" fmla="*/ 542925 h 2599149"/>
                <a:gd name="connsiteX9" fmla="*/ 1638300 w 2076450"/>
                <a:gd name="connsiteY9" fmla="*/ 1104900 h 2599149"/>
                <a:gd name="connsiteX10" fmla="*/ 2076450 w 2076450"/>
                <a:gd name="connsiteY10" fmla="*/ 1428750 h 2599149"/>
                <a:gd name="connsiteX11" fmla="*/ 2066925 w 2076450"/>
                <a:gd name="connsiteY11" fmla="*/ 2505075 h 2599149"/>
                <a:gd name="connsiteX0" fmla="*/ 2066925 w 2076450"/>
                <a:gd name="connsiteY0" fmla="*/ 2505075 h 2599149"/>
                <a:gd name="connsiteX1" fmla="*/ 1724025 w 2076450"/>
                <a:gd name="connsiteY1" fmla="*/ 2505075 h 2599149"/>
                <a:gd name="connsiteX2" fmla="*/ 1724025 w 2076450"/>
                <a:gd name="connsiteY2" fmla="*/ 1476375 h 2599149"/>
                <a:gd name="connsiteX3" fmla="*/ 1266825 w 2076450"/>
                <a:gd name="connsiteY3" fmla="*/ 1476375 h 2599149"/>
                <a:gd name="connsiteX4" fmla="*/ 400050 w 2076450"/>
                <a:gd name="connsiteY4" fmla="*/ 571500 h 2599149"/>
                <a:gd name="connsiteX5" fmla="*/ 0 w 2076450"/>
                <a:gd name="connsiteY5" fmla="*/ 571500 h 2599149"/>
                <a:gd name="connsiteX6" fmla="*/ 571500 w 2076450"/>
                <a:gd name="connsiteY6" fmla="*/ 0 h 2599149"/>
                <a:gd name="connsiteX7" fmla="*/ 1114425 w 2076450"/>
                <a:gd name="connsiteY7" fmla="*/ 542925 h 2599149"/>
                <a:gd name="connsiteX8" fmla="*/ 752475 w 2076450"/>
                <a:gd name="connsiteY8" fmla="*/ 542925 h 2599149"/>
                <a:gd name="connsiteX9" fmla="*/ 1638300 w 2076450"/>
                <a:gd name="connsiteY9" fmla="*/ 1104900 h 2599149"/>
                <a:gd name="connsiteX10" fmla="*/ 2076450 w 2076450"/>
                <a:gd name="connsiteY10" fmla="*/ 1428750 h 2599149"/>
                <a:gd name="connsiteX11" fmla="*/ 2066925 w 2076450"/>
                <a:gd name="connsiteY11" fmla="*/ 2505075 h 2599149"/>
                <a:gd name="connsiteX0" fmla="*/ 2066925 w 2076450"/>
                <a:gd name="connsiteY0" fmla="*/ 2505075 h 2599149"/>
                <a:gd name="connsiteX1" fmla="*/ 1724025 w 2076450"/>
                <a:gd name="connsiteY1" fmla="*/ 2505075 h 2599149"/>
                <a:gd name="connsiteX2" fmla="*/ 1724025 w 2076450"/>
                <a:gd name="connsiteY2" fmla="*/ 1476375 h 2599149"/>
                <a:gd name="connsiteX3" fmla="*/ 1266825 w 2076450"/>
                <a:gd name="connsiteY3" fmla="*/ 1476375 h 2599149"/>
                <a:gd name="connsiteX4" fmla="*/ 400050 w 2076450"/>
                <a:gd name="connsiteY4" fmla="*/ 571500 h 2599149"/>
                <a:gd name="connsiteX5" fmla="*/ 0 w 2076450"/>
                <a:gd name="connsiteY5" fmla="*/ 571500 h 2599149"/>
                <a:gd name="connsiteX6" fmla="*/ 571500 w 2076450"/>
                <a:gd name="connsiteY6" fmla="*/ 0 h 2599149"/>
                <a:gd name="connsiteX7" fmla="*/ 1114425 w 2076450"/>
                <a:gd name="connsiteY7" fmla="*/ 542925 h 2599149"/>
                <a:gd name="connsiteX8" fmla="*/ 752475 w 2076450"/>
                <a:gd name="connsiteY8" fmla="*/ 542925 h 2599149"/>
                <a:gd name="connsiteX9" fmla="*/ 1638300 w 2076450"/>
                <a:gd name="connsiteY9" fmla="*/ 1104900 h 2599149"/>
                <a:gd name="connsiteX10" fmla="*/ 2076450 w 2076450"/>
                <a:gd name="connsiteY10" fmla="*/ 1428750 h 2599149"/>
                <a:gd name="connsiteX11" fmla="*/ 2066925 w 2076450"/>
                <a:gd name="connsiteY11" fmla="*/ 2505075 h 2599149"/>
                <a:gd name="connsiteX0" fmla="*/ 2066925 w 2076450"/>
                <a:gd name="connsiteY0" fmla="*/ 2505075 h 2599149"/>
                <a:gd name="connsiteX1" fmla="*/ 1724025 w 2076450"/>
                <a:gd name="connsiteY1" fmla="*/ 2505075 h 2599149"/>
                <a:gd name="connsiteX2" fmla="*/ 1724025 w 2076450"/>
                <a:gd name="connsiteY2" fmla="*/ 1476375 h 2599149"/>
                <a:gd name="connsiteX3" fmla="*/ 1266825 w 2076450"/>
                <a:gd name="connsiteY3" fmla="*/ 1476375 h 2599149"/>
                <a:gd name="connsiteX4" fmla="*/ 400050 w 2076450"/>
                <a:gd name="connsiteY4" fmla="*/ 571500 h 2599149"/>
                <a:gd name="connsiteX5" fmla="*/ 0 w 2076450"/>
                <a:gd name="connsiteY5" fmla="*/ 571500 h 2599149"/>
                <a:gd name="connsiteX6" fmla="*/ 571500 w 2076450"/>
                <a:gd name="connsiteY6" fmla="*/ 0 h 2599149"/>
                <a:gd name="connsiteX7" fmla="*/ 1114425 w 2076450"/>
                <a:gd name="connsiteY7" fmla="*/ 542925 h 2599149"/>
                <a:gd name="connsiteX8" fmla="*/ 752475 w 2076450"/>
                <a:gd name="connsiteY8" fmla="*/ 542925 h 2599149"/>
                <a:gd name="connsiteX9" fmla="*/ 1638300 w 2076450"/>
                <a:gd name="connsiteY9" fmla="*/ 1104900 h 2599149"/>
                <a:gd name="connsiteX10" fmla="*/ 2076450 w 2076450"/>
                <a:gd name="connsiteY10" fmla="*/ 1428750 h 2599149"/>
                <a:gd name="connsiteX11" fmla="*/ 2066925 w 2076450"/>
                <a:gd name="connsiteY11" fmla="*/ 2505075 h 2599149"/>
                <a:gd name="connsiteX0" fmla="*/ 2066925 w 2076450"/>
                <a:gd name="connsiteY0" fmla="*/ 2505075 h 2599149"/>
                <a:gd name="connsiteX1" fmla="*/ 1724025 w 2076450"/>
                <a:gd name="connsiteY1" fmla="*/ 2505075 h 2599149"/>
                <a:gd name="connsiteX2" fmla="*/ 1724025 w 2076450"/>
                <a:gd name="connsiteY2" fmla="*/ 1476375 h 2599149"/>
                <a:gd name="connsiteX3" fmla="*/ 1266825 w 2076450"/>
                <a:gd name="connsiteY3" fmla="*/ 1476375 h 2599149"/>
                <a:gd name="connsiteX4" fmla="*/ 400050 w 2076450"/>
                <a:gd name="connsiteY4" fmla="*/ 571500 h 2599149"/>
                <a:gd name="connsiteX5" fmla="*/ 0 w 2076450"/>
                <a:gd name="connsiteY5" fmla="*/ 571500 h 2599149"/>
                <a:gd name="connsiteX6" fmla="*/ 571500 w 2076450"/>
                <a:gd name="connsiteY6" fmla="*/ 0 h 2599149"/>
                <a:gd name="connsiteX7" fmla="*/ 1114425 w 2076450"/>
                <a:gd name="connsiteY7" fmla="*/ 542925 h 2599149"/>
                <a:gd name="connsiteX8" fmla="*/ 752475 w 2076450"/>
                <a:gd name="connsiteY8" fmla="*/ 542925 h 2599149"/>
                <a:gd name="connsiteX9" fmla="*/ 1638300 w 2076450"/>
                <a:gd name="connsiteY9" fmla="*/ 1104900 h 2599149"/>
                <a:gd name="connsiteX10" fmla="*/ 2076450 w 2076450"/>
                <a:gd name="connsiteY10" fmla="*/ 1428750 h 2599149"/>
                <a:gd name="connsiteX11" fmla="*/ 2066925 w 2076450"/>
                <a:gd name="connsiteY11" fmla="*/ 2505075 h 2599149"/>
                <a:gd name="connsiteX0" fmla="*/ 2066925 w 2076450"/>
                <a:gd name="connsiteY0" fmla="*/ 2505075 h 2599149"/>
                <a:gd name="connsiteX1" fmla="*/ 1724025 w 2076450"/>
                <a:gd name="connsiteY1" fmla="*/ 2505075 h 2599149"/>
                <a:gd name="connsiteX2" fmla="*/ 1724025 w 2076450"/>
                <a:gd name="connsiteY2" fmla="*/ 1476375 h 2599149"/>
                <a:gd name="connsiteX3" fmla="*/ 1266825 w 2076450"/>
                <a:gd name="connsiteY3" fmla="*/ 1476375 h 2599149"/>
                <a:gd name="connsiteX4" fmla="*/ 400050 w 2076450"/>
                <a:gd name="connsiteY4" fmla="*/ 571500 h 2599149"/>
                <a:gd name="connsiteX5" fmla="*/ 0 w 2076450"/>
                <a:gd name="connsiteY5" fmla="*/ 571500 h 2599149"/>
                <a:gd name="connsiteX6" fmla="*/ 571500 w 2076450"/>
                <a:gd name="connsiteY6" fmla="*/ 0 h 2599149"/>
                <a:gd name="connsiteX7" fmla="*/ 1114425 w 2076450"/>
                <a:gd name="connsiteY7" fmla="*/ 542925 h 2599149"/>
                <a:gd name="connsiteX8" fmla="*/ 752475 w 2076450"/>
                <a:gd name="connsiteY8" fmla="*/ 542925 h 2599149"/>
                <a:gd name="connsiteX9" fmla="*/ 1638300 w 2076450"/>
                <a:gd name="connsiteY9" fmla="*/ 1104900 h 2599149"/>
                <a:gd name="connsiteX10" fmla="*/ 2076450 w 2076450"/>
                <a:gd name="connsiteY10" fmla="*/ 1428750 h 2599149"/>
                <a:gd name="connsiteX11" fmla="*/ 2066925 w 2076450"/>
                <a:gd name="connsiteY11" fmla="*/ 2505075 h 2599149"/>
                <a:gd name="connsiteX0" fmla="*/ 2066925 w 2076450"/>
                <a:gd name="connsiteY0" fmla="*/ 2505075 h 2599149"/>
                <a:gd name="connsiteX1" fmla="*/ 1724025 w 2076450"/>
                <a:gd name="connsiteY1" fmla="*/ 2505075 h 2599149"/>
                <a:gd name="connsiteX2" fmla="*/ 1724025 w 2076450"/>
                <a:gd name="connsiteY2" fmla="*/ 1476375 h 2599149"/>
                <a:gd name="connsiteX3" fmla="*/ 1266825 w 2076450"/>
                <a:gd name="connsiteY3" fmla="*/ 1476375 h 2599149"/>
                <a:gd name="connsiteX4" fmla="*/ 400050 w 2076450"/>
                <a:gd name="connsiteY4" fmla="*/ 571500 h 2599149"/>
                <a:gd name="connsiteX5" fmla="*/ 0 w 2076450"/>
                <a:gd name="connsiteY5" fmla="*/ 571500 h 2599149"/>
                <a:gd name="connsiteX6" fmla="*/ 571500 w 2076450"/>
                <a:gd name="connsiteY6" fmla="*/ 0 h 2599149"/>
                <a:gd name="connsiteX7" fmla="*/ 1114425 w 2076450"/>
                <a:gd name="connsiteY7" fmla="*/ 542925 h 2599149"/>
                <a:gd name="connsiteX8" fmla="*/ 752475 w 2076450"/>
                <a:gd name="connsiteY8" fmla="*/ 542925 h 2599149"/>
                <a:gd name="connsiteX9" fmla="*/ 1638300 w 2076450"/>
                <a:gd name="connsiteY9" fmla="*/ 1104900 h 2599149"/>
                <a:gd name="connsiteX10" fmla="*/ 2076450 w 2076450"/>
                <a:gd name="connsiteY10" fmla="*/ 1428750 h 2599149"/>
                <a:gd name="connsiteX11" fmla="*/ 2066925 w 2076450"/>
                <a:gd name="connsiteY11" fmla="*/ 2505075 h 2599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76450" h="2599149">
                  <a:moveTo>
                    <a:pt x="2066925" y="2505075"/>
                  </a:moveTo>
                  <a:cubicBezTo>
                    <a:pt x="2047875" y="2600325"/>
                    <a:pt x="1809750" y="2657475"/>
                    <a:pt x="1724025" y="2505075"/>
                  </a:cubicBezTo>
                  <a:lnTo>
                    <a:pt x="1724025" y="1476375"/>
                  </a:lnTo>
                  <a:lnTo>
                    <a:pt x="1266825" y="1476375"/>
                  </a:lnTo>
                  <a:cubicBezTo>
                    <a:pt x="873125" y="1489075"/>
                    <a:pt x="365125" y="1006475"/>
                    <a:pt x="400050" y="571500"/>
                  </a:cubicBezTo>
                  <a:lnTo>
                    <a:pt x="0" y="571500"/>
                  </a:lnTo>
                  <a:lnTo>
                    <a:pt x="571500" y="0"/>
                  </a:lnTo>
                  <a:lnTo>
                    <a:pt x="1114425" y="542925"/>
                  </a:lnTo>
                  <a:lnTo>
                    <a:pt x="752475" y="542925"/>
                  </a:lnTo>
                  <a:cubicBezTo>
                    <a:pt x="942975" y="1158875"/>
                    <a:pt x="1333500" y="1098550"/>
                    <a:pt x="1638300" y="1104900"/>
                  </a:cubicBezTo>
                  <a:cubicBezTo>
                    <a:pt x="1879600" y="1117600"/>
                    <a:pt x="2073275" y="1244600"/>
                    <a:pt x="2076450" y="1428750"/>
                  </a:cubicBezTo>
                  <a:lnTo>
                    <a:pt x="2066925" y="2505075"/>
                  </a:lnTo>
                  <a:close/>
                </a:path>
              </a:pathLst>
            </a:custGeom>
            <a:solidFill>
              <a:srgbClr val="FFEF1C"/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" name="任意多边形 34">
              <a:extLst>
                <a:ext uri="{FF2B5EF4-FFF2-40B4-BE49-F238E27FC236}">
                  <a16:creationId xmlns:a16="http://schemas.microsoft.com/office/drawing/2014/main" id="{497AE189-8A5A-5EC7-BBC1-7BCA31516CC4}"/>
                </a:ext>
              </a:extLst>
            </p:cNvPr>
            <p:cNvSpPr/>
            <p:nvPr/>
          </p:nvSpPr>
          <p:spPr>
            <a:xfrm>
              <a:off x="4437794" y="1957284"/>
              <a:ext cx="1724025" cy="3648089"/>
            </a:xfrm>
            <a:custGeom>
              <a:avLst/>
              <a:gdLst>
                <a:gd name="connsiteX0" fmla="*/ 1362075 w 1724025"/>
                <a:gd name="connsiteY0" fmla="*/ 3552825 h 3552825"/>
                <a:gd name="connsiteX1" fmla="*/ 1362075 w 1724025"/>
                <a:gd name="connsiteY1" fmla="*/ 1847850 h 3552825"/>
                <a:gd name="connsiteX2" fmla="*/ 1238250 w 1724025"/>
                <a:gd name="connsiteY2" fmla="*/ 1533525 h 3552825"/>
                <a:gd name="connsiteX3" fmla="*/ 266700 w 1724025"/>
                <a:gd name="connsiteY3" fmla="*/ 561975 h 3552825"/>
                <a:gd name="connsiteX4" fmla="*/ 0 w 1724025"/>
                <a:gd name="connsiteY4" fmla="*/ 828675 h 3552825"/>
                <a:gd name="connsiteX5" fmla="*/ 0 w 1724025"/>
                <a:gd name="connsiteY5" fmla="*/ 0 h 3552825"/>
                <a:gd name="connsiteX6" fmla="*/ 809625 w 1724025"/>
                <a:gd name="connsiteY6" fmla="*/ 0 h 3552825"/>
                <a:gd name="connsiteX7" fmla="*/ 533400 w 1724025"/>
                <a:gd name="connsiteY7" fmla="*/ 276225 h 3552825"/>
                <a:gd name="connsiteX8" fmla="*/ 1381125 w 1724025"/>
                <a:gd name="connsiteY8" fmla="*/ 1123950 h 3552825"/>
                <a:gd name="connsiteX9" fmla="*/ 1724025 w 1724025"/>
                <a:gd name="connsiteY9" fmla="*/ 1676400 h 3552825"/>
                <a:gd name="connsiteX10" fmla="*/ 1724025 w 1724025"/>
                <a:gd name="connsiteY10" fmla="*/ 3543300 h 3552825"/>
                <a:gd name="connsiteX11" fmla="*/ 1362075 w 1724025"/>
                <a:gd name="connsiteY11" fmla="*/ 3552825 h 3552825"/>
                <a:gd name="connsiteX0" fmla="*/ 1362075 w 1724025"/>
                <a:gd name="connsiteY0" fmla="*/ 3552825 h 3552825"/>
                <a:gd name="connsiteX1" fmla="*/ 1362075 w 1724025"/>
                <a:gd name="connsiteY1" fmla="*/ 1847850 h 3552825"/>
                <a:gd name="connsiteX2" fmla="*/ 1238250 w 1724025"/>
                <a:gd name="connsiteY2" fmla="*/ 1533525 h 3552825"/>
                <a:gd name="connsiteX3" fmla="*/ 266700 w 1724025"/>
                <a:gd name="connsiteY3" fmla="*/ 561975 h 3552825"/>
                <a:gd name="connsiteX4" fmla="*/ 0 w 1724025"/>
                <a:gd name="connsiteY4" fmla="*/ 828675 h 3552825"/>
                <a:gd name="connsiteX5" fmla="*/ 0 w 1724025"/>
                <a:gd name="connsiteY5" fmla="*/ 0 h 3552825"/>
                <a:gd name="connsiteX6" fmla="*/ 809625 w 1724025"/>
                <a:gd name="connsiteY6" fmla="*/ 0 h 3552825"/>
                <a:gd name="connsiteX7" fmla="*/ 533400 w 1724025"/>
                <a:gd name="connsiteY7" fmla="*/ 276225 h 3552825"/>
                <a:gd name="connsiteX8" fmla="*/ 1381125 w 1724025"/>
                <a:gd name="connsiteY8" fmla="*/ 1123950 h 3552825"/>
                <a:gd name="connsiteX9" fmla="*/ 1724025 w 1724025"/>
                <a:gd name="connsiteY9" fmla="*/ 1676400 h 3552825"/>
                <a:gd name="connsiteX10" fmla="*/ 1724025 w 1724025"/>
                <a:gd name="connsiteY10" fmla="*/ 3543300 h 3552825"/>
                <a:gd name="connsiteX11" fmla="*/ 1362075 w 1724025"/>
                <a:gd name="connsiteY11" fmla="*/ 3552825 h 3552825"/>
                <a:gd name="connsiteX0" fmla="*/ 1362075 w 1724025"/>
                <a:gd name="connsiteY0" fmla="*/ 3552825 h 3552825"/>
                <a:gd name="connsiteX1" fmla="*/ 1362075 w 1724025"/>
                <a:gd name="connsiteY1" fmla="*/ 1847850 h 3552825"/>
                <a:gd name="connsiteX2" fmla="*/ 1238250 w 1724025"/>
                <a:gd name="connsiteY2" fmla="*/ 1533525 h 3552825"/>
                <a:gd name="connsiteX3" fmla="*/ 266700 w 1724025"/>
                <a:gd name="connsiteY3" fmla="*/ 561975 h 3552825"/>
                <a:gd name="connsiteX4" fmla="*/ 0 w 1724025"/>
                <a:gd name="connsiteY4" fmla="*/ 828675 h 3552825"/>
                <a:gd name="connsiteX5" fmla="*/ 0 w 1724025"/>
                <a:gd name="connsiteY5" fmla="*/ 0 h 3552825"/>
                <a:gd name="connsiteX6" fmla="*/ 809625 w 1724025"/>
                <a:gd name="connsiteY6" fmla="*/ 0 h 3552825"/>
                <a:gd name="connsiteX7" fmla="*/ 533400 w 1724025"/>
                <a:gd name="connsiteY7" fmla="*/ 276225 h 3552825"/>
                <a:gd name="connsiteX8" fmla="*/ 1381125 w 1724025"/>
                <a:gd name="connsiteY8" fmla="*/ 1123950 h 3552825"/>
                <a:gd name="connsiteX9" fmla="*/ 1724025 w 1724025"/>
                <a:gd name="connsiteY9" fmla="*/ 1676400 h 3552825"/>
                <a:gd name="connsiteX10" fmla="*/ 1724025 w 1724025"/>
                <a:gd name="connsiteY10" fmla="*/ 3543300 h 3552825"/>
                <a:gd name="connsiteX11" fmla="*/ 1362075 w 1724025"/>
                <a:gd name="connsiteY11" fmla="*/ 3552825 h 3552825"/>
                <a:gd name="connsiteX0" fmla="*/ 1362075 w 1724025"/>
                <a:gd name="connsiteY0" fmla="*/ 3552825 h 3552825"/>
                <a:gd name="connsiteX1" fmla="*/ 1362075 w 1724025"/>
                <a:gd name="connsiteY1" fmla="*/ 1847850 h 3552825"/>
                <a:gd name="connsiteX2" fmla="*/ 1238250 w 1724025"/>
                <a:gd name="connsiteY2" fmla="*/ 1533525 h 3552825"/>
                <a:gd name="connsiteX3" fmla="*/ 266700 w 1724025"/>
                <a:gd name="connsiteY3" fmla="*/ 561975 h 3552825"/>
                <a:gd name="connsiteX4" fmla="*/ 0 w 1724025"/>
                <a:gd name="connsiteY4" fmla="*/ 828675 h 3552825"/>
                <a:gd name="connsiteX5" fmla="*/ 0 w 1724025"/>
                <a:gd name="connsiteY5" fmla="*/ 0 h 3552825"/>
                <a:gd name="connsiteX6" fmla="*/ 809625 w 1724025"/>
                <a:gd name="connsiteY6" fmla="*/ 0 h 3552825"/>
                <a:gd name="connsiteX7" fmla="*/ 533400 w 1724025"/>
                <a:gd name="connsiteY7" fmla="*/ 276225 h 3552825"/>
                <a:gd name="connsiteX8" fmla="*/ 1381125 w 1724025"/>
                <a:gd name="connsiteY8" fmla="*/ 1123950 h 3552825"/>
                <a:gd name="connsiteX9" fmla="*/ 1724025 w 1724025"/>
                <a:gd name="connsiteY9" fmla="*/ 1676400 h 3552825"/>
                <a:gd name="connsiteX10" fmla="*/ 1724025 w 1724025"/>
                <a:gd name="connsiteY10" fmla="*/ 3543300 h 3552825"/>
                <a:gd name="connsiteX11" fmla="*/ 1362075 w 1724025"/>
                <a:gd name="connsiteY11" fmla="*/ 3552825 h 3552825"/>
                <a:gd name="connsiteX0" fmla="*/ 1362075 w 1724025"/>
                <a:gd name="connsiteY0" fmla="*/ 3552825 h 3552825"/>
                <a:gd name="connsiteX1" fmla="*/ 1362075 w 1724025"/>
                <a:gd name="connsiteY1" fmla="*/ 1847850 h 3552825"/>
                <a:gd name="connsiteX2" fmla="*/ 1238250 w 1724025"/>
                <a:gd name="connsiteY2" fmla="*/ 1533525 h 3552825"/>
                <a:gd name="connsiteX3" fmla="*/ 266700 w 1724025"/>
                <a:gd name="connsiteY3" fmla="*/ 561975 h 3552825"/>
                <a:gd name="connsiteX4" fmla="*/ 0 w 1724025"/>
                <a:gd name="connsiteY4" fmla="*/ 828675 h 3552825"/>
                <a:gd name="connsiteX5" fmla="*/ 0 w 1724025"/>
                <a:gd name="connsiteY5" fmla="*/ 0 h 3552825"/>
                <a:gd name="connsiteX6" fmla="*/ 809625 w 1724025"/>
                <a:gd name="connsiteY6" fmla="*/ 0 h 3552825"/>
                <a:gd name="connsiteX7" fmla="*/ 533400 w 1724025"/>
                <a:gd name="connsiteY7" fmla="*/ 276225 h 3552825"/>
                <a:gd name="connsiteX8" fmla="*/ 1381125 w 1724025"/>
                <a:gd name="connsiteY8" fmla="*/ 1123950 h 3552825"/>
                <a:gd name="connsiteX9" fmla="*/ 1724025 w 1724025"/>
                <a:gd name="connsiteY9" fmla="*/ 1676400 h 3552825"/>
                <a:gd name="connsiteX10" fmla="*/ 1724025 w 1724025"/>
                <a:gd name="connsiteY10" fmla="*/ 3543300 h 3552825"/>
                <a:gd name="connsiteX11" fmla="*/ 1362075 w 1724025"/>
                <a:gd name="connsiteY11" fmla="*/ 3552825 h 3552825"/>
                <a:gd name="connsiteX0" fmla="*/ 1362075 w 1724025"/>
                <a:gd name="connsiteY0" fmla="*/ 3552825 h 3610028"/>
                <a:gd name="connsiteX1" fmla="*/ 1362075 w 1724025"/>
                <a:gd name="connsiteY1" fmla="*/ 1847850 h 3610028"/>
                <a:gd name="connsiteX2" fmla="*/ 1238250 w 1724025"/>
                <a:gd name="connsiteY2" fmla="*/ 1533525 h 3610028"/>
                <a:gd name="connsiteX3" fmla="*/ 266700 w 1724025"/>
                <a:gd name="connsiteY3" fmla="*/ 561975 h 3610028"/>
                <a:gd name="connsiteX4" fmla="*/ 0 w 1724025"/>
                <a:gd name="connsiteY4" fmla="*/ 828675 h 3610028"/>
                <a:gd name="connsiteX5" fmla="*/ 0 w 1724025"/>
                <a:gd name="connsiteY5" fmla="*/ 0 h 3610028"/>
                <a:gd name="connsiteX6" fmla="*/ 809625 w 1724025"/>
                <a:gd name="connsiteY6" fmla="*/ 0 h 3610028"/>
                <a:gd name="connsiteX7" fmla="*/ 533400 w 1724025"/>
                <a:gd name="connsiteY7" fmla="*/ 276225 h 3610028"/>
                <a:gd name="connsiteX8" fmla="*/ 1381125 w 1724025"/>
                <a:gd name="connsiteY8" fmla="*/ 1123950 h 3610028"/>
                <a:gd name="connsiteX9" fmla="*/ 1724025 w 1724025"/>
                <a:gd name="connsiteY9" fmla="*/ 1676400 h 3610028"/>
                <a:gd name="connsiteX10" fmla="*/ 1724025 w 1724025"/>
                <a:gd name="connsiteY10" fmla="*/ 3543300 h 3610028"/>
                <a:gd name="connsiteX11" fmla="*/ 1362075 w 1724025"/>
                <a:gd name="connsiteY11" fmla="*/ 3552825 h 3610028"/>
                <a:gd name="connsiteX0" fmla="*/ 1362075 w 1724025"/>
                <a:gd name="connsiteY0" fmla="*/ 3552825 h 3648089"/>
                <a:gd name="connsiteX1" fmla="*/ 1362075 w 1724025"/>
                <a:gd name="connsiteY1" fmla="*/ 1847850 h 3648089"/>
                <a:gd name="connsiteX2" fmla="*/ 1238250 w 1724025"/>
                <a:gd name="connsiteY2" fmla="*/ 1533525 h 3648089"/>
                <a:gd name="connsiteX3" fmla="*/ 266700 w 1724025"/>
                <a:gd name="connsiteY3" fmla="*/ 561975 h 3648089"/>
                <a:gd name="connsiteX4" fmla="*/ 0 w 1724025"/>
                <a:gd name="connsiteY4" fmla="*/ 828675 h 3648089"/>
                <a:gd name="connsiteX5" fmla="*/ 0 w 1724025"/>
                <a:gd name="connsiteY5" fmla="*/ 0 h 3648089"/>
                <a:gd name="connsiteX6" fmla="*/ 809625 w 1724025"/>
                <a:gd name="connsiteY6" fmla="*/ 0 h 3648089"/>
                <a:gd name="connsiteX7" fmla="*/ 533400 w 1724025"/>
                <a:gd name="connsiteY7" fmla="*/ 276225 h 3648089"/>
                <a:gd name="connsiteX8" fmla="*/ 1381125 w 1724025"/>
                <a:gd name="connsiteY8" fmla="*/ 1123950 h 3648089"/>
                <a:gd name="connsiteX9" fmla="*/ 1724025 w 1724025"/>
                <a:gd name="connsiteY9" fmla="*/ 1676400 h 3648089"/>
                <a:gd name="connsiteX10" fmla="*/ 1724025 w 1724025"/>
                <a:gd name="connsiteY10" fmla="*/ 3543300 h 3648089"/>
                <a:gd name="connsiteX11" fmla="*/ 1362075 w 1724025"/>
                <a:gd name="connsiteY11" fmla="*/ 3552825 h 364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24025" h="3648089">
                  <a:moveTo>
                    <a:pt x="1362075" y="3552825"/>
                  </a:moveTo>
                  <a:lnTo>
                    <a:pt x="1362075" y="1847850"/>
                  </a:lnTo>
                  <a:cubicBezTo>
                    <a:pt x="1358900" y="1743075"/>
                    <a:pt x="1327150" y="1628775"/>
                    <a:pt x="1238250" y="1533525"/>
                  </a:cubicBezTo>
                  <a:lnTo>
                    <a:pt x="266700" y="561975"/>
                  </a:lnTo>
                  <a:lnTo>
                    <a:pt x="0" y="828675"/>
                  </a:lnTo>
                  <a:lnTo>
                    <a:pt x="0" y="0"/>
                  </a:lnTo>
                  <a:lnTo>
                    <a:pt x="809625" y="0"/>
                  </a:lnTo>
                  <a:lnTo>
                    <a:pt x="533400" y="276225"/>
                  </a:lnTo>
                  <a:lnTo>
                    <a:pt x="1381125" y="1123950"/>
                  </a:lnTo>
                  <a:cubicBezTo>
                    <a:pt x="1524000" y="1289050"/>
                    <a:pt x="1724025" y="1530350"/>
                    <a:pt x="1724025" y="1676400"/>
                  </a:cubicBezTo>
                  <a:lnTo>
                    <a:pt x="1724025" y="3543300"/>
                  </a:lnTo>
                  <a:cubicBezTo>
                    <a:pt x="1717675" y="3689350"/>
                    <a:pt x="1368425" y="3673475"/>
                    <a:pt x="1362075" y="3552825"/>
                  </a:cubicBezTo>
                  <a:close/>
                </a:path>
              </a:pathLst>
            </a:custGeom>
            <a:solidFill>
              <a:schemeClr val="bg1"/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5" name="任意多边形 35">
              <a:extLst>
                <a:ext uri="{FF2B5EF4-FFF2-40B4-BE49-F238E27FC236}">
                  <a16:creationId xmlns:a16="http://schemas.microsoft.com/office/drawing/2014/main" id="{2DAE8F64-7728-7031-6485-6C6CEBC864DD}"/>
                </a:ext>
              </a:extLst>
            </p:cNvPr>
            <p:cNvSpPr/>
            <p:nvPr/>
          </p:nvSpPr>
          <p:spPr>
            <a:xfrm>
              <a:off x="5801361" y="1662009"/>
              <a:ext cx="1114425" cy="3934177"/>
            </a:xfrm>
            <a:custGeom>
              <a:avLst/>
              <a:gdLst>
                <a:gd name="connsiteX0" fmla="*/ 742950 w 1114425"/>
                <a:gd name="connsiteY0" fmla="*/ 3838575 h 3838575"/>
                <a:gd name="connsiteX1" fmla="*/ 742950 w 1114425"/>
                <a:gd name="connsiteY1" fmla="*/ 552450 h 3838575"/>
                <a:gd name="connsiteX2" fmla="*/ 1114425 w 1114425"/>
                <a:gd name="connsiteY2" fmla="*/ 552450 h 3838575"/>
                <a:gd name="connsiteX3" fmla="*/ 561975 w 1114425"/>
                <a:gd name="connsiteY3" fmla="*/ 0 h 3838575"/>
                <a:gd name="connsiteX4" fmla="*/ 0 w 1114425"/>
                <a:gd name="connsiteY4" fmla="*/ 561975 h 3838575"/>
                <a:gd name="connsiteX5" fmla="*/ 361950 w 1114425"/>
                <a:gd name="connsiteY5" fmla="*/ 561975 h 3838575"/>
                <a:gd name="connsiteX6" fmla="*/ 361950 w 1114425"/>
                <a:gd name="connsiteY6" fmla="*/ 3829050 h 3838575"/>
                <a:gd name="connsiteX7" fmla="*/ 742950 w 1114425"/>
                <a:gd name="connsiteY7" fmla="*/ 3838575 h 3838575"/>
                <a:gd name="connsiteX0" fmla="*/ 742950 w 1114425"/>
                <a:gd name="connsiteY0" fmla="*/ 3838575 h 3898952"/>
                <a:gd name="connsiteX1" fmla="*/ 742950 w 1114425"/>
                <a:gd name="connsiteY1" fmla="*/ 552450 h 3898952"/>
                <a:gd name="connsiteX2" fmla="*/ 1114425 w 1114425"/>
                <a:gd name="connsiteY2" fmla="*/ 552450 h 3898952"/>
                <a:gd name="connsiteX3" fmla="*/ 561975 w 1114425"/>
                <a:gd name="connsiteY3" fmla="*/ 0 h 3898952"/>
                <a:gd name="connsiteX4" fmla="*/ 0 w 1114425"/>
                <a:gd name="connsiteY4" fmla="*/ 561975 h 3898952"/>
                <a:gd name="connsiteX5" fmla="*/ 361950 w 1114425"/>
                <a:gd name="connsiteY5" fmla="*/ 561975 h 3898952"/>
                <a:gd name="connsiteX6" fmla="*/ 361950 w 1114425"/>
                <a:gd name="connsiteY6" fmla="*/ 3829050 h 3898952"/>
                <a:gd name="connsiteX7" fmla="*/ 742950 w 1114425"/>
                <a:gd name="connsiteY7" fmla="*/ 3838575 h 3898952"/>
                <a:gd name="connsiteX0" fmla="*/ 742950 w 1114425"/>
                <a:gd name="connsiteY0" fmla="*/ 3838575 h 3934177"/>
                <a:gd name="connsiteX1" fmla="*/ 742950 w 1114425"/>
                <a:gd name="connsiteY1" fmla="*/ 552450 h 3934177"/>
                <a:gd name="connsiteX2" fmla="*/ 1114425 w 1114425"/>
                <a:gd name="connsiteY2" fmla="*/ 552450 h 3934177"/>
                <a:gd name="connsiteX3" fmla="*/ 561975 w 1114425"/>
                <a:gd name="connsiteY3" fmla="*/ 0 h 3934177"/>
                <a:gd name="connsiteX4" fmla="*/ 0 w 1114425"/>
                <a:gd name="connsiteY4" fmla="*/ 561975 h 3934177"/>
                <a:gd name="connsiteX5" fmla="*/ 361950 w 1114425"/>
                <a:gd name="connsiteY5" fmla="*/ 561975 h 3934177"/>
                <a:gd name="connsiteX6" fmla="*/ 361950 w 1114425"/>
                <a:gd name="connsiteY6" fmla="*/ 3829050 h 3934177"/>
                <a:gd name="connsiteX7" fmla="*/ 742950 w 1114425"/>
                <a:gd name="connsiteY7" fmla="*/ 3838575 h 3934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14425" h="3934177">
                  <a:moveTo>
                    <a:pt x="742950" y="3838575"/>
                  </a:moveTo>
                  <a:lnTo>
                    <a:pt x="742950" y="552450"/>
                  </a:lnTo>
                  <a:lnTo>
                    <a:pt x="1114425" y="552450"/>
                  </a:lnTo>
                  <a:lnTo>
                    <a:pt x="561975" y="0"/>
                  </a:lnTo>
                  <a:lnTo>
                    <a:pt x="0" y="561975"/>
                  </a:lnTo>
                  <a:lnTo>
                    <a:pt x="361950" y="561975"/>
                  </a:lnTo>
                  <a:lnTo>
                    <a:pt x="361950" y="3829050"/>
                  </a:lnTo>
                  <a:cubicBezTo>
                    <a:pt x="346075" y="3956050"/>
                    <a:pt x="739775" y="3978275"/>
                    <a:pt x="742950" y="3838575"/>
                  </a:cubicBezTo>
                  <a:close/>
                </a:path>
              </a:pathLst>
            </a:custGeom>
            <a:solidFill>
              <a:srgbClr val="FFEF1C"/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6" name="任意多边形 36">
              <a:extLst>
                <a:ext uri="{FF2B5EF4-FFF2-40B4-BE49-F238E27FC236}">
                  <a16:creationId xmlns:a16="http://schemas.microsoft.com/office/drawing/2014/main" id="{63CE115B-508E-B1E2-3F0E-B16666417128}"/>
                </a:ext>
              </a:extLst>
            </p:cNvPr>
            <p:cNvSpPr/>
            <p:nvPr/>
          </p:nvSpPr>
          <p:spPr>
            <a:xfrm>
              <a:off x="6539263" y="3582500"/>
              <a:ext cx="1931402" cy="2002048"/>
            </a:xfrm>
            <a:custGeom>
              <a:avLst/>
              <a:gdLst>
                <a:gd name="connsiteX0" fmla="*/ 351692 w 1914211"/>
                <a:gd name="connsiteY0" fmla="*/ 1934308 h 1939332"/>
                <a:gd name="connsiteX1" fmla="*/ 351692 w 1914211"/>
                <a:gd name="connsiteY1" fmla="*/ 854110 h 1939332"/>
                <a:gd name="connsiteX2" fmla="*/ 467248 w 1914211"/>
                <a:gd name="connsiteY2" fmla="*/ 758651 h 1939332"/>
                <a:gd name="connsiteX3" fmla="*/ 1351503 w 1914211"/>
                <a:gd name="connsiteY3" fmla="*/ 758651 h 1939332"/>
                <a:gd name="connsiteX4" fmla="*/ 1351503 w 1914211"/>
                <a:gd name="connsiteY4" fmla="*/ 1130440 h 1939332"/>
                <a:gd name="connsiteX5" fmla="*/ 1914211 w 1914211"/>
                <a:gd name="connsiteY5" fmla="*/ 557684 h 1939332"/>
                <a:gd name="connsiteX6" fmla="*/ 1356527 w 1914211"/>
                <a:gd name="connsiteY6" fmla="*/ 0 h 1939332"/>
                <a:gd name="connsiteX7" fmla="*/ 1356527 w 1914211"/>
                <a:gd name="connsiteY7" fmla="*/ 371789 h 1939332"/>
                <a:gd name="connsiteX8" fmla="*/ 437103 w 1914211"/>
                <a:gd name="connsiteY8" fmla="*/ 371789 h 1939332"/>
                <a:gd name="connsiteX9" fmla="*/ 0 w 1914211"/>
                <a:gd name="connsiteY9" fmla="*/ 668216 h 1939332"/>
                <a:gd name="connsiteX10" fmla="*/ 0 w 1914211"/>
                <a:gd name="connsiteY10" fmla="*/ 1939332 h 1939332"/>
                <a:gd name="connsiteX11" fmla="*/ 351692 w 1914211"/>
                <a:gd name="connsiteY11" fmla="*/ 1934308 h 1939332"/>
                <a:gd name="connsiteX0" fmla="*/ 351692 w 1914211"/>
                <a:gd name="connsiteY0" fmla="*/ 1934308 h 1965043"/>
                <a:gd name="connsiteX1" fmla="*/ 351692 w 1914211"/>
                <a:gd name="connsiteY1" fmla="*/ 854110 h 1965043"/>
                <a:gd name="connsiteX2" fmla="*/ 467248 w 1914211"/>
                <a:gd name="connsiteY2" fmla="*/ 758651 h 1965043"/>
                <a:gd name="connsiteX3" fmla="*/ 1351503 w 1914211"/>
                <a:gd name="connsiteY3" fmla="*/ 758651 h 1965043"/>
                <a:gd name="connsiteX4" fmla="*/ 1351503 w 1914211"/>
                <a:gd name="connsiteY4" fmla="*/ 1130440 h 1965043"/>
                <a:gd name="connsiteX5" fmla="*/ 1914211 w 1914211"/>
                <a:gd name="connsiteY5" fmla="*/ 557684 h 1965043"/>
                <a:gd name="connsiteX6" fmla="*/ 1356527 w 1914211"/>
                <a:gd name="connsiteY6" fmla="*/ 0 h 1965043"/>
                <a:gd name="connsiteX7" fmla="*/ 1356527 w 1914211"/>
                <a:gd name="connsiteY7" fmla="*/ 371789 h 1965043"/>
                <a:gd name="connsiteX8" fmla="*/ 437103 w 1914211"/>
                <a:gd name="connsiteY8" fmla="*/ 371789 h 1965043"/>
                <a:gd name="connsiteX9" fmla="*/ 0 w 1914211"/>
                <a:gd name="connsiteY9" fmla="*/ 668216 h 1965043"/>
                <a:gd name="connsiteX10" fmla="*/ 0 w 1914211"/>
                <a:gd name="connsiteY10" fmla="*/ 1939332 h 1965043"/>
                <a:gd name="connsiteX11" fmla="*/ 351692 w 1914211"/>
                <a:gd name="connsiteY11" fmla="*/ 1934308 h 1965043"/>
                <a:gd name="connsiteX0" fmla="*/ 351692 w 1914211"/>
                <a:gd name="connsiteY0" fmla="*/ 1934308 h 2002048"/>
                <a:gd name="connsiteX1" fmla="*/ 351692 w 1914211"/>
                <a:gd name="connsiteY1" fmla="*/ 854110 h 2002048"/>
                <a:gd name="connsiteX2" fmla="*/ 467248 w 1914211"/>
                <a:gd name="connsiteY2" fmla="*/ 758651 h 2002048"/>
                <a:gd name="connsiteX3" fmla="*/ 1351503 w 1914211"/>
                <a:gd name="connsiteY3" fmla="*/ 758651 h 2002048"/>
                <a:gd name="connsiteX4" fmla="*/ 1351503 w 1914211"/>
                <a:gd name="connsiteY4" fmla="*/ 1130440 h 2002048"/>
                <a:gd name="connsiteX5" fmla="*/ 1914211 w 1914211"/>
                <a:gd name="connsiteY5" fmla="*/ 557684 h 2002048"/>
                <a:gd name="connsiteX6" fmla="*/ 1356527 w 1914211"/>
                <a:gd name="connsiteY6" fmla="*/ 0 h 2002048"/>
                <a:gd name="connsiteX7" fmla="*/ 1356527 w 1914211"/>
                <a:gd name="connsiteY7" fmla="*/ 371789 h 2002048"/>
                <a:gd name="connsiteX8" fmla="*/ 437103 w 1914211"/>
                <a:gd name="connsiteY8" fmla="*/ 371789 h 2002048"/>
                <a:gd name="connsiteX9" fmla="*/ 0 w 1914211"/>
                <a:gd name="connsiteY9" fmla="*/ 668216 h 2002048"/>
                <a:gd name="connsiteX10" fmla="*/ 0 w 1914211"/>
                <a:gd name="connsiteY10" fmla="*/ 1939332 h 2002048"/>
                <a:gd name="connsiteX11" fmla="*/ 351692 w 1914211"/>
                <a:gd name="connsiteY11" fmla="*/ 1934308 h 2002048"/>
                <a:gd name="connsiteX0" fmla="*/ 351692 w 1914211"/>
                <a:gd name="connsiteY0" fmla="*/ 1934308 h 2002048"/>
                <a:gd name="connsiteX1" fmla="*/ 351692 w 1914211"/>
                <a:gd name="connsiteY1" fmla="*/ 854110 h 2002048"/>
                <a:gd name="connsiteX2" fmla="*/ 467248 w 1914211"/>
                <a:gd name="connsiteY2" fmla="*/ 758651 h 2002048"/>
                <a:gd name="connsiteX3" fmla="*/ 1351503 w 1914211"/>
                <a:gd name="connsiteY3" fmla="*/ 758651 h 2002048"/>
                <a:gd name="connsiteX4" fmla="*/ 1351503 w 1914211"/>
                <a:gd name="connsiteY4" fmla="*/ 1130440 h 2002048"/>
                <a:gd name="connsiteX5" fmla="*/ 1914211 w 1914211"/>
                <a:gd name="connsiteY5" fmla="*/ 557684 h 2002048"/>
                <a:gd name="connsiteX6" fmla="*/ 1356527 w 1914211"/>
                <a:gd name="connsiteY6" fmla="*/ 0 h 2002048"/>
                <a:gd name="connsiteX7" fmla="*/ 1356527 w 1914211"/>
                <a:gd name="connsiteY7" fmla="*/ 371789 h 2002048"/>
                <a:gd name="connsiteX8" fmla="*/ 437103 w 1914211"/>
                <a:gd name="connsiteY8" fmla="*/ 371789 h 2002048"/>
                <a:gd name="connsiteX9" fmla="*/ 0 w 1914211"/>
                <a:gd name="connsiteY9" fmla="*/ 668216 h 2002048"/>
                <a:gd name="connsiteX10" fmla="*/ 0 w 1914211"/>
                <a:gd name="connsiteY10" fmla="*/ 1939332 h 2002048"/>
                <a:gd name="connsiteX11" fmla="*/ 351692 w 1914211"/>
                <a:gd name="connsiteY11" fmla="*/ 1934308 h 2002048"/>
                <a:gd name="connsiteX0" fmla="*/ 351692 w 1914211"/>
                <a:gd name="connsiteY0" fmla="*/ 1934308 h 2002048"/>
                <a:gd name="connsiteX1" fmla="*/ 351692 w 1914211"/>
                <a:gd name="connsiteY1" fmla="*/ 854110 h 2002048"/>
                <a:gd name="connsiteX2" fmla="*/ 467248 w 1914211"/>
                <a:gd name="connsiteY2" fmla="*/ 758651 h 2002048"/>
                <a:gd name="connsiteX3" fmla="*/ 1351503 w 1914211"/>
                <a:gd name="connsiteY3" fmla="*/ 758651 h 2002048"/>
                <a:gd name="connsiteX4" fmla="*/ 1351503 w 1914211"/>
                <a:gd name="connsiteY4" fmla="*/ 1130440 h 2002048"/>
                <a:gd name="connsiteX5" fmla="*/ 1914211 w 1914211"/>
                <a:gd name="connsiteY5" fmla="*/ 557684 h 2002048"/>
                <a:gd name="connsiteX6" fmla="*/ 1356527 w 1914211"/>
                <a:gd name="connsiteY6" fmla="*/ 0 h 2002048"/>
                <a:gd name="connsiteX7" fmla="*/ 1356527 w 1914211"/>
                <a:gd name="connsiteY7" fmla="*/ 371789 h 2002048"/>
                <a:gd name="connsiteX8" fmla="*/ 437103 w 1914211"/>
                <a:gd name="connsiteY8" fmla="*/ 371789 h 2002048"/>
                <a:gd name="connsiteX9" fmla="*/ 0 w 1914211"/>
                <a:gd name="connsiteY9" fmla="*/ 668216 h 2002048"/>
                <a:gd name="connsiteX10" fmla="*/ 0 w 1914211"/>
                <a:gd name="connsiteY10" fmla="*/ 1939332 h 2002048"/>
                <a:gd name="connsiteX11" fmla="*/ 351692 w 1914211"/>
                <a:gd name="connsiteY11" fmla="*/ 1934308 h 2002048"/>
                <a:gd name="connsiteX0" fmla="*/ 351692 w 1914211"/>
                <a:gd name="connsiteY0" fmla="*/ 1934308 h 2002048"/>
                <a:gd name="connsiteX1" fmla="*/ 351692 w 1914211"/>
                <a:gd name="connsiteY1" fmla="*/ 854110 h 2002048"/>
                <a:gd name="connsiteX2" fmla="*/ 467248 w 1914211"/>
                <a:gd name="connsiteY2" fmla="*/ 758651 h 2002048"/>
                <a:gd name="connsiteX3" fmla="*/ 1351503 w 1914211"/>
                <a:gd name="connsiteY3" fmla="*/ 758651 h 2002048"/>
                <a:gd name="connsiteX4" fmla="*/ 1351503 w 1914211"/>
                <a:gd name="connsiteY4" fmla="*/ 1130440 h 2002048"/>
                <a:gd name="connsiteX5" fmla="*/ 1914211 w 1914211"/>
                <a:gd name="connsiteY5" fmla="*/ 557684 h 2002048"/>
                <a:gd name="connsiteX6" fmla="*/ 1356527 w 1914211"/>
                <a:gd name="connsiteY6" fmla="*/ 0 h 2002048"/>
                <a:gd name="connsiteX7" fmla="*/ 1356527 w 1914211"/>
                <a:gd name="connsiteY7" fmla="*/ 371789 h 2002048"/>
                <a:gd name="connsiteX8" fmla="*/ 437103 w 1914211"/>
                <a:gd name="connsiteY8" fmla="*/ 371789 h 2002048"/>
                <a:gd name="connsiteX9" fmla="*/ 0 w 1914211"/>
                <a:gd name="connsiteY9" fmla="*/ 668216 h 2002048"/>
                <a:gd name="connsiteX10" fmla="*/ 0 w 1914211"/>
                <a:gd name="connsiteY10" fmla="*/ 1939332 h 2002048"/>
                <a:gd name="connsiteX11" fmla="*/ 351692 w 1914211"/>
                <a:gd name="connsiteY11" fmla="*/ 1934308 h 2002048"/>
                <a:gd name="connsiteX0" fmla="*/ 351692 w 1914211"/>
                <a:gd name="connsiteY0" fmla="*/ 1934308 h 2002048"/>
                <a:gd name="connsiteX1" fmla="*/ 351692 w 1914211"/>
                <a:gd name="connsiteY1" fmla="*/ 854110 h 2002048"/>
                <a:gd name="connsiteX2" fmla="*/ 467248 w 1914211"/>
                <a:gd name="connsiteY2" fmla="*/ 758651 h 2002048"/>
                <a:gd name="connsiteX3" fmla="*/ 1351503 w 1914211"/>
                <a:gd name="connsiteY3" fmla="*/ 758651 h 2002048"/>
                <a:gd name="connsiteX4" fmla="*/ 1351503 w 1914211"/>
                <a:gd name="connsiteY4" fmla="*/ 1130440 h 2002048"/>
                <a:gd name="connsiteX5" fmla="*/ 1914211 w 1914211"/>
                <a:gd name="connsiteY5" fmla="*/ 557684 h 2002048"/>
                <a:gd name="connsiteX6" fmla="*/ 1356527 w 1914211"/>
                <a:gd name="connsiteY6" fmla="*/ 0 h 2002048"/>
                <a:gd name="connsiteX7" fmla="*/ 1356527 w 1914211"/>
                <a:gd name="connsiteY7" fmla="*/ 371789 h 2002048"/>
                <a:gd name="connsiteX8" fmla="*/ 437103 w 1914211"/>
                <a:gd name="connsiteY8" fmla="*/ 371789 h 2002048"/>
                <a:gd name="connsiteX9" fmla="*/ 0 w 1914211"/>
                <a:gd name="connsiteY9" fmla="*/ 668216 h 2002048"/>
                <a:gd name="connsiteX10" fmla="*/ 0 w 1914211"/>
                <a:gd name="connsiteY10" fmla="*/ 1939332 h 2002048"/>
                <a:gd name="connsiteX11" fmla="*/ 351692 w 1914211"/>
                <a:gd name="connsiteY11" fmla="*/ 1934308 h 2002048"/>
                <a:gd name="connsiteX0" fmla="*/ 351692 w 1914211"/>
                <a:gd name="connsiteY0" fmla="*/ 1934308 h 2002048"/>
                <a:gd name="connsiteX1" fmla="*/ 351692 w 1914211"/>
                <a:gd name="connsiteY1" fmla="*/ 854110 h 2002048"/>
                <a:gd name="connsiteX2" fmla="*/ 467248 w 1914211"/>
                <a:gd name="connsiteY2" fmla="*/ 758651 h 2002048"/>
                <a:gd name="connsiteX3" fmla="*/ 1351503 w 1914211"/>
                <a:gd name="connsiteY3" fmla="*/ 758651 h 2002048"/>
                <a:gd name="connsiteX4" fmla="*/ 1351503 w 1914211"/>
                <a:gd name="connsiteY4" fmla="*/ 1130440 h 2002048"/>
                <a:gd name="connsiteX5" fmla="*/ 1914211 w 1914211"/>
                <a:gd name="connsiteY5" fmla="*/ 557684 h 2002048"/>
                <a:gd name="connsiteX6" fmla="*/ 1356527 w 1914211"/>
                <a:gd name="connsiteY6" fmla="*/ 0 h 2002048"/>
                <a:gd name="connsiteX7" fmla="*/ 1356527 w 1914211"/>
                <a:gd name="connsiteY7" fmla="*/ 371789 h 2002048"/>
                <a:gd name="connsiteX8" fmla="*/ 437103 w 1914211"/>
                <a:gd name="connsiteY8" fmla="*/ 371789 h 2002048"/>
                <a:gd name="connsiteX9" fmla="*/ 0 w 1914211"/>
                <a:gd name="connsiteY9" fmla="*/ 668216 h 2002048"/>
                <a:gd name="connsiteX10" fmla="*/ 0 w 1914211"/>
                <a:gd name="connsiteY10" fmla="*/ 1939332 h 2002048"/>
                <a:gd name="connsiteX11" fmla="*/ 351692 w 1914211"/>
                <a:gd name="connsiteY11" fmla="*/ 1934308 h 2002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14211" h="2002048">
                  <a:moveTo>
                    <a:pt x="351692" y="1934308"/>
                  </a:moveTo>
                  <a:lnTo>
                    <a:pt x="351692" y="854110"/>
                  </a:lnTo>
                  <a:cubicBezTo>
                    <a:pt x="350017" y="792145"/>
                    <a:pt x="383511" y="760326"/>
                    <a:pt x="467248" y="758651"/>
                  </a:cubicBezTo>
                  <a:lnTo>
                    <a:pt x="1351503" y="758651"/>
                  </a:lnTo>
                  <a:lnTo>
                    <a:pt x="1351503" y="1130440"/>
                  </a:lnTo>
                  <a:lnTo>
                    <a:pt x="1914211" y="557684"/>
                  </a:lnTo>
                  <a:lnTo>
                    <a:pt x="1356527" y="0"/>
                  </a:lnTo>
                  <a:lnTo>
                    <a:pt x="1356527" y="371789"/>
                  </a:lnTo>
                  <a:lnTo>
                    <a:pt x="437103" y="371789"/>
                  </a:lnTo>
                  <a:cubicBezTo>
                    <a:pt x="216039" y="385187"/>
                    <a:pt x="0" y="544286"/>
                    <a:pt x="0" y="668216"/>
                  </a:cubicBezTo>
                  <a:lnTo>
                    <a:pt x="0" y="1939332"/>
                  </a:lnTo>
                  <a:cubicBezTo>
                    <a:pt x="6699" y="2043165"/>
                    <a:pt x="355041" y="2001297"/>
                    <a:pt x="351692" y="1934308"/>
                  </a:cubicBezTo>
                  <a:close/>
                </a:path>
              </a:pathLst>
            </a:custGeom>
            <a:solidFill>
              <a:schemeClr val="bg1"/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BEE5E399-DA2A-75DD-7C2C-5AE6B1D05394}"/>
                </a:ext>
              </a:extLst>
            </p:cNvPr>
            <p:cNvGrpSpPr/>
            <p:nvPr/>
          </p:nvGrpSpPr>
          <p:grpSpPr>
            <a:xfrm>
              <a:off x="5445141" y="5516808"/>
              <a:ext cx="1457011" cy="1115908"/>
              <a:chOff x="5445141" y="5516808"/>
              <a:chExt cx="1457011" cy="1115908"/>
            </a:xfrm>
          </p:grpSpPr>
          <p:sp>
            <p:nvSpPr>
              <p:cNvPr id="16" name="任意多边形 38">
                <a:extLst>
                  <a:ext uri="{FF2B5EF4-FFF2-40B4-BE49-F238E27FC236}">
                    <a16:creationId xmlns:a16="http://schemas.microsoft.com/office/drawing/2014/main" id="{518DBAF3-22C5-9C27-F71C-4AB2935E74F9}"/>
                  </a:ext>
                </a:extLst>
              </p:cNvPr>
              <p:cNvSpPr/>
              <p:nvPr/>
            </p:nvSpPr>
            <p:spPr>
              <a:xfrm>
                <a:off x="5445141" y="5516808"/>
                <a:ext cx="1457011" cy="1038748"/>
              </a:xfrm>
              <a:custGeom>
                <a:avLst/>
                <a:gdLst>
                  <a:gd name="connsiteX0" fmla="*/ 0 w 1457011"/>
                  <a:gd name="connsiteY0" fmla="*/ 0 h 989763"/>
                  <a:gd name="connsiteX1" fmla="*/ 1457011 w 1457011"/>
                  <a:gd name="connsiteY1" fmla="*/ 0 h 989763"/>
                  <a:gd name="connsiteX2" fmla="*/ 823965 w 1457011"/>
                  <a:gd name="connsiteY2" fmla="*/ 989763 h 989763"/>
                  <a:gd name="connsiteX3" fmla="*/ 638071 w 1457011"/>
                  <a:gd name="connsiteY3" fmla="*/ 989763 h 989763"/>
                  <a:gd name="connsiteX4" fmla="*/ 0 w 1457011"/>
                  <a:gd name="connsiteY4" fmla="*/ 0 h 989763"/>
                  <a:gd name="connsiteX0" fmla="*/ 0 w 1457011"/>
                  <a:gd name="connsiteY0" fmla="*/ 0 h 1012092"/>
                  <a:gd name="connsiteX1" fmla="*/ 1457011 w 1457011"/>
                  <a:gd name="connsiteY1" fmla="*/ 0 h 1012092"/>
                  <a:gd name="connsiteX2" fmla="*/ 823965 w 1457011"/>
                  <a:gd name="connsiteY2" fmla="*/ 989763 h 1012092"/>
                  <a:gd name="connsiteX3" fmla="*/ 638071 w 1457011"/>
                  <a:gd name="connsiteY3" fmla="*/ 989763 h 1012092"/>
                  <a:gd name="connsiteX4" fmla="*/ 0 w 1457011"/>
                  <a:gd name="connsiteY4" fmla="*/ 0 h 1012092"/>
                  <a:gd name="connsiteX0" fmla="*/ 0 w 1457011"/>
                  <a:gd name="connsiteY0" fmla="*/ 0 h 1033278"/>
                  <a:gd name="connsiteX1" fmla="*/ 1457011 w 1457011"/>
                  <a:gd name="connsiteY1" fmla="*/ 0 h 1033278"/>
                  <a:gd name="connsiteX2" fmla="*/ 823965 w 1457011"/>
                  <a:gd name="connsiteY2" fmla="*/ 989763 h 1033278"/>
                  <a:gd name="connsiteX3" fmla="*/ 638071 w 1457011"/>
                  <a:gd name="connsiteY3" fmla="*/ 989763 h 1033278"/>
                  <a:gd name="connsiteX4" fmla="*/ 0 w 1457011"/>
                  <a:gd name="connsiteY4" fmla="*/ 0 h 1033278"/>
                  <a:gd name="connsiteX0" fmla="*/ 0 w 1457011"/>
                  <a:gd name="connsiteY0" fmla="*/ 0 h 1038748"/>
                  <a:gd name="connsiteX1" fmla="*/ 1457011 w 1457011"/>
                  <a:gd name="connsiteY1" fmla="*/ 0 h 1038748"/>
                  <a:gd name="connsiteX2" fmla="*/ 823965 w 1457011"/>
                  <a:gd name="connsiteY2" fmla="*/ 989763 h 1038748"/>
                  <a:gd name="connsiteX3" fmla="*/ 638071 w 1457011"/>
                  <a:gd name="connsiteY3" fmla="*/ 989763 h 1038748"/>
                  <a:gd name="connsiteX4" fmla="*/ 0 w 1457011"/>
                  <a:gd name="connsiteY4" fmla="*/ 0 h 1038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57011" h="1038748">
                    <a:moveTo>
                      <a:pt x="0" y="0"/>
                    </a:moveTo>
                    <a:lnTo>
                      <a:pt x="1457011" y="0"/>
                    </a:lnTo>
                    <a:lnTo>
                      <a:pt x="823965" y="989763"/>
                    </a:lnTo>
                    <a:cubicBezTo>
                      <a:pt x="787121" y="1055076"/>
                      <a:pt x="684964" y="1055077"/>
                      <a:pt x="638071" y="989763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76000">
                    <a:sysClr val="window" lastClr="FFFFFF">
                      <a:lumMod val="95000"/>
                    </a:sysClr>
                  </a:gs>
                </a:gsLst>
                <a:lin ang="5400000" scaled="1"/>
                <a:tileRect/>
              </a:gradFill>
              <a:ln w="15875" cap="flat" cmpd="sng" algn="ctr">
                <a:gradFill>
                  <a:gsLst>
                    <a:gs pos="0">
                      <a:sysClr val="window" lastClr="FFFFFF">
                        <a:lumMod val="95000"/>
                      </a:sysClr>
                    </a:gs>
                    <a:gs pos="100000">
                      <a:sysClr val="window" lastClr="FFFFFF"/>
                    </a:gs>
                  </a:gsLst>
                  <a:lin ang="1860000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" name="任意多边形 39">
                <a:extLst>
                  <a:ext uri="{FF2B5EF4-FFF2-40B4-BE49-F238E27FC236}">
                    <a16:creationId xmlns:a16="http://schemas.microsoft.com/office/drawing/2014/main" id="{627C6269-1B73-41CE-2C8B-435B95F210B6}"/>
                  </a:ext>
                </a:extLst>
              </p:cNvPr>
              <p:cNvSpPr/>
              <p:nvPr/>
            </p:nvSpPr>
            <p:spPr>
              <a:xfrm>
                <a:off x="5826708" y="6138028"/>
                <a:ext cx="693876" cy="494688"/>
              </a:xfrm>
              <a:custGeom>
                <a:avLst/>
                <a:gdLst>
                  <a:gd name="connsiteX0" fmla="*/ 0 w 1457011"/>
                  <a:gd name="connsiteY0" fmla="*/ 0 h 989763"/>
                  <a:gd name="connsiteX1" fmla="*/ 1457011 w 1457011"/>
                  <a:gd name="connsiteY1" fmla="*/ 0 h 989763"/>
                  <a:gd name="connsiteX2" fmla="*/ 823965 w 1457011"/>
                  <a:gd name="connsiteY2" fmla="*/ 989763 h 989763"/>
                  <a:gd name="connsiteX3" fmla="*/ 638071 w 1457011"/>
                  <a:gd name="connsiteY3" fmla="*/ 989763 h 989763"/>
                  <a:gd name="connsiteX4" fmla="*/ 0 w 1457011"/>
                  <a:gd name="connsiteY4" fmla="*/ 0 h 989763"/>
                  <a:gd name="connsiteX0" fmla="*/ 0 w 1457011"/>
                  <a:gd name="connsiteY0" fmla="*/ 0 h 1012092"/>
                  <a:gd name="connsiteX1" fmla="*/ 1457011 w 1457011"/>
                  <a:gd name="connsiteY1" fmla="*/ 0 h 1012092"/>
                  <a:gd name="connsiteX2" fmla="*/ 823965 w 1457011"/>
                  <a:gd name="connsiteY2" fmla="*/ 989763 h 1012092"/>
                  <a:gd name="connsiteX3" fmla="*/ 638071 w 1457011"/>
                  <a:gd name="connsiteY3" fmla="*/ 989763 h 1012092"/>
                  <a:gd name="connsiteX4" fmla="*/ 0 w 1457011"/>
                  <a:gd name="connsiteY4" fmla="*/ 0 h 1012092"/>
                  <a:gd name="connsiteX0" fmla="*/ 0 w 1457011"/>
                  <a:gd name="connsiteY0" fmla="*/ 0 h 1033278"/>
                  <a:gd name="connsiteX1" fmla="*/ 1457011 w 1457011"/>
                  <a:gd name="connsiteY1" fmla="*/ 0 h 1033278"/>
                  <a:gd name="connsiteX2" fmla="*/ 823965 w 1457011"/>
                  <a:gd name="connsiteY2" fmla="*/ 989763 h 1033278"/>
                  <a:gd name="connsiteX3" fmla="*/ 638071 w 1457011"/>
                  <a:gd name="connsiteY3" fmla="*/ 989763 h 1033278"/>
                  <a:gd name="connsiteX4" fmla="*/ 0 w 1457011"/>
                  <a:gd name="connsiteY4" fmla="*/ 0 h 1033278"/>
                  <a:gd name="connsiteX0" fmla="*/ 0 w 1457011"/>
                  <a:gd name="connsiteY0" fmla="*/ 0 h 1038748"/>
                  <a:gd name="connsiteX1" fmla="*/ 1457011 w 1457011"/>
                  <a:gd name="connsiteY1" fmla="*/ 0 h 1038748"/>
                  <a:gd name="connsiteX2" fmla="*/ 823965 w 1457011"/>
                  <a:gd name="connsiteY2" fmla="*/ 989763 h 1038748"/>
                  <a:gd name="connsiteX3" fmla="*/ 638071 w 1457011"/>
                  <a:gd name="connsiteY3" fmla="*/ 989763 h 1038748"/>
                  <a:gd name="connsiteX4" fmla="*/ 0 w 1457011"/>
                  <a:gd name="connsiteY4" fmla="*/ 0 h 1038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57011" h="1038748">
                    <a:moveTo>
                      <a:pt x="0" y="0"/>
                    </a:moveTo>
                    <a:lnTo>
                      <a:pt x="1457011" y="0"/>
                    </a:lnTo>
                    <a:lnTo>
                      <a:pt x="823965" y="989763"/>
                    </a:lnTo>
                    <a:cubicBezTo>
                      <a:pt x="787121" y="1055076"/>
                      <a:pt x="684964" y="1055077"/>
                      <a:pt x="638071" y="98976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91C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631D4DC-3E46-3D8D-F21F-79B93BBD91CB}"/>
              </a:ext>
            </a:extLst>
          </p:cNvPr>
          <p:cNvGrpSpPr/>
          <p:nvPr/>
        </p:nvGrpSpPr>
        <p:grpSpPr>
          <a:xfrm>
            <a:off x="7841857" y="4016154"/>
            <a:ext cx="2966425" cy="816522"/>
            <a:chOff x="283598" y="1906534"/>
            <a:chExt cx="2966425" cy="8165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FFD1DAE5-E33E-5A06-B329-76B3687A2A9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F82D950-9201-279A-AADB-E5CC69477DE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4819D71-1C24-3B9F-3B1E-97B27B5860AE}"/>
              </a:ext>
            </a:extLst>
          </p:cNvPr>
          <p:cNvGrpSpPr/>
          <p:nvPr/>
        </p:nvGrpSpPr>
        <p:grpSpPr>
          <a:xfrm>
            <a:off x="1278224" y="3538186"/>
            <a:ext cx="2984539" cy="816522"/>
            <a:chOff x="283598" y="1906534"/>
            <a:chExt cx="2984539" cy="8165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9B46B61-15BF-00B5-C972-56EA5A38A6D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E5F6E4E-C87A-FB90-54FC-F4329AA3B9BC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3B538042-D421-350D-59AC-556F1AA40B61}"/>
              </a:ext>
            </a:extLst>
          </p:cNvPr>
          <p:cNvGrpSpPr/>
          <p:nvPr/>
        </p:nvGrpSpPr>
        <p:grpSpPr>
          <a:xfrm>
            <a:off x="6096000" y="1669165"/>
            <a:ext cx="2966425" cy="816522"/>
            <a:chOff x="283598" y="1906534"/>
            <a:chExt cx="2966425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E2CBA44E-E0AB-0D15-F9A1-9EB98A3714A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C04FE4E-5DF6-DA99-90E6-BF710C57255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B44D67F-10BA-D4F3-0ED3-B3FD4559FAA4}"/>
              </a:ext>
            </a:extLst>
          </p:cNvPr>
          <p:cNvGrpSpPr/>
          <p:nvPr/>
        </p:nvGrpSpPr>
        <p:grpSpPr>
          <a:xfrm>
            <a:off x="1822031" y="2007719"/>
            <a:ext cx="2984539" cy="816522"/>
            <a:chOff x="283598" y="1906534"/>
            <a:chExt cx="2984539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7A67C35-106A-123D-F2E6-6E503BF13AE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264DEE0-70F1-7D88-B78A-BC7BB6C3394B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66275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4F5C4937-FD65-2054-3628-B74904BBECA5}"/>
              </a:ext>
            </a:extLst>
          </p:cNvPr>
          <p:cNvGrpSpPr/>
          <p:nvPr/>
        </p:nvGrpSpPr>
        <p:grpSpPr>
          <a:xfrm>
            <a:off x="3064601" y="2303195"/>
            <a:ext cx="1513115" cy="1533322"/>
            <a:chOff x="2946400" y="1600200"/>
            <a:chExt cx="1969972" cy="1996279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553C5EF0-DFBC-4B3B-D458-F66FFA7D9BDC}"/>
                </a:ext>
              </a:extLst>
            </p:cNvPr>
            <p:cNvSpPr/>
            <p:nvPr/>
          </p:nvSpPr>
          <p:spPr>
            <a:xfrm>
              <a:off x="3087572" y="1767679"/>
              <a:ext cx="1828800" cy="1828800"/>
            </a:xfrm>
            <a:prstGeom prst="ellipse">
              <a:avLst/>
            </a:prstGeom>
            <a:solidFill>
              <a:srgbClr val="FFEF1C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2FFCBF6C-A39C-47DD-33FB-174AC5AE94D2}"/>
                </a:ext>
              </a:extLst>
            </p:cNvPr>
            <p:cNvSpPr/>
            <p:nvPr/>
          </p:nvSpPr>
          <p:spPr>
            <a:xfrm>
              <a:off x="3415700" y="2213646"/>
              <a:ext cx="1500672" cy="1382833"/>
            </a:xfrm>
            <a:custGeom>
              <a:avLst/>
              <a:gdLst>
                <a:gd name="connsiteX0" fmla="*/ 496572 w 1500672"/>
                <a:gd name="connsiteY0" fmla="*/ 1212818 h 1382833"/>
                <a:gd name="connsiteX1" fmla="*/ 626468 w 1500672"/>
                <a:gd name="connsiteY1" fmla="*/ 1380867 h 1382833"/>
                <a:gd name="connsiteX2" fmla="*/ 587519 w 1500672"/>
                <a:gd name="connsiteY2" fmla="*/ 1382833 h 1382833"/>
                <a:gd name="connsiteX3" fmla="*/ 569314 w 1500672"/>
                <a:gd name="connsiteY3" fmla="*/ 1381685 h 1382833"/>
                <a:gd name="connsiteX4" fmla="*/ 440399 w 1500672"/>
                <a:gd name="connsiteY4" fmla="*/ 1214904 h 1382833"/>
                <a:gd name="connsiteX5" fmla="*/ 446347 w 1500672"/>
                <a:gd name="connsiteY5" fmla="*/ 1215354 h 1382833"/>
                <a:gd name="connsiteX6" fmla="*/ 247562 w 1500672"/>
                <a:gd name="connsiteY6" fmla="*/ 1191099 h 1382833"/>
                <a:gd name="connsiteX7" fmla="*/ 307093 w 1500672"/>
                <a:gd name="connsiteY7" fmla="*/ 1204818 h 1382833"/>
                <a:gd name="connsiteX8" fmla="*/ 316502 w 1500672"/>
                <a:gd name="connsiteY8" fmla="*/ 1205530 h 1382833"/>
                <a:gd name="connsiteX9" fmla="*/ 443849 w 1500672"/>
                <a:gd name="connsiteY9" fmla="*/ 1370281 h 1382833"/>
                <a:gd name="connsiteX10" fmla="*/ 376035 w 1500672"/>
                <a:gd name="connsiteY10" fmla="*/ 1357305 h 1382833"/>
                <a:gd name="connsiteX11" fmla="*/ 653969 w 1500672"/>
                <a:gd name="connsiteY11" fmla="*/ 1190776 h 1382833"/>
                <a:gd name="connsiteX12" fmla="*/ 785368 w 1500672"/>
                <a:gd name="connsiteY12" fmla="*/ 1360768 h 1382833"/>
                <a:gd name="connsiteX13" fmla="*/ 771803 w 1500672"/>
                <a:gd name="connsiteY13" fmla="*/ 1364256 h 1382833"/>
                <a:gd name="connsiteX14" fmla="*/ 734661 w 1500672"/>
                <a:gd name="connsiteY14" fmla="*/ 1369924 h 1382833"/>
                <a:gd name="connsiteX15" fmla="*/ 603969 w 1500672"/>
                <a:gd name="connsiteY15" fmla="*/ 1200846 h 1382833"/>
                <a:gd name="connsiteX16" fmla="*/ 630631 w 1500672"/>
                <a:gd name="connsiteY16" fmla="*/ 1196777 h 1382833"/>
                <a:gd name="connsiteX17" fmla="*/ 794156 w 1500672"/>
                <a:gd name="connsiteY17" fmla="*/ 1146467 h 1382833"/>
                <a:gd name="connsiteX18" fmla="*/ 926196 w 1500672"/>
                <a:gd name="connsiteY18" fmla="*/ 1317288 h 1382833"/>
                <a:gd name="connsiteX19" fmla="*/ 881153 w 1500672"/>
                <a:gd name="connsiteY19" fmla="*/ 1333774 h 1382833"/>
                <a:gd name="connsiteX20" fmla="*/ 749113 w 1500672"/>
                <a:gd name="connsiteY20" fmla="*/ 1162953 h 1382833"/>
                <a:gd name="connsiteX21" fmla="*/ 0 w 1500672"/>
                <a:gd name="connsiteY21" fmla="*/ 1096493 h 1382833"/>
                <a:gd name="connsiteX22" fmla="*/ 49918 w 1500672"/>
                <a:gd name="connsiteY22" fmla="*/ 1125185 h 1382833"/>
                <a:gd name="connsiteX23" fmla="*/ 93120 w 1500672"/>
                <a:gd name="connsiteY23" fmla="*/ 1142207 h 1382833"/>
                <a:gd name="connsiteX24" fmla="*/ 217595 w 1500672"/>
                <a:gd name="connsiteY24" fmla="*/ 1303242 h 1382833"/>
                <a:gd name="connsiteX25" fmla="*/ 151663 w 1500672"/>
                <a:gd name="connsiteY25" fmla="*/ 1272470 h 1382833"/>
                <a:gd name="connsiteX26" fmla="*/ 121450 w 1500672"/>
                <a:gd name="connsiteY26" fmla="*/ 1253615 h 1382833"/>
                <a:gd name="connsiteX27" fmla="*/ 919173 w 1500672"/>
                <a:gd name="connsiteY27" fmla="*/ 1082532 h 1382833"/>
                <a:gd name="connsiteX28" fmla="*/ 1052372 w 1500672"/>
                <a:gd name="connsiteY28" fmla="*/ 1254855 h 1382833"/>
                <a:gd name="connsiteX29" fmla="*/ 1023377 w 1500672"/>
                <a:gd name="connsiteY29" fmla="*/ 1272470 h 1382833"/>
                <a:gd name="connsiteX30" fmla="*/ 1012320 w 1500672"/>
                <a:gd name="connsiteY30" fmla="*/ 1277796 h 1382833"/>
                <a:gd name="connsiteX31" fmla="*/ 879685 w 1500672"/>
                <a:gd name="connsiteY31" fmla="*/ 1106205 h 1382833"/>
                <a:gd name="connsiteX32" fmla="*/ 882205 w 1500672"/>
                <a:gd name="connsiteY32" fmla="*/ 1104991 h 1382833"/>
                <a:gd name="connsiteX33" fmla="*/ 1029627 w 1500672"/>
                <a:gd name="connsiteY33" fmla="*/ 999759 h 1382833"/>
                <a:gd name="connsiteX34" fmla="*/ 1163645 w 1500672"/>
                <a:gd name="connsiteY34" fmla="*/ 1173141 h 1382833"/>
                <a:gd name="connsiteX35" fmla="*/ 1128362 w 1500672"/>
                <a:gd name="connsiteY35" fmla="*/ 1202252 h 1382833"/>
                <a:gd name="connsiteX36" fmla="*/ 994344 w 1500672"/>
                <a:gd name="connsiteY36" fmla="*/ 1028870 h 1382833"/>
                <a:gd name="connsiteX37" fmla="*/ 1129464 w 1500672"/>
                <a:gd name="connsiteY37" fmla="*/ 903248 h 1382833"/>
                <a:gd name="connsiteX38" fmla="*/ 1264587 w 1500672"/>
                <a:gd name="connsiteY38" fmla="*/ 1078059 h 1382833"/>
                <a:gd name="connsiteX39" fmla="*/ 1234751 w 1500672"/>
                <a:gd name="connsiteY39" fmla="*/ 1114219 h 1382833"/>
                <a:gd name="connsiteX40" fmla="*/ 1099628 w 1500672"/>
                <a:gd name="connsiteY40" fmla="*/ 939409 h 1382833"/>
                <a:gd name="connsiteX41" fmla="*/ 1216522 w 1500672"/>
                <a:gd name="connsiteY41" fmla="*/ 790207 h 1382833"/>
                <a:gd name="connsiteX42" fmla="*/ 1352860 w 1500672"/>
                <a:gd name="connsiteY42" fmla="*/ 966590 h 1382833"/>
                <a:gd name="connsiteX43" fmla="*/ 1345754 w 1500672"/>
                <a:gd name="connsiteY43" fmla="*/ 979683 h 1382833"/>
                <a:gd name="connsiteX44" fmla="*/ 1324813 w 1500672"/>
                <a:gd name="connsiteY44" fmla="*/ 1005063 h 1382833"/>
                <a:gd name="connsiteX45" fmla="*/ 1189691 w 1500672"/>
                <a:gd name="connsiteY45" fmla="*/ 830252 h 1382833"/>
                <a:gd name="connsiteX46" fmla="*/ 1204582 w 1500672"/>
                <a:gd name="connsiteY46" fmla="*/ 812204 h 1382833"/>
                <a:gd name="connsiteX47" fmla="*/ 1288481 w 1500672"/>
                <a:gd name="connsiteY47" fmla="*/ 657631 h 1382833"/>
                <a:gd name="connsiteX48" fmla="*/ 1424820 w 1500672"/>
                <a:gd name="connsiteY48" fmla="*/ 834015 h 1382833"/>
                <a:gd name="connsiteX49" fmla="*/ 1400982 w 1500672"/>
                <a:gd name="connsiteY49" fmla="*/ 877933 h 1382833"/>
                <a:gd name="connsiteX50" fmla="*/ 1264643 w 1500672"/>
                <a:gd name="connsiteY50" fmla="*/ 701549 h 1382833"/>
                <a:gd name="connsiteX51" fmla="*/ 1338586 w 1500672"/>
                <a:gd name="connsiteY51" fmla="*/ 496782 h 1382833"/>
                <a:gd name="connsiteX52" fmla="*/ 1476401 w 1500672"/>
                <a:gd name="connsiteY52" fmla="*/ 675076 h 1382833"/>
                <a:gd name="connsiteX53" fmla="*/ 1459844 w 1500672"/>
                <a:gd name="connsiteY53" fmla="*/ 728413 h 1382833"/>
                <a:gd name="connsiteX54" fmla="*/ 1322029 w 1500672"/>
                <a:gd name="connsiteY54" fmla="*/ 550120 h 1382833"/>
                <a:gd name="connsiteX55" fmla="*/ 1360571 w 1500672"/>
                <a:gd name="connsiteY55" fmla="*/ 299555 h 1382833"/>
                <a:gd name="connsiteX56" fmla="*/ 1500672 w 1500672"/>
                <a:gd name="connsiteY56" fmla="*/ 480806 h 1382833"/>
                <a:gd name="connsiteX57" fmla="*/ 1494005 w 1500672"/>
                <a:gd name="connsiteY57" fmla="*/ 546938 h 1382833"/>
                <a:gd name="connsiteX58" fmla="*/ 1354185 w 1500672"/>
                <a:gd name="connsiteY58" fmla="*/ 366050 h 1382833"/>
                <a:gd name="connsiteX59" fmla="*/ 1360747 w 1500672"/>
                <a:gd name="connsiteY59" fmla="*/ 300954 h 1382833"/>
                <a:gd name="connsiteX60" fmla="*/ 1303461 w 1500672"/>
                <a:gd name="connsiteY60" fmla="*/ 0 h 1382833"/>
                <a:gd name="connsiteX61" fmla="*/ 1456660 w 1500672"/>
                <a:gd name="connsiteY61" fmla="*/ 198195 h 1382833"/>
                <a:gd name="connsiteX62" fmla="*/ 1483342 w 1500672"/>
                <a:gd name="connsiteY62" fmla="*/ 284150 h 1382833"/>
                <a:gd name="connsiteX63" fmla="*/ 1486046 w 1500672"/>
                <a:gd name="connsiteY63" fmla="*/ 310970 h 1382833"/>
                <a:gd name="connsiteX64" fmla="*/ 1337859 w 1500672"/>
                <a:gd name="connsiteY64" fmla="*/ 119258 h 1382833"/>
                <a:gd name="connsiteX65" fmla="*/ 1331960 w 1500672"/>
                <a:gd name="connsiteY65" fmla="*/ 72432 h 1382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1500672" h="1382833">
                  <a:moveTo>
                    <a:pt x="496572" y="1212818"/>
                  </a:moveTo>
                  <a:lnTo>
                    <a:pt x="626468" y="1380867"/>
                  </a:lnTo>
                  <a:lnTo>
                    <a:pt x="587519" y="1382833"/>
                  </a:lnTo>
                  <a:lnTo>
                    <a:pt x="569314" y="1381685"/>
                  </a:lnTo>
                  <a:lnTo>
                    <a:pt x="440399" y="1214904"/>
                  </a:lnTo>
                  <a:lnTo>
                    <a:pt x="446347" y="1215354"/>
                  </a:lnTo>
                  <a:close/>
                  <a:moveTo>
                    <a:pt x="247562" y="1191099"/>
                  </a:moveTo>
                  <a:lnTo>
                    <a:pt x="307093" y="1204818"/>
                  </a:lnTo>
                  <a:lnTo>
                    <a:pt x="316502" y="1205530"/>
                  </a:lnTo>
                  <a:lnTo>
                    <a:pt x="443849" y="1370281"/>
                  </a:lnTo>
                  <a:lnTo>
                    <a:pt x="376035" y="1357305"/>
                  </a:lnTo>
                  <a:close/>
                  <a:moveTo>
                    <a:pt x="653969" y="1190776"/>
                  </a:moveTo>
                  <a:lnTo>
                    <a:pt x="785368" y="1360768"/>
                  </a:lnTo>
                  <a:lnTo>
                    <a:pt x="771803" y="1364256"/>
                  </a:lnTo>
                  <a:lnTo>
                    <a:pt x="734661" y="1369924"/>
                  </a:lnTo>
                  <a:lnTo>
                    <a:pt x="603969" y="1200846"/>
                  </a:lnTo>
                  <a:lnTo>
                    <a:pt x="630631" y="1196777"/>
                  </a:lnTo>
                  <a:close/>
                  <a:moveTo>
                    <a:pt x="794156" y="1146467"/>
                  </a:moveTo>
                  <a:lnTo>
                    <a:pt x="926196" y="1317288"/>
                  </a:lnTo>
                  <a:lnTo>
                    <a:pt x="881153" y="1333774"/>
                  </a:lnTo>
                  <a:lnTo>
                    <a:pt x="749113" y="1162953"/>
                  </a:lnTo>
                  <a:close/>
                  <a:moveTo>
                    <a:pt x="0" y="1096493"/>
                  </a:moveTo>
                  <a:lnTo>
                    <a:pt x="49918" y="1125185"/>
                  </a:lnTo>
                  <a:lnTo>
                    <a:pt x="93120" y="1142207"/>
                  </a:lnTo>
                  <a:lnTo>
                    <a:pt x="217595" y="1303242"/>
                  </a:lnTo>
                  <a:lnTo>
                    <a:pt x="151663" y="1272470"/>
                  </a:lnTo>
                  <a:lnTo>
                    <a:pt x="121450" y="1253615"/>
                  </a:lnTo>
                  <a:close/>
                  <a:moveTo>
                    <a:pt x="919173" y="1082532"/>
                  </a:moveTo>
                  <a:lnTo>
                    <a:pt x="1052372" y="1254855"/>
                  </a:lnTo>
                  <a:lnTo>
                    <a:pt x="1023377" y="1272470"/>
                  </a:lnTo>
                  <a:lnTo>
                    <a:pt x="1012320" y="1277796"/>
                  </a:lnTo>
                  <a:lnTo>
                    <a:pt x="879685" y="1106205"/>
                  </a:lnTo>
                  <a:lnTo>
                    <a:pt x="882205" y="1104991"/>
                  </a:lnTo>
                  <a:close/>
                  <a:moveTo>
                    <a:pt x="1029627" y="999759"/>
                  </a:moveTo>
                  <a:lnTo>
                    <a:pt x="1163645" y="1173141"/>
                  </a:lnTo>
                  <a:lnTo>
                    <a:pt x="1128362" y="1202252"/>
                  </a:lnTo>
                  <a:lnTo>
                    <a:pt x="994344" y="1028870"/>
                  </a:lnTo>
                  <a:close/>
                  <a:moveTo>
                    <a:pt x="1129464" y="903248"/>
                  </a:moveTo>
                  <a:lnTo>
                    <a:pt x="1264587" y="1078059"/>
                  </a:lnTo>
                  <a:lnTo>
                    <a:pt x="1234751" y="1114219"/>
                  </a:lnTo>
                  <a:lnTo>
                    <a:pt x="1099628" y="939409"/>
                  </a:lnTo>
                  <a:close/>
                  <a:moveTo>
                    <a:pt x="1216522" y="790207"/>
                  </a:moveTo>
                  <a:lnTo>
                    <a:pt x="1352860" y="966590"/>
                  </a:lnTo>
                  <a:lnTo>
                    <a:pt x="1345754" y="979683"/>
                  </a:lnTo>
                  <a:lnTo>
                    <a:pt x="1324813" y="1005063"/>
                  </a:lnTo>
                  <a:lnTo>
                    <a:pt x="1189691" y="830252"/>
                  </a:lnTo>
                  <a:lnTo>
                    <a:pt x="1204582" y="812204"/>
                  </a:lnTo>
                  <a:close/>
                  <a:moveTo>
                    <a:pt x="1288481" y="657631"/>
                  </a:moveTo>
                  <a:lnTo>
                    <a:pt x="1424820" y="834015"/>
                  </a:lnTo>
                  <a:lnTo>
                    <a:pt x="1400982" y="877933"/>
                  </a:lnTo>
                  <a:lnTo>
                    <a:pt x="1264643" y="701549"/>
                  </a:lnTo>
                  <a:close/>
                  <a:moveTo>
                    <a:pt x="1338586" y="496782"/>
                  </a:moveTo>
                  <a:lnTo>
                    <a:pt x="1476401" y="675076"/>
                  </a:lnTo>
                  <a:lnTo>
                    <a:pt x="1459844" y="728413"/>
                  </a:lnTo>
                  <a:lnTo>
                    <a:pt x="1322029" y="550120"/>
                  </a:lnTo>
                  <a:close/>
                  <a:moveTo>
                    <a:pt x="1360571" y="299555"/>
                  </a:moveTo>
                  <a:lnTo>
                    <a:pt x="1500672" y="480806"/>
                  </a:lnTo>
                  <a:lnTo>
                    <a:pt x="1494005" y="546938"/>
                  </a:lnTo>
                  <a:lnTo>
                    <a:pt x="1354185" y="366050"/>
                  </a:lnTo>
                  <a:lnTo>
                    <a:pt x="1360747" y="300954"/>
                  </a:lnTo>
                  <a:close/>
                  <a:moveTo>
                    <a:pt x="1303461" y="0"/>
                  </a:moveTo>
                  <a:lnTo>
                    <a:pt x="1456660" y="198195"/>
                  </a:lnTo>
                  <a:lnTo>
                    <a:pt x="1483342" y="284150"/>
                  </a:lnTo>
                  <a:lnTo>
                    <a:pt x="1486046" y="310970"/>
                  </a:lnTo>
                  <a:lnTo>
                    <a:pt x="1337859" y="119258"/>
                  </a:lnTo>
                  <a:lnTo>
                    <a:pt x="1331960" y="72432"/>
                  </a:lnTo>
                  <a:close/>
                </a:path>
              </a:pathLst>
            </a:custGeom>
            <a:solidFill>
              <a:srgbClr val="191C50">
                <a:alpha val="29000"/>
              </a:srgbClr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200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070CCBA0-2A48-B184-0FBB-29F39AADA72E}"/>
                </a:ext>
              </a:extLst>
            </p:cNvPr>
            <p:cNvSpPr/>
            <p:nvPr/>
          </p:nvSpPr>
          <p:spPr>
            <a:xfrm>
              <a:off x="2946400" y="1600200"/>
              <a:ext cx="1828800" cy="1828800"/>
            </a:xfrm>
            <a:prstGeom prst="ellipse">
              <a:avLst/>
            </a:prstGeom>
            <a:noFill/>
            <a:ln w="381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1" name="弧形 20">
              <a:extLst>
                <a:ext uri="{FF2B5EF4-FFF2-40B4-BE49-F238E27FC236}">
                  <a16:creationId xmlns:a16="http://schemas.microsoft.com/office/drawing/2014/main" id="{A5BF5C7F-4DCA-41E0-C5FE-0138C143807B}"/>
                </a:ext>
              </a:extLst>
            </p:cNvPr>
            <p:cNvSpPr/>
            <p:nvPr/>
          </p:nvSpPr>
          <p:spPr>
            <a:xfrm>
              <a:off x="3016986" y="1683940"/>
              <a:ext cx="1828800" cy="1828800"/>
            </a:xfrm>
            <a:prstGeom prst="arc">
              <a:avLst>
                <a:gd name="adj1" fmla="val 11571615"/>
                <a:gd name="adj2" fmla="val 14036972"/>
              </a:avLst>
            </a:prstGeom>
            <a:ln w="25400" cap="rnd">
              <a:solidFill>
                <a:srgbClr val="191C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B19A93E-E4B0-1E83-ACF6-1D60288F4385}"/>
                </a:ext>
              </a:extLst>
            </p:cNvPr>
            <p:cNvSpPr txBox="1"/>
            <p:nvPr/>
          </p:nvSpPr>
          <p:spPr>
            <a:xfrm>
              <a:off x="3166075" y="1635691"/>
              <a:ext cx="1544798" cy="15627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solidFill>
                    <a:srgbClr val="191C50"/>
                  </a:solidFill>
                  <a:latin typeface="字魂扁桃体" pitchFamily="2" charset="-122"/>
                  <a:ea typeface="字魂扁桃体" pitchFamily="2" charset="-122"/>
                </a:rPr>
                <a:t>02</a:t>
              </a:r>
              <a:endParaRPr lang="zh-CN" altLang="en-US" sz="7200" dirty="0">
                <a:solidFill>
                  <a:srgbClr val="191C50"/>
                </a:solidFill>
                <a:latin typeface="字魂扁桃体" pitchFamily="2" charset="-122"/>
                <a:ea typeface="字魂扁桃体" pitchFamily="2" charset="-122"/>
              </a:endParaRPr>
            </a:p>
          </p:txBody>
        </p:sp>
      </p:grpSp>
      <p:sp>
        <p:nvSpPr>
          <p:cNvPr id="11" name="缺角矩形 10">
            <a:extLst>
              <a:ext uri="{FF2B5EF4-FFF2-40B4-BE49-F238E27FC236}">
                <a16:creationId xmlns:a16="http://schemas.microsoft.com/office/drawing/2014/main" id="{E59028A1-8AD9-7E58-15C0-38063F2358AA}"/>
              </a:ext>
            </a:extLst>
          </p:cNvPr>
          <p:cNvSpPr/>
          <p:nvPr/>
        </p:nvSpPr>
        <p:spPr>
          <a:xfrm>
            <a:off x="4410765" y="1851841"/>
            <a:ext cx="579993" cy="579993"/>
          </a:xfrm>
          <a:prstGeom prst="plaque">
            <a:avLst>
              <a:gd name="adj" fmla="val 50000"/>
            </a:avLst>
          </a:prstGeom>
          <a:solidFill>
            <a:srgbClr val="FFEF1C"/>
          </a:solidFill>
          <a:ln w="254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缺角矩形 11">
            <a:extLst>
              <a:ext uri="{FF2B5EF4-FFF2-40B4-BE49-F238E27FC236}">
                <a16:creationId xmlns:a16="http://schemas.microsoft.com/office/drawing/2014/main" id="{32ABD945-25E7-00EE-561A-D8469959926E}"/>
              </a:ext>
            </a:extLst>
          </p:cNvPr>
          <p:cNvSpPr/>
          <p:nvPr/>
        </p:nvSpPr>
        <p:spPr>
          <a:xfrm>
            <a:off x="2924798" y="3730384"/>
            <a:ext cx="279603" cy="279603"/>
          </a:xfrm>
          <a:prstGeom prst="plaque">
            <a:avLst>
              <a:gd name="adj" fmla="val 50000"/>
            </a:avLst>
          </a:prstGeom>
          <a:solidFill>
            <a:srgbClr val="FFEF1C"/>
          </a:solidFill>
          <a:ln w="254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8FEAF00F-969D-56E7-2E43-29EA3D75BEDD}"/>
              </a:ext>
            </a:extLst>
          </p:cNvPr>
          <p:cNvGrpSpPr/>
          <p:nvPr/>
        </p:nvGrpSpPr>
        <p:grpSpPr>
          <a:xfrm>
            <a:off x="571500" y="482600"/>
            <a:ext cx="1142090" cy="266700"/>
            <a:chOff x="673100" y="558800"/>
            <a:chExt cx="1142090" cy="266700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48891E63-6279-EA67-418C-448257C4E192}"/>
                </a:ext>
              </a:extLst>
            </p:cNvPr>
            <p:cNvSpPr/>
            <p:nvPr/>
          </p:nvSpPr>
          <p:spPr>
            <a:xfrm>
              <a:off x="673100" y="558800"/>
              <a:ext cx="266700" cy="266700"/>
            </a:xfrm>
            <a:prstGeom prst="ellipse">
              <a:avLst/>
            </a:prstGeom>
            <a:solidFill>
              <a:srgbClr val="FFEF1C"/>
            </a:solidFill>
            <a:ln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65223B70-F9FC-8FD8-1234-C0DA6A7A1B9E}"/>
                </a:ext>
              </a:extLst>
            </p:cNvPr>
            <p:cNvSpPr/>
            <p:nvPr/>
          </p:nvSpPr>
          <p:spPr>
            <a:xfrm>
              <a:off x="1110795" y="558800"/>
              <a:ext cx="266700" cy="266700"/>
            </a:xfrm>
            <a:prstGeom prst="ellipse">
              <a:avLst/>
            </a:prstGeom>
            <a:solidFill>
              <a:srgbClr val="FFEF1C"/>
            </a:solidFill>
            <a:ln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C25C2E83-7EB7-7AB4-9524-EA289B52AC07}"/>
                </a:ext>
              </a:extLst>
            </p:cNvPr>
            <p:cNvSpPr/>
            <p:nvPr/>
          </p:nvSpPr>
          <p:spPr>
            <a:xfrm>
              <a:off x="1548490" y="558800"/>
              <a:ext cx="266700" cy="266700"/>
            </a:xfrm>
            <a:prstGeom prst="ellipse">
              <a:avLst/>
            </a:prstGeom>
            <a:noFill/>
            <a:ln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C4BFC5A3-6AF5-29BB-1CF6-0514A4A25B66}"/>
              </a:ext>
            </a:extLst>
          </p:cNvPr>
          <p:cNvGrpSpPr/>
          <p:nvPr/>
        </p:nvGrpSpPr>
        <p:grpSpPr>
          <a:xfrm>
            <a:off x="9976305" y="5779949"/>
            <a:ext cx="1495195" cy="428049"/>
            <a:chOff x="10293805" y="5818049"/>
            <a:chExt cx="1495195" cy="428049"/>
          </a:xfrm>
        </p:grpSpPr>
        <p:sp>
          <p:nvSpPr>
            <p:cNvPr id="38" name="缺角矩形 37">
              <a:extLst>
                <a:ext uri="{FF2B5EF4-FFF2-40B4-BE49-F238E27FC236}">
                  <a16:creationId xmlns:a16="http://schemas.microsoft.com/office/drawing/2014/main" id="{8F15671B-0E15-D504-D9F9-8A881C6F5817}"/>
                </a:ext>
              </a:extLst>
            </p:cNvPr>
            <p:cNvSpPr/>
            <p:nvPr/>
          </p:nvSpPr>
          <p:spPr>
            <a:xfrm>
              <a:off x="10293805" y="5818049"/>
              <a:ext cx="428049" cy="428049"/>
            </a:xfrm>
            <a:prstGeom prst="plaque">
              <a:avLst>
                <a:gd name="adj" fmla="val 50000"/>
              </a:avLst>
            </a:prstGeom>
            <a:solidFill>
              <a:srgbClr val="FFEF1C"/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缺角矩形 38">
              <a:extLst>
                <a:ext uri="{FF2B5EF4-FFF2-40B4-BE49-F238E27FC236}">
                  <a16:creationId xmlns:a16="http://schemas.microsoft.com/office/drawing/2014/main" id="{113C3201-B649-3313-B52B-4374C553F969}"/>
                </a:ext>
              </a:extLst>
            </p:cNvPr>
            <p:cNvSpPr/>
            <p:nvPr/>
          </p:nvSpPr>
          <p:spPr>
            <a:xfrm>
              <a:off x="10827378" y="5818049"/>
              <a:ext cx="428049" cy="428049"/>
            </a:xfrm>
            <a:prstGeom prst="plaque">
              <a:avLst>
                <a:gd name="adj" fmla="val 50000"/>
              </a:avLst>
            </a:prstGeom>
            <a:solidFill>
              <a:srgbClr val="191C50"/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缺角矩形 39">
              <a:extLst>
                <a:ext uri="{FF2B5EF4-FFF2-40B4-BE49-F238E27FC236}">
                  <a16:creationId xmlns:a16="http://schemas.microsoft.com/office/drawing/2014/main" id="{8DAB76B5-C4C8-5A6A-2CDD-FDB7EE2C1552}"/>
                </a:ext>
              </a:extLst>
            </p:cNvPr>
            <p:cNvSpPr/>
            <p:nvPr/>
          </p:nvSpPr>
          <p:spPr>
            <a:xfrm>
              <a:off x="11360951" y="5818049"/>
              <a:ext cx="428049" cy="428049"/>
            </a:xfrm>
            <a:prstGeom prst="plaque">
              <a:avLst>
                <a:gd name="adj" fmla="val 50000"/>
              </a:avLst>
            </a:prstGeom>
            <a:solidFill>
              <a:srgbClr val="FFEF1C"/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E7BFADA7-3904-5F2C-511B-86A5AC76818B}"/>
              </a:ext>
            </a:extLst>
          </p:cNvPr>
          <p:cNvGrpSpPr/>
          <p:nvPr/>
        </p:nvGrpSpPr>
        <p:grpSpPr>
          <a:xfrm>
            <a:off x="5060722" y="2236118"/>
            <a:ext cx="3340555" cy="769418"/>
            <a:chOff x="2076451" y="2599748"/>
            <a:chExt cx="3340555" cy="769418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77DE250D-4D7A-85FA-9ED0-AF5390DF62D2}"/>
                </a:ext>
              </a:extLst>
            </p:cNvPr>
            <p:cNvSpPr/>
            <p:nvPr/>
          </p:nvSpPr>
          <p:spPr>
            <a:xfrm>
              <a:off x="2076451" y="2902095"/>
              <a:ext cx="3340555" cy="467071"/>
            </a:xfrm>
            <a:prstGeom prst="roundRect">
              <a:avLst>
                <a:gd name="adj" fmla="val 50000"/>
              </a:avLst>
            </a:prstGeom>
            <a:noFill/>
            <a:ln w="127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1107F4C1-DB90-746C-CFFF-2E377A42D596}"/>
                </a:ext>
              </a:extLst>
            </p:cNvPr>
            <p:cNvSpPr/>
            <p:nvPr/>
          </p:nvSpPr>
          <p:spPr>
            <a:xfrm>
              <a:off x="2076451" y="2599748"/>
              <a:ext cx="3340555" cy="580359"/>
            </a:xfrm>
            <a:prstGeom prst="roundRect">
              <a:avLst>
                <a:gd name="adj" fmla="val 50000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id="{06102729-226B-4532-0F74-B191C3C69372}"/>
                </a:ext>
              </a:extLst>
            </p:cNvPr>
            <p:cNvCxnSpPr/>
            <p:nvPr/>
          </p:nvCxnSpPr>
          <p:spPr>
            <a:xfrm>
              <a:off x="2340633" y="3268236"/>
              <a:ext cx="885825" cy="0"/>
            </a:xfrm>
            <a:prstGeom prst="line">
              <a:avLst/>
            </a:prstGeom>
            <a:ln w="25400" cap="rnd">
              <a:solidFill>
                <a:srgbClr val="191C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id="{893B9806-0118-F010-C6D7-C064CE9A7140}"/>
                </a:ext>
              </a:extLst>
            </p:cNvPr>
            <p:cNvCxnSpPr>
              <a:cxnSpLocks/>
            </p:cNvCxnSpPr>
            <p:nvPr/>
          </p:nvCxnSpPr>
          <p:spPr>
            <a:xfrm>
              <a:off x="4557100" y="3315585"/>
              <a:ext cx="570482" cy="0"/>
            </a:xfrm>
            <a:prstGeom prst="line">
              <a:avLst/>
            </a:prstGeom>
            <a:ln w="12700" cap="rnd">
              <a:solidFill>
                <a:srgbClr val="191C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D45D7292-219D-BA47-9E01-7C9C1ADDA833}"/>
                </a:ext>
              </a:extLst>
            </p:cNvPr>
            <p:cNvSpPr txBox="1"/>
            <p:nvPr/>
          </p:nvSpPr>
          <p:spPr>
            <a:xfrm>
              <a:off x="3226458" y="2693848"/>
              <a:ext cx="138804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工作成果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E33BD6A-1182-076D-196A-5C1AF6720AE5}"/>
              </a:ext>
            </a:extLst>
          </p:cNvPr>
          <p:cNvSpPr txBox="1"/>
          <p:nvPr/>
        </p:nvSpPr>
        <p:spPr>
          <a:xfrm>
            <a:off x="4990758" y="3154089"/>
            <a:ext cx="4820447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837458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>
            <a:extLst>
              <a:ext uri="{FF2B5EF4-FFF2-40B4-BE49-F238E27FC236}">
                <a16:creationId xmlns:a16="http://schemas.microsoft.com/office/drawing/2014/main" id="{95EF4BCE-CA52-FE4E-6032-5CD9EF7E2AFC}"/>
              </a:ext>
            </a:extLst>
          </p:cNvPr>
          <p:cNvSpPr txBox="1"/>
          <p:nvPr/>
        </p:nvSpPr>
        <p:spPr>
          <a:xfrm>
            <a:off x="5748207" y="452915"/>
            <a:ext cx="1388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/>
              <a:t>工作成果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587C419-DC18-C478-A2EE-5752E51859AB}"/>
              </a:ext>
            </a:extLst>
          </p:cNvPr>
          <p:cNvSpPr txBox="1"/>
          <p:nvPr/>
        </p:nvSpPr>
        <p:spPr>
          <a:xfrm>
            <a:off x="5071789" y="318259"/>
            <a:ext cx="6303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191C50"/>
                </a:solidFill>
                <a:latin typeface="字魂扁桃体" pitchFamily="2" charset="-122"/>
                <a:ea typeface="字魂扁桃体" pitchFamily="2" charset="-122"/>
              </a:rPr>
              <a:t>02</a:t>
            </a:r>
            <a:endParaRPr lang="zh-CN" altLang="en-US" sz="3200" dirty="0">
              <a:solidFill>
                <a:srgbClr val="191C50"/>
              </a:solidFill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2" name="圆角矩形 79">
            <a:extLst>
              <a:ext uri="{FF2B5EF4-FFF2-40B4-BE49-F238E27FC236}">
                <a16:creationId xmlns:a16="http://schemas.microsoft.com/office/drawing/2014/main" id="{1A5B9069-603C-CA0B-E189-D2AA990FA92B}"/>
              </a:ext>
            </a:extLst>
          </p:cNvPr>
          <p:cNvSpPr/>
          <p:nvPr/>
        </p:nvSpPr>
        <p:spPr bwMode="auto">
          <a:xfrm rot="5400000">
            <a:off x="1034749" y="2619374"/>
            <a:ext cx="3141133" cy="1619251"/>
          </a:xfrm>
          <a:prstGeom prst="roundRect">
            <a:avLst>
              <a:gd name="adj" fmla="val 50000"/>
            </a:avLst>
          </a:prstGeom>
          <a:solidFill>
            <a:srgbClr val="FFEF1C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C70B396A-86CE-57E4-A5DB-D15705960EB9}"/>
              </a:ext>
            </a:extLst>
          </p:cNvPr>
          <p:cNvSpPr/>
          <p:nvPr/>
        </p:nvSpPr>
        <p:spPr bwMode="auto">
          <a:xfrm>
            <a:off x="1971374" y="2046817"/>
            <a:ext cx="1267883" cy="1265767"/>
          </a:xfrm>
          <a:prstGeom prst="ellipse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5" name="圆角矩形 90">
            <a:extLst>
              <a:ext uri="{FF2B5EF4-FFF2-40B4-BE49-F238E27FC236}">
                <a16:creationId xmlns:a16="http://schemas.microsoft.com/office/drawing/2014/main" id="{EE8B591B-9C3C-94CD-14BF-5AFDF03E68ED}"/>
              </a:ext>
            </a:extLst>
          </p:cNvPr>
          <p:cNvSpPr/>
          <p:nvPr/>
        </p:nvSpPr>
        <p:spPr bwMode="auto">
          <a:xfrm rot="5400000">
            <a:off x="3350382" y="2619374"/>
            <a:ext cx="3141133" cy="16192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5D2A4EE6-2E5A-DC96-0E69-DEC9C29C4DEF}"/>
              </a:ext>
            </a:extLst>
          </p:cNvPr>
          <p:cNvSpPr/>
          <p:nvPr/>
        </p:nvSpPr>
        <p:spPr bwMode="auto">
          <a:xfrm>
            <a:off x="4287007" y="2046817"/>
            <a:ext cx="1267883" cy="1265767"/>
          </a:xfrm>
          <a:prstGeom prst="ellipse">
            <a:avLst/>
          </a:prstGeom>
          <a:solidFill>
            <a:srgbClr val="FFEF1C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7" name="圆角矩形 96">
            <a:extLst>
              <a:ext uri="{FF2B5EF4-FFF2-40B4-BE49-F238E27FC236}">
                <a16:creationId xmlns:a16="http://schemas.microsoft.com/office/drawing/2014/main" id="{ACE818FB-64E5-1427-7EBC-C5C851914CBE}"/>
              </a:ext>
            </a:extLst>
          </p:cNvPr>
          <p:cNvSpPr/>
          <p:nvPr/>
        </p:nvSpPr>
        <p:spPr bwMode="auto">
          <a:xfrm rot="5400000">
            <a:off x="5671308" y="2620433"/>
            <a:ext cx="3141133" cy="1617133"/>
          </a:xfrm>
          <a:prstGeom prst="roundRect">
            <a:avLst>
              <a:gd name="adj" fmla="val 50000"/>
            </a:avLst>
          </a:prstGeom>
          <a:solidFill>
            <a:srgbClr val="FFEF1C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589DF3CB-ED08-06D2-F861-00FD8E7D90E3}"/>
              </a:ext>
            </a:extLst>
          </p:cNvPr>
          <p:cNvSpPr/>
          <p:nvPr/>
        </p:nvSpPr>
        <p:spPr bwMode="auto">
          <a:xfrm>
            <a:off x="6608991" y="2046817"/>
            <a:ext cx="1265767" cy="1265767"/>
          </a:xfrm>
          <a:prstGeom prst="ellipse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9" name="圆角矩形 102">
            <a:extLst>
              <a:ext uri="{FF2B5EF4-FFF2-40B4-BE49-F238E27FC236}">
                <a16:creationId xmlns:a16="http://schemas.microsoft.com/office/drawing/2014/main" id="{4ADA2345-737C-08B1-0821-26970B78D6BC}"/>
              </a:ext>
            </a:extLst>
          </p:cNvPr>
          <p:cNvSpPr/>
          <p:nvPr/>
        </p:nvSpPr>
        <p:spPr bwMode="auto">
          <a:xfrm rot="5400000">
            <a:off x="7929790" y="2620433"/>
            <a:ext cx="3141133" cy="161713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CA160BB6-B87C-66CA-199E-2F1B9351F77C}"/>
              </a:ext>
            </a:extLst>
          </p:cNvPr>
          <p:cNvSpPr/>
          <p:nvPr/>
        </p:nvSpPr>
        <p:spPr bwMode="auto">
          <a:xfrm>
            <a:off x="8867475" y="2046817"/>
            <a:ext cx="1265767" cy="1265767"/>
          </a:xfrm>
          <a:prstGeom prst="ellipse">
            <a:avLst/>
          </a:prstGeom>
          <a:solidFill>
            <a:srgbClr val="FFEF1C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4" name="Text Box 39">
            <a:extLst>
              <a:ext uri="{FF2B5EF4-FFF2-40B4-BE49-F238E27FC236}">
                <a16:creationId xmlns:a16="http://schemas.microsoft.com/office/drawing/2014/main" id="{96543DA8-EF42-0D10-2D81-3F4932770B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6457" y="2042226"/>
            <a:ext cx="1391591" cy="1122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  <a:buClr>
                <a:schemeClr val="bg1"/>
              </a:buClr>
              <a:defRPr/>
            </a:pPr>
            <a:r>
              <a:rPr lang="en-US" altLang="zh-CN" sz="5333" b="1" spc="67" dirty="0">
                <a:ln w="11430"/>
                <a:solidFill>
                  <a:srgbClr val="191C50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15" name="Text Box 39">
            <a:extLst>
              <a:ext uri="{FF2B5EF4-FFF2-40B4-BE49-F238E27FC236}">
                <a16:creationId xmlns:a16="http://schemas.microsoft.com/office/drawing/2014/main" id="{EA743EC6-15FC-E628-E229-2B59F872F1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1616" y="2013651"/>
            <a:ext cx="1391591" cy="1122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  <a:buClr>
                <a:schemeClr val="bg1"/>
              </a:buClr>
              <a:defRPr/>
            </a:pPr>
            <a:r>
              <a:rPr lang="en-US" altLang="zh-CN" sz="5333" b="1" spc="67" dirty="0">
                <a:ln w="11430"/>
                <a:solidFill>
                  <a:srgbClr val="191C50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16" name="Text Box 39">
            <a:extLst>
              <a:ext uri="{FF2B5EF4-FFF2-40B4-BE49-F238E27FC236}">
                <a16:creationId xmlns:a16="http://schemas.microsoft.com/office/drawing/2014/main" id="{E15D6190-05AD-B2EE-17B6-678F1BCE55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2976" y="2032701"/>
            <a:ext cx="1389771" cy="1122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  <a:buClr>
                <a:schemeClr val="bg1"/>
              </a:buClr>
              <a:defRPr/>
            </a:pPr>
            <a:r>
              <a:rPr lang="en-US" altLang="zh-CN" sz="5333" b="1" spc="67" dirty="0">
                <a:ln w="11430"/>
                <a:solidFill>
                  <a:srgbClr val="191C50"/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17" name="Text Box 39">
            <a:extLst>
              <a:ext uri="{FF2B5EF4-FFF2-40B4-BE49-F238E27FC236}">
                <a16:creationId xmlns:a16="http://schemas.microsoft.com/office/drawing/2014/main" id="{A1DF7153-616F-F5B5-0C9C-7390D88F23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92409" y="2023176"/>
            <a:ext cx="1389771" cy="1122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  <a:buClr>
                <a:schemeClr val="bg1"/>
              </a:buClr>
              <a:defRPr/>
            </a:pPr>
            <a:r>
              <a:rPr lang="en-US" altLang="zh-CN" sz="5333" b="1" spc="67" dirty="0">
                <a:ln w="11430"/>
                <a:solidFill>
                  <a:srgbClr val="191C50"/>
                </a:solidFill>
                <a:cs typeface="+mn-ea"/>
                <a:sym typeface="+mn-lt"/>
              </a:rPr>
              <a:t>4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A4C0943-3690-ADE4-3149-06143E66795F}"/>
              </a:ext>
            </a:extLst>
          </p:cNvPr>
          <p:cNvGrpSpPr/>
          <p:nvPr/>
        </p:nvGrpSpPr>
        <p:grpSpPr>
          <a:xfrm>
            <a:off x="1802040" y="3386750"/>
            <a:ext cx="1606550" cy="1509020"/>
            <a:chOff x="963535" y="1906534"/>
            <a:chExt cx="1606550" cy="1509020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B651EE7-6DE9-D722-4D49-812421B9F1F0}"/>
                </a:ext>
              </a:extLst>
            </p:cNvPr>
            <p:cNvSpPr txBox="1"/>
            <p:nvPr/>
          </p:nvSpPr>
          <p:spPr>
            <a:xfrm>
              <a:off x="1084079" y="2190603"/>
              <a:ext cx="1365464" cy="12249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CE14F8F-B49C-3D1D-E0EF-7D7E9E541316}"/>
                </a:ext>
              </a:extLst>
            </p:cNvPr>
            <p:cNvSpPr txBox="1"/>
            <p:nvPr/>
          </p:nvSpPr>
          <p:spPr>
            <a:xfrm>
              <a:off x="963535" y="1906534"/>
              <a:ext cx="16065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4A7F071-7C1A-4718-B9F5-906210A7E6D5}"/>
              </a:ext>
            </a:extLst>
          </p:cNvPr>
          <p:cNvGrpSpPr/>
          <p:nvPr/>
        </p:nvGrpSpPr>
        <p:grpSpPr>
          <a:xfrm>
            <a:off x="4135357" y="3386750"/>
            <a:ext cx="1606550" cy="1509020"/>
            <a:chOff x="963535" y="1906534"/>
            <a:chExt cx="1606550" cy="1509020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10BD0D1-2E09-831F-0A2D-CC42DB017A0F}"/>
                </a:ext>
              </a:extLst>
            </p:cNvPr>
            <p:cNvSpPr txBox="1"/>
            <p:nvPr/>
          </p:nvSpPr>
          <p:spPr>
            <a:xfrm>
              <a:off x="1084079" y="2190603"/>
              <a:ext cx="1365464" cy="12249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7666C75E-A7ED-5F3A-DEC2-3955741EF6CD}"/>
                </a:ext>
              </a:extLst>
            </p:cNvPr>
            <p:cNvSpPr txBox="1"/>
            <p:nvPr/>
          </p:nvSpPr>
          <p:spPr>
            <a:xfrm>
              <a:off x="963535" y="1906534"/>
              <a:ext cx="16065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B86F13F6-582A-FEB5-3597-81A94785755E}"/>
              </a:ext>
            </a:extLst>
          </p:cNvPr>
          <p:cNvGrpSpPr/>
          <p:nvPr/>
        </p:nvGrpSpPr>
        <p:grpSpPr>
          <a:xfrm>
            <a:off x="6444641" y="3386750"/>
            <a:ext cx="1606550" cy="1509020"/>
            <a:chOff x="963535" y="1906534"/>
            <a:chExt cx="1606550" cy="1509020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E9F717B-8A9B-645E-BC75-46517802917D}"/>
                </a:ext>
              </a:extLst>
            </p:cNvPr>
            <p:cNvSpPr txBox="1"/>
            <p:nvPr/>
          </p:nvSpPr>
          <p:spPr>
            <a:xfrm>
              <a:off x="1084079" y="2190603"/>
              <a:ext cx="1365464" cy="12249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95344D7B-A9DF-064D-0277-C4C21D5AA98C}"/>
                </a:ext>
              </a:extLst>
            </p:cNvPr>
            <p:cNvSpPr txBox="1"/>
            <p:nvPr/>
          </p:nvSpPr>
          <p:spPr>
            <a:xfrm>
              <a:off x="963535" y="1906534"/>
              <a:ext cx="16065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02A43F77-D88C-39EC-235C-8667B6C6F7A4}"/>
              </a:ext>
            </a:extLst>
          </p:cNvPr>
          <p:cNvGrpSpPr/>
          <p:nvPr/>
        </p:nvGrpSpPr>
        <p:grpSpPr>
          <a:xfrm>
            <a:off x="8712004" y="3386750"/>
            <a:ext cx="1606550" cy="1509020"/>
            <a:chOff x="963535" y="1906534"/>
            <a:chExt cx="1606550" cy="1509020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2699EB8-35F1-6193-9EFA-CC8A2CD8C82A}"/>
                </a:ext>
              </a:extLst>
            </p:cNvPr>
            <p:cNvSpPr txBox="1"/>
            <p:nvPr/>
          </p:nvSpPr>
          <p:spPr>
            <a:xfrm>
              <a:off x="1084079" y="2190603"/>
              <a:ext cx="1365464" cy="12249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6EF9D13-BCE9-61DD-2EA6-7895F05FA32A}"/>
                </a:ext>
              </a:extLst>
            </p:cNvPr>
            <p:cNvSpPr txBox="1"/>
            <p:nvPr/>
          </p:nvSpPr>
          <p:spPr>
            <a:xfrm>
              <a:off x="963535" y="1906534"/>
              <a:ext cx="16065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50756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©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0z4u1ksy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</TotalTime>
  <Words>2190</Words>
  <Application>Microsoft Office PowerPoint</Application>
  <PresentationFormat>宽屏</PresentationFormat>
  <Paragraphs>265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HarmonyOS Sans SC Light</vt:lpstr>
      <vt:lpstr>阿里巴巴普惠体 2.0 55 Regular</vt:lpstr>
      <vt:lpstr>阿里巴巴普惠体 2.0 65 Medium</vt:lpstr>
      <vt:lpstr>等线</vt:lpstr>
      <vt:lpstr>方正兰亭黑_GBK</vt:lpstr>
      <vt:lpstr>字魂扁桃体</vt:lpstr>
      <vt:lpstr>Arial</vt:lpstr>
      <vt:lpstr>©51PPT模板网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简约几何风大学生实习总结ppt模板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user Power</cp:lastModifiedBy>
  <cp:revision>96</cp:revision>
  <dcterms:created xsi:type="dcterms:W3CDTF">2023-07-02T08:08:36Z</dcterms:created>
  <dcterms:modified xsi:type="dcterms:W3CDTF">2023-09-12T14:04:42Z</dcterms:modified>
</cp:coreProperties>
</file>