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92" r:id="rId2"/>
    <p:sldId id="319" r:id="rId3"/>
    <p:sldId id="320" r:id="rId4"/>
    <p:sldId id="321" r:id="rId5"/>
    <p:sldId id="322" r:id="rId6"/>
    <p:sldId id="323" r:id="rId7"/>
    <p:sldId id="324" r:id="rId8"/>
    <p:sldId id="326" r:id="rId9"/>
    <p:sldId id="325" r:id="rId10"/>
    <p:sldId id="327" r:id="rId11"/>
    <p:sldId id="328" r:id="rId12"/>
    <p:sldId id="329" r:id="rId13"/>
    <p:sldId id="332" r:id="rId14"/>
    <p:sldId id="331" r:id="rId15"/>
    <p:sldId id="333" r:id="rId16"/>
    <p:sldId id="334" r:id="rId17"/>
    <p:sldId id="335" r:id="rId18"/>
    <p:sldId id="337" r:id="rId19"/>
    <p:sldId id="338" r:id="rId20"/>
    <p:sldId id="336" r:id="rId21"/>
    <p:sldId id="339" r:id="rId22"/>
    <p:sldId id="340" r:id="rId23"/>
    <p:sldId id="341" r:id="rId24"/>
    <p:sldId id="342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pos="70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3238"/>
    <a:srgbClr val="E0E0E0"/>
    <a:srgbClr val="799B69"/>
    <a:srgbClr val="BAD496"/>
    <a:srgbClr val="82A371"/>
    <a:srgbClr val="FF725E"/>
    <a:srgbClr val="455A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96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2094" y="1218"/>
      </p:cViewPr>
      <p:guideLst>
        <p:guide orient="horz" pos="2160"/>
        <p:guide pos="3840"/>
        <p:guide pos="597"/>
        <p:guide pos="708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0CD0FE-F46C-4735-AAC2-E505D59C5AF5}" type="datetimeFigureOut">
              <a:rPr lang="zh-CN" altLang="en-US" smtClean="0"/>
              <a:t>2023/9/12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D8BE90-1D2D-4C31-87CC-FBD0820E19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2922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D8BE90-1D2D-4C31-87CC-FBD0820E19E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937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D8BE90-1D2D-4C31-87CC-FBD0820E19E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7641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D8BE90-1D2D-4C31-87CC-FBD0820E19E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3808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D8BE90-1D2D-4C31-87CC-FBD0820E19E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16595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D8BE90-1D2D-4C31-87CC-FBD0820E19E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7745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D8BE90-1D2D-4C31-87CC-FBD0820E19E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4896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D8BE90-1D2D-4C31-87CC-FBD0820E19E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5927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D8BE90-1D2D-4C31-87CC-FBD0820E19E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4621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D8BE90-1D2D-4C31-87CC-FBD0820E19E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1115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D8BE90-1D2D-4C31-87CC-FBD0820E19E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7548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D8BE90-1D2D-4C31-87CC-FBD0820E19E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567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D8BE90-1D2D-4C31-87CC-FBD0820E19E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9743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D8BE90-1D2D-4C31-87CC-FBD0820E19E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5937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D8BE90-1D2D-4C31-87CC-FBD0820E19E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1873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D8BE90-1D2D-4C31-87CC-FBD0820E19E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465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D8BE90-1D2D-4C31-87CC-FBD0820E19E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93786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D8BE90-1D2D-4C31-87CC-FBD0820E19E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7054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D8BE90-1D2D-4C31-87CC-FBD0820E19E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7003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D8BE90-1D2D-4C31-87CC-FBD0820E19E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857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D8BE90-1D2D-4C31-87CC-FBD0820E19E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4352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D8BE90-1D2D-4C31-87CC-FBD0820E19E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8814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D8BE90-1D2D-4C31-87CC-FBD0820E19E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5902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D8BE90-1D2D-4C31-87CC-FBD0820E19E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6780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AF01CD-82C4-3F6B-354E-6504C5E6D7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F308D68-6E08-B962-CAA5-DCE6A2E976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E494B-5A40-4E64-B9AB-A1E183BC6382}" type="datetimeFigureOut">
              <a:rPr lang="zh-CN" altLang="en-US" smtClean="0"/>
              <a:t>2023/9/12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406EF37-B07D-E1DC-013F-CE94B86BAB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7308BA6-5ECA-CB60-8F1E-3185CB052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BED9-CD3D-43EA-B3E4-B42F6228EC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92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A0F46B0-C6CF-814B-4648-B9906D3F97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E494B-5A40-4E64-B9AB-A1E183BC6382}" type="datetimeFigureOut">
              <a:rPr lang="zh-CN" altLang="en-US" smtClean="0"/>
              <a:t>2023/9/12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2CC51BA-2D60-0E2D-6A71-040049B4D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F96E65B-7C4A-23CE-E618-AF9F05ABC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BED9-CD3D-43EA-B3E4-B42F6228EC5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FD0514FC-062F-5C5E-F2A0-EDC369BC5B8B}"/>
              </a:ext>
            </a:extLst>
          </p:cNvPr>
          <p:cNvGrpSpPr/>
          <p:nvPr userDrawn="1"/>
        </p:nvGrpSpPr>
        <p:grpSpPr>
          <a:xfrm>
            <a:off x="0" y="0"/>
            <a:ext cx="12615772" cy="7245350"/>
            <a:chOff x="0" y="0"/>
            <a:chExt cx="12615772" cy="7245350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A5BD0C0D-A806-40DA-74F4-FBE9A843FC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0" y="0"/>
              <a:ext cx="12191999" cy="6858000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AE53F5DA-5B7E-A005-1262-2C6FD5E1B6ED}"/>
                </a:ext>
              </a:extLst>
            </p:cNvPr>
            <p:cNvGrpSpPr/>
            <p:nvPr/>
          </p:nvGrpSpPr>
          <p:grpSpPr>
            <a:xfrm>
              <a:off x="1704975" y="679745"/>
              <a:ext cx="10910797" cy="6565605"/>
              <a:chOff x="1704975" y="679745"/>
              <a:chExt cx="10910797" cy="6565605"/>
            </a:xfrm>
          </p:grpSpPr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id="{A6E24DA9-9259-86F9-E8DA-A4800C2B524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704975" y="679745"/>
                <a:ext cx="9337219" cy="2165055"/>
              </a:xfrm>
              <a:prstGeom prst="line">
                <a:avLst/>
              </a:prstGeom>
              <a:ln w="12700">
                <a:solidFill>
                  <a:srgbClr val="BAD496">
                    <a:alpha val="39000"/>
                  </a:srgb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ED959967-CAF1-1824-3D2B-B3DFFC04201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967238" y="1413170"/>
                <a:ext cx="9337219" cy="2165055"/>
              </a:xfrm>
              <a:prstGeom prst="line">
                <a:avLst/>
              </a:prstGeom>
              <a:ln w="12700">
                <a:solidFill>
                  <a:srgbClr val="BAD496">
                    <a:alpha val="39000"/>
                  </a:srgb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DFA52742-488B-C952-2E43-5825A3F5F60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229501" y="2146595"/>
                <a:ext cx="9337219" cy="2165055"/>
              </a:xfrm>
              <a:prstGeom prst="line">
                <a:avLst/>
              </a:prstGeom>
              <a:ln w="12700">
                <a:solidFill>
                  <a:srgbClr val="BAD496">
                    <a:alpha val="39000"/>
                  </a:srgb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CEA2CC96-5D03-72DE-BC93-D5ABC3AF115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491764" y="2880020"/>
                <a:ext cx="9337219" cy="2165055"/>
              </a:xfrm>
              <a:prstGeom prst="line">
                <a:avLst/>
              </a:prstGeom>
              <a:ln w="12700">
                <a:solidFill>
                  <a:srgbClr val="BAD496">
                    <a:alpha val="39000"/>
                  </a:srgb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D5D57C7F-CC82-67CB-89AE-8F7B9F0ADBF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754027" y="3613445"/>
                <a:ext cx="9337219" cy="2165055"/>
              </a:xfrm>
              <a:prstGeom prst="line">
                <a:avLst/>
              </a:prstGeom>
              <a:ln w="12700">
                <a:solidFill>
                  <a:srgbClr val="BAD496">
                    <a:alpha val="39000"/>
                  </a:srgb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id="{F09530A7-9987-CB04-E153-7B0114F4A01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016290" y="4346870"/>
                <a:ext cx="9337219" cy="2165055"/>
              </a:xfrm>
              <a:prstGeom prst="line">
                <a:avLst/>
              </a:prstGeom>
              <a:ln w="12700">
                <a:solidFill>
                  <a:srgbClr val="BAD496">
                    <a:alpha val="39000"/>
                  </a:srgb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3542F3BB-59C4-46BF-633B-77818ACB8D4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278553" y="5080295"/>
                <a:ext cx="9337219" cy="2165055"/>
              </a:xfrm>
              <a:prstGeom prst="line">
                <a:avLst/>
              </a:prstGeom>
              <a:ln w="12700">
                <a:solidFill>
                  <a:srgbClr val="BAD496">
                    <a:alpha val="39000"/>
                  </a:srgb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6493588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页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414927B2-9E48-30F0-0637-71608DDF7B61}"/>
              </a:ext>
            </a:extLst>
          </p:cNvPr>
          <p:cNvSpPr txBox="1"/>
          <p:nvPr userDrawn="1"/>
        </p:nvSpPr>
        <p:spPr>
          <a:xfrm>
            <a:off x="9830694" y="6550688"/>
            <a:ext cx="636309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>
                <a:solidFill>
                  <a:schemeClr val="tx1">
                    <a:alpha val="0"/>
                  </a:schemeClr>
                </a:solidFill>
              </a:rPr>
              <a:t>51PPT模板网，幻灯片演示模板及素材免费下载！</a:t>
            </a:r>
          </a:p>
          <a:p>
            <a:r>
              <a:rPr lang="zh-CN" altLang="en-US" sz="100" dirty="0">
                <a:solidFill>
                  <a:schemeClr val="tx1">
                    <a:alpha val="0"/>
                  </a:schemeClr>
                </a:solidFill>
              </a:rPr>
              <a:t>51PPT模板网 唯一访问网址：www.51pptmoban.com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A0F46B0-C6CF-814B-4648-B9906D3F97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E494B-5A40-4E64-B9AB-A1E183BC6382}" type="datetimeFigureOut">
              <a:rPr lang="zh-CN" altLang="en-US" smtClean="0"/>
              <a:t>2023/9/12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2CC51BA-2D60-0E2D-6A71-040049B4D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F96E65B-7C4A-23CE-E618-AF9F05ABC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BED9-CD3D-43EA-B3E4-B42F6228EC5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4E3DF84-2773-16FB-FE81-EFF06B100F52}"/>
              </a:ext>
            </a:extLst>
          </p:cNvPr>
          <p:cNvGrpSpPr/>
          <p:nvPr userDrawn="1"/>
        </p:nvGrpSpPr>
        <p:grpSpPr>
          <a:xfrm>
            <a:off x="120487" y="259074"/>
            <a:ext cx="12192000" cy="5650394"/>
            <a:chOff x="120487" y="375756"/>
            <a:chExt cx="12192000" cy="5650394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0B8A4382-126F-DB7E-47E2-129470D9AAB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alphaModFix amt="35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hotocopy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20487" y="375756"/>
              <a:ext cx="12192000" cy="5588000"/>
            </a:xfrm>
            <a:prstGeom prst="rect">
              <a:avLst/>
            </a:prstGeom>
          </p:spPr>
        </p:pic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D968EFCF-1BC0-1165-A9CC-05198C35CFD9}"/>
                </a:ext>
              </a:extLst>
            </p:cNvPr>
            <p:cNvGrpSpPr/>
            <p:nvPr/>
          </p:nvGrpSpPr>
          <p:grpSpPr>
            <a:xfrm>
              <a:off x="1418044" y="1860550"/>
              <a:ext cx="9897656" cy="4165600"/>
              <a:chOff x="1418044" y="2133600"/>
              <a:chExt cx="9897656" cy="4165600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8F627F3A-29D8-80D3-EA26-C0B3D8BFB12A}"/>
                  </a:ext>
                </a:extLst>
              </p:cNvPr>
              <p:cNvCxnSpPr/>
              <p:nvPr/>
            </p:nvCxnSpPr>
            <p:spPr>
              <a:xfrm>
                <a:off x="1418044" y="2133600"/>
                <a:ext cx="9897656" cy="0"/>
              </a:xfrm>
              <a:prstGeom prst="line">
                <a:avLst/>
              </a:prstGeom>
              <a:ln w="12700">
                <a:solidFill>
                  <a:srgbClr val="BAD496">
                    <a:alpha val="39000"/>
                  </a:srgb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E26FC3A1-25B6-0229-2A65-BE776AFA9700}"/>
                  </a:ext>
                </a:extLst>
              </p:cNvPr>
              <p:cNvCxnSpPr/>
              <p:nvPr/>
            </p:nvCxnSpPr>
            <p:spPr>
              <a:xfrm>
                <a:off x="1418044" y="2654300"/>
                <a:ext cx="9897656" cy="0"/>
              </a:xfrm>
              <a:prstGeom prst="line">
                <a:avLst/>
              </a:prstGeom>
              <a:ln w="12700">
                <a:solidFill>
                  <a:srgbClr val="BAD496">
                    <a:alpha val="39000"/>
                  </a:srgb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35047D92-F17F-F444-18B6-C59355C0F6ED}"/>
                  </a:ext>
                </a:extLst>
              </p:cNvPr>
              <p:cNvCxnSpPr/>
              <p:nvPr/>
            </p:nvCxnSpPr>
            <p:spPr>
              <a:xfrm>
                <a:off x="1418044" y="3175000"/>
                <a:ext cx="9897656" cy="0"/>
              </a:xfrm>
              <a:prstGeom prst="line">
                <a:avLst/>
              </a:prstGeom>
              <a:ln w="12700">
                <a:solidFill>
                  <a:srgbClr val="BAD496">
                    <a:alpha val="39000"/>
                  </a:srgb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8C3CB6CC-D0C2-F943-C255-F2E888CB996C}"/>
                  </a:ext>
                </a:extLst>
              </p:cNvPr>
              <p:cNvCxnSpPr/>
              <p:nvPr/>
            </p:nvCxnSpPr>
            <p:spPr>
              <a:xfrm>
                <a:off x="1418044" y="3695700"/>
                <a:ext cx="9897656" cy="0"/>
              </a:xfrm>
              <a:prstGeom prst="line">
                <a:avLst/>
              </a:prstGeom>
              <a:ln w="12700">
                <a:solidFill>
                  <a:srgbClr val="BAD496">
                    <a:alpha val="39000"/>
                  </a:srgb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D121C14E-4890-7199-1E1B-81F4519F7D31}"/>
                  </a:ext>
                </a:extLst>
              </p:cNvPr>
              <p:cNvCxnSpPr/>
              <p:nvPr/>
            </p:nvCxnSpPr>
            <p:spPr>
              <a:xfrm>
                <a:off x="1418044" y="4216400"/>
                <a:ext cx="9897656" cy="0"/>
              </a:xfrm>
              <a:prstGeom prst="line">
                <a:avLst/>
              </a:prstGeom>
              <a:ln w="12700">
                <a:solidFill>
                  <a:srgbClr val="BAD496">
                    <a:alpha val="39000"/>
                  </a:srgb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D60F4BB4-E087-D23C-2737-D74702099F6F}"/>
                  </a:ext>
                </a:extLst>
              </p:cNvPr>
              <p:cNvCxnSpPr/>
              <p:nvPr/>
            </p:nvCxnSpPr>
            <p:spPr>
              <a:xfrm>
                <a:off x="1418044" y="4737100"/>
                <a:ext cx="9897656" cy="0"/>
              </a:xfrm>
              <a:prstGeom prst="line">
                <a:avLst/>
              </a:prstGeom>
              <a:ln w="12700">
                <a:solidFill>
                  <a:srgbClr val="BAD496">
                    <a:alpha val="39000"/>
                  </a:srgb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27B7F2CD-E282-E5EE-124F-8DF33C2BF54D}"/>
                  </a:ext>
                </a:extLst>
              </p:cNvPr>
              <p:cNvCxnSpPr/>
              <p:nvPr/>
            </p:nvCxnSpPr>
            <p:spPr>
              <a:xfrm>
                <a:off x="1418044" y="5257800"/>
                <a:ext cx="9897656" cy="0"/>
              </a:xfrm>
              <a:prstGeom prst="line">
                <a:avLst/>
              </a:prstGeom>
              <a:ln w="12700">
                <a:solidFill>
                  <a:srgbClr val="BAD496">
                    <a:alpha val="39000"/>
                  </a:srgb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E81EE0DD-666D-9AB3-DF3C-F72F7D16DE85}"/>
                  </a:ext>
                </a:extLst>
              </p:cNvPr>
              <p:cNvCxnSpPr/>
              <p:nvPr/>
            </p:nvCxnSpPr>
            <p:spPr>
              <a:xfrm>
                <a:off x="1418044" y="5778500"/>
                <a:ext cx="9897656" cy="0"/>
              </a:xfrm>
              <a:prstGeom prst="line">
                <a:avLst/>
              </a:prstGeom>
              <a:ln w="12700">
                <a:solidFill>
                  <a:srgbClr val="BAD496">
                    <a:alpha val="39000"/>
                  </a:srgb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id="{9316E504-3214-ECA2-E174-47002815CAD5}"/>
                  </a:ext>
                </a:extLst>
              </p:cNvPr>
              <p:cNvCxnSpPr/>
              <p:nvPr/>
            </p:nvCxnSpPr>
            <p:spPr>
              <a:xfrm>
                <a:off x="1418044" y="6299200"/>
                <a:ext cx="9897656" cy="0"/>
              </a:xfrm>
              <a:prstGeom prst="line">
                <a:avLst/>
              </a:prstGeom>
              <a:ln w="12700">
                <a:solidFill>
                  <a:srgbClr val="BAD496">
                    <a:alpha val="39000"/>
                  </a:srgb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id="{3828A067-AEEB-2CCB-0BAC-21B36935F89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Diffused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5204" t="64259"/>
          <a:stretch>
            <a:fillRect/>
          </a:stretch>
        </p:blipFill>
        <p:spPr>
          <a:xfrm>
            <a:off x="1" y="0"/>
            <a:ext cx="1339687" cy="1376056"/>
          </a:xfrm>
          <a:custGeom>
            <a:avLst/>
            <a:gdLst>
              <a:gd name="connsiteX0" fmla="*/ 0 w 1339687"/>
              <a:gd name="connsiteY0" fmla="*/ 0 h 1376056"/>
              <a:gd name="connsiteX1" fmla="*/ 1339687 w 1339687"/>
              <a:gd name="connsiteY1" fmla="*/ 0 h 1376056"/>
              <a:gd name="connsiteX2" fmla="*/ 1339687 w 1339687"/>
              <a:gd name="connsiteY2" fmla="*/ 1376056 h 1376056"/>
              <a:gd name="connsiteX3" fmla="*/ 0 w 1339687"/>
              <a:gd name="connsiteY3" fmla="*/ 1376056 h 1376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9687" h="1376056">
                <a:moveTo>
                  <a:pt x="0" y="0"/>
                </a:moveTo>
                <a:lnTo>
                  <a:pt x="1339687" y="0"/>
                </a:lnTo>
                <a:lnTo>
                  <a:pt x="1339687" y="1376056"/>
                </a:lnTo>
                <a:lnTo>
                  <a:pt x="0" y="1376056"/>
                </a:lnTo>
                <a:close/>
              </a:path>
            </a:pathLst>
          </a:cu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09113326-5FCE-20B6-93A5-8BC39A68722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Diffused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480" t="925" r="37592" b="71945"/>
          <a:stretch/>
        </p:blipFill>
        <p:spPr>
          <a:xfrm>
            <a:off x="7810499" y="4997450"/>
            <a:ext cx="4381501" cy="1860550"/>
          </a:xfrm>
          <a:custGeom>
            <a:avLst/>
            <a:gdLst>
              <a:gd name="connsiteX0" fmla="*/ 0 w 4381501"/>
              <a:gd name="connsiteY0" fmla="*/ 0 h 1860550"/>
              <a:gd name="connsiteX1" fmla="*/ 4381501 w 4381501"/>
              <a:gd name="connsiteY1" fmla="*/ 0 h 1860550"/>
              <a:gd name="connsiteX2" fmla="*/ 4381501 w 4381501"/>
              <a:gd name="connsiteY2" fmla="*/ 1860550 h 1860550"/>
              <a:gd name="connsiteX3" fmla="*/ 0 w 4381501"/>
              <a:gd name="connsiteY3" fmla="*/ 1860550 h 186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81501" h="1860550">
                <a:moveTo>
                  <a:pt x="0" y="0"/>
                </a:moveTo>
                <a:lnTo>
                  <a:pt x="4381501" y="0"/>
                </a:lnTo>
                <a:lnTo>
                  <a:pt x="4381501" y="1860550"/>
                </a:lnTo>
                <a:lnTo>
                  <a:pt x="0" y="1860550"/>
                </a:lnTo>
                <a:close/>
              </a:path>
            </a:pathLst>
          </a:cu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3D90C9D1-8A09-E1C7-7597-DCEB0A447C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Diffused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667" t="79875"/>
          <a:stretch>
            <a:fillRect/>
          </a:stretch>
        </p:blipFill>
        <p:spPr>
          <a:xfrm rot="10800000">
            <a:off x="5258695" y="5870475"/>
            <a:ext cx="3107716" cy="987525"/>
          </a:xfrm>
          <a:custGeom>
            <a:avLst/>
            <a:gdLst>
              <a:gd name="connsiteX0" fmla="*/ 3107716 w 3107716"/>
              <a:gd name="connsiteY0" fmla="*/ 987525 h 987525"/>
              <a:gd name="connsiteX1" fmla="*/ 0 w 3107716"/>
              <a:gd name="connsiteY1" fmla="*/ 987525 h 987525"/>
              <a:gd name="connsiteX2" fmla="*/ 0 w 3107716"/>
              <a:gd name="connsiteY2" fmla="*/ 0 h 987525"/>
              <a:gd name="connsiteX3" fmla="*/ 3107716 w 3107716"/>
              <a:gd name="connsiteY3" fmla="*/ 0 h 987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7716" h="987525">
                <a:moveTo>
                  <a:pt x="3107716" y="987525"/>
                </a:moveTo>
                <a:lnTo>
                  <a:pt x="0" y="987525"/>
                </a:lnTo>
                <a:lnTo>
                  <a:pt x="0" y="0"/>
                </a:lnTo>
                <a:lnTo>
                  <a:pt x="3107716" y="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8126054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D0C2F07-2A9E-736E-FC24-83DC69757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2023/9/12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C74CD26-9344-1448-F3F2-0DF0F604C4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84E2251-4F27-324D-0784-B44EAD4AF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43B410C9-6FC7-4C20-C7DA-CC8DB74ED36A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5576AB13-83B2-D672-64EE-2432417CF75F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A3477FDB-5FF7-3351-629E-F6CBD2CF5502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4069B1E3-EAA4-5C73-934D-26ECF5FCE87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E201881B-178A-82AF-FBA5-FDC1DE3E9091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BAC7A1B6-34B4-790B-E58E-D164844A1668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A25741F8-C84C-7A94-2D3D-E45E059653DA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D5A767CE-CC8B-4EA3-E8DB-79999DB4495A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44CF08DD-DD52-87B5-81C1-33758EB70E3F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3576763C-7CF8-3E63-2275-8F8A4A36B743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D1E1B9BE-1060-979B-C53F-541C5F550B2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0A01F667-0385-FD31-C165-F63172B86DE1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CF9659F8-1BC1-B659-8C12-34D66C6CE8B5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44967874-8CC9-40AC-F22B-326FFAE8D1BC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90E13185-9FED-3DF0-87D1-F6D0C78EAE73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B0624790-3E86-6728-CAA7-8997AA351511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9F49CAB1-93D0-6731-7385-C210AC705CBF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075DF9F5-BBF8-97C9-F720-A5863602BE7E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B728DDAA-1B24-8297-B651-F17C0F160ABE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4525F953-9059-28C3-126E-91240629F39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DC007CF-C726-8E29-E06B-C1A865A5E50B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308100E5-024F-AE8C-08C5-190A3B57620C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E4151C6-4812-5524-0229-28EC66408405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A1F58CC9-5986-96A3-931F-B066DB111963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9AB99BF8-C81A-3442-E047-EDE9F679351E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48CCABB2-89CF-9D95-A63D-D4CE2203D12C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97620D96-608F-A8E2-37B0-8E7A8CE8B3F7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805432B7-891B-032B-CF0A-0290C27D3DE1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BA539E67-C734-91C7-C1E5-7C819D96909E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06C67F67-AE1C-216C-CE1C-35C5AC27F6B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853056CA-D719-C57B-FF33-1B4A86555EF9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64938802-7BDF-F363-CE9A-0997926A53DD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66560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9F1170F-01E9-C41D-8153-5F90F3916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D5AD31D-3F73-6CB1-E015-C96F51D4A5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4C74735-61EE-DF1B-8328-62AAC62DA7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AE494B-5A40-4E64-B9AB-A1E183BC6382}" type="datetimeFigureOut">
              <a:rPr lang="zh-CN" altLang="en-US" smtClean="0"/>
              <a:t>2023/9/12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2DC87FB-7C77-B883-0BAA-4567A5CBFA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2C81848-9880-C084-3106-A32F978BCA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CCBED9-CD3D-43EA-B3E4-B42F6228EC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574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slideLayout" Target="../slideLayouts/slideLayout3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19" Type="http://schemas.openxmlformats.org/officeDocument/2006/relationships/notesSlide" Target="../notesSlides/notesSlide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>
            <a:extLst>
              <a:ext uri="{FF2B5EF4-FFF2-40B4-BE49-F238E27FC236}">
                <a16:creationId xmlns:a16="http://schemas.microsoft.com/office/drawing/2014/main" id="{11FB876C-717B-1AC4-D7BD-12A9052370DE}"/>
              </a:ext>
            </a:extLst>
          </p:cNvPr>
          <p:cNvSpPr txBox="1"/>
          <p:nvPr/>
        </p:nvSpPr>
        <p:spPr>
          <a:xfrm>
            <a:off x="2921091" y="1821902"/>
            <a:ext cx="634981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 dirty="0">
                <a:solidFill>
                  <a:srgbClr val="799B69"/>
                </a:solidFill>
                <a:latin typeface="阿里妈妈东方大楷" pitchFamily="2" charset="-122"/>
                <a:ea typeface="阿里妈妈东方大楷" pitchFamily="2" charset="-122"/>
              </a:rPr>
              <a:t>工作总结报告</a:t>
            </a:r>
          </a:p>
        </p:txBody>
      </p:sp>
      <p:pic>
        <p:nvPicPr>
          <p:cNvPr id="34" name="图片 33" descr="D:\51PPT模板网\51pptmoban.com\图片001.jpg">
            <a:extLst>
              <a:ext uri="{FF2B5EF4-FFF2-40B4-BE49-F238E27FC236}">
                <a16:creationId xmlns:a16="http://schemas.microsoft.com/office/drawing/2014/main" id="{95E50B8D-40AB-EC1E-B13F-29F28ED91B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667" t="64259"/>
          <a:stretch>
            <a:fillRect/>
          </a:stretch>
        </p:blipFill>
        <p:spPr>
          <a:xfrm>
            <a:off x="0" y="0"/>
            <a:ext cx="4343400" cy="2451100"/>
          </a:xfrm>
          <a:custGeom>
            <a:avLst/>
            <a:gdLst>
              <a:gd name="connsiteX0" fmla="*/ 0 w 4343400"/>
              <a:gd name="connsiteY0" fmla="*/ 0 h 2451100"/>
              <a:gd name="connsiteX1" fmla="*/ 4343400 w 4343400"/>
              <a:gd name="connsiteY1" fmla="*/ 0 h 2451100"/>
              <a:gd name="connsiteX2" fmla="*/ 4343400 w 4343400"/>
              <a:gd name="connsiteY2" fmla="*/ 2451100 h 2451100"/>
              <a:gd name="connsiteX3" fmla="*/ 0 w 4343400"/>
              <a:gd name="connsiteY3" fmla="*/ 2451100 h 245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43400" h="2451100">
                <a:moveTo>
                  <a:pt x="0" y="0"/>
                </a:moveTo>
                <a:lnTo>
                  <a:pt x="4343400" y="0"/>
                </a:lnTo>
                <a:lnTo>
                  <a:pt x="4343400" y="2451100"/>
                </a:lnTo>
                <a:lnTo>
                  <a:pt x="0" y="2451100"/>
                </a:lnTo>
                <a:close/>
              </a:path>
            </a:pathLst>
          </a:custGeom>
        </p:spPr>
      </p:pic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AE459612-C3F7-1B4B-FE99-F24590631B30}"/>
              </a:ext>
            </a:extLst>
          </p:cNvPr>
          <p:cNvSpPr/>
          <p:nvPr/>
        </p:nvSpPr>
        <p:spPr>
          <a:xfrm>
            <a:off x="2819306" y="3422950"/>
            <a:ext cx="6565901" cy="442166"/>
          </a:xfrm>
          <a:prstGeom prst="roundRect">
            <a:avLst>
              <a:gd name="adj" fmla="val 24150"/>
            </a:avLst>
          </a:prstGeom>
          <a:solidFill>
            <a:srgbClr val="799B69"/>
          </a:solidFill>
          <a:ln w="12700" cap="flat">
            <a:solidFill>
              <a:schemeClr val="bg1"/>
            </a:solidFill>
            <a:prstDash val="solid"/>
            <a:miter/>
          </a:ln>
          <a:effectLst>
            <a:outerShdw dist="63500" dir="5400000" algn="t" rotWithShape="0">
              <a:srgbClr val="799B69">
                <a:alpha val="4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99C74913-3A28-BB82-5688-A67798949245}"/>
              </a:ext>
            </a:extLst>
          </p:cNvPr>
          <p:cNvSpPr txBox="1"/>
          <p:nvPr/>
        </p:nvSpPr>
        <p:spPr>
          <a:xfrm>
            <a:off x="4076855" y="3495564"/>
            <a:ext cx="40382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</a:rPr>
              <a:t>竞职 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竞聘 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工作汇报 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个人总结 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商务通用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26592283-E387-2466-6E17-98C799083052}"/>
              </a:ext>
            </a:extLst>
          </p:cNvPr>
          <p:cNvGrpSpPr/>
          <p:nvPr/>
        </p:nvGrpSpPr>
        <p:grpSpPr>
          <a:xfrm>
            <a:off x="3527100" y="5109593"/>
            <a:ext cx="4940908" cy="369333"/>
            <a:chOff x="3711854" y="5868700"/>
            <a:chExt cx="2667259" cy="369333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82EB178F-21CB-354A-7D6E-4FDAC22B83DC}"/>
                </a:ext>
              </a:extLst>
            </p:cNvPr>
            <p:cNvSpPr txBox="1"/>
            <p:nvPr/>
          </p:nvSpPr>
          <p:spPr>
            <a:xfrm>
              <a:off x="3711854" y="5868701"/>
              <a:ext cx="1335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2DC5347-DC57-AA1C-4F72-2C2DC8C61BE2}"/>
                </a:ext>
              </a:extLst>
            </p:cNvPr>
            <p:cNvSpPr txBox="1"/>
            <p:nvPr/>
          </p:nvSpPr>
          <p:spPr>
            <a:xfrm>
              <a:off x="5176211" y="5868700"/>
              <a:ext cx="12029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2023.09.13</a:t>
              </a:r>
              <a:endPara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5CEE8884-B029-6FAC-5D21-1D8E0647BD19}"/>
              </a:ext>
            </a:extLst>
          </p:cNvPr>
          <p:cNvSpPr txBox="1"/>
          <p:nvPr/>
        </p:nvSpPr>
        <p:spPr>
          <a:xfrm>
            <a:off x="3301997" y="4055553"/>
            <a:ext cx="5588006" cy="702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50" name="组合 49" descr="D:\51PPT模板网\51pptmoban.com\图片001.jpg">
            <a:extLst>
              <a:ext uri="{FF2B5EF4-FFF2-40B4-BE49-F238E27FC236}">
                <a16:creationId xmlns:a16="http://schemas.microsoft.com/office/drawing/2014/main" id="{D5437132-3F1F-D127-F9B4-41AE7AC4DB30}"/>
              </a:ext>
            </a:extLst>
          </p:cNvPr>
          <p:cNvGrpSpPr/>
          <p:nvPr/>
        </p:nvGrpSpPr>
        <p:grpSpPr>
          <a:xfrm>
            <a:off x="4953895" y="4406900"/>
            <a:ext cx="7238105" cy="2451100"/>
            <a:chOff x="4953895" y="4406900"/>
            <a:chExt cx="7238105" cy="2451100"/>
          </a:xfrm>
        </p:grpSpPr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209DF619-658E-D2BD-2BDE-9C9F852ABF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GlowDiffused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480" t="925" r="33148" b="63334"/>
            <a:stretch/>
          </p:blipFill>
          <p:spPr>
            <a:xfrm>
              <a:off x="7505699" y="4406900"/>
              <a:ext cx="4686301" cy="2451100"/>
            </a:xfrm>
            <a:custGeom>
              <a:avLst/>
              <a:gdLst>
                <a:gd name="connsiteX0" fmla="*/ 0 w 4343400"/>
                <a:gd name="connsiteY0" fmla="*/ 0 h 2451100"/>
                <a:gd name="connsiteX1" fmla="*/ 4343400 w 4343400"/>
                <a:gd name="connsiteY1" fmla="*/ 0 h 2451100"/>
                <a:gd name="connsiteX2" fmla="*/ 4343400 w 4343400"/>
                <a:gd name="connsiteY2" fmla="*/ 2451100 h 2451100"/>
                <a:gd name="connsiteX3" fmla="*/ 0 w 4343400"/>
                <a:gd name="connsiteY3" fmla="*/ 2451100 h 245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3400" h="2451100">
                  <a:moveTo>
                    <a:pt x="0" y="0"/>
                  </a:moveTo>
                  <a:lnTo>
                    <a:pt x="4343400" y="0"/>
                  </a:lnTo>
                  <a:lnTo>
                    <a:pt x="4343400" y="2451100"/>
                  </a:lnTo>
                  <a:lnTo>
                    <a:pt x="0" y="2451100"/>
                  </a:lnTo>
                  <a:close/>
                </a:path>
              </a:pathLst>
            </a:custGeom>
          </p:spPr>
        </p:pic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3D0A0542-7726-23BA-CE05-94DD8AE6874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GlowDiffused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67" t="76784"/>
            <a:stretch>
              <a:fillRect/>
            </a:stretch>
          </p:blipFill>
          <p:spPr>
            <a:xfrm rot="10800000">
              <a:off x="4953895" y="5718798"/>
              <a:ext cx="3107716" cy="1139202"/>
            </a:xfrm>
            <a:custGeom>
              <a:avLst/>
              <a:gdLst>
                <a:gd name="connsiteX0" fmla="*/ 3107716 w 3107716"/>
                <a:gd name="connsiteY0" fmla="*/ 1139202 h 1139202"/>
                <a:gd name="connsiteX1" fmla="*/ 0 w 3107716"/>
                <a:gd name="connsiteY1" fmla="*/ 1139202 h 1139202"/>
                <a:gd name="connsiteX2" fmla="*/ 0 w 3107716"/>
                <a:gd name="connsiteY2" fmla="*/ 0 h 1139202"/>
                <a:gd name="connsiteX3" fmla="*/ 3107716 w 3107716"/>
                <a:gd name="connsiteY3" fmla="*/ 0 h 1139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07716" h="1139202">
                  <a:moveTo>
                    <a:pt x="3107716" y="1139202"/>
                  </a:moveTo>
                  <a:lnTo>
                    <a:pt x="0" y="1139202"/>
                  </a:lnTo>
                  <a:lnTo>
                    <a:pt x="0" y="0"/>
                  </a:lnTo>
                  <a:lnTo>
                    <a:pt x="3107716" y="0"/>
                  </a:lnTo>
                  <a:close/>
                </a:path>
              </a:pathLst>
            </a:custGeom>
          </p:spPr>
        </p:pic>
      </p:grpSp>
      <p:pic>
        <p:nvPicPr>
          <p:cNvPr id="68" name="图片 67" descr="D:\51PPT模板网\51pptmoban.com\图片001.jpg">
            <a:extLst>
              <a:ext uri="{FF2B5EF4-FFF2-40B4-BE49-F238E27FC236}">
                <a16:creationId xmlns:a16="http://schemas.microsoft.com/office/drawing/2014/main" id="{620CA98A-01AA-1086-B007-A4B1B701EB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4852773">
            <a:off x="9065873" y="2103538"/>
            <a:ext cx="934594" cy="1032400"/>
          </a:xfrm>
          <a:prstGeom prst="rect">
            <a:avLst/>
          </a:prstGeom>
        </p:spPr>
      </p:pic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E26BE7A5-3CDC-064B-C005-1DB194D92F63}"/>
              </a:ext>
            </a:extLst>
          </p:cNvPr>
          <p:cNvSpPr/>
          <p:nvPr/>
        </p:nvSpPr>
        <p:spPr>
          <a:xfrm rot="10328665" flipH="1">
            <a:off x="2629791" y="2640850"/>
            <a:ext cx="772998" cy="645130"/>
          </a:xfrm>
          <a:custGeom>
            <a:avLst/>
            <a:gdLst>
              <a:gd name="connsiteX0" fmla="*/ 460655 w 754322"/>
              <a:gd name="connsiteY0" fmla="*/ 0 h 685224"/>
              <a:gd name="connsiteX1" fmla="*/ 754322 w 754322"/>
              <a:gd name="connsiteY1" fmla="*/ 138196 h 685224"/>
              <a:gd name="connsiteX2" fmla="*/ 685224 w 754322"/>
              <a:gd name="connsiteY2" fmla="*/ 190020 h 685224"/>
              <a:gd name="connsiteX3" fmla="*/ 414589 w 754322"/>
              <a:gd name="connsiteY3" fmla="*/ 40307 h 685224"/>
              <a:gd name="connsiteX4" fmla="*/ 161229 w 754322"/>
              <a:gd name="connsiteY4" fmla="*/ 264877 h 685224"/>
              <a:gd name="connsiteX5" fmla="*/ 276393 w 754322"/>
              <a:gd name="connsiteY5" fmla="*/ 397315 h 685224"/>
              <a:gd name="connsiteX6" fmla="*/ 385798 w 754322"/>
              <a:gd name="connsiteY6" fmla="*/ 293668 h 685224"/>
              <a:gd name="connsiteX7" fmla="*/ 310942 w 754322"/>
              <a:gd name="connsiteY7" fmla="*/ 213053 h 685224"/>
              <a:gd name="connsiteX8" fmla="*/ 253360 w 754322"/>
              <a:gd name="connsiteY8" fmla="*/ 264877 h 685224"/>
              <a:gd name="connsiteX9" fmla="*/ 253360 w 754322"/>
              <a:gd name="connsiteY9" fmla="*/ 287909 h 685224"/>
              <a:gd name="connsiteX10" fmla="*/ 264877 w 754322"/>
              <a:gd name="connsiteY10" fmla="*/ 299426 h 685224"/>
              <a:gd name="connsiteX11" fmla="*/ 305184 w 754322"/>
              <a:gd name="connsiteY11" fmla="*/ 287909 h 685224"/>
              <a:gd name="connsiteX12" fmla="*/ 264877 w 754322"/>
              <a:gd name="connsiteY12" fmla="*/ 345491 h 685224"/>
              <a:gd name="connsiteX13" fmla="*/ 224569 w 754322"/>
              <a:gd name="connsiteY13" fmla="*/ 259118 h 685224"/>
              <a:gd name="connsiteX14" fmla="*/ 310942 w 754322"/>
              <a:gd name="connsiteY14" fmla="*/ 172746 h 685224"/>
              <a:gd name="connsiteX15" fmla="*/ 420348 w 754322"/>
              <a:gd name="connsiteY15" fmla="*/ 282151 h 685224"/>
              <a:gd name="connsiteX16" fmla="*/ 264877 w 754322"/>
              <a:gd name="connsiteY16" fmla="*/ 420348 h 685224"/>
              <a:gd name="connsiteX17" fmla="*/ 149713 w 754322"/>
              <a:gd name="connsiteY17" fmla="*/ 282151 h 685224"/>
              <a:gd name="connsiteX18" fmla="*/ 178504 w 754322"/>
              <a:gd name="connsiteY18" fmla="*/ 126680 h 685224"/>
              <a:gd name="connsiteX19" fmla="*/ 34549 w 754322"/>
              <a:gd name="connsiteY19" fmla="*/ 397315 h 685224"/>
              <a:gd name="connsiteX20" fmla="*/ 161229 w 754322"/>
              <a:gd name="connsiteY20" fmla="*/ 644917 h 685224"/>
              <a:gd name="connsiteX21" fmla="*/ 236086 w 754322"/>
              <a:gd name="connsiteY21" fmla="*/ 593093 h 685224"/>
              <a:gd name="connsiteX22" fmla="*/ 207295 w 754322"/>
              <a:gd name="connsiteY22" fmla="*/ 547028 h 685224"/>
              <a:gd name="connsiteX23" fmla="*/ 161229 w 754322"/>
              <a:gd name="connsiteY23" fmla="*/ 581577 h 685224"/>
              <a:gd name="connsiteX24" fmla="*/ 143955 w 754322"/>
              <a:gd name="connsiteY24" fmla="*/ 581577 h 685224"/>
              <a:gd name="connsiteX25" fmla="*/ 138196 w 754322"/>
              <a:gd name="connsiteY25" fmla="*/ 547028 h 685224"/>
              <a:gd name="connsiteX26" fmla="*/ 178504 w 754322"/>
              <a:gd name="connsiteY26" fmla="*/ 512479 h 685224"/>
              <a:gd name="connsiteX27" fmla="*/ 276393 w 754322"/>
              <a:gd name="connsiteY27" fmla="*/ 598851 h 685224"/>
              <a:gd name="connsiteX28" fmla="*/ 166987 w 754322"/>
              <a:gd name="connsiteY28" fmla="*/ 685224 h 685224"/>
              <a:gd name="connsiteX29" fmla="*/ 0 w 754322"/>
              <a:gd name="connsiteY29" fmla="*/ 431864 h 685224"/>
              <a:gd name="connsiteX30" fmla="*/ 460655 w 754322"/>
              <a:gd name="connsiteY30" fmla="*/ 0 h 685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54322" h="685224">
                <a:moveTo>
                  <a:pt x="460655" y="0"/>
                </a:moveTo>
                <a:cubicBezTo>
                  <a:pt x="547028" y="0"/>
                  <a:pt x="673708" y="34549"/>
                  <a:pt x="754322" y="138196"/>
                </a:cubicBezTo>
                <a:cubicBezTo>
                  <a:pt x="737048" y="161229"/>
                  <a:pt x="708257" y="178504"/>
                  <a:pt x="685224" y="190020"/>
                </a:cubicBezTo>
                <a:cubicBezTo>
                  <a:pt x="610368" y="69098"/>
                  <a:pt x="512479" y="40307"/>
                  <a:pt x="414589" y="40307"/>
                </a:cubicBezTo>
                <a:cubicBezTo>
                  <a:pt x="287909" y="40307"/>
                  <a:pt x="161229" y="115164"/>
                  <a:pt x="161229" y="264877"/>
                </a:cubicBezTo>
                <a:cubicBezTo>
                  <a:pt x="161229" y="333975"/>
                  <a:pt x="195778" y="397315"/>
                  <a:pt x="276393" y="397315"/>
                </a:cubicBezTo>
                <a:cubicBezTo>
                  <a:pt x="328217" y="397315"/>
                  <a:pt x="385798" y="351249"/>
                  <a:pt x="385798" y="293668"/>
                </a:cubicBezTo>
                <a:cubicBezTo>
                  <a:pt x="385798" y="247602"/>
                  <a:pt x="345491" y="213053"/>
                  <a:pt x="310942" y="213053"/>
                </a:cubicBezTo>
                <a:cubicBezTo>
                  <a:pt x="293667" y="213053"/>
                  <a:pt x="253360" y="241844"/>
                  <a:pt x="253360" y="264877"/>
                </a:cubicBezTo>
                <a:lnTo>
                  <a:pt x="253360" y="287909"/>
                </a:lnTo>
                <a:cubicBezTo>
                  <a:pt x="259118" y="293668"/>
                  <a:pt x="253360" y="299426"/>
                  <a:pt x="264877" y="299426"/>
                </a:cubicBezTo>
                <a:cubicBezTo>
                  <a:pt x="282151" y="299426"/>
                  <a:pt x="305184" y="305184"/>
                  <a:pt x="305184" y="287909"/>
                </a:cubicBezTo>
                <a:cubicBezTo>
                  <a:pt x="305184" y="305184"/>
                  <a:pt x="282151" y="345491"/>
                  <a:pt x="264877" y="345491"/>
                </a:cubicBezTo>
                <a:cubicBezTo>
                  <a:pt x="224569" y="345491"/>
                  <a:pt x="224569" y="264877"/>
                  <a:pt x="224569" y="259118"/>
                </a:cubicBezTo>
                <a:cubicBezTo>
                  <a:pt x="224569" y="201537"/>
                  <a:pt x="253360" y="172746"/>
                  <a:pt x="310942" y="172746"/>
                </a:cubicBezTo>
                <a:cubicBezTo>
                  <a:pt x="380040" y="172746"/>
                  <a:pt x="420348" y="241844"/>
                  <a:pt x="420348" y="282151"/>
                </a:cubicBezTo>
                <a:cubicBezTo>
                  <a:pt x="420348" y="374282"/>
                  <a:pt x="333975" y="420348"/>
                  <a:pt x="264877" y="420348"/>
                </a:cubicBezTo>
                <a:cubicBezTo>
                  <a:pt x="166987" y="420348"/>
                  <a:pt x="149713" y="339733"/>
                  <a:pt x="149713" y="282151"/>
                </a:cubicBezTo>
                <a:cubicBezTo>
                  <a:pt x="149713" y="264877"/>
                  <a:pt x="166987" y="184262"/>
                  <a:pt x="178504" y="126680"/>
                </a:cubicBezTo>
                <a:cubicBezTo>
                  <a:pt x="57582" y="207295"/>
                  <a:pt x="34549" y="299426"/>
                  <a:pt x="34549" y="397315"/>
                </a:cubicBezTo>
                <a:cubicBezTo>
                  <a:pt x="34549" y="460655"/>
                  <a:pt x="51824" y="644917"/>
                  <a:pt x="161229" y="644917"/>
                </a:cubicBezTo>
                <a:cubicBezTo>
                  <a:pt x="195778" y="644917"/>
                  <a:pt x="236086" y="621884"/>
                  <a:pt x="236086" y="593093"/>
                </a:cubicBezTo>
                <a:cubicBezTo>
                  <a:pt x="236086" y="575819"/>
                  <a:pt x="218811" y="547028"/>
                  <a:pt x="207295" y="547028"/>
                </a:cubicBezTo>
                <a:cubicBezTo>
                  <a:pt x="190020" y="547028"/>
                  <a:pt x="178504" y="564302"/>
                  <a:pt x="161229" y="581577"/>
                </a:cubicBezTo>
                <a:lnTo>
                  <a:pt x="143955" y="581577"/>
                </a:lnTo>
                <a:cubicBezTo>
                  <a:pt x="143955" y="570060"/>
                  <a:pt x="138196" y="564302"/>
                  <a:pt x="138196" y="547028"/>
                </a:cubicBezTo>
                <a:cubicBezTo>
                  <a:pt x="138196" y="506720"/>
                  <a:pt x="166987" y="512479"/>
                  <a:pt x="178504" y="512479"/>
                </a:cubicBezTo>
                <a:cubicBezTo>
                  <a:pt x="230327" y="512479"/>
                  <a:pt x="276393" y="558544"/>
                  <a:pt x="276393" y="598851"/>
                </a:cubicBezTo>
                <a:cubicBezTo>
                  <a:pt x="276393" y="667950"/>
                  <a:pt x="201536" y="685224"/>
                  <a:pt x="166987" y="685224"/>
                </a:cubicBezTo>
                <a:cubicBezTo>
                  <a:pt x="23033" y="685224"/>
                  <a:pt x="0" y="506720"/>
                  <a:pt x="0" y="431864"/>
                </a:cubicBezTo>
                <a:cubicBezTo>
                  <a:pt x="0" y="184262"/>
                  <a:pt x="230327" y="0"/>
                  <a:pt x="460655" y="0"/>
                </a:cubicBezTo>
                <a:close/>
              </a:path>
            </a:pathLst>
          </a:custGeom>
          <a:gradFill>
            <a:gsLst>
              <a:gs pos="0">
                <a:srgbClr val="82A371"/>
              </a:gs>
              <a:gs pos="83000">
                <a:srgbClr val="BAD496">
                  <a:alpha val="0"/>
                </a:srgbClr>
              </a:gs>
            </a:gsLst>
            <a:lin ang="0" scaled="1"/>
          </a:gradFill>
          <a:ln w="575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>
            <a:extLst>
              <a:ext uri="{FF2B5EF4-FFF2-40B4-BE49-F238E27FC236}">
                <a16:creationId xmlns:a16="http://schemas.microsoft.com/office/drawing/2014/main" id="{F36F9652-32E8-5368-5A17-32184EDD387B}"/>
              </a:ext>
            </a:extLst>
          </p:cNvPr>
          <p:cNvGrpSpPr/>
          <p:nvPr/>
        </p:nvGrpSpPr>
        <p:grpSpPr>
          <a:xfrm>
            <a:off x="188431" y="226363"/>
            <a:ext cx="3696464" cy="552276"/>
            <a:chOff x="2067984" y="2629654"/>
            <a:chExt cx="3696464" cy="552276"/>
          </a:xfrm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2644235-97FA-7BF2-5259-E8B5EA89D116}"/>
                </a:ext>
              </a:extLst>
            </p:cNvPr>
            <p:cNvSpPr/>
            <p:nvPr/>
          </p:nvSpPr>
          <p:spPr>
            <a:xfrm rot="10328665" flipH="1">
              <a:off x="2067984" y="2650891"/>
              <a:ext cx="636294" cy="531039"/>
            </a:xfrm>
            <a:custGeom>
              <a:avLst/>
              <a:gdLst>
                <a:gd name="connsiteX0" fmla="*/ 460655 w 754322"/>
                <a:gd name="connsiteY0" fmla="*/ 0 h 685224"/>
                <a:gd name="connsiteX1" fmla="*/ 754322 w 754322"/>
                <a:gd name="connsiteY1" fmla="*/ 138196 h 685224"/>
                <a:gd name="connsiteX2" fmla="*/ 685224 w 754322"/>
                <a:gd name="connsiteY2" fmla="*/ 190020 h 685224"/>
                <a:gd name="connsiteX3" fmla="*/ 414589 w 754322"/>
                <a:gd name="connsiteY3" fmla="*/ 40307 h 685224"/>
                <a:gd name="connsiteX4" fmla="*/ 161229 w 754322"/>
                <a:gd name="connsiteY4" fmla="*/ 264877 h 685224"/>
                <a:gd name="connsiteX5" fmla="*/ 276393 w 754322"/>
                <a:gd name="connsiteY5" fmla="*/ 397315 h 685224"/>
                <a:gd name="connsiteX6" fmla="*/ 385798 w 754322"/>
                <a:gd name="connsiteY6" fmla="*/ 293668 h 685224"/>
                <a:gd name="connsiteX7" fmla="*/ 310942 w 754322"/>
                <a:gd name="connsiteY7" fmla="*/ 213053 h 685224"/>
                <a:gd name="connsiteX8" fmla="*/ 253360 w 754322"/>
                <a:gd name="connsiteY8" fmla="*/ 264877 h 685224"/>
                <a:gd name="connsiteX9" fmla="*/ 253360 w 754322"/>
                <a:gd name="connsiteY9" fmla="*/ 287909 h 685224"/>
                <a:gd name="connsiteX10" fmla="*/ 264877 w 754322"/>
                <a:gd name="connsiteY10" fmla="*/ 299426 h 685224"/>
                <a:gd name="connsiteX11" fmla="*/ 305184 w 754322"/>
                <a:gd name="connsiteY11" fmla="*/ 287909 h 685224"/>
                <a:gd name="connsiteX12" fmla="*/ 264877 w 754322"/>
                <a:gd name="connsiteY12" fmla="*/ 345491 h 685224"/>
                <a:gd name="connsiteX13" fmla="*/ 224569 w 754322"/>
                <a:gd name="connsiteY13" fmla="*/ 259118 h 685224"/>
                <a:gd name="connsiteX14" fmla="*/ 310942 w 754322"/>
                <a:gd name="connsiteY14" fmla="*/ 172746 h 685224"/>
                <a:gd name="connsiteX15" fmla="*/ 420348 w 754322"/>
                <a:gd name="connsiteY15" fmla="*/ 282151 h 685224"/>
                <a:gd name="connsiteX16" fmla="*/ 264877 w 754322"/>
                <a:gd name="connsiteY16" fmla="*/ 420348 h 685224"/>
                <a:gd name="connsiteX17" fmla="*/ 149713 w 754322"/>
                <a:gd name="connsiteY17" fmla="*/ 282151 h 685224"/>
                <a:gd name="connsiteX18" fmla="*/ 178504 w 754322"/>
                <a:gd name="connsiteY18" fmla="*/ 126680 h 685224"/>
                <a:gd name="connsiteX19" fmla="*/ 34549 w 754322"/>
                <a:gd name="connsiteY19" fmla="*/ 397315 h 685224"/>
                <a:gd name="connsiteX20" fmla="*/ 161229 w 754322"/>
                <a:gd name="connsiteY20" fmla="*/ 644917 h 685224"/>
                <a:gd name="connsiteX21" fmla="*/ 236086 w 754322"/>
                <a:gd name="connsiteY21" fmla="*/ 593093 h 685224"/>
                <a:gd name="connsiteX22" fmla="*/ 207295 w 754322"/>
                <a:gd name="connsiteY22" fmla="*/ 547028 h 685224"/>
                <a:gd name="connsiteX23" fmla="*/ 161229 w 754322"/>
                <a:gd name="connsiteY23" fmla="*/ 581577 h 685224"/>
                <a:gd name="connsiteX24" fmla="*/ 143955 w 754322"/>
                <a:gd name="connsiteY24" fmla="*/ 581577 h 685224"/>
                <a:gd name="connsiteX25" fmla="*/ 138196 w 754322"/>
                <a:gd name="connsiteY25" fmla="*/ 547028 h 685224"/>
                <a:gd name="connsiteX26" fmla="*/ 178504 w 754322"/>
                <a:gd name="connsiteY26" fmla="*/ 512479 h 685224"/>
                <a:gd name="connsiteX27" fmla="*/ 276393 w 754322"/>
                <a:gd name="connsiteY27" fmla="*/ 598851 h 685224"/>
                <a:gd name="connsiteX28" fmla="*/ 166987 w 754322"/>
                <a:gd name="connsiteY28" fmla="*/ 685224 h 685224"/>
                <a:gd name="connsiteX29" fmla="*/ 0 w 754322"/>
                <a:gd name="connsiteY29" fmla="*/ 431864 h 685224"/>
                <a:gd name="connsiteX30" fmla="*/ 460655 w 754322"/>
                <a:gd name="connsiteY30" fmla="*/ 0 h 685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54322" h="685224">
                  <a:moveTo>
                    <a:pt x="460655" y="0"/>
                  </a:moveTo>
                  <a:cubicBezTo>
                    <a:pt x="547028" y="0"/>
                    <a:pt x="673708" y="34549"/>
                    <a:pt x="754322" y="138196"/>
                  </a:cubicBezTo>
                  <a:cubicBezTo>
                    <a:pt x="737048" y="161229"/>
                    <a:pt x="708257" y="178504"/>
                    <a:pt x="685224" y="190020"/>
                  </a:cubicBezTo>
                  <a:cubicBezTo>
                    <a:pt x="610368" y="69098"/>
                    <a:pt x="512479" y="40307"/>
                    <a:pt x="414589" y="40307"/>
                  </a:cubicBezTo>
                  <a:cubicBezTo>
                    <a:pt x="287909" y="40307"/>
                    <a:pt x="161229" y="115164"/>
                    <a:pt x="161229" y="264877"/>
                  </a:cubicBezTo>
                  <a:cubicBezTo>
                    <a:pt x="161229" y="333975"/>
                    <a:pt x="195778" y="397315"/>
                    <a:pt x="276393" y="397315"/>
                  </a:cubicBezTo>
                  <a:cubicBezTo>
                    <a:pt x="328217" y="397315"/>
                    <a:pt x="385798" y="351249"/>
                    <a:pt x="385798" y="293668"/>
                  </a:cubicBezTo>
                  <a:cubicBezTo>
                    <a:pt x="385798" y="247602"/>
                    <a:pt x="345491" y="213053"/>
                    <a:pt x="310942" y="213053"/>
                  </a:cubicBezTo>
                  <a:cubicBezTo>
                    <a:pt x="293667" y="213053"/>
                    <a:pt x="253360" y="241844"/>
                    <a:pt x="253360" y="264877"/>
                  </a:cubicBezTo>
                  <a:lnTo>
                    <a:pt x="253360" y="287909"/>
                  </a:lnTo>
                  <a:cubicBezTo>
                    <a:pt x="259118" y="293668"/>
                    <a:pt x="253360" y="299426"/>
                    <a:pt x="264877" y="299426"/>
                  </a:cubicBezTo>
                  <a:cubicBezTo>
                    <a:pt x="282151" y="299426"/>
                    <a:pt x="305184" y="305184"/>
                    <a:pt x="305184" y="287909"/>
                  </a:cubicBezTo>
                  <a:cubicBezTo>
                    <a:pt x="305184" y="305184"/>
                    <a:pt x="282151" y="345491"/>
                    <a:pt x="264877" y="345491"/>
                  </a:cubicBezTo>
                  <a:cubicBezTo>
                    <a:pt x="224569" y="345491"/>
                    <a:pt x="224569" y="264877"/>
                    <a:pt x="224569" y="259118"/>
                  </a:cubicBezTo>
                  <a:cubicBezTo>
                    <a:pt x="224569" y="201537"/>
                    <a:pt x="253360" y="172746"/>
                    <a:pt x="310942" y="172746"/>
                  </a:cubicBezTo>
                  <a:cubicBezTo>
                    <a:pt x="380040" y="172746"/>
                    <a:pt x="420348" y="241844"/>
                    <a:pt x="420348" y="282151"/>
                  </a:cubicBezTo>
                  <a:cubicBezTo>
                    <a:pt x="420348" y="374282"/>
                    <a:pt x="333975" y="420348"/>
                    <a:pt x="264877" y="420348"/>
                  </a:cubicBezTo>
                  <a:cubicBezTo>
                    <a:pt x="166987" y="420348"/>
                    <a:pt x="149713" y="339733"/>
                    <a:pt x="149713" y="282151"/>
                  </a:cubicBezTo>
                  <a:cubicBezTo>
                    <a:pt x="149713" y="264877"/>
                    <a:pt x="166987" y="184262"/>
                    <a:pt x="178504" y="126680"/>
                  </a:cubicBezTo>
                  <a:cubicBezTo>
                    <a:pt x="57582" y="207295"/>
                    <a:pt x="34549" y="299426"/>
                    <a:pt x="34549" y="397315"/>
                  </a:cubicBezTo>
                  <a:cubicBezTo>
                    <a:pt x="34549" y="460655"/>
                    <a:pt x="51824" y="644917"/>
                    <a:pt x="161229" y="644917"/>
                  </a:cubicBezTo>
                  <a:cubicBezTo>
                    <a:pt x="195778" y="644917"/>
                    <a:pt x="236086" y="621884"/>
                    <a:pt x="236086" y="593093"/>
                  </a:cubicBezTo>
                  <a:cubicBezTo>
                    <a:pt x="236086" y="575819"/>
                    <a:pt x="218811" y="547028"/>
                    <a:pt x="207295" y="547028"/>
                  </a:cubicBezTo>
                  <a:cubicBezTo>
                    <a:pt x="190020" y="547028"/>
                    <a:pt x="178504" y="564302"/>
                    <a:pt x="161229" y="581577"/>
                  </a:cubicBezTo>
                  <a:lnTo>
                    <a:pt x="143955" y="581577"/>
                  </a:lnTo>
                  <a:cubicBezTo>
                    <a:pt x="143955" y="570060"/>
                    <a:pt x="138196" y="564302"/>
                    <a:pt x="138196" y="547028"/>
                  </a:cubicBezTo>
                  <a:cubicBezTo>
                    <a:pt x="138196" y="506720"/>
                    <a:pt x="166987" y="512479"/>
                    <a:pt x="178504" y="512479"/>
                  </a:cubicBezTo>
                  <a:cubicBezTo>
                    <a:pt x="230327" y="512479"/>
                    <a:pt x="276393" y="558544"/>
                    <a:pt x="276393" y="598851"/>
                  </a:cubicBezTo>
                  <a:cubicBezTo>
                    <a:pt x="276393" y="667950"/>
                    <a:pt x="201536" y="685224"/>
                    <a:pt x="166987" y="685224"/>
                  </a:cubicBezTo>
                  <a:cubicBezTo>
                    <a:pt x="23033" y="685224"/>
                    <a:pt x="0" y="506720"/>
                    <a:pt x="0" y="431864"/>
                  </a:cubicBezTo>
                  <a:cubicBezTo>
                    <a:pt x="0" y="184262"/>
                    <a:pt x="230327" y="0"/>
                    <a:pt x="460655" y="0"/>
                  </a:cubicBezTo>
                  <a:close/>
                </a:path>
              </a:pathLst>
            </a:custGeom>
            <a:gradFill>
              <a:gsLst>
                <a:gs pos="0">
                  <a:srgbClr val="BAD496">
                    <a:alpha val="64000"/>
                  </a:srgbClr>
                </a:gs>
                <a:gs pos="83000">
                  <a:srgbClr val="BAD496">
                    <a:alpha val="0"/>
                  </a:srgbClr>
                </a:gs>
              </a:gsLst>
              <a:lin ang="0" scaled="1"/>
            </a:gradFill>
            <a:ln w="575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rgbClr val="263238"/>
                </a:solidFill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555CA7E8-05A7-0134-DE2B-C0C2C31DE9DC}"/>
                </a:ext>
              </a:extLst>
            </p:cNvPr>
            <p:cNvSpPr txBox="1"/>
            <p:nvPr/>
          </p:nvSpPr>
          <p:spPr>
            <a:xfrm>
              <a:off x="3509765" y="2629654"/>
              <a:ext cx="225468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799B69"/>
                  </a:solidFill>
                  <a:latin typeface="阿里妈妈东方大楷" pitchFamily="2" charset="-122"/>
                  <a:ea typeface="阿里妈妈东方大楷" pitchFamily="2" charset="-122"/>
                </a:rPr>
                <a:t>添加标题文本</a:t>
              </a: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4B968E8C-2008-98E2-80EE-6F7F03B1C5CA}"/>
              </a:ext>
            </a:extLst>
          </p:cNvPr>
          <p:cNvSpPr txBox="1"/>
          <p:nvPr/>
        </p:nvSpPr>
        <p:spPr>
          <a:xfrm>
            <a:off x="892669" y="201106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rgbClr val="799B69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3600" b="1" dirty="0">
              <a:solidFill>
                <a:srgbClr val="799B69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MH_SubTitle_1">
            <a:extLst>
              <a:ext uri="{FF2B5EF4-FFF2-40B4-BE49-F238E27FC236}">
                <a16:creationId xmlns:a16="http://schemas.microsoft.com/office/drawing/2014/main" id="{2C6554DA-3133-99D4-91BE-868A42B94100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354264" y="3359023"/>
            <a:ext cx="1047750" cy="1047750"/>
          </a:xfrm>
          <a:prstGeom prst="ellipse">
            <a:avLst/>
          </a:prstGeom>
          <a:solidFill>
            <a:srgbClr val="799B69"/>
          </a:solidFill>
          <a:ln w="12700" cap="flat">
            <a:solidFill>
              <a:schemeClr val="bg1"/>
            </a:solidFill>
            <a:prstDash val="solid"/>
            <a:miter/>
          </a:ln>
          <a:effectLst>
            <a:outerShdw dist="63500" dir="5400000" algn="t" rotWithShape="0">
              <a:srgbClr val="799B69">
                <a:alpha val="4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添加标题</a:t>
            </a:r>
            <a:endParaRPr lang="en-US" altLang="zh-CN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5421ACD-64C3-C573-51E3-4B8A11F983AE}"/>
              </a:ext>
            </a:extLst>
          </p:cNvPr>
          <p:cNvGrpSpPr/>
          <p:nvPr/>
        </p:nvGrpSpPr>
        <p:grpSpPr>
          <a:xfrm>
            <a:off x="1593851" y="3882898"/>
            <a:ext cx="1284288" cy="709614"/>
            <a:chOff x="1593851" y="3727450"/>
            <a:chExt cx="1284288" cy="709614"/>
          </a:xfrm>
        </p:grpSpPr>
        <p:cxnSp>
          <p:nvCxnSpPr>
            <p:cNvPr id="23" name="MH_Other_1">
              <a:extLst>
                <a:ext uri="{FF2B5EF4-FFF2-40B4-BE49-F238E27FC236}">
                  <a16:creationId xmlns:a16="http://schemas.microsoft.com/office/drawing/2014/main" id="{3357F998-FAD4-3761-8B7A-2E18B8A4144C}"/>
                </a:ext>
              </a:extLst>
            </p:cNvPr>
            <p:cNvCxnSpPr/>
            <p:nvPr>
              <p:custDataLst>
                <p:tags r:id="rId16"/>
              </p:custDataLst>
            </p:nvPr>
          </p:nvCxnSpPr>
          <p:spPr>
            <a:xfrm>
              <a:off x="1593851" y="3727450"/>
              <a:ext cx="574675" cy="0"/>
            </a:xfrm>
            <a:prstGeom prst="line">
              <a:avLst/>
            </a:prstGeom>
            <a:ln w="12700">
              <a:solidFill>
                <a:srgbClr val="26323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MH_Other_3">
              <a:extLst>
                <a:ext uri="{FF2B5EF4-FFF2-40B4-BE49-F238E27FC236}">
                  <a16:creationId xmlns:a16="http://schemas.microsoft.com/office/drawing/2014/main" id="{D884A657-E1C3-DB0C-7E3F-FF766EC722C4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 bwMode="auto">
            <a:xfrm flipV="1">
              <a:off x="2157414" y="3727451"/>
              <a:ext cx="720725" cy="709613"/>
            </a:xfrm>
            <a:custGeom>
              <a:avLst/>
              <a:gdLst>
                <a:gd name="T0" fmla="*/ 0 w 722402"/>
                <a:gd name="T1" fmla="*/ 706357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12700">
              <a:solidFill>
                <a:srgbClr val="26323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" name="MH_SubTitle_2">
            <a:extLst>
              <a:ext uri="{FF2B5EF4-FFF2-40B4-BE49-F238E27FC236}">
                <a16:creationId xmlns:a16="http://schemas.microsoft.com/office/drawing/2014/main" id="{F87618A4-7322-E0D1-4D1B-4E0B0D79C0CD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498976" y="3359023"/>
            <a:ext cx="1046163" cy="1047750"/>
          </a:xfrm>
          <a:prstGeom prst="ellipse">
            <a:avLst/>
          </a:prstGeom>
          <a:solidFill>
            <a:srgbClr val="BAD496"/>
          </a:solidFill>
          <a:ln w="12700" cap="flat">
            <a:solidFill>
              <a:schemeClr val="bg1"/>
            </a:solidFill>
            <a:prstDash val="solid"/>
            <a:miter/>
          </a:ln>
          <a:effectLst>
            <a:outerShdw dist="63500" dir="5400000" algn="t" rotWithShape="0">
              <a:srgbClr val="799B69">
                <a:alpha val="4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添加标题</a:t>
            </a:r>
            <a:endParaRPr lang="en-US" altLang="zh-CN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6" name="MH_SubTitle_3">
            <a:extLst>
              <a:ext uri="{FF2B5EF4-FFF2-40B4-BE49-F238E27FC236}">
                <a16:creationId xmlns:a16="http://schemas.microsoft.com/office/drawing/2014/main" id="{64C468FD-EF07-CDC8-9D39-36553905F22D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641308" y="3359023"/>
            <a:ext cx="1046163" cy="1047750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82A371"/>
            </a:solidFill>
            <a:prstDash val="solid"/>
            <a:miter/>
          </a:ln>
          <a:effectLst>
            <a:outerShdw dist="63500" dir="5400000" algn="t" rotWithShape="0">
              <a:srgbClr val="799B69">
                <a:alpha val="4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ctr"/>
            <a:r>
              <a:rPr lang="zh-CN" altLang="en-US" b="1" dirty="0">
                <a:solidFill>
                  <a:srgbClr val="263238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添加标题</a:t>
            </a:r>
            <a:endParaRPr lang="en-US" altLang="zh-CN" b="1" dirty="0">
              <a:solidFill>
                <a:srgbClr val="263238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7" name="MH_SubTitle_4">
            <a:extLst>
              <a:ext uri="{FF2B5EF4-FFF2-40B4-BE49-F238E27FC236}">
                <a16:creationId xmlns:a16="http://schemas.microsoft.com/office/drawing/2014/main" id="{4147CEEE-7AD4-9CC2-0075-9B6FCA99E6F4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791576" y="3359023"/>
            <a:ext cx="1046163" cy="1047750"/>
          </a:xfrm>
          <a:prstGeom prst="ellipse">
            <a:avLst/>
          </a:prstGeom>
          <a:solidFill>
            <a:srgbClr val="E0E0E0"/>
          </a:solidFill>
          <a:ln w="12700" cap="flat">
            <a:solidFill>
              <a:schemeClr val="bg1"/>
            </a:solidFill>
            <a:prstDash val="solid"/>
            <a:miter/>
          </a:ln>
          <a:effectLst>
            <a:outerShdw dist="63500" dir="5400000" algn="t" rotWithShape="0">
              <a:srgbClr val="799B69">
                <a:alpha val="4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ctr"/>
            <a:r>
              <a:rPr lang="zh-CN" altLang="en-US" b="1" dirty="0">
                <a:solidFill>
                  <a:srgbClr val="263238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添加标题</a:t>
            </a:r>
            <a:endParaRPr lang="en-US" altLang="zh-CN" b="1" dirty="0">
              <a:solidFill>
                <a:srgbClr val="263238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15651113-D792-1529-5496-C5D3B8F3C42D}"/>
              </a:ext>
            </a:extLst>
          </p:cNvPr>
          <p:cNvGrpSpPr/>
          <p:nvPr/>
        </p:nvGrpSpPr>
        <p:grpSpPr>
          <a:xfrm>
            <a:off x="7164389" y="3173286"/>
            <a:ext cx="2149475" cy="1419226"/>
            <a:chOff x="7164389" y="3017838"/>
            <a:chExt cx="2149475" cy="1419226"/>
          </a:xfrm>
        </p:grpSpPr>
        <p:sp>
          <p:nvSpPr>
            <p:cNvPr id="20" name="MH_Other_6">
              <a:extLst>
                <a:ext uri="{FF2B5EF4-FFF2-40B4-BE49-F238E27FC236}">
                  <a16:creationId xmlns:a16="http://schemas.microsoft.com/office/drawing/2014/main" id="{2684F4DF-B0B1-D185-69C9-23918319960F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 bwMode="auto">
            <a:xfrm flipH="1">
              <a:off x="7164389" y="3017838"/>
              <a:ext cx="720725" cy="709612"/>
            </a:xfrm>
            <a:custGeom>
              <a:avLst/>
              <a:gdLst>
                <a:gd name="T0" fmla="*/ 0 w 722402"/>
                <a:gd name="T1" fmla="*/ 706355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12700">
              <a:solidFill>
                <a:srgbClr val="26323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1" name="MH_Other_8">
              <a:extLst>
                <a:ext uri="{FF2B5EF4-FFF2-40B4-BE49-F238E27FC236}">
                  <a16:creationId xmlns:a16="http://schemas.microsoft.com/office/drawing/2014/main" id="{1A47CD63-DE63-1513-7058-3B749284457B}"/>
                </a:ext>
              </a:extLst>
            </p:cNvPr>
            <p:cNvCxnSpPr/>
            <p:nvPr>
              <p:custDataLst>
                <p:tags r:id="rId14"/>
              </p:custDataLst>
            </p:nvPr>
          </p:nvCxnSpPr>
          <p:spPr>
            <a:xfrm>
              <a:off x="7874001" y="3727450"/>
              <a:ext cx="727075" cy="0"/>
            </a:xfrm>
            <a:prstGeom prst="line">
              <a:avLst/>
            </a:prstGeom>
            <a:ln w="12700">
              <a:solidFill>
                <a:srgbClr val="263238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MH_Other_10">
              <a:extLst>
                <a:ext uri="{FF2B5EF4-FFF2-40B4-BE49-F238E27FC236}">
                  <a16:creationId xmlns:a16="http://schemas.microsoft.com/office/drawing/2014/main" id="{9A864E80-DC84-37F2-4AFD-1E593F2A6BF7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 bwMode="auto">
            <a:xfrm flipV="1">
              <a:off x="8593139" y="3727451"/>
              <a:ext cx="720725" cy="709613"/>
            </a:xfrm>
            <a:custGeom>
              <a:avLst/>
              <a:gdLst>
                <a:gd name="T0" fmla="*/ 0 w 722402"/>
                <a:gd name="T1" fmla="*/ 706357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12700">
              <a:solidFill>
                <a:srgbClr val="26323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6211B12C-89E4-305F-EBB1-D95C38231358}"/>
              </a:ext>
            </a:extLst>
          </p:cNvPr>
          <p:cNvGrpSpPr/>
          <p:nvPr/>
        </p:nvGrpSpPr>
        <p:grpSpPr>
          <a:xfrm>
            <a:off x="9313864" y="3173286"/>
            <a:ext cx="1284287" cy="709612"/>
            <a:chOff x="9313864" y="3017838"/>
            <a:chExt cx="1284287" cy="709612"/>
          </a:xfrm>
        </p:grpSpPr>
        <p:sp>
          <p:nvSpPr>
            <p:cNvPr id="18" name="MH_Other_9">
              <a:extLst>
                <a:ext uri="{FF2B5EF4-FFF2-40B4-BE49-F238E27FC236}">
                  <a16:creationId xmlns:a16="http://schemas.microsoft.com/office/drawing/2014/main" id="{15EF7811-35DE-564F-A76B-0DE0A27C2481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 bwMode="auto">
            <a:xfrm flipH="1">
              <a:off x="9313864" y="3017838"/>
              <a:ext cx="720725" cy="709612"/>
            </a:xfrm>
            <a:custGeom>
              <a:avLst/>
              <a:gdLst>
                <a:gd name="T0" fmla="*/ 0 w 722402"/>
                <a:gd name="T1" fmla="*/ 706355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12700">
              <a:solidFill>
                <a:srgbClr val="26323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9" name="MH_Other_11">
              <a:extLst>
                <a:ext uri="{FF2B5EF4-FFF2-40B4-BE49-F238E27FC236}">
                  <a16:creationId xmlns:a16="http://schemas.microsoft.com/office/drawing/2014/main" id="{90C7DEAD-2B9C-E587-823C-9FDC5E49B109}"/>
                </a:ext>
              </a:extLst>
            </p:cNvPr>
            <p:cNvCxnSpPr/>
            <p:nvPr>
              <p:custDataLst>
                <p:tags r:id="rId12"/>
              </p:custDataLst>
            </p:nvPr>
          </p:nvCxnSpPr>
          <p:spPr>
            <a:xfrm>
              <a:off x="10023476" y="3727450"/>
              <a:ext cx="574675" cy="0"/>
            </a:xfrm>
            <a:prstGeom prst="line">
              <a:avLst/>
            </a:prstGeom>
            <a:ln w="12700">
              <a:solidFill>
                <a:srgbClr val="263238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EA862AB-1B97-B6EC-BF33-70FBC9756E3F}"/>
              </a:ext>
            </a:extLst>
          </p:cNvPr>
          <p:cNvGrpSpPr/>
          <p:nvPr/>
        </p:nvGrpSpPr>
        <p:grpSpPr>
          <a:xfrm>
            <a:off x="2878139" y="3173286"/>
            <a:ext cx="2144712" cy="1419226"/>
            <a:chOff x="2878139" y="3017838"/>
            <a:chExt cx="2144712" cy="1419226"/>
          </a:xfrm>
        </p:grpSpPr>
        <p:sp>
          <p:nvSpPr>
            <p:cNvPr id="15" name="MH_Other_2">
              <a:extLst>
                <a:ext uri="{FF2B5EF4-FFF2-40B4-BE49-F238E27FC236}">
                  <a16:creationId xmlns:a16="http://schemas.microsoft.com/office/drawing/2014/main" id="{15B8F9B0-23FF-8FC2-FD82-3B02911411AC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 bwMode="auto">
            <a:xfrm flipH="1">
              <a:off x="2878139" y="3017838"/>
              <a:ext cx="720725" cy="709612"/>
            </a:xfrm>
            <a:custGeom>
              <a:avLst/>
              <a:gdLst>
                <a:gd name="T0" fmla="*/ 0 w 722402"/>
                <a:gd name="T1" fmla="*/ 706355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12700">
              <a:solidFill>
                <a:srgbClr val="26323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MH_Other_5">
              <a:extLst>
                <a:ext uri="{FF2B5EF4-FFF2-40B4-BE49-F238E27FC236}">
                  <a16:creationId xmlns:a16="http://schemas.microsoft.com/office/drawing/2014/main" id="{C594CF90-7442-4D14-CB53-09B8912BE217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 bwMode="auto">
            <a:xfrm flipV="1">
              <a:off x="4302126" y="3727451"/>
              <a:ext cx="720725" cy="709613"/>
            </a:xfrm>
            <a:custGeom>
              <a:avLst/>
              <a:gdLst>
                <a:gd name="T0" fmla="*/ 0 w 722402"/>
                <a:gd name="T1" fmla="*/ 706357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12700">
              <a:solidFill>
                <a:srgbClr val="26323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7" name="MH_Other_12">
              <a:extLst>
                <a:ext uri="{FF2B5EF4-FFF2-40B4-BE49-F238E27FC236}">
                  <a16:creationId xmlns:a16="http://schemas.microsoft.com/office/drawing/2014/main" id="{8C4ACF3B-3CBD-11BA-38B8-6E6E96473497}"/>
                </a:ext>
              </a:extLst>
            </p:cNvPr>
            <p:cNvCxnSpPr/>
            <p:nvPr>
              <p:custDataLst>
                <p:tags r:id="rId10"/>
              </p:custDataLst>
            </p:nvPr>
          </p:nvCxnSpPr>
          <p:spPr>
            <a:xfrm>
              <a:off x="3586163" y="3727450"/>
              <a:ext cx="728662" cy="0"/>
            </a:xfrm>
            <a:prstGeom prst="line">
              <a:avLst/>
            </a:prstGeom>
            <a:ln w="12700">
              <a:solidFill>
                <a:srgbClr val="263238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5F596B8-FEA5-7AF7-4E35-2D05273EDEC4}"/>
              </a:ext>
            </a:extLst>
          </p:cNvPr>
          <p:cNvGrpSpPr/>
          <p:nvPr/>
        </p:nvGrpSpPr>
        <p:grpSpPr>
          <a:xfrm>
            <a:off x="5022851" y="3173286"/>
            <a:ext cx="2141538" cy="1419226"/>
            <a:chOff x="5022851" y="3017838"/>
            <a:chExt cx="2141538" cy="1419226"/>
          </a:xfrm>
        </p:grpSpPr>
        <p:sp>
          <p:nvSpPr>
            <p:cNvPr id="12" name="MH_Other_4">
              <a:extLst>
                <a:ext uri="{FF2B5EF4-FFF2-40B4-BE49-F238E27FC236}">
                  <a16:creationId xmlns:a16="http://schemas.microsoft.com/office/drawing/2014/main" id="{27A95783-ED62-24A2-DD8E-E8AAF47EABA3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 bwMode="auto">
            <a:xfrm flipH="1">
              <a:off x="5022851" y="3017838"/>
              <a:ext cx="720725" cy="709612"/>
            </a:xfrm>
            <a:custGeom>
              <a:avLst/>
              <a:gdLst>
                <a:gd name="T0" fmla="*/ 0 w 722402"/>
                <a:gd name="T1" fmla="*/ 706355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12700">
              <a:solidFill>
                <a:srgbClr val="26323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MH_Other_7">
              <a:extLst>
                <a:ext uri="{FF2B5EF4-FFF2-40B4-BE49-F238E27FC236}">
                  <a16:creationId xmlns:a16="http://schemas.microsoft.com/office/drawing/2014/main" id="{D2C40FEC-2436-FE4D-89B2-C14D9ED55463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 bwMode="auto">
            <a:xfrm flipV="1">
              <a:off x="6443664" y="3727451"/>
              <a:ext cx="720725" cy="709613"/>
            </a:xfrm>
            <a:custGeom>
              <a:avLst/>
              <a:gdLst>
                <a:gd name="T0" fmla="*/ 0 w 722402"/>
                <a:gd name="T1" fmla="*/ 706357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12700">
              <a:solidFill>
                <a:srgbClr val="26323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4" name="MH_Other_13">
              <a:extLst>
                <a:ext uri="{FF2B5EF4-FFF2-40B4-BE49-F238E27FC236}">
                  <a16:creationId xmlns:a16="http://schemas.microsoft.com/office/drawing/2014/main" id="{1568BE24-D263-EDFA-642B-96421E50DB1A}"/>
                </a:ext>
              </a:extLst>
            </p:cNvPr>
            <p:cNvCxnSpPr/>
            <p:nvPr>
              <p:custDataLst>
                <p:tags r:id="rId7"/>
              </p:custDataLst>
            </p:nvPr>
          </p:nvCxnSpPr>
          <p:spPr>
            <a:xfrm>
              <a:off x="5730876" y="3727450"/>
              <a:ext cx="727075" cy="0"/>
            </a:xfrm>
            <a:prstGeom prst="line">
              <a:avLst/>
            </a:prstGeom>
            <a:ln w="12700">
              <a:solidFill>
                <a:srgbClr val="263238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F59B847-9AB9-1F5D-EAD1-219DFA618665}"/>
              </a:ext>
            </a:extLst>
          </p:cNvPr>
          <p:cNvGrpSpPr/>
          <p:nvPr/>
        </p:nvGrpSpPr>
        <p:grpSpPr>
          <a:xfrm>
            <a:off x="2168526" y="2177165"/>
            <a:ext cx="2961065" cy="816522"/>
            <a:chOff x="283598" y="1906534"/>
            <a:chExt cx="2961065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753DECB-9FE8-1331-B601-7D05BB5CA8D8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F4570D3-6E38-526B-AEAE-D9AA1B073EA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E31769DA-EED6-A4EB-903F-8BC83CFA2030}"/>
              </a:ext>
            </a:extLst>
          </p:cNvPr>
          <p:cNvGrpSpPr/>
          <p:nvPr/>
        </p:nvGrpSpPr>
        <p:grpSpPr>
          <a:xfrm>
            <a:off x="2584074" y="4797509"/>
            <a:ext cx="2961065" cy="816522"/>
            <a:chOff x="283598" y="1906534"/>
            <a:chExt cx="2961065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906A286-D390-BD6F-67A7-30061AC196F0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AC5BBAF-2060-34B3-7712-87E561952609}"/>
                </a:ext>
              </a:extLst>
            </p:cNvPr>
            <p:cNvSpPr txBox="1"/>
            <p:nvPr/>
          </p:nvSpPr>
          <p:spPr>
            <a:xfrm>
              <a:off x="100909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7277C3B-7148-42D7-3C66-D36E4D0847BB}"/>
              </a:ext>
            </a:extLst>
          </p:cNvPr>
          <p:cNvGrpSpPr/>
          <p:nvPr/>
        </p:nvGrpSpPr>
        <p:grpSpPr>
          <a:xfrm>
            <a:off x="6641308" y="2177165"/>
            <a:ext cx="2961065" cy="816522"/>
            <a:chOff x="283598" y="1906534"/>
            <a:chExt cx="2961065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2A69B0D-7417-ED54-5D47-B69C43EC0742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CB0F9CE-2B3D-A129-6404-A0AF23D37CD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379726A-5E9E-D852-E834-B6B685BB29ED}"/>
              </a:ext>
            </a:extLst>
          </p:cNvPr>
          <p:cNvGrpSpPr/>
          <p:nvPr/>
        </p:nvGrpSpPr>
        <p:grpSpPr>
          <a:xfrm>
            <a:off x="6876674" y="4797509"/>
            <a:ext cx="2961065" cy="816522"/>
            <a:chOff x="283598" y="1906534"/>
            <a:chExt cx="2961065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95879B1-5DEA-9EF6-9EEE-F4DF73FD45DA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1955D11-BC5C-BA83-7393-77141B542130}"/>
                </a:ext>
              </a:extLst>
            </p:cNvPr>
            <p:cNvSpPr txBox="1"/>
            <p:nvPr/>
          </p:nvSpPr>
          <p:spPr>
            <a:xfrm>
              <a:off x="100909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24948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8AF35B82-6B1D-1B71-D75E-11A3CB704ED0}"/>
              </a:ext>
            </a:extLst>
          </p:cNvPr>
          <p:cNvSpPr/>
          <p:nvPr/>
        </p:nvSpPr>
        <p:spPr>
          <a:xfrm>
            <a:off x="927100" y="2032000"/>
            <a:ext cx="10299700" cy="2667000"/>
          </a:xfrm>
          <a:custGeom>
            <a:avLst/>
            <a:gdLst>
              <a:gd name="connsiteX0" fmla="*/ 0 w 10299700"/>
              <a:gd name="connsiteY0" fmla="*/ 2667000 h 2667000"/>
              <a:gd name="connsiteX1" fmla="*/ 1460500 w 10299700"/>
              <a:gd name="connsiteY1" fmla="*/ 1866900 h 2667000"/>
              <a:gd name="connsiteX2" fmla="*/ 3962400 w 10299700"/>
              <a:gd name="connsiteY2" fmla="*/ 1041400 h 2667000"/>
              <a:gd name="connsiteX3" fmla="*/ 6616700 w 10299700"/>
              <a:gd name="connsiteY3" fmla="*/ 2362200 h 2667000"/>
              <a:gd name="connsiteX4" fmla="*/ 10299700 w 10299700"/>
              <a:gd name="connsiteY4" fmla="*/ 0 h 266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99700" h="2667000">
                <a:moveTo>
                  <a:pt x="0" y="2667000"/>
                </a:moveTo>
                <a:cubicBezTo>
                  <a:pt x="400050" y="2402416"/>
                  <a:pt x="800100" y="2137833"/>
                  <a:pt x="1460500" y="1866900"/>
                </a:cubicBezTo>
                <a:cubicBezTo>
                  <a:pt x="2120900" y="1595967"/>
                  <a:pt x="3103033" y="958850"/>
                  <a:pt x="3962400" y="1041400"/>
                </a:cubicBezTo>
                <a:cubicBezTo>
                  <a:pt x="4821767" y="1123950"/>
                  <a:pt x="5560483" y="2535767"/>
                  <a:pt x="6616700" y="2362200"/>
                </a:cubicBezTo>
                <a:cubicBezTo>
                  <a:pt x="7672917" y="2188633"/>
                  <a:pt x="8986308" y="1094316"/>
                  <a:pt x="10299700" y="0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F36F9652-32E8-5368-5A17-32184EDD387B}"/>
              </a:ext>
            </a:extLst>
          </p:cNvPr>
          <p:cNvGrpSpPr/>
          <p:nvPr/>
        </p:nvGrpSpPr>
        <p:grpSpPr>
          <a:xfrm>
            <a:off x="188431" y="226363"/>
            <a:ext cx="3696464" cy="552276"/>
            <a:chOff x="2067984" y="2629654"/>
            <a:chExt cx="3696464" cy="552276"/>
          </a:xfrm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2644235-97FA-7BF2-5259-E8B5EA89D116}"/>
                </a:ext>
              </a:extLst>
            </p:cNvPr>
            <p:cNvSpPr/>
            <p:nvPr/>
          </p:nvSpPr>
          <p:spPr>
            <a:xfrm rot="10328665" flipH="1">
              <a:off x="2067984" y="2650891"/>
              <a:ext cx="636294" cy="531039"/>
            </a:xfrm>
            <a:custGeom>
              <a:avLst/>
              <a:gdLst>
                <a:gd name="connsiteX0" fmla="*/ 460655 w 754322"/>
                <a:gd name="connsiteY0" fmla="*/ 0 h 685224"/>
                <a:gd name="connsiteX1" fmla="*/ 754322 w 754322"/>
                <a:gd name="connsiteY1" fmla="*/ 138196 h 685224"/>
                <a:gd name="connsiteX2" fmla="*/ 685224 w 754322"/>
                <a:gd name="connsiteY2" fmla="*/ 190020 h 685224"/>
                <a:gd name="connsiteX3" fmla="*/ 414589 w 754322"/>
                <a:gd name="connsiteY3" fmla="*/ 40307 h 685224"/>
                <a:gd name="connsiteX4" fmla="*/ 161229 w 754322"/>
                <a:gd name="connsiteY4" fmla="*/ 264877 h 685224"/>
                <a:gd name="connsiteX5" fmla="*/ 276393 w 754322"/>
                <a:gd name="connsiteY5" fmla="*/ 397315 h 685224"/>
                <a:gd name="connsiteX6" fmla="*/ 385798 w 754322"/>
                <a:gd name="connsiteY6" fmla="*/ 293668 h 685224"/>
                <a:gd name="connsiteX7" fmla="*/ 310942 w 754322"/>
                <a:gd name="connsiteY7" fmla="*/ 213053 h 685224"/>
                <a:gd name="connsiteX8" fmla="*/ 253360 w 754322"/>
                <a:gd name="connsiteY8" fmla="*/ 264877 h 685224"/>
                <a:gd name="connsiteX9" fmla="*/ 253360 w 754322"/>
                <a:gd name="connsiteY9" fmla="*/ 287909 h 685224"/>
                <a:gd name="connsiteX10" fmla="*/ 264877 w 754322"/>
                <a:gd name="connsiteY10" fmla="*/ 299426 h 685224"/>
                <a:gd name="connsiteX11" fmla="*/ 305184 w 754322"/>
                <a:gd name="connsiteY11" fmla="*/ 287909 h 685224"/>
                <a:gd name="connsiteX12" fmla="*/ 264877 w 754322"/>
                <a:gd name="connsiteY12" fmla="*/ 345491 h 685224"/>
                <a:gd name="connsiteX13" fmla="*/ 224569 w 754322"/>
                <a:gd name="connsiteY13" fmla="*/ 259118 h 685224"/>
                <a:gd name="connsiteX14" fmla="*/ 310942 w 754322"/>
                <a:gd name="connsiteY14" fmla="*/ 172746 h 685224"/>
                <a:gd name="connsiteX15" fmla="*/ 420348 w 754322"/>
                <a:gd name="connsiteY15" fmla="*/ 282151 h 685224"/>
                <a:gd name="connsiteX16" fmla="*/ 264877 w 754322"/>
                <a:gd name="connsiteY16" fmla="*/ 420348 h 685224"/>
                <a:gd name="connsiteX17" fmla="*/ 149713 w 754322"/>
                <a:gd name="connsiteY17" fmla="*/ 282151 h 685224"/>
                <a:gd name="connsiteX18" fmla="*/ 178504 w 754322"/>
                <a:gd name="connsiteY18" fmla="*/ 126680 h 685224"/>
                <a:gd name="connsiteX19" fmla="*/ 34549 w 754322"/>
                <a:gd name="connsiteY19" fmla="*/ 397315 h 685224"/>
                <a:gd name="connsiteX20" fmla="*/ 161229 w 754322"/>
                <a:gd name="connsiteY20" fmla="*/ 644917 h 685224"/>
                <a:gd name="connsiteX21" fmla="*/ 236086 w 754322"/>
                <a:gd name="connsiteY21" fmla="*/ 593093 h 685224"/>
                <a:gd name="connsiteX22" fmla="*/ 207295 w 754322"/>
                <a:gd name="connsiteY22" fmla="*/ 547028 h 685224"/>
                <a:gd name="connsiteX23" fmla="*/ 161229 w 754322"/>
                <a:gd name="connsiteY23" fmla="*/ 581577 h 685224"/>
                <a:gd name="connsiteX24" fmla="*/ 143955 w 754322"/>
                <a:gd name="connsiteY24" fmla="*/ 581577 h 685224"/>
                <a:gd name="connsiteX25" fmla="*/ 138196 w 754322"/>
                <a:gd name="connsiteY25" fmla="*/ 547028 h 685224"/>
                <a:gd name="connsiteX26" fmla="*/ 178504 w 754322"/>
                <a:gd name="connsiteY26" fmla="*/ 512479 h 685224"/>
                <a:gd name="connsiteX27" fmla="*/ 276393 w 754322"/>
                <a:gd name="connsiteY27" fmla="*/ 598851 h 685224"/>
                <a:gd name="connsiteX28" fmla="*/ 166987 w 754322"/>
                <a:gd name="connsiteY28" fmla="*/ 685224 h 685224"/>
                <a:gd name="connsiteX29" fmla="*/ 0 w 754322"/>
                <a:gd name="connsiteY29" fmla="*/ 431864 h 685224"/>
                <a:gd name="connsiteX30" fmla="*/ 460655 w 754322"/>
                <a:gd name="connsiteY30" fmla="*/ 0 h 685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54322" h="685224">
                  <a:moveTo>
                    <a:pt x="460655" y="0"/>
                  </a:moveTo>
                  <a:cubicBezTo>
                    <a:pt x="547028" y="0"/>
                    <a:pt x="673708" y="34549"/>
                    <a:pt x="754322" y="138196"/>
                  </a:cubicBezTo>
                  <a:cubicBezTo>
                    <a:pt x="737048" y="161229"/>
                    <a:pt x="708257" y="178504"/>
                    <a:pt x="685224" y="190020"/>
                  </a:cubicBezTo>
                  <a:cubicBezTo>
                    <a:pt x="610368" y="69098"/>
                    <a:pt x="512479" y="40307"/>
                    <a:pt x="414589" y="40307"/>
                  </a:cubicBezTo>
                  <a:cubicBezTo>
                    <a:pt x="287909" y="40307"/>
                    <a:pt x="161229" y="115164"/>
                    <a:pt x="161229" y="264877"/>
                  </a:cubicBezTo>
                  <a:cubicBezTo>
                    <a:pt x="161229" y="333975"/>
                    <a:pt x="195778" y="397315"/>
                    <a:pt x="276393" y="397315"/>
                  </a:cubicBezTo>
                  <a:cubicBezTo>
                    <a:pt x="328217" y="397315"/>
                    <a:pt x="385798" y="351249"/>
                    <a:pt x="385798" y="293668"/>
                  </a:cubicBezTo>
                  <a:cubicBezTo>
                    <a:pt x="385798" y="247602"/>
                    <a:pt x="345491" y="213053"/>
                    <a:pt x="310942" y="213053"/>
                  </a:cubicBezTo>
                  <a:cubicBezTo>
                    <a:pt x="293667" y="213053"/>
                    <a:pt x="253360" y="241844"/>
                    <a:pt x="253360" y="264877"/>
                  </a:cubicBezTo>
                  <a:lnTo>
                    <a:pt x="253360" y="287909"/>
                  </a:lnTo>
                  <a:cubicBezTo>
                    <a:pt x="259118" y="293668"/>
                    <a:pt x="253360" y="299426"/>
                    <a:pt x="264877" y="299426"/>
                  </a:cubicBezTo>
                  <a:cubicBezTo>
                    <a:pt x="282151" y="299426"/>
                    <a:pt x="305184" y="305184"/>
                    <a:pt x="305184" y="287909"/>
                  </a:cubicBezTo>
                  <a:cubicBezTo>
                    <a:pt x="305184" y="305184"/>
                    <a:pt x="282151" y="345491"/>
                    <a:pt x="264877" y="345491"/>
                  </a:cubicBezTo>
                  <a:cubicBezTo>
                    <a:pt x="224569" y="345491"/>
                    <a:pt x="224569" y="264877"/>
                    <a:pt x="224569" y="259118"/>
                  </a:cubicBezTo>
                  <a:cubicBezTo>
                    <a:pt x="224569" y="201537"/>
                    <a:pt x="253360" y="172746"/>
                    <a:pt x="310942" y="172746"/>
                  </a:cubicBezTo>
                  <a:cubicBezTo>
                    <a:pt x="380040" y="172746"/>
                    <a:pt x="420348" y="241844"/>
                    <a:pt x="420348" y="282151"/>
                  </a:cubicBezTo>
                  <a:cubicBezTo>
                    <a:pt x="420348" y="374282"/>
                    <a:pt x="333975" y="420348"/>
                    <a:pt x="264877" y="420348"/>
                  </a:cubicBezTo>
                  <a:cubicBezTo>
                    <a:pt x="166987" y="420348"/>
                    <a:pt x="149713" y="339733"/>
                    <a:pt x="149713" y="282151"/>
                  </a:cubicBezTo>
                  <a:cubicBezTo>
                    <a:pt x="149713" y="264877"/>
                    <a:pt x="166987" y="184262"/>
                    <a:pt x="178504" y="126680"/>
                  </a:cubicBezTo>
                  <a:cubicBezTo>
                    <a:pt x="57582" y="207295"/>
                    <a:pt x="34549" y="299426"/>
                    <a:pt x="34549" y="397315"/>
                  </a:cubicBezTo>
                  <a:cubicBezTo>
                    <a:pt x="34549" y="460655"/>
                    <a:pt x="51824" y="644917"/>
                    <a:pt x="161229" y="644917"/>
                  </a:cubicBezTo>
                  <a:cubicBezTo>
                    <a:pt x="195778" y="644917"/>
                    <a:pt x="236086" y="621884"/>
                    <a:pt x="236086" y="593093"/>
                  </a:cubicBezTo>
                  <a:cubicBezTo>
                    <a:pt x="236086" y="575819"/>
                    <a:pt x="218811" y="547028"/>
                    <a:pt x="207295" y="547028"/>
                  </a:cubicBezTo>
                  <a:cubicBezTo>
                    <a:pt x="190020" y="547028"/>
                    <a:pt x="178504" y="564302"/>
                    <a:pt x="161229" y="581577"/>
                  </a:cubicBezTo>
                  <a:lnTo>
                    <a:pt x="143955" y="581577"/>
                  </a:lnTo>
                  <a:cubicBezTo>
                    <a:pt x="143955" y="570060"/>
                    <a:pt x="138196" y="564302"/>
                    <a:pt x="138196" y="547028"/>
                  </a:cubicBezTo>
                  <a:cubicBezTo>
                    <a:pt x="138196" y="506720"/>
                    <a:pt x="166987" y="512479"/>
                    <a:pt x="178504" y="512479"/>
                  </a:cubicBezTo>
                  <a:cubicBezTo>
                    <a:pt x="230327" y="512479"/>
                    <a:pt x="276393" y="558544"/>
                    <a:pt x="276393" y="598851"/>
                  </a:cubicBezTo>
                  <a:cubicBezTo>
                    <a:pt x="276393" y="667950"/>
                    <a:pt x="201536" y="685224"/>
                    <a:pt x="166987" y="685224"/>
                  </a:cubicBezTo>
                  <a:cubicBezTo>
                    <a:pt x="23033" y="685224"/>
                    <a:pt x="0" y="506720"/>
                    <a:pt x="0" y="431864"/>
                  </a:cubicBezTo>
                  <a:cubicBezTo>
                    <a:pt x="0" y="184262"/>
                    <a:pt x="230327" y="0"/>
                    <a:pt x="460655" y="0"/>
                  </a:cubicBezTo>
                  <a:close/>
                </a:path>
              </a:pathLst>
            </a:custGeom>
            <a:gradFill>
              <a:gsLst>
                <a:gs pos="0">
                  <a:srgbClr val="BAD496">
                    <a:alpha val="64000"/>
                  </a:srgbClr>
                </a:gs>
                <a:gs pos="83000">
                  <a:srgbClr val="BAD496">
                    <a:alpha val="0"/>
                  </a:srgbClr>
                </a:gs>
              </a:gsLst>
              <a:lin ang="0" scaled="1"/>
            </a:gradFill>
            <a:ln w="575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rgbClr val="263238"/>
                </a:solidFill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555CA7E8-05A7-0134-DE2B-C0C2C31DE9DC}"/>
                </a:ext>
              </a:extLst>
            </p:cNvPr>
            <p:cNvSpPr txBox="1"/>
            <p:nvPr/>
          </p:nvSpPr>
          <p:spPr>
            <a:xfrm>
              <a:off x="3509765" y="2629654"/>
              <a:ext cx="225468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799B69"/>
                  </a:solidFill>
                  <a:latin typeface="阿里妈妈东方大楷" pitchFamily="2" charset="-122"/>
                  <a:ea typeface="阿里妈妈东方大楷" pitchFamily="2" charset="-122"/>
                </a:rPr>
                <a:t>添加标题文本</a:t>
              </a: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4B968E8C-2008-98E2-80EE-6F7F03B1C5CA}"/>
              </a:ext>
            </a:extLst>
          </p:cNvPr>
          <p:cNvSpPr txBox="1"/>
          <p:nvPr/>
        </p:nvSpPr>
        <p:spPr>
          <a:xfrm>
            <a:off x="892669" y="201106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rgbClr val="799B69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3600" b="1" dirty="0">
              <a:solidFill>
                <a:srgbClr val="799B69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F45B2E69-2050-97D6-1EE3-583A74BD8AE6}"/>
              </a:ext>
            </a:extLst>
          </p:cNvPr>
          <p:cNvGrpSpPr/>
          <p:nvPr/>
        </p:nvGrpSpPr>
        <p:grpSpPr>
          <a:xfrm>
            <a:off x="1441844" y="2933839"/>
            <a:ext cx="1858901" cy="1858900"/>
            <a:chOff x="1992190" y="1999589"/>
            <a:chExt cx="1858901" cy="185890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00AA0192-64AC-E948-66A4-00EAB63918CD}"/>
                </a:ext>
              </a:extLst>
            </p:cNvPr>
            <p:cNvSpPr/>
            <p:nvPr/>
          </p:nvSpPr>
          <p:spPr>
            <a:xfrm>
              <a:off x="1992190" y="1999589"/>
              <a:ext cx="1858901" cy="1858900"/>
            </a:xfrm>
            <a:prstGeom prst="ellipse">
              <a:avLst/>
            </a:prstGeom>
            <a:solidFill>
              <a:srgbClr val="799B69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b="1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9" name="Freeform 131">
              <a:extLst>
                <a:ext uri="{FF2B5EF4-FFF2-40B4-BE49-F238E27FC236}">
                  <a16:creationId xmlns:a16="http://schemas.microsoft.com/office/drawing/2014/main" id="{FD71587E-4B25-DF69-C3BF-91DEAFFBDB9F}"/>
                </a:ext>
              </a:extLst>
            </p:cNvPr>
            <p:cNvSpPr/>
            <p:nvPr/>
          </p:nvSpPr>
          <p:spPr bwMode="auto">
            <a:xfrm>
              <a:off x="2363771" y="2459131"/>
              <a:ext cx="925791" cy="939817"/>
            </a:xfrm>
            <a:custGeom>
              <a:avLst/>
              <a:gdLst/>
              <a:ahLst/>
              <a:cxnLst>
                <a:cxn ang="0">
                  <a:pos x="61" y="49"/>
                </a:cxn>
                <a:cxn ang="0">
                  <a:pos x="49" y="62"/>
                </a:cxn>
                <a:cxn ang="0">
                  <a:pos x="36" y="49"/>
                </a:cxn>
                <a:cxn ang="0">
                  <a:pos x="36" y="48"/>
                </a:cxn>
                <a:cxn ang="0">
                  <a:pos x="21" y="41"/>
                </a:cxn>
                <a:cxn ang="0">
                  <a:pos x="13" y="44"/>
                </a:cxn>
                <a:cxn ang="0">
                  <a:pos x="0" y="31"/>
                </a:cxn>
                <a:cxn ang="0">
                  <a:pos x="13" y="18"/>
                </a:cxn>
                <a:cxn ang="0">
                  <a:pos x="21" y="22"/>
                </a:cxn>
                <a:cxn ang="0">
                  <a:pos x="36" y="15"/>
                </a:cxn>
                <a:cxn ang="0">
                  <a:pos x="36" y="13"/>
                </a:cxn>
                <a:cxn ang="0">
                  <a:pos x="49" y="0"/>
                </a:cxn>
                <a:cxn ang="0">
                  <a:pos x="61" y="13"/>
                </a:cxn>
                <a:cxn ang="0">
                  <a:pos x="49" y="26"/>
                </a:cxn>
                <a:cxn ang="0">
                  <a:pos x="40" y="23"/>
                </a:cxn>
                <a:cxn ang="0">
                  <a:pos x="25" y="30"/>
                </a:cxn>
                <a:cxn ang="0">
                  <a:pos x="25" y="31"/>
                </a:cxn>
                <a:cxn ang="0">
                  <a:pos x="25" y="33"/>
                </a:cxn>
                <a:cxn ang="0">
                  <a:pos x="40" y="40"/>
                </a:cxn>
                <a:cxn ang="0">
                  <a:pos x="49" y="36"/>
                </a:cxn>
                <a:cxn ang="0">
                  <a:pos x="61" y="49"/>
                </a:cxn>
              </a:cxnLst>
              <a:rect l="0" t="0" r="r" b="b"/>
              <a:pathLst>
                <a:path w="61" h="62">
                  <a:moveTo>
                    <a:pt x="61" y="49"/>
                  </a:moveTo>
                  <a:cubicBezTo>
                    <a:pt x="61" y="56"/>
                    <a:pt x="56" y="62"/>
                    <a:pt x="49" y="62"/>
                  </a:cubicBezTo>
                  <a:cubicBezTo>
                    <a:pt x="41" y="62"/>
                    <a:pt x="36" y="56"/>
                    <a:pt x="36" y="49"/>
                  </a:cubicBezTo>
                  <a:cubicBezTo>
                    <a:pt x="36" y="49"/>
                    <a:pt x="36" y="48"/>
                    <a:pt x="36" y="48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9" y="43"/>
                    <a:pt x="16" y="44"/>
                    <a:pt x="13" y="44"/>
                  </a:cubicBezTo>
                  <a:cubicBezTo>
                    <a:pt x="6" y="44"/>
                    <a:pt x="0" y="38"/>
                    <a:pt x="0" y="31"/>
                  </a:cubicBezTo>
                  <a:cubicBezTo>
                    <a:pt x="0" y="24"/>
                    <a:pt x="6" y="18"/>
                    <a:pt x="13" y="18"/>
                  </a:cubicBezTo>
                  <a:cubicBezTo>
                    <a:pt x="16" y="18"/>
                    <a:pt x="19" y="20"/>
                    <a:pt x="21" y="22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4"/>
                    <a:pt x="36" y="14"/>
                    <a:pt x="36" y="13"/>
                  </a:cubicBezTo>
                  <a:cubicBezTo>
                    <a:pt x="36" y="6"/>
                    <a:pt x="41" y="0"/>
                    <a:pt x="49" y="0"/>
                  </a:cubicBezTo>
                  <a:cubicBezTo>
                    <a:pt x="56" y="0"/>
                    <a:pt x="61" y="6"/>
                    <a:pt x="61" y="13"/>
                  </a:cubicBezTo>
                  <a:cubicBezTo>
                    <a:pt x="61" y="20"/>
                    <a:pt x="56" y="26"/>
                    <a:pt x="49" y="26"/>
                  </a:cubicBezTo>
                  <a:cubicBezTo>
                    <a:pt x="45" y="26"/>
                    <a:pt x="42" y="25"/>
                    <a:pt x="40" y="23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31"/>
                    <a:pt x="25" y="31"/>
                  </a:cubicBezTo>
                  <a:cubicBezTo>
                    <a:pt x="25" y="32"/>
                    <a:pt x="25" y="32"/>
                    <a:pt x="25" y="33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2" y="38"/>
                    <a:pt x="45" y="36"/>
                    <a:pt x="49" y="36"/>
                  </a:cubicBezTo>
                  <a:cubicBezTo>
                    <a:pt x="56" y="36"/>
                    <a:pt x="61" y="42"/>
                    <a:pt x="61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E6C6747-85B9-3704-8EDB-F01BB2785EF6}"/>
              </a:ext>
            </a:extLst>
          </p:cNvPr>
          <p:cNvGrpSpPr/>
          <p:nvPr/>
        </p:nvGrpSpPr>
        <p:grpSpPr>
          <a:xfrm>
            <a:off x="4300519" y="2487313"/>
            <a:ext cx="1206447" cy="1206447"/>
            <a:chOff x="4410334" y="2325816"/>
            <a:chExt cx="1206447" cy="1206447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FB94CA2C-69C6-48C4-8F1C-2DF957F1A76A}"/>
                </a:ext>
              </a:extLst>
            </p:cNvPr>
            <p:cNvSpPr/>
            <p:nvPr/>
          </p:nvSpPr>
          <p:spPr>
            <a:xfrm>
              <a:off x="4410334" y="2325816"/>
              <a:ext cx="1206447" cy="1206447"/>
            </a:xfrm>
            <a:prstGeom prst="ellipse">
              <a:avLst/>
            </a:prstGeom>
            <a:solidFill>
              <a:srgbClr val="BAD496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17" name="Freeform 66" descr="D:\51PPT模板网\51pptmoban.com\图片001.jpg">
              <a:extLst>
                <a:ext uri="{FF2B5EF4-FFF2-40B4-BE49-F238E27FC236}">
                  <a16:creationId xmlns:a16="http://schemas.microsoft.com/office/drawing/2014/main" id="{27346C10-8750-2C79-C8FC-2F611F40B6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57446" y="2659340"/>
              <a:ext cx="695420" cy="539398"/>
            </a:xfrm>
            <a:custGeom>
              <a:avLst/>
              <a:gdLst/>
              <a:ahLst/>
              <a:cxnLst>
                <a:cxn ang="0">
                  <a:pos x="29" y="41"/>
                </a:cxn>
                <a:cxn ang="0">
                  <a:pos x="22" y="40"/>
                </a:cxn>
                <a:cxn ang="0">
                  <a:pos x="11" y="45"/>
                </a:cxn>
                <a:cxn ang="0">
                  <a:pos x="7" y="46"/>
                </a:cxn>
                <a:cxn ang="0">
                  <a:pos x="7" y="46"/>
                </a:cxn>
                <a:cxn ang="0">
                  <a:pos x="6" y="45"/>
                </a:cxn>
                <a:cxn ang="0">
                  <a:pos x="6" y="43"/>
                </a:cxn>
                <a:cxn ang="0">
                  <a:pos x="11" y="36"/>
                </a:cxn>
                <a:cxn ang="0">
                  <a:pos x="0" y="20"/>
                </a:cxn>
                <a:cxn ang="0">
                  <a:pos x="29" y="0"/>
                </a:cxn>
                <a:cxn ang="0">
                  <a:pos x="57" y="20"/>
                </a:cxn>
                <a:cxn ang="0">
                  <a:pos x="29" y="41"/>
                </a:cxn>
                <a:cxn ang="0">
                  <a:pos x="62" y="47"/>
                </a:cxn>
                <a:cxn ang="0">
                  <a:pos x="66" y="53"/>
                </a:cxn>
                <a:cxn ang="0">
                  <a:pos x="67" y="55"/>
                </a:cxn>
                <a:cxn ang="0">
                  <a:pos x="66" y="56"/>
                </a:cxn>
                <a:cxn ang="0">
                  <a:pos x="62" y="55"/>
                </a:cxn>
                <a:cxn ang="0">
                  <a:pos x="51" y="50"/>
                </a:cxn>
                <a:cxn ang="0">
                  <a:pos x="44" y="51"/>
                </a:cxn>
                <a:cxn ang="0">
                  <a:pos x="25" y="46"/>
                </a:cxn>
                <a:cxn ang="0">
                  <a:pos x="29" y="46"/>
                </a:cxn>
                <a:cxn ang="0">
                  <a:pos x="52" y="39"/>
                </a:cxn>
                <a:cxn ang="0">
                  <a:pos x="62" y="20"/>
                </a:cxn>
                <a:cxn ang="0">
                  <a:pos x="61" y="14"/>
                </a:cxn>
                <a:cxn ang="0">
                  <a:pos x="72" y="30"/>
                </a:cxn>
                <a:cxn ang="0">
                  <a:pos x="62" y="47"/>
                </a:cxn>
              </a:cxnLst>
              <a:rect l="0" t="0" r="r" b="b"/>
              <a:pathLst>
                <a:path w="72" h="56">
                  <a:moveTo>
                    <a:pt x="29" y="41"/>
                  </a:moveTo>
                  <a:cubicBezTo>
                    <a:pt x="26" y="41"/>
                    <a:pt x="24" y="40"/>
                    <a:pt x="22" y="40"/>
                  </a:cubicBezTo>
                  <a:cubicBezTo>
                    <a:pt x="18" y="42"/>
                    <a:pt x="15" y="44"/>
                    <a:pt x="11" y="45"/>
                  </a:cubicBezTo>
                  <a:cubicBezTo>
                    <a:pt x="9" y="45"/>
                    <a:pt x="8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5" y="44"/>
                    <a:pt x="6" y="43"/>
                    <a:pt x="6" y="43"/>
                  </a:cubicBezTo>
                  <a:cubicBezTo>
                    <a:pt x="8" y="41"/>
                    <a:pt x="10" y="40"/>
                    <a:pt x="11" y="36"/>
                  </a:cubicBezTo>
                  <a:cubicBezTo>
                    <a:pt x="5" y="32"/>
                    <a:pt x="0" y="27"/>
                    <a:pt x="0" y="20"/>
                  </a:cubicBezTo>
                  <a:cubicBezTo>
                    <a:pt x="0" y="9"/>
                    <a:pt x="13" y="0"/>
                    <a:pt x="29" y="0"/>
                  </a:cubicBezTo>
                  <a:cubicBezTo>
                    <a:pt x="44" y="0"/>
                    <a:pt x="57" y="9"/>
                    <a:pt x="57" y="20"/>
                  </a:cubicBezTo>
                  <a:cubicBezTo>
                    <a:pt x="57" y="32"/>
                    <a:pt x="44" y="41"/>
                    <a:pt x="29" y="41"/>
                  </a:cubicBezTo>
                  <a:close/>
                  <a:moveTo>
                    <a:pt x="62" y="47"/>
                  </a:moveTo>
                  <a:cubicBezTo>
                    <a:pt x="63" y="50"/>
                    <a:pt x="65" y="51"/>
                    <a:pt x="66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5" y="56"/>
                    <a:pt x="63" y="56"/>
                    <a:pt x="62" y="55"/>
                  </a:cubicBezTo>
                  <a:cubicBezTo>
                    <a:pt x="58" y="54"/>
                    <a:pt x="55" y="53"/>
                    <a:pt x="51" y="50"/>
                  </a:cubicBezTo>
                  <a:cubicBezTo>
                    <a:pt x="49" y="51"/>
                    <a:pt x="47" y="51"/>
                    <a:pt x="44" y="51"/>
                  </a:cubicBezTo>
                  <a:cubicBezTo>
                    <a:pt x="37" y="51"/>
                    <a:pt x="30" y="49"/>
                    <a:pt x="25" y="46"/>
                  </a:cubicBezTo>
                  <a:cubicBezTo>
                    <a:pt x="26" y="46"/>
                    <a:pt x="28" y="46"/>
                    <a:pt x="29" y="46"/>
                  </a:cubicBezTo>
                  <a:cubicBezTo>
                    <a:pt x="37" y="46"/>
                    <a:pt x="46" y="43"/>
                    <a:pt x="52" y="39"/>
                  </a:cubicBezTo>
                  <a:cubicBezTo>
                    <a:pt x="58" y="34"/>
                    <a:pt x="62" y="27"/>
                    <a:pt x="62" y="20"/>
                  </a:cubicBezTo>
                  <a:cubicBezTo>
                    <a:pt x="62" y="18"/>
                    <a:pt x="62" y="16"/>
                    <a:pt x="61" y="14"/>
                  </a:cubicBezTo>
                  <a:cubicBezTo>
                    <a:pt x="68" y="18"/>
                    <a:pt x="72" y="24"/>
                    <a:pt x="72" y="30"/>
                  </a:cubicBezTo>
                  <a:cubicBezTo>
                    <a:pt x="72" y="37"/>
                    <a:pt x="68" y="43"/>
                    <a:pt x="62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0737119-A175-3C71-65F4-D0205984B022}"/>
              </a:ext>
            </a:extLst>
          </p:cNvPr>
          <p:cNvGrpSpPr/>
          <p:nvPr/>
        </p:nvGrpSpPr>
        <p:grpSpPr>
          <a:xfrm>
            <a:off x="6727594" y="3566041"/>
            <a:ext cx="1454691" cy="1454689"/>
            <a:chOff x="6086221" y="2201695"/>
            <a:chExt cx="1454691" cy="1454689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776310D3-16DA-8F0D-E5E1-D4A8BB8FAAA9}"/>
                </a:ext>
              </a:extLst>
            </p:cNvPr>
            <p:cNvSpPr/>
            <p:nvPr/>
          </p:nvSpPr>
          <p:spPr>
            <a:xfrm>
              <a:off x="6086221" y="2201695"/>
              <a:ext cx="1454691" cy="1454689"/>
            </a:xfrm>
            <a:prstGeom prst="ellipse">
              <a:avLst/>
            </a:prstGeom>
            <a:solidFill>
              <a:srgbClr val="BAD496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25" name="Freeform 52">
              <a:extLst>
                <a:ext uri="{FF2B5EF4-FFF2-40B4-BE49-F238E27FC236}">
                  <a16:creationId xmlns:a16="http://schemas.microsoft.com/office/drawing/2014/main" id="{CC639CC8-713D-8776-F171-0D3E2E0961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55961" y="2567821"/>
              <a:ext cx="671497" cy="722436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7FAEC759-A410-0121-DD5D-630F0481B0F5}"/>
              </a:ext>
            </a:extLst>
          </p:cNvPr>
          <p:cNvGrpSpPr/>
          <p:nvPr/>
        </p:nvGrpSpPr>
        <p:grpSpPr>
          <a:xfrm>
            <a:off x="9112594" y="2055147"/>
            <a:ext cx="1757385" cy="1757384"/>
            <a:chOff x="8157047" y="2050347"/>
            <a:chExt cx="1757385" cy="1757384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9A80B6C4-392D-C600-EC90-E23F53DAD417}"/>
                </a:ext>
              </a:extLst>
            </p:cNvPr>
            <p:cNvSpPr/>
            <p:nvPr/>
          </p:nvSpPr>
          <p:spPr>
            <a:xfrm>
              <a:off x="8157047" y="2050347"/>
              <a:ext cx="1757385" cy="1757384"/>
            </a:xfrm>
            <a:prstGeom prst="ellipse">
              <a:avLst/>
            </a:prstGeom>
            <a:solidFill>
              <a:srgbClr val="E0E0E0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b="1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33" name="Freeform 57" descr="D:\51PPT模板网\51pptmoban.com\图片001.jpg">
              <a:extLst>
                <a:ext uri="{FF2B5EF4-FFF2-40B4-BE49-F238E27FC236}">
                  <a16:creationId xmlns:a16="http://schemas.microsoft.com/office/drawing/2014/main" id="{94AEEC26-2B03-3B3D-EDEB-CE222F53C8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32869" y="2461404"/>
              <a:ext cx="948533" cy="935270"/>
            </a:xfrm>
            <a:custGeom>
              <a:avLst/>
              <a:gdLst/>
              <a:ahLst/>
              <a:cxnLst>
                <a:cxn ang="0">
                  <a:pos x="62" y="56"/>
                </a:cxn>
                <a:cxn ang="0">
                  <a:pos x="56" y="62"/>
                </a:cxn>
                <a:cxn ang="0">
                  <a:pos x="48" y="65"/>
                </a:cxn>
                <a:cxn ang="0">
                  <a:pos x="40" y="62"/>
                </a:cxn>
                <a:cxn ang="0">
                  <a:pos x="32" y="54"/>
                </a:cxn>
                <a:cxn ang="0">
                  <a:pos x="28" y="46"/>
                </a:cxn>
                <a:cxn ang="0">
                  <a:pos x="32" y="37"/>
                </a:cxn>
                <a:cxn ang="0">
                  <a:pos x="28" y="34"/>
                </a:cxn>
                <a:cxn ang="0">
                  <a:pos x="20" y="37"/>
                </a:cxn>
                <a:cxn ang="0">
                  <a:pos x="12" y="34"/>
                </a:cxn>
                <a:cxn ang="0">
                  <a:pos x="3" y="25"/>
                </a:cxn>
                <a:cxn ang="0">
                  <a:pos x="0" y="17"/>
                </a:cxn>
                <a:cxn ang="0">
                  <a:pos x="4" y="9"/>
                </a:cxn>
                <a:cxn ang="0">
                  <a:pos x="9" y="3"/>
                </a:cxn>
                <a:cxn ang="0">
                  <a:pos x="18" y="0"/>
                </a:cxn>
                <a:cxn ang="0">
                  <a:pos x="26" y="3"/>
                </a:cxn>
                <a:cxn ang="0">
                  <a:pos x="34" y="12"/>
                </a:cxn>
                <a:cxn ang="0">
                  <a:pos x="37" y="20"/>
                </a:cxn>
                <a:cxn ang="0">
                  <a:pos x="34" y="28"/>
                </a:cxn>
                <a:cxn ang="0">
                  <a:pos x="37" y="32"/>
                </a:cxn>
                <a:cxn ang="0">
                  <a:pos x="46" y="28"/>
                </a:cxn>
                <a:cxn ang="0">
                  <a:pos x="54" y="32"/>
                </a:cxn>
                <a:cxn ang="0">
                  <a:pos x="62" y="40"/>
                </a:cxn>
                <a:cxn ang="0">
                  <a:pos x="66" y="48"/>
                </a:cxn>
                <a:cxn ang="0">
                  <a:pos x="62" y="56"/>
                </a:cxn>
                <a:cxn ang="0">
                  <a:pos x="29" y="17"/>
                </a:cxn>
                <a:cxn ang="0">
                  <a:pos x="20" y="9"/>
                </a:cxn>
                <a:cxn ang="0">
                  <a:pos x="18" y="8"/>
                </a:cxn>
                <a:cxn ang="0">
                  <a:pos x="15" y="9"/>
                </a:cxn>
                <a:cxn ang="0">
                  <a:pos x="9" y="15"/>
                </a:cxn>
                <a:cxn ang="0">
                  <a:pos x="8" y="17"/>
                </a:cxn>
                <a:cxn ang="0">
                  <a:pos x="9" y="20"/>
                </a:cxn>
                <a:cxn ang="0">
                  <a:pos x="17" y="28"/>
                </a:cxn>
                <a:cxn ang="0">
                  <a:pos x="20" y="29"/>
                </a:cxn>
                <a:cxn ang="0">
                  <a:pos x="23" y="28"/>
                </a:cxn>
                <a:cxn ang="0">
                  <a:pos x="20" y="24"/>
                </a:cxn>
                <a:cxn ang="0">
                  <a:pos x="24" y="20"/>
                </a:cxn>
                <a:cxn ang="0">
                  <a:pos x="28" y="23"/>
                </a:cxn>
                <a:cxn ang="0">
                  <a:pos x="30" y="20"/>
                </a:cxn>
                <a:cxn ang="0">
                  <a:pos x="29" y="17"/>
                </a:cxn>
                <a:cxn ang="0">
                  <a:pos x="57" y="45"/>
                </a:cxn>
                <a:cxn ang="0">
                  <a:pos x="48" y="37"/>
                </a:cxn>
                <a:cxn ang="0">
                  <a:pos x="46" y="36"/>
                </a:cxn>
                <a:cxn ang="0">
                  <a:pos x="43" y="37"/>
                </a:cxn>
                <a:cxn ang="0">
                  <a:pos x="46" y="42"/>
                </a:cxn>
                <a:cxn ang="0">
                  <a:pos x="42" y="46"/>
                </a:cxn>
                <a:cxn ang="0">
                  <a:pos x="37" y="43"/>
                </a:cxn>
                <a:cxn ang="0">
                  <a:pos x="36" y="46"/>
                </a:cxn>
                <a:cxn ang="0">
                  <a:pos x="37" y="48"/>
                </a:cxn>
                <a:cxn ang="0">
                  <a:pos x="45" y="57"/>
                </a:cxn>
                <a:cxn ang="0">
                  <a:pos x="48" y="58"/>
                </a:cxn>
                <a:cxn ang="0">
                  <a:pos x="51" y="57"/>
                </a:cxn>
                <a:cxn ang="0">
                  <a:pos x="57" y="51"/>
                </a:cxn>
                <a:cxn ang="0">
                  <a:pos x="58" y="48"/>
                </a:cxn>
                <a:cxn ang="0">
                  <a:pos x="57" y="45"/>
                </a:cxn>
              </a:cxnLst>
              <a:rect l="0" t="0" r="r" b="b"/>
              <a:pathLst>
                <a:path w="66" h="65">
                  <a:moveTo>
                    <a:pt x="62" y="56"/>
                  </a:moveTo>
                  <a:cubicBezTo>
                    <a:pt x="56" y="62"/>
                    <a:pt x="56" y="62"/>
                    <a:pt x="56" y="62"/>
                  </a:cubicBezTo>
                  <a:cubicBezTo>
                    <a:pt x="54" y="64"/>
                    <a:pt x="51" y="65"/>
                    <a:pt x="48" y="65"/>
                  </a:cubicBezTo>
                  <a:cubicBezTo>
                    <a:pt x="45" y="65"/>
                    <a:pt x="42" y="64"/>
                    <a:pt x="40" y="62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0" y="52"/>
                    <a:pt x="28" y="49"/>
                    <a:pt x="28" y="46"/>
                  </a:cubicBezTo>
                  <a:cubicBezTo>
                    <a:pt x="28" y="42"/>
                    <a:pt x="30" y="39"/>
                    <a:pt x="32" y="37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6" y="36"/>
                    <a:pt x="23" y="37"/>
                    <a:pt x="20" y="37"/>
                  </a:cubicBezTo>
                  <a:cubicBezTo>
                    <a:pt x="17" y="37"/>
                    <a:pt x="14" y="36"/>
                    <a:pt x="12" y="3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" y="23"/>
                    <a:pt x="0" y="20"/>
                    <a:pt x="0" y="17"/>
                  </a:cubicBezTo>
                  <a:cubicBezTo>
                    <a:pt x="0" y="14"/>
                    <a:pt x="1" y="11"/>
                    <a:pt x="4" y="9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2" y="1"/>
                    <a:pt x="15" y="0"/>
                    <a:pt x="18" y="0"/>
                  </a:cubicBezTo>
                  <a:cubicBezTo>
                    <a:pt x="21" y="0"/>
                    <a:pt x="24" y="1"/>
                    <a:pt x="26" y="3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6" y="14"/>
                    <a:pt x="37" y="17"/>
                    <a:pt x="37" y="20"/>
                  </a:cubicBezTo>
                  <a:cubicBezTo>
                    <a:pt x="37" y="23"/>
                    <a:pt x="36" y="26"/>
                    <a:pt x="34" y="28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40" y="30"/>
                    <a:pt x="43" y="28"/>
                    <a:pt x="46" y="28"/>
                  </a:cubicBezTo>
                  <a:cubicBezTo>
                    <a:pt x="49" y="28"/>
                    <a:pt x="52" y="29"/>
                    <a:pt x="54" y="32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64" y="42"/>
                    <a:pt x="66" y="45"/>
                    <a:pt x="66" y="48"/>
                  </a:cubicBezTo>
                  <a:cubicBezTo>
                    <a:pt x="66" y="51"/>
                    <a:pt x="64" y="54"/>
                    <a:pt x="62" y="56"/>
                  </a:cubicBezTo>
                  <a:close/>
                  <a:moveTo>
                    <a:pt x="29" y="17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8"/>
                    <a:pt x="19" y="8"/>
                    <a:pt x="18" y="8"/>
                  </a:cubicBezTo>
                  <a:cubicBezTo>
                    <a:pt x="17" y="8"/>
                    <a:pt x="16" y="8"/>
                    <a:pt x="15" y="9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5"/>
                    <a:pt x="8" y="16"/>
                    <a:pt x="8" y="17"/>
                  </a:cubicBezTo>
                  <a:cubicBezTo>
                    <a:pt x="8" y="18"/>
                    <a:pt x="8" y="19"/>
                    <a:pt x="9" y="20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9"/>
                    <a:pt x="19" y="29"/>
                    <a:pt x="20" y="29"/>
                  </a:cubicBezTo>
                  <a:cubicBezTo>
                    <a:pt x="21" y="29"/>
                    <a:pt x="22" y="29"/>
                    <a:pt x="23" y="28"/>
                  </a:cubicBezTo>
                  <a:cubicBezTo>
                    <a:pt x="22" y="27"/>
                    <a:pt x="20" y="26"/>
                    <a:pt x="20" y="24"/>
                  </a:cubicBezTo>
                  <a:cubicBezTo>
                    <a:pt x="20" y="22"/>
                    <a:pt x="22" y="20"/>
                    <a:pt x="24" y="20"/>
                  </a:cubicBezTo>
                  <a:cubicBezTo>
                    <a:pt x="26" y="20"/>
                    <a:pt x="27" y="21"/>
                    <a:pt x="28" y="23"/>
                  </a:cubicBezTo>
                  <a:cubicBezTo>
                    <a:pt x="29" y="22"/>
                    <a:pt x="30" y="21"/>
                    <a:pt x="30" y="20"/>
                  </a:cubicBezTo>
                  <a:cubicBezTo>
                    <a:pt x="30" y="19"/>
                    <a:pt x="29" y="18"/>
                    <a:pt x="29" y="17"/>
                  </a:cubicBezTo>
                  <a:close/>
                  <a:moveTo>
                    <a:pt x="57" y="45"/>
                  </a:moveTo>
                  <a:cubicBezTo>
                    <a:pt x="48" y="37"/>
                    <a:pt x="48" y="37"/>
                    <a:pt x="48" y="37"/>
                  </a:cubicBezTo>
                  <a:cubicBezTo>
                    <a:pt x="48" y="36"/>
                    <a:pt x="47" y="36"/>
                    <a:pt x="46" y="36"/>
                  </a:cubicBezTo>
                  <a:cubicBezTo>
                    <a:pt x="45" y="36"/>
                    <a:pt x="44" y="36"/>
                    <a:pt x="43" y="37"/>
                  </a:cubicBezTo>
                  <a:cubicBezTo>
                    <a:pt x="44" y="39"/>
                    <a:pt x="46" y="40"/>
                    <a:pt x="46" y="42"/>
                  </a:cubicBezTo>
                  <a:cubicBezTo>
                    <a:pt x="46" y="44"/>
                    <a:pt x="44" y="46"/>
                    <a:pt x="42" y="46"/>
                  </a:cubicBezTo>
                  <a:cubicBezTo>
                    <a:pt x="40" y="46"/>
                    <a:pt x="39" y="44"/>
                    <a:pt x="37" y="43"/>
                  </a:cubicBezTo>
                  <a:cubicBezTo>
                    <a:pt x="37" y="43"/>
                    <a:pt x="36" y="44"/>
                    <a:pt x="36" y="46"/>
                  </a:cubicBezTo>
                  <a:cubicBezTo>
                    <a:pt x="36" y="47"/>
                    <a:pt x="36" y="48"/>
                    <a:pt x="37" y="48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6" y="57"/>
                    <a:pt x="47" y="58"/>
                    <a:pt x="48" y="58"/>
                  </a:cubicBezTo>
                  <a:cubicBezTo>
                    <a:pt x="49" y="58"/>
                    <a:pt x="50" y="57"/>
                    <a:pt x="51" y="57"/>
                  </a:cubicBezTo>
                  <a:cubicBezTo>
                    <a:pt x="57" y="51"/>
                    <a:pt x="57" y="51"/>
                    <a:pt x="57" y="51"/>
                  </a:cubicBezTo>
                  <a:cubicBezTo>
                    <a:pt x="58" y="50"/>
                    <a:pt x="58" y="49"/>
                    <a:pt x="58" y="48"/>
                  </a:cubicBezTo>
                  <a:cubicBezTo>
                    <a:pt x="58" y="47"/>
                    <a:pt x="58" y="46"/>
                    <a:pt x="57" y="45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5646B889-89B2-F4BB-DA09-C21E5F3F5862}"/>
              </a:ext>
            </a:extLst>
          </p:cNvPr>
          <p:cNvGrpSpPr/>
          <p:nvPr/>
        </p:nvGrpSpPr>
        <p:grpSpPr>
          <a:xfrm>
            <a:off x="1441844" y="1887546"/>
            <a:ext cx="2961065" cy="816522"/>
            <a:chOff x="283598" y="1906534"/>
            <a:chExt cx="2961065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F3CB8CB-4074-7092-5E47-DC227DE64099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D9AC2278-4AD3-C762-E613-23060BDD23D2}"/>
                </a:ext>
              </a:extLst>
            </p:cNvPr>
            <p:cNvSpPr txBox="1"/>
            <p:nvPr/>
          </p:nvSpPr>
          <p:spPr>
            <a:xfrm>
              <a:off x="100909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AFE8DECD-8315-C23E-9903-88C0B0AC32A6}"/>
              </a:ext>
            </a:extLst>
          </p:cNvPr>
          <p:cNvGrpSpPr/>
          <p:nvPr/>
        </p:nvGrpSpPr>
        <p:grpSpPr>
          <a:xfrm>
            <a:off x="1804592" y="5020730"/>
            <a:ext cx="2961065" cy="816522"/>
            <a:chOff x="283598" y="1906534"/>
            <a:chExt cx="2961065" cy="8165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AE55009C-718D-F03C-69C5-7315D30FAD29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7734C8E-AA0F-F14B-89F2-C401DB95B8D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BCC1518-CE6D-8236-22E0-2EA5AB7566EA}"/>
              </a:ext>
            </a:extLst>
          </p:cNvPr>
          <p:cNvGrpSpPr/>
          <p:nvPr/>
        </p:nvGrpSpPr>
        <p:grpSpPr>
          <a:xfrm>
            <a:off x="6102694" y="2383392"/>
            <a:ext cx="2961065" cy="816522"/>
            <a:chOff x="283598" y="1906534"/>
            <a:chExt cx="2961065" cy="8165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CD9FC28-847E-D3D1-7905-2F6CB2B2D8C8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FE692556-369E-8B7B-ACAE-89A082FE73D9}"/>
                </a:ext>
              </a:extLst>
            </p:cNvPr>
            <p:cNvSpPr txBox="1"/>
            <p:nvPr/>
          </p:nvSpPr>
          <p:spPr>
            <a:xfrm>
              <a:off x="100909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C8B75E22-A2B0-8444-F085-08933E11ECEF}"/>
              </a:ext>
            </a:extLst>
          </p:cNvPr>
          <p:cNvGrpSpPr/>
          <p:nvPr/>
        </p:nvGrpSpPr>
        <p:grpSpPr>
          <a:xfrm>
            <a:off x="8283198" y="4333198"/>
            <a:ext cx="2961065" cy="816522"/>
            <a:chOff x="283598" y="1906534"/>
            <a:chExt cx="2961065" cy="81652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61EAADD1-C57D-43A4-FBF2-D0B7D827D150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587C072B-D86B-48C8-62C6-81ADEF6CE7F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A9FF54E2-1E37-42B3-A546-1DAE964AF334}"/>
              </a:ext>
            </a:extLst>
          </p:cNvPr>
          <p:cNvSpPr/>
          <p:nvPr/>
        </p:nvSpPr>
        <p:spPr>
          <a:xfrm>
            <a:off x="10965180" y="1981469"/>
            <a:ext cx="300739" cy="304531"/>
          </a:xfrm>
          <a:custGeom>
            <a:avLst/>
            <a:gdLst>
              <a:gd name="connsiteX0" fmla="*/ 0 w 300739"/>
              <a:gd name="connsiteY0" fmla="*/ 37831 h 304531"/>
              <a:gd name="connsiteX1" fmla="*/ 281940 w 300739"/>
              <a:gd name="connsiteY1" fmla="*/ 22591 h 304531"/>
              <a:gd name="connsiteX2" fmla="*/ 251460 w 300739"/>
              <a:gd name="connsiteY2" fmla="*/ 304531 h 304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0739" h="304531">
                <a:moveTo>
                  <a:pt x="0" y="37831"/>
                </a:moveTo>
                <a:cubicBezTo>
                  <a:pt x="120015" y="7986"/>
                  <a:pt x="240030" y="-21859"/>
                  <a:pt x="281940" y="22591"/>
                </a:cubicBezTo>
                <a:cubicBezTo>
                  <a:pt x="323850" y="67041"/>
                  <a:pt x="287655" y="185786"/>
                  <a:pt x="251460" y="304531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5789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3EAA0191-BBE3-4E69-F72E-C4989AE07677}"/>
              </a:ext>
            </a:extLst>
          </p:cNvPr>
          <p:cNvSpPr/>
          <p:nvPr/>
        </p:nvSpPr>
        <p:spPr>
          <a:xfrm>
            <a:off x="1258784" y="1484415"/>
            <a:ext cx="4465122" cy="332509"/>
          </a:xfrm>
          <a:prstGeom prst="roundRect">
            <a:avLst>
              <a:gd name="adj" fmla="val 50000"/>
            </a:avLst>
          </a:prstGeom>
          <a:solidFill>
            <a:srgbClr val="799B69"/>
          </a:solidFill>
          <a:ln w="12700" cap="flat">
            <a:solidFill>
              <a:schemeClr val="bg1"/>
            </a:solidFill>
            <a:prstDash val="solid"/>
            <a:miter/>
          </a:ln>
          <a:effectLst>
            <a:outerShdw dist="63500" dir="5400000" algn="t" rotWithShape="0">
              <a:srgbClr val="799B69">
                <a:alpha val="4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1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38" name="矩形 37" descr="D:\51PPT模板网\51pptmoban.com\图片001.jpg">
            <a:extLst>
              <a:ext uri="{FF2B5EF4-FFF2-40B4-BE49-F238E27FC236}">
                <a16:creationId xmlns:a16="http://schemas.microsoft.com/office/drawing/2014/main" id="{E0B38A7E-C09D-FF68-F179-ECC2551E8E5D}"/>
              </a:ext>
            </a:extLst>
          </p:cNvPr>
          <p:cNvSpPr/>
          <p:nvPr/>
        </p:nvSpPr>
        <p:spPr>
          <a:xfrm>
            <a:off x="1428998" y="1615043"/>
            <a:ext cx="4108862" cy="2006930"/>
          </a:xfrm>
          <a:prstGeom prst="rect">
            <a:avLst/>
          </a:prstGeom>
          <a:solidFill>
            <a:schemeClr val="bg1"/>
          </a:solidFill>
          <a:ln w="12700" cap="flat">
            <a:noFill/>
            <a:prstDash val="solid"/>
            <a:miter/>
          </a:ln>
          <a:effectLst>
            <a:outerShdw dist="63500" dir="2700000" algn="tl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1">
              <a:solidFill>
                <a:srgbClr val="263238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943F2C86-CEB5-239D-FE56-19E481A89661}"/>
              </a:ext>
            </a:extLst>
          </p:cNvPr>
          <p:cNvSpPr/>
          <p:nvPr/>
        </p:nvSpPr>
        <p:spPr>
          <a:xfrm>
            <a:off x="6495802" y="1484415"/>
            <a:ext cx="4465122" cy="332509"/>
          </a:xfrm>
          <a:prstGeom prst="roundRect">
            <a:avLst>
              <a:gd name="adj" fmla="val 50000"/>
            </a:avLst>
          </a:prstGeom>
          <a:solidFill>
            <a:srgbClr val="BAD496"/>
          </a:solidFill>
          <a:ln w="12700" cap="flat">
            <a:solidFill>
              <a:schemeClr val="bg1"/>
            </a:solidFill>
            <a:prstDash val="solid"/>
            <a:miter/>
          </a:ln>
          <a:effectLst>
            <a:outerShdw dist="63500" dir="5400000" algn="t" rotWithShape="0">
              <a:srgbClr val="799B69">
                <a:alpha val="4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1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BAB9302-977B-F419-16AB-E730A87DC187}"/>
              </a:ext>
            </a:extLst>
          </p:cNvPr>
          <p:cNvSpPr/>
          <p:nvPr/>
        </p:nvSpPr>
        <p:spPr>
          <a:xfrm>
            <a:off x="6666016" y="1615043"/>
            <a:ext cx="4108862" cy="2006930"/>
          </a:xfrm>
          <a:prstGeom prst="rect">
            <a:avLst/>
          </a:prstGeom>
          <a:solidFill>
            <a:schemeClr val="bg1"/>
          </a:solidFill>
          <a:ln w="12700" cap="flat">
            <a:noFill/>
            <a:prstDash val="solid"/>
            <a:miter/>
          </a:ln>
          <a:effectLst>
            <a:outerShdw dist="63500" dir="2700000" algn="tl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1">
              <a:solidFill>
                <a:srgbClr val="263238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F36F9652-32E8-5368-5A17-32184EDD387B}"/>
              </a:ext>
            </a:extLst>
          </p:cNvPr>
          <p:cNvGrpSpPr/>
          <p:nvPr/>
        </p:nvGrpSpPr>
        <p:grpSpPr>
          <a:xfrm>
            <a:off x="188431" y="226363"/>
            <a:ext cx="3696464" cy="552276"/>
            <a:chOff x="2067984" y="2629654"/>
            <a:chExt cx="3696464" cy="552276"/>
          </a:xfrm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2644235-97FA-7BF2-5259-E8B5EA89D116}"/>
                </a:ext>
              </a:extLst>
            </p:cNvPr>
            <p:cNvSpPr/>
            <p:nvPr/>
          </p:nvSpPr>
          <p:spPr>
            <a:xfrm rot="10328665" flipH="1">
              <a:off x="2067984" y="2650891"/>
              <a:ext cx="636294" cy="531039"/>
            </a:xfrm>
            <a:custGeom>
              <a:avLst/>
              <a:gdLst>
                <a:gd name="connsiteX0" fmla="*/ 460655 w 754322"/>
                <a:gd name="connsiteY0" fmla="*/ 0 h 685224"/>
                <a:gd name="connsiteX1" fmla="*/ 754322 w 754322"/>
                <a:gd name="connsiteY1" fmla="*/ 138196 h 685224"/>
                <a:gd name="connsiteX2" fmla="*/ 685224 w 754322"/>
                <a:gd name="connsiteY2" fmla="*/ 190020 h 685224"/>
                <a:gd name="connsiteX3" fmla="*/ 414589 w 754322"/>
                <a:gd name="connsiteY3" fmla="*/ 40307 h 685224"/>
                <a:gd name="connsiteX4" fmla="*/ 161229 w 754322"/>
                <a:gd name="connsiteY4" fmla="*/ 264877 h 685224"/>
                <a:gd name="connsiteX5" fmla="*/ 276393 w 754322"/>
                <a:gd name="connsiteY5" fmla="*/ 397315 h 685224"/>
                <a:gd name="connsiteX6" fmla="*/ 385798 w 754322"/>
                <a:gd name="connsiteY6" fmla="*/ 293668 h 685224"/>
                <a:gd name="connsiteX7" fmla="*/ 310942 w 754322"/>
                <a:gd name="connsiteY7" fmla="*/ 213053 h 685224"/>
                <a:gd name="connsiteX8" fmla="*/ 253360 w 754322"/>
                <a:gd name="connsiteY8" fmla="*/ 264877 h 685224"/>
                <a:gd name="connsiteX9" fmla="*/ 253360 w 754322"/>
                <a:gd name="connsiteY9" fmla="*/ 287909 h 685224"/>
                <a:gd name="connsiteX10" fmla="*/ 264877 w 754322"/>
                <a:gd name="connsiteY10" fmla="*/ 299426 h 685224"/>
                <a:gd name="connsiteX11" fmla="*/ 305184 w 754322"/>
                <a:gd name="connsiteY11" fmla="*/ 287909 h 685224"/>
                <a:gd name="connsiteX12" fmla="*/ 264877 w 754322"/>
                <a:gd name="connsiteY12" fmla="*/ 345491 h 685224"/>
                <a:gd name="connsiteX13" fmla="*/ 224569 w 754322"/>
                <a:gd name="connsiteY13" fmla="*/ 259118 h 685224"/>
                <a:gd name="connsiteX14" fmla="*/ 310942 w 754322"/>
                <a:gd name="connsiteY14" fmla="*/ 172746 h 685224"/>
                <a:gd name="connsiteX15" fmla="*/ 420348 w 754322"/>
                <a:gd name="connsiteY15" fmla="*/ 282151 h 685224"/>
                <a:gd name="connsiteX16" fmla="*/ 264877 w 754322"/>
                <a:gd name="connsiteY16" fmla="*/ 420348 h 685224"/>
                <a:gd name="connsiteX17" fmla="*/ 149713 w 754322"/>
                <a:gd name="connsiteY17" fmla="*/ 282151 h 685224"/>
                <a:gd name="connsiteX18" fmla="*/ 178504 w 754322"/>
                <a:gd name="connsiteY18" fmla="*/ 126680 h 685224"/>
                <a:gd name="connsiteX19" fmla="*/ 34549 w 754322"/>
                <a:gd name="connsiteY19" fmla="*/ 397315 h 685224"/>
                <a:gd name="connsiteX20" fmla="*/ 161229 w 754322"/>
                <a:gd name="connsiteY20" fmla="*/ 644917 h 685224"/>
                <a:gd name="connsiteX21" fmla="*/ 236086 w 754322"/>
                <a:gd name="connsiteY21" fmla="*/ 593093 h 685224"/>
                <a:gd name="connsiteX22" fmla="*/ 207295 w 754322"/>
                <a:gd name="connsiteY22" fmla="*/ 547028 h 685224"/>
                <a:gd name="connsiteX23" fmla="*/ 161229 w 754322"/>
                <a:gd name="connsiteY23" fmla="*/ 581577 h 685224"/>
                <a:gd name="connsiteX24" fmla="*/ 143955 w 754322"/>
                <a:gd name="connsiteY24" fmla="*/ 581577 h 685224"/>
                <a:gd name="connsiteX25" fmla="*/ 138196 w 754322"/>
                <a:gd name="connsiteY25" fmla="*/ 547028 h 685224"/>
                <a:gd name="connsiteX26" fmla="*/ 178504 w 754322"/>
                <a:gd name="connsiteY26" fmla="*/ 512479 h 685224"/>
                <a:gd name="connsiteX27" fmla="*/ 276393 w 754322"/>
                <a:gd name="connsiteY27" fmla="*/ 598851 h 685224"/>
                <a:gd name="connsiteX28" fmla="*/ 166987 w 754322"/>
                <a:gd name="connsiteY28" fmla="*/ 685224 h 685224"/>
                <a:gd name="connsiteX29" fmla="*/ 0 w 754322"/>
                <a:gd name="connsiteY29" fmla="*/ 431864 h 685224"/>
                <a:gd name="connsiteX30" fmla="*/ 460655 w 754322"/>
                <a:gd name="connsiteY30" fmla="*/ 0 h 685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54322" h="685224">
                  <a:moveTo>
                    <a:pt x="460655" y="0"/>
                  </a:moveTo>
                  <a:cubicBezTo>
                    <a:pt x="547028" y="0"/>
                    <a:pt x="673708" y="34549"/>
                    <a:pt x="754322" y="138196"/>
                  </a:cubicBezTo>
                  <a:cubicBezTo>
                    <a:pt x="737048" y="161229"/>
                    <a:pt x="708257" y="178504"/>
                    <a:pt x="685224" y="190020"/>
                  </a:cubicBezTo>
                  <a:cubicBezTo>
                    <a:pt x="610368" y="69098"/>
                    <a:pt x="512479" y="40307"/>
                    <a:pt x="414589" y="40307"/>
                  </a:cubicBezTo>
                  <a:cubicBezTo>
                    <a:pt x="287909" y="40307"/>
                    <a:pt x="161229" y="115164"/>
                    <a:pt x="161229" y="264877"/>
                  </a:cubicBezTo>
                  <a:cubicBezTo>
                    <a:pt x="161229" y="333975"/>
                    <a:pt x="195778" y="397315"/>
                    <a:pt x="276393" y="397315"/>
                  </a:cubicBezTo>
                  <a:cubicBezTo>
                    <a:pt x="328217" y="397315"/>
                    <a:pt x="385798" y="351249"/>
                    <a:pt x="385798" y="293668"/>
                  </a:cubicBezTo>
                  <a:cubicBezTo>
                    <a:pt x="385798" y="247602"/>
                    <a:pt x="345491" y="213053"/>
                    <a:pt x="310942" y="213053"/>
                  </a:cubicBezTo>
                  <a:cubicBezTo>
                    <a:pt x="293667" y="213053"/>
                    <a:pt x="253360" y="241844"/>
                    <a:pt x="253360" y="264877"/>
                  </a:cubicBezTo>
                  <a:lnTo>
                    <a:pt x="253360" y="287909"/>
                  </a:lnTo>
                  <a:cubicBezTo>
                    <a:pt x="259118" y="293668"/>
                    <a:pt x="253360" y="299426"/>
                    <a:pt x="264877" y="299426"/>
                  </a:cubicBezTo>
                  <a:cubicBezTo>
                    <a:pt x="282151" y="299426"/>
                    <a:pt x="305184" y="305184"/>
                    <a:pt x="305184" y="287909"/>
                  </a:cubicBezTo>
                  <a:cubicBezTo>
                    <a:pt x="305184" y="305184"/>
                    <a:pt x="282151" y="345491"/>
                    <a:pt x="264877" y="345491"/>
                  </a:cubicBezTo>
                  <a:cubicBezTo>
                    <a:pt x="224569" y="345491"/>
                    <a:pt x="224569" y="264877"/>
                    <a:pt x="224569" y="259118"/>
                  </a:cubicBezTo>
                  <a:cubicBezTo>
                    <a:pt x="224569" y="201537"/>
                    <a:pt x="253360" y="172746"/>
                    <a:pt x="310942" y="172746"/>
                  </a:cubicBezTo>
                  <a:cubicBezTo>
                    <a:pt x="380040" y="172746"/>
                    <a:pt x="420348" y="241844"/>
                    <a:pt x="420348" y="282151"/>
                  </a:cubicBezTo>
                  <a:cubicBezTo>
                    <a:pt x="420348" y="374282"/>
                    <a:pt x="333975" y="420348"/>
                    <a:pt x="264877" y="420348"/>
                  </a:cubicBezTo>
                  <a:cubicBezTo>
                    <a:pt x="166987" y="420348"/>
                    <a:pt x="149713" y="339733"/>
                    <a:pt x="149713" y="282151"/>
                  </a:cubicBezTo>
                  <a:cubicBezTo>
                    <a:pt x="149713" y="264877"/>
                    <a:pt x="166987" y="184262"/>
                    <a:pt x="178504" y="126680"/>
                  </a:cubicBezTo>
                  <a:cubicBezTo>
                    <a:pt x="57582" y="207295"/>
                    <a:pt x="34549" y="299426"/>
                    <a:pt x="34549" y="397315"/>
                  </a:cubicBezTo>
                  <a:cubicBezTo>
                    <a:pt x="34549" y="460655"/>
                    <a:pt x="51824" y="644917"/>
                    <a:pt x="161229" y="644917"/>
                  </a:cubicBezTo>
                  <a:cubicBezTo>
                    <a:pt x="195778" y="644917"/>
                    <a:pt x="236086" y="621884"/>
                    <a:pt x="236086" y="593093"/>
                  </a:cubicBezTo>
                  <a:cubicBezTo>
                    <a:pt x="236086" y="575819"/>
                    <a:pt x="218811" y="547028"/>
                    <a:pt x="207295" y="547028"/>
                  </a:cubicBezTo>
                  <a:cubicBezTo>
                    <a:pt x="190020" y="547028"/>
                    <a:pt x="178504" y="564302"/>
                    <a:pt x="161229" y="581577"/>
                  </a:cubicBezTo>
                  <a:lnTo>
                    <a:pt x="143955" y="581577"/>
                  </a:lnTo>
                  <a:cubicBezTo>
                    <a:pt x="143955" y="570060"/>
                    <a:pt x="138196" y="564302"/>
                    <a:pt x="138196" y="547028"/>
                  </a:cubicBezTo>
                  <a:cubicBezTo>
                    <a:pt x="138196" y="506720"/>
                    <a:pt x="166987" y="512479"/>
                    <a:pt x="178504" y="512479"/>
                  </a:cubicBezTo>
                  <a:cubicBezTo>
                    <a:pt x="230327" y="512479"/>
                    <a:pt x="276393" y="558544"/>
                    <a:pt x="276393" y="598851"/>
                  </a:cubicBezTo>
                  <a:cubicBezTo>
                    <a:pt x="276393" y="667950"/>
                    <a:pt x="201536" y="685224"/>
                    <a:pt x="166987" y="685224"/>
                  </a:cubicBezTo>
                  <a:cubicBezTo>
                    <a:pt x="23033" y="685224"/>
                    <a:pt x="0" y="506720"/>
                    <a:pt x="0" y="431864"/>
                  </a:cubicBezTo>
                  <a:cubicBezTo>
                    <a:pt x="0" y="184262"/>
                    <a:pt x="230327" y="0"/>
                    <a:pt x="460655" y="0"/>
                  </a:cubicBezTo>
                  <a:close/>
                </a:path>
              </a:pathLst>
            </a:custGeom>
            <a:gradFill>
              <a:gsLst>
                <a:gs pos="0">
                  <a:srgbClr val="BAD496">
                    <a:alpha val="64000"/>
                  </a:srgbClr>
                </a:gs>
                <a:gs pos="83000">
                  <a:srgbClr val="BAD496">
                    <a:alpha val="0"/>
                  </a:srgbClr>
                </a:gs>
              </a:gsLst>
              <a:lin ang="0" scaled="1"/>
            </a:gradFill>
            <a:ln w="575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rgbClr val="263238"/>
                </a:solidFill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555CA7E8-05A7-0134-DE2B-C0C2C31DE9DC}"/>
                </a:ext>
              </a:extLst>
            </p:cNvPr>
            <p:cNvSpPr txBox="1"/>
            <p:nvPr/>
          </p:nvSpPr>
          <p:spPr>
            <a:xfrm>
              <a:off x="3509765" y="2629654"/>
              <a:ext cx="225468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799B69"/>
                  </a:solidFill>
                  <a:latin typeface="阿里妈妈东方大楷" pitchFamily="2" charset="-122"/>
                  <a:ea typeface="阿里妈妈东方大楷" pitchFamily="2" charset="-122"/>
                </a:rPr>
                <a:t>添加标题文本</a:t>
              </a: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4B968E8C-2008-98E2-80EE-6F7F03B1C5CA}"/>
              </a:ext>
            </a:extLst>
          </p:cNvPr>
          <p:cNvSpPr txBox="1"/>
          <p:nvPr/>
        </p:nvSpPr>
        <p:spPr>
          <a:xfrm>
            <a:off x="892669" y="201106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rgbClr val="799B69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3600" b="1" dirty="0">
              <a:solidFill>
                <a:srgbClr val="799B69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6" name="target_126420" descr="D:\51PPT模板网\51pptmoban.com\图片001.jpg">
            <a:extLst>
              <a:ext uri="{FF2B5EF4-FFF2-40B4-BE49-F238E27FC236}">
                <a16:creationId xmlns:a16="http://schemas.microsoft.com/office/drawing/2014/main" id="{DBF3ED72-F32E-7DA6-AD19-312A1280A212}"/>
              </a:ext>
            </a:extLst>
          </p:cNvPr>
          <p:cNvSpPr>
            <a:spLocks noChangeAspect="1"/>
          </p:cNvSpPr>
          <p:nvPr/>
        </p:nvSpPr>
        <p:spPr bwMode="auto">
          <a:xfrm>
            <a:off x="4823175" y="3092119"/>
            <a:ext cx="447676" cy="446836"/>
          </a:xfrm>
          <a:custGeom>
            <a:avLst/>
            <a:gdLst>
              <a:gd name="connsiteX0" fmla="*/ 290910 w 605702"/>
              <a:gd name="connsiteY0" fmla="*/ 156336 h 604568"/>
              <a:gd name="connsiteX1" fmla="*/ 335849 w 605702"/>
              <a:gd name="connsiteY1" fmla="*/ 164992 h 604568"/>
              <a:gd name="connsiteX2" fmla="*/ 288310 w 605702"/>
              <a:gd name="connsiteY2" fmla="*/ 212456 h 604568"/>
              <a:gd name="connsiteX3" fmla="*/ 203632 w 605702"/>
              <a:gd name="connsiteY3" fmla="*/ 244717 h 604568"/>
              <a:gd name="connsiteX4" fmla="*/ 203632 w 605702"/>
              <a:gd name="connsiteY4" fmla="*/ 401388 h 604568"/>
              <a:gd name="connsiteX5" fmla="*/ 360547 w 605702"/>
              <a:gd name="connsiteY5" fmla="*/ 401388 h 604568"/>
              <a:gd name="connsiteX6" fmla="*/ 392859 w 605702"/>
              <a:gd name="connsiteY6" fmla="*/ 316749 h 604568"/>
              <a:gd name="connsiteX7" fmla="*/ 440397 w 605702"/>
              <a:gd name="connsiteY7" fmla="*/ 269284 h 604568"/>
              <a:gd name="connsiteX8" fmla="*/ 400287 w 605702"/>
              <a:gd name="connsiteY8" fmla="*/ 441065 h 604568"/>
              <a:gd name="connsiteX9" fmla="*/ 163892 w 605702"/>
              <a:gd name="connsiteY9" fmla="*/ 441065 h 604568"/>
              <a:gd name="connsiteX10" fmla="*/ 163892 w 605702"/>
              <a:gd name="connsiteY10" fmla="*/ 205040 h 604568"/>
              <a:gd name="connsiteX11" fmla="*/ 290910 w 605702"/>
              <a:gd name="connsiteY11" fmla="*/ 156336 h 604568"/>
              <a:gd name="connsiteX12" fmla="*/ 246542 w 605702"/>
              <a:gd name="connsiteY12" fmla="*/ 43775 h 604568"/>
              <a:gd name="connsiteX13" fmla="*/ 422196 w 605702"/>
              <a:gd name="connsiteY13" fmla="*/ 78723 h 604568"/>
              <a:gd name="connsiteX14" fmla="*/ 376794 w 605702"/>
              <a:gd name="connsiteY14" fmla="*/ 124054 h 604568"/>
              <a:gd name="connsiteX15" fmla="*/ 126109 w 605702"/>
              <a:gd name="connsiteY15" fmla="*/ 167345 h 604568"/>
              <a:gd name="connsiteX16" fmla="*/ 126109 w 605702"/>
              <a:gd name="connsiteY16" fmla="*/ 478820 h 604568"/>
              <a:gd name="connsiteX17" fmla="*/ 438073 w 605702"/>
              <a:gd name="connsiteY17" fmla="*/ 478820 h 604568"/>
              <a:gd name="connsiteX18" fmla="*/ 481432 w 605702"/>
              <a:gd name="connsiteY18" fmla="*/ 228527 h 604568"/>
              <a:gd name="connsiteX19" fmla="*/ 526741 w 605702"/>
              <a:gd name="connsiteY19" fmla="*/ 183011 h 604568"/>
              <a:gd name="connsiteX20" fmla="*/ 481432 w 605702"/>
              <a:gd name="connsiteY20" fmla="*/ 522111 h 604568"/>
              <a:gd name="connsiteX21" fmla="*/ 82657 w 605702"/>
              <a:gd name="connsiteY21" fmla="*/ 522111 h 604568"/>
              <a:gd name="connsiteX22" fmla="*/ 82657 w 605702"/>
              <a:gd name="connsiteY22" fmla="*/ 123961 h 604568"/>
              <a:gd name="connsiteX23" fmla="*/ 246542 w 605702"/>
              <a:gd name="connsiteY23" fmla="*/ 43775 h 604568"/>
              <a:gd name="connsiteX24" fmla="*/ 536061 w 605702"/>
              <a:gd name="connsiteY24" fmla="*/ 0 h 604568"/>
              <a:gd name="connsiteX25" fmla="*/ 544232 w 605702"/>
              <a:gd name="connsiteY25" fmla="*/ 61368 h 604568"/>
              <a:gd name="connsiteX26" fmla="*/ 605702 w 605702"/>
              <a:gd name="connsiteY26" fmla="*/ 69526 h 604568"/>
              <a:gd name="connsiteX27" fmla="*/ 524361 w 605702"/>
              <a:gd name="connsiteY27" fmla="*/ 150732 h 604568"/>
              <a:gd name="connsiteX28" fmla="*/ 498361 w 605702"/>
              <a:gd name="connsiteY28" fmla="*/ 147302 h 604568"/>
              <a:gd name="connsiteX29" fmla="*/ 337721 w 605702"/>
              <a:gd name="connsiteY29" fmla="*/ 307767 h 604568"/>
              <a:gd name="connsiteX30" fmla="*/ 339764 w 605702"/>
              <a:gd name="connsiteY30" fmla="*/ 323063 h 604568"/>
              <a:gd name="connsiteX31" fmla="*/ 282101 w 605702"/>
              <a:gd name="connsiteY31" fmla="*/ 380630 h 604568"/>
              <a:gd name="connsiteX32" fmla="*/ 224437 w 605702"/>
              <a:gd name="connsiteY32" fmla="*/ 323063 h 604568"/>
              <a:gd name="connsiteX33" fmla="*/ 282101 w 605702"/>
              <a:gd name="connsiteY33" fmla="*/ 265495 h 604568"/>
              <a:gd name="connsiteX34" fmla="*/ 297422 w 605702"/>
              <a:gd name="connsiteY34" fmla="*/ 267535 h 604568"/>
              <a:gd name="connsiteX35" fmla="*/ 458155 w 605702"/>
              <a:gd name="connsiteY35" fmla="*/ 107162 h 604568"/>
              <a:gd name="connsiteX36" fmla="*/ 454719 w 605702"/>
              <a:gd name="connsiteY36" fmla="*/ 81206 h 604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5702" h="604568">
                <a:moveTo>
                  <a:pt x="290910" y="156336"/>
                </a:moveTo>
                <a:cubicBezTo>
                  <a:pt x="306137" y="157147"/>
                  <a:pt x="321272" y="160032"/>
                  <a:pt x="335849" y="164992"/>
                </a:cubicBezTo>
                <a:lnTo>
                  <a:pt x="288310" y="212456"/>
                </a:lnTo>
                <a:cubicBezTo>
                  <a:pt x="257856" y="210695"/>
                  <a:pt x="226844" y="221449"/>
                  <a:pt x="203632" y="244717"/>
                </a:cubicBezTo>
                <a:cubicBezTo>
                  <a:pt x="160271" y="287918"/>
                  <a:pt x="160271" y="358187"/>
                  <a:pt x="203632" y="401388"/>
                </a:cubicBezTo>
                <a:cubicBezTo>
                  <a:pt x="246900" y="444680"/>
                  <a:pt x="317279" y="444680"/>
                  <a:pt x="360547" y="401388"/>
                </a:cubicBezTo>
                <a:cubicBezTo>
                  <a:pt x="383852" y="378211"/>
                  <a:pt x="394623" y="347156"/>
                  <a:pt x="392859" y="316749"/>
                </a:cubicBezTo>
                <a:lnTo>
                  <a:pt x="440397" y="269284"/>
                </a:lnTo>
                <a:cubicBezTo>
                  <a:pt x="460267" y="327595"/>
                  <a:pt x="446897" y="394620"/>
                  <a:pt x="400287" y="441065"/>
                </a:cubicBezTo>
                <a:cubicBezTo>
                  <a:pt x="335106" y="506236"/>
                  <a:pt x="229073" y="506236"/>
                  <a:pt x="163892" y="441065"/>
                </a:cubicBezTo>
                <a:cubicBezTo>
                  <a:pt x="98619" y="375987"/>
                  <a:pt x="98619" y="270118"/>
                  <a:pt x="163892" y="205040"/>
                </a:cubicBezTo>
                <a:cubicBezTo>
                  <a:pt x="198711" y="170137"/>
                  <a:pt x="245228" y="153902"/>
                  <a:pt x="290910" y="156336"/>
                </a:cubicBezTo>
                <a:close/>
                <a:moveTo>
                  <a:pt x="246542" y="43775"/>
                </a:moveTo>
                <a:cubicBezTo>
                  <a:pt x="306463" y="36243"/>
                  <a:pt x="368345" y="47900"/>
                  <a:pt x="422196" y="78723"/>
                </a:cubicBezTo>
                <a:lnTo>
                  <a:pt x="376794" y="124054"/>
                </a:lnTo>
                <a:cubicBezTo>
                  <a:pt x="294811" y="85305"/>
                  <a:pt x="193980" y="99581"/>
                  <a:pt x="126109" y="167345"/>
                </a:cubicBezTo>
                <a:cubicBezTo>
                  <a:pt x="39948" y="253371"/>
                  <a:pt x="39948" y="392793"/>
                  <a:pt x="126109" y="478820"/>
                </a:cubicBezTo>
                <a:cubicBezTo>
                  <a:pt x="212271" y="564846"/>
                  <a:pt x="351912" y="564846"/>
                  <a:pt x="438073" y="478820"/>
                </a:cubicBezTo>
                <a:cubicBezTo>
                  <a:pt x="505944" y="411055"/>
                  <a:pt x="520428" y="310382"/>
                  <a:pt x="481432" y="228527"/>
                </a:cubicBezTo>
                <a:lnTo>
                  <a:pt x="526741" y="183011"/>
                </a:lnTo>
                <a:cubicBezTo>
                  <a:pt x="588484" y="290544"/>
                  <a:pt x="573350" y="430244"/>
                  <a:pt x="481432" y="522111"/>
                </a:cubicBezTo>
                <a:cubicBezTo>
                  <a:pt x="371316" y="632054"/>
                  <a:pt x="192866" y="632054"/>
                  <a:pt x="82657" y="522111"/>
                </a:cubicBezTo>
                <a:cubicBezTo>
                  <a:pt x="-27552" y="412168"/>
                  <a:pt x="-27552" y="233997"/>
                  <a:pt x="82657" y="123961"/>
                </a:cubicBezTo>
                <a:cubicBezTo>
                  <a:pt x="128662" y="78028"/>
                  <a:pt x="186622" y="51307"/>
                  <a:pt x="246542" y="43775"/>
                </a:cubicBezTo>
                <a:close/>
                <a:moveTo>
                  <a:pt x="536061" y="0"/>
                </a:moveTo>
                <a:lnTo>
                  <a:pt x="544232" y="61368"/>
                </a:lnTo>
                <a:lnTo>
                  <a:pt x="605702" y="69526"/>
                </a:lnTo>
                <a:lnTo>
                  <a:pt x="524361" y="150732"/>
                </a:lnTo>
                <a:lnTo>
                  <a:pt x="498361" y="147302"/>
                </a:lnTo>
                <a:lnTo>
                  <a:pt x="337721" y="307767"/>
                </a:lnTo>
                <a:cubicBezTo>
                  <a:pt x="339021" y="312588"/>
                  <a:pt x="339764" y="317779"/>
                  <a:pt x="339764" y="323063"/>
                </a:cubicBezTo>
                <a:cubicBezTo>
                  <a:pt x="339764" y="354859"/>
                  <a:pt x="313950" y="380630"/>
                  <a:pt x="282101" y="380630"/>
                </a:cubicBezTo>
                <a:cubicBezTo>
                  <a:pt x="250251" y="380630"/>
                  <a:pt x="224437" y="354859"/>
                  <a:pt x="224437" y="323063"/>
                </a:cubicBezTo>
                <a:cubicBezTo>
                  <a:pt x="224437" y="291266"/>
                  <a:pt x="250251" y="265495"/>
                  <a:pt x="282101" y="265495"/>
                </a:cubicBezTo>
                <a:cubicBezTo>
                  <a:pt x="287393" y="265495"/>
                  <a:pt x="292500" y="266237"/>
                  <a:pt x="297422" y="267535"/>
                </a:cubicBezTo>
                <a:lnTo>
                  <a:pt x="458155" y="107162"/>
                </a:lnTo>
                <a:lnTo>
                  <a:pt x="454719" y="81206"/>
                </a:ln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" name="residential_122365">
            <a:extLst>
              <a:ext uri="{FF2B5EF4-FFF2-40B4-BE49-F238E27FC236}">
                <a16:creationId xmlns:a16="http://schemas.microsoft.com/office/drawing/2014/main" id="{7C0C69A5-3B5B-3F35-6052-F88DF8FE9D8E}"/>
              </a:ext>
            </a:extLst>
          </p:cNvPr>
          <p:cNvSpPr>
            <a:spLocks noChangeAspect="1"/>
          </p:cNvSpPr>
          <p:nvPr/>
        </p:nvSpPr>
        <p:spPr bwMode="auto">
          <a:xfrm>
            <a:off x="10178574" y="3065366"/>
            <a:ext cx="447676" cy="447050"/>
          </a:xfrm>
          <a:custGeom>
            <a:avLst/>
            <a:gdLst>
              <a:gd name="connsiteX0" fmla="*/ 64421 w 606933"/>
              <a:gd name="connsiteY0" fmla="*/ 368927 h 606087"/>
              <a:gd name="connsiteX1" fmla="*/ 64421 w 606933"/>
              <a:gd name="connsiteY1" fmla="*/ 408886 h 606087"/>
              <a:gd name="connsiteX2" fmla="*/ 218970 w 606933"/>
              <a:gd name="connsiteY2" fmla="*/ 408886 h 606087"/>
              <a:gd name="connsiteX3" fmla="*/ 218970 w 606933"/>
              <a:gd name="connsiteY3" fmla="*/ 368927 h 606087"/>
              <a:gd name="connsiteX4" fmla="*/ 387986 w 606933"/>
              <a:gd name="connsiteY4" fmla="*/ 368912 h 606087"/>
              <a:gd name="connsiteX5" fmla="*/ 387986 w 606933"/>
              <a:gd name="connsiteY5" fmla="*/ 408874 h 606087"/>
              <a:gd name="connsiteX6" fmla="*/ 542419 w 606933"/>
              <a:gd name="connsiteY6" fmla="*/ 408874 h 606087"/>
              <a:gd name="connsiteX7" fmla="*/ 542419 w 606933"/>
              <a:gd name="connsiteY7" fmla="*/ 368912 h 606087"/>
              <a:gd name="connsiteX8" fmla="*/ 64421 w 606933"/>
              <a:gd name="connsiteY8" fmla="*/ 271725 h 606087"/>
              <a:gd name="connsiteX9" fmla="*/ 64421 w 606933"/>
              <a:gd name="connsiteY9" fmla="*/ 311685 h 606087"/>
              <a:gd name="connsiteX10" fmla="*/ 218970 w 606933"/>
              <a:gd name="connsiteY10" fmla="*/ 311685 h 606087"/>
              <a:gd name="connsiteX11" fmla="*/ 218970 w 606933"/>
              <a:gd name="connsiteY11" fmla="*/ 271725 h 606087"/>
              <a:gd name="connsiteX12" fmla="*/ 387986 w 606933"/>
              <a:gd name="connsiteY12" fmla="*/ 271704 h 606087"/>
              <a:gd name="connsiteX13" fmla="*/ 387986 w 606933"/>
              <a:gd name="connsiteY13" fmla="*/ 311666 h 606087"/>
              <a:gd name="connsiteX14" fmla="*/ 542419 w 606933"/>
              <a:gd name="connsiteY14" fmla="*/ 311666 h 606087"/>
              <a:gd name="connsiteX15" fmla="*/ 542419 w 606933"/>
              <a:gd name="connsiteY15" fmla="*/ 271704 h 606087"/>
              <a:gd name="connsiteX16" fmla="*/ 64421 w 606933"/>
              <a:gd name="connsiteY16" fmla="*/ 174524 h 606087"/>
              <a:gd name="connsiteX17" fmla="*/ 64421 w 606933"/>
              <a:gd name="connsiteY17" fmla="*/ 214483 h 606087"/>
              <a:gd name="connsiteX18" fmla="*/ 218970 w 606933"/>
              <a:gd name="connsiteY18" fmla="*/ 214483 h 606087"/>
              <a:gd name="connsiteX19" fmla="*/ 218970 w 606933"/>
              <a:gd name="connsiteY19" fmla="*/ 174524 h 606087"/>
              <a:gd name="connsiteX20" fmla="*/ 387986 w 606933"/>
              <a:gd name="connsiteY20" fmla="*/ 174496 h 606087"/>
              <a:gd name="connsiteX21" fmla="*/ 387986 w 606933"/>
              <a:gd name="connsiteY21" fmla="*/ 214458 h 606087"/>
              <a:gd name="connsiteX22" fmla="*/ 542419 w 606933"/>
              <a:gd name="connsiteY22" fmla="*/ 214458 h 606087"/>
              <a:gd name="connsiteX23" fmla="*/ 542419 w 606933"/>
              <a:gd name="connsiteY23" fmla="*/ 174496 h 606087"/>
              <a:gd name="connsiteX24" fmla="*/ 323472 w 606933"/>
              <a:gd name="connsiteY24" fmla="*/ 97169 h 606087"/>
              <a:gd name="connsiteX25" fmla="*/ 606933 w 606933"/>
              <a:gd name="connsiteY25" fmla="*/ 97169 h 606087"/>
              <a:gd name="connsiteX26" fmla="*/ 606933 w 606933"/>
              <a:gd name="connsiteY26" fmla="*/ 606087 h 606087"/>
              <a:gd name="connsiteX27" fmla="*/ 485207 w 606933"/>
              <a:gd name="connsiteY27" fmla="*/ 606087 h 606087"/>
              <a:gd name="connsiteX28" fmla="*/ 485207 w 606933"/>
              <a:gd name="connsiteY28" fmla="*/ 513974 h 606087"/>
              <a:gd name="connsiteX29" fmla="*/ 445198 w 606933"/>
              <a:gd name="connsiteY29" fmla="*/ 513974 h 606087"/>
              <a:gd name="connsiteX30" fmla="*/ 445198 w 606933"/>
              <a:gd name="connsiteY30" fmla="*/ 606087 h 606087"/>
              <a:gd name="connsiteX31" fmla="*/ 323472 w 606933"/>
              <a:gd name="connsiteY31" fmla="*/ 606087 h 606087"/>
              <a:gd name="connsiteX32" fmla="*/ 64421 w 606933"/>
              <a:gd name="connsiteY32" fmla="*/ 77222 h 606087"/>
              <a:gd name="connsiteX33" fmla="*/ 64421 w 606933"/>
              <a:gd name="connsiteY33" fmla="*/ 117181 h 606087"/>
              <a:gd name="connsiteX34" fmla="*/ 218970 w 606933"/>
              <a:gd name="connsiteY34" fmla="*/ 117181 h 606087"/>
              <a:gd name="connsiteX35" fmla="*/ 218970 w 606933"/>
              <a:gd name="connsiteY35" fmla="*/ 77222 h 606087"/>
              <a:gd name="connsiteX36" fmla="*/ 0 w 606933"/>
              <a:gd name="connsiteY36" fmla="*/ 0 h 606087"/>
              <a:gd name="connsiteX37" fmla="*/ 283391 w 606933"/>
              <a:gd name="connsiteY37" fmla="*/ 0 h 606087"/>
              <a:gd name="connsiteX38" fmla="*/ 283391 w 606933"/>
              <a:gd name="connsiteY38" fmla="*/ 606087 h 606087"/>
              <a:gd name="connsiteX39" fmla="*/ 161752 w 606933"/>
              <a:gd name="connsiteY39" fmla="*/ 606087 h 606087"/>
              <a:gd name="connsiteX40" fmla="*/ 161752 w 606933"/>
              <a:gd name="connsiteY40" fmla="*/ 513980 h 606087"/>
              <a:gd name="connsiteX41" fmla="*/ 121739 w 606933"/>
              <a:gd name="connsiteY41" fmla="*/ 513980 h 606087"/>
              <a:gd name="connsiteX42" fmla="*/ 121739 w 606933"/>
              <a:gd name="connsiteY42" fmla="*/ 606087 h 606087"/>
              <a:gd name="connsiteX43" fmla="*/ 0 w 606933"/>
              <a:gd name="connsiteY43" fmla="*/ 606087 h 606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6933" h="606087">
                <a:moveTo>
                  <a:pt x="64421" y="368927"/>
                </a:moveTo>
                <a:lnTo>
                  <a:pt x="64421" y="408886"/>
                </a:lnTo>
                <a:lnTo>
                  <a:pt x="218970" y="408886"/>
                </a:lnTo>
                <a:lnTo>
                  <a:pt x="218970" y="368927"/>
                </a:lnTo>
                <a:close/>
                <a:moveTo>
                  <a:pt x="387986" y="368912"/>
                </a:moveTo>
                <a:lnTo>
                  <a:pt x="387986" y="408874"/>
                </a:lnTo>
                <a:lnTo>
                  <a:pt x="542419" y="408874"/>
                </a:lnTo>
                <a:lnTo>
                  <a:pt x="542419" y="368912"/>
                </a:lnTo>
                <a:close/>
                <a:moveTo>
                  <a:pt x="64421" y="271725"/>
                </a:moveTo>
                <a:lnTo>
                  <a:pt x="64421" y="311685"/>
                </a:lnTo>
                <a:lnTo>
                  <a:pt x="218970" y="311685"/>
                </a:lnTo>
                <a:lnTo>
                  <a:pt x="218970" y="271725"/>
                </a:lnTo>
                <a:close/>
                <a:moveTo>
                  <a:pt x="387986" y="271704"/>
                </a:moveTo>
                <a:lnTo>
                  <a:pt x="387986" y="311666"/>
                </a:lnTo>
                <a:lnTo>
                  <a:pt x="542419" y="311666"/>
                </a:lnTo>
                <a:lnTo>
                  <a:pt x="542419" y="271704"/>
                </a:lnTo>
                <a:close/>
                <a:moveTo>
                  <a:pt x="64421" y="174524"/>
                </a:moveTo>
                <a:lnTo>
                  <a:pt x="64421" y="214483"/>
                </a:lnTo>
                <a:lnTo>
                  <a:pt x="218970" y="214483"/>
                </a:lnTo>
                <a:lnTo>
                  <a:pt x="218970" y="174524"/>
                </a:lnTo>
                <a:close/>
                <a:moveTo>
                  <a:pt x="387986" y="174496"/>
                </a:moveTo>
                <a:lnTo>
                  <a:pt x="387986" y="214458"/>
                </a:lnTo>
                <a:lnTo>
                  <a:pt x="542419" y="214458"/>
                </a:lnTo>
                <a:lnTo>
                  <a:pt x="542419" y="174496"/>
                </a:lnTo>
                <a:close/>
                <a:moveTo>
                  <a:pt x="323472" y="97169"/>
                </a:moveTo>
                <a:lnTo>
                  <a:pt x="606933" y="97169"/>
                </a:lnTo>
                <a:lnTo>
                  <a:pt x="606933" y="606087"/>
                </a:lnTo>
                <a:lnTo>
                  <a:pt x="485207" y="606087"/>
                </a:lnTo>
                <a:lnTo>
                  <a:pt x="485207" y="513974"/>
                </a:lnTo>
                <a:lnTo>
                  <a:pt x="445198" y="513974"/>
                </a:lnTo>
                <a:lnTo>
                  <a:pt x="445198" y="606087"/>
                </a:lnTo>
                <a:lnTo>
                  <a:pt x="323472" y="606087"/>
                </a:lnTo>
                <a:close/>
                <a:moveTo>
                  <a:pt x="64421" y="77222"/>
                </a:moveTo>
                <a:lnTo>
                  <a:pt x="64421" y="117181"/>
                </a:lnTo>
                <a:lnTo>
                  <a:pt x="218970" y="117181"/>
                </a:lnTo>
                <a:lnTo>
                  <a:pt x="218970" y="77222"/>
                </a:lnTo>
                <a:close/>
                <a:moveTo>
                  <a:pt x="0" y="0"/>
                </a:moveTo>
                <a:lnTo>
                  <a:pt x="283391" y="0"/>
                </a:lnTo>
                <a:lnTo>
                  <a:pt x="283391" y="606087"/>
                </a:lnTo>
                <a:lnTo>
                  <a:pt x="161752" y="606087"/>
                </a:lnTo>
                <a:lnTo>
                  <a:pt x="161752" y="513980"/>
                </a:lnTo>
                <a:lnTo>
                  <a:pt x="121739" y="513980"/>
                </a:lnTo>
                <a:lnTo>
                  <a:pt x="121739" y="606087"/>
                </a:lnTo>
                <a:lnTo>
                  <a:pt x="0" y="606087"/>
                </a:ln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D314CE6A-320E-0008-0B98-99057F73960A}"/>
              </a:ext>
            </a:extLst>
          </p:cNvPr>
          <p:cNvSpPr/>
          <p:nvPr/>
        </p:nvSpPr>
        <p:spPr>
          <a:xfrm>
            <a:off x="1258784" y="3990109"/>
            <a:ext cx="4465122" cy="33250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>
            <a:solidFill>
              <a:srgbClr val="82A371"/>
            </a:solidFill>
            <a:prstDash val="solid"/>
            <a:miter/>
          </a:ln>
          <a:effectLst>
            <a:outerShdw dist="63500" dir="5400000" algn="t" rotWithShape="0">
              <a:srgbClr val="799B69">
                <a:alpha val="4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1">
              <a:solidFill>
                <a:srgbClr val="263238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C0D037B9-AEE5-2068-6AA4-9CC8EA2FB58D}"/>
              </a:ext>
            </a:extLst>
          </p:cNvPr>
          <p:cNvSpPr/>
          <p:nvPr/>
        </p:nvSpPr>
        <p:spPr>
          <a:xfrm>
            <a:off x="1428998" y="4120737"/>
            <a:ext cx="4108862" cy="2006930"/>
          </a:xfrm>
          <a:prstGeom prst="rect">
            <a:avLst/>
          </a:prstGeom>
          <a:solidFill>
            <a:schemeClr val="bg1"/>
          </a:solidFill>
          <a:ln w="12700" cap="flat">
            <a:noFill/>
            <a:prstDash val="solid"/>
            <a:miter/>
          </a:ln>
          <a:effectLst>
            <a:outerShdw dist="63500" dir="2700000" algn="tl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1">
              <a:solidFill>
                <a:srgbClr val="263238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22" name="promotion_115911">
            <a:extLst>
              <a:ext uri="{FF2B5EF4-FFF2-40B4-BE49-F238E27FC236}">
                <a16:creationId xmlns:a16="http://schemas.microsoft.com/office/drawing/2014/main" id="{575FB782-EDCB-648D-CE38-ECCD0058D096}"/>
              </a:ext>
            </a:extLst>
          </p:cNvPr>
          <p:cNvSpPr>
            <a:spLocks noChangeAspect="1"/>
          </p:cNvSpPr>
          <p:nvPr/>
        </p:nvSpPr>
        <p:spPr bwMode="auto">
          <a:xfrm>
            <a:off x="4884159" y="5556113"/>
            <a:ext cx="447676" cy="410906"/>
          </a:xfrm>
          <a:custGeom>
            <a:avLst/>
            <a:gdLst>
              <a:gd name="connsiteX0" fmla="*/ 93434 w 608426"/>
              <a:gd name="connsiteY0" fmla="*/ 245427 h 558455"/>
              <a:gd name="connsiteX1" fmla="*/ 105418 w 608426"/>
              <a:gd name="connsiteY1" fmla="*/ 251565 h 558455"/>
              <a:gd name="connsiteX2" fmla="*/ 184086 w 608426"/>
              <a:gd name="connsiteY2" fmla="*/ 358669 h 558455"/>
              <a:gd name="connsiteX3" fmla="*/ 185315 w 608426"/>
              <a:gd name="connsiteY3" fmla="*/ 374167 h 558455"/>
              <a:gd name="connsiteX4" fmla="*/ 172101 w 608426"/>
              <a:gd name="connsiteY4" fmla="*/ 382300 h 558455"/>
              <a:gd name="connsiteX5" fmla="*/ 139835 w 608426"/>
              <a:gd name="connsiteY5" fmla="*/ 382300 h 558455"/>
              <a:gd name="connsiteX6" fmla="*/ 139835 w 608426"/>
              <a:gd name="connsiteY6" fmla="*/ 543571 h 558455"/>
              <a:gd name="connsiteX7" fmla="*/ 124931 w 608426"/>
              <a:gd name="connsiteY7" fmla="*/ 558455 h 558455"/>
              <a:gd name="connsiteX8" fmla="*/ 61936 w 608426"/>
              <a:gd name="connsiteY8" fmla="*/ 558455 h 558455"/>
              <a:gd name="connsiteX9" fmla="*/ 47186 w 608426"/>
              <a:gd name="connsiteY9" fmla="*/ 543571 h 558455"/>
              <a:gd name="connsiteX10" fmla="*/ 47186 w 608426"/>
              <a:gd name="connsiteY10" fmla="*/ 382300 h 558455"/>
              <a:gd name="connsiteX11" fmla="*/ 14766 w 608426"/>
              <a:gd name="connsiteY11" fmla="*/ 382300 h 558455"/>
              <a:gd name="connsiteX12" fmla="*/ 1552 w 608426"/>
              <a:gd name="connsiteY12" fmla="*/ 374167 h 558455"/>
              <a:gd name="connsiteX13" fmla="*/ 2935 w 608426"/>
              <a:gd name="connsiteY13" fmla="*/ 358669 h 558455"/>
              <a:gd name="connsiteX14" fmla="*/ 81603 w 608426"/>
              <a:gd name="connsiteY14" fmla="*/ 251565 h 558455"/>
              <a:gd name="connsiteX15" fmla="*/ 93434 w 608426"/>
              <a:gd name="connsiteY15" fmla="*/ 245427 h 558455"/>
              <a:gd name="connsiteX16" fmla="*/ 259204 w 608426"/>
              <a:gd name="connsiteY16" fmla="*/ 157855 h 558455"/>
              <a:gd name="connsiteX17" fmla="*/ 271035 w 608426"/>
              <a:gd name="connsiteY17" fmla="*/ 163839 h 558455"/>
              <a:gd name="connsiteX18" fmla="*/ 349703 w 608426"/>
              <a:gd name="connsiteY18" fmla="*/ 271085 h 558455"/>
              <a:gd name="connsiteX19" fmla="*/ 351086 w 608426"/>
              <a:gd name="connsiteY19" fmla="*/ 286581 h 558455"/>
              <a:gd name="connsiteX20" fmla="*/ 337872 w 608426"/>
              <a:gd name="connsiteY20" fmla="*/ 294559 h 558455"/>
              <a:gd name="connsiteX21" fmla="*/ 305452 w 608426"/>
              <a:gd name="connsiteY21" fmla="*/ 294559 h 558455"/>
              <a:gd name="connsiteX22" fmla="*/ 305452 w 608426"/>
              <a:gd name="connsiteY22" fmla="*/ 543572 h 558455"/>
              <a:gd name="connsiteX23" fmla="*/ 290702 w 608426"/>
              <a:gd name="connsiteY23" fmla="*/ 558455 h 558455"/>
              <a:gd name="connsiteX24" fmla="*/ 227707 w 608426"/>
              <a:gd name="connsiteY24" fmla="*/ 558455 h 558455"/>
              <a:gd name="connsiteX25" fmla="*/ 212803 w 608426"/>
              <a:gd name="connsiteY25" fmla="*/ 543572 h 558455"/>
              <a:gd name="connsiteX26" fmla="*/ 212803 w 608426"/>
              <a:gd name="connsiteY26" fmla="*/ 294559 h 558455"/>
              <a:gd name="connsiteX27" fmla="*/ 180537 w 608426"/>
              <a:gd name="connsiteY27" fmla="*/ 294559 h 558455"/>
              <a:gd name="connsiteX28" fmla="*/ 167323 w 608426"/>
              <a:gd name="connsiteY28" fmla="*/ 286581 h 558455"/>
              <a:gd name="connsiteX29" fmla="*/ 168552 w 608426"/>
              <a:gd name="connsiteY29" fmla="*/ 271085 h 558455"/>
              <a:gd name="connsiteX30" fmla="*/ 247220 w 608426"/>
              <a:gd name="connsiteY30" fmla="*/ 163839 h 558455"/>
              <a:gd name="connsiteX31" fmla="*/ 259204 w 608426"/>
              <a:gd name="connsiteY31" fmla="*/ 157855 h 558455"/>
              <a:gd name="connsiteX32" fmla="*/ 446012 w 608426"/>
              <a:gd name="connsiteY32" fmla="*/ 156011 h 558455"/>
              <a:gd name="connsiteX33" fmla="*/ 451390 w 608426"/>
              <a:gd name="connsiteY33" fmla="*/ 159693 h 558455"/>
              <a:gd name="connsiteX34" fmla="*/ 490572 w 608426"/>
              <a:gd name="connsiteY34" fmla="*/ 267094 h 558455"/>
              <a:gd name="connsiteX35" fmla="*/ 503787 w 608426"/>
              <a:gd name="connsiteY35" fmla="*/ 267094 h 558455"/>
              <a:gd name="connsiteX36" fmla="*/ 542969 w 608426"/>
              <a:gd name="connsiteY36" fmla="*/ 159693 h 558455"/>
              <a:gd name="connsiteX37" fmla="*/ 550191 w 608426"/>
              <a:gd name="connsiteY37" fmla="*/ 156165 h 558455"/>
              <a:gd name="connsiteX38" fmla="*/ 568783 w 608426"/>
              <a:gd name="connsiteY38" fmla="*/ 161841 h 558455"/>
              <a:gd name="connsiteX39" fmla="*/ 568937 w 608426"/>
              <a:gd name="connsiteY39" fmla="*/ 161995 h 558455"/>
              <a:gd name="connsiteX40" fmla="*/ 608426 w 608426"/>
              <a:gd name="connsiteY40" fmla="*/ 216462 h 558455"/>
              <a:gd name="connsiteX41" fmla="*/ 608426 w 608426"/>
              <a:gd name="connsiteY41" fmla="*/ 330306 h 558455"/>
              <a:gd name="connsiteX42" fmla="*/ 607504 w 608426"/>
              <a:gd name="connsiteY42" fmla="*/ 333375 h 558455"/>
              <a:gd name="connsiteX43" fmla="*/ 566632 w 608426"/>
              <a:gd name="connsiteY43" fmla="*/ 395514 h 558455"/>
              <a:gd name="connsiteX44" fmla="*/ 566632 w 608426"/>
              <a:gd name="connsiteY44" fmla="*/ 552625 h 558455"/>
              <a:gd name="connsiteX45" fmla="*/ 560793 w 608426"/>
              <a:gd name="connsiteY45" fmla="*/ 558455 h 558455"/>
              <a:gd name="connsiteX46" fmla="*/ 433566 w 608426"/>
              <a:gd name="connsiteY46" fmla="*/ 558455 h 558455"/>
              <a:gd name="connsiteX47" fmla="*/ 427727 w 608426"/>
              <a:gd name="connsiteY47" fmla="*/ 552625 h 558455"/>
              <a:gd name="connsiteX48" fmla="*/ 427727 w 608426"/>
              <a:gd name="connsiteY48" fmla="*/ 395514 h 558455"/>
              <a:gd name="connsiteX49" fmla="*/ 386855 w 608426"/>
              <a:gd name="connsiteY49" fmla="*/ 333375 h 558455"/>
              <a:gd name="connsiteX50" fmla="*/ 385933 w 608426"/>
              <a:gd name="connsiteY50" fmla="*/ 330306 h 558455"/>
              <a:gd name="connsiteX51" fmla="*/ 385933 w 608426"/>
              <a:gd name="connsiteY51" fmla="*/ 216769 h 558455"/>
              <a:gd name="connsiteX52" fmla="*/ 425730 w 608426"/>
              <a:gd name="connsiteY52" fmla="*/ 161841 h 558455"/>
              <a:gd name="connsiteX53" fmla="*/ 446012 w 608426"/>
              <a:gd name="connsiteY53" fmla="*/ 156011 h 558455"/>
              <a:gd name="connsiteX54" fmla="*/ 487387 w 608426"/>
              <a:gd name="connsiteY54" fmla="*/ 148470 h 558455"/>
              <a:gd name="connsiteX55" fmla="*/ 507184 w 608426"/>
              <a:gd name="connsiteY55" fmla="*/ 148470 h 558455"/>
              <a:gd name="connsiteX56" fmla="*/ 514244 w 608426"/>
              <a:gd name="connsiteY56" fmla="*/ 151386 h 558455"/>
              <a:gd name="connsiteX57" fmla="*/ 515472 w 608426"/>
              <a:gd name="connsiteY57" fmla="*/ 162281 h 558455"/>
              <a:gd name="connsiteX58" fmla="*/ 504882 w 608426"/>
              <a:gd name="connsiteY58" fmla="*/ 178239 h 558455"/>
              <a:gd name="connsiteX59" fmla="*/ 509793 w 608426"/>
              <a:gd name="connsiteY59" fmla="*/ 220131 h 558455"/>
              <a:gd name="connsiteX60" fmla="*/ 499971 w 608426"/>
              <a:gd name="connsiteY60" fmla="*/ 246064 h 558455"/>
              <a:gd name="connsiteX61" fmla="*/ 494446 w 608426"/>
              <a:gd name="connsiteY61" fmla="*/ 246064 h 558455"/>
              <a:gd name="connsiteX62" fmla="*/ 484624 w 608426"/>
              <a:gd name="connsiteY62" fmla="*/ 220131 h 558455"/>
              <a:gd name="connsiteX63" fmla="*/ 489689 w 608426"/>
              <a:gd name="connsiteY63" fmla="*/ 178239 h 558455"/>
              <a:gd name="connsiteX64" fmla="*/ 478946 w 608426"/>
              <a:gd name="connsiteY64" fmla="*/ 162281 h 558455"/>
              <a:gd name="connsiteX65" fmla="*/ 480173 w 608426"/>
              <a:gd name="connsiteY65" fmla="*/ 151386 h 558455"/>
              <a:gd name="connsiteX66" fmla="*/ 487387 w 608426"/>
              <a:gd name="connsiteY66" fmla="*/ 148470 h 558455"/>
              <a:gd name="connsiteX67" fmla="*/ 497215 w 608426"/>
              <a:gd name="connsiteY67" fmla="*/ 0 h 558455"/>
              <a:gd name="connsiteX68" fmla="*/ 562488 w 608426"/>
              <a:gd name="connsiteY68" fmla="*/ 65203 h 558455"/>
              <a:gd name="connsiteX69" fmla="*/ 497215 w 608426"/>
              <a:gd name="connsiteY69" fmla="*/ 130406 h 558455"/>
              <a:gd name="connsiteX70" fmla="*/ 431942 w 608426"/>
              <a:gd name="connsiteY70" fmla="*/ 65203 h 558455"/>
              <a:gd name="connsiteX71" fmla="*/ 497215 w 608426"/>
              <a:gd name="connsiteY71" fmla="*/ 0 h 558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608426" h="558455">
                <a:moveTo>
                  <a:pt x="93434" y="245427"/>
                </a:moveTo>
                <a:cubicBezTo>
                  <a:pt x="98197" y="245427"/>
                  <a:pt x="102653" y="247729"/>
                  <a:pt x="105418" y="251565"/>
                </a:cubicBezTo>
                <a:lnTo>
                  <a:pt x="184086" y="358669"/>
                </a:lnTo>
                <a:cubicBezTo>
                  <a:pt x="187312" y="363273"/>
                  <a:pt x="187927" y="369257"/>
                  <a:pt x="185315" y="374167"/>
                </a:cubicBezTo>
                <a:cubicBezTo>
                  <a:pt x="182857" y="379078"/>
                  <a:pt x="177786" y="382300"/>
                  <a:pt x="172101" y="382300"/>
                </a:cubicBezTo>
                <a:lnTo>
                  <a:pt x="139835" y="382300"/>
                </a:lnTo>
                <a:lnTo>
                  <a:pt x="139835" y="543571"/>
                </a:lnTo>
                <a:cubicBezTo>
                  <a:pt x="139835" y="551703"/>
                  <a:pt x="133228" y="558455"/>
                  <a:pt x="124931" y="558455"/>
                </a:cubicBezTo>
                <a:lnTo>
                  <a:pt x="61936" y="558455"/>
                </a:lnTo>
                <a:cubicBezTo>
                  <a:pt x="53793" y="558455"/>
                  <a:pt x="47186" y="551703"/>
                  <a:pt x="47186" y="543571"/>
                </a:cubicBezTo>
                <a:lnTo>
                  <a:pt x="47186" y="382300"/>
                </a:lnTo>
                <a:lnTo>
                  <a:pt x="14766" y="382300"/>
                </a:lnTo>
                <a:cubicBezTo>
                  <a:pt x="9235" y="382300"/>
                  <a:pt x="4164" y="379078"/>
                  <a:pt x="1552" y="374167"/>
                </a:cubicBezTo>
                <a:cubicBezTo>
                  <a:pt x="-906" y="369257"/>
                  <a:pt x="-445" y="363273"/>
                  <a:pt x="2935" y="358669"/>
                </a:cubicBezTo>
                <a:lnTo>
                  <a:pt x="81603" y="251565"/>
                </a:lnTo>
                <a:cubicBezTo>
                  <a:pt x="84368" y="247729"/>
                  <a:pt x="88824" y="245427"/>
                  <a:pt x="93434" y="245427"/>
                </a:cubicBezTo>
                <a:close/>
                <a:moveTo>
                  <a:pt x="259204" y="157855"/>
                </a:moveTo>
                <a:cubicBezTo>
                  <a:pt x="263814" y="157855"/>
                  <a:pt x="268270" y="160156"/>
                  <a:pt x="271035" y="163839"/>
                </a:cubicBezTo>
                <a:lnTo>
                  <a:pt x="349703" y="271085"/>
                </a:lnTo>
                <a:cubicBezTo>
                  <a:pt x="353083" y="275534"/>
                  <a:pt x="353544" y="281518"/>
                  <a:pt x="351086" y="286581"/>
                </a:cubicBezTo>
                <a:cubicBezTo>
                  <a:pt x="348474" y="291491"/>
                  <a:pt x="343403" y="294559"/>
                  <a:pt x="337872" y="294559"/>
                </a:cubicBezTo>
                <a:lnTo>
                  <a:pt x="305452" y="294559"/>
                </a:lnTo>
                <a:lnTo>
                  <a:pt x="305452" y="543572"/>
                </a:lnTo>
                <a:cubicBezTo>
                  <a:pt x="305452" y="551704"/>
                  <a:pt x="298845" y="558455"/>
                  <a:pt x="290702" y="558455"/>
                </a:cubicBezTo>
                <a:lnTo>
                  <a:pt x="227707" y="558455"/>
                </a:lnTo>
                <a:cubicBezTo>
                  <a:pt x="219410" y="558455"/>
                  <a:pt x="212803" y="551704"/>
                  <a:pt x="212803" y="543572"/>
                </a:cubicBezTo>
                <a:lnTo>
                  <a:pt x="212803" y="294559"/>
                </a:lnTo>
                <a:lnTo>
                  <a:pt x="180537" y="294559"/>
                </a:lnTo>
                <a:cubicBezTo>
                  <a:pt x="174852" y="294559"/>
                  <a:pt x="169781" y="291491"/>
                  <a:pt x="167323" y="286581"/>
                </a:cubicBezTo>
                <a:cubicBezTo>
                  <a:pt x="164711" y="281518"/>
                  <a:pt x="165326" y="275534"/>
                  <a:pt x="168552" y="271085"/>
                </a:cubicBezTo>
                <a:lnTo>
                  <a:pt x="247220" y="163839"/>
                </a:lnTo>
                <a:cubicBezTo>
                  <a:pt x="249985" y="160156"/>
                  <a:pt x="254441" y="157855"/>
                  <a:pt x="259204" y="157855"/>
                </a:cubicBezTo>
                <a:close/>
                <a:moveTo>
                  <a:pt x="446012" y="156011"/>
                </a:moveTo>
                <a:cubicBezTo>
                  <a:pt x="448317" y="156011"/>
                  <a:pt x="450468" y="157392"/>
                  <a:pt x="451390" y="159693"/>
                </a:cubicBezTo>
                <a:lnTo>
                  <a:pt x="490572" y="267094"/>
                </a:lnTo>
                <a:cubicBezTo>
                  <a:pt x="492877" y="273231"/>
                  <a:pt x="501636" y="273231"/>
                  <a:pt x="503787" y="267094"/>
                </a:cubicBezTo>
                <a:lnTo>
                  <a:pt x="542969" y="159693"/>
                </a:lnTo>
                <a:cubicBezTo>
                  <a:pt x="544044" y="156778"/>
                  <a:pt x="547271" y="155244"/>
                  <a:pt x="550191" y="156165"/>
                </a:cubicBezTo>
                <a:lnTo>
                  <a:pt x="568783" y="161841"/>
                </a:lnTo>
                <a:lnTo>
                  <a:pt x="568937" y="161995"/>
                </a:lnTo>
                <a:cubicBezTo>
                  <a:pt x="592446" y="169666"/>
                  <a:pt x="608426" y="191607"/>
                  <a:pt x="608426" y="216462"/>
                </a:cubicBezTo>
                <a:lnTo>
                  <a:pt x="608426" y="330306"/>
                </a:lnTo>
                <a:cubicBezTo>
                  <a:pt x="608426" y="331380"/>
                  <a:pt x="608119" y="332454"/>
                  <a:pt x="607504" y="333375"/>
                </a:cubicBezTo>
                <a:lnTo>
                  <a:pt x="566632" y="395514"/>
                </a:lnTo>
                <a:lnTo>
                  <a:pt x="566632" y="552625"/>
                </a:lnTo>
                <a:cubicBezTo>
                  <a:pt x="566632" y="555847"/>
                  <a:pt x="564020" y="558455"/>
                  <a:pt x="560793" y="558455"/>
                </a:cubicBezTo>
                <a:lnTo>
                  <a:pt x="433566" y="558455"/>
                </a:lnTo>
                <a:cubicBezTo>
                  <a:pt x="430339" y="558455"/>
                  <a:pt x="427727" y="555847"/>
                  <a:pt x="427727" y="552625"/>
                </a:cubicBezTo>
                <a:lnTo>
                  <a:pt x="427727" y="395514"/>
                </a:lnTo>
                <a:lnTo>
                  <a:pt x="386855" y="333375"/>
                </a:lnTo>
                <a:cubicBezTo>
                  <a:pt x="386240" y="332454"/>
                  <a:pt x="385933" y="331380"/>
                  <a:pt x="385933" y="330306"/>
                </a:cubicBezTo>
                <a:lnTo>
                  <a:pt x="385933" y="216769"/>
                </a:lnTo>
                <a:cubicBezTo>
                  <a:pt x="385933" y="191760"/>
                  <a:pt x="401913" y="169820"/>
                  <a:pt x="425730" y="161841"/>
                </a:cubicBezTo>
                <a:cubicBezTo>
                  <a:pt x="425730" y="161841"/>
                  <a:pt x="445398" y="156011"/>
                  <a:pt x="446012" y="156011"/>
                </a:cubicBezTo>
                <a:close/>
                <a:moveTo>
                  <a:pt x="487387" y="148470"/>
                </a:moveTo>
                <a:lnTo>
                  <a:pt x="507184" y="148470"/>
                </a:lnTo>
                <a:cubicBezTo>
                  <a:pt x="509793" y="148470"/>
                  <a:pt x="512402" y="149544"/>
                  <a:pt x="514244" y="151386"/>
                </a:cubicBezTo>
                <a:cubicBezTo>
                  <a:pt x="517007" y="154455"/>
                  <a:pt x="517467" y="158905"/>
                  <a:pt x="515472" y="162281"/>
                </a:cubicBezTo>
                <a:lnTo>
                  <a:pt x="504882" y="178239"/>
                </a:lnTo>
                <a:lnTo>
                  <a:pt x="509793" y="220131"/>
                </a:lnTo>
                <a:lnTo>
                  <a:pt x="499971" y="246064"/>
                </a:lnTo>
                <a:cubicBezTo>
                  <a:pt x="499050" y="248673"/>
                  <a:pt x="495367" y="248673"/>
                  <a:pt x="494446" y="246064"/>
                </a:cubicBezTo>
                <a:lnTo>
                  <a:pt x="484624" y="220131"/>
                </a:lnTo>
                <a:lnTo>
                  <a:pt x="489689" y="178239"/>
                </a:lnTo>
                <a:lnTo>
                  <a:pt x="478946" y="162281"/>
                </a:lnTo>
                <a:cubicBezTo>
                  <a:pt x="477104" y="158905"/>
                  <a:pt x="477411" y="154455"/>
                  <a:pt x="480173" y="151386"/>
                </a:cubicBezTo>
                <a:cubicBezTo>
                  <a:pt x="482015" y="149544"/>
                  <a:pt x="484624" y="148470"/>
                  <a:pt x="487387" y="148470"/>
                </a:cubicBezTo>
                <a:close/>
                <a:moveTo>
                  <a:pt x="497215" y="0"/>
                </a:moveTo>
                <a:cubicBezTo>
                  <a:pt x="533264" y="0"/>
                  <a:pt x="562488" y="29192"/>
                  <a:pt x="562488" y="65203"/>
                </a:cubicBezTo>
                <a:cubicBezTo>
                  <a:pt x="562488" y="101214"/>
                  <a:pt x="533264" y="130406"/>
                  <a:pt x="497215" y="130406"/>
                </a:cubicBezTo>
                <a:cubicBezTo>
                  <a:pt x="461166" y="130406"/>
                  <a:pt x="431942" y="101214"/>
                  <a:pt x="431942" y="65203"/>
                </a:cubicBezTo>
                <a:cubicBezTo>
                  <a:pt x="431942" y="29192"/>
                  <a:pt x="461166" y="0"/>
                  <a:pt x="497215" y="0"/>
                </a:cubicBez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E39B0C54-3AC1-AB40-B3C3-1B56F227AF07}"/>
              </a:ext>
            </a:extLst>
          </p:cNvPr>
          <p:cNvSpPr/>
          <p:nvPr/>
        </p:nvSpPr>
        <p:spPr>
          <a:xfrm>
            <a:off x="6495802" y="3990109"/>
            <a:ext cx="4465122" cy="332509"/>
          </a:xfrm>
          <a:prstGeom prst="roundRect">
            <a:avLst>
              <a:gd name="adj" fmla="val 50000"/>
            </a:avLst>
          </a:prstGeom>
          <a:solidFill>
            <a:srgbClr val="E0E0E0"/>
          </a:solidFill>
          <a:ln w="12700" cap="flat">
            <a:solidFill>
              <a:schemeClr val="bg1"/>
            </a:solidFill>
            <a:prstDash val="solid"/>
            <a:miter/>
          </a:ln>
          <a:effectLst>
            <a:outerShdw dist="63500" dir="5400000" algn="t" rotWithShape="0">
              <a:srgbClr val="799B69">
                <a:alpha val="4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1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A1B8324E-B7EF-CB13-7BBE-7EAEE9D932D5}"/>
              </a:ext>
            </a:extLst>
          </p:cNvPr>
          <p:cNvSpPr/>
          <p:nvPr/>
        </p:nvSpPr>
        <p:spPr>
          <a:xfrm>
            <a:off x="6666016" y="4120737"/>
            <a:ext cx="4108862" cy="2006930"/>
          </a:xfrm>
          <a:prstGeom prst="rect">
            <a:avLst/>
          </a:prstGeom>
          <a:solidFill>
            <a:schemeClr val="bg1"/>
          </a:solidFill>
          <a:ln w="12700" cap="flat">
            <a:noFill/>
            <a:prstDash val="solid"/>
            <a:miter/>
          </a:ln>
          <a:effectLst>
            <a:outerShdw dist="63500" dir="2700000" algn="tl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1">
              <a:solidFill>
                <a:srgbClr val="263238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30" name="virtual-cloud_74160">
            <a:extLst>
              <a:ext uri="{FF2B5EF4-FFF2-40B4-BE49-F238E27FC236}">
                <a16:creationId xmlns:a16="http://schemas.microsoft.com/office/drawing/2014/main" id="{E693AC83-2E34-AA0D-F9DD-5F7C4B580B9A}"/>
              </a:ext>
            </a:extLst>
          </p:cNvPr>
          <p:cNvSpPr>
            <a:spLocks noChangeAspect="1"/>
          </p:cNvSpPr>
          <p:nvPr/>
        </p:nvSpPr>
        <p:spPr bwMode="auto">
          <a:xfrm>
            <a:off x="10178223" y="5628671"/>
            <a:ext cx="447676" cy="332974"/>
          </a:xfrm>
          <a:custGeom>
            <a:avLst/>
            <a:gdLst>
              <a:gd name="T0" fmla="*/ 4546 w 5369"/>
              <a:gd name="T1" fmla="*/ 1300 h 4000"/>
              <a:gd name="T2" fmla="*/ 3316 w 5369"/>
              <a:gd name="T3" fmla="*/ 496 h 4000"/>
              <a:gd name="T4" fmla="*/ 2270 w 5369"/>
              <a:gd name="T5" fmla="*/ 0 h 4000"/>
              <a:gd name="T6" fmla="*/ 1450 w 5369"/>
              <a:gd name="T7" fmla="*/ 277 h 4000"/>
              <a:gd name="T8" fmla="*/ 1018 w 5369"/>
              <a:gd name="T9" fmla="*/ 843 h 4000"/>
              <a:gd name="T10" fmla="*/ 324 w 5369"/>
              <a:gd name="T11" fmla="*/ 1382 h 4000"/>
              <a:gd name="T12" fmla="*/ 0 w 5369"/>
              <a:gd name="T13" fmla="*/ 2361 h 4000"/>
              <a:gd name="T14" fmla="*/ 1639 w 5369"/>
              <a:gd name="T15" fmla="*/ 4000 h 4000"/>
              <a:gd name="T16" fmla="*/ 3954 w 5369"/>
              <a:gd name="T17" fmla="*/ 4000 h 4000"/>
              <a:gd name="T18" fmla="*/ 5369 w 5369"/>
              <a:gd name="T19" fmla="*/ 2585 h 4000"/>
              <a:gd name="T20" fmla="*/ 4546 w 5369"/>
              <a:gd name="T21" fmla="*/ 1300 h 4000"/>
              <a:gd name="T22" fmla="*/ 3954 w 5369"/>
              <a:gd name="T23" fmla="*/ 3467 h 4000"/>
              <a:gd name="T24" fmla="*/ 1639 w 5369"/>
              <a:gd name="T25" fmla="*/ 3467 h 4000"/>
              <a:gd name="T26" fmla="*/ 533 w 5369"/>
              <a:gd name="T27" fmla="*/ 2361 h 4000"/>
              <a:gd name="T28" fmla="*/ 1307 w 5369"/>
              <a:gd name="T29" fmla="*/ 1305 h 4000"/>
              <a:gd name="T30" fmla="*/ 1484 w 5369"/>
              <a:gd name="T31" fmla="*/ 1125 h 4000"/>
              <a:gd name="T32" fmla="*/ 2270 w 5369"/>
              <a:gd name="T33" fmla="*/ 534 h 4000"/>
              <a:gd name="T34" fmla="*/ 2963 w 5369"/>
              <a:gd name="T35" fmla="*/ 917 h 4000"/>
              <a:gd name="T36" fmla="*/ 3232 w 5369"/>
              <a:gd name="T37" fmla="*/ 1039 h 4000"/>
              <a:gd name="T38" fmla="*/ 3354 w 5369"/>
              <a:gd name="T39" fmla="*/ 1029 h 4000"/>
              <a:gd name="T40" fmla="*/ 4077 w 5369"/>
              <a:gd name="T41" fmla="*/ 1574 h 4000"/>
              <a:gd name="T42" fmla="*/ 4245 w 5369"/>
              <a:gd name="T43" fmla="*/ 1753 h 4000"/>
              <a:gd name="T44" fmla="*/ 4836 w 5369"/>
              <a:gd name="T45" fmla="*/ 2585 h 4000"/>
              <a:gd name="T46" fmla="*/ 3954 w 5369"/>
              <a:gd name="T47" fmla="*/ 3467 h 4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369" h="4000">
                <a:moveTo>
                  <a:pt x="4546" y="1300"/>
                </a:moveTo>
                <a:cubicBezTo>
                  <a:pt x="4347" y="808"/>
                  <a:pt x="3857" y="479"/>
                  <a:pt x="3316" y="496"/>
                </a:cubicBezTo>
                <a:cubicBezTo>
                  <a:pt x="3060" y="183"/>
                  <a:pt x="2680" y="0"/>
                  <a:pt x="2270" y="0"/>
                </a:cubicBezTo>
                <a:cubicBezTo>
                  <a:pt x="1971" y="0"/>
                  <a:pt x="1687" y="96"/>
                  <a:pt x="1450" y="277"/>
                </a:cubicBezTo>
                <a:cubicBezTo>
                  <a:pt x="1258" y="424"/>
                  <a:pt x="1108" y="621"/>
                  <a:pt x="1018" y="843"/>
                </a:cubicBezTo>
                <a:cubicBezTo>
                  <a:pt x="742" y="956"/>
                  <a:pt x="505" y="1140"/>
                  <a:pt x="324" y="1382"/>
                </a:cubicBezTo>
                <a:cubicBezTo>
                  <a:pt x="112" y="1666"/>
                  <a:pt x="0" y="2005"/>
                  <a:pt x="0" y="2361"/>
                </a:cubicBezTo>
                <a:cubicBezTo>
                  <a:pt x="0" y="3265"/>
                  <a:pt x="735" y="4000"/>
                  <a:pt x="1639" y="4000"/>
                </a:cubicBezTo>
                <a:lnTo>
                  <a:pt x="3954" y="4000"/>
                </a:lnTo>
                <a:cubicBezTo>
                  <a:pt x="4734" y="4000"/>
                  <a:pt x="5369" y="3366"/>
                  <a:pt x="5369" y="2585"/>
                </a:cubicBezTo>
                <a:cubicBezTo>
                  <a:pt x="5369" y="2030"/>
                  <a:pt x="5043" y="1529"/>
                  <a:pt x="4546" y="1300"/>
                </a:cubicBezTo>
                <a:close/>
                <a:moveTo>
                  <a:pt x="3954" y="3467"/>
                </a:moveTo>
                <a:lnTo>
                  <a:pt x="1639" y="3467"/>
                </a:lnTo>
                <a:cubicBezTo>
                  <a:pt x="1030" y="3467"/>
                  <a:pt x="533" y="2971"/>
                  <a:pt x="533" y="2361"/>
                </a:cubicBezTo>
                <a:cubicBezTo>
                  <a:pt x="533" y="1875"/>
                  <a:pt x="844" y="1451"/>
                  <a:pt x="1307" y="1305"/>
                </a:cubicBezTo>
                <a:cubicBezTo>
                  <a:pt x="1393" y="1279"/>
                  <a:pt x="1459" y="1211"/>
                  <a:pt x="1484" y="1125"/>
                </a:cubicBezTo>
                <a:cubicBezTo>
                  <a:pt x="1584" y="777"/>
                  <a:pt x="1907" y="534"/>
                  <a:pt x="2270" y="534"/>
                </a:cubicBezTo>
                <a:cubicBezTo>
                  <a:pt x="2553" y="534"/>
                  <a:pt x="2812" y="677"/>
                  <a:pt x="2963" y="917"/>
                </a:cubicBezTo>
                <a:cubicBezTo>
                  <a:pt x="3020" y="1008"/>
                  <a:pt x="3126" y="1056"/>
                  <a:pt x="3232" y="1039"/>
                </a:cubicBezTo>
                <a:cubicBezTo>
                  <a:pt x="3273" y="1032"/>
                  <a:pt x="3314" y="1029"/>
                  <a:pt x="3354" y="1029"/>
                </a:cubicBezTo>
                <a:cubicBezTo>
                  <a:pt x="3688" y="1029"/>
                  <a:pt x="3986" y="1253"/>
                  <a:pt x="4077" y="1574"/>
                </a:cubicBezTo>
                <a:cubicBezTo>
                  <a:pt x="4100" y="1658"/>
                  <a:pt x="4163" y="1724"/>
                  <a:pt x="4245" y="1753"/>
                </a:cubicBezTo>
                <a:cubicBezTo>
                  <a:pt x="4598" y="1877"/>
                  <a:pt x="4836" y="2211"/>
                  <a:pt x="4836" y="2585"/>
                </a:cubicBezTo>
                <a:cubicBezTo>
                  <a:pt x="4836" y="3072"/>
                  <a:pt x="4440" y="3467"/>
                  <a:pt x="3954" y="3467"/>
                </a:cubicBez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91419254-C293-BFC6-85B0-CE2028A90E26}"/>
              </a:ext>
            </a:extLst>
          </p:cNvPr>
          <p:cNvGrpSpPr/>
          <p:nvPr/>
        </p:nvGrpSpPr>
        <p:grpSpPr>
          <a:xfrm>
            <a:off x="1753364" y="2120442"/>
            <a:ext cx="2961065" cy="816522"/>
            <a:chOff x="283598" y="1906534"/>
            <a:chExt cx="2961065" cy="8165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57620C7-DE54-3E14-BDCF-A1371B23EC47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F9517EB0-761E-CE62-3DD4-D48F5A416DF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D42FA32E-5A9A-B99B-0B8C-7461199FD694}"/>
              </a:ext>
            </a:extLst>
          </p:cNvPr>
          <p:cNvGrpSpPr/>
          <p:nvPr/>
        </p:nvGrpSpPr>
        <p:grpSpPr>
          <a:xfrm>
            <a:off x="7068314" y="2120442"/>
            <a:ext cx="2961065" cy="816522"/>
            <a:chOff x="283598" y="1906534"/>
            <a:chExt cx="2961065" cy="8165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4E61868E-30C3-86ED-45A5-4746CA923124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1437F7BE-2F83-2393-DEE7-7EAA84664F7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56EC5B7C-CEED-8F2C-5873-009BEE21AADE}"/>
              </a:ext>
            </a:extLst>
          </p:cNvPr>
          <p:cNvGrpSpPr/>
          <p:nvPr/>
        </p:nvGrpSpPr>
        <p:grpSpPr>
          <a:xfrm>
            <a:off x="1753364" y="4674277"/>
            <a:ext cx="2961065" cy="816522"/>
            <a:chOff x="283598" y="1906534"/>
            <a:chExt cx="2961065" cy="8165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C3E8C64D-353D-603B-0489-2D0928FF7F98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FE4B920A-2F58-F41B-DB1C-5199F182F8C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5D56E237-C0BC-2C43-96A2-5B1553BCB962}"/>
              </a:ext>
            </a:extLst>
          </p:cNvPr>
          <p:cNvGrpSpPr/>
          <p:nvPr/>
        </p:nvGrpSpPr>
        <p:grpSpPr>
          <a:xfrm>
            <a:off x="7068314" y="4674277"/>
            <a:ext cx="2961065" cy="816522"/>
            <a:chOff x="283598" y="1906534"/>
            <a:chExt cx="2961065" cy="8165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A07B57A-26A6-B941-9255-6F7AE65A2CD8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AE871D08-1215-8D1D-1545-39532CA5722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45277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>
            <a:extLst>
              <a:ext uri="{FF2B5EF4-FFF2-40B4-BE49-F238E27FC236}">
                <a16:creationId xmlns:a16="http://schemas.microsoft.com/office/drawing/2014/main" id="{11FB876C-717B-1AC4-D7BD-12A9052370DE}"/>
              </a:ext>
            </a:extLst>
          </p:cNvPr>
          <p:cNvSpPr txBox="1"/>
          <p:nvPr/>
        </p:nvSpPr>
        <p:spPr>
          <a:xfrm>
            <a:off x="2889561" y="2227354"/>
            <a:ext cx="301396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b="1" dirty="0">
                <a:solidFill>
                  <a:srgbClr val="799B69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16600" b="1" dirty="0">
              <a:solidFill>
                <a:srgbClr val="799B69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pic>
        <p:nvPicPr>
          <p:cNvPr id="68" name="图片 67">
            <a:extLst>
              <a:ext uri="{FF2B5EF4-FFF2-40B4-BE49-F238E27FC236}">
                <a16:creationId xmlns:a16="http://schemas.microsoft.com/office/drawing/2014/main" id="{620CA98A-01AA-1086-B007-A4B1B701EB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839340">
            <a:off x="2312051" y="3713562"/>
            <a:ext cx="934594" cy="10324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079223A-63E8-912B-FF43-8D7E1C66B7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Diffused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667" t="64259"/>
          <a:stretch>
            <a:fillRect/>
          </a:stretch>
        </p:blipFill>
        <p:spPr>
          <a:xfrm>
            <a:off x="0" y="0"/>
            <a:ext cx="4343400" cy="2451100"/>
          </a:xfrm>
          <a:custGeom>
            <a:avLst/>
            <a:gdLst>
              <a:gd name="connsiteX0" fmla="*/ 0 w 4343400"/>
              <a:gd name="connsiteY0" fmla="*/ 0 h 2451100"/>
              <a:gd name="connsiteX1" fmla="*/ 4343400 w 4343400"/>
              <a:gd name="connsiteY1" fmla="*/ 0 h 2451100"/>
              <a:gd name="connsiteX2" fmla="*/ 4343400 w 4343400"/>
              <a:gd name="connsiteY2" fmla="*/ 2451100 h 2451100"/>
              <a:gd name="connsiteX3" fmla="*/ 0 w 4343400"/>
              <a:gd name="connsiteY3" fmla="*/ 2451100 h 245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43400" h="2451100">
                <a:moveTo>
                  <a:pt x="0" y="0"/>
                </a:moveTo>
                <a:lnTo>
                  <a:pt x="4343400" y="0"/>
                </a:lnTo>
                <a:lnTo>
                  <a:pt x="4343400" y="2451100"/>
                </a:lnTo>
                <a:lnTo>
                  <a:pt x="0" y="2451100"/>
                </a:lnTo>
                <a:close/>
              </a:path>
            </a:pathLst>
          </a:cu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21ABB5A7-EC0D-2D17-54CC-F3BB949020A6}"/>
              </a:ext>
            </a:extLst>
          </p:cNvPr>
          <p:cNvGrpSpPr/>
          <p:nvPr/>
        </p:nvGrpSpPr>
        <p:grpSpPr>
          <a:xfrm>
            <a:off x="4953895" y="4406900"/>
            <a:ext cx="7238105" cy="2451100"/>
            <a:chOff x="4953895" y="4406900"/>
            <a:chExt cx="7238105" cy="245110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0826ECDA-19DF-9DB7-CEDE-17DA16E1AD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GlowDiffused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480" t="925" r="33148" b="63334"/>
            <a:stretch/>
          </p:blipFill>
          <p:spPr>
            <a:xfrm>
              <a:off x="7505699" y="4406900"/>
              <a:ext cx="4686301" cy="2451100"/>
            </a:xfrm>
            <a:custGeom>
              <a:avLst/>
              <a:gdLst>
                <a:gd name="connsiteX0" fmla="*/ 0 w 4343400"/>
                <a:gd name="connsiteY0" fmla="*/ 0 h 2451100"/>
                <a:gd name="connsiteX1" fmla="*/ 4343400 w 4343400"/>
                <a:gd name="connsiteY1" fmla="*/ 0 h 2451100"/>
                <a:gd name="connsiteX2" fmla="*/ 4343400 w 4343400"/>
                <a:gd name="connsiteY2" fmla="*/ 2451100 h 2451100"/>
                <a:gd name="connsiteX3" fmla="*/ 0 w 4343400"/>
                <a:gd name="connsiteY3" fmla="*/ 2451100 h 245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3400" h="2451100">
                  <a:moveTo>
                    <a:pt x="0" y="0"/>
                  </a:moveTo>
                  <a:lnTo>
                    <a:pt x="4343400" y="0"/>
                  </a:lnTo>
                  <a:lnTo>
                    <a:pt x="4343400" y="2451100"/>
                  </a:lnTo>
                  <a:lnTo>
                    <a:pt x="0" y="2451100"/>
                  </a:lnTo>
                  <a:close/>
                </a:path>
              </a:pathLst>
            </a:cu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730EFEA9-D713-A652-6BFD-C122964C1C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GlowDiffused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67" t="76784"/>
            <a:stretch>
              <a:fillRect/>
            </a:stretch>
          </p:blipFill>
          <p:spPr>
            <a:xfrm rot="10800000">
              <a:off x="4953895" y="5718798"/>
              <a:ext cx="3107716" cy="1139202"/>
            </a:xfrm>
            <a:custGeom>
              <a:avLst/>
              <a:gdLst>
                <a:gd name="connsiteX0" fmla="*/ 3107716 w 3107716"/>
                <a:gd name="connsiteY0" fmla="*/ 1139202 h 1139202"/>
                <a:gd name="connsiteX1" fmla="*/ 0 w 3107716"/>
                <a:gd name="connsiteY1" fmla="*/ 1139202 h 1139202"/>
                <a:gd name="connsiteX2" fmla="*/ 0 w 3107716"/>
                <a:gd name="connsiteY2" fmla="*/ 0 h 1139202"/>
                <a:gd name="connsiteX3" fmla="*/ 3107716 w 3107716"/>
                <a:gd name="connsiteY3" fmla="*/ 0 h 1139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07716" h="1139202">
                  <a:moveTo>
                    <a:pt x="3107716" y="1139202"/>
                  </a:moveTo>
                  <a:lnTo>
                    <a:pt x="0" y="1139202"/>
                  </a:lnTo>
                  <a:lnTo>
                    <a:pt x="0" y="0"/>
                  </a:lnTo>
                  <a:lnTo>
                    <a:pt x="3107716" y="0"/>
                  </a:lnTo>
                  <a:close/>
                </a:path>
              </a:pathLst>
            </a:custGeom>
          </p:spPr>
        </p:pic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2B6D8769-B6C3-C104-B9EC-44CD5C6E6854}"/>
              </a:ext>
            </a:extLst>
          </p:cNvPr>
          <p:cNvGrpSpPr/>
          <p:nvPr/>
        </p:nvGrpSpPr>
        <p:grpSpPr>
          <a:xfrm>
            <a:off x="5918155" y="2578100"/>
            <a:ext cx="3860894" cy="622252"/>
            <a:chOff x="1879553" y="2609899"/>
            <a:chExt cx="3860894" cy="622252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AE459612-C3F7-1B4B-FE99-F24590631B30}"/>
                </a:ext>
              </a:extLst>
            </p:cNvPr>
            <p:cNvSpPr/>
            <p:nvPr/>
          </p:nvSpPr>
          <p:spPr>
            <a:xfrm>
              <a:off x="1879553" y="2609899"/>
              <a:ext cx="3860894" cy="622252"/>
            </a:xfrm>
            <a:prstGeom prst="roundRect">
              <a:avLst>
                <a:gd name="adj" fmla="val 27549"/>
              </a:avLst>
            </a:prstGeom>
            <a:solidFill>
              <a:srgbClr val="799B69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E26BE7A5-3CDC-064B-C005-1DB194D92F63}"/>
                </a:ext>
              </a:extLst>
            </p:cNvPr>
            <p:cNvSpPr/>
            <p:nvPr/>
          </p:nvSpPr>
          <p:spPr>
            <a:xfrm rot="10328665" flipH="1">
              <a:off x="2067984" y="2650891"/>
              <a:ext cx="636294" cy="531039"/>
            </a:xfrm>
            <a:custGeom>
              <a:avLst/>
              <a:gdLst>
                <a:gd name="connsiteX0" fmla="*/ 460655 w 754322"/>
                <a:gd name="connsiteY0" fmla="*/ 0 h 685224"/>
                <a:gd name="connsiteX1" fmla="*/ 754322 w 754322"/>
                <a:gd name="connsiteY1" fmla="*/ 138196 h 685224"/>
                <a:gd name="connsiteX2" fmla="*/ 685224 w 754322"/>
                <a:gd name="connsiteY2" fmla="*/ 190020 h 685224"/>
                <a:gd name="connsiteX3" fmla="*/ 414589 w 754322"/>
                <a:gd name="connsiteY3" fmla="*/ 40307 h 685224"/>
                <a:gd name="connsiteX4" fmla="*/ 161229 w 754322"/>
                <a:gd name="connsiteY4" fmla="*/ 264877 h 685224"/>
                <a:gd name="connsiteX5" fmla="*/ 276393 w 754322"/>
                <a:gd name="connsiteY5" fmla="*/ 397315 h 685224"/>
                <a:gd name="connsiteX6" fmla="*/ 385798 w 754322"/>
                <a:gd name="connsiteY6" fmla="*/ 293668 h 685224"/>
                <a:gd name="connsiteX7" fmla="*/ 310942 w 754322"/>
                <a:gd name="connsiteY7" fmla="*/ 213053 h 685224"/>
                <a:gd name="connsiteX8" fmla="*/ 253360 w 754322"/>
                <a:gd name="connsiteY8" fmla="*/ 264877 h 685224"/>
                <a:gd name="connsiteX9" fmla="*/ 253360 w 754322"/>
                <a:gd name="connsiteY9" fmla="*/ 287909 h 685224"/>
                <a:gd name="connsiteX10" fmla="*/ 264877 w 754322"/>
                <a:gd name="connsiteY10" fmla="*/ 299426 h 685224"/>
                <a:gd name="connsiteX11" fmla="*/ 305184 w 754322"/>
                <a:gd name="connsiteY11" fmla="*/ 287909 h 685224"/>
                <a:gd name="connsiteX12" fmla="*/ 264877 w 754322"/>
                <a:gd name="connsiteY12" fmla="*/ 345491 h 685224"/>
                <a:gd name="connsiteX13" fmla="*/ 224569 w 754322"/>
                <a:gd name="connsiteY13" fmla="*/ 259118 h 685224"/>
                <a:gd name="connsiteX14" fmla="*/ 310942 w 754322"/>
                <a:gd name="connsiteY14" fmla="*/ 172746 h 685224"/>
                <a:gd name="connsiteX15" fmla="*/ 420348 w 754322"/>
                <a:gd name="connsiteY15" fmla="*/ 282151 h 685224"/>
                <a:gd name="connsiteX16" fmla="*/ 264877 w 754322"/>
                <a:gd name="connsiteY16" fmla="*/ 420348 h 685224"/>
                <a:gd name="connsiteX17" fmla="*/ 149713 w 754322"/>
                <a:gd name="connsiteY17" fmla="*/ 282151 h 685224"/>
                <a:gd name="connsiteX18" fmla="*/ 178504 w 754322"/>
                <a:gd name="connsiteY18" fmla="*/ 126680 h 685224"/>
                <a:gd name="connsiteX19" fmla="*/ 34549 w 754322"/>
                <a:gd name="connsiteY19" fmla="*/ 397315 h 685224"/>
                <a:gd name="connsiteX20" fmla="*/ 161229 w 754322"/>
                <a:gd name="connsiteY20" fmla="*/ 644917 h 685224"/>
                <a:gd name="connsiteX21" fmla="*/ 236086 w 754322"/>
                <a:gd name="connsiteY21" fmla="*/ 593093 h 685224"/>
                <a:gd name="connsiteX22" fmla="*/ 207295 w 754322"/>
                <a:gd name="connsiteY22" fmla="*/ 547028 h 685224"/>
                <a:gd name="connsiteX23" fmla="*/ 161229 w 754322"/>
                <a:gd name="connsiteY23" fmla="*/ 581577 h 685224"/>
                <a:gd name="connsiteX24" fmla="*/ 143955 w 754322"/>
                <a:gd name="connsiteY24" fmla="*/ 581577 h 685224"/>
                <a:gd name="connsiteX25" fmla="*/ 138196 w 754322"/>
                <a:gd name="connsiteY25" fmla="*/ 547028 h 685224"/>
                <a:gd name="connsiteX26" fmla="*/ 178504 w 754322"/>
                <a:gd name="connsiteY26" fmla="*/ 512479 h 685224"/>
                <a:gd name="connsiteX27" fmla="*/ 276393 w 754322"/>
                <a:gd name="connsiteY27" fmla="*/ 598851 h 685224"/>
                <a:gd name="connsiteX28" fmla="*/ 166987 w 754322"/>
                <a:gd name="connsiteY28" fmla="*/ 685224 h 685224"/>
                <a:gd name="connsiteX29" fmla="*/ 0 w 754322"/>
                <a:gd name="connsiteY29" fmla="*/ 431864 h 685224"/>
                <a:gd name="connsiteX30" fmla="*/ 460655 w 754322"/>
                <a:gd name="connsiteY30" fmla="*/ 0 h 685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54322" h="685224">
                  <a:moveTo>
                    <a:pt x="460655" y="0"/>
                  </a:moveTo>
                  <a:cubicBezTo>
                    <a:pt x="547028" y="0"/>
                    <a:pt x="673708" y="34549"/>
                    <a:pt x="754322" y="138196"/>
                  </a:cubicBezTo>
                  <a:cubicBezTo>
                    <a:pt x="737048" y="161229"/>
                    <a:pt x="708257" y="178504"/>
                    <a:pt x="685224" y="190020"/>
                  </a:cubicBezTo>
                  <a:cubicBezTo>
                    <a:pt x="610368" y="69098"/>
                    <a:pt x="512479" y="40307"/>
                    <a:pt x="414589" y="40307"/>
                  </a:cubicBezTo>
                  <a:cubicBezTo>
                    <a:pt x="287909" y="40307"/>
                    <a:pt x="161229" y="115164"/>
                    <a:pt x="161229" y="264877"/>
                  </a:cubicBezTo>
                  <a:cubicBezTo>
                    <a:pt x="161229" y="333975"/>
                    <a:pt x="195778" y="397315"/>
                    <a:pt x="276393" y="397315"/>
                  </a:cubicBezTo>
                  <a:cubicBezTo>
                    <a:pt x="328217" y="397315"/>
                    <a:pt x="385798" y="351249"/>
                    <a:pt x="385798" y="293668"/>
                  </a:cubicBezTo>
                  <a:cubicBezTo>
                    <a:pt x="385798" y="247602"/>
                    <a:pt x="345491" y="213053"/>
                    <a:pt x="310942" y="213053"/>
                  </a:cubicBezTo>
                  <a:cubicBezTo>
                    <a:pt x="293667" y="213053"/>
                    <a:pt x="253360" y="241844"/>
                    <a:pt x="253360" y="264877"/>
                  </a:cubicBezTo>
                  <a:lnTo>
                    <a:pt x="253360" y="287909"/>
                  </a:lnTo>
                  <a:cubicBezTo>
                    <a:pt x="259118" y="293668"/>
                    <a:pt x="253360" y="299426"/>
                    <a:pt x="264877" y="299426"/>
                  </a:cubicBezTo>
                  <a:cubicBezTo>
                    <a:pt x="282151" y="299426"/>
                    <a:pt x="305184" y="305184"/>
                    <a:pt x="305184" y="287909"/>
                  </a:cubicBezTo>
                  <a:cubicBezTo>
                    <a:pt x="305184" y="305184"/>
                    <a:pt x="282151" y="345491"/>
                    <a:pt x="264877" y="345491"/>
                  </a:cubicBezTo>
                  <a:cubicBezTo>
                    <a:pt x="224569" y="345491"/>
                    <a:pt x="224569" y="264877"/>
                    <a:pt x="224569" y="259118"/>
                  </a:cubicBezTo>
                  <a:cubicBezTo>
                    <a:pt x="224569" y="201537"/>
                    <a:pt x="253360" y="172746"/>
                    <a:pt x="310942" y="172746"/>
                  </a:cubicBezTo>
                  <a:cubicBezTo>
                    <a:pt x="380040" y="172746"/>
                    <a:pt x="420348" y="241844"/>
                    <a:pt x="420348" y="282151"/>
                  </a:cubicBezTo>
                  <a:cubicBezTo>
                    <a:pt x="420348" y="374282"/>
                    <a:pt x="333975" y="420348"/>
                    <a:pt x="264877" y="420348"/>
                  </a:cubicBezTo>
                  <a:cubicBezTo>
                    <a:pt x="166987" y="420348"/>
                    <a:pt x="149713" y="339733"/>
                    <a:pt x="149713" y="282151"/>
                  </a:cubicBezTo>
                  <a:cubicBezTo>
                    <a:pt x="149713" y="264877"/>
                    <a:pt x="166987" y="184262"/>
                    <a:pt x="178504" y="126680"/>
                  </a:cubicBezTo>
                  <a:cubicBezTo>
                    <a:pt x="57582" y="207295"/>
                    <a:pt x="34549" y="299426"/>
                    <a:pt x="34549" y="397315"/>
                  </a:cubicBezTo>
                  <a:cubicBezTo>
                    <a:pt x="34549" y="460655"/>
                    <a:pt x="51824" y="644917"/>
                    <a:pt x="161229" y="644917"/>
                  </a:cubicBezTo>
                  <a:cubicBezTo>
                    <a:pt x="195778" y="644917"/>
                    <a:pt x="236086" y="621884"/>
                    <a:pt x="236086" y="593093"/>
                  </a:cubicBezTo>
                  <a:cubicBezTo>
                    <a:pt x="236086" y="575819"/>
                    <a:pt x="218811" y="547028"/>
                    <a:pt x="207295" y="547028"/>
                  </a:cubicBezTo>
                  <a:cubicBezTo>
                    <a:pt x="190020" y="547028"/>
                    <a:pt x="178504" y="564302"/>
                    <a:pt x="161229" y="581577"/>
                  </a:cubicBezTo>
                  <a:lnTo>
                    <a:pt x="143955" y="581577"/>
                  </a:lnTo>
                  <a:cubicBezTo>
                    <a:pt x="143955" y="570060"/>
                    <a:pt x="138196" y="564302"/>
                    <a:pt x="138196" y="547028"/>
                  </a:cubicBezTo>
                  <a:cubicBezTo>
                    <a:pt x="138196" y="506720"/>
                    <a:pt x="166987" y="512479"/>
                    <a:pt x="178504" y="512479"/>
                  </a:cubicBezTo>
                  <a:cubicBezTo>
                    <a:pt x="230327" y="512479"/>
                    <a:pt x="276393" y="558544"/>
                    <a:pt x="276393" y="598851"/>
                  </a:cubicBezTo>
                  <a:cubicBezTo>
                    <a:pt x="276393" y="667950"/>
                    <a:pt x="201536" y="685224"/>
                    <a:pt x="166987" y="685224"/>
                  </a:cubicBezTo>
                  <a:cubicBezTo>
                    <a:pt x="23033" y="685224"/>
                    <a:pt x="0" y="506720"/>
                    <a:pt x="0" y="431864"/>
                  </a:cubicBezTo>
                  <a:cubicBezTo>
                    <a:pt x="0" y="184262"/>
                    <a:pt x="230327" y="0"/>
                    <a:pt x="460655" y="0"/>
                  </a:cubicBezTo>
                  <a:close/>
                </a:path>
              </a:pathLst>
            </a:custGeom>
            <a:gradFill>
              <a:gsLst>
                <a:gs pos="0">
                  <a:srgbClr val="BAD496">
                    <a:alpha val="64000"/>
                  </a:srgbClr>
                </a:gs>
                <a:gs pos="83000">
                  <a:srgbClr val="BAD496">
                    <a:alpha val="0"/>
                  </a:srgbClr>
                </a:gs>
              </a:gsLst>
              <a:lin ang="0" scaled="1"/>
            </a:gradFill>
            <a:ln w="575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D6C3D15-AD68-1894-066A-8B6B54D265D4}"/>
                </a:ext>
              </a:extLst>
            </p:cNvPr>
            <p:cNvSpPr txBox="1"/>
            <p:nvPr/>
          </p:nvSpPr>
          <p:spPr>
            <a:xfrm>
              <a:off x="2682658" y="2660177"/>
              <a:ext cx="225468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阿里妈妈东方大楷" pitchFamily="2" charset="-122"/>
                  <a:ea typeface="阿里妈妈东方大楷" pitchFamily="2" charset="-122"/>
                </a:rPr>
                <a:t>添加标题文本</a:t>
              </a: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798F35F0-EAEC-4FAB-BCA3-1B6A9AE270C5}"/>
              </a:ext>
            </a:extLst>
          </p:cNvPr>
          <p:cNvSpPr txBox="1"/>
          <p:nvPr/>
        </p:nvSpPr>
        <p:spPr>
          <a:xfrm>
            <a:off x="5892755" y="3389009"/>
            <a:ext cx="4846177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62145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>
            <a:extLst>
              <a:ext uri="{FF2B5EF4-FFF2-40B4-BE49-F238E27FC236}">
                <a16:creationId xmlns:a16="http://schemas.microsoft.com/office/drawing/2014/main" id="{F36F9652-32E8-5368-5A17-32184EDD387B}"/>
              </a:ext>
            </a:extLst>
          </p:cNvPr>
          <p:cNvGrpSpPr/>
          <p:nvPr/>
        </p:nvGrpSpPr>
        <p:grpSpPr>
          <a:xfrm>
            <a:off x="188431" y="226363"/>
            <a:ext cx="3696464" cy="552276"/>
            <a:chOff x="2067984" y="2629654"/>
            <a:chExt cx="3696464" cy="552276"/>
          </a:xfrm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2644235-97FA-7BF2-5259-E8B5EA89D116}"/>
                </a:ext>
              </a:extLst>
            </p:cNvPr>
            <p:cNvSpPr/>
            <p:nvPr/>
          </p:nvSpPr>
          <p:spPr>
            <a:xfrm rot="10328665" flipH="1">
              <a:off x="2067984" y="2650891"/>
              <a:ext cx="636294" cy="531039"/>
            </a:xfrm>
            <a:custGeom>
              <a:avLst/>
              <a:gdLst>
                <a:gd name="connsiteX0" fmla="*/ 460655 w 754322"/>
                <a:gd name="connsiteY0" fmla="*/ 0 h 685224"/>
                <a:gd name="connsiteX1" fmla="*/ 754322 w 754322"/>
                <a:gd name="connsiteY1" fmla="*/ 138196 h 685224"/>
                <a:gd name="connsiteX2" fmla="*/ 685224 w 754322"/>
                <a:gd name="connsiteY2" fmla="*/ 190020 h 685224"/>
                <a:gd name="connsiteX3" fmla="*/ 414589 w 754322"/>
                <a:gd name="connsiteY3" fmla="*/ 40307 h 685224"/>
                <a:gd name="connsiteX4" fmla="*/ 161229 w 754322"/>
                <a:gd name="connsiteY4" fmla="*/ 264877 h 685224"/>
                <a:gd name="connsiteX5" fmla="*/ 276393 w 754322"/>
                <a:gd name="connsiteY5" fmla="*/ 397315 h 685224"/>
                <a:gd name="connsiteX6" fmla="*/ 385798 w 754322"/>
                <a:gd name="connsiteY6" fmla="*/ 293668 h 685224"/>
                <a:gd name="connsiteX7" fmla="*/ 310942 w 754322"/>
                <a:gd name="connsiteY7" fmla="*/ 213053 h 685224"/>
                <a:gd name="connsiteX8" fmla="*/ 253360 w 754322"/>
                <a:gd name="connsiteY8" fmla="*/ 264877 h 685224"/>
                <a:gd name="connsiteX9" fmla="*/ 253360 w 754322"/>
                <a:gd name="connsiteY9" fmla="*/ 287909 h 685224"/>
                <a:gd name="connsiteX10" fmla="*/ 264877 w 754322"/>
                <a:gd name="connsiteY10" fmla="*/ 299426 h 685224"/>
                <a:gd name="connsiteX11" fmla="*/ 305184 w 754322"/>
                <a:gd name="connsiteY11" fmla="*/ 287909 h 685224"/>
                <a:gd name="connsiteX12" fmla="*/ 264877 w 754322"/>
                <a:gd name="connsiteY12" fmla="*/ 345491 h 685224"/>
                <a:gd name="connsiteX13" fmla="*/ 224569 w 754322"/>
                <a:gd name="connsiteY13" fmla="*/ 259118 h 685224"/>
                <a:gd name="connsiteX14" fmla="*/ 310942 w 754322"/>
                <a:gd name="connsiteY14" fmla="*/ 172746 h 685224"/>
                <a:gd name="connsiteX15" fmla="*/ 420348 w 754322"/>
                <a:gd name="connsiteY15" fmla="*/ 282151 h 685224"/>
                <a:gd name="connsiteX16" fmla="*/ 264877 w 754322"/>
                <a:gd name="connsiteY16" fmla="*/ 420348 h 685224"/>
                <a:gd name="connsiteX17" fmla="*/ 149713 w 754322"/>
                <a:gd name="connsiteY17" fmla="*/ 282151 h 685224"/>
                <a:gd name="connsiteX18" fmla="*/ 178504 w 754322"/>
                <a:gd name="connsiteY18" fmla="*/ 126680 h 685224"/>
                <a:gd name="connsiteX19" fmla="*/ 34549 w 754322"/>
                <a:gd name="connsiteY19" fmla="*/ 397315 h 685224"/>
                <a:gd name="connsiteX20" fmla="*/ 161229 w 754322"/>
                <a:gd name="connsiteY20" fmla="*/ 644917 h 685224"/>
                <a:gd name="connsiteX21" fmla="*/ 236086 w 754322"/>
                <a:gd name="connsiteY21" fmla="*/ 593093 h 685224"/>
                <a:gd name="connsiteX22" fmla="*/ 207295 w 754322"/>
                <a:gd name="connsiteY22" fmla="*/ 547028 h 685224"/>
                <a:gd name="connsiteX23" fmla="*/ 161229 w 754322"/>
                <a:gd name="connsiteY23" fmla="*/ 581577 h 685224"/>
                <a:gd name="connsiteX24" fmla="*/ 143955 w 754322"/>
                <a:gd name="connsiteY24" fmla="*/ 581577 h 685224"/>
                <a:gd name="connsiteX25" fmla="*/ 138196 w 754322"/>
                <a:gd name="connsiteY25" fmla="*/ 547028 h 685224"/>
                <a:gd name="connsiteX26" fmla="*/ 178504 w 754322"/>
                <a:gd name="connsiteY26" fmla="*/ 512479 h 685224"/>
                <a:gd name="connsiteX27" fmla="*/ 276393 w 754322"/>
                <a:gd name="connsiteY27" fmla="*/ 598851 h 685224"/>
                <a:gd name="connsiteX28" fmla="*/ 166987 w 754322"/>
                <a:gd name="connsiteY28" fmla="*/ 685224 h 685224"/>
                <a:gd name="connsiteX29" fmla="*/ 0 w 754322"/>
                <a:gd name="connsiteY29" fmla="*/ 431864 h 685224"/>
                <a:gd name="connsiteX30" fmla="*/ 460655 w 754322"/>
                <a:gd name="connsiteY30" fmla="*/ 0 h 685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54322" h="685224">
                  <a:moveTo>
                    <a:pt x="460655" y="0"/>
                  </a:moveTo>
                  <a:cubicBezTo>
                    <a:pt x="547028" y="0"/>
                    <a:pt x="673708" y="34549"/>
                    <a:pt x="754322" y="138196"/>
                  </a:cubicBezTo>
                  <a:cubicBezTo>
                    <a:pt x="737048" y="161229"/>
                    <a:pt x="708257" y="178504"/>
                    <a:pt x="685224" y="190020"/>
                  </a:cubicBezTo>
                  <a:cubicBezTo>
                    <a:pt x="610368" y="69098"/>
                    <a:pt x="512479" y="40307"/>
                    <a:pt x="414589" y="40307"/>
                  </a:cubicBezTo>
                  <a:cubicBezTo>
                    <a:pt x="287909" y="40307"/>
                    <a:pt x="161229" y="115164"/>
                    <a:pt x="161229" y="264877"/>
                  </a:cubicBezTo>
                  <a:cubicBezTo>
                    <a:pt x="161229" y="333975"/>
                    <a:pt x="195778" y="397315"/>
                    <a:pt x="276393" y="397315"/>
                  </a:cubicBezTo>
                  <a:cubicBezTo>
                    <a:pt x="328217" y="397315"/>
                    <a:pt x="385798" y="351249"/>
                    <a:pt x="385798" y="293668"/>
                  </a:cubicBezTo>
                  <a:cubicBezTo>
                    <a:pt x="385798" y="247602"/>
                    <a:pt x="345491" y="213053"/>
                    <a:pt x="310942" y="213053"/>
                  </a:cubicBezTo>
                  <a:cubicBezTo>
                    <a:pt x="293667" y="213053"/>
                    <a:pt x="253360" y="241844"/>
                    <a:pt x="253360" y="264877"/>
                  </a:cubicBezTo>
                  <a:lnTo>
                    <a:pt x="253360" y="287909"/>
                  </a:lnTo>
                  <a:cubicBezTo>
                    <a:pt x="259118" y="293668"/>
                    <a:pt x="253360" y="299426"/>
                    <a:pt x="264877" y="299426"/>
                  </a:cubicBezTo>
                  <a:cubicBezTo>
                    <a:pt x="282151" y="299426"/>
                    <a:pt x="305184" y="305184"/>
                    <a:pt x="305184" y="287909"/>
                  </a:cubicBezTo>
                  <a:cubicBezTo>
                    <a:pt x="305184" y="305184"/>
                    <a:pt x="282151" y="345491"/>
                    <a:pt x="264877" y="345491"/>
                  </a:cubicBezTo>
                  <a:cubicBezTo>
                    <a:pt x="224569" y="345491"/>
                    <a:pt x="224569" y="264877"/>
                    <a:pt x="224569" y="259118"/>
                  </a:cubicBezTo>
                  <a:cubicBezTo>
                    <a:pt x="224569" y="201537"/>
                    <a:pt x="253360" y="172746"/>
                    <a:pt x="310942" y="172746"/>
                  </a:cubicBezTo>
                  <a:cubicBezTo>
                    <a:pt x="380040" y="172746"/>
                    <a:pt x="420348" y="241844"/>
                    <a:pt x="420348" y="282151"/>
                  </a:cubicBezTo>
                  <a:cubicBezTo>
                    <a:pt x="420348" y="374282"/>
                    <a:pt x="333975" y="420348"/>
                    <a:pt x="264877" y="420348"/>
                  </a:cubicBezTo>
                  <a:cubicBezTo>
                    <a:pt x="166987" y="420348"/>
                    <a:pt x="149713" y="339733"/>
                    <a:pt x="149713" y="282151"/>
                  </a:cubicBezTo>
                  <a:cubicBezTo>
                    <a:pt x="149713" y="264877"/>
                    <a:pt x="166987" y="184262"/>
                    <a:pt x="178504" y="126680"/>
                  </a:cubicBezTo>
                  <a:cubicBezTo>
                    <a:pt x="57582" y="207295"/>
                    <a:pt x="34549" y="299426"/>
                    <a:pt x="34549" y="397315"/>
                  </a:cubicBezTo>
                  <a:cubicBezTo>
                    <a:pt x="34549" y="460655"/>
                    <a:pt x="51824" y="644917"/>
                    <a:pt x="161229" y="644917"/>
                  </a:cubicBezTo>
                  <a:cubicBezTo>
                    <a:pt x="195778" y="644917"/>
                    <a:pt x="236086" y="621884"/>
                    <a:pt x="236086" y="593093"/>
                  </a:cubicBezTo>
                  <a:cubicBezTo>
                    <a:pt x="236086" y="575819"/>
                    <a:pt x="218811" y="547028"/>
                    <a:pt x="207295" y="547028"/>
                  </a:cubicBezTo>
                  <a:cubicBezTo>
                    <a:pt x="190020" y="547028"/>
                    <a:pt x="178504" y="564302"/>
                    <a:pt x="161229" y="581577"/>
                  </a:cubicBezTo>
                  <a:lnTo>
                    <a:pt x="143955" y="581577"/>
                  </a:lnTo>
                  <a:cubicBezTo>
                    <a:pt x="143955" y="570060"/>
                    <a:pt x="138196" y="564302"/>
                    <a:pt x="138196" y="547028"/>
                  </a:cubicBezTo>
                  <a:cubicBezTo>
                    <a:pt x="138196" y="506720"/>
                    <a:pt x="166987" y="512479"/>
                    <a:pt x="178504" y="512479"/>
                  </a:cubicBezTo>
                  <a:cubicBezTo>
                    <a:pt x="230327" y="512479"/>
                    <a:pt x="276393" y="558544"/>
                    <a:pt x="276393" y="598851"/>
                  </a:cubicBezTo>
                  <a:cubicBezTo>
                    <a:pt x="276393" y="667950"/>
                    <a:pt x="201536" y="685224"/>
                    <a:pt x="166987" y="685224"/>
                  </a:cubicBezTo>
                  <a:cubicBezTo>
                    <a:pt x="23033" y="685224"/>
                    <a:pt x="0" y="506720"/>
                    <a:pt x="0" y="431864"/>
                  </a:cubicBezTo>
                  <a:cubicBezTo>
                    <a:pt x="0" y="184262"/>
                    <a:pt x="230327" y="0"/>
                    <a:pt x="460655" y="0"/>
                  </a:cubicBezTo>
                  <a:close/>
                </a:path>
              </a:pathLst>
            </a:custGeom>
            <a:gradFill>
              <a:gsLst>
                <a:gs pos="0">
                  <a:srgbClr val="BAD496">
                    <a:alpha val="64000"/>
                  </a:srgbClr>
                </a:gs>
                <a:gs pos="83000">
                  <a:srgbClr val="BAD496">
                    <a:alpha val="0"/>
                  </a:srgbClr>
                </a:gs>
              </a:gsLst>
              <a:lin ang="0" scaled="1"/>
            </a:gradFill>
            <a:ln w="575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rgbClr val="263238"/>
                </a:solidFill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555CA7E8-05A7-0134-DE2B-C0C2C31DE9DC}"/>
                </a:ext>
              </a:extLst>
            </p:cNvPr>
            <p:cNvSpPr txBox="1"/>
            <p:nvPr/>
          </p:nvSpPr>
          <p:spPr>
            <a:xfrm>
              <a:off x="3509765" y="2629654"/>
              <a:ext cx="225468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799B69"/>
                  </a:solidFill>
                  <a:latin typeface="阿里妈妈东方大楷" pitchFamily="2" charset="-122"/>
                  <a:ea typeface="阿里妈妈东方大楷" pitchFamily="2" charset="-122"/>
                </a:rPr>
                <a:t>添加标题文本</a:t>
              </a: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4B968E8C-2008-98E2-80EE-6F7F03B1C5CA}"/>
              </a:ext>
            </a:extLst>
          </p:cNvPr>
          <p:cNvSpPr txBox="1"/>
          <p:nvPr/>
        </p:nvSpPr>
        <p:spPr>
          <a:xfrm>
            <a:off x="892669" y="201106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rgbClr val="799B69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3600" b="1" dirty="0">
              <a:solidFill>
                <a:srgbClr val="799B69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" name="Oval 5">
            <a:extLst>
              <a:ext uri="{FF2B5EF4-FFF2-40B4-BE49-F238E27FC236}">
                <a16:creationId xmlns:a16="http://schemas.microsoft.com/office/drawing/2014/main" id="{4CBCFB4F-30CE-CF8D-ECB9-73DC1A42A278}"/>
              </a:ext>
            </a:extLst>
          </p:cNvPr>
          <p:cNvSpPr>
            <a:spLocks noChangeArrowheads="1"/>
          </p:cNvSpPr>
          <p:nvPr/>
        </p:nvSpPr>
        <p:spPr bwMode="auto">
          <a:xfrm rot="2700000">
            <a:off x="1501196" y="2195755"/>
            <a:ext cx="998096" cy="996056"/>
          </a:xfrm>
          <a:prstGeom prst="rect">
            <a:avLst/>
          </a:prstGeom>
          <a:solidFill>
            <a:srgbClr val="799B69"/>
          </a:solidFill>
          <a:ln w="12700" cap="flat">
            <a:solidFill>
              <a:schemeClr val="bg1"/>
            </a:solidFill>
            <a:prstDash val="solid"/>
            <a:miter/>
          </a:ln>
          <a:effectLst>
            <a:outerShdw dist="63500" dir="5400000" algn="t" rotWithShape="0">
              <a:srgbClr val="799B69">
                <a:alpha val="4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3" name="Freeform 7">
            <a:extLst>
              <a:ext uri="{FF2B5EF4-FFF2-40B4-BE49-F238E27FC236}">
                <a16:creationId xmlns:a16="http://schemas.microsoft.com/office/drawing/2014/main" id="{C2456517-D1FF-A48B-F1E1-5DDC7CC95777}"/>
              </a:ext>
            </a:extLst>
          </p:cNvPr>
          <p:cNvSpPr>
            <a:spLocks noEditPoints="1"/>
          </p:cNvSpPr>
          <p:nvPr/>
        </p:nvSpPr>
        <p:spPr bwMode="auto">
          <a:xfrm>
            <a:off x="1746872" y="2397959"/>
            <a:ext cx="521959" cy="520891"/>
          </a:xfrm>
          <a:custGeom>
            <a:avLst/>
            <a:gdLst>
              <a:gd name="T0" fmla="*/ 347 w 376"/>
              <a:gd name="T1" fmla="*/ 284 h 376"/>
              <a:gd name="T2" fmla="*/ 347 w 376"/>
              <a:gd name="T3" fmla="*/ 238 h 376"/>
              <a:gd name="T4" fmla="*/ 278 w 376"/>
              <a:gd name="T5" fmla="*/ 169 h 376"/>
              <a:gd name="T6" fmla="*/ 238 w 376"/>
              <a:gd name="T7" fmla="*/ 169 h 376"/>
              <a:gd name="T8" fmla="*/ 207 w 376"/>
              <a:gd name="T9" fmla="*/ 148 h 376"/>
              <a:gd name="T10" fmla="*/ 207 w 376"/>
              <a:gd name="T11" fmla="*/ 92 h 376"/>
              <a:gd name="T12" fmla="*/ 236 w 376"/>
              <a:gd name="T13" fmla="*/ 48 h 376"/>
              <a:gd name="T14" fmla="*/ 188 w 376"/>
              <a:gd name="T15" fmla="*/ 0 h 376"/>
              <a:gd name="T16" fmla="*/ 140 w 376"/>
              <a:gd name="T17" fmla="*/ 48 h 376"/>
              <a:gd name="T18" fmla="*/ 169 w 376"/>
              <a:gd name="T19" fmla="*/ 92 h 376"/>
              <a:gd name="T20" fmla="*/ 169 w 376"/>
              <a:gd name="T21" fmla="*/ 148 h 376"/>
              <a:gd name="T22" fmla="*/ 138 w 376"/>
              <a:gd name="T23" fmla="*/ 169 h 376"/>
              <a:gd name="T24" fmla="*/ 98 w 376"/>
              <a:gd name="T25" fmla="*/ 169 h 376"/>
              <a:gd name="T26" fmla="*/ 29 w 376"/>
              <a:gd name="T27" fmla="*/ 238 h 376"/>
              <a:gd name="T28" fmla="*/ 29 w 376"/>
              <a:gd name="T29" fmla="*/ 284 h 376"/>
              <a:gd name="T30" fmla="*/ 0 w 376"/>
              <a:gd name="T31" fmla="*/ 328 h 376"/>
              <a:gd name="T32" fmla="*/ 48 w 376"/>
              <a:gd name="T33" fmla="*/ 376 h 376"/>
              <a:gd name="T34" fmla="*/ 96 w 376"/>
              <a:gd name="T35" fmla="*/ 328 h 376"/>
              <a:gd name="T36" fmla="*/ 67 w 376"/>
              <a:gd name="T37" fmla="*/ 284 h 376"/>
              <a:gd name="T38" fmla="*/ 67 w 376"/>
              <a:gd name="T39" fmla="*/ 238 h 376"/>
              <a:gd name="T40" fmla="*/ 98 w 376"/>
              <a:gd name="T41" fmla="*/ 207 h 376"/>
              <a:gd name="T42" fmla="*/ 138 w 376"/>
              <a:gd name="T43" fmla="*/ 207 h 376"/>
              <a:gd name="T44" fmla="*/ 169 w 376"/>
              <a:gd name="T45" fmla="*/ 202 h 376"/>
              <a:gd name="T46" fmla="*/ 169 w 376"/>
              <a:gd name="T47" fmla="*/ 284 h 376"/>
              <a:gd name="T48" fmla="*/ 140 w 376"/>
              <a:gd name="T49" fmla="*/ 328 h 376"/>
              <a:gd name="T50" fmla="*/ 188 w 376"/>
              <a:gd name="T51" fmla="*/ 376 h 376"/>
              <a:gd name="T52" fmla="*/ 236 w 376"/>
              <a:gd name="T53" fmla="*/ 328 h 376"/>
              <a:gd name="T54" fmla="*/ 207 w 376"/>
              <a:gd name="T55" fmla="*/ 284 h 376"/>
              <a:gd name="T56" fmla="*/ 207 w 376"/>
              <a:gd name="T57" fmla="*/ 202 h 376"/>
              <a:gd name="T58" fmla="*/ 238 w 376"/>
              <a:gd name="T59" fmla="*/ 207 h 376"/>
              <a:gd name="T60" fmla="*/ 278 w 376"/>
              <a:gd name="T61" fmla="*/ 207 h 376"/>
              <a:gd name="T62" fmla="*/ 309 w 376"/>
              <a:gd name="T63" fmla="*/ 238 h 376"/>
              <a:gd name="T64" fmla="*/ 309 w 376"/>
              <a:gd name="T65" fmla="*/ 284 h 376"/>
              <a:gd name="T66" fmla="*/ 280 w 376"/>
              <a:gd name="T67" fmla="*/ 328 h 376"/>
              <a:gd name="T68" fmla="*/ 328 w 376"/>
              <a:gd name="T69" fmla="*/ 376 h 376"/>
              <a:gd name="T70" fmla="*/ 376 w 376"/>
              <a:gd name="T71" fmla="*/ 328 h 376"/>
              <a:gd name="T72" fmla="*/ 347 w 376"/>
              <a:gd name="T73" fmla="*/ 284 h 376"/>
              <a:gd name="T74" fmla="*/ 75 w 376"/>
              <a:gd name="T75" fmla="*/ 328 h 376"/>
              <a:gd name="T76" fmla="*/ 48 w 376"/>
              <a:gd name="T77" fmla="*/ 356 h 376"/>
              <a:gd name="T78" fmla="*/ 20 w 376"/>
              <a:gd name="T79" fmla="*/ 328 h 376"/>
              <a:gd name="T80" fmla="*/ 48 w 376"/>
              <a:gd name="T81" fmla="*/ 300 h 376"/>
              <a:gd name="T82" fmla="*/ 75 w 376"/>
              <a:gd name="T83" fmla="*/ 328 h 376"/>
              <a:gd name="T84" fmla="*/ 160 w 376"/>
              <a:gd name="T85" fmla="*/ 48 h 376"/>
              <a:gd name="T86" fmla="*/ 188 w 376"/>
              <a:gd name="T87" fmla="*/ 20 h 376"/>
              <a:gd name="T88" fmla="*/ 215 w 376"/>
              <a:gd name="T89" fmla="*/ 48 h 376"/>
              <a:gd name="T90" fmla="*/ 188 w 376"/>
              <a:gd name="T91" fmla="*/ 76 h 376"/>
              <a:gd name="T92" fmla="*/ 160 w 376"/>
              <a:gd name="T93" fmla="*/ 48 h 376"/>
              <a:gd name="T94" fmla="*/ 215 w 376"/>
              <a:gd name="T95" fmla="*/ 328 h 376"/>
              <a:gd name="T96" fmla="*/ 188 w 376"/>
              <a:gd name="T97" fmla="*/ 356 h 376"/>
              <a:gd name="T98" fmla="*/ 160 w 376"/>
              <a:gd name="T99" fmla="*/ 328 h 376"/>
              <a:gd name="T100" fmla="*/ 188 w 376"/>
              <a:gd name="T101" fmla="*/ 300 h 376"/>
              <a:gd name="T102" fmla="*/ 215 w 376"/>
              <a:gd name="T103" fmla="*/ 328 h 376"/>
              <a:gd name="T104" fmla="*/ 328 w 376"/>
              <a:gd name="T105" fmla="*/ 356 h 376"/>
              <a:gd name="T106" fmla="*/ 300 w 376"/>
              <a:gd name="T107" fmla="*/ 328 h 376"/>
              <a:gd name="T108" fmla="*/ 328 w 376"/>
              <a:gd name="T109" fmla="*/ 300 h 376"/>
              <a:gd name="T110" fmla="*/ 355 w 376"/>
              <a:gd name="T111" fmla="*/ 328 h 376"/>
              <a:gd name="T112" fmla="*/ 328 w 376"/>
              <a:gd name="T113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rgbClr val="F8F8F9"/>
          </a:solidFill>
          <a:ln>
            <a:noFill/>
          </a:ln>
        </p:spPr>
        <p:txBody>
          <a:bodyPr lIns="121681" tIns="60840" rIns="121681" bIns="60840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Oval 21">
            <a:extLst>
              <a:ext uri="{FF2B5EF4-FFF2-40B4-BE49-F238E27FC236}">
                <a16:creationId xmlns:a16="http://schemas.microsoft.com/office/drawing/2014/main" id="{6D174449-4596-C6E0-1865-AC6E6AB4FBA7}"/>
              </a:ext>
            </a:extLst>
          </p:cNvPr>
          <p:cNvSpPr>
            <a:spLocks noChangeArrowheads="1"/>
          </p:cNvSpPr>
          <p:nvPr/>
        </p:nvSpPr>
        <p:spPr bwMode="auto">
          <a:xfrm rot="2700000">
            <a:off x="1501196" y="4155974"/>
            <a:ext cx="998096" cy="998097"/>
          </a:xfrm>
          <a:prstGeom prst="rect">
            <a:avLst/>
          </a:prstGeom>
          <a:solidFill>
            <a:schemeClr val="bg1"/>
          </a:solidFill>
          <a:ln w="12700" cap="flat">
            <a:solidFill>
              <a:srgbClr val="82A371"/>
            </a:solidFill>
            <a:prstDash val="solid"/>
            <a:miter/>
          </a:ln>
          <a:effectLst>
            <a:outerShdw dist="63500" dir="5400000" algn="t" rotWithShape="0">
              <a:srgbClr val="799B69">
                <a:alpha val="4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b="1">
              <a:solidFill>
                <a:srgbClr val="263238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2AA97D71-133C-B536-9BAA-B437F398CA21}"/>
              </a:ext>
            </a:extLst>
          </p:cNvPr>
          <p:cNvSpPr>
            <a:spLocks noEditPoints="1"/>
          </p:cNvSpPr>
          <p:nvPr/>
        </p:nvSpPr>
        <p:spPr bwMode="auto">
          <a:xfrm>
            <a:off x="1650298" y="4452452"/>
            <a:ext cx="680964" cy="415504"/>
          </a:xfrm>
          <a:custGeom>
            <a:avLst/>
            <a:gdLst>
              <a:gd name="T0" fmla="*/ 152 w 400"/>
              <a:gd name="T1" fmla="*/ 7 h 244"/>
              <a:gd name="T2" fmla="*/ 127 w 400"/>
              <a:gd name="T3" fmla="*/ 7 h 244"/>
              <a:gd name="T4" fmla="*/ 0 w 400"/>
              <a:gd name="T5" fmla="*/ 122 h 244"/>
              <a:gd name="T6" fmla="*/ 127 w 400"/>
              <a:gd name="T7" fmla="*/ 237 h 244"/>
              <a:gd name="T8" fmla="*/ 152 w 400"/>
              <a:gd name="T9" fmla="*/ 237 h 244"/>
              <a:gd name="T10" fmla="*/ 152 w 400"/>
              <a:gd name="T11" fmla="*/ 212 h 244"/>
              <a:gd name="T12" fmla="*/ 53 w 400"/>
              <a:gd name="T13" fmla="*/ 122 h 244"/>
              <a:gd name="T14" fmla="*/ 152 w 400"/>
              <a:gd name="T15" fmla="*/ 32 h 244"/>
              <a:gd name="T16" fmla="*/ 152 w 400"/>
              <a:gd name="T17" fmla="*/ 7 h 244"/>
              <a:gd name="T18" fmla="*/ 272 w 400"/>
              <a:gd name="T19" fmla="*/ 7 h 244"/>
              <a:gd name="T20" fmla="*/ 248 w 400"/>
              <a:gd name="T21" fmla="*/ 7 h 244"/>
              <a:gd name="T22" fmla="*/ 248 w 400"/>
              <a:gd name="T23" fmla="*/ 32 h 244"/>
              <a:gd name="T24" fmla="*/ 347 w 400"/>
              <a:gd name="T25" fmla="*/ 122 h 244"/>
              <a:gd name="T26" fmla="*/ 248 w 400"/>
              <a:gd name="T27" fmla="*/ 212 h 244"/>
              <a:gd name="T28" fmla="*/ 248 w 400"/>
              <a:gd name="T29" fmla="*/ 237 h 244"/>
              <a:gd name="T30" fmla="*/ 272 w 400"/>
              <a:gd name="T31" fmla="*/ 237 h 244"/>
              <a:gd name="T32" fmla="*/ 400 w 400"/>
              <a:gd name="T33" fmla="*/ 122 h 244"/>
              <a:gd name="T34" fmla="*/ 272 w 400"/>
              <a:gd name="T35" fmla="*/ 7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0" h="244">
                <a:moveTo>
                  <a:pt x="152" y="7"/>
                </a:moveTo>
                <a:cubicBezTo>
                  <a:pt x="145" y="0"/>
                  <a:pt x="135" y="0"/>
                  <a:pt x="127" y="7"/>
                </a:cubicBezTo>
                <a:cubicBezTo>
                  <a:pt x="0" y="122"/>
                  <a:pt x="0" y="122"/>
                  <a:pt x="0" y="122"/>
                </a:cubicBezTo>
                <a:cubicBezTo>
                  <a:pt x="127" y="237"/>
                  <a:pt x="127" y="237"/>
                  <a:pt x="127" y="237"/>
                </a:cubicBezTo>
                <a:cubicBezTo>
                  <a:pt x="135" y="244"/>
                  <a:pt x="145" y="244"/>
                  <a:pt x="152" y="237"/>
                </a:cubicBezTo>
                <a:cubicBezTo>
                  <a:pt x="159" y="230"/>
                  <a:pt x="159" y="219"/>
                  <a:pt x="152" y="212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59" y="25"/>
                  <a:pt x="159" y="14"/>
                  <a:pt x="152" y="7"/>
                </a:cubicBezTo>
                <a:close/>
                <a:moveTo>
                  <a:pt x="272" y="7"/>
                </a:moveTo>
                <a:cubicBezTo>
                  <a:pt x="265" y="0"/>
                  <a:pt x="255" y="0"/>
                  <a:pt x="248" y="7"/>
                </a:cubicBezTo>
                <a:cubicBezTo>
                  <a:pt x="240" y="14"/>
                  <a:pt x="241" y="25"/>
                  <a:pt x="248" y="32"/>
                </a:cubicBezTo>
                <a:cubicBezTo>
                  <a:pt x="347" y="122"/>
                  <a:pt x="347" y="122"/>
                  <a:pt x="347" y="122"/>
                </a:cubicBezTo>
                <a:cubicBezTo>
                  <a:pt x="248" y="212"/>
                  <a:pt x="248" y="212"/>
                  <a:pt x="248" y="212"/>
                </a:cubicBezTo>
                <a:cubicBezTo>
                  <a:pt x="241" y="219"/>
                  <a:pt x="240" y="230"/>
                  <a:pt x="248" y="237"/>
                </a:cubicBezTo>
                <a:cubicBezTo>
                  <a:pt x="255" y="244"/>
                  <a:pt x="265" y="244"/>
                  <a:pt x="272" y="237"/>
                </a:cubicBezTo>
                <a:cubicBezTo>
                  <a:pt x="400" y="122"/>
                  <a:pt x="400" y="122"/>
                  <a:pt x="400" y="122"/>
                </a:cubicBezTo>
                <a:lnTo>
                  <a:pt x="272" y="7"/>
                </a:ln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 lIns="121681" tIns="60840" rIns="121681" bIns="60840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Oval 24">
            <a:extLst>
              <a:ext uri="{FF2B5EF4-FFF2-40B4-BE49-F238E27FC236}">
                <a16:creationId xmlns:a16="http://schemas.microsoft.com/office/drawing/2014/main" id="{AAEC1E2C-8C1D-457D-2310-9A977A7682FC}"/>
              </a:ext>
            </a:extLst>
          </p:cNvPr>
          <p:cNvSpPr>
            <a:spLocks noChangeArrowheads="1"/>
          </p:cNvSpPr>
          <p:nvPr/>
        </p:nvSpPr>
        <p:spPr bwMode="auto">
          <a:xfrm rot="2700000">
            <a:off x="6788584" y="4152899"/>
            <a:ext cx="998097" cy="996056"/>
          </a:xfrm>
          <a:prstGeom prst="rect">
            <a:avLst/>
          </a:prstGeom>
          <a:solidFill>
            <a:srgbClr val="E0E0E0"/>
          </a:solidFill>
          <a:ln w="12700" cap="flat">
            <a:solidFill>
              <a:schemeClr val="bg1"/>
            </a:solidFill>
            <a:prstDash val="solid"/>
            <a:miter/>
          </a:ln>
          <a:effectLst>
            <a:outerShdw dist="63500" dir="5400000" algn="t" rotWithShape="0">
              <a:srgbClr val="799B69">
                <a:alpha val="4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7" name="Freeform 22">
            <a:extLst>
              <a:ext uri="{FF2B5EF4-FFF2-40B4-BE49-F238E27FC236}">
                <a16:creationId xmlns:a16="http://schemas.microsoft.com/office/drawing/2014/main" id="{8A805F5F-3211-C2C6-0548-57B5E1C55D74}"/>
              </a:ext>
            </a:extLst>
          </p:cNvPr>
          <p:cNvSpPr>
            <a:spLocks noEditPoints="1"/>
          </p:cNvSpPr>
          <p:nvPr/>
        </p:nvSpPr>
        <p:spPr bwMode="auto">
          <a:xfrm>
            <a:off x="7053678" y="4419215"/>
            <a:ext cx="476784" cy="475172"/>
          </a:xfrm>
          <a:custGeom>
            <a:avLst/>
            <a:gdLst>
              <a:gd name="T0" fmla="*/ 287 w 316"/>
              <a:gd name="T1" fmla="*/ 29 h 316"/>
              <a:gd name="T2" fmla="*/ 236 w 316"/>
              <a:gd name="T3" fmla="*/ 4 h 316"/>
              <a:gd name="T4" fmla="*/ 135 w 316"/>
              <a:gd name="T5" fmla="*/ 105 h 316"/>
              <a:gd name="T6" fmla="*/ 20 w 316"/>
              <a:gd name="T7" fmla="*/ 221 h 316"/>
              <a:gd name="T8" fmla="*/ 0 w 316"/>
              <a:gd name="T9" fmla="*/ 316 h 316"/>
              <a:gd name="T10" fmla="*/ 95 w 316"/>
              <a:gd name="T11" fmla="*/ 296 h 316"/>
              <a:gd name="T12" fmla="*/ 210 w 316"/>
              <a:gd name="T13" fmla="*/ 180 h 316"/>
              <a:gd name="T14" fmla="*/ 312 w 316"/>
              <a:gd name="T15" fmla="*/ 79 h 316"/>
              <a:gd name="T16" fmla="*/ 287 w 316"/>
              <a:gd name="T17" fmla="*/ 29 h 316"/>
              <a:gd name="T18" fmla="*/ 89 w 316"/>
              <a:gd name="T19" fmla="*/ 284 h 316"/>
              <a:gd name="T20" fmla="*/ 57 w 316"/>
              <a:gd name="T21" fmla="*/ 291 h 316"/>
              <a:gd name="T22" fmla="*/ 43 w 316"/>
              <a:gd name="T23" fmla="*/ 273 h 316"/>
              <a:gd name="T24" fmla="*/ 24 w 316"/>
              <a:gd name="T25" fmla="*/ 259 h 316"/>
              <a:gd name="T26" fmla="*/ 31 w 316"/>
              <a:gd name="T27" fmla="*/ 226 h 316"/>
              <a:gd name="T28" fmla="*/ 41 w 316"/>
              <a:gd name="T29" fmla="*/ 217 h 316"/>
              <a:gd name="T30" fmla="*/ 78 w 316"/>
              <a:gd name="T31" fmla="*/ 237 h 316"/>
              <a:gd name="T32" fmla="*/ 99 w 316"/>
              <a:gd name="T33" fmla="*/ 275 h 316"/>
              <a:gd name="T34" fmla="*/ 89 w 316"/>
              <a:gd name="T35" fmla="*/ 28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6" h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 lIns="121681" tIns="60840" rIns="121681" bIns="60840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Oval 26">
            <a:extLst>
              <a:ext uri="{FF2B5EF4-FFF2-40B4-BE49-F238E27FC236}">
                <a16:creationId xmlns:a16="http://schemas.microsoft.com/office/drawing/2014/main" id="{86BFC7A7-430D-5540-5607-D8B0F81B18EB}"/>
              </a:ext>
            </a:extLst>
          </p:cNvPr>
          <p:cNvSpPr>
            <a:spLocks noChangeArrowheads="1"/>
          </p:cNvSpPr>
          <p:nvPr/>
        </p:nvSpPr>
        <p:spPr bwMode="auto">
          <a:xfrm rot="2700000">
            <a:off x="6788584" y="2191145"/>
            <a:ext cx="998097" cy="998096"/>
          </a:xfrm>
          <a:prstGeom prst="rect">
            <a:avLst/>
          </a:prstGeom>
          <a:solidFill>
            <a:srgbClr val="BAD496"/>
          </a:solidFill>
          <a:ln w="12700" cap="flat">
            <a:solidFill>
              <a:schemeClr val="bg1"/>
            </a:solidFill>
            <a:prstDash val="solid"/>
            <a:miter/>
          </a:ln>
          <a:effectLst>
            <a:outerShdw dist="63500" dir="5400000" algn="t" rotWithShape="0">
              <a:srgbClr val="799B69">
                <a:alpha val="4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b="1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9" name="Freeform 6">
            <a:extLst>
              <a:ext uri="{FF2B5EF4-FFF2-40B4-BE49-F238E27FC236}">
                <a16:creationId xmlns:a16="http://schemas.microsoft.com/office/drawing/2014/main" id="{64B2B6AA-C893-C372-0E4F-6777E2C7163B}"/>
              </a:ext>
            </a:extLst>
          </p:cNvPr>
          <p:cNvSpPr>
            <a:spLocks noEditPoints="1"/>
          </p:cNvSpPr>
          <p:nvPr/>
        </p:nvSpPr>
        <p:spPr bwMode="auto">
          <a:xfrm>
            <a:off x="6962727" y="2391040"/>
            <a:ext cx="622649" cy="637201"/>
          </a:xfrm>
          <a:custGeom>
            <a:avLst/>
            <a:gdLst>
              <a:gd name="T0" fmla="*/ 121 w 417"/>
              <a:gd name="T1" fmla="*/ 94 h 426"/>
              <a:gd name="T2" fmla="*/ 85 w 417"/>
              <a:gd name="T3" fmla="*/ 341 h 426"/>
              <a:gd name="T4" fmla="*/ 332 w 417"/>
              <a:gd name="T5" fmla="*/ 305 h 426"/>
              <a:gd name="T6" fmla="*/ 267 w 417"/>
              <a:gd name="T7" fmla="*/ 159 h 426"/>
              <a:gd name="T8" fmla="*/ 121 w 417"/>
              <a:gd name="T9" fmla="*/ 94 h 426"/>
              <a:gd name="T10" fmla="*/ 306 w 417"/>
              <a:gd name="T11" fmla="*/ 286 h 426"/>
              <a:gd name="T12" fmla="*/ 199 w 417"/>
              <a:gd name="T13" fmla="*/ 227 h 426"/>
              <a:gd name="T14" fmla="*/ 140 w 417"/>
              <a:gd name="T15" fmla="*/ 120 h 426"/>
              <a:gd name="T16" fmla="*/ 247 w 417"/>
              <a:gd name="T17" fmla="*/ 179 h 426"/>
              <a:gd name="T18" fmla="*/ 306 w 417"/>
              <a:gd name="T19" fmla="*/ 286 h 426"/>
              <a:gd name="T20" fmla="*/ 309 w 417"/>
              <a:gd name="T21" fmla="*/ 128 h 426"/>
              <a:gd name="T22" fmla="*/ 323 w 417"/>
              <a:gd name="T23" fmla="*/ 122 h 426"/>
              <a:gd name="T24" fmla="*/ 361 w 417"/>
              <a:gd name="T25" fmla="*/ 84 h 426"/>
              <a:gd name="T26" fmla="*/ 361 w 417"/>
              <a:gd name="T27" fmla="*/ 56 h 426"/>
              <a:gd name="T28" fmla="*/ 333 w 417"/>
              <a:gd name="T29" fmla="*/ 56 h 426"/>
              <a:gd name="T30" fmla="*/ 295 w 417"/>
              <a:gd name="T31" fmla="*/ 94 h 426"/>
              <a:gd name="T32" fmla="*/ 295 w 417"/>
              <a:gd name="T33" fmla="*/ 122 h 426"/>
              <a:gd name="T34" fmla="*/ 309 w 417"/>
              <a:gd name="T35" fmla="*/ 128 h 426"/>
              <a:gd name="T36" fmla="*/ 237 w 417"/>
              <a:gd name="T37" fmla="*/ 79 h 426"/>
              <a:gd name="T38" fmla="*/ 247 w 417"/>
              <a:gd name="T39" fmla="*/ 81 h 426"/>
              <a:gd name="T40" fmla="*/ 264 w 417"/>
              <a:gd name="T41" fmla="*/ 71 h 426"/>
              <a:gd name="T42" fmla="*/ 286 w 417"/>
              <a:gd name="T43" fmla="*/ 33 h 426"/>
              <a:gd name="T44" fmla="*/ 278 w 417"/>
              <a:gd name="T45" fmla="*/ 5 h 426"/>
              <a:gd name="T46" fmla="*/ 251 w 417"/>
              <a:gd name="T47" fmla="*/ 13 h 426"/>
              <a:gd name="T48" fmla="*/ 229 w 417"/>
              <a:gd name="T49" fmla="*/ 52 h 426"/>
              <a:gd name="T50" fmla="*/ 237 w 417"/>
              <a:gd name="T51" fmla="*/ 79 h 426"/>
              <a:gd name="T52" fmla="*/ 412 w 417"/>
              <a:gd name="T53" fmla="*/ 139 h 426"/>
              <a:gd name="T54" fmla="*/ 385 w 417"/>
              <a:gd name="T55" fmla="*/ 131 h 426"/>
              <a:gd name="T56" fmla="*/ 346 w 417"/>
              <a:gd name="T57" fmla="*/ 153 h 426"/>
              <a:gd name="T58" fmla="*/ 338 w 417"/>
              <a:gd name="T59" fmla="*/ 180 h 426"/>
              <a:gd name="T60" fmla="*/ 356 w 417"/>
              <a:gd name="T61" fmla="*/ 190 h 426"/>
              <a:gd name="T62" fmla="*/ 366 w 417"/>
              <a:gd name="T63" fmla="*/ 188 h 426"/>
              <a:gd name="T64" fmla="*/ 404 w 417"/>
              <a:gd name="T65" fmla="*/ 166 h 426"/>
              <a:gd name="T66" fmla="*/ 412 w 417"/>
              <a:gd name="T67" fmla="*/ 139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17" h="426">
                <a:moveTo>
                  <a:pt x="121" y="94"/>
                </a:moveTo>
                <a:cubicBezTo>
                  <a:pt x="98" y="116"/>
                  <a:pt x="0" y="256"/>
                  <a:pt x="85" y="341"/>
                </a:cubicBezTo>
                <a:cubicBezTo>
                  <a:pt x="170" y="426"/>
                  <a:pt x="309" y="328"/>
                  <a:pt x="332" y="305"/>
                </a:cubicBezTo>
                <a:cubicBezTo>
                  <a:pt x="354" y="283"/>
                  <a:pt x="325" y="217"/>
                  <a:pt x="267" y="159"/>
                </a:cubicBezTo>
                <a:cubicBezTo>
                  <a:pt x="209" y="101"/>
                  <a:pt x="143" y="72"/>
                  <a:pt x="121" y="94"/>
                </a:cubicBezTo>
                <a:close/>
                <a:moveTo>
                  <a:pt x="306" y="286"/>
                </a:moveTo>
                <a:cubicBezTo>
                  <a:pt x="299" y="292"/>
                  <a:pt x="248" y="277"/>
                  <a:pt x="199" y="227"/>
                </a:cubicBezTo>
                <a:cubicBezTo>
                  <a:pt x="149" y="178"/>
                  <a:pt x="134" y="127"/>
                  <a:pt x="140" y="120"/>
                </a:cubicBezTo>
                <a:cubicBezTo>
                  <a:pt x="147" y="113"/>
                  <a:pt x="198" y="129"/>
                  <a:pt x="247" y="179"/>
                </a:cubicBezTo>
                <a:cubicBezTo>
                  <a:pt x="297" y="228"/>
                  <a:pt x="313" y="279"/>
                  <a:pt x="306" y="286"/>
                </a:cubicBezTo>
                <a:close/>
                <a:moveTo>
                  <a:pt x="309" y="128"/>
                </a:moveTo>
                <a:cubicBezTo>
                  <a:pt x="314" y="128"/>
                  <a:pt x="319" y="126"/>
                  <a:pt x="323" y="122"/>
                </a:cubicBezTo>
                <a:cubicBezTo>
                  <a:pt x="361" y="84"/>
                  <a:pt x="361" y="84"/>
                  <a:pt x="361" y="84"/>
                </a:cubicBezTo>
                <a:cubicBezTo>
                  <a:pt x="369" y="76"/>
                  <a:pt x="369" y="64"/>
                  <a:pt x="361" y="56"/>
                </a:cubicBezTo>
                <a:cubicBezTo>
                  <a:pt x="353" y="48"/>
                  <a:pt x="341" y="48"/>
                  <a:pt x="333" y="56"/>
                </a:cubicBezTo>
                <a:cubicBezTo>
                  <a:pt x="295" y="94"/>
                  <a:pt x="295" y="94"/>
                  <a:pt x="295" y="94"/>
                </a:cubicBezTo>
                <a:cubicBezTo>
                  <a:pt x="287" y="102"/>
                  <a:pt x="287" y="115"/>
                  <a:pt x="295" y="122"/>
                </a:cubicBezTo>
                <a:cubicBezTo>
                  <a:pt x="299" y="126"/>
                  <a:pt x="304" y="128"/>
                  <a:pt x="309" y="128"/>
                </a:cubicBezTo>
                <a:close/>
                <a:moveTo>
                  <a:pt x="237" y="79"/>
                </a:moveTo>
                <a:cubicBezTo>
                  <a:pt x="240" y="81"/>
                  <a:pt x="243" y="81"/>
                  <a:pt x="247" y="81"/>
                </a:cubicBezTo>
                <a:cubicBezTo>
                  <a:pt x="254" y="81"/>
                  <a:pt x="260" y="78"/>
                  <a:pt x="264" y="71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1" y="23"/>
                  <a:pt x="288" y="11"/>
                  <a:pt x="278" y="5"/>
                </a:cubicBezTo>
                <a:cubicBezTo>
                  <a:pt x="268" y="0"/>
                  <a:pt x="256" y="3"/>
                  <a:pt x="251" y="13"/>
                </a:cubicBezTo>
                <a:cubicBezTo>
                  <a:pt x="229" y="52"/>
                  <a:pt x="229" y="52"/>
                  <a:pt x="229" y="52"/>
                </a:cubicBezTo>
                <a:cubicBezTo>
                  <a:pt x="224" y="61"/>
                  <a:pt x="227" y="73"/>
                  <a:pt x="237" y="79"/>
                </a:cubicBezTo>
                <a:close/>
                <a:moveTo>
                  <a:pt x="412" y="139"/>
                </a:moveTo>
                <a:cubicBezTo>
                  <a:pt x="406" y="129"/>
                  <a:pt x="394" y="126"/>
                  <a:pt x="385" y="131"/>
                </a:cubicBezTo>
                <a:cubicBezTo>
                  <a:pt x="346" y="153"/>
                  <a:pt x="346" y="153"/>
                  <a:pt x="346" y="153"/>
                </a:cubicBezTo>
                <a:cubicBezTo>
                  <a:pt x="336" y="158"/>
                  <a:pt x="333" y="171"/>
                  <a:pt x="338" y="180"/>
                </a:cubicBezTo>
                <a:cubicBezTo>
                  <a:pt x="342" y="187"/>
                  <a:pt x="349" y="190"/>
                  <a:pt x="356" y="190"/>
                </a:cubicBezTo>
                <a:cubicBezTo>
                  <a:pt x="359" y="190"/>
                  <a:pt x="363" y="190"/>
                  <a:pt x="366" y="188"/>
                </a:cubicBezTo>
                <a:cubicBezTo>
                  <a:pt x="404" y="166"/>
                  <a:pt x="404" y="166"/>
                  <a:pt x="404" y="166"/>
                </a:cubicBezTo>
                <a:cubicBezTo>
                  <a:pt x="414" y="161"/>
                  <a:pt x="417" y="149"/>
                  <a:pt x="412" y="1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681" tIns="60840" rIns="121681" bIns="60840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DE2DBC6-C953-65F2-7EC0-78B7F4B47452}"/>
              </a:ext>
            </a:extLst>
          </p:cNvPr>
          <p:cNvGrpSpPr/>
          <p:nvPr/>
        </p:nvGrpSpPr>
        <p:grpSpPr>
          <a:xfrm>
            <a:off x="2854423" y="2397959"/>
            <a:ext cx="2859096" cy="791122"/>
            <a:chOff x="-94764" y="1931934"/>
            <a:chExt cx="2859096" cy="79112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F9DB6ADD-930A-5279-7B6D-E4C6F2D1BCBC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35EBE04-DFC5-BE1A-24C6-2B0FF982BFE9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737E2D5-2A9F-2299-D1C7-497C0A26956A}"/>
              </a:ext>
            </a:extLst>
          </p:cNvPr>
          <p:cNvGrpSpPr/>
          <p:nvPr/>
        </p:nvGrpSpPr>
        <p:grpSpPr>
          <a:xfrm>
            <a:off x="8163023" y="2397959"/>
            <a:ext cx="2859096" cy="791122"/>
            <a:chOff x="-94764" y="1931934"/>
            <a:chExt cx="2859096" cy="7911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478BDF3-5EB3-A353-02BC-279751D24638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FD8E3A9-3B91-2BF4-79F5-787620A57EAD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0BA0575-E6C8-F32E-B22B-F335BA4B9FAD}"/>
              </a:ext>
            </a:extLst>
          </p:cNvPr>
          <p:cNvGrpSpPr/>
          <p:nvPr/>
        </p:nvGrpSpPr>
        <p:grpSpPr>
          <a:xfrm>
            <a:off x="2854423" y="4290259"/>
            <a:ext cx="2859096" cy="791122"/>
            <a:chOff x="-94764" y="1931934"/>
            <a:chExt cx="2859096" cy="7911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D55E133-B993-2D18-E8FB-1F91D8AB3056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E19F901-C2F1-17C4-A232-C678AD288409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173156E-1686-05EC-D4F2-57A2C692CD36}"/>
              </a:ext>
            </a:extLst>
          </p:cNvPr>
          <p:cNvGrpSpPr/>
          <p:nvPr/>
        </p:nvGrpSpPr>
        <p:grpSpPr>
          <a:xfrm>
            <a:off x="8163023" y="4290259"/>
            <a:ext cx="2859096" cy="791122"/>
            <a:chOff x="-94764" y="1931934"/>
            <a:chExt cx="2859096" cy="7911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E0F0BDC-7449-102B-FE8B-14F1994283D9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9339E5B-F496-B6CD-169A-C4427FEFE768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9212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>
            <a:extLst>
              <a:ext uri="{FF2B5EF4-FFF2-40B4-BE49-F238E27FC236}">
                <a16:creationId xmlns:a16="http://schemas.microsoft.com/office/drawing/2014/main" id="{F36F9652-32E8-5368-5A17-32184EDD387B}"/>
              </a:ext>
            </a:extLst>
          </p:cNvPr>
          <p:cNvGrpSpPr/>
          <p:nvPr/>
        </p:nvGrpSpPr>
        <p:grpSpPr>
          <a:xfrm>
            <a:off x="188431" y="226363"/>
            <a:ext cx="3696464" cy="552276"/>
            <a:chOff x="2067984" y="2629654"/>
            <a:chExt cx="3696464" cy="552276"/>
          </a:xfrm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2644235-97FA-7BF2-5259-E8B5EA89D116}"/>
                </a:ext>
              </a:extLst>
            </p:cNvPr>
            <p:cNvSpPr/>
            <p:nvPr/>
          </p:nvSpPr>
          <p:spPr>
            <a:xfrm rot="10328665" flipH="1">
              <a:off x="2067984" y="2650891"/>
              <a:ext cx="636294" cy="531039"/>
            </a:xfrm>
            <a:custGeom>
              <a:avLst/>
              <a:gdLst>
                <a:gd name="connsiteX0" fmla="*/ 460655 w 754322"/>
                <a:gd name="connsiteY0" fmla="*/ 0 h 685224"/>
                <a:gd name="connsiteX1" fmla="*/ 754322 w 754322"/>
                <a:gd name="connsiteY1" fmla="*/ 138196 h 685224"/>
                <a:gd name="connsiteX2" fmla="*/ 685224 w 754322"/>
                <a:gd name="connsiteY2" fmla="*/ 190020 h 685224"/>
                <a:gd name="connsiteX3" fmla="*/ 414589 w 754322"/>
                <a:gd name="connsiteY3" fmla="*/ 40307 h 685224"/>
                <a:gd name="connsiteX4" fmla="*/ 161229 w 754322"/>
                <a:gd name="connsiteY4" fmla="*/ 264877 h 685224"/>
                <a:gd name="connsiteX5" fmla="*/ 276393 w 754322"/>
                <a:gd name="connsiteY5" fmla="*/ 397315 h 685224"/>
                <a:gd name="connsiteX6" fmla="*/ 385798 w 754322"/>
                <a:gd name="connsiteY6" fmla="*/ 293668 h 685224"/>
                <a:gd name="connsiteX7" fmla="*/ 310942 w 754322"/>
                <a:gd name="connsiteY7" fmla="*/ 213053 h 685224"/>
                <a:gd name="connsiteX8" fmla="*/ 253360 w 754322"/>
                <a:gd name="connsiteY8" fmla="*/ 264877 h 685224"/>
                <a:gd name="connsiteX9" fmla="*/ 253360 w 754322"/>
                <a:gd name="connsiteY9" fmla="*/ 287909 h 685224"/>
                <a:gd name="connsiteX10" fmla="*/ 264877 w 754322"/>
                <a:gd name="connsiteY10" fmla="*/ 299426 h 685224"/>
                <a:gd name="connsiteX11" fmla="*/ 305184 w 754322"/>
                <a:gd name="connsiteY11" fmla="*/ 287909 h 685224"/>
                <a:gd name="connsiteX12" fmla="*/ 264877 w 754322"/>
                <a:gd name="connsiteY12" fmla="*/ 345491 h 685224"/>
                <a:gd name="connsiteX13" fmla="*/ 224569 w 754322"/>
                <a:gd name="connsiteY13" fmla="*/ 259118 h 685224"/>
                <a:gd name="connsiteX14" fmla="*/ 310942 w 754322"/>
                <a:gd name="connsiteY14" fmla="*/ 172746 h 685224"/>
                <a:gd name="connsiteX15" fmla="*/ 420348 w 754322"/>
                <a:gd name="connsiteY15" fmla="*/ 282151 h 685224"/>
                <a:gd name="connsiteX16" fmla="*/ 264877 w 754322"/>
                <a:gd name="connsiteY16" fmla="*/ 420348 h 685224"/>
                <a:gd name="connsiteX17" fmla="*/ 149713 w 754322"/>
                <a:gd name="connsiteY17" fmla="*/ 282151 h 685224"/>
                <a:gd name="connsiteX18" fmla="*/ 178504 w 754322"/>
                <a:gd name="connsiteY18" fmla="*/ 126680 h 685224"/>
                <a:gd name="connsiteX19" fmla="*/ 34549 w 754322"/>
                <a:gd name="connsiteY19" fmla="*/ 397315 h 685224"/>
                <a:gd name="connsiteX20" fmla="*/ 161229 w 754322"/>
                <a:gd name="connsiteY20" fmla="*/ 644917 h 685224"/>
                <a:gd name="connsiteX21" fmla="*/ 236086 w 754322"/>
                <a:gd name="connsiteY21" fmla="*/ 593093 h 685224"/>
                <a:gd name="connsiteX22" fmla="*/ 207295 w 754322"/>
                <a:gd name="connsiteY22" fmla="*/ 547028 h 685224"/>
                <a:gd name="connsiteX23" fmla="*/ 161229 w 754322"/>
                <a:gd name="connsiteY23" fmla="*/ 581577 h 685224"/>
                <a:gd name="connsiteX24" fmla="*/ 143955 w 754322"/>
                <a:gd name="connsiteY24" fmla="*/ 581577 h 685224"/>
                <a:gd name="connsiteX25" fmla="*/ 138196 w 754322"/>
                <a:gd name="connsiteY25" fmla="*/ 547028 h 685224"/>
                <a:gd name="connsiteX26" fmla="*/ 178504 w 754322"/>
                <a:gd name="connsiteY26" fmla="*/ 512479 h 685224"/>
                <a:gd name="connsiteX27" fmla="*/ 276393 w 754322"/>
                <a:gd name="connsiteY27" fmla="*/ 598851 h 685224"/>
                <a:gd name="connsiteX28" fmla="*/ 166987 w 754322"/>
                <a:gd name="connsiteY28" fmla="*/ 685224 h 685224"/>
                <a:gd name="connsiteX29" fmla="*/ 0 w 754322"/>
                <a:gd name="connsiteY29" fmla="*/ 431864 h 685224"/>
                <a:gd name="connsiteX30" fmla="*/ 460655 w 754322"/>
                <a:gd name="connsiteY30" fmla="*/ 0 h 685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54322" h="685224">
                  <a:moveTo>
                    <a:pt x="460655" y="0"/>
                  </a:moveTo>
                  <a:cubicBezTo>
                    <a:pt x="547028" y="0"/>
                    <a:pt x="673708" y="34549"/>
                    <a:pt x="754322" y="138196"/>
                  </a:cubicBezTo>
                  <a:cubicBezTo>
                    <a:pt x="737048" y="161229"/>
                    <a:pt x="708257" y="178504"/>
                    <a:pt x="685224" y="190020"/>
                  </a:cubicBezTo>
                  <a:cubicBezTo>
                    <a:pt x="610368" y="69098"/>
                    <a:pt x="512479" y="40307"/>
                    <a:pt x="414589" y="40307"/>
                  </a:cubicBezTo>
                  <a:cubicBezTo>
                    <a:pt x="287909" y="40307"/>
                    <a:pt x="161229" y="115164"/>
                    <a:pt x="161229" y="264877"/>
                  </a:cubicBezTo>
                  <a:cubicBezTo>
                    <a:pt x="161229" y="333975"/>
                    <a:pt x="195778" y="397315"/>
                    <a:pt x="276393" y="397315"/>
                  </a:cubicBezTo>
                  <a:cubicBezTo>
                    <a:pt x="328217" y="397315"/>
                    <a:pt x="385798" y="351249"/>
                    <a:pt x="385798" y="293668"/>
                  </a:cubicBezTo>
                  <a:cubicBezTo>
                    <a:pt x="385798" y="247602"/>
                    <a:pt x="345491" y="213053"/>
                    <a:pt x="310942" y="213053"/>
                  </a:cubicBezTo>
                  <a:cubicBezTo>
                    <a:pt x="293667" y="213053"/>
                    <a:pt x="253360" y="241844"/>
                    <a:pt x="253360" y="264877"/>
                  </a:cubicBezTo>
                  <a:lnTo>
                    <a:pt x="253360" y="287909"/>
                  </a:lnTo>
                  <a:cubicBezTo>
                    <a:pt x="259118" y="293668"/>
                    <a:pt x="253360" y="299426"/>
                    <a:pt x="264877" y="299426"/>
                  </a:cubicBezTo>
                  <a:cubicBezTo>
                    <a:pt x="282151" y="299426"/>
                    <a:pt x="305184" y="305184"/>
                    <a:pt x="305184" y="287909"/>
                  </a:cubicBezTo>
                  <a:cubicBezTo>
                    <a:pt x="305184" y="305184"/>
                    <a:pt x="282151" y="345491"/>
                    <a:pt x="264877" y="345491"/>
                  </a:cubicBezTo>
                  <a:cubicBezTo>
                    <a:pt x="224569" y="345491"/>
                    <a:pt x="224569" y="264877"/>
                    <a:pt x="224569" y="259118"/>
                  </a:cubicBezTo>
                  <a:cubicBezTo>
                    <a:pt x="224569" y="201537"/>
                    <a:pt x="253360" y="172746"/>
                    <a:pt x="310942" y="172746"/>
                  </a:cubicBezTo>
                  <a:cubicBezTo>
                    <a:pt x="380040" y="172746"/>
                    <a:pt x="420348" y="241844"/>
                    <a:pt x="420348" y="282151"/>
                  </a:cubicBezTo>
                  <a:cubicBezTo>
                    <a:pt x="420348" y="374282"/>
                    <a:pt x="333975" y="420348"/>
                    <a:pt x="264877" y="420348"/>
                  </a:cubicBezTo>
                  <a:cubicBezTo>
                    <a:pt x="166987" y="420348"/>
                    <a:pt x="149713" y="339733"/>
                    <a:pt x="149713" y="282151"/>
                  </a:cubicBezTo>
                  <a:cubicBezTo>
                    <a:pt x="149713" y="264877"/>
                    <a:pt x="166987" y="184262"/>
                    <a:pt x="178504" y="126680"/>
                  </a:cubicBezTo>
                  <a:cubicBezTo>
                    <a:pt x="57582" y="207295"/>
                    <a:pt x="34549" y="299426"/>
                    <a:pt x="34549" y="397315"/>
                  </a:cubicBezTo>
                  <a:cubicBezTo>
                    <a:pt x="34549" y="460655"/>
                    <a:pt x="51824" y="644917"/>
                    <a:pt x="161229" y="644917"/>
                  </a:cubicBezTo>
                  <a:cubicBezTo>
                    <a:pt x="195778" y="644917"/>
                    <a:pt x="236086" y="621884"/>
                    <a:pt x="236086" y="593093"/>
                  </a:cubicBezTo>
                  <a:cubicBezTo>
                    <a:pt x="236086" y="575819"/>
                    <a:pt x="218811" y="547028"/>
                    <a:pt x="207295" y="547028"/>
                  </a:cubicBezTo>
                  <a:cubicBezTo>
                    <a:pt x="190020" y="547028"/>
                    <a:pt x="178504" y="564302"/>
                    <a:pt x="161229" y="581577"/>
                  </a:cubicBezTo>
                  <a:lnTo>
                    <a:pt x="143955" y="581577"/>
                  </a:lnTo>
                  <a:cubicBezTo>
                    <a:pt x="143955" y="570060"/>
                    <a:pt x="138196" y="564302"/>
                    <a:pt x="138196" y="547028"/>
                  </a:cubicBezTo>
                  <a:cubicBezTo>
                    <a:pt x="138196" y="506720"/>
                    <a:pt x="166987" y="512479"/>
                    <a:pt x="178504" y="512479"/>
                  </a:cubicBezTo>
                  <a:cubicBezTo>
                    <a:pt x="230327" y="512479"/>
                    <a:pt x="276393" y="558544"/>
                    <a:pt x="276393" y="598851"/>
                  </a:cubicBezTo>
                  <a:cubicBezTo>
                    <a:pt x="276393" y="667950"/>
                    <a:pt x="201536" y="685224"/>
                    <a:pt x="166987" y="685224"/>
                  </a:cubicBezTo>
                  <a:cubicBezTo>
                    <a:pt x="23033" y="685224"/>
                    <a:pt x="0" y="506720"/>
                    <a:pt x="0" y="431864"/>
                  </a:cubicBezTo>
                  <a:cubicBezTo>
                    <a:pt x="0" y="184262"/>
                    <a:pt x="230327" y="0"/>
                    <a:pt x="460655" y="0"/>
                  </a:cubicBezTo>
                  <a:close/>
                </a:path>
              </a:pathLst>
            </a:custGeom>
            <a:gradFill>
              <a:gsLst>
                <a:gs pos="0">
                  <a:srgbClr val="BAD496">
                    <a:alpha val="64000"/>
                  </a:srgbClr>
                </a:gs>
                <a:gs pos="83000">
                  <a:srgbClr val="BAD496">
                    <a:alpha val="0"/>
                  </a:srgbClr>
                </a:gs>
              </a:gsLst>
              <a:lin ang="0" scaled="1"/>
            </a:gradFill>
            <a:ln w="575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rgbClr val="263238"/>
                </a:solidFill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555CA7E8-05A7-0134-DE2B-C0C2C31DE9DC}"/>
                </a:ext>
              </a:extLst>
            </p:cNvPr>
            <p:cNvSpPr txBox="1"/>
            <p:nvPr/>
          </p:nvSpPr>
          <p:spPr>
            <a:xfrm>
              <a:off x="3509765" y="2629654"/>
              <a:ext cx="225468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799B69"/>
                  </a:solidFill>
                  <a:latin typeface="阿里妈妈东方大楷" pitchFamily="2" charset="-122"/>
                  <a:ea typeface="阿里妈妈东方大楷" pitchFamily="2" charset="-122"/>
                </a:rPr>
                <a:t>添加标题文本</a:t>
              </a: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4B968E8C-2008-98E2-80EE-6F7F03B1C5CA}"/>
              </a:ext>
            </a:extLst>
          </p:cNvPr>
          <p:cNvSpPr txBox="1"/>
          <p:nvPr/>
        </p:nvSpPr>
        <p:spPr>
          <a:xfrm>
            <a:off x="892669" y="201106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rgbClr val="799B69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3600" b="1" dirty="0">
              <a:solidFill>
                <a:srgbClr val="799B69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BFF75059-828C-D400-C693-AC46D4CFD800}"/>
              </a:ext>
            </a:extLst>
          </p:cNvPr>
          <p:cNvSpPr/>
          <p:nvPr/>
        </p:nvSpPr>
        <p:spPr>
          <a:xfrm>
            <a:off x="1275081" y="2030731"/>
            <a:ext cx="1769745" cy="1769745"/>
          </a:xfrm>
          <a:prstGeom prst="ellipse">
            <a:avLst/>
          </a:prstGeom>
          <a:solidFill>
            <a:srgbClr val="799B69"/>
          </a:solidFill>
          <a:ln w="12700" cap="flat">
            <a:solidFill>
              <a:schemeClr val="bg1"/>
            </a:solidFill>
            <a:prstDash val="solid"/>
            <a:miter/>
          </a:ln>
          <a:effectLst>
            <a:outerShdw dist="63500" dir="5400000" algn="t" rotWithShape="0">
              <a:srgbClr val="799B69">
                <a:alpha val="4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1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3" name="KSO_Shape">
            <a:extLst>
              <a:ext uri="{FF2B5EF4-FFF2-40B4-BE49-F238E27FC236}">
                <a16:creationId xmlns:a16="http://schemas.microsoft.com/office/drawing/2014/main" id="{BCFD965C-768F-C937-1B80-F580BE824025}"/>
              </a:ext>
            </a:extLst>
          </p:cNvPr>
          <p:cNvSpPr/>
          <p:nvPr/>
        </p:nvSpPr>
        <p:spPr bwMode="auto">
          <a:xfrm>
            <a:off x="1786891" y="2488566"/>
            <a:ext cx="746760" cy="854711"/>
          </a:xfrm>
          <a:custGeom>
            <a:avLst/>
            <a:gdLst>
              <a:gd name="T0" fmla="*/ 2809875 w 4627563"/>
              <a:gd name="T1" fmla="*/ 4811712 h 5299074"/>
              <a:gd name="T2" fmla="*/ 2745224 w 4627563"/>
              <a:gd name="T3" fmla="*/ 4870449 h 5299074"/>
              <a:gd name="T4" fmla="*/ 2693583 w 4627563"/>
              <a:gd name="T5" fmla="*/ 4799805 h 5299074"/>
              <a:gd name="T6" fmla="*/ 3054173 w 4627563"/>
              <a:gd name="T7" fmla="*/ 4245768 h 5299074"/>
              <a:gd name="T8" fmla="*/ 3143251 w 4627563"/>
              <a:gd name="T9" fmla="*/ 4339034 h 5299074"/>
              <a:gd name="T10" fmla="*/ 3063717 w 4627563"/>
              <a:gd name="T11" fmla="*/ 4441428 h 5299074"/>
              <a:gd name="T12" fmla="*/ 2956345 w 4627563"/>
              <a:gd name="T13" fmla="*/ 4391421 h 5299074"/>
              <a:gd name="T14" fmla="*/ 2973843 w 4627563"/>
              <a:gd name="T15" fmla="*/ 4273946 h 5299074"/>
              <a:gd name="T16" fmla="*/ 3313113 w 4627563"/>
              <a:gd name="T17" fmla="*/ 3781821 h 5299074"/>
              <a:gd name="T18" fmla="*/ 3390107 w 4627563"/>
              <a:gd name="T19" fmla="*/ 3842543 h 5299074"/>
              <a:gd name="T20" fmla="*/ 3397647 w 4627563"/>
              <a:gd name="T21" fmla="*/ 3943746 h 5299074"/>
              <a:gd name="T22" fmla="*/ 3329782 w 4627563"/>
              <a:gd name="T23" fmla="*/ 4014787 h 5299074"/>
              <a:gd name="T24" fmla="*/ 3228578 w 4627563"/>
              <a:gd name="T25" fmla="*/ 4012009 h 5299074"/>
              <a:gd name="T26" fmla="*/ 3164681 w 4627563"/>
              <a:gd name="T27" fmla="*/ 3937793 h 5299074"/>
              <a:gd name="T28" fmla="*/ 3176984 w 4627563"/>
              <a:gd name="T29" fmla="*/ 3837781 h 5299074"/>
              <a:gd name="T30" fmla="*/ 3257153 w 4627563"/>
              <a:gd name="T31" fmla="*/ 3780631 h 5299074"/>
              <a:gd name="T32" fmla="*/ 2749233 w 4627563"/>
              <a:gd name="T33" fmla="*/ 3662481 h 5299074"/>
              <a:gd name="T34" fmla="*/ 2837260 w 4627563"/>
              <a:gd name="T35" fmla="*/ 3818473 h 5299074"/>
              <a:gd name="T36" fmla="*/ 2780558 w 4627563"/>
              <a:gd name="T37" fmla="*/ 3991178 h 5299074"/>
              <a:gd name="T38" fmla="*/ 2616002 w 4627563"/>
              <a:gd name="T39" fmla="*/ 4064000 h 5299074"/>
              <a:gd name="T40" fmla="*/ 2451446 w 4627563"/>
              <a:gd name="T41" fmla="*/ 3991178 h 5299074"/>
              <a:gd name="T42" fmla="*/ 2395140 w 4627563"/>
              <a:gd name="T43" fmla="*/ 3818473 h 5299074"/>
              <a:gd name="T44" fmla="*/ 2483167 w 4627563"/>
              <a:gd name="T45" fmla="*/ 3662481 h 5299074"/>
              <a:gd name="T46" fmla="*/ 2204869 w 4627563"/>
              <a:gd name="T47" fmla="*/ 3415897 h 5299074"/>
              <a:gd name="T48" fmla="*/ 2282395 w 4627563"/>
              <a:gd name="T49" fmla="*/ 3464853 h 5299074"/>
              <a:gd name="T50" fmla="*/ 2298297 w 4627563"/>
              <a:gd name="T51" fmla="*/ 3556447 h 5299074"/>
              <a:gd name="T52" fmla="*/ 2241843 w 4627563"/>
              <a:gd name="T53" fmla="*/ 3627907 h 5299074"/>
              <a:gd name="T54" fmla="*/ 2148415 w 4627563"/>
              <a:gd name="T55" fmla="*/ 3634619 h 5299074"/>
              <a:gd name="T56" fmla="*/ 2082419 w 4627563"/>
              <a:gd name="T57" fmla="*/ 3572634 h 5299074"/>
              <a:gd name="T58" fmla="*/ 2084805 w 4627563"/>
              <a:gd name="T59" fmla="*/ 3479065 h 5299074"/>
              <a:gd name="T60" fmla="*/ 2153583 w 4627563"/>
              <a:gd name="T61" fmla="*/ 3419845 h 5299074"/>
              <a:gd name="T62" fmla="*/ 2956426 w 4627563"/>
              <a:gd name="T63" fmla="*/ 3238079 h 5299074"/>
              <a:gd name="T64" fmla="*/ 3038085 w 4627563"/>
              <a:gd name="T65" fmla="*/ 3342332 h 5299074"/>
              <a:gd name="T66" fmla="*/ 3015093 w 4627563"/>
              <a:gd name="T67" fmla="*/ 3476712 h 5299074"/>
              <a:gd name="T68" fmla="*/ 2902515 w 4627563"/>
              <a:gd name="T69" fmla="*/ 3548065 h 5299074"/>
              <a:gd name="T70" fmla="*/ 2771703 w 4627563"/>
              <a:gd name="T71" fmla="*/ 3511992 h 5299074"/>
              <a:gd name="T72" fmla="*/ 2711450 w 4627563"/>
              <a:gd name="T73" fmla="*/ 3392675 h 5299074"/>
              <a:gd name="T74" fmla="*/ 2760207 w 4627563"/>
              <a:gd name="T75" fmla="*/ 3266620 h 5299074"/>
              <a:gd name="T76" fmla="*/ 1341242 w 4627563"/>
              <a:gd name="T77" fmla="*/ 3000374 h 5299074"/>
              <a:gd name="T78" fmla="*/ 403620 w 4627563"/>
              <a:gd name="T79" fmla="*/ 4688870 h 5299074"/>
              <a:gd name="T80" fmla="*/ 498850 w 4627563"/>
              <a:gd name="T81" fmla="*/ 4903704 h 5299074"/>
              <a:gd name="T82" fmla="*/ 4005310 w 4627563"/>
              <a:gd name="T83" fmla="*/ 5016085 h 5299074"/>
              <a:gd name="T84" fmla="*/ 4184661 w 4627563"/>
              <a:gd name="T85" fmla="*/ 4815944 h 5299074"/>
              <a:gd name="T86" fmla="*/ 4235053 w 4627563"/>
              <a:gd name="T87" fmla="*/ 4552265 h 5299074"/>
              <a:gd name="T88" fmla="*/ 3271841 w 4627563"/>
              <a:gd name="T89" fmla="*/ 3015685 h 5299074"/>
              <a:gd name="T90" fmla="*/ 2892903 w 4627563"/>
              <a:gd name="T91" fmla="*/ 3076933 h 5299074"/>
              <a:gd name="T92" fmla="*/ 1694982 w 4627563"/>
              <a:gd name="T93" fmla="*/ 3074149 h 5299074"/>
              <a:gd name="T94" fmla="*/ 1349374 w 4627563"/>
              <a:gd name="T95" fmla="*/ 3013299 h 5299074"/>
              <a:gd name="T96" fmla="*/ 2995870 w 4627563"/>
              <a:gd name="T97" fmla="*/ 46427 h 5299074"/>
              <a:gd name="T98" fmla="*/ 3112958 w 4627563"/>
              <a:gd name="T99" fmla="*/ 207534 h 5299074"/>
              <a:gd name="T100" fmla="*/ 3105417 w 4627563"/>
              <a:gd name="T101" fmla="*/ 379356 h 5299074"/>
              <a:gd name="T102" fmla="*/ 4604543 w 4627563"/>
              <a:gd name="T103" fmla="*/ 4495920 h 5299074"/>
              <a:gd name="T104" fmla="*/ 4621213 w 4627563"/>
              <a:gd name="T105" fmla="*/ 4792341 h 5299074"/>
              <a:gd name="T106" fmla="*/ 4525161 w 4627563"/>
              <a:gd name="T107" fmla="*/ 5066144 h 5299074"/>
              <a:gd name="T108" fmla="*/ 4255659 w 4627563"/>
              <a:gd name="T109" fmla="*/ 5299074 h 5299074"/>
              <a:gd name="T110" fmla="*/ 113119 w 4627563"/>
              <a:gd name="T111" fmla="*/ 5082016 h 5299074"/>
              <a:gd name="T112" fmla="*/ 8335 w 4627563"/>
              <a:gd name="T113" fmla="*/ 4807817 h 5299074"/>
              <a:gd name="T114" fmla="*/ 20640 w 4627563"/>
              <a:gd name="T115" fmla="*/ 4504649 h 5299074"/>
              <a:gd name="T116" fmla="*/ 1525322 w 4627563"/>
              <a:gd name="T117" fmla="*/ 390466 h 5299074"/>
              <a:gd name="T118" fmla="*/ 1512224 w 4627563"/>
              <a:gd name="T119" fmla="*/ 217058 h 5299074"/>
              <a:gd name="T120" fmla="*/ 1623358 w 4627563"/>
              <a:gd name="T121" fmla="*/ 52776 h 52990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627563" h="5299074">
                <a:moveTo>
                  <a:pt x="2751137" y="4752974"/>
                </a:moveTo>
                <a:lnTo>
                  <a:pt x="2757445" y="4753371"/>
                </a:lnTo>
                <a:lnTo>
                  <a:pt x="2762964" y="4754165"/>
                </a:lnTo>
                <a:lnTo>
                  <a:pt x="2768483" y="4755355"/>
                </a:lnTo>
                <a:lnTo>
                  <a:pt x="2774002" y="4757340"/>
                </a:lnTo>
                <a:lnTo>
                  <a:pt x="2779127" y="4760118"/>
                </a:lnTo>
                <a:lnTo>
                  <a:pt x="2783857" y="4762896"/>
                </a:lnTo>
                <a:lnTo>
                  <a:pt x="2788193" y="4766071"/>
                </a:lnTo>
                <a:lnTo>
                  <a:pt x="2792530" y="4770040"/>
                </a:lnTo>
                <a:lnTo>
                  <a:pt x="2796472" y="4774009"/>
                </a:lnTo>
                <a:lnTo>
                  <a:pt x="2800020" y="4778771"/>
                </a:lnTo>
                <a:lnTo>
                  <a:pt x="2802779" y="4783534"/>
                </a:lnTo>
                <a:lnTo>
                  <a:pt x="2805144" y="4788693"/>
                </a:lnTo>
                <a:lnTo>
                  <a:pt x="2807116" y="4793852"/>
                </a:lnTo>
                <a:lnTo>
                  <a:pt x="2808298" y="4799805"/>
                </a:lnTo>
                <a:lnTo>
                  <a:pt x="2809481" y="4805759"/>
                </a:lnTo>
                <a:lnTo>
                  <a:pt x="2809875" y="4811712"/>
                </a:lnTo>
                <a:lnTo>
                  <a:pt x="2809481" y="4817665"/>
                </a:lnTo>
                <a:lnTo>
                  <a:pt x="2808298" y="4823618"/>
                </a:lnTo>
                <a:lnTo>
                  <a:pt x="2807116" y="4829174"/>
                </a:lnTo>
                <a:lnTo>
                  <a:pt x="2805144" y="4834730"/>
                </a:lnTo>
                <a:lnTo>
                  <a:pt x="2802779" y="4839890"/>
                </a:lnTo>
                <a:lnTo>
                  <a:pt x="2800020" y="4844652"/>
                </a:lnTo>
                <a:lnTo>
                  <a:pt x="2796472" y="4849415"/>
                </a:lnTo>
                <a:lnTo>
                  <a:pt x="2792530" y="4853384"/>
                </a:lnTo>
                <a:lnTo>
                  <a:pt x="2788193" y="4857352"/>
                </a:lnTo>
                <a:lnTo>
                  <a:pt x="2783857" y="4860527"/>
                </a:lnTo>
                <a:lnTo>
                  <a:pt x="2779127" y="4863305"/>
                </a:lnTo>
                <a:lnTo>
                  <a:pt x="2774002" y="4866084"/>
                </a:lnTo>
                <a:lnTo>
                  <a:pt x="2768483" y="4868068"/>
                </a:lnTo>
                <a:lnTo>
                  <a:pt x="2762964" y="4869655"/>
                </a:lnTo>
                <a:lnTo>
                  <a:pt x="2757445" y="4870449"/>
                </a:lnTo>
                <a:lnTo>
                  <a:pt x="2751137" y="4870449"/>
                </a:lnTo>
                <a:lnTo>
                  <a:pt x="2745224" y="4870449"/>
                </a:lnTo>
                <a:lnTo>
                  <a:pt x="2739705" y="4869655"/>
                </a:lnTo>
                <a:lnTo>
                  <a:pt x="2733792" y="4868068"/>
                </a:lnTo>
                <a:lnTo>
                  <a:pt x="2728273" y="4866084"/>
                </a:lnTo>
                <a:lnTo>
                  <a:pt x="2723543" y="4863305"/>
                </a:lnTo>
                <a:lnTo>
                  <a:pt x="2718418" y="4860527"/>
                </a:lnTo>
                <a:lnTo>
                  <a:pt x="2714082" y="4857352"/>
                </a:lnTo>
                <a:lnTo>
                  <a:pt x="2709745" y="4853384"/>
                </a:lnTo>
                <a:lnTo>
                  <a:pt x="2706197" y="4849415"/>
                </a:lnTo>
                <a:lnTo>
                  <a:pt x="2702649" y="4844652"/>
                </a:lnTo>
                <a:lnTo>
                  <a:pt x="2699890" y="4839890"/>
                </a:lnTo>
                <a:lnTo>
                  <a:pt x="2697525" y="4834730"/>
                </a:lnTo>
                <a:lnTo>
                  <a:pt x="2695554" y="4829174"/>
                </a:lnTo>
                <a:lnTo>
                  <a:pt x="2693583" y="4823618"/>
                </a:lnTo>
                <a:lnTo>
                  <a:pt x="2692794" y="4817665"/>
                </a:lnTo>
                <a:lnTo>
                  <a:pt x="2692400" y="4811712"/>
                </a:lnTo>
                <a:lnTo>
                  <a:pt x="2692794" y="4805759"/>
                </a:lnTo>
                <a:lnTo>
                  <a:pt x="2693583" y="4799805"/>
                </a:lnTo>
                <a:lnTo>
                  <a:pt x="2695554" y="4793852"/>
                </a:lnTo>
                <a:lnTo>
                  <a:pt x="2697525" y="4788693"/>
                </a:lnTo>
                <a:lnTo>
                  <a:pt x="2699890" y="4783534"/>
                </a:lnTo>
                <a:lnTo>
                  <a:pt x="2702649" y="4778771"/>
                </a:lnTo>
                <a:lnTo>
                  <a:pt x="2706197" y="4774009"/>
                </a:lnTo>
                <a:lnTo>
                  <a:pt x="2709745" y="4770040"/>
                </a:lnTo>
                <a:lnTo>
                  <a:pt x="2714082" y="4766071"/>
                </a:lnTo>
                <a:lnTo>
                  <a:pt x="2718418" y="4762896"/>
                </a:lnTo>
                <a:lnTo>
                  <a:pt x="2723543" y="4760118"/>
                </a:lnTo>
                <a:lnTo>
                  <a:pt x="2728273" y="4757340"/>
                </a:lnTo>
                <a:lnTo>
                  <a:pt x="2733792" y="4755355"/>
                </a:lnTo>
                <a:lnTo>
                  <a:pt x="2739705" y="4754165"/>
                </a:lnTo>
                <a:lnTo>
                  <a:pt x="2745224" y="4753371"/>
                </a:lnTo>
                <a:lnTo>
                  <a:pt x="2751137" y="4752974"/>
                </a:lnTo>
                <a:close/>
                <a:moveTo>
                  <a:pt x="3043833" y="4244974"/>
                </a:moveTo>
                <a:lnTo>
                  <a:pt x="3049401" y="4245371"/>
                </a:lnTo>
                <a:lnTo>
                  <a:pt x="3054173" y="4245768"/>
                </a:lnTo>
                <a:lnTo>
                  <a:pt x="3059342" y="4246165"/>
                </a:lnTo>
                <a:lnTo>
                  <a:pt x="3063717" y="4246959"/>
                </a:lnTo>
                <a:lnTo>
                  <a:pt x="3073261" y="4249340"/>
                </a:lnTo>
                <a:lnTo>
                  <a:pt x="3082407" y="4252912"/>
                </a:lnTo>
                <a:lnTo>
                  <a:pt x="3091156" y="4256881"/>
                </a:lnTo>
                <a:lnTo>
                  <a:pt x="3099507" y="4262040"/>
                </a:lnTo>
                <a:lnTo>
                  <a:pt x="3107063" y="4267596"/>
                </a:lnTo>
                <a:lnTo>
                  <a:pt x="3114221" y="4273946"/>
                </a:lnTo>
                <a:lnTo>
                  <a:pt x="3120584" y="4281090"/>
                </a:lnTo>
                <a:lnTo>
                  <a:pt x="3126151" y="4289027"/>
                </a:lnTo>
                <a:lnTo>
                  <a:pt x="3131321" y="4296568"/>
                </a:lnTo>
                <a:lnTo>
                  <a:pt x="3135298" y="4305299"/>
                </a:lnTo>
                <a:lnTo>
                  <a:pt x="3138877" y="4314824"/>
                </a:lnTo>
                <a:lnTo>
                  <a:pt x="3141263" y="4324349"/>
                </a:lnTo>
                <a:lnTo>
                  <a:pt x="3142058" y="4329112"/>
                </a:lnTo>
                <a:lnTo>
                  <a:pt x="3142853" y="4334271"/>
                </a:lnTo>
                <a:lnTo>
                  <a:pt x="3143251" y="4339034"/>
                </a:lnTo>
                <a:lnTo>
                  <a:pt x="3143251" y="4344193"/>
                </a:lnTo>
                <a:lnTo>
                  <a:pt x="3143251" y="4348956"/>
                </a:lnTo>
                <a:lnTo>
                  <a:pt x="3142853" y="4354115"/>
                </a:lnTo>
                <a:lnTo>
                  <a:pt x="3142058" y="4359275"/>
                </a:lnTo>
                <a:lnTo>
                  <a:pt x="3141263" y="4364037"/>
                </a:lnTo>
                <a:lnTo>
                  <a:pt x="3138877" y="4373562"/>
                </a:lnTo>
                <a:lnTo>
                  <a:pt x="3135298" y="4382690"/>
                </a:lnTo>
                <a:lnTo>
                  <a:pt x="3131321" y="4391421"/>
                </a:lnTo>
                <a:lnTo>
                  <a:pt x="3126151" y="4399359"/>
                </a:lnTo>
                <a:lnTo>
                  <a:pt x="3120584" y="4407297"/>
                </a:lnTo>
                <a:lnTo>
                  <a:pt x="3114221" y="4414440"/>
                </a:lnTo>
                <a:lnTo>
                  <a:pt x="3107063" y="4420393"/>
                </a:lnTo>
                <a:lnTo>
                  <a:pt x="3099507" y="4426347"/>
                </a:lnTo>
                <a:lnTo>
                  <a:pt x="3091156" y="4431506"/>
                </a:lnTo>
                <a:lnTo>
                  <a:pt x="3082407" y="4435475"/>
                </a:lnTo>
                <a:lnTo>
                  <a:pt x="3073261" y="4438650"/>
                </a:lnTo>
                <a:lnTo>
                  <a:pt x="3063717" y="4441428"/>
                </a:lnTo>
                <a:lnTo>
                  <a:pt x="3059342" y="4442222"/>
                </a:lnTo>
                <a:lnTo>
                  <a:pt x="3054173" y="4442618"/>
                </a:lnTo>
                <a:lnTo>
                  <a:pt x="3049401" y="4443015"/>
                </a:lnTo>
                <a:lnTo>
                  <a:pt x="3043833" y="4443412"/>
                </a:lnTo>
                <a:lnTo>
                  <a:pt x="3038663" y="4443015"/>
                </a:lnTo>
                <a:lnTo>
                  <a:pt x="3033891" y="4442618"/>
                </a:lnTo>
                <a:lnTo>
                  <a:pt x="3028722" y="4442222"/>
                </a:lnTo>
                <a:lnTo>
                  <a:pt x="3023950" y="4441428"/>
                </a:lnTo>
                <a:lnTo>
                  <a:pt x="3014405" y="4438650"/>
                </a:lnTo>
                <a:lnTo>
                  <a:pt x="3005259" y="4435475"/>
                </a:lnTo>
                <a:lnTo>
                  <a:pt x="2996908" y="4431506"/>
                </a:lnTo>
                <a:lnTo>
                  <a:pt x="2988557" y="4426347"/>
                </a:lnTo>
                <a:lnTo>
                  <a:pt x="2981001" y="4420393"/>
                </a:lnTo>
                <a:lnTo>
                  <a:pt x="2973843" y="4414440"/>
                </a:lnTo>
                <a:lnTo>
                  <a:pt x="2967083" y="4407297"/>
                </a:lnTo>
                <a:lnTo>
                  <a:pt x="2961515" y="4399359"/>
                </a:lnTo>
                <a:lnTo>
                  <a:pt x="2956345" y="4391421"/>
                </a:lnTo>
                <a:lnTo>
                  <a:pt x="2952369" y="4382690"/>
                </a:lnTo>
                <a:lnTo>
                  <a:pt x="2948790" y="4373562"/>
                </a:lnTo>
                <a:lnTo>
                  <a:pt x="2946801" y="4364037"/>
                </a:lnTo>
                <a:lnTo>
                  <a:pt x="2945608" y="4359275"/>
                </a:lnTo>
                <a:lnTo>
                  <a:pt x="2945211" y="4354115"/>
                </a:lnTo>
                <a:lnTo>
                  <a:pt x="2944813" y="4348956"/>
                </a:lnTo>
                <a:lnTo>
                  <a:pt x="2944813" y="4344193"/>
                </a:lnTo>
                <a:lnTo>
                  <a:pt x="2944813" y="4339034"/>
                </a:lnTo>
                <a:lnTo>
                  <a:pt x="2945211" y="4334271"/>
                </a:lnTo>
                <a:lnTo>
                  <a:pt x="2945608" y="4329112"/>
                </a:lnTo>
                <a:lnTo>
                  <a:pt x="2946801" y="4324349"/>
                </a:lnTo>
                <a:lnTo>
                  <a:pt x="2948790" y="4314824"/>
                </a:lnTo>
                <a:lnTo>
                  <a:pt x="2952369" y="4305299"/>
                </a:lnTo>
                <a:lnTo>
                  <a:pt x="2956345" y="4296568"/>
                </a:lnTo>
                <a:lnTo>
                  <a:pt x="2961515" y="4289027"/>
                </a:lnTo>
                <a:lnTo>
                  <a:pt x="2967083" y="4281090"/>
                </a:lnTo>
                <a:lnTo>
                  <a:pt x="2973843" y="4273946"/>
                </a:lnTo>
                <a:lnTo>
                  <a:pt x="2981001" y="4267596"/>
                </a:lnTo>
                <a:lnTo>
                  <a:pt x="2988557" y="4262040"/>
                </a:lnTo>
                <a:lnTo>
                  <a:pt x="2996908" y="4256881"/>
                </a:lnTo>
                <a:lnTo>
                  <a:pt x="3005259" y="4252912"/>
                </a:lnTo>
                <a:lnTo>
                  <a:pt x="3014405" y="4249340"/>
                </a:lnTo>
                <a:lnTo>
                  <a:pt x="3023950" y="4246959"/>
                </a:lnTo>
                <a:lnTo>
                  <a:pt x="3028722" y="4246165"/>
                </a:lnTo>
                <a:lnTo>
                  <a:pt x="3033891" y="4245768"/>
                </a:lnTo>
                <a:lnTo>
                  <a:pt x="3038663" y="4245371"/>
                </a:lnTo>
                <a:lnTo>
                  <a:pt x="3043833" y="4244974"/>
                </a:lnTo>
                <a:close/>
                <a:moveTo>
                  <a:pt x="3275806" y="3778249"/>
                </a:moveTo>
                <a:lnTo>
                  <a:pt x="3282157" y="3778249"/>
                </a:lnTo>
                <a:lnTo>
                  <a:pt x="3288507" y="3778249"/>
                </a:lnTo>
                <a:lnTo>
                  <a:pt x="3294460" y="3779043"/>
                </a:lnTo>
                <a:lnTo>
                  <a:pt x="3300810" y="3779440"/>
                </a:lnTo>
                <a:lnTo>
                  <a:pt x="3306763" y="3780631"/>
                </a:lnTo>
                <a:lnTo>
                  <a:pt x="3313113" y="3781821"/>
                </a:lnTo>
                <a:lnTo>
                  <a:pt x="3318669" y="3783806"/>
                </a:lnTo>
                <a:lnTo>
                  <a:pt x="3324622" y="3785790"/>
                </a:lnTo>
                <a:lnTo>
                  <a:pt x="3329782" y="3787774"/>
                </a:lnTo>
                <a:lnTo>
                  <a:pt x="3335338" y="3790156"/>
                </a:lnTo>
                <a:lnTo>
                  <a:pt x="3340894" y="3793331"/>
                </a:lnTo>
                <a:lnTo>
                  <a:pt x="3345657" y="3796109"/>
                </a:lnTo>
                <a:lnTo>
                  <a:pt x="3350816" y="3799284"/>
                </a:lnTo>
                <a:lnTo>
                  <a:pt x="3355579" y="3802856"/>
                </a:lnTo>
                <a:lnTo>
                  <a:pt x="3360341" y="3806427"/>
                </a:lnTo>
                <a:lnTo>
                  <a:pt x="3364707" y="3810396"/>
                </a:lnTo>
                <a:lnTo>
                  <a:pt x="3369072" y="3814365"/>
                </a:lnTo>
                <a:lnTo>
                  <a:pt x="3373041" y="3818731"/>
                </a:lnTo>
                <a:lnTo>
                  <a:pt x="3377010" y="3823096"/>
                </a:lnTo>
                <a:lnTo>
                  <a:pt x="3380582" y="3827859"/>
                </a:lnTo>
                <a:lnTo>
                  <a:pt x="3384154" y="3832621"/>
                </a:lnTo>
                <a:lnTo>
                  <a:pt x="3387329" y="3837781"/>
                </a:lnTo>
                <a:lnTo>
                  <a:pt x="3390107" y="3842543"/>
                </a:lnTo>
                <a:lnTo>
                  <a:pt x="3393282" y="3848099"/>
                </a:lnTo>
                <a:lnTo>
                  <a:pt x="3395663" y="3853656"/>
                </a:lnTo>
                <a:lnTo>
                  <a:pt x="3397647" y="3858815"/>
                </a:lnTo>
                <a:lnTo>
                  <a:pt x="3399235" y="3864768"/>
                </a:lnTo>
                <a:lnTo>
                  <a:pt x="3401219" y="3870324"/>
                </a:lnTo>
                <a:lnTo>
                  <a:pt x="3402807" y="3876278"/>
                </a:lnTo>
                <a:lnTo>
                  <a:pt x="3403601" y="3882628"/>
                </a:lnTo>
                <a:lnTo>
                  <a:pt x="3404394" y="3888978"/>
                </a:lnTo>
                <a:lnTo>
                  <a:pt x="3404791" y="3894931"/>
                </a:lnTo>
                <a:lnTo>
                  <a:pt x="3405188" y="3901281"/>
                </a:lnTo>
                <a:lnTo>
                  <a:pt x="3404791" y="3907631"/>
                </a:lnTo>
                <a:lnTo>
                  <a:pt x="3404394" y="3913584"/>
                </a:lnTo>
                <a:lnTo>
                  <a:pt x="3403601" y="3919934"/>
                </a:lnTo>
                <a:lnTo>
                  <a:pt x="3402807" y="3926284"/>
                </a:lnTo>
                <a:lnTo>
                  <a:pt x="3401219" y="3931840"/>
                </a:lnTo>
                <a:lnTo>
                  <a:pt x="3399235" y="3937793"/>
                </a:lnTo>
                <a:lnTo>
                  <a:pt x="3397647" y="3943746"/>
                </a:lnTo>
                <a:lnTo>
                  <a:pt x="3395663" y="3948906"/>
                </a:lnTo>
                <a:lnTo>
                  <a:pt x="3393282" y="3954462"/>
                </a:lnTo>
                <a:lnTo>
                  <a:pt x="3390107" y="3960018"/>
                </a:lnTo>
                <a:lnTo>
                  <a:pt x="3387329" y="3964781"/>
                </a:lnTo>
                <a:lnTo>
                  <a:pt x="3384154" y="3969940"/>
                </a:lnTo>
                <a:lnTo>
                  <a:pt x="3380582" y="3974703"/>
                </a:lnTo>
                <a:lnTo>
                  <a:pt x="3377010" y="3979465"/>
                </a:lnTo>
                <a:lnTo>
                  <a:pt x="3373041" y="3983831"/>
                </a:lnTo>
                <a:lnTo>
                  <a:pt x="3369072" y="3988197"/>
                </a:lnTo>
                <a:lnTo>
                  <a:pt x="3364707" y="3992165"/>
                </a:lnTo>
                <a:lnTo>
                  <a:pt x="3360341" y="3996134"/>
                </a:lnTo>
                <a:lnTo>
                  <a:pt x="3355579" y="3999706"/>
                </a:lnTo>
                <a:lnTo>
                  <a:pt x="3350816" y="4002881"/>
                </a:lnTo>
                <a:lnTo>
                  <a:pt x="3345657" y="4006453"/>
                </a:lnTo>
                <a:lnTo>
                  <a:pt x="3340894" y="4009231"/>
                </a:lnTo>
                <a:lnTo>
                  <a:pt x="3335338" y="4012009"/>
                </a:lnTo>
                <a:lnTo>
                  <a:pt x="3329782" y="4014787"/>
                </a:lnTo>
                <a:lnTo>
                  <a:pt x="3324622" y="4016772"/>
                </a:lnTo>
                <a:lnTo>
                  <a:pt x="3318669" y="4018756"/>
                </a:lnTo>
                <a:lnTo>
                  <a:pt x="3313113" y="4020343"/>
                </a:lnTo>
                <a:lnTo>
                  <a:pt x="3306763" y="4021534"/>
                </a:lnTo>
                <a:lnTo>
                  <a:pt x="3300810" y="4023122"/>
                </a:lnTo>
                <a:lnTo>
                  <a:pt x="3294460" y="4023518"/>
                </a:lnTo>
                <a:lnTo>
                  <a:pt x="3288507" y="4024312"/>
                </a:lnTo>
                <a:lnTo>
                  <a:pt x="3282157" y="4024312"/>
                </a:lnTo>
                <a:lnTo>
                  <a:pt x="3275806" y="4024312"/>
                </a:lnTo>
                <a:lnTo>
                  <a:pt x="3269853" y="4023518"/>
                </a:lnTo>
                <a:lnTo>
                  <a:pt x="3263503" y="4023122"/>
                </a:lnTo>
                <a:lnTo>
                  <a:pt x="3257153" y="4021534"/>
                </a:lnTo>
                <a:lnTo>
                  <a:pt x="3251597" y="4020343"/>
                </a:lnTo>
                <a:lnTo>
                  <a:pt x="3245644" y="4018756"/>
                </a:lnTo>
                <a:lnTo>
                  <a:pt x="3239691" y="4016772"/>
                </a:lnTo>
                <a:lnTo>
                  <a:pt x="3234531" y="4014787"/>
                </a:lnTo>
                <a:lnTo>
                  <a:pt x="3228578" y="4012009"/>
                </a:lnTo>
                <a:lnTo>
                  <a:pt x="3223419" y="4009231"/>
                </a:lnTo>
                <a:lnTo>
                  <a:pt x="3218259" y="4006453"/>
                </a:lnTo>
                <a:lnTo>
                  <a:pt x="3213100" y="4002881"/>
                </a:lnTo>
                <a:lnTo>
                  <a:pt x="3208734" y="3999706"/>
                </a:lnTo>
                <a:lnTo>
                  <a:pt x="3203972" y="3996134"/>
                </a:lnTo>
                <a:lnTo>
                  <a:pt x="3199606" y="3992165"/>
                </a:lnTo>
                <a:lnTo>
                  <a:pt x="3195241" y="3988197"/>
                </a:lnTo>
                <a:lnTo>
                  <a:pt x="3191272" y="3983831"/>
                </a:lnTo>
                <a:lnTo>
                  <a:pt x="3186906" y="3979465"/>
                </a:lnTo>
                <a:lnTo>
                  <a:pt x="3183731" y="3974703"/>
                </a:lnTo>
                <a:lnTo>
                  <a:pt x="3180159" y="3969940"/>
                </a:lnTo>
                <a:lnTo>
                  <a:pt x="3176984" y="3964781"/>
                </a:lnTo>
                <a:lnTo>
                  <a:pt x="3174206" y="3960018"/>
                </a:lnTo>
                <a:lnTo>
                  <a:pt x="3171428" y="3954462"/>
                </a:lnTo>
                <a:lnTo>
                  <a:pt x="3168650" y="3948906"/>
                </a:lnTo>
                <a:lnTo>
                  <a:pt x="3166666" y="3943746"/>
                </a:lnTo>
                <a:lnTo>
                  <a:pt x="3164681" y="3937793"/>
                </a:lnTo>
                <a:lnTo>
                  <a:pt x="3163094" y="3931840"/>
                </a:lnTo>
                <a:lnTo>
                  <a:pt x="3161506" y="3926284"/>
                </a:lnTo>
                <a:lnTo>
                  <a:pt x="3160316" y="3919934"/>
                </a:lnTo>
                <a:lnTo>
                  <a:pt x="3159522" y="3913584"/>
                </a:lnTo>
                <a:lnTo>
                  <a:pt x="3159125" y="3907631"/>
                </a:lnTo>
                <a:lnTo>
                  <a:pt x="3159125" y="3901281"/>
                </a:lnTo>
                <a:lnTo>
                  <a:pt x="3159125" y="3894931"/>
                </a:lnTo>
                <a:lnTo>
                  <a:pt x="3159522" y="3888978"/>
                </a:lnTo>
                <a:lnTo>
                  <a:pt x="3160316" y="3882628"/>
                </a:lnTo>
                <a:lnTo>
                  <a:pt x="3161506" y="3876278"/>
                </a:lnTo>
                <a:lnTo>
                  <a:pt x="3163094" y="3870324"/>
                </a:lnTo>
                <a:lnTo>
                  <a:pt x="3164681" y="3864768"/>
                </a:lnTo>
                <a:lnTo>
                  <a:pt x="3166666" y="3858815"/>
                </a:lnTo>
                <a:lnTo>
                  <a:pt x="3168650" y="3853656"/>
                </a:lnTo>
                <a:lnTo>
                  <a:pt x="3171428" y="3848099"/>
                </a:lnTo>
                <a:lnTo>
                  <a:pt x="3174206" y="3842543"/>
                </a:lnTo>
                <a:lnTo>
                  <a:pt x="3176984" y="3837781"/>
                </a:lnTo>
                <a:lnTo>
                  <a:pt x="3180159" y="3832621"/>
                </a:lnTo>
                <a:lnTo>
                  <a:pt x="3183731" y="3827859"/>
                </a:lnTo>
                <a:lnTo>
                  <a:pt x="3186906" y="3823096"/>
                </a:lnTo>
                <a:lnTo>
                  <a:pt x="3191272" y="3818731"/>
                </a:lnTo>
                <a:lnTo>
                  <a:pt x="3195241" y="3814365"/>
                </a:lnTo>
                <a:lnTo>
                  <a:pt x="3199606" y="3810396"/>
                </a:lnTo>
                <a:lnTo>
                  <a:pt x="3203972" y="3806427"/>
                </a:lnTo>
                <a:lnTo>
                  <a:pt x="3208734" y="3802856"/>
                </a:lnTo>
                <a:lnTo>
                  <a:pt x="3213100" y="3799284"/>
                </a:lnTo>
                <a:lnTo>
                  <a:pt x="3218259" y="3796109"/>
                </a:lnTo>
                <a:lnTo>
                  <a:pt x="3223419" y="3793331"/>
                </a:lnTo>
                <a:lnTo>
                  <a:pt x="3228578" y="3790156"/>
                </a:lnTo>
                <a:lnTo>
                  <a:pt x="3234531" y="3787774"/>
                </a:lnTo>
                <a:lnTo>
                  <a:pt x="3239691" y="3785790"/>
                </a:lnTo>
                <a:lnTo>
                  <a:pt x="3245644" y="3783806"/>
                </a:lnTo>
                <a:lnTo>
                  <a:pt x="3251597" y="3781821"/>
                </a:lnTo>
                <a:lnTo>
                  <a:pt x="3257153" y="3780631"/>
                </a:lnTo>
                <a:lnTo>
                  <a:pt x="3263503" y="3779440"/>
                </a:lnTo>
                <a:lnTo>
                  <a:pt x="3269853" y="3779043"/>
                </a:lnTo>
                <a:lnTo>
                  <a:pt x="3275806" y="3778249"/>
                </a:lnTo>
                <a:close/>
                <a:moveTo>
                  <a:pt x="2616002" y="3617912"/>
                </a:moveTo>
                <a:lnTo>
                  <a:pt x="2627501" y="3618310"/>
                </a:lnTo>
                <a:lnTo>
                  <a:pt x="2638603" y="3619106"/>
                </a:lnTo>
                <a:lnTo>
                  <a:pt x="2650103" y="3620300"/>
                </a:lnTo>
                <a:lnTo>
                  <a:pt x="2660809" y="3622688"/>
                </a:lnTo>
                <a:lnTo>
                  <a:pt x="2671515" y="3625075"/>
                </a:lnTo>
                <a:lnTo>
                  <a:pt x="2682221" y="3627861"/>
                </a:lnTo>
                <a:lnTo>
                  <a:pt x="2692134" y="3631840"/>
                </a:lnTo>
                <a:lnTo>
                  <a:pt x="2702840" y="3635422"/>
                </a:lnTo>
                <a:lnTo>
                  <a:pt x="2712356" y="3640197"/>
                </a:lnTo>
                <a:lnTo>
                  <a:pt x="2722269" y="3644972"/>
                </a:lnTo>
                <a:lnTo>
                  <a:pt x="2731389" y="3650543"/>
                </a:lnTo>
                <a:lnTo>
                  <a:pt x="2740509" y="3656114"/>
                </a:lnTo>
                <a:lnTo>
                  <a:pt x="2749233" y="3662481"/>
                </a:lnTo>
                <a:lnTo>
                  <a:pt x="2757560" y="3669246"/>
                </a:lnTo>
                <a:lnTo>
                  <a:pt x="2765490" y="3676011"/>
                </a:lnTo>
                <a:lnTo>
                  <a:pt x="2773421" y="3683174"/>
                </a:lnTo>
                <a:lnTo>
                  <a:pt x="2780558" y="3691133"/>
                </a:lnTo>
                <a:lnTo>
                  <a:pt x="2787299" y="3699092"/>
                </a:lnTo>
                <a:lnTo>
                  <a:pt x="2794040" y="3707448"/>
                </a:lnTo>
                <a:lnTo>
                  <a:pt x="2800384" y="3716203"/>
                </a:lnTo>
                <a:lnTo>
                  <a:pt x="2805935" y="3725355"/>
                </a:lnTo>
                <a:lnTo>
                  <a:pt x="2811487" y="3734906"/>
                </a:lnTo>
                <a:lnTo>
                  <a:pt x="2816245" y="3744456"/>
                </a:lnTo>
                <a:lnTo>
                  <a:pt x="2821003" y="3754007"/>
                </a:lnTo>
                <a:lnTo>
                  <a:pt x="2824572" y="3764751"/>
                </a:lnTo>
                <a:lnTo>
                  <a:pt x="2828537" y="3775098"/>
                </a:lnTo>
                <a:lnTo>
                  <a:pt x="2831313" y="3785444"/>
                </a:lnTo>
                <a:lnTo>
                  <a:pt x="2833692" y="3796188"/>
                </a:lnTo>
                <a:lnTo>
                  <a:pt x="2835674" y="3806933"/>
                </a:lnTo>
                <a:lnTo>
                  <a:pt x="2837260" y="3818473"/>
                </a:lnTo>
                <a:lnTo>
                  <a:pt x="2838053" y="3829615"/>
                </a:lnTo>
                <a:lnTo>
                  <a:pt x="2838450" y="3841155"/>
                </a:lnTo>
                <a:lnTo>
                  <a:pt x="2838053" y="3852297"/>
                </a:lnTo>
                <a:lnTo>
                  <a:pt x="2837260" y="3864236"/>
                </a:lnTo>
                <a:lnTo>
                  <a:pt x="2835674" y="3874980"/>
                </a:lnTo>
                <a:lnTo>
                  <a:pt x="2833692" y="3886122"/>
                </a:lnTo>
                <a:lnTo>
                  <a:pt x="2831313" y="3896866"/>
                </a:lnTo>
                <a:lnTo>
                  <a:pt x="2828537" y="3907611"/>
                </a:lnTo>
                <a:lnTo>
                  <a:pt x="2824572" y="3917957"/>
                </a:lnTo>
                <a:lnTo>
                  <a:pt x="2821003" y="3927906"/>
                </a:lnTo>
                <a:lnTo>
                  <a:pt x="2816245" y="3937854"/>
                </a:lnTo>
                <a:lnTo>
                  <a:pt x="2811487" y="3947405"/>
                </a:lnTo>
                <a:lnTo>
                  <a:pt x="2805935" y="3956557"/>
                </a:lnTo>
                <a:lnTo>
                  <a:pt x="2800384" y="3965710"/>
                </a:lnTo>
                <a:lnTo>
                  <a:pt x="2794040" y="3974464"/>
                </a:lnTo>
                <a:lnTo>
                  <a:pt x="2787299" y="3982821"/>
                </a:lnTo>
                <a:lnTo>
                  <a:pt x="2780558" y="3991178"/>
                </a:lnTo>
                <a:lnTo>
                  <a:pt x="2773421" y="3998738"/>
                </a:lnTo>
                <a:lnTo>
                  <a:pt x="2765490" y="4006299"/>
                </a:lnTo>
                <a:lnTo>
                  <a:pt x="2757560" y="4013064"/>
                </a:lnTo>
                <a:lnTo>
                  <a:pt x="2749233" y="4019829"/>
                </a:lnTo>
                <a:lnTo>
                  <a:pt x="2740509" y="4026196"/>
                </a:lnTo>
                <a:lnTo>
                  <a:pt x="2731389" y="4032165"/>
                </a:lnTo>
                <a:lnTo>
                  <a:pt x="2722269" y="4037338"/>
                </a:lnTo>
                <a:lnTo>
                  <a:pt x="2712356" y="4042114"/>
                </a:lnTo>
                <a:lnTo>
                  <a:pt x="2702840" y="4046491"/>
                </a:lnTo>
                <a:lnTo>
                  <a:pt x="2692134" y="4050868"/>
                </a:lnTo>
                <a:lnTo>
                  <a:pt x="2682221" y="4054052"/>
                </a:lnTo>
                <a:lnTo>
                  <a:pt x="2671515" y="4056837"/>
                </a:lnTo>
                <a:lnTo>
                  <a:pt x="2660809" y="4059623"/>
                </a:lnTo>
                <a:lnTo>
                  <a:pt x="2650103" y="4061613"/>
                </a:lnTo>
                <a:lnTo>
                  <a:pt x="2638603" y="4062806"/>
                </a:lnTo>
                <a:lnTo>
                  <a:pt x="2627501" y="4063602"/>
                </a:lnTo>
                <a:lnTo>
                  <a:pt x="2616002" y="4064000"/>
                </a:lnTo>
                <a:lnTo>
                  <a:pt x="2604503" y="4063602"/>
                </a:lnTo>
                <a:lnTo>
                  <a:pt x="2593400" y="4062806"/>
                </a:lnTo>
                <a:lnTo>
                  <a:pt x="2582297" y="4061613"/>
                </a:lnTo>
                <a:lnTo>
                  <a:pt x="2571195" y="4059623"/>
                </a:lnTo>
                <a:lnTo>
                  <a:pt x="2560489" y="4056837"/>
                </a:lnTo>
                <a:lnTo>
                  <a:pt x="2549783" y="4054052"/>
                </a:lnTo>
                <a:lnTo>
                  <a:pt x="2539473" y="4050868"/>
                </a:lnTo>
                <a:lnTo>
                  <a:pt x="2529560" y="4046491"/>
                </a:lnTo>
                <a:lnTo>
                  <a:pt x="2519647" y="4042114"/>
                </a:lnTo>
                <a:lnTo>
                  <a:pt x="2510131" y="4037338"/>
                </a:lnTo>
                <a:lnTo>
                  <a:pt x="2501011" y="4032165"/>
                </a:lnTo>
                <a:lnTo>
                  <a:pt x="2491891" y="4026196"/>
                </a:lnTo>
                <a:lnTo>
                  <a:pt x="2483167" y="4019829"/>
                </a:lnTo>
                <a:lnTo>
                  <a:pt x="2474841" y="4013064"/>
                </a:lnTo>
                <a:lnTo>
                  <a:pt x="2466514" y="4006299"/>
                </a:lnTo>
                <a:lnTo>
                  <a:pt x="2458980" y="3998738"/>
                </a:lnTo>
                <a:lnTo>
                  <a:pt x="2451446" y="3991178"/>
                </a:lnTo>
                <a:lnTo>
                  <a:pt x="2444308" y="3982821"/>
                </a:lnTo>
                <a:lnTo>
                  <a:pt x="2437964" y="3974464"/>
                </a:lnTo>
                <a:lnTo>
                  <a:pt x="2431620" y="3965710"/>
                </a:lnTo>
                <a:lnTo>
                  <a:pt x="2425672" y="3956557"/>
                </a:lnTo>
                <a:lnTo>
                  <a:pt x="2420914" y="3947405"/>
                </a:lnTo>
                <a:lnTo>
                  <a:pt x="2415759" y="3937854"/>
                </a:lnTo>
                <a:lnTo>
                  <a:pt x="2411397" y="3927906"/>
                </a:lnTo>
                <a:lnTo>
                  <a:pt x="2407035" y="3917957"/>
                </a:lnTo>
                <a:lnTo>
                  <a:pt x="2403863" y="3907611"/>
                </a:lnTo>
                <a:lnTo>
                  <a:pt x="2400691" y="3896866"/>
                </a:lnTo>
                <a:lnTo>
                  <a:pt x="2398312" y="3886122"/>
                </a:lnTo>
                <a:lnTo>
                  <a:pt x="2396329" y="3874980"/>
                </a:lnTo>
                <a:lnTo>
                  <a:pt x="2395140" y="3864236"/>
                </a:lnTo>
                <a:lnTo>
                  <a:pt x="2394347" y="3852297"/>
                </a:lnTo>
                <a:lnTo>
                  <a:pt x="2393950" y="3841155"/>
                </a:lnTo>
                <a:lnTo>
                  <a:pt x="2394347" y="3829615"/>
                </a:lnTo>
                <a:lnTo>
                  <a:pt x="2395140" y="3818473"/>
                </a:lnTo>
                <a:lnTo>
                  <a:pt x="2396329" y="3806933"/>
                </a:lnTo>
                <a:lnTo>
                  <a:pt x="2398312" y="3796188"/>
                </a:lnTo>
                <a:lnTo>
                  <a:pt x="2400691" y="3785444"/>
                </a:lnTo>
                <a:lnTo>
                  <a:pt x="2403863" y="3775098"/>
                </a:lnTo>
                <a:lnTo>
                  <a:pt x="2407035" y="3764751"/>
                </a:lnTo>
                <a:lnTo>
                  <a:pt x="2411397" y="3754007"/>
                </a:lnTo>
                <a:lnTo>
                  <a:pt x="2415759" y="3744456"/>
                </a:lnTo>
                <a:lnTo>
                  <a:pt x="2420914" y="3734906"/>
                </a:lnTo>
                <a:lnTo>
                  <a:pt x="2425672" y="3725355"/>
                </a:lnTo>
                <a:lnTo>
                  <a:pt x="2431620" y="3716203"/>
                </a:lnTo>
                <a:lnTo>
                  <a:pt x="2437964" y="3707448"/>
                </a:lnTo>
                <a:lnTo>
                  <a:pt x="2444308" y="3699092"/>
                </a:lnTo>
                <a:lnTo>
                  <a:pt x="2451446" y="3691133"/>
                </a:lnTo>
                <a:lnTo>
                  <a:pt x="2458980" y="3683174"/>
                </a:lnTo>
                <a:lnTo>
                  <a:pt x="2466514" y="3676011"/>
                </a:lnTo>
                <a:lnTo>
                  <a:pt x="2474841" y="3669246"/>
                </a:lnTo>
                <a:lnTo>
                  <a:pt x="2483167" y="3662481"/>
                </a:lnTo>
                <a:lnTo>
                  <a:pt x="2491891" y="3656114"/>
                </a:lnTo>
                <a:lnTo>
                  <a:pt x="2501011" y="3650543"/>
                </a:lnTo>
                <a:lnTo>
                  <a:pt x="2510131" y="3644972"/>
                </a:lnTo>
                <a:lnTo>
                  <a:pt x="2519647" y="3640197"/>
                </a:lnTo>
                <a:lnTo>
                  <a:pt x="2529560" y="3635422"/>
                </a:lnTo>
                <a:lnTo>
                  <a:pt x="2539473" y="3631840"/>
                </a:lnTo>
                <a:lnTo>
                  <a:pt x="2549783" y="3627861"/>
                </a:lnTo>
                <a:lnTo>
                  <a:pt x="2560489" y="3625075"/>
                </a:lnTo>
                <a:lnTo>
                  <a:pt x="2571195" y="3622688"/>
                </a:lnTo>
                <a:lnTo>
                  <a:pt x="2582297" y="3620300"/>
                </a:lnTo>
                <a:lnTo>
                  <a:pt x="2593400" y="3619106"/>
                </a:lnTo>
                <a:lnTo>
                  <a:pt x="2604503" y="3618310"/>
                </a:lnTo>
                <a:lnTo>
                  <a:pt x="2616002" y="3617912"/>
                </a:lnTo>
                <a:close/>
                <a:moveTo>
                  <a:pt x="2187774" y="3414712"/>
                </a:moveTo>
                <a:lnTo>
                  <a:pt x="2193738" y="3415107"/>
                </a:lnTo>
                <a:lnTo>
                  <a:pt x="2199303" y="3415502"/>
                </a:lnTo>
                <a:lnTo>
                  <a:pt x="2204869" y="3415897"/>
                </a:lnTo>
                <a:lnTo>
                  <a:pt x="2210833" y="3417081"/>
                </a:lnTo>
                <a:lnTo>
                  <a:pt x="2216001" y="3418265"/>
                </a:lnTo>
                <a:lnTo>
                  <a:pt x="2221567" y="3419845"/>
                </a:lnTo>
                <a:lnTo>
                  <a:pt x="2227133" y="3421819"/>
                </a:lnTo>
                <a:lnTo>
                  <a:pt x="2231904" y="3423793"/>
                </a:lnTo>
                <a:lnTo>
                  <a:pt x="2237470" y="3425767"/>
                </a:lnTo>
                <a:lnTo>
                  <a:pt x="2241843" y="3428530"/>
                </a:lnTo>
                <a:lnTo>
                  <a:pt x="2247011" y="3431294"/>
                </a:lnTo>
                <a:lnTo>
                  <a:pt x="2251384" y="3434058"/>
                </a:lnTo>
                <a:lnTo>
                  <a:pt x="2256155" y="3437611"/>
                </a:lnTo>
                <a:lnTo>
                  <a:pt x="2260131" y="3440769"/>
                </a:lnTo>
                <a:lnTo>
                  <a:pt x="2264504" y="3443928"/>
                </a:lnTo>
                <a:lnTo>
                  <a:pt x="2268480" y="3448271"/>
                </a:lnTo>
                <a:lnTo>
                  <a:pt x="2272455" y="3451824"/>
                </a:lnTo>
                <a:lnTo>
                  <a:pt x="2275636" y="3456167"/>
                </a:lnTo>
                <a:lnTo>
                  <a:pt x="2278816" y="3460115"/>
                </a:lnTo>
                <a:lnTo>
                  <a:pt x="2282395" y="3464853"/>
                </a:lnTo>
                <a:lnTo>
                  <a:pt x="2285178" y="3469195"/>
                </a:lnTo>
                <a:lnTo>
                  <a:pt x="2288358" y="3474328"/>
                </a:lnTo>
                <a:lnTo>
                  <a:pt x="2290743" y="3479065"/>
                </a:lnTo>
                <a:lnTo>
                  <a:pt x="2292731" y="3484198"/>
                </a:lnTo>
                <a:lnTo>
                  <a:pt x="2294719" y="3488936"/>
                </a:lnTo>
                <a:lnTo>
                  <a:pt x="2296707" y="3494463"/>
                </a:lnTo>
                <a:lnTo>
                  <a:pt x="2298297" y="3499990"/>
                </a:lnTo>
                <a:lnTo>
                  <a:pt x="2299490" y="3505123"/>
                </a:lnTo>
                <a:lnTo>
                  <a:pt x="2300683" y="3511045"/>
                </a:lnTo>
                <a:lnTo>
                  <a:pt x="2301478" y="3516967"/>
                </a:lnTo>
                <a:lnTo>
                  <a:pt x="2301875" y="3522494"/>
                </a:lnTo>
                <a:lnTo>
                  <a:pt x="2301875" y="3528416"/>
                </a:lnTo>
                <a:lnTo>
                  <a:pt x="2301875" y="3534338"/>
                </a:lnTo>
                <a:lnTo>
                  <a:pt x="2301478" y="3539866"/>
                </a:lnTo>
                <a:lnTo>
                  <a:pt x="2300683" y="3545393"/>
                </a:lnTo>
                <a:lnTo>
                  <a:pt x="2299490" y="3550920"/>
                </a:lnTo>
                <a:lnTo>
                  <a:pt x="2298297" y="3556447"/>
                </a:lnTo>
                <a:lnTo>
                  <a:pt x="2296707" y="3561975"/>
                </a:lnTo>
                <a:lnTo>
                  <a:pt x="2294719" y="3567107"/>
                </a:lnTo>
                <a:lnTo>
                  <a:pt x="2292731" y="3572634"/>
                </a:lnTo>
                <a:lnTo>
                  <a:pt x="2290743" y="3577372"/>
                </a:lnTo>
                <a:lnTo>
                  <a:pt x="2288358" y="3582504"/>
                </a:lnTo>
                <a:lnTo>
                  <a:pt x="2285178" y="3587242"/>
                </a:lnTo>
                <a:lnTo>
                  <a:pt x="2282395" y="3591585"/>
                </a:lnTo>
                <a:lnTo>
                  <a:pt x="2278816" y="3596323"/>
                </a:lnTo>
                <a:lnTo>
                  <a:pt x="2275636" y="3600271"/>
                </a:lnTo>
                <a:lnTo>
                  <a:pt x="2272455" y="3604614"/>
                </a:lnTo>
                <a:lnTo>
                  <a:pt x="2268480" y="3608562"/>
                </a:lnTo>
                <a:lnTo>
                  <a:pt x="2264504" y="3612115"/>
                </a:lnTo>
                <a:lnTo>
                  <a:pt x="2260131" y="3615668"/>
                </a:lnTo>
                <a:lnTo>
                  <a:pt x="2256155" y="3619221"/>
                </a:lnTo>
                <a:lnTo>
                  <a:pt x="2251384" y="3622380"/>
                </a:lnTo>
                <a:lnTo>
                  <a:pt x="2247011" y="3625143"/>
                </a:lnTo>
                <a:lnTo>
                  <a:pt x="2241843" y="3627907"/>
                </a:lnTo>
                <a:lnTo>
                  <a:pt x="2237470" y="3630276"/>
                </a:lnTo>
                <a:lnTo>
                  <a:pt x="2231904" y="3633040"/>
                </a:lnTo>
                <a:lnTo>
                  <a:pt x="2227133" y="3634619"/>
                </a:lnTo>
                <a:lnTo>
                  <a:pt x="2221567" y="3636593"/>
                </a:lnTo>
                <a:lnTo>
                  <a:pt x="2216001" y="3637777"/>
                </a:lnTo>
                <a:lnTo>
                  <a:pt x="2210833" y="3639751"/>
                </a:lnTo>
                <a:lnTo>
                  <a:pt x="2204869" y="3640541"/>
                </a:lnTo>
                <a:lnTo>
                  <a:pt x="2199303" y="3641330"/>
                </a:lnTo>
                <a:lnTo>
                  <a:pt x="2193738" y="3641725"/>
                </a:lnTo>
                <a:lnTo>
                  <a:pt x="2187774" y="3641725"/>
                </a:lnTo>
                <a:lnTo>
                  <a:pt x="2181413" y="3641725"/>
                </a:lnTo>
                <a:lnTo>
                  <a:pt x="2175847" y="3641330"/>
                </a:lnTo>
                <a:lnTo>
                  <a:pt x="2170281" y="3640541"/>
                </a:lnTo>
                <a:lnTo>
                  <a:pt x="2164715" y="3639751"/>
                </a:lnTo>
                <a:lnTo>
                  <a:pt x="2159149" y="3637777"/>
                </a:lnTo>
                <a:lnTo>
                  <a:pt x="2153583" y="3636593"/>
                </a:lnTo>
                <a:lnTo>
                  <a:pt x="2148415" y="3634619"/>
                </a:lnTo>
                <a:lnTo>
                  <a:pt x="2143247" y="3633040"/>
                </a:lnTo>
                <a:lnTo>
                  <a:pt x="2138476" y="3630276"/>
                </a:lnTo>
                <a:lnTo>
                  <a:pt x="2133308" y="3627907"/>
                </a:lnTo>
                <a:lnTo>
                  <a:pt x="2128139" y="3625143"/>
                </a:lnTo>
                <a:lnTo>
                  <a:pt x="2123766" y="3622380"/>
                </a:lnTo>
                <a:lnTo>
                  <a:pt x="2118995" y="3619221"/>
                </a:lnTo>
                <a:lnTo>
                  <a:pt x="2115020" y="3615668"/>
                </a:lnTo>
                <a:lnTo>
                  <a:pt x="2110646" y="3612115"/>
                </a:lnTo>
                <a:lnTo>
                  <a:pt x="2106671" y="3608562"/>
                </a:lnTo>
                <a:lnTo>
                  <a:pt x="2103093" y="3604614"/>
                </a:lnTo>
                <a:lnTo>
                  <a:pt x="2099515" y="3600271"/>
                </a:lnTo>
                <a:lnTo>
                  <a:pt x="2096334" y="3596323"/>
                </a:lnTo>
                <a:lnTo>
                  <a:pt x="2092756" y="3591585"/>
                </a:lnTo>
                <a:lnTo>
                  <a:pt x="2089973" y="3587242"/>
                </a:lnTo>
                <a:lnTo>
                  <a:pt x="2087190" y="3582504"/>
                </a:lnTo>
                <a:lnTo>
                  <a:pt x="2084805" y="3577372"/>
                </a:lnTo>
                <a:lnTo>
                  <a:pt x="2082419" y="3572634"/>
                </a:lnTo>
                <a:lnTo>
                  <a:pt x="2080431" y="3567107"/>
                </a:lnTo>
                <a:lnTo>
                  <a:pt x="2078444" y="3561975"/>
                </a:lnTo>
                <a:lnTo>
                  <a:pt x="2077251" y="3556447"/>
                </a:lnTo>
                <a:lnTo>
                  <a:pt x="2076058" y="3550920"/>
                </a:lnTo>
                <a:lnTo>
                  <a:pt x="2074468" y="3545393"/>
                </a:lnTo>
                <a:lnTo>
                  <a:pt x="2073673" y="3539866"/>
                </a:lnTo>
                <a:lnTo>
                  <a:pt x="2073275" y="3534338"/>
                </a:lnTo>
                <a:lnTo>
                  <a:pt x="2073275" y="3528416"/>
                </a:lnTo>
                <a:lnTo>
                  <a:pt x="2073275" y="3522494"/>
                </a:lnTo>
                <a:lnTo>
                  <a:pt x="2073673" y="3516967"/>
                </a:lnTo>
                <a:lnTo>
                  <a:pt x="2074468" y="3511045"/>
                </a:lnTo>
                <a:lnTo>
                  <a:pt x="2076058" y="3505123"/>
                </a:lnTo>
                <a:lnTo>
                  <a:pt x="2077251" y="3499990"/>
                </a:lnTo>
                <a:lnTo>
                  <a:pt x="2078444" y="3494463"/>
                </a:lnTo>
                <a:lnTo>
                  <a:pt x="2080431" y="3488936"/>
                </a:lnTo>
                <a:lnTo>
                  <a:pt x="2082419" y="3484198"/>
                </a:lnTo>
                <a:lnTo>
                  <a:pt x="2084805" y="3479065"/>
                </a:lnTo>
                <a:lnTo>
                  <a:pt x="2087190" y="3474328"/>
                </a:lnTo>
                <a:lnTo>
                  <a:pt x="2089973" y="3469195"/>
                </a:lnTo>
                <a:lnTo>
                  <a:pt x="2092756" y="3464853"/>
                </a:lnTo>
                <a:lnTo>
                  <a:pt x="2096334" y="3460115"/>
                </a:lnTo>
                <a:lnTo>
                  <a:pt x="2099515" y="3456167"/>
                </a:lnTo>
                <a:lnTo>
                  <a:pt x="2103093" y="3451824"/>
                </a:lnTo>
                <a:lnTo>
                  <a:pt x="2106671" y="3448271"/>
                </a:lnTo>
                <a:lnTo>
                  <a:pt x="2110646" y="3443928"/>
                </a:lnTo>
                <a:lnTo>
                  <a:pt x="2115020" y="3440769"/>
                </a:lnTo>
                <a:lnTo>
                  <a:pt x="2118995" y="3437611"/>
                </a:lnTo>
                <a:lnTo>
                  <a:pt x="2123766" y="3434058"/>
                </a:lnTo>
                <a:lnTo>
                  <a:pt x="2128139" y="3431294"/>
                </a:lnTo>
                <a:lnTo>
                  <a:pt x="2133308" y="3428530"/>
                </a:lnTo>
                <a:lnTo>
                  <a:pt x="2138476" y="3425767"/>
                </a:lnTo>
                <a:lnTo>
                  <a:pt x="2143247" y="3423793"/>
                </a:lnTo>
                <a:lnTo>
                  <a:pt x="2148415" y="3421819"/>
                </a:lnTo>
                <a:lnTo>
                  <a:pt x="2153583" y="3419845"/>
                </a:lnTo>
                <a:lnTo>
                  <a:pt x="2159149" y="3418265"/>
                </a:lnTo>
                <a:lnTo>
                  <a:pt x="2164715" y="3417081"/>
                </a:lnTo>
                <a:lnTo>
                  <a:pt x="2170281" y="3415897"/>
                </a:lnTo>
                <a:lnTo>
                  <a:pt x="2175847" y="3415502"/>
                </a:lnTo>
                <a:lnTo>
                  <a:pt x="2181413" y="3415107"/>
                </a:lnTo>
                <a:lnTo>
                  <a:pt x="2187774" y="3414712"/>
                </a:lnTo>
                <a:close/>
                <a:moveTo>
                  <a:pt x="2877146" y="3217862"/>
                </a:moveTo>
                <a:lnTo>
                  <a:pt x="2885867" y="3218259"/>
                </a:lnTo>
                <a:lnTo>
                  <a:pt x="2894191" y="3219051"/>
                </a:lnTo>
                <a:lnTo>
                  <a:pt x="2902515" y="3219844"/>
                </a:lnTo>
                <a:lnTo>
                  <a:pt x="2910840" y="3221430"/>
                </a:lnTo>
                <a:lnTo>
                  <a:pt x="2918768" y="3223412"/>
                </a:lnTo>
                <a:lnTo>
                  <a:pt x="2926696" y="3225394"/>
                </a:lnTo>
                <a:lnTo>
                  <a:pt x="2934624" y="3228169"/>
                </a:lnTo>
                <a:lnTo>
                  <a:pt x="2942156" y="3230943"/>
                </a:lnTo>
                <a:lnTo>
                  <a:pt x="2949291" y="3234511"/>
                </a:lnTo>
                <a:lnTo>
                  <a:pt x="2956426" y="3238079"/>
                </a:lnTo>
                <a:lnTo>
                  <a:pt x="2963561" y="3242043"/>
                </a:lnTo>
                <a:lnTo>
                  <a:pt x="2970300" y="3246403"/>
                </a:lnTo>
                <a:lnTo>
                  <a:pt x="2976643" y="3251160"/>
                </a:lnTo>
                <a:lnTo>
                  <a:pt x="2982985" y="3255917"/>
                </a:lnTo>
                <a:lnTo>
                  <a:pt x="2988931" y="3261070"/>
                </a:lnTo>
                <a:lnTo>
                  <a:pt x="2994481" y="3266620"/>
                </a:lnTo>
                <a:lnTo>
                  <a:pt x="3000030" y="3272169"/>
                </a:lnTo>
                <a:lnTo>
                  <a:pt x="3005580" y="3278512"/>
                </a:lnTo>
                <a:lnTo>
                  <a:pt x="3010337" y="3284458"/>
                </a:lnTo>
                <a:lnTo>
                  <a:pt x="3015093" y="3291196"/>
                </a:lnTo>
                <a:lnTo>
                  <a:pt x="3019057" y="3297935"/>
                </a:lnTo>
                <a:lnTo>
                  <a:pt x="3023418" y="3305070"/>
                </a:lnTo>
                <a:lnTo>
                  <a:pt x="3026986" y="3312206"/>
                </a:lnTo>
                <a:lnTo>
                  <a:pt x="3030553" y="3319341"/>
                </a:lnTo>
                <a:lnTo>
                  <a:pt x="3033328" y="3326873"/>
                </a:lnTo>
                <a:lnTo>
                  <a:pt x="3035706" y="3334404"/>
                </a:lnTo>
                <a:lnTo>
                  <a:pt x="3038085" y="3342332"/>
                </a:lnTo>
                <a:lnTo>
                  <a:pt x="3040067" y="3350657"/>
                </a:lnTo>
                <a:lnTo>
                  <a:pt x="3041652" y="3358585"/>
                </a:lnTo>
                <a:lnTo>
                  <a:pt x="3042445" y="3366909"/>
                </a:lnTo>
                <a:lnTo>
                  <a:pt x="3043238" y="3375630"/>
                </a:lnTo>
                <a:lnTo>
                  <a:pt x="3043238" y="3383954"/>
                </a:lnTo>
                <a:lnTo>
                  <a:pt x="3043238" y="3392675"/>
                </a:lnTo>
                <a:lnTo>
                  <a:pt x="3042445" y="3401000"/>
                </a:lnTo>
                <a:lnTo>
                  <a:pt x="3041652" y="3408928"/>
                </a:lnTo>
                <a:lnTo>
                  <a:pt x="3040067" y="3417252"/>
                </a:lnTo>
                <a:lnTo>
                  <a:pt x="3038085" y="3425180"/>
                </a:lnTo>
                <a:lnTo>
                  <a:pt x="3035706" y="3433108"/>
                </a:lnTo>
                <a:lnTo>
                  <a:pt x="3033328" y="3441036"/>
                </a:lnTo>
                <a:lnTo>
                  <a:pt x="3030553" y="3448568"/>
                </a:lnTo>
                <a:lnTo>
                  <a:pt x="3026986" y="3456100"/>
                </a:lnTo>
                <a:lnTo>
                  <a:pt x="3023418" y="3463235"/>
                </a:lnTo>
                <a:lnTo>
                  <a:pt x="3019057" y="3469974"/>
                </a:lnTo>
                <a:lnTo>
                  <a:pt x="3015093" y="3476712"/>
                </a:lnTo>
                <a:lnTo>
                  <a:pt x="3010337" y="3483451"/>
                </a:lnTo>
                <a:lnTo>
                  <a:pt x="3005580" y="3489794"/>
                </a:lnTo>
                <a:lnTo>
                  <a:pt x="3000030" y="3495343"/>
                </a:lnTo>
                <a:lnTo>
                  <a:pt x="2994481" y="3501289"/>
                </a:lnTo>
                <a:lnTo>
                  <a:pt x="2988931" y="3506442"/>
                </a:lnTo>
                <a:lnTo>
                  <a:pt x="2982985" y="3511992"/>
                </a:lnTo>
                <a:lnTo>
                  <a:pt x="2976643" y="3517145"/>
                </a:lnTo>
                <a:lnTo>
                  <a:pt x="2970300" y="3521506"/>
                </a:lnTo>
                <a:lnTo>
                  <a:pt x="2963561" y="3525866"/>
                </a:lnTo>
                <a:lnTo>
                  <a:pt x="2956426" y="3529830"/>
                </a:lnTo>
                <a:lnTo>
                  <a:pt x="2949291" y="3533794"/>
                </a:lnTo>
                <a:lnTo>
                  <a:pt x="2942156" y="3536965"/>
                </a:lnTo>
                <a:lnTo>
                  <a:pt x="2934624" y="3539740"/>
                </a:lnTo>
                <a:lnTo>
                  <a:pt x="2926696" y="3542515"/>
                </a:lnTo>
                <a:lnTo>
                  <a:pt x="2918768" y="3544893"/>
                </a:lnTo>
                <a:lnTo>
                  <a:pt x="2910840" y="3546479"/>
                </a:lnTo>
                <a:lnTo>
                  <a:pt x="2902515" y="3548065"/>
                </a:lnTo>
                <a:lnTo>
                  <a:pt x="2894191" y="3548857"/>
                </a:lnTo>
                <a:lnTo>
                  <a:pt x="2885867" y="3549650"/>
                </a:lnTo>
                <a:lnTo>
                  <a:pt x="2877146" y="3549650"/>
                </a:lnTo>
                <a:lnTo>
                  <a:pt x="2868821" y="3549650"/>
                </a:lnTo>
                <a:lnTo>
                  <a:pt x="2860101" y="3548857"/>
                </a:lnTo>
                <a:lnTo>
                  <a:pt x="2851776" y="3548065"/>
                </a:lnTo>
                <a:lnTo>
                  <a:pt x="2843848" y="3546479"/>
                </a:lnTo>
                <a:lnTo>
                  <a:pt x="2835524" y="3544893"/>
                </a:lnTo>
                <a:lnTo>
                  <a:pt x="2827992" y="3542515"/>
                </a:lnTo>
                <a:lnTo>
                  <a:pt x="2820460" y="3539740"/>
                </a:lnTo>
                <a:lnTo>
                  <a:pt x="2812929" y="3536965"/>
                </a:lnTo>
                <a:lnTo>
                  <a:pt x="2805397" y="3533794"/>
                </a:lnTo>
                <a:lnTo>
                  <a:pt x="2798262" y="3529830"/>
                </a:lnTo>
                <a:lnTo>
                  <a:pt x="2791127" y="3525866"/>
                </a:lnTo>
                <a:lnTo>
                  <a:pt x="2784784" y="3521506"/>
                </a:lnTo>
                <a:lnTo>
                  <a:pt x="2778045" y="3517145"/>
                </a:lnTo>
                <a:lnTo>
                  <a:pt x="2771703" y="3511992"/>
                </a:lnTo>
                <a:lnTo>
                  <a:pt x="2766153" y="3506442"/>
                </a:lnTo>
                <a:lnTo>
                  <a:pt x="2760207" y="3501289"/>
                </a:lnTo>
                <a:lnTo>
                  <a:pt x="2754261" y="3495343"/>
                </a:lnTo>
                <a:lnTo>
                  <a:pt x="2749505" y="3489794"/>
                </a:lnTo>
                <a:lnTo>
                  <a:pt x="2744351" y="3483451"/>
                </a:lnTo>
                <a:lnTo>
                  <a:pt x="2739991" y="3476712"/>
                </a:lnTo>
                <a:lnTo>
                  <a:pt x="2735234" y="3469974"/>
                </a:lnTo>
                <a:lnTo>
                  <a:pt x="2731666" y="3463235"/>
                </a:lnTo>
                <a:lnTo>
                  <a:pt x="2727702" y="3456100"/>
                </a:lnTo>
                <a:lnTo>
                  <a:pt x="2724531" y="3448568"/>
                </a:lnTo>
                <a:lnTo>
                  <a:pt x="2721756" y="3441036"/>
                </a:lnTo>
                <a:lnTo>
                  <a:pt x="2718982" y="3433108"/>
                </a:lnTo>
                <a:lnTo>
                  <a:pt x="2716603" y="3425180"/>
                </a:lnTo>
                <a:lnTo>
                  <a:pt x="2715018" y="3417252"/>
                </a:lnTo>
                <a:lnTo>
                  <a:pt x="2713432" y="3408928"/>
                </a:lnTo>
                <a:lnTo>
                  <a:pt x="2712639" y="3401000"/>
                </a:lnTo>
                <a:lnTo>
                  <a:pt x="2711450" y="3392675"/>
                </a:lnTo>
                <a:lnTo>
                  <a:pt x="2711450" y="3383954"/>
                </a:lnTo>
                <a:lnTo>
                  <a:pt x="2711450" y="3375630"/>
                </a:lnTo>
                <a:lnTo>
                  <a:pt x="2712639" y="3366909"/>
                </a:lnTo>
                <a:lnTo>
                  <a:pt x="2713432" y="3358585"/>
                </a:lnTo>
                <a:lnTo>
                  <a:pt x="2715018" y="3350657"/>
                </a:lnTo>
                <a:lnTo>
                  <a:pt x="2716603" y="3342332"/>
                </a:lnTo>
                <a:lnTo>
                  <a:pt x="2718982" y="3334404"/>
                </a:lnTo>
                <a:lnTo>
                  <a:pt x="2721756" y="3326873"/>
                </a:lnTo>
                <a:lnTo>
                  <a:pt x="2724531" y="3319341"/>
                </a:lnTo>
                <a:lnTo>
                  <a:pt x="2727702" y="3312206"/>
                </a:lnTo>
                <a:lnTo>
                  <a:pt x="2731666" y="3305070"/>
                </a:lnTo>
                <a:lnTo>
                  <a:pt x="2735234" y="3297935"/>
                </a:lnTo>
                <a:lnTo>
                  <a:pt x="2739991" y="3291196"/>
                </a:lnTo>
                <a:lnTo>
                  <a:pt x="2744351" y="3284458"/>
                </a:lnTo>
                <a:lnTo>
                  <a:pt x="2749505" y="3278512"/>
                </a:lnTo>
                <a:lnTo>
                  <a:pt x="2754261" y="3272169"/>
                </a:lnTo>
                <a:lnTo>
                  <a:pt x="2760207" y="3266620"/>
                </a:lnTo>
                <a:lnTo>
                  <a:pt x="2766153" y="3261070"/>
                </a:lnTo>
                <a:lnTo>
                  <a:pt x="2771703" y="3255917"/>
                </a:lnTo>
                <a:lnTo>
                  <a:pt x="2778045" y="3251160"/>
                </a:lnTo>
                <a:lnTo>
                  <a:pt x="2784784" y="3246403"/>
                </a:lnTo>
                <a:lnTo>
                  <a:pt x="2791127" y="3242043"/>
                </a:lnTo>
                <a:lnTo>
                  <a:pt x="2798262" y="3238079"/>
                </a:lnTo>
                <a:lnTo>
                  <a:pt x="2805397" y="3234511"/>
                </a:lnTo>
                <a:lnTo>
                  <a:pt x="2812929" y="3230943"/>
                </a:lnTo>
                <a:lnTo>
                  <a:pt x="2820460" y="3228169"/>
                </a:lnTo>
                <a:lnTo>
                  <a:pt x="2827992" y="3225394"/>
                </a:lnTo>
                <a:lnTo>
                  <a:pt x="2835524" y="3223412"/>
                </a:lnTo>
                <a:lnTo>
                  <a:pt x="2843848" y="3221430"/>
                </a:lnTo>
                <a:lnTo>
                  <a:pt x="2851776" y="3219844"/>
                </a:lnTo>
                <a:lnTo>
                  <a:pt x="2860101" y="3219051"/>
                </a:lnTo>
                <a:lnTo>
                  <a:pt x="2868821" y="3218259"/>
                </a:lnTo>
                <a:lnTo>
                  <a:pt x="2877146" y="3217862"/>
                </a:lnTo>
                <a:close/>
                <a:moveTo>
                  <a:pt x="1341242" y="3000374"/>
                </a:moveTo>
                <a:lnTo>
                  <a:pt x="410762" y="4429560"/>
                </a:lnTo>
                <a:lnTo>
                  <a:pt x="409572" y="4434325"/>
                </a:lnTo>
                <a:lnTo>
                  <a:pt x="406794" y="4447826"/>
                </a:lnTo>
                <a:lnTo>
                  <a:pt x="404414" y="4458151"/>
                </a:lnTo>
                <a:lnTo>
                  <a:pt x="402430" y="4469667"/>
                </a:lnTo>
                <a:lnTo>
                  <a:pt x="400446" y="4483169"/>
                </a:lnTo>
                <a:lnTo>
                  <a:pt x="398859" y="4498259"/>
                </a:lnTo>
                <a:lnTo>
                  <a:pt x="396875" y="4514937"/>
                </a:lnTo>
                <a:lnTo>
                  <a:pt x="395287" y="4533204"/>
                </a:lnTo>
                <a:lnTo>
                  <a:pt x="394097" y="4552265"/>
                </a:lnTo>
                <a:lnTo>
                  <a:pt x="393700" y="4572915"/>
                </a:lnTo>
                <a:lnTo>
                  <a:pt x="394097" y="4594359"/>
                </a:lnTo>
                <a:lnTo>
                  <a:pt x="394891" y="4616597"/>
                </a:lnTo>
                <a:lnTo>
                  <a:pt x="397271" y="4640026"/>
                </a:lnTo>
                <a:lnTo>
                  <a:pt x="400049" y="4664249"/>
                </a:lnTo>
                <a:lnTo>
                  <a:pt x="401636" y="4676162"/>
                </a:lnTo>
                <a:lnTo>
                  <a:pt x="403620" y="4688870"/>
                </a:lnTo>
                <a:lnTo>
                  <a:pt x="406398" y="4701180"/>
                </a:lnTo>
                <a:lnTo>
                  <a:pt x="409175" y="4713490"/>
                </a:lnTo>
                <a:lnTo>
                  <a:pt x="412350" y="4726198"/>
                </a:lnTo>
                <a:lnTo>
                  <a:pt x="415921" y="4738905"/>
                </a:lnTo>
                <a:lnTo>
                  <a:pt x="419492" y="4752010"/>
                </a:lnTo>
                <a:lnTo>
                  <a:pt x="423857" y="4764320"/>
                </a:lnTo>
                <a:lnTo>
                  <a:pt x="428221" y="4777425"/>
                </a:lnTo>
                <a:lnTo>
                  <a:pt x="433380" y="4790132"/>
                </a:lnTo>
                <a:lnTo>
                  <a:pt x="438538" y="4802839"/>
                </a:lnTo>
                <a:lnTo>
                  <a:pt x="444887" y="4815944"/>
                </a:lnTo>
                <a:lnTo>
                  <a:pt x="451235" y="4828254"/>
                </a:lnTo>
                <a:lnTo>
                  <a:pt x="457584" y="4841359"/>
                </a:lnTo>
                <a:lnTo>
                  <a:pt x="464726" y="4853669"/>
                </a:lnTo>
                <a:lnTo>
                  <a:pt x="472662" y="4866773"/>
                </a:lnTo>
                <a:lnTo>
                  <a:pt x="480995" y="4879084"/>
                </a:lnTo>
                <a:lnTo>
                  <a:pt x="489724" y="4891394"/>
                </a:lnTo>
                <a:lnTo>
                  <a:pt x="498850" y="4903704"/>
                </a:lnTo>
                <a:lnTo>
                  <a:pt x="508770" y="4915618"/>
                </a:lnTo>
                <a:lnTo>
                  <a:pt x="519087" y="4927531"/>
                </a:lnTo>
                <a:lnTo>
                  <a:pt x="530197" y="4939444"/>
                </a:lnTo>
                <a:lnTo>
                  <a:pt x="541704" y="4950960"/>
                </a:lnTo>
                <a:lnTo>
                  <a:pt x="553608" y="4962476"/>
                </a:lnTo>
                <a:lnTo>
                  <a:pt x="566702" y="4973992"/>
                </a:lnTo>
                <a:lnTo>
                  <a:pt x="579796" y="4984714"/>
                </a:lnTo>
                <a:lnTo>
                  <a:pt x="594081" y="4995436"/>
                </a:lnTo>
                <a:lnTo>
                  <a:pt x="609159" y="5005761"/>
                </a:lnTo>
                <a:lnTo>
                  <a:pt x="624237" y="5016085"/>
                </a:lnTo>
                <a:lnTo>
                  <a:pt x="640109" y="5026410"/>
                </a:lnTo>
                <a:lnTo>
                  <a:pt x="657171" y="5035941"/>
                </a:lnTo>
                <a:lnTo>
                  <a:pt x="674630" y="5045074"/>
                </a:lnTo>
                <a:lnTo>
                  <a:pt x="3954917" y="5045074"/>
                </a:lnTo>
                <a:lnTo>
                  <a:pt x="3972376" y="5035941"/>
                </a:lnTo>
                <a:lnTo>
                  <a:pt x="3989041" y="5026410"/>
                </a:lnTo>
                <a:lnTo>
                  <a:pt x="4005310" y="5016085"/>
                </a:lnTo>
                <a:lnTo>
                  <a:pt x="4020785" y="5005761"/>
                </a:lnTo>
                <a:lnTo>
                  <a:pt x="4035069" y="4995436"/>
                </a:lnTo>
                <a:lnTo>
                  <a:pt x="4049354" y="4984714"/>
                </a:lnTo>
                <a:lnTo>
                  <a:pt x="4062448" y="4973992"/>
                </a:lnTo>
                <a:lnTo>
                  <a:pt x="4075543" y="4962476"/>
                </a:lnTo>
                <a:lnTo>
                  <a:pt x="4087446" y="4950960"/>
                </a:lnTo>
                <a:lnTo>
                  <a:pt x="4098953" y="4939444"/>
                </a:lnTo>
                <a:lnTo>
                  <a:pt x="4110063" y="4927531"/>
                </a:lnTo>
                <a:lnTo>
                  <a:pt x="4120777" y="4915618"/>
                </a:lnTo>
                <a:lnTo>
                  <a:pt x="4130300" y="4903704"/>
                </a:lnTo>
                <a:lnTo>
                  <a:pt x="4139823" y="4891394"/>
                </a:lnTo>
                <a:lnTo>
                  <a:pt x="4148552" y="4879084"/>
                </a:lnTo>
                <a:lnTo>
                  <a:pt x="4156488" y="4866773"/>
                </a:lnTo>
                <a:lnTo>
                  <a:pt x="4164424" y="4853669"/>
                </a:lnTo>
                <a:lnTo>
                  <a:pt x="4171566" y="4841359"/>
                </a:lnTo>
                <a:lnTo>
                  <a:pt x="4178312" y="4828254"/>
                </a:lnTo>
                <a:lnTo>
                  <a:pt x="4184661" y="4815944"/>
                </a:lnTo>
                <a:lnTo>
                  <a:pt x="4190613" y="4802839"/>
                </a:lnTo>
                <a:lnTo>
                  <a:pt x="4195771" y="4790132"/>
                </a:lnTo>
                <a:lnTo>
                  <a:pt x="4200929" y="4777425"/>
                </a:lnTo>
                <a:lnTo>
                  <a:pt x="4205294" y="4764320"/>
                </a:lnTo>
                <a:lnTo>
                  <a:pt x="4209659" y="4752010"/>
                </a:lnTo>
                <a:lnTo>
                  <a:pt x="4213627" y="4738905"/>
                </a:lnTo>
                <a:lnTo>
                  <a:pt x="4217197" y="4726198"/>
                </a:lnTo>
                <a:lnTo>
                  <a:pt x="4219975" y="4713490"/>
                </a:lnTo>
                <a:lnTo>
                  <a:pt x="4222753" y="4701180"/>
                </a:lnTo>
                <a:lnTo>
                  <a:pt x="4225530" y="4688870"/>
                </a:lnTo>
                <a:lnTo>
                  <a:pt x="4227514" y="4676162"/>
                </a:lnTo>
                <a:lnTo>
                  <a:pt x="4229498" y="4664249"/>
                </a:lnTo>
                <a:lnTo>
                  <a:pt x="4232673" y="4640026"/>
                </a:lnTo>
                <a:lnTo>
                  <a:pt x="4234259" y="4616597"/>
                </a:lnTo>
                <a:lnTo>
                  <a:pt x="4235450" y="4594359"/>
                </a:lnTo>
                <a:lnTo>
                  <a:pt x="4235450" y="4572915"/>
                </a:lnTo>
                <a:lnTo>
                  <a:pt x="4235053" y="4552265"/>
                </a:lnTo>
                <a:lnTo>
                  <a:pt x="4234259" y="4533204"/>
                </a:lnTo>
                <a:lnTo>
                  <a:pt x="4232673" y="4514937"/>
                </a:lnTo>
                <a:lnTo>
                  <a:pt x="4230689" y="4498259"/>
                </a:lnTo>
                <a:lnTo>
                  <a:pt x="4228705" y="4483169"/>
                </a:lnTo>
                <a:lnTo>
                  <a:pt x="4226721" y="4469667"/>
                </a:lnTo>
                <a:lnTo>
                  <a:pt x="4224737" y="4458151"/>
                </a:lnTo>
                <a:lnTo>
                  <a:pt x="4222356" y="4447826"/>
                </a:lnTo>
                <a:lnTo>
                  <a:pt x="4219578" y="4434325"/>
                </a:lnTo>
                <a:lnTo>
                  <a:pt x="4218388" y="4429560"/>
                </a:lnTo>
                <a:lnTo>
                  <a:pt x="3282826" y="3000490"/>
                </a:lnTo>
                <a:lnTo>
                  <a:pt x="3282951" y="3001367"/>
                </a:lnTo>
                <a:lnTo>
                  <a:pt x="3282554" y="3003754"/>
                </a:lnTo>
                <a:lnTo>
                  <a:pt x="3281761" y="3006140"/>
                </a:lnTo>
                <a:lnTo>
                  <a:pt x="3280173" y="3008526"/>
                </a:lnTo>
                <a:lnTo>
                  <a:pt x="3278189" y="3010913"/>
                </a:lnTo>
                <a:lnTo>
                  <a:pt x="3275015" y="3013299"/>
                </a:lnTo>
                <a:lnTo>
                  <a:pt x="3271841" y="3015685"/>
                </a:lnTo>
                <a:lnTo>
                  <a:pt x="3267476" y="3017674"/>
                </a:lnTo>
                <a:lnTo>
                  <a:pt x="3263111" y="3020458"/>
                </a:lnTo>
                <a:lnTo>
                  <a:pt x="3252398" y="3024832"/>
                </a:lnTo>
                <a:lnTo>
                  <a:pt x="3239304" y="3029605"/>
                </a:lnTo>
                <a:lnTo>
                  <a:pt x="3223829" y="3033582"/>
                </a:lnTo>
                <a:lnTo>
                  <a:pt x="3206370" y="3037957"/>
                </a:lnTo>
                <a:lnTo>
                  <a:pt x="3186927" y="3041934"/>
                </a:lnTo>
                <a:lnTo>
                  <a:pt x="3165897" y="3046309"/>
                </a:lnTo>
                <a:lnTo>
                  <a:pt x="3142486" y="3050286"/>
                </a:lnTo>
                <a:lnTo>
                  <a:pt x="3117091" y="3054263"/>
                </a:lnTo>
                <a:lnTo>
                  <a:pt x="3090109" y="3057843"/>
                </a:lnTo>
                <a:lnTo>
                  <a:pt x="3061143" y="3061024"/>
                </a:lnTo>
                <a:lnTo>
                  <a:pt x="3030987" y="3065001"/>
                </a:lnTo>
                <a:lnTo>
                  <a:pt x="2998847" y="3068183"/>
                </a:lnTo>
                <a:lnTo>
                  <a:pt x="2964722" y="3070967"/>
                </a:lnTo>
                <a:lnTo>
                  <a:pt x="2929804" y="3074149"/>
                </a:lnTo>
                <a:lnTo>
                  <a:pt x="2892903" y="3076933"/>
                </a:lnTo>
                <a:lnTo>
                  <a:pt x="2855207" y="3079319"/>
                </a:lnTo>
                <a:lnTo>
                  <a:pt x="2815528" y="3082103"/>
                </a:lnTo>
                <a:lnTo>
                  <a:pt x="2775055" y="3084489"/>
                </a:lnTo>
                <a:lnTo>
                  <a:pt x="2690141" y="3088069"/>
                </a:lnTo>
                <a:lnTo>
                  <a:pt x="2600862" y="3091648"/>
                </a:lnTo>
                <a:lnTo>
                  <a:pt x="2507615" y="3093637"/>
                </a:lnTo>
                <a:lnTo>
                  <a:pt x="2411195" y="3095227"/>
                </a:lnTo>
                <a:lnTo>
                  <a:pt x="2312393" y="3095625"/>
                </a:lnTo>
                <a:lnTo>
                  <a:pt x="2213195" y="3095227"/>
                </a:lnTo>
                <a:lnTo>
                  <a:pt x="2116774" y="3093637"/>
                </a:lnTo>
                <a:lnTo>
                  <a:pt x="2023924" y="3091648"/>
                </a:lnTo>
                <a:lnTo>
                  <a:pt x="1934645" y="3088069"/>
                </a:lnTo>
                <a:lnTo>
                  <a:pt x="1849731" y="3084489"/>
                </a:lnTo>
                <a:lnTo>
                  <a:pt x="1808862" y="3082103"/>
                </a:lnTo>
                <a:lnTo>
                  <a:pt x="1769579" y="3079319"/>
                </a:lnTo>
                <a:lnTo>
                  <a:pt x="1731884" y="3076933"/>
                </a:lnTo>
                <a:lnTo>
                  <a:pt x="1694982" y="3074149"/>
                </a:lnTo>
                <a:lnTo>
                  <a:pt x="1659667" y="3070967"/>
                </a:lnTo>
                <a:lnTo>
                  <a:pt x="1626336" y="3068183"/>
                </a:lnTo>
                <a:lnTo>
                  <a:pt x="1593799" y="3065001"/>
                </a:lnTo>
                <a:lnTo>
                  <a:pt x="1563643" y="3061024"/>
                </a:lnTo>
                <a:lnTo>
                  <a:pt x="1534677" y="3057843"/>
                </a:lnTo>
                <a:lnTo>
                  <a:pt x="1507298" y="3054263"/>
                </a:lnTo>
                <a:lnTo>
                  <a:pt x="1482300" y="3050286"/>
                </a:lnTo>
                <a:lnTo>
                  <a:pt x="1458889" y="3046309"/>
                </a:lnTo>
                <a:lnTo>
                  <a:pt x="1437462" y="3041934"/>
                </a:lnTo>
                <a:lnTo>
                  <a:pt x="1418019" y="3037957"/>
                </a:lnTo>
                <a:lnTo>
                  <a:pt x="1400561" y="3033582"/>
                </a:lnTo>
                <a:lnTo>
                  <a:pt x="1385086" y="3029605"/>
                </a:lnTo>
                <a:lnTo>
                  <a:pt x="1372388" y="3024832"/>
                </a:lnTo>
                <a:lnTo>
                  <a:pt x="1361675" y="3020458"/>
                </a:lnTo>
                <a:lnTo>
                  <a:pt x="1356913" y="3017674"/>
                </a:lnTo>
                <a:lnTo>
                  <a:pt x="1352945" y="3015685"/>
                </a:lnTo>
                <a:lnTo>
                  <a:pt x="1349374" y="3013299"/>
                </a:lnTo>
                <a:lnTo>
                  <a:pt x="1346597" y="3010913"/>
                </a:lnTo>
                <a:lnTo>
                  <a:pt x="1344613" y="3008526"/>
                </a:lnTo>
                <a:lnTo>
                  <a:pt x="1343025" y="3006140"/>
                </a:lnTo>
                <a:lnTo>
                  <a:pt x="1341835" y="3003754"/>
                </a:lnTo>
                <a:lnTo>
                  <a:pt x="1341438" y="3001367"/>
                </a:lnTo>
                <a:lnTo>
                  <a:pt x="1341580" y="3000374"/>
                </a:lnTo>
                <a:lnTo>
                  <a:pt x="1341242" y="3000374"/>
                </a:lnTo>
                <a:close/>
                <a:moveTo>
                  <a:pt x="1717823" y="0"/>
                </a:moveTo>
                <a:lnTo>
                  <a:pt x="2909343" y="0"/>
                </a:lnTo>
                <a:lnTo>
                  <a:pt x="2919266" y="3571"/>
                </a:lnTo>
                <a:lnTo>
                  <a:pt x="2927601" y="6745"/>
                </a:lnTo>
                <a:lnTo>
                  <a:pt x="2935937" y="11110"/>
                </a:lnTo>
                <a:lnTo>
                  <a:pt x="2946653" y="15872"/>
                </a:lnTo>
                <a:lnTo>
                  <a:pt x="2959354" y="22618"/>
                </a:lnTo>
                <a:lnTo>
                  <a:pt x="2972849" y="30951"/>
                </a:lnTo>
                <a:lnTo>
                  <a:pt x="2987931" y="40871"/>
                </a:lnTo>
                <a:lnTo>
                  <a:pt x="2995870" y="46427"/>
                </a:lnTo>
                <a:lnTo>
                  <a:pt x="3003808" y="52776"/>
                </a:lnTo>
                <a:lnTo>
                  <a:pt x="3011349" y="58728"/>
                </a:lnTo>
                <a:lnTo>
                  <a:pt x="3019684" y="65474"/>
                </a:lnTo>
                <a:lnTo>
                  <a:pt x="3027623" y="72616"/>
                </a:lnTo>
                <a:lnTo>
                  <a:pt x="3035957" y="80553"/>
                </a:lnTo>
                <a:lnTo>
                  <a:pt x="3043896" y="88489"/>
                </a:lnTo>
                <a:lnTo>
                  <a:pt x="3051834" y="97219"/>
                </a:lnTo>
                <a:lnTo>
                  <a:pt x="3059375" y="105949"/>
                </a:lnTo>
                <a:lnTo>
                  <a:pt x="3066917" y="115472"/>
                </a:lnTo>
                <a:lnTo>
                  <a:pt x="3074458" y="125393"/>
                </a:lnTo>
                <a:lnTo>
                  <a:pt x="3080808" y="135313"/>
                </a:lnTo>
                <a:lnTo>
                  <a:pt x="3087556" y="146027"/>
                </a:lnTo>
                <a:lnTo>
                  <a:pt x="3093509" y="157536"/>
                </a:lnTo>
                <a:lnTo>
                  <a:pt x="3099066" y="169439"/>
                </a:lnTo>
                <a:lnTo>
                  <a:pt x="3104226" y="181344"/>
                </a:lnTo>
                <a:lnTo>
                  <a:pt x="3108592" y="194439"/>
                </a:lnTo>
                <a:lnTo>
                  <a:pt x="3112958" y="207534"/>
                </a:lnTo>
                <a:lnTo>
                  <a:pt x="3115339" y="217058"/>
                </a:lnTo>
                <a:lnTo>
                  <a:pt x="3117324" y="226581"/>
                </a:lnTo>
                <a:lnTo>
                  <a:pt x="3119309" y="236502"/>
                </a:lnTo>
                <a:lnTo>
                  <a:pt x="3120499" y="246025"/>
                </a:lnTo>
                <a:lnTo>
                  <a:pt x="3121690" y="256342"/>
                </a:lnTo>
                <a:lnTo>
                  <a:pt x="3122087" y="266263"/>
                </a:lnTo>
                <a:lnTo>
                  <a:pt x="3122484" y="276184"/>
                </a:lnTo>
                <a:lnTo>
                  <a:pt x="3122484" y="286103"/>
                </a:lnTo>
                <a:lnTo>
                  <a:pt x="3121690" y="296024"/>
                </a:lnTo>
                <a:lnTo>
                  <a:pt x="3121293" y="306341"/>
                </a:lnTo>
                <a:lnTo>
                  <a:pt x="3120102" y="316659"/>
                </a:lnTo>
                <a:lnTo>
                  <a:pt x="3118515" y="326976"/>
                </a:lnTo>
                <a:lnTo>
                  <a:pt x="3116530" y="337690"/>
                </a:lnTo>
                <a:lnTo>
                  <a:pt x="3114149" y="348007"/>
                </a:lnTo>
                <a:lnTo>
                  <a:pt x="3111767" y="358325"/>
                </a:lnTo>
                <a:lnTo>
                  <a:pt x="3108592" y="369039"/>
                </a:lnTo>
                <a:lnTo>
                  <a:pt x="3105417" y="379356"/>
                </a:lnTo>
                <a:lnTo>
                  <a:pt x="3101845" y="390466"/>
                </a:lnTo>
                <a:lnTo>
                  <a:pt x="3097479" y="401180"/>
                </a:lnTo>
                <a:lnTo>
                  <a:pt x="3093509" y="411894"/>
                </a:lnTo>
                <a:lnTo>
                  <a:pt x="3088747" y="422609"/>
                </a:lnTo>
                <a:lnTo>
                  <a:pt x="3083587" y="434116"/>
                </a:lnTo>
                <a:lnTo>
                  <a:pt x="3078030" y="444830"/>
                </a:lnTo>
                <a:lnTo>
                  <a:pt x="3072076" y="455940"/>
                </a:lnTo>
                <a:lnTo>
                  <a:pt x="3066123" y="466655"/>
                </a:lnTo>
                <a:lnTo>
                  <a:pt x="3059772" y="477766"/>
                </a:lnTo>
                <a:lnTo>
                  <a:pt x="3052628" y="489274"/>
                </a:lnTo>
                <a:lnTo>
                  <a:pt x="3045483" y="500781"/>
                </a:lnTo>
                <a:lnTo>
                  <a:pt x="3037942" y="511891"/>
                </a:lnTo>
                <a:lnTo>
                  <a:pt x="3030401" y="523400"/>
                </a:lnTo>
                <a:lnTo>
                  <a:pt x="3022066" y="534908"/>
                </a:lnTo>
                <a:lnTo>
                  <a:pt x="3013334" y="546415"/>
                </a:lnTo>
                <a:lnTo>
                  <a:pt x="3013334" y="2104709"/>
                </a:lnTo>
                <a:lnTo>
                  <a:pt x="4604543" y="4495920"/>
                </a:lnTo>
                <a:lnTo>
                  <a:pt x="4606527" y="4504649"/>
                </a:lnTo>
                <a:lnTo>
                  <a:pt x="4608511" y="4511792"/>
                </a:lnTo>
                <a:lnTo>
                  <a:pt x="4612481" y="4530046"/>
                </a:lnTo>
                <a:lnTo>
                  <a:pt x="4614862" y="4542744"/>
                </a:lnTo>
                <a:lnTo>
                  <a:pt x="4617243" y="4558220"/>
                </a:lnTo>
                <a:lnTo>
                  <a:pt x="4619625" y="4575679"/>
                </a:lnTo>
                <a:lnTo>
                  <a:pt x="4622403" y="4595123"/>
                </a:lnTo>
                <a:lnTo>
                  <a:pt x="4624387" y="4616948"/>
                </a:lnTo>
                <a:lnTo>
                  <a:pt x="4625975" y="4639964"/>
                </a:lnTo>
                <a:lnTo>
                  <a:pt x="4627166" y="4664963"/>
                </a:lnTo>
                <a:lnTo>
                  <a:pt x="4627563" y="4691153"/>
                </a:lnTo>
                <a:lnTo>
                  <a:pt x="4627166" y="4718533"/>
                </a:lnTo>
                <a:lnTo>
                  <a:pt x="4626373" y="4733215"/>
                </a:lnTo>
                <a:lnTo>
                  <a:pt x="4625579" y="4747501"/>
                </a:lnTo>
                <a:lnTo>
                  <a:pt x="4624387" y="4762183"/>
                </a:lnTo>
                <a:lnTo>
                  <a:pt x="4623197" y="4777262"/>
                </a:lnTo>
                <a:lnTo>
                  <a:pt x="4621213" y="4792341"/>
                </a:lnTo>
                <a:lnTo>
                  <a:pt x="4618831" y="4807817"/>
                </a:lnTo>
                <a:lnTo>
                  <a:pt x="4616449" y="4823689"/>
                </a:lnTo>
                <a:lnTo>
                  <a:pt x="4614068" y="4839562"/>
                </a:lnTo>
                <a:lnTo>
                  <a:pt x="4610496" y="4855038"/>
                </a:lnTo>
                <a:lnTo>
                  <a:pt x="4606923" y="4870910"/>
                </a:lnTo>
                <a:lnTo>
                  <a:pt x="4602557" y="4887180"/>
                </a:lnTo>
                <a:lnTo>
                  <a:pt x="4598191" y="4903449"/>
                </a:lnTo>
                <a:lnTo>
                  <a:pt x="4593032" y="4919719"/>
                </a:lnTo>
                <a:lnTo>
                  <a:pt x="4587872" y="4935988"/>
                </a:lnTo>
                <a:lnTo>
                  <a:pt x="4581919" y="4952257"/>
                </a:lnTo>
                <a:lnTo>
                  <a:pt x="4575171" y="4968527"/>
                </a:lnTo>
                <a:lnTo>
                  <a:pt x="4568821" y="4985193"/>
                </a:lnTo>
                <a:lnTo>
                  <a:pt x="4560883" y="5001463"/>
                </a:lnTo>
                <a:lnTo>
                  <a:pt x="4552944" y="5017732"/>
                </a:lnTo>
                <a:lnTo>
                  <a:pt x="4544212" y="5033605"/>
                </a:lnTo>
                <a:lnTo>
                  <a:pt x="4535083" y="5049874"/>
                </a:lnTo>
                <a:lnTo>
                  <a:pt x="4525161" y="5066144"/>
                </a:lnTo>
                <a:lnTo>
                  <a:pt x="4514047" y="5082016"/>
                </a:lnTo>
                <a:lnTo>
                  <a:pt x="4503331" y="5097889"/>
                </a:lnTo>
                <a:lnTo>
                  <a:pt x="4491423" y="5112968"/>
                </a:lnTo>
                <a:lnTo>
                  <a:pt x="4478722" y="5128444"/>
                </a:lnTo>
                <a:lnTo>
                  <a:pt x="4465624" y="5143919"/>
                </a:lnTo>
                <a:lnTo>
                  <a:pt x="4451335" y="5158998"/>
                </a:lnTo>
                <a:lnTo>
                  <a:pt x="4437047" y="5173681"/>
                </a:lnTo>
                <a:lnTo>
                  <a:pt x="4421171" y="5188363"/>
                </a:lnTo>
                <a:lnTo>
                  <a:pt x="4404897" y="5202251"/>
                </a:lnTo>
                <a:lnTo>
                  <a:pt x="4387830" y="5216537"/>
                </a:lnTo>
                <a:lnTo>
                  <a:pt x="4369969" y="5230028"/>
                </a:lnTo>
                <a:lnTo>
                  <a:pt x="4351315" y="5243520"/>
                </a:lnTo>
                <a:lnTo>
                  <a:pt x="4331865" y="5256615"/>
                </a:lnTo>
                <a:lnTo>
                  <a:pt x="4311227" y="5268916"/>
                </a:lnTo>
                <a:lnTo>
                  <a:pt x="4290191" y="5281218"/>
                </a:lnTo>
                <a:lnTo>
                  <a:pt x="4267963" y="5293122"/>
                </a:lnTo>
                <a:lnTo>
                  <a:pt x="4255659" y="5299074"/>
                </a:lnTo>
                <a:lnTo>
                  <a:pt x="371507" y="5299074"/>
                </a:lnTo>
                <a:lnTo>
                  <a:pt x="359600" y="5293122"/>
                </a:lnTo>
                <a:lnTo>
                  <a:pt x="337373" y="5281218"/>
                </a:lnTo>
                <a:lnTo>
                  <a:pt x="315940" y="5268916"/>
                </a:lnTo>
                <a:lnTo>
                  <a:pt x="295301" y="5256615"/>
                </a:lnTo>
                <a:lnTo>
                  <a:pt x="275852" y="5243520"/>
                </a:lnTo>
                <a:lnTo>
                  <a:pt x="257197" y="5230028"/>
                </a:lnTo>
                <a:lnTo>
                  <a:pt x="239336" y="5216537"/>
                </a:lnTo>
                <a:lnTo>
                  <a:pt x="222269" y="5202251"/>
                </a:lnTo>
                <a:lnTo>
                  <a:pt x="205996" y="5188363"/>
                </a:lnTo>
                <a:lnTo>
                  <a:pt x="190517" y="5173681"/>
                </a:lnTo>
                <a:lnTo>
                  <a:pt x="175831" y="5158998"/>
                </a:lnTo>
                <a:lnTo>
                  <a:pt x="161939" y="5143919"/>
                </a:lnTo>
                <a:lnTo>
                  <a:pt x="148841" y="5128444"/>
                </a:lnTo>
                <a:lnTo>
                  <a:pt x="135743" y="5112968"/>
                </a:lnTo>
                <a:lnTo>
                  <a:pt x="124233" y="5097889"/>
                </a:lnTo>
                <a:lnTo>
                  <a:pt x="113119" y="5082016"/>
                </a:lnTo>
                <a:lnTo>
                  <a:pt x="102403" y="5066144"/>
                </a:lnTo>
                <a:lnTo>
                  <a:pt x="92480" y="5049874"/>
                </a:lnTo>
                <a:lnTo>
                  <a:pt x="82954" y="5033605"/>
                </a:lnTo>
                <a:lnTo>
                  <a:pt x="74222" y="5017732"/>
                </a:lnTo>
                <a:lnTo>
                  <a:pt x="66284" y="5001463"/>
                </a:lnTo>
                <a:lnTo>
                  <a:pt x="59140" y="4985193"/>
                </a:lnTo>
                <a:lnTo>
                  <a:pt x="51995" y="4968527"/>
                </a:lnTo>
                <a:lnTo>
                  <a:pt x="45248" y="4952257"/>
                </a:lnTo>
                <a:lnTo>
                  <a:pt x="39294" y="4935988"/>
                </a:lnTo>
                <a:lnTo>
                  <a:pt x="34134" y="4919719"/>
                </a:lnTo>
                <a:lnTo>
                  <a:pt x="28975" y="4903449"/>
                </a:lnTo>
                <a:lnTo>
                  <a:pt x="24609" y="4887180"/>
                </a:lnTo>
                <a:lnTo>
                  <a:pt x="20243" y="4870910"/>
                </a:lnTo>
                <a:lnTo>
                  <a:pt x="17067" y="4855038"/>
                </a:lnTo>
                <a:lnTo>
                  <a:pt x="13495" y="4839562"/>
                </a:lnTo>
                <a:lnTo>
                  <a:pt x="10717" y="4823689"/>
                </a:lnTo>
                <a:lnTo>
                  <a:pt x="8335" y="4807817"/>
                </a:lnTo>
                <a:lnTo>
                  <a:pt x="6351" y="4792341"/>
                </a:lnTo>
                <a:lnTo>
                  <a:pt x="4366" y="4777262"/>
                </a:lnTo>
                <a:lnTo>
                  <a:pt x="2779" y="4762183"/>
                </a:lnTo>
                <a:lnTo>
                  <a:pt x="1588" y="4747501"/>
                </a:lnTo>
                <a:lnTo>
                  <a:pt x="794" y="4733215"/>
                </a:lnTo>
                <a:lnTo>
                  <a:pt x="397" y="4718533"/>
                </a:lnTo>
                <a:lnTo>
                  <a:pt x="0" y="4691153"/>
                </a:lnTo>
                <a:lnTo>
                  <a:pt x="397" y="4664963"/>
                </a:lnTo>
                <a:lnTo>
                  <a:pt x="1191" y="4639964"/>
                </a:lnTo>
                <a:lnTo>
                  <a:pt x="2779" y="4616948"/>
                </a:lnTo>
                <a:lnTo>
                  <a:pt x="4763" y="4595123"/>
                </a:lnTo>
                <a:lnTo>
                  <a:pt x="7542" y="4575679"/>
                </a:lnTo>
                <a:lnTo>
                  <a:pt x="9923" y="4558220"/>
                </a:lnTo>
                <a:lnTo>
                  <a:pt x="12304" y="4542744"/>
                </a:lnTo>
                <a:lnTo>
                  <a:pt x="15083" y="4530046"/>
                </a:lnTo>
                <a:lnTo>
                  <a:pt x="19052" y="4511792"/>
                </a:lnTo>
                <a:lnTo>
                  <a:pt x="20640" y="4504649"/>
                </a:lnTo>
                <a:lnTo>
                  <a:pt x="23418" y="4495920"/>
                </a:lnTo>
                <a:lnTo>
                  <a:pt x="1614229" y="2104709"/>
                </a:lnTo>
                <a:lnTo>
                  <a:pt x="1614229" y="546415"/>
                </a:lnTo>
                <a:lnTo>
                  <a:pt x="1605497" y="534908"/>
                </a:lnTo>
                <a:lnTo>
                  <a:pt x="1597559" y="523400"/>
                </a:lnTo>
                <a:lnTo>
                  <a:pt x="1589621" y="511891"/>
                </a:lnTo>
                <a:lnTo>
                  <a:pt x="1582080" y="500781"/>
                </a:lnTo>
                <a:lnTo>
                  <a:pt x="1574539" y="489274"/>
                </a:lnTo>
                <a:lnTo>
                  <a:pt x="1567791" y="477766"/>
                </a:lnTo>
                <a:lnTo>
                  <a:pt x="1561044" y="466655"/>
                </a:lnTo>
                <a:lnTo>
                  <a:pt x="1555090" y="455940"/>
                </a:lnTo>
                <a:lnTo>
                  <a:pt x="1549136" y="444830"/>
                </a:lnTo>
                <a:lnTo>
                  <a:pt x="1543580" y="434116"/>
                </a:lnTo>
                <a:lnTo>
                  <a:pt x="1538817" y="422609"/>
                </a:lnTo>
                <a:lnTo>
                  <a:pt x="1534054" y="411894"/>
                </a:lnTo>
                <a:lnTo>
                  <a:pt x="1529688" y="401180"/>
                </a:lnTo>
                <a:lnTo>
                  <a:pt x="1525322" y="390466"/>
                </a:lnTo>
                <a:lnTo>
                  <a:pt x="1522147" y="379356"/>
                </a:lnTo>
                <a:lnTo>
                  <a:pt x="1518971" y="369039"/>
                </a:lnTo>
                <a:lnTo>
                  <a:pt x="1515796" y="358325"/>
                </a:lnTo>
                <a:lnTo>
                  <a:pt x="1513018" y="348007"/>
                </a:lnTo>
                <a:lnTo>
                  <a:pt x="1511033" y="337690"/>
                </a:lnTo>
                <a:lnTo>
                  <a:pt x="1509049" y="326976"/>
                </a:lnTo>
                <a:lnTo>
                  <a:pt x="1507461" y="316659"/>
                </a:lnTo>
                <a:lnTo>
                  <a:pt x="1506270" y="306341"/>
                </a:lnTo>
                <a:lnTo>
                  <a:pt x="1505476" y="296024"/>
                </a:lnTo>
                <a:lnTo>
                  <a:pt x="1505079" y="286103"/>
                </a:lnTo>
                <a:lnTo>
                  <a:pt x="1505079" y="276184"/>
                </a:lnTo>
                <a:lnTo>
                  <a:pt x="1505079" y="266263"/>
                </a:lnTo>
                <a:lnTo>
                  <a:pt x="1505873" y="256342"/>
                </a:lnTo>
                <a:lnTo>
                  <a:pt x="1506667" y="246025"/>
                </a:lnTo>
                <a:lnTo>
                  <a:pt x="1508255" y="236502"/>
                </a:lnTo>
                <a:lnTo>
                  <a:pt x="1510239" y="226581"/>
                </a:lnTo>
                <a:lnTo>
                  <a:pt x="1512224" y="217058"/>
                </a:lnTo>
                <a:lnTo>
                  <a:pt x="1514208" y="207534"/>
                </a:lnTo>
                <a:lnTo>
                  <a:pt x="1518574" y="194439"/>
                </a:lnTo>
                <a:lnTo>
                  <a:pt x="1522940" y="181344"/>
                </a:lnTo>
                <a:lnTo>
                  <a:pt x="1528497" y="169439"/>
                </a:lnTo>
                <a:lnTo>
                  <a:pt x="1533657" y="157536"/>
                </a:lnTo>
                <a:lnTo>
                  <a:pt x="1540007" y="146027"/>
                </a:lnTo>
                <a:lnTo>
                  <a:pt x="1546358" y="135313"/>
                </a:lnTo>
                <a:lnTo>
                  <a:pt x="1553502" y="125393"/>
                </a:lnTo>
                <a:lnTo>
                  <a:pt x="1560250" y="115472"/>
                </a:lnTo>
                <a:lnTo>
                  <a:pt x="1567791" y="105949"/>
                </a:lnTo>
                <a:lnTo>
                  <a:pt x="1575729" y="97219"/>
                </a:lnTo>
                <a:lnTo>
                  <a:pt x="1583271" y="88489"/>
                </a:lnTo>
                <a:lnTo>
                  <a:pt x="1591606" y="80553"/>
                </a:lnTo>
                <a:lnTo>
                  <a:pt x="1599544" y="72616"/>
                </a:lnTo>
                <a:lnTo>
                  <a:pt x="1607879" y="65474"/>
                </a:lnTo>
                <a:lnTo>
                  <a:pt x="1615817" y="58728"/>
                </a:lnTo>
                <a:lnTo>
                  <a:pt x="1623358" y="52776"/>
                </a:lnTo>
                <a:lnTo>
                  <a:pt x="1631693" y="46427"/>
                </a:lnTo>
                <a:lnTo>
                  <a:pt x="1639235" y="40871"/>
                </a:lnTo>
                <a:lnTo>
                  <a:pt x="1654317" y="30951"/>
                </a:lnTo>
                <a:lnTo>
                  <a:pt x="1668606" y="22618"/>
                </a:lnTo>
                <a:lnTo>
                  <a:pt x="1680910" y="15872"/>
                </a:lnTo>
                <a:lnTo>
                  <a:pt x="1691230" y="11110"/>
                </a:lnTo>
                <a:lnTo>
                  <a:pt x="1699565" y="6745"/>
                </a:lnTo>
                <a:lnTo>
                  <a:pt x="1708297" y="3571"/>
                </a:lnTo>
                <a:lnTo>
                  <a:pt x="171782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35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FBBB3D39-7404-FA48-89D5-2990C0DFF94B}"/>
              </a:ext>
            </a:extLst>
          </p:cNvPr>
          <p:cNvSpPr/>
          <p:nvPr/>
        </p:nvSpPr>
        <p:spPr>
          <a:xfrm>
            <a:off x="3900806" y="2030731"/>
            <a:ext cx="1769745" cy="1769745"/>
          </a:xfrm>
          <a:prstGeom prst="ellipse">
            <a:avLst/>
          </a:prstGeom>
          <a:solidFill>
            <a:srgbClr val="BAD496"/>
          </a:solidFill>
          <a:ln w="12700" cap="flat">
            <a:solidFill>
              <a:schemeClr val="bg1"/>
            </a:solidFill>
            <a:prstDash val="solid"/>
            <a:miter/>
          </a:ln>
          <a:effectLst>
            <a:outerShdw dist="63500" dir="5400000" algn="t" rotWithShape="0">
              <a:srgbClr val="799B69">
                <a:alpha val="4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1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5" name="KSO_Shape">
            <a:extLst>
              <a:ext uri="{FF2B5EF4-FFF2-40B4-BE49-F238E27FC236}">
                <a16:creationId xmlns:a16="http://schemas.microsoft.com/office/drawing/2014/main" id="{6F43841A-AB0A-2F39-D8C6-FA6D0E15516E}"/>
              </a:ext>
            </a:extLst>
          </p:cNvPr>
          <p:cNvSpPr/>
          <p:nvPr/>
        </p:nvSpPr>
        <p:spPr bwMode="auto">
          <a:xfrm>
            <a:off x="4442461" y="2488566"/>
            <a:ext cx="687071" cy="854711"/>
          </a:xfrm>
          <a:custGeom>
            <a:avLst/>
            <a:gdLst>
              <a:gd name="T0" fmla="*/ 1652585 w 5505447"/>
              <a:gd name="T1" fmla="*/ 4997450 h 6858000"/>
              <a:gd name="T2" fmla="*/ 1652586 w 5505447"/>
              <a:gd name="T3" fmla="*/ 4335463 h 6858000"/>
              <a:gd name="T4" fmla="*/ 4694235 w 5505447"/>
              <a:gd name="T5" fmla="*/ 4089400 h 6858000"/>
              <a:gd name="T6" fmla="*/ 3722685 w 5505447"/>
              <a:gd name="T7" fmla="*/ 3795713 h 6858000"/>
              <a:gd name="T8" fmla="*/ 2624135 w 5505447"/>
              <a:gd name="T9" fmla="*/ 3611563 h 6858000"/>
              <a:gd name="T10" fmla="*/ 2881310 w 5505447"/>
              <a:gd name="T11" fmla="*/ 4089401 h 6858000"/>
              <a:gd name="T12" fmla="*/ 3722685 w 5505447"/>
              <a:gd name="T13" fmla="*/ 3071816 h 6858000"/>
              <a:gd name="T14" fmla="*/ 2624135 w 5505447"/>
              <a:gd name="T15" fmla="*/ 2995616 h 6858000"/>
              <a:gd name="T16" fmla="*/ 3722685 w 5505447"/>
              <a:gd name="T17" fmla="*/ 2703514 h 6858000"/>
              <a:gd name="T18" fmla="*/ 3544885 w 5505447"/>
              <a:gd name="T19" fmla="*/ 2517776 h 6858000"/>
              <a:gd name="T20" fmla="*/ 811212 w 5505447"/>
              <a:gd name="T21" fmla="*/ 3181354 h 6858000"/>
              <a:gd name="T22" fmla="*/ 1652588 w 5505447"/>
              <a:gd name="T23" fmla="*/ 1979617 h 6858000"/>
              <a:gd name="T24" fmla="*/ 2624135 w 5505447"/>
              <a:gd name="T25" fmla="*/ 1903417 h 6858000"/>
              <a:gd name="T26" fmla="*/ 1652588 w 5505447"/>
              <a:gd name="T27" fmla="*/ 1609729 h 6858000"/>
              <a:gd name="T28" fmla="*/ 3544885 w 5505447"/>
              <a:gd name="T29" fmla="*/ 1609728 h 6858000"/>
              <a:gd name="T30" fmla="*/ 4728059 w 5505447"/>
              <a:gd name="T31" fmla="*/ 5365062 h 6858000"/>
              <a:gd name="T32" fmla="*/ 550863 w 5505447"/>
              <a:gd name="T33" fmla="*/ 830266 h 6858000"/>
              <a:gd name="T34" fmla="*/ 3519813 w 5505447"/>
              <a:gd name="T35" fmla="*/ 482329 h 6858000"/>
              <a:gd name="T36" fmla="*/ 3474335 w 5505447"/>
              <a:gd name="T37" fmla="*/ 533264 h 6858000"/>
              <a:gd name="T38" fmla="*/ 3463913 w 5505447"/>
              <a:gd name="T39" fmla="*/ 603618 h 6858000"/>
              <a:gd name="T40" fmla="*/ 3493284 w 5505447"/>
              <a:gd name="T41" fmla="*/ 665695 h 6858000"/>
              <a:gd name="T42" fmla="*/ 3551394 w 5505447"/>
              <a:gd name="T43" fmla="*/ 701349 h 6858000"/>
              <a:gd name="T44" fmla="*/ 3622453 w 5505447"/>
              <a:gd name="T45" fmla="*/ 697848 h 6858000"/>
              <a:gd name="T46" fmla="*/ 3676773 w 5505447"/>
              <a:gd name="T47" fmla="*/ 656781 h 6858000"/>
              <a:gd name="T48" fmla="*/ 3700143 w 5505447"/>
              <a:gd name="T49" fmla="*/ 591521 h 6858000"/>
              <a:gd name="T50" fmla="*/ 3683405 w 5505447"/>
              <a:gd name="T51" fmla="*/ 523077 h 6858000"/>
              <a:gd name="T52" fmla="*/ 3632875 w 5505447"/>
              <a:gd name="T53" fmla="*/ 477235 h 6858000"/>
              <a:gd name="T54" fmla="*/ 1963242 w 5505447"/>
              <a:gd name="T55" fmla="*/ 465775 h 6858000"/>
              <a:gd name="T56" fmla="*/ 1899340 w 5505447"/>
              <a:gd name="T57" fmla="*/ 492516 h 6858000"/>
              <a:gd name="T58" fmla="*/ 1861189 w 5505447"/>
              <a:gd name="T59" fmla="*/ 549499 h 6858000"/>
              <a:gd name="T60" fmla="*/ 1861189 w 5505447"/>
              <a:gd name="T61" fmla="*/ 620808 h 6858000"/>
              <a:gd name="T62" fmla="*/ 1899340 w 5505447"/>
              <a:gd name="T63" fmla="*/ 677792 h 6858000"/>
              <a:gd name="T64" fmla="*/ 1963242 w 5505447"/>
              <a:gd name="T65" fmla="*/ 704533 h 6858000"/>
              <a:gd name="T66" fmla="*/ 2032549 w 5505447"/>
              <a:gd name="T67" fmla="*/ 690526 h 6858000"/>
              <a:gd name="T68" fmla="*/ 2080873 w 5505447"/>
              <a:gd name="T69" fmla="*/ 642456 h 6858000"/>
              <a:gd name="T70" fmla="*/ 2094861 w 5505447"/>
              <a:gd name="T71" fmla="*/ 572739 h 6858000"/>
              <a:gd name="T72" fmla="*/ 2067838 w 5505447"/>
              <a:gd name="T73" fmla="*/ 509070 h 6858000"/>
              <a:gd name="T74" fmla="*/ 2010930 w 5505447"/>
              <a:gd name="T75" fmla="*/ 470550 h 6858000"/>
              <a:gd name="T76" fmla="*/ 4885370 w 5505447"/>
              <a:gd name="T77" fmla="*/ 295278 h 6858000"/>
              <a:gd name="T78" fmla="*/ 5069837 w 5505447"/>
              <a:gd name="T79" fmla="*/ 323534 h 6858000"/>
              <a:gd name="T80" fmla="*/ 5232080 w 5505447"/>
              <a:gd name="T81" fmla="*/ 401318 h 6858000"/>
              <a:gd name="T82" fmla="*/ 5363842 w 5505447"/>
              <a:gd name="T83" fmla="*/ 521327 h 6858000"/>
              <a:gd name="T84" fmla="*/ 5456552 w 5505447"/>
              <a:gd name="T85" fmla="*/ 674037 h 6858000"/>
              <a:gd name="T86" fmla="*/ 5502272 w 5505447"/>
              <a:gd name="T87" fmla="*/ 852146 h 6858000"/>
              <a:gd name="T88" fmla="*/ 5495605 w 5505447"/>
              <a:gd name="T89" fmla="*/ 6347485 h 6858000"/>
              <a:gd name="T90" fmla="*/ 5437502 w 5505447"/>
              <a:gd name="T91" fmla="*/ 6520197 h 6858000"/>
              <a:gd name="T92" fmla="*/ 5333997 w 5505447"/>
              <a:gd name="T93" fmla="*/ 6665922 h 6858000"/>
              <a:gd name="T94" fmla="*/ 5193980 w 5505447"/>
              <a:gd name="T95" fmla="*/ 6775772 h 6858000"/>
              <a:gd name="T96" fmla="*/ 5025387 w 5505447"/>
              <a:gd name="T97" fmla="*/ 6842126 h 6858000"/>
              <a:gd name="T98" fmla="*/ 588010 w 5505447"/>
              <a:gd name="T99" fmla="*/ 6857048 h 6858000"/>
              <a:gd name="T100" fmla="*/ 406718 w 5505447"/>
              <a:gd name="T101" fmla="*/ 6820220 h 6858000"/>
              <a:gd name="T102" fmla="*/ 248920 w 5505447"/>
              <a:gd name="T103" fmla="*/ 6734499 h 6858000"/>
              <a:gd name="T104" fmla="*/ 123190 w 5505447"/>
              <a:gd name="T105" fmla="*/ 6609092 h 6858000"/>
              <a:gd name="T106" fmla="*/ 37465 w 5505447"/>
              <a:gd name="T107" fmla="*/ 6450985 h 6858000"/>
              <a:gd name="T108" fmla="*/ 953 w 5505447"/>
              <a:gd name="T109" fmla="*/ 6270019 h 6858000"/>
              <a:gd name="T110" fmla="*/ 15875 w 5505447"/>
              <a:gd name="T111" fmla="*/ 775315 h 6858000"/>
              <a:gd name="T112" fmla="*/ 82233 w 5505447"/>
              <a:gd name="T113" fmla="*/ 606731 h 6858000"/>
              <a:gd name="T114" fmla="*/ 192088 w 5505447"/>
              <a:gd name="T115" fmla="*/ 466720 h 6858000"/>
              <a:gd name="T116" fmla="*/ 337820 w 5505447"/>
              <a:gd name="T117" fmla="*/ 363220 h 6858000"/>
              <a:gd name="T118" fmla="*/ 510223 w 5505447"/>
              <a:gd name="T119" fmla="*/ 305120 h 6858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505447" h="6858000">
                <a:moveTo>
                  <a:pt x="4951951" y="5119688"/>
                </a:moveTo>
                <a:lnTo>
                  <a:pt x="4954585" y="5119688"/>
                </a:lnTo>
                <a:lnTo>
                  <a:pt x="4953367" y="5121008"/>
                </a:lnTo>
                <a:lnTo>
                  <a:pt x="4951951" y="5119688"/>
                </a:lnTo>
                <a:close/>
                <a:moveTo>
                  <a:pt x="3981447" y="5119688"/>
                </a:moveTo>
                <a:lnTo>
                  <a:pt x="4951950" y="5119688"/>
                </a:lnTo>
                <a:lnTo>
                  <a:pt x="3981447" y="6160425"/>
                </a:lnTo>
                <a:lnTo>
                  <a:pt x="3981447" y="5119688"/>
                </a:lnTo>
                <a:close/>
                <a:moveTo>
                  <a:pt x="1652585" y="4889500"/>
                </a:moveTo>
                <a:lnTo>
                  <a:pt x="2624135" y="4889500"/>
                </a:lnTo>
                <a:lnTo>
                  <a:pt x="2624135" y="4997450"/>
                </a:lnTo>
                <a:lnTo>
                  <a:pt x="1652585" y="4997450"/>
                </a:lnTo>
                <a:lnTo>
                  <a:pt x="1652585" y="4889500"/>
                </a:lnTo>
                <a:close/>
                <a:moveTo>
                  <a:pt x="1652585" y="4705350"/>
                </a:moveTo>
                <a:lnTo>
                  <a:pt x="2624135" y="4705350"/>
                </a:lnTo>
                <a:lnTo>
                  <a:pt x="2624135" y="4813300"/>
                </a:lnTo>
                <a:lnTo>
                  <a:pt x="1652585" y="4813300"/>
                </a:lnTo>
                <a:lnTo>
                  <a:pt x="1652585" y="4705350"/>
                </a:lnTo>
                <a:close/>
                <a:moveTo>
                  <a:pt x="1652585" y="4519613"/>
                </a:moveTo>
                <a:lnTo>
                  <a:pt x="2624135" y="4519613"/>
                </a:lnTo>
                <a:lnTo>
                  <a:pt x="2624135" y="4629151"/>
                </a:lnTo>
                <a:lnTo>
                  <a:pt x="1652585" y="4629151"/>
                </a:lnTo>
                <a:lnTo>
                  <a:pt x="1652585" y="4519613"/>
                </a:lnTo>
                <a:close/>
                <a:moveTo>
                  <a:pt x="1652586" y="4335463"/>
                </a:moveTo>
                <a:lnTo>
                  <a:pt x="2624135" y="4335463"/>
                </a:lnTo>
                <a:lnTo>
                  <a:pt x="2624135" y="4443413"/>
                </a:lnTo>
                <a:lnTo>
                  <a:pt x="1652586" y="4443413"/>
                </a:lnTo>
                <a:lnTo>
                  <a:pt x="1652586" y="4335463"/>
                </a:lnTo>
                <a:close/>
                <a:moveTo>
                  <a:pt x="811210" y="4335463"/>
                </a:moveTo>
                <a:lnTo>
                  <a:pt x="1474786" y="4335463"/>
                </a:lnTo>
                <a:lnTo>
                  <a:pt x="1474786" y="4997451"/>
                </a:lnTo>
                <a:lnTo>
                  <a:pt x="811210" y="4997451"/>
                </a:lnTo>
                <a:lnTo>
                  <a:pt x="811210" y="4335463"/>
                </a:lnTo>
                <a:close/>
                <a:moveTo>
                  <a:pt x="3722685" y="3981450"/>
                </a:moveTo>
                <a:lnTo>
                  <a:pt x="4694235" y="3981450"/>
                </a:lnTo>
                <a:lnTo>
                  <a:pt x="4694235" y="4089400"/>
                </a:lnTo>
                <a:lnTo>
                  <a:pt x="3722685" y="4089400"/>
                </a:lnTo>
                <a:lnTo>
                  <a:pt x="3722685" y="3981450"/>
                </a:lnTo>
                <a:close/>
                <a:moveTo>
                  <a:pt x="1652586" y="3981450"/>
                </a:moveTo>
                <a:lnTo>
                  <a:pt x="2624135" y="3981450"/>
                </a:lnTo>
                <a:lnTo>
                  <a:pt x="2624135" y="4089400"/>
                </a:lnTo>
                <a:lnTo>
                  <a:pt x="1652586" y="4089400"/>
                </a:lnTo>
                <a:lnTo>
                  <a:pt x="1652586" y="3981450"/>
                </a:lnTo>
                <a:close/>
                <a:moveTo>
                  <a:pt x="3722685" y="3795713"/>
                </a:moveTo>
                <a:lnTo>
                  <a:pt x="4694235" y="3795713"/>
                </a:lnTo>
                <a:lnTo>
                  <a:pt x="4694235" y="3905251"/>
                </a:lnTo>
                <a:lnTo>
                  <a:pt x="3722685" y="3905251"/>
                </a:lnTo>
                <a:lnTo>
                  <a:pt x="3722685" y="3795713"/>
                </a:lnTo>
                <a:close/>
                <a:moveTo>
                  <a:pt x="1652586" y="3795713"/>
                </a:moveTo>
                <a:lnTo>
                  <a:pt x="2624135" y="3795713"/>
                </a:lnTo>
                <a:lnTo>
                  <a:pt x="2624135" y="3905251"/>
                </a:lnTo>
                <a:lnTo>
                  <a:pt x="1652586" y="3905251"/>
                </a:lnTo>
                <a:lnTo>
                  <a:pt x="1652586" y="3795713"/>
                </a:lnTo>
                <a:close/>
                <a:moveTo>
                  <a:pt x="3722685" y="3611563"/>
                </a:moveTo>
                <a:lnTo>
                  <a:pt x="4694235" y="3611563"/>
                </a:lnTo>
                <a:lnTo>
                  <a:pt x="4694235" y="3719513"/>
                </a:lnTo>
                <a:lnTo>
                  <a:pt x="3722685" y="3719513"/>
                </a:lnTo>
                <a:lnTo>
                  <a:pt x="3722685" y="3611563"/>
                </a:lnTo>
                <a:close/>
                <a:moveTo>
                  <a:pt x="1652586" y="3611563"/>
                </a:moveTo>
                <a:lnTo>
                  <a:pt x="2624135" y="3611563"/>
                </a:lnTo>
                <a:lnTo>
                  <a:pt x="2624135" y="3719513"/>
                </a:lnTo>
                <a:lnTo>
                  <a:pt x="1652586" y="3719513"/>
                </a:lnTo>
                <a:lnTo>
                  <a:pt x="1652586" y="3611563"/>
                </a:lnTo>
                <a:close/>
                <a:moveTo>
                  <a:pt x="3722685" y="3427415"/>
                </a:moveTo>
                <a:lnTo>
                  <a:pt x="4694235" y="3427415"/>
                </a:lnTo>
                <a:lnTo>
                  <a:pt x="4694235" y="3535363"/>
                </a:lnTo>
                <a:lnTo>
                  <a:pt x="3722685" y="3535363"/>
                </a:lnTo>
                <a:lnTo>
                  <a:pt x="3722685" y="3427415"/>
                </a:lnTo>
                <a:close/>
                <a:moveTo>
                  <a:pt x="2881310" y="3427415"/>
                </a:moveTo>
                <a:lnTo>
                  <a:pt x="3544885" y="3427415"/>
                </a:lnTo>
                <a:lnTo>
                  <a:pt x="3544885" y="4089401"/>
                </a:lnTo>
                <a:lnTo>
                  <a:pt x="2881310" y="4089401"/>
                </a:lnTo>
                <a:lnTo>
                  <a:pt x="2881310" y="3427415"/>
                </a:lnTo>
                <a:close/>
                <a:moveTo>
                  <a:pt x="1652586" y="3427415"/>
                </a:moveTo>
                <a:lnTo>
                  <a:pt x="2624135" y="3427415"/>
                </a:lnTo>
                <a:lnTo>
                  <a:pt x="2624135" y="3535365"/>
                </a:lnTo>
                <a:lnTo>
                  <a:pt x="1652586" y="3535365"/>
                </a:lnTo>
                <a:lnTo>
                  <a:pt x="1652586" y="3427415"/>
                </a:lnTo>
                <a:close/>
                <a:moveTo>
                  <a:pt x="811211" y="3427415"/>
                </a:moveTo>
                <a:lnTo>
                  <a:pt x="1474786" y="3427415"/>
                </a:lnTo>
                <a:lnTo>
                  <a:pt x="1474786" y="4089401"/>
                </a:lnTo>
                <a:lnTo>
                  <a:pt x="811211" y="4089401"/>
                </a:lnTo>
                <a:lnTo>
                  <a:pt x="811211" y="3427415"/>
                </a:lnTo>
                <a:close/>
                <a:moveTo>
                  <a:pt x="3722685" y="3071816"/>
                </a:moveTo>
                <a:lnTo>
                  <a:pt x="4694235" y="3071816"/>
                </a:lnTo>
                <a:lnTo>
                  <a:pt x="4694235" y="3181354"/>
                </a:lnTo>
                <a:lnTo>
                  <a:pt x="3722685" y="3181354"/>
                </a:lnTo>
                <a:lnTo>
                  <a:pt x="3722685" y="3071816"/>
                </a:lnTo>
                <a:close/>
                <a:moveTo>
                  <a:pt x="1652587" y="3071816"/>
                </a:moveTo>
                <a:lnTo>
                  <a:pt x="2624135" y="3071816"/>
                </a:lnTo>
                <a:lnTo>
                  <a:pt x="2624135" y="3181354"/>
                </a:lnTo>
                <a:lnTo>
                  <a:pt x="1652587" y="3181354"/>
                </a:lnTo>
                <a:lnTo>
                  <a:pt x="1652587" y="3071816"/>
                </a:lnTo>
                <a:close/>
                <a:moveTo>
                  <a:pt x="1652587" y="2887666"/>
                </a:moveTo>
                <a:lnTo>
                  <a:pt x="2624135" y="2887666"/>
                </a:lnTo>
                <a:lnTo>
                  <a:pt x="2624135" y="2995616"/>
                </a:lnTo>
                <a:lnTo>
                  <a:pt x="1652587" y="2995616"/>
                </a:lnTo>
                <a:lnTo>
                  <a:pt x="1652587" y="2887666"/>
                </a:lnTo>
                <a:close/>
                <a:moveTo>
                  <a:pt x="3722685" y="2887665"/>
                </a:moveTo>
                <a:lnTo>
                  <a:pt x="4694235" y="2887665"/>
                </a:lnTo>
                <a:lnTo>
                  <a:pt x="4694235" y="2995615"/>
                </a:lnTo>
                <a:lnTo>
                  <a:pt x="3722685" y="2995615"/>
                </a:lnTo>
                <a:lnTo>
                  <a:pt x="3722685" y="2887665"/>
                </a:lnTo>
                <a:close/>
                <a:moveTo>
                  <a:pt x="3722685" y="2703514"/>
                </a:moveTo>
                <a:lnTo>
                  <a:pt x="4694235" y="2703514"/>
                </a:lnTo>
                <a:lnTo>
                  <a:pt x="4694235" y="2811465"/>
                </a:lnTo>
                <a:lnTo>
                  <a:pt x="3722685" y="2811465"/>
                </a:lnTo>
                <a:lnTo>
                  <a:pt x="3722685" y="2703514"/>
                </a:lnTo>
                <a:close/>
                <a:moveTo>
                  <a:pt x="1652587" y="2703514"/>
                </a:moveTo>
                <a:lnTo>
                  <a:pt x="2624135" y="2703514"/>
                </a:lnTo>
                <a:lnTo>
                  <a:pt x="2624135" y="2811465"/>
                </a:lnTo>
                <a:lnTo>
                  <a:pt x="1652587" y="2811465"/>
                </a:lnTo>
                <a:lnTo>
                  <a:pt x="1652587" y="2703514"/>
                </a:lnTo>
                <a:close/>
                <a:moveTo>
                  <a:pt x="3722685" y="2517776"/>
                </a:moveTo>
                <a:lnTo>
                  <a:pt x="4694235" y="2517776"/>
                </a:lnTo>
                <a:lnTo>
                  <a:pt x="4694235" y="2627315"/>
                </a:lnTo>
                <a:lnTo>
                  <a:pt x="3722685" y="2627315"/>
                </a:lnTo>
                <a:lnTo>
                  <a:pt x="3722685" y="2517776"/>
                </a:lnTo>
                <a:close/>
                <a:moveTo>
                  <a:pt x="2881310" y="2517776"/>
                </a:moveTo>
                <a:lnTo>
                  <a:pt x="3544885" y="2517776"/>
                </a:lnTo>
                <a:lnTo>
                  <a:pt x="3544885" y="3181354"/>
                </a:lnTo>
                <a:lnTo>
                  <a:pt x="2881310" y="3181354"/>
                </a:lnTo>
                <a:lnTo>
                  <a:pt x="2881310" y="2517776"/>
                </a:lnTo>
                <a:close/>
                <a:moveTo>
                  <a:pt x="1652587" y="2517776"/>
                </a:moveTo>
                <a:lnTo>
                  <a:pt x="2624135" y="2517776"/>
                </a:lnTo>
                <a:lnTo>
                  <a:pt x="2624135" y="2627315"/>
                </a:lnTo>
                <a:lnTo>
                  <a:pt x="1652587" y="2627315"/>
                </a:lnTo>
                <a:lnTo>
                  <a:pt x="1652587" y="2517776"/>
                </a:lnTo>
                <a:close/>
                <a:moveTo>
                  <a:pt x="811212" y="2517776"/>
                </a:moveTo>
                <a:lnTo>
                  <a:pt x="1474787" y="2517776"/>
                </a:lnTo>
                <a:lnTo>
                  <a:pt x="1474787" y="3181354"/>
                </a:lnTo>
                <a:lnTo>
                  <a:pt x="811212" y="3181354"/>
                </a:lnTo>
                <a:lnTo>
                  <a:pt x="811212" y="2517776"/>
                </a:lnTo>
                <a:close/>
                <a:moveTo>
                  <a:pt x="3722685" y="2163766"/>
                </a:moveTo>
                <a:lnTo>
                  <a:pt x="4694235" y="2163766"/>
                </a:lnTo>
                <a:lnTo>
                  <a:pt x="4694235" y="2273303"/>
                </a:lnTo>
                <a:lnTo>
                  <a:pt x="3722685" y="2273303"/>
                </a:lnTo>
                <a:lnTo>
                  <a:pt x="3722685" y="2163766"/>
                </a:lnTo>
                <a:close/>
                <a:moveTo>
                  <a:pt x="1652588" y="2163766"/>
                </a:moveTo>
                <a:lnTo>
                  <a:pt x="2624135" y="2163766"/>
                </a:lnTo>
                <a:lnTo>
                  <a:pt x="2624135" y="2273304"/>
                </a:lnTo>
                <a:lnTo>
                  <a:pt x="1652588" y="2273304"/>
                </a:lnTo>
                <a:lnTo>
                  <a:pt x="1652588" y="2163766"/>
                </a:lnTo>
                <a:close/>
                <a:moveTo>
                  <a:pt x="1652588" y="1979617"/>
                </a:moveTo>
                <a:lnTo>
                  <a:pt x="2624135" y="1979617"/>
                </a:lnTo>
                <a:lnTo>
                  <a:pt x="2624135" y="2087566"/>
                </a:lnTo>
                <a:lnTo>
                  <a:pt x="1652588" y="2087566"/>
                </a:lnTo>
                <a:lnTo>
                  <a:pt x="1652588" y="1979617"/>
                </a:lnTo>
                <a:close/>
                <a:moveTo>
                  <a:pt x="3722685" y="1979616"/>
                </a:moveTo>
                <a:lnTo>
                  <a:pt x="4694235" y="1979616"/>
                </a:lnTo>
                <a:lnTo>
                  <a:pt x="4694235" y="2087566"/>
                </a:lnTo>
                <a:lnTo>
                  <a:pt x="3722685" y="2087566"/>
                </a:lnTo>
                <a:lnTo>
                  <a:pt x="3722685" y="1979616"/>
                </a:lnTo>
                <a:close/>
                <a:moveTo>
                  <a:pt x="1652588" y="1793879"/>
                </a:moveTo>
                <a:lnTo>
                  <a:pt x="2624135" y="1793879"/>
                </a:lnTo>
                <a:lnTo>
                  <a:pt x="2624135" y="1903417"/>
                </a:lnTo>
                <a:lnTo>
                  <a:pt x="1652588" y="1903417"/>
                </a:lnTo>
                <a:lnTo>
                  <a:pt x="1652588" y="1793879"/>
                </a:lnTo>
                <a:close/>
                <a:moveTo>
                  <a:pt x="3722685" y="1793878"/>
                </a:moveTo>
                <a:lnTo>
                  <a:pt x="4694235" y="1793878"/>
                </a:lnTo>
                <a:lnTo>
                  <a:pt x="4694235" y="1903416"/>
                </a:lnTo>
                <a:lnTo>
                  <a:pt x="3722685" y="1903416"/>
                </a:lnTo>
                <a:lnTo>
                  <a:pt x="3722685" y="1793878"/>
                </a:lnTo>
                <a:close/>
                <a:moveTo>
                  <a:pt x="1652588" y="1609729"/>
                </a:moveTo>
                <a:lnTo>
                  <a:pt x="2624135" y="1609729"/>
                </a:lnTo>
                <a:lnTo>
                  <a:pt x="2624135" y="1719267"/>
                </a:lnTo>
                <a:lnTo>
                  <a:pt x="1652588" y="1719267"/>
                </a:lnTo>
                <a:lnTo>
                  <a:pt x="1652588" y="1609729"/>
                </a:lnTo>
                <a:close/>
                <a:moveTo>
                  <a:pt x="811213" y="1609729"/>
                </a:moveTo>
                <a:lnTo>
                  <a:pt x="1474788" y="1609729"/>
                </a:lnTo>
                <a:lnTo>
                  <a:pt x="1474788" y="2273303"/>
                </a:lnTo>
                <a:lnTo>
                  <a:pt x="811213" y="2273303"/>
                </a:lnTo>
                <a:lnTo>
                  <a:pt x="811213" y="1609729"/>
                </a:lnTo>
                <a:close/>
                <a:moveTo>
                  <a:pt x="3722685" y="1609728"/>
                </a:moveTo>
                <a:lnTo>
                  <a:pt x="4694235" y="1609728"/>
                </a:lnTo>
                <a:lnTo>
                  <a:pt x="4694235" y="1719266"/>
                </a:lnTo>
                <a:lnTo>
                  <a:pt x="3722685" y="1719266"/>
                </a:lnTo>
                <a:lnTo>
                  <a:pt x="3722685" y="1609728"/>
                </a:lnTo>
                <a:close/>
                <a:moveTo>
                  <a:pt x="2881310" y="1609728"/>
                </a:moveTo>
                <a:lnTo>
                  <a:pt x="3544885" y="1609728"/>
                </a:lnTo>
                <a:lnTo>
                  <a:pt x="3544885" y="2273303"/>
                </a:lnTo>
                <a:lnTo>
                  <a:pt x="2881310" y="2273303"/>
                </a:lnTo>
                <a:lnTo>
                  <a:pt x="2881310" y="1609728"/>
                </a:lnTo>
                <a:close/>
                <a:moveTo>
                  <a:pt x="550863" y="830266"/>
                </a:moveTo>
                <a:lnTo>
                  <a:pt x="550863" y="6173788"/>
                </a:lnTo>
                <a:lnTo>
                  <a:pt x="3970893" y="6173788"/>
                </a:lnTo>
                <a:lnTo>
                  <a:pt x="3972506" y="6175293"/>
                </a:lnTo>
                <a:lnTo>
                  <a:pt x="3973909" y="6173788"/>
                </a:lnTo>
                <a:lnTo>
                  <a:pt x="3981237" y="6173788"/>
                </a:lnTo>
                <a:lnTo>
                  <a:pt x="3981447" y="6173561"/>
                </a:lnTo>
                <a:lnTo>
                  <a:pt x="3981447" y="6165704"/>
                </a:lnTo>
                <a:lnTo>
                  <a:pt x="4728059" y="5365062"/>
                </a:lnTo>
                <a:lnTo>
                  <a:pt x="4609280" y="5493722"/>
                </a:lnTo>
                <a:lnTo>
                  <a:pt x="4732169" y="5360654"/>
                </a:lnTo>
                <a:lnTo>
                  <a:pt x="4954584" y="5122143"/>
                </a:lnTo>
                <a:lnTo>
                  <a:pt x="4953428" y="5121066"/>
                </a:lnTo>
                <a:lnTo>
                  <a:pt x="4954585" y="5119813"/>
                </a:lnTo>
                <a:lnTo>
                  <a:pt x="4954585" y="5119688"/>
                </a:lnTo>
                <a:lnTo>
                  <a:pt x="4954585" y="830266"/>
                </a:lnTo>
                <a:lnTo>
                  <a:pt x="3916359" y="830266"/>
                </a:lnTo>
                <a:lnTo>
                  <a:pt x="3916359" y="990601"/>
                </a:lnTo>
                <a:lnTo>
                  <a:pt x="1639884" y="990601"/>
                </a:lnTo>
                <a:lnTo>
                  <a:pt x="1639884" y="830266"/>
                </a:lnTo>
                <a:lnTo>
                  <a:pt x="550863" y="830266"/>
                </a:lnTo>
                <a:close/>
                <a:moveTo>
                  <a:pt x="3581397" y="465138"/>
                </a:moveTo>
                <a:lnTo>
                  <a:pt x="3575396" y="465456"/>
                </a:lnTo>
                <a:lnTo>
                  <a:pt x="3569396" y="465775"/>
                </a:lnTo>
                <a:lnTo>
                  <a:pt x="3563079" y="466730"/>
                </a:lnTo>
                <a:lnTo>
                  <a:pt x="3557395" y="467685"/>
                </a:lnTo>
                <a:lnTo>
                  <a:pt x="3551394" y="468958"/>
                </a:lnTo>
                <a:lnTo>
                  <a:pt x="3546025" y="470550"/>
                </a:lnTo>
                <a:lnTo>
                  <a:pt x="3540656" y="472460"/>
                </a:lnTo>
                <a:lnTo>
                  <a:pt x="3534972" y="474688"/>
                </a:lnTo>
                <a:lnTo>
                  <a:pt x="3529919" y="477235"/>
                </a:lnTo>
                <a:lnTo>
                  <a:pt x="3524550" y="479782"/>
                </a:lnTo>
                <a:lnTo>
                  <a:pt x="3519813" y="482329"/>
                </a:lnTo>
                <a:lnTo>
                  <a:pt x="3514760" y="485831"/>
                </a:lnTo>
                <a:lnTo>
                  <a:pt x="3510338" y="489014"/>
                </a:lnTo>
                <a:lnTo>
                  <a:pt x="3505917" y="492516"/>
                </a:lnTo>
                <a:lnTo>
                  <a:pt x="3501495" y="496654"/>
                </a:lnTo>
                <a:lnTo>
                  <a:pt x="3497390" y="500474"/>
                </a:lnTo>
                <a:lnTo>
                  <a:pt x="3493284" y="504294"/>
                </a:lnTo>
                <a:lnTo>
                  <a:pt x="3489494" y="509070"/>
                </a:lnTo>
                <a:lnTo>
                  <a:pt x="3486020" y="513526"/>
                </a:lnTo>
                <a:lnTo>
                  <a:pt x="3482862" y="517983"/>
                </a:lnTo>
                <a:lnTo>
                  <a:pt x="3479388" y="523077"/>
                </a:lnTo>
                <a:lnTo>
                  <a:pt x="3476862" y="527852"/>
                </a:lnTo>
                <a:lnTo>
                  <a:pt x="3474335" y="533264"/>
                </a:lnTo>
                <a:lnTo>
                  <a:pt x="3471809" y="538357"/>
                </a:lnTo>
                <a:lnTo>
                  <a:pt x="3469598" y="544087"/>
                </a:lnTo>
                <a:lnTo>
                  <a:pt x="3467703" y="549499"/>
                </a:lnTo>
                <a:lnTo>
                  <a:pt x="3466124" y="555229"/>
                </a:lnTo>
                <a:lnTo>
                  <a:pt x="3464861" y="560960"/>
                </a:lnTo>
                <a:lnTo>
                  <a:pt x="3463913" y="567008"/>
                </a:lnTo>
                <a:lnTo>
                  <a:pt x="3462966" y="572738"/>
                </a:lnTo>
                <a:lnTo>
                  <a:pt x="3462650" y="579105"/>
                </a:lnTo>
                <a:lnTo>
                  <a:pt x="3462334" y="585154"/>
                </a:lnTo>
                <a:lnTo>
                  <a:pt x="3462650" y="591521"/>
                </a:lnTo>
                <a:lnTo>
                  <a:pt x="3462966" y="597251"/>
                </a:lnTo>
                <a:lnTo>
                  <a:pt x="3463913" y="603618"/>
                </a:lnTo>
                <a:lnTo>
                  <a:pt x="3464861" y="609348"/>
                </a:lnTo>
                <a:lnTo>
                  <a:pt x="3466124" y="615397"/>
                </a:lnTo>
                <a:lnTo>
                  <a:pt x="3467703" y="620808"/>
                </a:lnTo>
                <a:lnTo>
                  <a:pt x="3469598" y="626539"/>
                </a:lnTo>
                <a:lnTo>
                  <a:pt x="3471809" y="631950"/>
                </a:lnTo>
                <a:lnTo>
                  <a:pt x="3474335" y="637362"/>
                </a:lnTo>
                <a:lnTo>
                  <a:pt x="3476862" y="642456"/>
                </a:lnTo>
                <a:lnTo>
                  <a:pt x="3479388" y="647231"/>
                </a:lnTo>
                <a:lnTo>
                  <a:pt x="3482862" y="652324"/>
                </a:lnTo>
                <a:lnTo>
                  <a:pt x="3486020" y="656781"/>
                </a:lnTo>
                <a:lnTo>
                  <a:pt x="3489494" y="661556"/>
                </a:lnTo>
                <a:lnTo>
                  <a:pt x="3493284" y="665695"/>
                </a:lnTo>
                <a:lnTo>
                  <a:pt x="3497390" y="669833"/>
                </a:lnTo>
                <a:lnTo>
                  <a:pt x="3501495" y="673972"/>
                </a:lnTo>
                <a:lnTo>
                  <a:pt x="3505917" y="677792"/>
                </a:lnTo>
                <a:lnTo>
                  <a:pt x="3510338" y="681294"/>
                </a:lnTo>
                <a:lnTo>
                  <a:pt x="3514760" y="684795"/>
                </a:lnTo>
                <a:lnTo>
                  <a:pt x="3519813" y="687661"/>
                </a:lnTo>
                <a:lnTo>
                  <a:pt x="3524550" y="690526"/>
                </a:lnTo>
                <a:lnTo>
                  <a:pt x="3529919" y="693072"/>
                </a:lnTo>
                <a:lnTo>
                  <a:pt x="3534972" y="695938"/>
                </a:lnTo>
                <a:lnTo>
                  <a:pt x="3540656" y="697848"/>
                </a:lnTo>
                <a:lnTo>
                  <a:pt x="3546025" y="699758"/>
                </a:lnTo>
                <a:lnTo>
                  <a:pt x="3551394" y="701349"/>
                </a:lnTo>
                <a:lnTo>
                  <a:pt x="3557395" y="702623"/>
                </a:lnTo>
                <a:lnTo>
                  <a:pt x="3563079" y="703578"/>
                </a:lnTo>
                <a:lnTo>
                  <a:pt x="3569396" y="704533"/>
                </a:lnTo>
                <a:lnTo>
                  <a:pt x="3575396" y="704851"/>
                </a:lnTo>
                <a:lnTo>
                  <a:pt x="3581397" y="704851"/>
                </a:lnTo>
                <a:lnTo>
                  <a:pt x="3587713" y="704851"/>
                </a:lnTo>
                <a:lnTo>
                  <a:pt x="3593713" y="704533"/>
                </a:lnTo>
                <a:lnTo>
                  <a:pt x="3599714" y="703578"/>
                </a:lnTo>
                <a:lnTo>
                  <a:pt x="3605399" y="702623"/>
                </a:lnTo>
                <a:lnTo>
                  <a:pt x="3611399" y="701349"/>
                </a:lnTo>
                <a:lnTo>
                  <a:pt x="3616768" y="699758"/>
                </a:lnTo>
                <a:lnTo>
                  <a:pt x="3622453" y="697848"/>
                </a:lnTo>
                <a:lnTo>
                  <a:pt x="3627822" y="695938"/>
                </a:lnTo>
                <a:lnTo>
                  <a:pt x="3632875" y="693072"/>
                </a:lnTo>
                <a:lnTo>
                  <a:pt x="3638243" y="690526"/>
                </a:lnTo>
                <a:lnTo>
                  <a:pt x="3642981" y="687661"/>
                </a:lnTo>
                <a:lnTo>
                  <a:pt x="3648034" y="684795"/>
                </a:lnTo>
                <a:lnTo>
                  <a:pt x="3652455" y="681294"/>
                </a:lnTo>
                <a:lnTo>
                  <a:pt x="3657192" y="677792"/>
                </a:lnTo>
                <a:lnTo>
                  <a:pt x="3661614" y="673972"/>
                </a:lnTo>
                <a:lnTo>
                  <a:pt x="3665404" y="669833"/>
                </a:lnTo>
                <a:lnTo>
                  <a:pt x="3669509" y="665695"/>
                </a:lnTo>
                <a:lnTo>
                  <a:pt x="3673299" y="661556"/>
                </a:lnTo>
                <a:lnTo>
                  <a:pt x="3676773" y="656781"/>
                </a:lnTo>
                <a:lnTo>
                  <a:pt x="3680247" y="652324"/>
                </a:lnTo>
                <a:lnTo>
                  <a:pt x="3683405" y="647231"/>
                </a:lnTo>
                <a:lnTo>
                  <a:pt x="3685932" y="642456"/>
                </a:lnTo>
                <a:lnTo>
                  <a:pt x="3688458" y="637362"/>
                </a:lnTo>
                <a:lnTo>
                  <a:pt x="3691300" y="631950"/>
                </a:lnTo>
                <a:lnTo>
                  <a:pt x="3693195" y="626539"/>
                </a:lnTo>
                <a:lnTo>
                  <a:pt x="3695090" y="620808"/>
                </a:lnTo>
                <a:lnTo>
                  <a:pt x="3696669" y="615397"/>
                </a:lnTo>
                <a:lnTo>
                  <a:pt x="3697933" y="609348"/>
                </a:lnTo>
                <a:lnTo>
                  <a:pt x="3698880" y="603618"/>
                </a:lnTo>
                <a:lnTo>
                  <a:pt x="3699828" y="597251"/>
                </a:lnTo>
                <a:lnTo>
                  <a:pt x="3700143" y="591521"/>
                </a:lnTo>
                <a:lnTo>
                  <a:pt x="3700459" y="585154"/>
                </a:lnTo>
                <a:lnTo>
                  <a:pt x="3700143" y="579105"/>
                </a:lnTo>
                <a:lnTo>
                  <a:pt x="3699828" y="572738"/>
                </a:lnTo>
                <a:lnTo>
                  <a:pt x="3698880" y="567008"/>
                </a:lnTo>
                <a:lnTo>
                  <a:pt x="3697933" y="560960"/>
                </a:lnTo>
                <a:lnTo>
                  <a:pt x="3696669" y="555229"/>
                </a:lnTo>
                <a:lnTo>
                  <a:pt x="3695090" y="549499"/>
                </a:lnTo>
                <a:lnTo>
                  <a:pt x="3693195" y="544087"/>
                </a:lnTo>
                <a:lnTo>
                  <a:pt x="3691300" y="538357"/>
                </a:lnTo>
                <a:lnTo>
                  <a:pt x="3688458" y="533264"/>
                </a:lnTo>
                <a:lnTo>
                  <a:pt x="3685932" y="527852"/>
                </a:lnTo>
                <a:lnTo>
                  <a:pt x="3683405" y="523077"/>
                </a:lnTo>
                <a:lnTo>
                  <a:pt x="3680247" y="517983"/>
                </a:lnTo>
                <a:lnTo>
                  <a:pt x="3676773" y="513526"/>
                </a:lnTo>
                <a:lnTo>
                  <a:pt x="3673299" y="509070"/>
                </a:lnTo>
                <a:lnTo>
                  <a:pt x="3669509" y="504294"/>
                </a:lnTo>
                <a:lnTo>
                  <a:pt x="3665404" y="500474"/>
                </a:lnTo>
                <a:lnTo>
                  <a:pt x="3661614" y="496654"/>
                </a:lnTo>
                <a:lnTo>
                  <a:pt x="3657192" y="492516"/>
                </a:lnTo>
                <a:lnTo>
                  <a:pt x="3652455" y="489014"/>
                </a:lnTo>
                <a:lnTo>
                  <a:pt x="3648034" y="485831"/>
                </a:lnTo>
                <a:lnTo>
                  <a:pt x="3642981" y="482329"/>
                </a:lnTo>
                <a:lnTo>
                  <a:pt x="3638243" y="479782"/>
                </a:lnTo>
                <a:lnTo>
                  <a:pt x="3632875" y="477235"/>
                </a:lnTo>
                <a:lnTo>
                  <a:pt x="3627822" y="474688"/>
                </a:lnTo>
                <a:lnTo>
                  <a:pt x="3622453" y="472460"/>
                </a:lnTo>
                <a:lnTo>
                  <a:pt x="3616768" y="470550"/>
                </a:lnTo>
                <a:lnTo>
                  <a:pt x="3611399" y="468958"/>
                </a:lnTo>
                <a:lnTo>
                  <a:pt x="3605399" y="467685"/>
                </a:lnTo>
                <a:lnTo>
                  <a:pt x="3599714" y="466730"/>
                </a:lnTo>
                <a:lnTo>
                  <a:pt x="3593713" y="465775"/>
                </a:lnTo>
                <a:lnTo>
                  <a:pt x="3587713" y="465456"/>
                </a:lnTo>
                <a:lnTo>
                  <a:pt x="3581397" y="465138"/>
                </a:lnTo>
                <a:close/>
                <a:moveTo>
                  <a:pt x="1975323" y="465138"/>
                </a:moveTo>
                <a:lnTo>
                  <a:pt x="1969282" y="465457"/>
                </a:lnTo>
                <a:lnTo>
                  <a:pt x="1963242" y="465775"/>
                </a:lnTo>
                <a:lnTo>
                  <a:pt x="1957201" y="466730"/>
                </a:lnTo>
                <a:lnTo>
                  <a:pt x="1951161" y="467685"/>
                </a:lnTo>
                <a:lnTo>
                  <a:pt x="1945756" y="468958"/>
                </a:lnTo>
                <a:lnTo>
                  <a:pt x="1939716" y="470550"/>
                </a:lnTo>
                <a:lnTo>
                  <a:pt x="1934311" y="472460"/>
                </a:lnTo>
                <a:lnTo>
                  <a:pt x="1928588" y="474689"/>
                </a:lnTo>
                <a:lnTo>
                  <a:pt x="1923502" y="477235"/>
                </a:lnTo>
                <a:lnTo>
                  <a:pt x="1918415" y="479782"/>
                </a:lnTo>
                <a:lnTo>
                  <a:pt x="1913328" y="482329"/>
                </a:lnTo>
                <a:lnTo>
                  <a:pt x="1908559" y="485831"/>
                </a:lnTo>
                <a:lnTo>
                  <a:pt x="1903790" y="489014"/>
                </a:lnTo>
                <a:lnTo>
                  <a:pt x="1899340" y="492516"/>
                </a:lnTo>
                <a:lnTo>
                  <a:pt x="1895206" y="496654"/>
                </a:lnTo>
                <a:lnTo>
                  <a:pt x="1890756" y="500474"/>
                </a:lnTo>
                <a:lnTo>
                  <a:pt x="1886941" y="504294"/>
                </a:lnTo>
                <a:lnTo>
                  <a:pt x="1882808" y="509070"/>
                </a:lnTo>
                <a:lnTo>
                  <a:pt x="1879310" y="513527"/>
                </a:lnTo>
                <a:lnTo>
                  <a:pt x="1876131" y="517983"/>
                </a:lnTo>
                <a:lnTo>
                  <a:pt x="1873270" y="523077"/>
                </a:lnTo>
                <a:lnTo>
                  <a:pt x="1870091" y="527852"/>
                </a:lnTo>
                <a:lnTo>
                  <a:pt x="1867547" y="533264"/>
                </a:lnTo>
                <a:lnTo>
                  <a:pt x="1865004" y="538357"/>
                </a:lnTo>
                <a:lnTo>
                  <a:pt x="1863097" y="544088"/>
                </a:lnTo>
                <a:lnTo>
                  <a:pt x="1861189" y="549499"/>
                </a:lnTo>
                <a:lnTo>
                  <a:pt x="1859281" y="555230"/>
                </a:lnTo>
                <a:lnTo>
                  <a:pt x="1858010" y="560960"/>
                </a:lnTo>
                <a:lnTo>
                  <a:pt x="1857056" y="567008"/>
                </a:lnTo>
                <a:lnTo>
                  <a:pt x="1856102" y="572739"/>
                </a:lnTo>
                <a:lnTo>
                  <a:pt x="1855784" y="579105"/>
                </a:lnTo>
                <a:lnTo>
                  <a:pt x="1855784" y="585154"/>
                </a:lnTo>
                <a:lnTo>
                  <a:pt x="1855784" y="591521"/>
                </a:lnTo>
                <a:lnTo>
                  <a:pt x="1856102" y="597251"/>
                </a:lnTo>
                <a:lnTo>
                  <a:pt x="1857056" y="603618"/>
                </a:lnTo>
                <a:lnTo>
                  <a:pt x="1858010" y="609348"/>
                </a:lnTo>
                <a:lnTo>
                  <a:pt x="1859281" y="615397"/>
                </a:lnTo>
                <a:lnTo>
                  <a:pt x="1861189" y="620808"/>
                </a:lnTo>
                <a:lnTo>
                  <a:pt x="1863097" y="626539"/>
                </a:lnTo>
                <a:lnTo>
                  <a:pt x="1865004" y="631951"/>
                </a:lnTo>
                <a:lnTo>
                  <a:pt x="1867547" y="637362"/>
                </a:lnTo>
                <a:lnTo>
                  <a:pt x="1870091" y="642456"/>
                </a:lnTo>
                <a:lnTo>
                  <a:pt x="1873270" y="647231"/>
                </a:lnTo>
                <a:lnTo>
                  <a:pt x="1876131" y="652324"/>
                </a:lnTo>
                <a:lnTo>
                  <a:pt x="1879310" y="656781"/>
                </a:lnTo>
                <a:lnTo>
                  <a:pt x="1882808" y="661556"/>
                </a:lnTo>
                <a:lnTo>
                  <a:pt x="1886941" y="665695"/>
                </a:lnTo>
                <a:lnTo>
                  <a:pt x="1890756" y="669833"/>
                </a:lnTo>
                <a:lnTo>
                  <a:pt x="1895206" y="673972"/>
                </a:lnTo>
                <a:lnTo>
                  <a:pt x="1899340" y="677792"/>
                </a:lnTo>
                <a:lnTo>
                  <a:pt x="1903790" y="681294"/>
                </a:lnTo>
                <a:lnTo>
                  <a:pt x="1908559" y="684796"/>
                </a:lnTo>
                <a:lnTo>
                  <a:pt x="1913328" y="687661"/>
                </a:lnTo>
                <a:lnTo>
                  <a:pt x="1918415" y="690526"/>
                </a:lnTo>
                <a:lnTo>
                  <a:pt x="1923502" y="693073"/>
                </a:lnTo>
                <a:lnTo>
                  <a:pt x="1928588" y="695938"/>
                </a:lnTo>
                <a:lnTo>
                  <a:pt x="1934311" y="697848"/>
                </a:lnTo>
                <a:lnTo>
                  <a:pt x="1939716" y="699758"/>
                </a:lnTo>
                <a:lnTo>
                  <a:pt x="1945756" y="701349"/>
                </a:lnTo>
                <a:lnTo>
                  <a:pt x="1951161" y="702623"/>
                </a:lnTo>
                <a:lnTo>
                  <a:pt x="1957201" y="703578"/>
                </a:lnTo>
                <a:lnTo>
                  <a:pt x="1963242" y="704533"/>
                </a:lnTo>
                <a:lnTo>
                  <a:pt x="1969282" y="704851"/>
                </a:lnTo>
                <a:lnTo>
                  <a:pt x="1975323" y="704851"/>
                </a:lnTo>
                <a:lnTo>
                  <a:pt x="1981681" y="704851"/>
                </a:lnTo>
                <a:lnTo>
                  <a:pt x="1987722" y="704533"/>
                </a:lnTo>
                <a:lnTo>
                  <a:pt x="1993762" y="703578"/>
                </a:lnTo>
                <a:lnTo>
                  <a:pt x="1999485" y="702623"/>
                </a:lnTo>
                <a:lnTo>
                  <a:pt x="2005525" y="701349"/>
                </a:lnTo>
                <a:lnTo>
                  <a:pt x="2010930" y="699758"/>
                </a:lnTo>
                <a:lnTo>
                  <a:pt x="2016653" y="697848"/>
                </a:lnTo>
                <a:lnTo>
                  <a:pt x="2022057" y="695938"/>
                </a:lnTo>
                <a:lnTo>
                  <a:pt x="2027462" y="693073"/>
                </a:lnTo>
                <a:lnTo>
                  <a:pt x="2032549" y="690526"/>
                </a:lnTo>
                <a:lnTo>
                  <a:pt x="2037635" y="687661"/>
                </a:lnTo>
                <a:lnTo>
                  <a:pt x="2042404" y="684796"/>
                </a:lnTo>
                <a:lnTo>
                  <a:pt x="2047491" y="681294"/>
                </a:lnTo>
                <a:lnTo>
                  <a:pt x="2051624" y="677792"/>
                </a:lnTo>
                <a:lnTo>
                  <a:pt x="2056075" y="673972"/>
                </a:lnTo>
                <a:lnTo>
                  <a:pt x="2060208" y="669833"/>
                </a:lnTo>
                <a:lnTo>
                  <a:pt x="2064341" y="665695"/>
                </a:lnTo>
                <a:lnTo>
                  <a:pt x="2067838" y="661556"/>
                </a:lnTo>
                <a:lnTo>
                  <a:pt x="2071653" y="656781"/>
                </a:lnTo>
                <a:lnTo>
                  <a:pt x="2074832" y="652324"/>
                </a:lnTo>
                <a:lnTo>
                  <a:pt x="2078012" y="647231"/>
                </a:lnTo>
                <a:lnTo>
                  <a:pt x="2080873" y="642456"/>
                </a:lnTo>
                <a:lnTo>
                  <a:pt x="2083734" y="637362"/>
                </a:lnTo>
                <a:lnTo>
                  <a:pt x="2085960" y="631951"/>
                </a:lnTo>
                <a:lnTo>
                  <a:pt x="2088185" y="626539"/>
                </a:lnTo>
                <a:lnTo>
                  <a:pt x="2089775" y="620808"/>
                </a:lnTo>
                <a:lnTo>
                  <a:pt x="2091364" y="615397"/>
                </a:lnTo>
                <a:lnTo>
                  <a:pt x="2092636" y="609348"/>
                </a:lnTo>
                <a:lnTo>
                  <a:pt x="2094225" y="603618"/>
                </a:lnTo>
                <a:lnTo>
                  <a:pt x="2094861" y="597251"/>
                </a:lnTo>
                <a:lnTo>
                  <a:pt x="2095179" y="591521"/>
                </a:lnTo>
                <a:lnTo>
                  <a:pt x="2095497" y="585154"/>
                </a:lnTo>
                <a:lnTo>
                  <a:pt x="2095179" y="579105"/>
                </a:lnTo>
                <a:lnTo>
                  <a:pt x="2094861" y="572739"/>
                </a:lnTo>
                <a:lnTo>
                  <a:pt x="2094225" y="567008"/>
                </a:lnTo>
                <a:lnTo>
                  <a:pt x="2092636" y="560960"/>
                </a:lnTo>
                <a:lnTo>
                  <a:pt x="2091364" y="555230"/>
                </a:lnTo>
                <a:lnTo>
                  <a:pt x="2089775" y="549499"/>
                </a:lnTo>
                <a:lnTo>
                  <a:pt x="2088185" y="544088"/>
                </a:lnTo>
                <a:lnTo>
                  <a:pt x="2085960" y="538357"/>
                </a:lnTo>
                <a:lnTo>
                  <a:pt x="2083734" y="533264"/>
                </a:lnTo>
                <a:lnTo>
                  <a:pt x="2080873" y="527852"/>
                </a:lnTo>
                <a:lnTo>
                  <a:pt x="2078012" y="523077"/>
                </a:lnTo>
                <a:lnTo>
                  <a:pt x="2074832" y="517983"/>
                </a:lnTo>
                <a:lnTo>
                  <a:pt x="2071653" y="513527"/>
                </a:lnTo>
                <a:lnTo>
                  <a:pt x="2067838" y="509070"/>
                </a:lnTo>
                <a:lnTo>
                  <a:pt x="2064341" y="504294"/>
                </a:lnTo>
                <a:lnTo>
                  <a:pt x="2060208" y="500474"/>
                </a:lnTo>
                <a:lnTo>
                  <a:pt x="2056075" y="496654"/>
                </a:lnTo>
                <a:lnTo>
                  <a:pt x="2051624" y="492516"/>
                </a:lnTo>
                <a:lnTo>
                  <a:pt x="2047491" y="489014"/>
                </a:lnTo>
                <a:lnTo>
                  <a:pt x="2042404" y="485831"/>
                </a:lnTo>
                <a:lnTo>
                  <a:pt x="2037635" y="482329"/>
                </a:lnTo>
                <a:lnTo>
                  <a:pt x="2032549" y="479782"/>
                </a:lnTo>
                <a:lnTo>
                  <a:pt x="2027462" y="477235"/>
                </a:lnTo>
                <a:lnTo>
                  <a:pt x="2022057" y="474689"/>
                </a:lnTo>
                <a:lnTo>
                  <a:pt x="2016653" y="472460"/>
                </a:lnTo>
                <a:lnTo>
                  <a:pt x="2010930" y="470550"/>
                </a:lnTo>
                <a:lnTo>
                  <a:pt x="2005525" y="468958"/>
                </a:lnTo>
                <a:lnTo>
                  <a:pt x="1999485" y="467685"/>
                </a:lnTo>
                <a:lnTo>
                  <a:pt x="1993762" y="466730"/>
                </a:lnTo>
                <a:lnTo>
                  <a:pt x="1987722" y="465775"/>
                </a:lnTo>
                <a:lnTo>
                  <a:pt x="1981681" y="465457"/>
                </a:lnTo>
                <a:lnTo>
                  <a:pt x="1975323" y="465138"/>
                </a:lnTo>
                <a:close/>
                <a:moveTo>
                  <a:pt x="2038346" y="0"/>
                </a:moveTo>
                <a:lnTo>
                  <a:pt x="3519484" y="0"/>
                </a:lnTo>
                <a:lnTo>
                  <a:pt x="3431641" y="179388"/>
                </a:lnTo>
                <a:lnTo>
                  <a:pt x="3916359" y="179388"/>
                </a:lnTo>
                <a:lnTo>
                  <a:pt x="3916359" y="295278"/>
                </a:lnTo>
                <a:lnTo>
                  <a:pt x="4885370" y="295278"/>
                </a:lnTo>
                <a:lnTo>
                  <a:pt x="4901245" y="295596"/>
                </a:lnTo>
                <a:lnTo>
                  <a:pt x="4917437" y="296231"/>
                </a:lnTo>
                <a:lnTo>
                  <a:pt x="4932995" y="297183"/>
                </a:lnTo>
                <a:lnTo>
                  <a:pt x="4948552" y="298771"/>
                </a:lnTo>
                <a:lnTo>
                  <a:pt x="4964427" y="300676"/>
                </a:lnTo>
                <a:lnTo>
                  <a:pt x="4979667" y="302581"/>
                </a:lnTo>
                <a:lnTo>
                  <a:pt x="4994907" y="305120"/>
                </a:lnTo>
                <a:lnTo>
                  <a:pt x="5010465" y="307977"/>
                </a:lnTo>
                <a:lnTo>
                  <a:pt x="5025387" y="311471"/>
                </a:lnTo>
                <a:lnTo>
                  <a:pt x="5040310" y="314962"/>
                </a:lnTo>
                <a:lnTo>
                  <a:pt x="5054915" y="318772"/>
                </a:lnTo>
                <a:lnTo>
                  <a:pt x="5069837" y="323534"/>
                </a:lnTo>
                <a:lnTo>
                  <a:pt x="5084125" y="327979"/>
                </a:lnTo>
                <a:lnTo>
                  <a:pt x="5098412" y="333059"/>
                </a:lnTo>
                <a:lnTo>
                  <a:pt x="5112700" y="338456"/>
                </a:lnTo>
                <a:lnTo>
                  <a:pt x="5126987" y="344171"/>
                </a:lnTo>
                <a:lnTo>
                  <a:pt x="5140640" y="350203"/>
                </a:lnTo>
                <a:lnTo>
                  <a:pt x="5154292" y="356870"/>
                </a:lnTo>
                <a:lnTo>
                  <a:pt x="5167627" y="363220"/>
                </a:lnTo>
                <a:lnTo>
                  <a:pt x="5180962" y="370522"/>
                </a:lnTo>
                <a:lnTo>
                  <a:pt x="5193980" y="377507"/>
                </a:lnTo>
                <a:lnTo>
                  <a:pt x="5206680" y="385126"/>
                </a:lnTo>
                <a:lnTo>
                  <a:pt x="5219380" y="393381"/>
                </a:lnTo>
                <a:lnTo>
                  <a:pt x="5232080" y="401318"/>
                </a:lnTo>
                <a:lnTo>
                  <a:pt x="5244462" y="409890"/>
                </a:lnTo>
                <a:lnTo>
                  <a:pt x="5256527" y="418780"/>
                </a:lnTo>
                <a:lnTo>
                  <a:pt x="5268275" y="427669"/>
                </a:lnTo>
                <a:lnTo>
                  <a:pt x="5279705" y="436876"/>
                </a:lnTo>
                <a:lnTo>
                  <a:pt x="5291135" y="446718"/>
                </a:lnTo>
                <a:lnTo>
                  <a:pt x="5302247" y="456560"/>
                </a:lnTo>
                <a:lnTo>
                  <a:pt x="5313360" y="466720"/>
                </a:lnTo>
                <a:lnTo>
                  <a:pt x="5323520" y="477197"/>
                </a:lnTo>
                <a:lnTo>
                  <a:pt x="5333997" y="487674"/>
                </a:lnTo>
                <a:lnTo>
                  <a:pt x="5344157" y="498786"/>
                </a:lnTo>
                <a:lnTo>
                  <a:pt x="5354000" y="509898"/>
                </a:lnTo>
                <a:lnTo>
                  <a:pt x="5363842" y="521327"/>
                </a:lnTo>
                <a:lnTo>
                  <a:pt x="5373367" y="532757"/>
                </a:lnTo>
                <a:lnTo>
                  <a:pt x="5381940" y="544504"/>
                </a:lnTo>
                <a:lnTo>
                  <a:pt x="5390830" y="556568"/>
                </a:lnTo>
                <a:lnTo>
                  <a:pt x="5399402" y="568950"/>
                </a:lnTo>
                <a:lnTo>
                  <a:pt x="5407657" y="581332"/>
                </a:lnTo>
                <a:lnTo>
                  <a:pt x="5415595" y="594031"/>
                </a:lnTo>
                <a:lnTo>
                  <a:pt x="5423215" y="606731"/>
                </a:lnTo>
                <a:lnTo>
                  <a:pt x="5430517" y="619747"/>
                </a:lnTo>
                <a:lnTo>
                  <a:pt x="5437502" y="633082"/>
                </a:lnTo>
                <a:lnTo>
                  <a:pt x="5444170" y="646416"/>
                </a:lnTo>
                <a:lnTo>
                  <a:pt x="5450520" y="660068"/>
                </a:lnTo>
                <a:lnTo>
                  <a:pt x="5456552" y="674037"/>
                </a:lnTo>
                <a:lnTo>
                  <a:pt x="5462267" y="688007"/>
                </a:lnTo>
                <a:lnTo>
                  <a:pt x="5467665" y="702293"/>
                </a:lnTo>
                <a:lnTo>
                  <a:pt x="5472745" y="716580"/>
                </a:lnTo>
                <a:lnTo>
                  <a:pt x="5477507" y="731184"/>
                </a:lnTo>
                <a:lnTo>
                  <a:pt x="5481952" y="745789"/>
                </a:lnTo>
                <a:lnTo>
                  <a:pt x="5485762" y="760393"/>
                </a:lnTo>
                <a:lnTo>
                  <a:pt x="5489572" y="775315"/>
                </a:lnTo>
                <a:lnTo>
                  <a:pt x="5492747" y="790554"/>
                </a:lnTo>
                <a:lnTo>
                  <a:pt x="5495605" y="805793"/>
                </a:lnTo>
                <a:lnTo>
                  <a:pt x="5498145" y="821033"/>
                </a:lnTo>
                <a:lnTo>
                  <a:pt x="5500367" y="836589"/>
                </a:lnTo>
                <a:lnTo>
                  <a:pt x="5502272" y="852146"/>
                </a:lnTo>
                <a:lnTo>
                  <a:pt x="5503542" y="867703"/>
                </a:lnTo>
                <a:lnTo>
                  <a:pt x="5504495" y="883577"/>
                </a:lnTo>
                <a:lnTo>
                  <a:pt x="5505130" y="899451"/>
                </a:lnTo>
                <a:lnTo>
                  <a:pt x="5505447" y="915326"/>
                </a:lnTo>
                <a:lnTo>
                  <a:pt x="5505447" y="6237953"/>
                </a:lnTo>
                <a:lnTo>
                  <a:pt x="5505130" y="6253827"/>
                </a:lnTo>
                <a:lnTo>
                  <a:pt x="5504495" y="6270019"/>
                </a:lnTo>
                <a:lnTo>
                  <a:pt x="5503542" y="6285575"/>
                </a:lnTo>
                <a:lnTo>
                  <a:pt x="5502272" y="6301132"/>
                </a:lnTo>
                <a:lnTo>
                  <a:pt x="5500367" y="6317006"/>
                </a:lnTo>
                <a:lnTo>
                  <a:pt x="5498145" y="6332246"/>
                </a:lnTo>
                <a:lnTo>
                  <a:pt x="5495605" y="6347485"/>
                </a:lnTo>
                <a:lnTo>
                  <a:pt x="5492747" y="6363042"/>
                </a:lnTo>
                <a:lnTo>
                  <a:pt x="5489572" y="6377963"/>
                </a:lnTo>
                <a:lnTo>
                  <a:pt x="5485762" y="6392885"/>
                </a:lnTo>
                <a:lnTo>
                  <a:pt x="5481952" y="6407490"/>
                </a:lnTo>
                <a:lnTo>
                  <a:pt x="5477507" y="6422411"/>
                </a:lnTo>
                <a:lnTo>
                  <a:pt x="5472745" y="6436698"/>
                </a:lnTo>
                <a:lnTo>
                  <a:pt x="5467665" y="6450985"/>
                </a:lnTo>
                <a:lnTo>
                  <a:pt x="5462267" y="6465272"/>
                </a:lnTo>
                <a:lnTo>
                  <a:pt x="5456552" y="6479241"/>
                </a:lnTo>
                <a:lnTo>
                  <a:pt x="5450520" y="6493210"/>
                </a:lnTo>
                <a:lnTo>
                  <a:pt x="5444170" y="6506862"/>
                </a:lnTo>
                <a:lnTo>
                  <a:pt x="5437502" y="6520197"/>
                </a:lnTo>
                <a:lnTo>
                  <a:pt x="5430517" y="6533531"/>
                </a:lnTo>
                <a:lnTo>
                  <a:pt x="5423215" y="6546548"/>
                </a:lnTo>
                <a:lnTo>
                  <a:pt x="5415595" y="6559247"/>
                </a:lnTo>
                <a:lnTo>
                  <a:pt x="5407657" y="6572264"/>
                </a:lnTo>
                <a:lnTo>
                  <a:pt x="5399402" y="6584646"/>
                </a:lnTo>
                <a:lnTo>
                  <a:pt x="5390830" y="6597028"/>
                </a:lnTo>
                <a:lnTo>
                  <a:pt x="5381940" y="6609092"/>
                </a:lnTo>
                <a:lnTo>
                  <a:pt x="5373367" y="6620839"/>
                </a:lnTo>
                <a:lnTo>
                  <a:pt x="5363842" y="6632269"/>
                </a:lnTo>
                <a:lnTo>
                  <a:pt x="5354000" y="6643698"/>
                </a:lnTo>
                <a:lnTo>
                  <a:pt x="5344157" y="6654810"/>
                </a:lnTo>
                <a:lnTo>
                  <a:pt x="5333997" y="6665922"/>
                </a:lnTo>
                <a:lnTo>
                  <a:pt x="5323520" y="6676082"/>
                </a:lnTo>
                <a:lnTo>
                  <a:pt x="5313360" y="6686559"/>
                </a:lnTo>
                <a:lnTo>
                  <a:pt x="5302247" y="6696718"/>
                </a:lnTo>
                <a:lnTo>
                  <a:pt x="5291135" y="6706560"/>
                </a:lnTo>
                <a:lnTo>
                  <a:pt x="5279705" y="6716402"/>
                </a:lnTo>
                <a:lnTo>
                  <a:pt x="5268275" y="6725609"/>
                </a:lnTo>
                <a:lnTo>
                  <a:pt x="5256527" y="6734499"/>
                </a:lnTo>
                <a:lnTo>
                  <a:pt x="5244462" y="6743388"/>
                </a:lnTo>
                <a:lnTo>
                  <a:pt x="5232080" y="6751960"/>
                </a:lnTo>
                <a:lnTo>
                  <a:pt x="5219380" y="6760215"/>
                </a:lnTo>
                <a:lnTo>
                  <a:pt x="5206680" y="6768152"/>
                </a:lnTo>
                <a:lnTo>
                  <a:pt x="5193980" y="6775772"/>
                </a:lnTo>
                <a:lnTo>
                  <a:pt x="5180962" y="6783074"/>
                </a:lnTo>
                <a:lnTo>
                  <a:pt x="5167627" y="6790059"/>
                </a:lnTo>
                <a:lnTo>
                  <a:pt x="5154292" y="6796726"/>
                </a:lnTo>
                <a:lnTo>
                  <a:pt x="5140640" y="6803075"/>
                </a:lnTo>
                <a:lnTo>
                  <a:pt x="5126987" y="6809108"/>
                </a:lnTo>
                <a:lnTo>
                  <a:pt x="5112700" y="6814822"/>
                </a:lnTo>
                <a:lnTo>
                  <a:pt x="5098412" y="6820220"/>
                </a:lnTo>
                <a:lnTo>
                  <a:pt x="5084125" y="6825299"/>
                </a:lnTo>
                <a:lnTo>
                  <a:pt x="5069837" y="6830062"/>
                </a:lnTo>
                <a:lnTo>
                  <a:pt x="5054915" y="6834506"/>
                </a:lnTo>
                <a:lnTo>
                  <a:pt x="5040310" y="6838316"/>
                </a:lnTo>
                <a:lnTo>
                  <a:pt x="5025387" y="6842126"/>
                </a:lnTo>
                <a:lnTo>
                  <a:pt x="5010465" y="6845301"/>
                </a:lnTo>
                <a:lnTo>
                  <a:pt x="4994907" y="6848158"/>
                </a:lnTo>
                <a:lnTo>
                  <a:pt x="4979667" y="6850698"/>
                </a:lnTo>
                <a:lnTo>
                  <a:pt x="4964427" y="6852920"/>
                </a:lnTo>
                <a:lnTo>
                  <a:pt x="4948552" y="6854825"/>
                </a:lnTo>
                <a:lnTo>
                  <a:pt x="4932995" y="6856095"/>
                </a:lnTo>
                <a:lnTo>
                  <a:pt x="4917437" y="6857048"/>
                </a:lnTo>
                <a:lnTo>
                  <a:pt x="4901245" y="6857683"/>
                </a:lnTo>
                <a:lnTo>
                  <a:pt x="4885370" y="6858000"/>
                </a:lnTo>
                <a:lnTo>
                  <a:pt x="619760" y="6858000"/>
                </a:lnTo>
                <a:lnTo>
                  <a:pt x="603885" y="6857683"/>
                </a:lnTo>
                <a:lnTo>
                  <a:pt x="588010" y="6857048"/>
                </a:lnTo>
                <a:lnTo>
                  <a:pt x="572135" y="6856095"/>
                </a:lnTo>
                <a:lnTo>
                  <a:pt x="556578" y="6854825"/>
                </a:lnTo>
                <a:lnTo>
                  <a:pt x="541020" y="6852920"/>
                </a:lnTo>
                <a:lnTo>
                  <a:pt x="525463" y="6850698"/>
                </a:lnTo>
                <a:lnTo>
                  <a:pt x="510223" y="6848158"/>
                </a:lnTo>
                <a:lnTo>
                  <a:pt x="494983" y="6845301"/>
                </a:lnTo>
                <a:lnTo>
                  <a:pt x="479743" y="6842126"/>
                </a:lnTo>
                <a:lnTo>
                  <a:pt x="465138" y="6838316"/>
                </a:lnTo>
                <a:lnTo>
                  <a:pt x="450215" y="6834506"/>
                </a:lnTo>
                <a:lnTo>
                  <a:pt x="435610" y="6830062"/>
                </a:lnTo>
                <a:lnTo>
                  <a:pt x="421005" y="6825299"/>
                </a:lnTo>
                <a:lnTo>
                  <a:pt x="406718" y="6820220"/>
                </a:lnTo>
                <a:lnTo>
                  <a:pt x="392748" y="6814822"/>
                </a:lnTo>
                <a:lnTo>
                  <a:pt x="378460" y="6809108"/>
                </a:lnTo>
                <a:lnTo>
                  <a:pt x="364808" y="6803075"/>
                </a:lnTo>
                <a:lnTo>
                  <a:pt x="351155" y="6796726"/>
                </a:lnTo>
                <a:lnTo>
                  <a:pt x="337820" y="6790059"/>
                </a:lnTo>
                <a:lnTo>
                  <a:pt x="324485" y="6783074"/>
                </a:lnTo>
                <a:lnTo>
                  <a:pt x="311468" y="6775772"/>
                </a:lnTo>
                <a:lnTo>
                  <a:pt x="298768" y="6768152"/>
                </a:lnTo>
                <a:lnTo>
                  <a:pt x="286068" y="6760215"/>
                </a:lnTo>
                <a:lnTo>
                  <a:pt x="273050" y="6751960"/>
                </a:lnTo>
                <a:lnTo>
                  <a:pt x="260985" y="6743388"/>
                </a:lnTo>
                <a:lnTo>
                  <a:pt x="248920" y="6734499"/>
                </a:lnTo>
                <a:lnTo>
                  <a:pt x="237173" y="6725609"/>
                </a:lnTo>
                <a:lnTo>
                  <a:pt x="225425" y="6716402"/>
                </a:lnTo>
                <a:lnTo>
                  <a:pt x="213995" y="6706560"/>
                </a:lnTo>
                <a:lnTo>
                  <a:pt x="202883" y="6696718"/>
                </a:lnTo>
                <a:lnTo>
                  <a:pt x="192088" y="6686559"/>
                </a:lnTo>
                <a:lnTo>
                  <a:pt x="181610" y="6676082"/>
                </a:lnTo>
                <a:lnTo>
                  <a:pt x="171450" y="6665922"/>
                </a:lnTo>
                <a:lnTo>
                  <a:pt x="160973" y="6654810"/>
                </a:lnTo>
                <a:lnTo>
                  <a:pt x="151130" y="6643698"/>
                </a:lnTo>
                <a:lnTo>
                  <a:pt x="141605" y="6632269"/>
                </a:lnTo>
                <a:lnTo>
                  <a:pt x="132080" y="6620839"/>
                </a:lnTo>
                <a:lnTo>
                  <a:pt x="123190" y="6609092"/>
                </a:lnTo>
                <a:lnTo>
                  <a:pt x="114300" y="6597028"/>
                </a:lnTo>
                <a:lnTo>
                  <a:pt x="105728" y="6584646"/>
                </a:lnTo>
                <a:lnTo>
                  <a:pt x="97473" y="6572264"/>
                </a:lnTo>
                <a:lnTo>
                  <a:pt x="89853" y="6559247"/>
                </a:lnTo>
                <a:lnTo>
                  <a:pt x="82233" y="6546548"/>
                </a:lnTo>
                <a:lnTo>
                  <a:pt x="74613" y="6533531"/>
                </a:lnTo>
                <a:lnTo>
                  <a:pt x="67945" y="6520197"/>
                </a:lnTo>
                <a:lnTo>
                  <a:pt x="60960" y="6506862"/>
                </a:lnTo>
                <a:lnTo>
                  <a:pt x="54928" y="6493210"/>
                </a:lnTo>
                <a:lnTo>
                  <a:pt x="48578" y="6479241"/>
                </a:lnTo>
                <a:lnTo>
                  <a:pt x="43180" y="6465272"/>
                </a:lnTo>
                <a:lnTo>
                  <a:pt x="37465" y="6450985"/>
                </a:lnTo>
                <a:lnTo>
                  <a:pt x="32703" y="6436698"/>
                </a:lnTo>
                <a:lnTo>
                  <a:pt x="27623" y="6422411"/>
                </a:lnTo>
                <a:lnTo>
                  <a:pt x="23495" y="6407490"/>
                </a:lnTo>
                <a:lnTo>
                  <a:pt x="19685" y="6392885"/>
                </a:lnTo>
                <a:lnTo>
                  <a:pt x="15875" y="6377963"/>
                </a:lnTo>
                <a:lnTo>
                  <a:pt x="12700" y="6363042"/>
                </a:lnTo>
                <a:lnTo>
                  <a:pt x="9843" y="6347485"/>
                </a:lnTo>
                <a:lnTo>
                  <a:pt x="7303" y="6332246"/>
                </a:lnTo>
                <a:lnTo>
                  <a:pt x="4763" y="6317006"/>
                </a:lnTo>
                <a:lnTo>
                  <a:pt x="3175" y="6301132"/>
                </a:lnTo>
                <a:lnTo>
                  <a:pt x="1905" y="6285575"/>
                </a:lnTo>
                <a:lnTo>
                  <a:pt x="953" y="6270019"/>
                </a:lnTo>
                <a:lnTo>
                  <a:pt x="318" y="6253827"/>
                </a:lnTo>
                <a:lnTo>
                  <a:pt x="0" y="6237953"/>
                </a:lnTo>
                <a:lnTo>
                  <a:pt x="0" y="915326"/>
                </a:lnTo>
                <a:lnTo>
                  <a:pt x="318" y="899451"/>
                </a:lnTo>
                <a:lnTo>
                  <a:pt x="953" y="883577"/>
                </a:lnTo>
                <a:lnTo>
                  <a:pt x="1905" y="867703"/>
                </a:lnTo>
                <a:lnTo>
                  <a:pt x="3175" y="852146"/>
                </a:lnTo>
                <a:lnTo>
                  <a:pt x="4763" y="836589"/>
                </a:lnTo>
                <a:lnTo>
                  <a:pt x="7303" y="821033"/>
                </a:lnTo>
                <a:lnTo>
                  <a:pt x="9843" y="805793"/>
                </a:lnTo>
                <a:lnTo>
                  <a:pt x="12700" y="790554"/>
                </a:lnTo>
                <a:lnTo>
                  <a:pt x="15875" y="775315"/>
                </a:lnTo>
                <a:lnTo>
                  <a:pt x="19685" y="760393"/>
                </a:lnTo>
                <a:lnTo>
                  <a:pt x="23495" y="745789"/>
                </a:lnTo>
                <a:lnTo>
                  <a:pt x="27623" y="731184"/>
                </a:lnTo>
                <a:lnTo>
                  <a:pt x="32703" y="716580"/>
                </a:lnTo>
                <a:lnTo>
                  <a:pt x="37465" y="702293"/>
                </a:lnTo>
                <a:lnTo>
                  <a:pt x="43180" y="688007"/>
                </a:lnTo>
                <a:lnTo>
                  <a:pt x="48578" y="674037"/>
                </a:lnTo>
                <a:lnTo>
                  <a:pt x="54928" y="660068"/>
                </a:lnTo>
                <a:lnTo>
                  <a:pt x="60960" y="646416"/>
                </a:lnTo>
                <a:lnTo>
                  <a:pt x="67945" y="633082"/>
                </a:lnTo>
                <a:lnTo>
                  <a:pt x="74613" y="619747"/>
                </a:lnTo>
                <a:lnTo>
                  <a:pt x="82233" y="606731"/>
                </a:lnTo>
                <a:lnTo>
                  <a:pt x="89853" y="594031"/>
                </a:lnTo>
                <a:lnTo>
                  <a:pt x="97473" y="581332"/>
                </a:lnTo>
                <a:lnTo>
                  <a:pt x="105728" y="568950"/>
                </a:lnTo>
                <a:lnTo>
                  <a:pt x="114300" y="556568"/>
                </a:lnTo>
                <a:lnTo>
                  <a:pt x="123190" y="544504"/>
                </a:lnTo>
                <a:lnTo>
                  <a:pt x="132080" y="532757"/>
                </a:lnTo>
                <a:lnTo>
                  <a:pt x="141605" y="521327"/>
                </a:lnTo>
                <a:lnTo>
                  <a:pt x="151130" y="509898"/>
                </a:lnTo>
                <a:lnTo>
                  <a:pt x="160973" y="498786"/>
                </a:lnTo>
                <a:lnTo>
                  <a:pt x="171450" y="487674"/>
                </a:lnTo>
                <a:lnTo>
                  <a:pt x="181610" y="477197"/>
                </a:lnTo>
                <a:lnTo>
                  <a:pt x="192088" y="466720"/>
                </a:lnTo>
                <a:lnTo>
                  <a:pt x="202883" y="456560"/>
                </a:lnTo>
                <a:lnTo>
                  <a:pt x="213995" y="446718"/>
                </a:lnTo>
                <a:lnTo>
                  <a:pt x="225425" y="436876"/>
                </a:lnTo>
                <a:lnTo>
                  <a:pt x="237173" y="427669"/>
                </a:lnTo>
                <a:lnTo>
                  <a:pt x="248920" y="418780"/>
                </a:lnTo>
                <a:lnTo>
                  <a:pt x="260985" y="409890"/>
                </a:lnTo>
                <a:lnTo>
                  <a:pt x="273050" y="401318"/>
                </a:lnTo>
                <a:lnTo>
                  <a:pt x="286068" y="393381"/>
                </a:lnTo>
                <a:lnTo>
                  <a:pt x="298768" y="385126"/>
                </a:lnTo>
                <a:lnTo>
                  <a:pt x="311468" y="377507"/>
                </a:lnTo>
                <a:lnTo>
                  <a:pt x="324485" y="370522"/>
                </a:lnTo>
                <a:lnTo>
                  <a:pt x="337820" y="363220"/>
                </a:lnTo>
                <a:lnTo>
                  <a:pt x="351155" y="356870"/>
                </a:lnTo>
                <a:lnTo>
                  <a:pt x="364808" y="350203"/>
                </a:lnTo>
                <a:lnTo>
                  <a:pt x="378460" y="344171"/>
                </a:lnTo>
                <a:lnTo>
                  <a:pt x="392748" y="338456"/>
                </a:lnTo>
                <a:lnTo>
                  <a:pt x="406718" y="333059"/>
                </a:lnTo>
                <a:lnTo>
                  <a:pt x="421005" y="327979"/>
                </a:lnTo>
                <a:lnTo>
                  <a:pt x="435610" y="323534"/>
                </a:lnTo>
                <a:lnTo>
                  <a:pt x="450215" y="318772"/>
                </a:lnTo>
                <a:lnTo>
                  <a:pt x="465138" y="314962"/>
                </a:lnTo>
                <a:lnTo>
                  <a:pt x="479743" y="311471"/>
                </a:lnTo>
                <a:lnTo>
                  <a:pt x="494983" y="307977"/>
                </a:lnTo>
                <a:lnTo>
                  <a:pt x="510223" y="305120"/>
                </a:lnTo>
                <a:lnTo>
                  <a:pt x="525463" y="302581"/>
                </a:lnTo>
                <a:lnTo>
                  <a:pt x="541020" y="300676"/>
                </a:lnTo>
                <a:lnTo>
                  <a:pt x="556578" y="298771"/>
                </a:lnTo>
                <a:lnTo>
                  <a:pt x="572135" y="297183"/>
                </a:lnTo>
                <a:lnTo>
                  <a:pt x="588010" y="296231"/>
                </a:lnTo>
                <a:lnTo>
                  <a:pt x="603885" y="295596"/>
                </a:lnTo>
                <a:lnTo>
                  <a:pt x="619760" y="295278"/>
                </a:lnTo>
                <a:lnTo>
                  <a:pt x="1639884" y="295278"/>
                </a:lnTo>
                <a:lnTo>
                  <a:pt x="1639884" y="179388"/>
                </a:lnTo>
                <a:lnTo>
                  <a:pt x="2125900" y="179388"/>
                </a:lnTo>
                <a:lnTo>
                  <a:pt x="203834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35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A5FD6A55-9111-99F7-88FE-11E58553224B}"/>
              </a:ext>
            </a:extLst>
          </p:cNvPr>
          <p:cNvSpPr/>
          <p:nvPr/>
        </p:nvSpPr>
        <p:spPr>
          <a:xfrm>
            <a:off x="6526532" y="2031366"/>
            <a:ext cx="1769745" cy="1769745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82A371"/>
            </a:solidFill>
            <a:prstDash val="solid"/>
            <a:miter/>
          </a:ln>
          <a:effectLst>
            <a:outerShdw dist="63500" dir="5400000" algn="t" rotWithShape="0">
              <a:srgbClr val="799B69">
                <a:alpha val="4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1">
              <a:solidFill>
                <a:srgbClr val="263238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7" name="KSO_Shape" descr="D:\51PPT模板网\51pptmoban.com\图片001.jpg">
            <a:extLst>
              <a:ext uri="{FF2B5EF4-FFF2-40B4-BE49-F238E27FC236}">
                <a16:creationId xmlns:a16="http://schemas.microsoft.com/office/drawing/2014/main" id="{E14E39B5-8E90-4C54-2E45-0D709345C678}"/>
              </a:ext>
            </a:extLst>
          </p:cNvPr>
          <p:cNvSpPr/>
          <p:nvPr/>
        </p:nvSpPr>
        <p:spPr bwMode="auto">
          <a:xfrm>
            <a:off x="7020560" y="2517776"/>
            <a:ext cx="781051" cy="795655"/>
          </a:xfrm>
          <a:custGeom>
            <a:avLst/>
            <a:gdLst>
              <a:gd name="T0" fmla="*/ 1088909 w 1944688"/>
              <a:gd name="T1" fmla="*/ 1478020 h 1979613"/>
              <a:gd name="T2" fmla="*/ 1105805 w 1944688"/>
              <a:gd name="T3" fmla="*/ 1615987 h 1979613"/>
              <a:gd name="T4" fmla="*/ 979564 w 1944688"/>
              <a:gd name="T5" fmla="*/ 1431925 h 1979613"/>
              <a:gd name="T6" fmla="*/ 811133 w 1944688"/>
              <a:gd name="T7" fmla="*/ 1321868 h 1979613"/>
              <a:gd name="T8" fmla="*/ 770571 w 1944688"/>
              <a:gd name="T9" fmla="*/ 1208449 h 1979613"/>
              <a:gd name="T10" fmla="*/ 827928 w 1944688"/>
              <a:gd name="T11" fmla="*/ 1109921 h 1979613"/>
              <a:gd name="T12" fmla="*/ 1112606 w 1944688"/>
              <a:gd name="T13" fmla="*/ 674053 h 1979613"/>
              <a:gd name="T14" fmla="*/ 1149350 w 1944688"/>
              <a:gd name="T15" fmla="*/ 766128 h 1979613"/>
              <a:gd name="T16" fmla="*/ 1085682 w 1944688"/>
              <a:gd name="T17" fmla="*/ 922338 h 1979613"/>
              <a:gd name="T18" fmla="*/ 916605 w 1944688"/>
              <a:gd name="T19" fmla="*/ 541568 h 1979613"/>
              <a:gd name="T20" fmla="*/ 864200 w 1944688"/>
              <a:gd name="T21" fmla="*/ 1004409 h 1979613"/>
              <a:gd name="T22" fmla="*/ 743510 w 1944688"/>
              <a:gd name="T23" fmla="*/ 1114247 h 1979613"/>
              <a:gd name="T24" fmla="*/ 749545 w 1944688"/>
              <a:gd name="T25" fmla="*/ 1320271 h 1979613"/>
              <a:gd name="T26" fmla="*/ 863882 w 1944688"/>
              <a:gd name="T27" fmla="*/ 1423442 h 1979613"/>
              <a:gd name="T28" fmla="*/ 1035388 w 1944688"/>
              <a:gd name="T29" fmla="*/ 1692004 h 1979613"/>
              <a:gd name="T30" fmla="*/ 1135434 w 1944688"/>
              <a:gd name="T31" fmla="*/ 1598357 h 1979613"/>
              <a:gd name="T32" fmla="*/ 1087158 w 1944688"/>
              <a:gd name="T33" fmla="*/ 1425029 h 1979613"/>
              <a:gd name="T34" fmla="*/ 1029672 w 1944688"/>
              <a:gd name="T35" fmla="*/ 1070121 h 1979613"/>
              <a:gd name="T36" fmla="*/ 1170370 w 1944688"/>
              <a:gd name="T37" fmla="*/ 968220 h 1979613"/>
              <a:gd name="T38" fmla="*/ 1219598 w 1944688"/>
              <a:gd name="T39" fmla="*/ 767275 h 1979613"/>
              <a:gd name="T40" fmla="*/ 1157348 w 1944688"/>
              <a:gd name="T41" fmla="*/ 597122 h 1979613"/>
              <a:gd name="T42" fmla="*/ 995370 w 1944688"/>
              <a:gd name="T43" fmla="*/ 529823 h 1979613"/>
              <a:gd name="T44" fmla="*/ 888020 w 1944688"/>
              <a:gd name="T45" fmla="*/ 312370 h 1979613"/>
              <a:gd name="T46" fmla="*/ 871505 w 1944688"/>
              <a:gd name="T47" fmla="*/ 408875 h 1979613"/>
              <a:gd name="T48" fmla="*/ 969327 w 1944688"/>
              <a:gd name="T49" fmla="*/ 472999 h 1979613"/>
              <a:gd name="T50" fmla="*/ 1059209 w 1944688"/>
              <a:gd name="T51" fmla="*/ 399351 h 1979613"/>
              <a:gd name="T52" fmla="*/ 1026813 w 1944688"/>
              <a:gd name="T53" fmla="*/ 299037 h 1979613"/>
              <a:gd name="T54" fmla="*/ 1190379 w 1944688"/>
              <a:gd name="T55" fmla="*/ 1270 h 1979613"/>
              <a:gd name="T56" fmla="*/ 1266286 w 1944688"/>
              <a:gd name="T57" fmla="*/ 52379 h 1979613"/>
              <a:gd name="T58" fmla="*/ 1285978 w 1944688"/>
              <a:gd name="T59" fmla="*/ 375543 h 1979613"/>
              <a:gd name="T60" fmla="*/ 1339335 w 1944688"/>
              <a:gd name="T61" fmla="*/ 412367 h 1979613"/>
              <a:gd name="T62" fmla="*/ 1627402 w 1944688"/>
              <a:gd name="T63" fmla="*/ 266975 h 1979613"/>
              <a:gd name="T64" fmla="*/ 1713155 w 1944688"/>
              <a:gd name="T65" fmla="*/ 299037 h 1979613"/>
              <a:gd name="T66" fmla="*/ 1944688 w 1944688"/>
              <a:gd name="T67" fmla="*/ 730768 h 1979613"/>
              <a:gd name="T68" fmla="*/ 1900224 w 1944688"/>
              <a:gd name="T69" fmla="*/ 811083 h 1979613"/>
              <a:gd name="T70" fmla="*/ 1646458 w 1944688"/>
              <a:gd name="T71" fmla="*/ 985997 h 1979613"/>
              <a:gd name="T72" fmla="*/ 1891013 w 1944688"/>
              <a:gd name="T73" fmla="*/ 1162499 h 1979613"/>
              <a:gd name="T74" fmla="*/ 1943735 w 1944688"/>
              <a:gd name="T75" fmla="*/ 1238369 h 1979613"/>
              <a:gd name="T76" fmla="*/ 1720142 w 1944688"/>
              <a:gd name="T77" fmla="*/ 1672640 h 1979613"/>
              <a:gd name="T78" fmla="*/ 1637883 w 1944688"/>
              <a:gd name="T79" fmla="*/ 1712956 h 1979613"/>
              <a:gd name="T80" fmla="*/ 1347910 w 1944688"/>
              <a:gd name="T81" fmla="*/ 1568199 h 1979613"/>
              <a:gd name="T82" fmla="*/ 1289471 w 1944688"/>
              <a:gd name="T83" fmla="*/ 1595817 h 1979613"/>
              <a:gd name="T84" fmla="*/ 1271050 w 1944688"/>
              <a:gd name="T85" fmla="*/ 1918028 h 1979613"/>
              <a:gd name="T86" fmla="*/ 1200542 w 1944688"/>
              <a:gd name="T87" fmla="*/ 1976121 h 1979613"/>
              <a:gd name="T88" fmla="*/ 710797 w 1944688"/>
              <a:gd name="T89" fmla="*/ 1960884 h 1979613"/>
              <a:gd name="T90" fmla="*/ 663474 w 1944688"/>
              <a:gd name="T91" fmla="*/ 1882156 h 1979613"/>
              <a:gd name="T92" fmla="*/ 638384 w 1944688"/>
              <a:gd name="T93" fmla="*/ 1574866 h 1979613"/>
              <a:gd name="T94" fmla="*/ 363339 w 1944688"/>
              <a:gd name="T95" fmla="*/ 1698353 h 1979613"/>
              <a:gd name="T96" fmla="*/ 271551 w 1944688"/>
              <a:gd name="T97" fmla="*/ 1705655 h 1979613"/>
              <a:gd name="T98" fmla="*/ 6987 w 1944688"/>
              <a:gd name="T99" fmla="*/ 1295510 h 1979613"/>
              <a:gd name="T100" fmla="*/ 13339 w 1944688"/>
              <a:gd name="T101" fmla="*/ 1204402 h 1979613"/>
              <a:gd name="T102" fmla="*/ 283303 w 1944688"/>
              <a:gd name="T103" fmla="*/ 1025361 h 1979613"/>
              <a:gd name="T104" fmla="*/ 288702 w 1944688"/>
              <a:gd name="T105" fmla="*/ 960601 h 1979613"/>
              <a:gd name="T106" fmla="*/ 18739 w 1944688"/>
              <a:gd name="T107" fmla="*/ 784100 h 1979613"/>
              <a:gd name="T108" fmla="*/ 3811 w 1944688"/>
              <a:gd name="T109" fmla="*/ 693944 h 1979613"/>
              <a:gd name="T110" fmla="*/ 261706 w 1944688"/>
              <a:gd name="T111" fmla="*/ 277768 h 1979613"/>
              <a:gd name="T112" fmla="*/ 353493 w 1944688"/>
              <a:gd name="T113" fmla="*/ 276181 h 1979613"/>
              <a:gd name="T114" fmla="*/ 632032 w 1944688"/>
              <a:gd name="T115" fmla="*/ 407922 h 1979613"/>
              <a:gd name="T116" fmla="*/ 663157 w 1944688"/>
              <a:gd name="T117" fmla="*/ 108250 h 1979613"/>
              <a:gd name="T118" fmla="*/ 702540 w 1944688"/>
              <a:gd name="T119" fmla="*/ 24761 h 1979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944688" h="1979613">
                <a:moveTo>
                  <a:pt x="979564" y="1431925"/>
                </a:moveTo>
                <a:lnTo>
                  <a:pt x="987534" y="1431925"/>
                </a:lnTo>
                <a:lnTo>
                  <a:pt x="995504" y="1432561"/>
                </a:lnTo>
                <a:lnTo>
                  <a:pt x="1003474" y="1433515"/>
                </a:lnTo>
                <a:lnTo>
                  <a:pt x="1011443" y="1435104"/>
                </a:lnTo>
                <a:lnTo>
                  <a:pt x="1023238" y="1437647"/>
                </a:lnTo>
                <a:lnTo>
                  <a:pt x="1029614" y="1439237"/>
                </a:lnTo>
                <a:lnTo>
                  <a:pt x="1035352" y="1441144"/>
                </a:lnTo>
                <a:lnTo>
                  <a:pt x="1041091" y="1443687"/>
                </a:lnTo>
                <a:lnTo>
                  <a:pt x="1046829" y="1445913"/>
                </a:lnTo>
                <a:lnTo>
                  <a:pt x="1052886" y="1449092"/>
                </a:lnTo>
                <a:lnTo>
                  <a:pt x="1058305" y="1452271"/>
                </a:lnTo>
                <a:lnTo>
                  <a:pt x="1063725" y="1455450"/>
                </a:lnTo>
                <a:lnTo>
                  <a:pt x="1069463" y="1459264"/>
                </a:lnTo>
                <a:lnTo>
                  <a:pt x="1074563" y="1463397"/>
                </a:lnTo>
                <a:lnTo>
                  <a:pt x="1079664" y="1467847"/>
                </a:lnTo>
                <a:lnTo>
                  <a:pt x="1084127" y="1472616"/>
                </a:lnTo>
                <a:lnTo>
                  <a:pt x="1088909" y="1478020"/>
                </a:lnTo>
                <a:lnTo>
                  <a:pt x="1093372" y="1484060"/>
                </a:lnTo>
                <a:lnTo>
                  <a:pt x="1097198" y="1489782"/>
                </a:lnTo>
                <a:lnTo>
                  <a:pt x="1101023" y="1496458"/>
                </a:lnTo>
                <a:lnTo>
                  <a:pt x="1104848" y="1503770"/>
                </a:lnTo>
                <a:lnTo>
                  <a:pt x="1107399" y="1511081"/>
                </a:lnTo>
                <a:lnTo>
                  <a:pt x="1110268" y="1519029"/>
                </a:lnTo>
                <a:lnTo>
                  <a:pt x="1112499" y="1526658"/>
                </a:lnTo>
                <a:lnTo>
                  <a:pt x="1114093" y="1535559"/>
                </a:lnTo>
                <a:lnTo>
                  <a:pt x="1115687" y="1544142"/>
                </a:lnTo>
                <a:lnTo>
                  <a:pt x="1116962" y="1553043"/>
                </a:lnTo>
                <a:lnTo>
                  <a:pt x="1117600" y="1561627"/>
                </a:lnTo>
                <a:lnTo>
                  <a:pt x="1117600" y="1570210"/>
                </a:lnTo>
                <a:lnTo>
                  <a:pt x="1117281" y="1578475"/>
                </a:lnTo>
                <a:lnTo>
                  <a:pt x="1116006" y="1586740"/>
                </a:lnTo>
                <a:lnTo>
                  <a:pt x="1114412" y="1594688"/>
                </a:lnTo>
                <a:lnTo>
                  <a:pt x="1112181" y="1601999"/>
                </a:lnTo>
                <a:lnTo>
                  <a:pt x="1109311" y="1609311"/>
                </a:lnTo>
                <a:lnTo>
                  <a:pt x="1105805" y="1615987"/>
                </a:lnTo>
                <a:lnTo>
                  <a:pt x="1102298" y="1622027"/>
                </a:lnTo>
                <a:lnTo>
                  <a:pt x="1098154" y="1628385"/>
                </a:lnTo>
                <a:lnTo>
                  <a:pt x="1093372" y="1633789"/>
                </a:lnTo>
                <a:lnTo>
                  <a:pt x="1088590" y="1638875"/>
                </a:lnTo>
                <a:lnTo>
                  <a:pt x="1083490" y="1643644"/>
                </a:lnTo>
                <a:lnTo>
                  <a:pt x="1078389" y="1648094"/>
                </a:lnTo>
                <a:lnTo>
                  <a:pt x="1072970" y="1651909"/>
                </a:lnTo>
                <a:lnTo>
                  <a:pt x="1067231" y="1655406"/>
                </a:lnTo>
                <a:lnTo>
                  <a:pt x="1061812" y="1658903"/>
                </a:lnTo>
                <a:lnTo>
                  <a:pt x="1056074" y="1662082"/>
                </a:lnTo>
                <a:lnTo>
                  <a:pt x="1044279" y="1667486"/>
                </a:lnTo>
                <a:lnTo>
                  <a:pt x="1032483" y="1672254"/>
                </a:lnTo>
                <a:lnTo>
                  <a:pt x="1020051" y="1676705"/>
                </a:lnTo>
                <a:lnTo>
                  <a:pt x="1005067" y="1680520"/>
                </a:lnTo>
                <a:lnTo>
                  <a:pt x="990084" y="1683698"/>
                </a:lnTo>
                <a:lnTo>
                  <a:pt x="975420" y="1685924"/>
                </a:lnTo>
                <a:lnTo>
                  <a:pt x="960437" y="1687513"/>
                </a:lnTo>
                <a:lnTo>
                  <a:pt x="979564" y="1431925"/>
                </a:lnTo>
                <a:close/>
                <a:moveTo>
                  <a:pt x="913172" y="1082675"/>
                </a:moveTo>
                <a:lnTo>
                  <a:pt x="935037" y="1374775"/>
                </a:lnTo>
                <a:lnTo>
                  <a:pt x="923312" y="1373508"/>
                </a:lnTo>
                <a:lnTo>
                  <a:pt x="911587" y="1371924"/>
                </a:lnTo>
                <a:lnTo>
                  <a:pt x="899545" y="1369706"/>
                </a:lnTo>
                <a:lnTo>
                  <a:pt x="887820" y="1366538"/>
                </a:lnTo>
                <a:lnTo>
                  <a:pt x="875778" y="1363053"/>
                </a:lnTo>
                <a:lnTo>
                  <a:pt x="864370" y="1358301"/>
                </a:lnTo>
                <a:lnTo>
                  <a:pt x="858349" y="1355767"/>
                </a:lnTo>
                <a:lnTo>
                  <a:pt x="852962" y="1353232"/>
                </a:lnTo>
                <a:lnTo>
                  <a:pt x="847258" y="1350064"/>
                </a:lnTo>
                <a:lnTo>
                  <a:pt x="841554" y="1346896"/>
                </a:lnTo>
                <a:lnTo>
                  <a:pt x="836484" y="1343411"/>
                </a:lnTo>
                <a:lnTo>
                  <a:pt x="831097" y="1339609"/>
                </a:lnTo>
                <a:lnTo>
                  <a:pt x="826027" y="1335491"/>
                </a:lnTo>
                <a:lnTo>
                  <a:pt x="820956" y="1331372"/>
                </a:lnTo>
                <a:lnTo>
                  <a:pt x="816203" y="1326620"/>
                </a:lnTo>
                <a:lnTo>
                  <a:pt x="811133" y="1321868"/>
                </a:lnTo>
                <a:lnTo>
                  <a:pt x="806696" y="1316482"/>
                </a:lnTo>
                <a:lnTo>
                  <a:pt x="802577" y="1311413"/>
                </a:lnTo>
                <a:lnTo>
                  <a:pt x="798140" y="1305394"/>
                </a:lnTo>
                <a:lnTo>
                  <a:pt x="794338" y="1299691"/>
                </a:lnTo>
                <a:lnTo>
                  <a:pt x="790535" y="1293355"/>
                </a:lnTo>
                <a:lnTo>
                  <a:pt x="787366" y="1287019"/>
                </a:lnTo>
                <a:lnTo>
                  <a:pt x="784197" y="1280365"/>
                </a:lnTo>
                <a:lnTo>
                  <a:pt x="781028" y="1273396"/>
                </a:lnTo>
                <a:lnTo>
                  <a:pt x="778176" y="1266426"/>
                </a:lnTo>
                <a:lnTo>
                  <a:pt x="775958" y="1259456"/>
                </a:lnTo>
                <a:lnTo>
                  <a:pt x="774057" y="1251852"/>
                </a:lnTo>
                <a:lnTo>
                  <a:pt x="772472" y="1244566"/>
                </a:lnTo>
                <a:lnTo>
                  <a:pt x="771205" y="1236962"/>
                </a:lnTo>
                <a:lnTo>
                  <a:pt x="770571" y="1230943"/>
                </a:lnTo>
                <a:lnTo>
                  <a:pt x="770571" y="1228408"/>
                </a:lnTo>
                <a:lnTo>
                  <a:pt x="769937" y="1224290"/>
                </a:lnTo>
                <a:lnTo>
                  <a:pt x="769937" y="1216370"/>
                </a:lnTo>
                <a:lnTo>
                  <a:pt x="770571" y="1208449"/>
                </a:lnTo>
                <a:lnTo>
                  <a:pt x="771205" y="1201163"/>
                </a:lnTo>
                <a:lnTo>
                  <a:pt x="772472" y="1193559"/>
                </a:lnTo>
                <a:lnTo>
                  <a:pt x="773740" y="1186589"/>
                </a:lnTo>
                <a:lnTo>
                  <a:pt x="775641" y="1179936"/>
                </a:lnTo>
                <a:lnTo>
                  <a:pt x="777542" y="1173283"/>
                </a:lnTo>
                <a:lnTo>
                  <a:pt x="779761" y="1166947"/>
                </a:lnTo>
                <a:lnTo>
                  <a:pt x="782296" y="1160928"/>
                </a:lnTo>
                <a:lnTo>
                  <a:pt x="785465" y="1154908"/>
                </a:lnTo>
                <a:lnTo>
                  <a:pt x="788317" y="1149522"/>
                </a:lnTo>
                <a:lnTo>
                  <a:pt x="792119" y="1144137"/>
                </a:lnTo>
                <a:lnTo>
                  <a:pt x="795922" y="1139068"/>
                </a:lnTo>
                <a:lnTo>
                  <a:pt x="799725" y="1134315"/>
                </a:lnTo>
                <a:lnTo>
                  <a:pt x="804161" y="1129563"/>
                </a:lnTo>
                <a:lnTo>
                  <a:pt x="808281" y="1124811"/>
                </a:lnTo>
                <a:lnTo>
                  <a:pt x="813034" y="1121009"/>
                </a:lnTo>
                <a:lnTo>
                  <a:pt x="818104" y="1116891"/>
                </a:lnTo>
                <a:lnTo>
                  <a:pt x="822858" y="1113406"/>
                </a:lnTo>
                <a:lnTo>
                  <a:pt x="827928" y="1109921"/>
                </a:lnTo>
                <a:lnTo>
                  <a:pt x="833315" y="1106753"/>
                </a:lnTo>
                <a:lnTo>
                  <a:pt x="844089" y="1101367"/>
                </a:lnTo>
                <a:lnTo>
                  <a:pt x="854864" y="1096298"/>
                </a:lnTo>
                <a:lnTo>
                  <a:pt x="866272" y="1092496"/>
                </a:lnTo>
                <a:lnTo>
                  <a:pt x="877680" y="1089011"/>
                </a:lnTo>
                <a:lnTo>
                  <a:pt x="889405" y="1086160"/>
                </a:lnTo>
                <a:lnTo>
                  <a:pt x="901130" y="1084259"/>
                </a:lnTo>
                <a:lnTo>
                  <a:pt x="913172" y="1082675"/>
                </a:lnTo>
                <a:close/>
                <a:moveTo>
                  <a:pt x="1039752" y="628650"/>
                </a:moveTo>
                <a:lnTo>
                  <a:pt x="1050839" y="632778"/>
                </a:lnTo>
                <a:lnTo>
                  <a:pt x="1061292" y="637858"/>
                </a:lnTo>
                <a:lnTo>
                  <a:pt x="1072695" y="643890"/>
                </a:lnTo>
                <a:lnTo>
                  <a:pt x="1083148" y="650240"/>
                </a:lnTo>
                <a:lnTo>
                  <a:pt x="1093601" y="657225"/>
                </a:lnTo>
                <a:lnTo>
                  <a:pt x="1098986" y="661035"/>
                </a:lnTo>
                <a:lnTo>
                  <a:pt x="1103420" y="665163"/>
                </a:lnTo>
                <a:lnTo>
                  <a:pt x="1108172" y="669290"/>
                </a:lnTo>
                <a:lnTo>
                  <a:pt x="1112606" y="674053"/>
                </a:lnTo>
                <a:lnTo>
                  <a:pt x="1116724" y="678498"/>
                </a:lnTo>
                <a:lnTo>
                  <a:pt x="1121159" y="682943"/>
                </a:lnTo>
                <a:lnTo>
                  <a:pt x="1124960" y="687705"/>
                </a:lnTo>
                <a:lnTo>
                  <a:pt x="1128444" y="692785"/>
                </a:lnTo>
                <a:lnTo>
                  <a:pt x="1131612" y="697865"/>
                </a:lnTo>
                <a:lnTo>
                  <a:pt x="1134779" y="703580"/>
                </a:lnTo>
                <a:lnTo>
                  <a:pt x="1137630" y="708660"/>
                </a:lnTo>
                <a:lnTo>
                  <a:pt x="1139847" y="714058"/>
                </a:lnTo>
                <a:lnTo>
                  <a:pt x="1141748" y="719455"/>
                </a:lnTo>
                <a:lnTo>
                  <a:pt x="1143332" y="724853"/>
                </a:lnTo>
                <a:lnTo>
                  <a:pt x="1144915" y="730885"/>
                </a:lnTo>
                <a:lnTo>
                  <a:pt x="1146499" y="736600"/>
                </a:lnTo>
                <a:lnTo>
                  <a:pt x="1147449" y="742950"/>
                </a:lnTo>
                <a:lnTo>
                  <a:pt x="1148083" y="749300"/>
                </a:lnTo>
                <a:lnTo>
                  <a:pt x="1148716" y="755968"/>
                </a:lnTo>
                <a:lnTo>
                  <a:pt x="1148716" y="759143"/>
                </a:lnTo>
                <a:lnTo>
                  <a:pt x="1149350" y="763270"/>
                </a:lnTo>
                <a:lnTo>
                  <a:pt x="1149350" y="766128"/>
                </a:lnTo>
                <a:lnTo>
                  <a:pt x="1149350" y="767715"/>
                </a:lnTo>
                <a:lnTo>
                  <a:pt x="1149350" y="770890"/>
                </a:lnTo>
                <a:lnTo>
                  <a:pt x="1149350" y="778193"/>
                </a:lnTo>
                <a:lnTo>
                  <a:pt x="1148400" y="793115"/>
                </a:lnTo>
                <a:lnTo>
                  <a:pt x="1146816" y="807721"/>
                </a:lnTo>
                <a:lnTo>
                  <a:pt x="1145866" y="814706"/>
                </a:lnTo>
                <a:lnTo>
                  <a:pt x="1144282" y="821691"/>
                </a:lnTo>
                <a:lnTo>
                  <a:pt x="1142698" y="828358"/>
                </a:lnTo>
                <a:lnTo>
                  <a:pt x="1140798" y="835026"/>
                </a:lnTo>
                <a:lnTo>
                  <a:pt x="1136363" y="848043"/>
                </a:lnTo>
                <a:lnTo>
                  <a:pt x="1131295" y="860426"/>
                </a:lnTo>
                <a:lnTo>
                  <a:pt x="1128444" y="866458"/>
                </a:lnTo>
                <a:lnTo>
                  <a:pt x="1125277" y="872173"/>
                </a:lnTo>
                <a:lnTo>
                  <a:pt x="1118625" y="883603"/>
                </a:lnTo>
                <a:lnTo>
                  <a:pt x="1111339" y="894081"/>
                </a:lnTo>
                <a:lnTo>
                  <a:pt x="1103420" y="904558"/>
                </a:lnTo>
                <a:lnTo>
                  <a:pt x="1094868" y="913766"/>
                </a:lnTo>
                <a:lnTo>
                  <a:pt x="1085682" y="922338"/>
                </a:lnTo>
                <a:lnTo>
                  <a:pt x="1076179" y="930593"/>
                </a:lnTo>
                <a:lnTo>
                  <a:pt x="1066360" y="938213"/>
                </a:lnTo>
                <a:lnTo>
                  <a:pt x="1060025" y="942341"/>
                </a:lnTo>
                <a:lnTo>
                  <a:pt x="1054006" y="946786"/>
                </a:lnTo>
                <a:lnTo>
                  <a:pt x="1047671" y="950596"/>
                </a:lnTo>
                <a:lnTo>
                  <a:pt x="1041019" y="954088"/>
                </a:lnTo>
                <a:lnTo>
                  <a:pt x="1027716" y="960756"/>
                </a:lnTo>
                <a:lnTo>
                  <a:pt x="1014412" y="966788"/>
                </a:lnTo>
                <a:lnTo>
                  <a:pt x="1039752" y="628650"/>
                </a:lnTo>
                <a:close/>
                <a:moveTo>
                  <a:pt x="953447" y="529505"/>
                </a:moveTo>
                <a:lnTo>
                  <a:pt x="947094" y="530140"/>
                </a:lnTo>
                <a:lnTo>
                  <a:pt x="941060" y="531410"/>
                </a:lnTo>
                <a:lnTo>
                  <a:pt x="935026" y="532997"/>
                </a:lnTo>
                <a:lnTo>
                  <a:pt x="929309" y="535220"/>
                </a:lnTo>
                <a:lnTo>
                  <a:pt x="928038" y="535220"/>
                </a:lnTo>
                <a:lnTo>
                  <a:pt x="928038" y="535537"/>
                </a:lnTo>
                <a:lnTo>
                  <a:pt x="922004" y="538394"/>
                </a:lnTo>
                <a:lnTo>
                  <a:pt x="916605" y="541568"/>
                </a:lnTo>
                <a:lnTo>
                  <a:pt x="911523" y="545060"/>
                </a:lnTo>
                <a:lnTo>
                  <a:pt x="906441" y="548870"/>
                </a:lnTo>
                <a:lnTo>
                  <a:pt x="901677" y="553314"/>
                </a:lnTo>
                <a:lnTo>
                  <a:pt x="897866" y="557441"/>
                </a:lnTo>
                <a:lnTo>
                  <a:pt x="894055" y="562520"/>
                </a:lnTo>
                <a:lnTo>
                  <a:pt x="890561" y="567917"/>
                </a:lnTo>
                <a:lnTo>
                  <a:pt x="887385" y="573313"/>
                </a:lnTo>
                <a:lnTo>
                  <a:pt x="884527" y="579027"/>
                </a:lnTo>
                <a:lnTo>
                  <a:pt x="882303" y="585059"/>
                </a:lnTo>
                <a:lnTo>
                  <a:pt x="880715" y="590773"/>
                </a:lnTo>
                <a:lnTo>
                  <a:pt x="879127" y="597122"/>
                </a:lnTo>
                <a:lnTo>
                  <a:pt x="878174" y="603789"/>
                </a:lnTo>
                <a:lnTo>
                  <a:pt x="877857" y="610455"/>
                </a:lnTo>
                <a:lnTo>
                  <a:pt x="878174" y="617121"/>
                </a:lnTo>
                <a:lnTo>
                  <a:pt x="906124" y="992029"/>
                </a:lnTo>
                <a:lnTo>
                  <a:pt x="891831" y="995521"/>
                </a:lnTo>
                <a:lnTo>
                  <a:pt x="877539" y="999965"/>
                </a:lnTo>
                <a:lnTo>
                  <a:pt x="864200" y="1004409"/>
                </a:lnTo>
                <a:lnTo>
                  <a:pt x="851178" y="1010123"/>
                </a:lnTo>
                <a:lnTo>
                  <a:pt x="838156" y="1015838"/>
                </a:lnTo>
                <a:lnTo>
                  <a:pt x="831487" y="1019329"/>
                </a:lnTo>
                <a:lnTo>
                  <a:pt x="825452" y="1022821"/>
                </a:lnTo>
                <a:lnTo>
                  <a:pt x="818783" y="1026948"/>
                </a:lnTo>
                <a:lnTo>
                  <a:pt x="812430" y="1031075"/>
                </a:lnTo>
                <a:lnTo>
                  <a:pt x="806078" y="1035519"/>
                </a:lnTo>
                <a:lnTo>
                  <a:pt x="799726" y="1040599"/>
                </a:lnTo>
                <a:lnTo>
                  <a:pt x="793692" y="1045678"/>
                </a:lnTo>
                <a:lnTo>
                  <a:pt x="787340" y="1051074"/>
                </a:lnTo>
                <a:lnTo>
                  <a:pt x="780988" y="1057106"/>
                </a:lnTo>
                <a:lnTo>
                  <a:pt x="775271" y="1063772"/>
                </a:lnTo>
                <a:lnTo>
                  <a:pt x="769236" y="1070756"/>
                </a:lnTo>
                <a:lnTo>
                  <a:pt x="763837" y="1078058"/>
                </a:lnTo>
                <a:lnTo>
                  <a:pt x="757803" y="1086311"/>
                </a:lnTo>
                <a:lnTo>
                  <a:pt x="752721" y="1095200"/>
                </a:lnTo>
                <a:lnTo>
                  <a:pt x="747639" y="1104406"/>
                </a:lnTo>
                <a:lnTo>
                  <a:pt x="743510" y="1114247"/>
                </a:lnTo>
                <a:lnTo>
                  <a:pt x="739064" y="1124723"/>
                </a:lnTo>
                <a:lnTo>
                  <a:pt x="735253" y="1136151"/>
                </a:lnTo>
                <a:lnTo>
                  <a:pt x="732077" y="1147896"/>
                </a:lnTo>
                <a:lnTo>
                  <a:pt x="729218" y="1159959"/>
                </a:lnTo>
                <a:lnTo>
                  <a:pt x="727313" y="1172340"/>
                </a:lnTo>
                <a:lnTo>
                  <a:pt x="726042" y="1185038"/>
                </a:lnTo>
                <a:lnTo>
                  <a:pt x="725407" y="1197736"/>
                </a:lnTo>
                <a:lnTo>
                  <a:pt x="725089" y="1210751"/>
                </a:lnTo>
                <a:lnTo>
                  <a:pt x="725089" y="1223132"/>
                </a:lnTo>
                <a:lnTo>
                  <a:pt x="725407" y="1229481"/>
                </a:lnTo>
                <a:lnTo>
                  <a:pt x="725725" y="1236782"/>
                </a:lnTo>
                <a:lnTo>
                  <a:pt x="727630" y="1251385"/>
                </a:lnTo>
                <a:lnTo>
                  <a:pt x="730171" y="1263765"/>
                </a:lnTo>
                <a:lnTo>
                  <a:pt x="733347" y="1276146"/>
                </a:lnTo>
                <a:lnTo>
                  <a:pt x="736841" y="1287891"/>
                </a:lnTo>
                <a:lnTo>
                  <a:pt x="740652" y="1299002"/>
                </a:lnTo>
                <a:lnTo>
                  <a:pt x="745098" y="1310113"/>
                </a:lnTo>
                <a:lnTo>
                  <a:pt x="749545" y="1320271"/>
                </a:lnTo>
                <a:lnTo>
                  <a:pt x="754309" y="1330112"/>
                </a:lnTo>
                <a:lnTo>
                  <a:pt x="760026" y="1339636"/>
                </a:lnTo>
                <a:lnTo>
                  <a:pt x="765425" y="1348524"/>
                </a:lnTo>
                <a:lnTo>
                  <a:pt x="771142" y="1356778"/>
                </a:lnTo>
                <a:lnTo>
                  <a:pt x="777176" y="1364079"/>
                </a:lnTo>
                <a:lnTo>
                  <a:pt x="783529" y="1371698"/>
                </a:lnTo>
                <a:lnTo>
                  <a:pt x="789563" y="1378364"/>
                </a:lnTo>
                <a:lnTo>
                  <a:pt x="796233" y="1384396"/>
                </a:lnTo>
                <a:lnTo>
                  <a:pt x="802902" y="1390110"/>
                </a:lnTo>
                <a:lnTo>
                  <a:pt x="809572" y="1395189"/>
                </a:lnTo>
                <a:lnTo>
                  <a:pt x="816242" y="1400268"/>
                </a:lnTo>
                <a:lnTo>
                  <a:pt x="822911" y="1404395"/>
                </a:lnTo>
                <a:lnTo>
                  <a:pt x="829581" y="1408522"/>
                </a:lnTo>
                <a:lnTo>
                  <a:pt x="836251" y="1412014"/>
                </a:lnTo>
                <a:lnTo>
                  <a:pt x="843238" y="1415506"/>
                </a:lnTo>
                <a:lnTo>
                  <a:pt x="849908" y="1418363"/>
                </a:lnTo>
                <a:lnTo>
                  <a:pt x="856577" y="1420903"/>
                </a:lnTo>
                <a:lnTo>
                  <a:pt x="863882" y="1423442"/>
                </a:lnTo>
                <a:lnTo>
                  <a:pt x="870552" y="1425347"/>
                </a:lnTo>
                <a:lnTo>
                  <a:pt x="877222" y="1427252"/>
                </a:lnTo>
                <a:lnTo>
                  <a:pt x="884209" y="1428839"/>
                </a:lnTo>
                <a:lnTo>
                  <a:pt x="897548" y="1431061"/>
                </a:lnTo>
                <a:lnTo>
                  <a:pt x="910888" y="1432648"/>
                </a:lnTo>
                <a:lnTo>
                  <a:pt x="925180" y="1433601"/>
                </a:lnTo>
                <a:lnTo>
                  <a:pt x="939472" y="1433601"/>
                </a:lnTo>
                <a:lnTo>
                  <a:pt x="958528" y="1687877"/>
                </a:lnTo>
                <a:lnTo>
                  <a:pt x="956305" y="1687877"/>
                </a:lnTo>
                <a:lnTo>
                  <a:pt x="956623" y="1698353"/>
                </a:lnTo>
                <a:lnTo>
                  <a:pt x="959481" y="1698671"/>
                </a:lnTo>
                <a:lnTo>
                  <a:pt x="959799" y="1703115"/>
                </a:lnTo>
                <a:lnTo>
                  <a:pt x="960116" y="1698671"/>
                </a:lnTo>
                <a:lnTo>
                  <a:pt x="975996" y="1698671"/>
                </a:lnTo>
                <a:lnTo>
                  <a:pt x="991559" y="1698353"/>
                </a:lnTo>
                <a:lnTo>
                  <a:pt x="1007122" y="1697083"/>
                </a:lnTo>
                <a:lnTo>
                  <a:pt x="1023002" y="1694861"/>
                </a:lnTo>
                <a:lnTo>
                  <a:pt x="1035388" y="1692004"/>
                </a:lnTo>
                <a:lnTo>
                  <a:pt x="1048410" y="1688830"/>
                </a:lnTo>
                <a:lnTo>
                  <a:pt x="1054762" y="1686608"/>
                </a:lnTo>
                <a:lnTo>
                  <a:pt x="1060797" y="1684385"/>
                </a:lnTo>
                <a:lnTo>
                  <a:pt x="1067149" y="1681528"/>
                </a:lnTo>
                <a:lnTo>
                  <a:pt x="1073501" y="1678671"/>
                </a:lnTo>
                <a:lnTo>
                  <a:pt x="1079853" y="1675179"/>
                </a:lnTo>
                <a:lnTo>
                  <a:pt x="1085570" y="1671370"/>
                </a:lnTo>
                <a:lnTo>
                  <a:pt x="1091922" y="1667243"/>
                </a:lnTo>
                <a:lnTo>
                  <a:pt x="1097639" y="1662799"/>
                </a:lnTo>
                <a:lnTo>
                  <a:pt x="1103673" y="1657085"/>
                </a:lnTo>
                <a:lnTo>
                  <a:pt x="1109072" y="1651371"/>
                </a:lnTo>
                <a:lnTo>
                  <a:pt x="1114472" y="1644704"/>
                </a:lnTo>
                <a:lnTo>
                  <a:pt x="1120189" y="1637086"/>
                </a:lnTo>
                <a:lnTo>
                  <a:pt x="1124953" y="1628514"/>
                </a:lnTo>
                <a:lnTo>
                  <a:pt x="1129082" y="1619308"/>
                </a:lnTo>
                <a:lnTo>
                  <a:pt x="1132575" y="1609467"/>
                </a:lnTo>
                <a:lnTo>
                  <a:pt x="1134163" y="1604071"/>
                </a:lnTo>
                <a:lnTo>
                  <a:pt x="1135434" y="1598357"/>
                </a:lnTo>
                <a:lnTo>
                  <a:pt x="1136704" y="1592643"/>
                </a:lnTo>
                <a:lnTo>
                  <a:pt x="1137657" y="1586611"/>
                </a:lnTo>
                <a:lnTo>
                  <a:pt x="1138927" y="1574866"/>
                </a:lnTo>
                <a:lnTo>
                  <a:pt x="1139245" y="1562802"/>
                </a:lnTo>
                <a:lnTo>
                  <a:pt x="1138927" y="1551057"/>
                </a:lnTo>
                <a:lnTo>
                  <a:pt x="1137974" y="1539311"/>
                </a:lnTo>
                <a:lnTo>
                  <a:pt x="1136704" y="1527566"/>
                </a:lnTo>
                <a:lnTo>
                  <a:pt x="1134481" y="1516137"/>
                </a:lnTo>
                <a:lnTo>
                  <a:pt x="1131940" y="1504709"/>
                </a:lnTo>
                <a:lnTo>
                  <a:pt x="1128764" y="1493916"/>
                </a:lnTo>
                <a:lnTo>
                  <a:pt x="1125270" y="1482805"/>
                </a:lnTo>
                <a:lnTo>
                  <a:pt x="1120824" y="1472647"/>
                </a:lnTo>
                <a:lnTo>
                  <a:pt x="1115742" y="1463441"/>
                </a:lnTo>
                <a:lnTo>
                  <a:pt x="1110660" y="1454235"/>
                </a:lnTo>
                <a:lnTo>
                  <a:pt x="1105261" y="1445981"/>
                </a:lnTo>
                <a:lnTo>
                  <a:pt x="1099227" y="1438362"/>
                </a:lnTo>
                <a:lnTo>
                  <a:pt x="1093510" y="1431061"/>
                </a:lnTo>
                <a:lnTo>
                  <a:pt x="1087158" y="1425029"/>
                </a:lnTo>
                <a:lnTo>
                  <a:pt x="1080806" y="1418998"/>
                </a:lnTo>
                <a:lnTo>
                  <a:pt x="1074771" y="1413919"/>
                </a:lnTo>
                <a:lnTo>
                  <a:pt x="1068102" y="1409157"/>
                </a:lnTo>
                <a:lnTo>
                  <a:pt x="1061750" y="1404395"/>
                </a:lnTo>
                <a:lnTo>
                  <a:pt x="1055080" y="1400586"/>
                </a:lnTo>
                <a:lnTo>
                  <a:pt x="1048410" y="1397094"/>
                </a:lnTo>
                <a:lnTo>
                  <a:pt x="1041740" y="1393602"/>
                </a:lnTo>
                <a:lnTo>
                  <a:pt x="1035071" y="1390745"/>
                </a:lnTo>
                <a:lnTo>
                  <a:pt x="1028401" y="1388205"/>
                </a:lnTo>
                <a:lnTo>
                  <a:pt x="1021731" y="1385666"/>
                </a:lnTo>
                <a:lnTo>
                  <a:pt x="1015062" y="1383761"/>
                </a:lnTo>
                <a:lnTo>
                  <a:pt x="1007122" y="1381539"/>
                </a:lnTo>
                <a:lnTo>
                  <a:pt x="999499" y="1379952"/>
                </a:lnTo>
                <a:lnTo>
                  <a:pt x="991877" y="1378364"/>
                </a:lnTo>
                <a:lnTo>
                  <a:pt x="983937" y="1377095"/>
                </a:lnTo>
                <a:lnTo>
                  <a:pt x="1006804" y="1075201"/>
                </a:lnTo>
                <a:lnTo>
                  <a:pt x="1018238" y="1072661"/>
                </a:lnTo>
                <a:lnTo>
                  <a:pt x="1029672" y="1070121"/>
                </a:lnTo>
                <a:lnTo>
                  <a:pt x="1040788" y="1066947"/>
                </a:lnTo>
                <a:lnTo>
                  <a:pt x="1051904" y="1062820"/>
                </a:lnTo>
                <a:lnTo>
                  <a:pt x="1063338" y="1058376"/>
                </a:lnTo>
                <a:lnTo>
                  <a:pt x="1074771" y="1053297"/>
                </a:lnTo>
                <a:lnTo>
                  <a:pt x="1085570" y="1047265"/>
                </a:lnTo>
                <a:lnTo>
                  <a:pt x="1096686" y="1040916"/>
                </a:lnTo>
                <a:lnTo>
                  <a:pt x="1103356" y="1036789"/>
                </a:lnTo>
                <a:lnTo>
                  <a:pt x="1109390" y="1032027"/>
                </a:lnTo>
                <a:lnTo>
                  <a:pt x="1116060" y="1027266"/>
                </a:lnTo>
                <a:lnTo>
                  <a:pt x="1122412" y="1022187"/>
                </a:lnTo>
                <a:lnTo>
                  <a:pt x="1128764" y="1016790"/>
                </a:lnTo>
                <a:lnTo>
                  <a:pt x="1135116" y="1010758"/>
                </a:lnTo>
                <a:lnTo>
                  <a:pt x="1141150" y="1005044"/>
                </a:lnTo>
                <a:lnTo>
                  <a:pt x="1147185" y="998378"/>
                </a:lnTo>
                <a:lnTo>
                  <a:pt x="1152902" y="991394"/>
                </a:lnTo>
                <a:lnTo>
                  <a:pt x="1158936" y="984093"/>
                </a:lnTo>
                <a:lnTo>
                  <a:pt x="1164336" y="976474"/>
                </a:lnTo>
                <a:lnTo>
                  <a:pt x="1170370" y="968220"/>
                </a:lnTo>
                <a:lnTo>
                  <a:pt x="1175452" y="959966"/>
                </a:lnTo>
                <a:lnTo>
                  <a:pt x="1180533" y="950760"/>
                </a:lnTo>
                <a:lnTo>
                  <a:pt x="1185615" y="941554"/>
                </a:lnTo>
                <a:lnTo>
                  <a:pt x="1190379" y="931714"/>
                </a:lnTo>
                <a:lnTo>
                  <a:pt x="1194508" y="921555"/>
                </a:lnTo>
                <a:lnTo>
                  <a:pt x="1198954" y="910444"/>
                </a:lnTo>
                <a:lnTo>
                  <a:pt x="1202766" y="899651"/>
                </a:lnTo>
                <a:lnTo>
                  <a:pt x="1206259" y="887906"/>
                </a:lnTo>
                <a:lnTo>
                  <a:pt x="1209435" y="876160"/>
                </a:lnTo>
                <a:lnTo>
                  <a:pt x="1212294" y="863779"/>
                </a:lnTo>
                <a:lnTo>
                  <a:pt x="1214517" y="851399"/>
                </a:lnTo>
                <a:lnTo>
                  <a:pt x="1216422" y="838701"/>
                </a:lnTo>
                <a:lnTo>
                  <a:pt x="1217693" y="826003"/>
                </a:lnTo>
                <a:lnTo>
                  <a:pt x="1218963" y="812988"/>
                </a:lnTo>
                <a:lnTo>
                  <a:pt x="1219598" y="799972"/>
                </a:lnTo>
                <a:lnTo>
                  <a:pt x="1219916" y="787274"/>
                </a:lnTo>
                <a:lnTo>
                  <a:pt x="1219916" y="774259"/>
                </a:lnTo>
                <a:lnTo>
                  <a:pt x="1219598" y="767275"/>
                </a:lnTo>
                <a:lnTo>
                  <a:pt x="1219598" y="763783"/>
                </a:lnTo>
                <a:lnTo>
                  <a:pt x="1219281" y="760926"/>
                </a:lnTo>
                <a:lnTo>
                  <a:pt x="1219281" y="754894"/>
                </a:lnTo>
                <a:lnTo>
                  <a:pt x="1218328" y="747910"/>
                </a:lnTo>
                <a:lnTo>
                  <a:pt x="1218010" y="740927"/>
                </a:lnTo>
                <a:lnTo>
                  <a:pt x="1217058" y="734260"/>
                </a:lnTo>
                <a:lnTo>
                  <a:pt x="1214834" y="720292"/>
                </a:lnTo>
                <a:lnTo>
                  <a:pt x="1212294" y="706325"/>
                </a:lnTo>
                <a:lnTo>
                  <a:pt x="1208800" y="692674"/>
                </a:lnTo>
                <a:lnTo>
                  <a:pt x="1204671" y="679341"/>
                </a:lnTo>
                <a:lnTo>
                  <a:pt x="1199907" y="666643"/>
                </a:lnTo>
                <a:lnTo>
                  <a:pt x="1194826" y="654263"/>
                </a:lnTo>
                <a:lnTo>
                  <a:pt x="1189426" y="642835"/>
                </a:lnTo>
                <a:lnTo>
                  <a:pt x="1183709" y="632359"/>
                </a:lnTo>
                <a:lnTo>
                  <a:pt x="1177357" y="622201"/>
                </a:lnTo>
                <a:lnTo>
                  <a:pt x="1170688" y="613312"/>
                </a:lnTo>
                <a:lnTo>
                  <a:pt x="1164018" y="605058"/>
                </a:lnTo>
                <a:lnTo>
                  <a:pt x="1157348" y="597122"/>
                </a:lnTo>
                <a:lnTo>
                  <a:pt x="1150361" y="590138"/>
                </a:lnTo>
                <a:lnTo>
                  <a:pt x="1143691" y="583789"/>
                </a:lnTo>
                <a:lnTo>
                  <a:pt x="1136704" y="578075"/>
                </a:lnTo>
                <a:lnTo>
                  <a:pt x="1129399" y="572996"/>
                </a:lnTo>
                <a:lnTo>
                  <a:pt x="1122412" y="567917"/>
                </a:lnTo>
                <a:lnTo>
                  <a:pt x="1115742" y="563472"/>
                </a:lnTo>
                <a:lnTo>
                  <a:pt x="1108755" y="559663"/>
                </a:lnTo>
                <a:lnTo>
                  <a:pt x="1101768" y="555536"/>
                </a:lnTo>
                <a:lnTo>
                  <a:pt x="1094463" y="552044"/>
                </a:lnTo>
                <a:lnTo>
                  <a:pt x="1088111" y="549505"/>
                </a:lnTo>
                <a:lnTo>
                  <a:pt x="1080806" y="546330"/>
                </a:lnTo>
                <a:lnTo>
                  <a:pt x="1073818" y="543791"/>
                </a:lnTo>
                <a:lnTo>
                  <a:pt x="1060162" y="539664"/>
                </a:lnTo>
                <a:lnTo>
                  <a:pt x="1046504" y="536172"/>
                </a:lnTo>
                <a:lnTo>
                  <a:pt x="1033165" y="533315"/>
                </a:lnTo>
                <a:lnTo>
                  <a:pt x="1019508" y="531093"/>
                </a:lnTo>
                <a:lnTo>
                  <a:pt x="1007122" y="530140"/>
                </a:lnTo>
                <a:lnTo>
                  <a:pt x="995370" y="529823"/>
                </a:lnTo>
                <a:lnTo>
                  <a:pt x="983301" y="529823"/>
                </a:lnTo>
                <a:lnTo>
                  <a:pt x="971550" y="530140"/>
                </a:lnTo>
                <a:lnTo>
                  <a:pt x="967104" y="529823"/>
                </a:lnTo>
                <a:lnTo>
                  <a:pt x="962657" y="529505"/>
                </a:lnTo>
                <a:lnTo>
                  <a:pt x="953447" y="529505"/>
                </a:lnTo>
                <a:close/>
                <a:moveTo>
                  <a:pt x="958846" y="276181"/>
                </a:moveTo>
                <a:lnTo>
                  <a:pt x="953764" y="276816"/>
                </a:lnTo>
                <a:lnTo>
                  <a:pt x="949318" y="277451"/>
                </a:lnTo>
                <a:lnTo>
                  <a:pt x="944236" y="278403"/>
                </a:lnTo>
                <a:lnTo>
                  <a:pt x="939472" y="279356"/>
                </a:lnTo>
                <a:lnTo>
                  <a:pt x="934708" y="280625"/>
                </a:lnTo>
                <a:lnTo>
                  <a:pt x="930262" y="282213"/>
                </a:lnTo>
                <a:lnTo>
                  <a:pt x="925815" y="284117"/>
                </a:lnTo>
                <a:lnTo>
                  <a:pt x="916922" y="288562"/>
                </a:lnTo>
                <a:lnTo>
                  <a:pt x="908982" y="293006"/>
                </a:lnTo>
                <a:lnTo>
                  <a:pt x="901360" y="299037"/>
                </a:lnTo>
                <a:lnTo>
                  <a:pt x="894372" y="305386"/>
                </a:lnTo>
                <a:lnTo>
                  <a:pt x="888020" y="312370"/>
                </a:lnTo>
                <a:lnTo>
                  <a:pt x="882621" y="319672"/>
                </a:lnTo>
                <a:lnTo>
                  <a:pt x="877539" y="327925"/>
                </a:lnTo>
                <a:lnTo>
                  <a:pt x="873093" y="336496"/>
                </a:lnTo>
                <a:lnTo>
                  <a:pt x="871505" y="340941"/>
                </a:lnTo>
                <a:lnTo>
                  <a:pt x="869917" y="345702"/>
                </a:lnTo>
                <a:lnTo>
                  <a:pt x="868964" y="350464"/>
                </a:lnTo>
                <a:lnTo>
                  <a:pt x="867694" y="354908"/>
                </a:lnTo>
                <a:lnTo>
                  <a:pt x="866741" y="359670"/>
                </a:lnTo>
                <a:lnTo>
                  <a:pt x="866106" y="364749"/>
                </a:lnTo>
                <a:lnTo>
                  <a:pt x="865788" y="369511"/>
                </a:lnTo>
                <a:lnTo>
                  <a:pt x="865788" y="374590"/>
                </a:lnTo>
                <a:lnTo>
                  <a:pt x="865788" y="379669"/>
                </a:lnTo>
                <a:lnTo>
                  <a:pt x="866106" y="384749"/>
                </a:lnTo>
                <a:lnTo>
                  <a:pt x="866741" y="389828"/>
                </a:lnTo>
                <a:lnTo>
                  <a:pt x="867694" y="394590"/>
                </a:lnTo>
                <a:lnTo>
                  <a:pt x="868964" y="399351"/>
                </a:lnTo>
                <a:lnTo>
                  <a:pt x="869917" y="404113"/>
                </a:lnTo>
                <a:lnTo>
                  <a:pt x="871505" y="408875"/>
                </a:lnTo>
                <a:lnTo>
                  <a:pt x="873093" y="413002"/>
                </a:lnTo>
                <a:lnTo>
                  <a:pt x="877539" y="421573"/>
                </a:lnTo>
                <a:lnTo>
                  <a:pt x="882621" y="429826"/>
                </a:lnTo>
                <a:lnTo>
                  <a:pt x="888020" y="437445"/>
                </a:lnTo>
                <a:lnTo>
                  <a:pt x="894372" y="444429"/>
                </a:lnTo>
                <a:lnTo>
                  <a:pt x="901360" y="450778"/>
                </a:lnTo>
                <a:lnTo>
                  <a:pt x="908982" y="456492"/>
                </a:lnTo>
                <a:lnTo>
                  <a:pt x="916922" y="461254"/>
                </a:lnTo>
                <a:lnTo>
                  <a:pt x="925815" y="465381"/>
                </a:lnTo>
                <a:lnTo>
                  <a:pt x="930262" y="466968"/>
                </a:lnTo>
                <a:lnTo>
                  <a:pt x="934708" y="468555"/>
                </a:lnTo>
                <a:lnTo>
                  <a:pt x="939472" y="470142"/>
                </a:lnTo>
                <a:lnTo>
                  <a:pt x="944236" y="471095"/>
                </a:lnTo>
                <a:lnTo>
                  <a:pt x="949318" y="472047"/>
                </a:lnTo>
                <a:lnTo>
                  <a:pt x="953764" y="472682"/>
                </a:lnTo>
                <a:lnTo>
                  <a:pt x="958846" y="472999"/>
                </a:lnTo>
                <a:lnTo>
                  <a:pt x="964245" y="473317"/>
                </a:lnTo>
                <a:lnTo>
                  <a:pt x="969327" y="472999"/>
                </a:lnTo>
                <a:lnTo>
                  <a:pt x="974408" y="472682"/>
                </a:lnTo>
                <a:lnTo>
                  <a:pt x="978855" y="472047"/>
                </a:lnTo>
                <a:lnTo>
                  <a:pt x="983937" y="471095"/>
                </a:lnTo>
                <a:lnTo>
                  <a:pt x="988701" y="470142"/>
                </a:lnTo>
                <a:lnTo>
                  <a:pt x="993465" y="468555"/>
                </a:lnTo>
                <a:lnTo>
                  <a:pt x="997911" y="466968"/>
                </a:lnTo>
                <a:lnTo>
                  <a:pt x="1002358" y="465381"/>
                </a:lnTo>
                <a:lnTo>
                  <a:pt x="1011250" y="461254"/>
                </a:lnTo>
                <a:lnTo>
                  <a:pt x="1018873" y="456492"/>
                </a:lnTo>
                <a:lnTo>
                  <a:pt x="1026813" y="450778"/>
                </a:lnTo>
                <a:lnTo>
                  <a:pt x="1033800" y="444429"/>
                </a:lnTo>
                <a:lnTo>
                  <a:pt x="1040152" y="437445"/>
                </a:lnTo>
                <a:lnTo>
                  <a:pt x="1045552" y="429826"/>
                </a:lnTo>
                <a:lnTo>
                  <a:pt x="1050633" y="421573"/>
                </a:lnTo>
                <a:lnTo>
                  <a:pt x="1055080" y="413002"/>
                </a:lnTo>
                <a:lnTo>
                  <a:pt x="1056668" y="408875"/>
                </a:lnTo>
                <a:lnTo>
                  <a:pt x="1058256" y="404113"/>
                </a:lnTo>
                <a:lnTo>
                  <a:pt x="1059209" y="399351"/>
                </a:lnTo>
                <a:lnTo>
                  <a:pt x="1060479" y="394590"/>
                </a:lnTo>
                <a:lnTo>
                  <a:pt x="1061432" y="389828"/>
                </a:lnTo>
                <a:lnTo>
                  <a:pt x="1062067" y="384749"/>
                </a:lnTo>
                <a:lnTo>
                  <a:pt x="1062385" y="379669"/>
                </a:lnTo>
                <a:lnTo>
                  <a:pt x="1062385" y="374590"/>
                </a:lnTo>
                <a:lnTo>
                  <a:pt x="1062385" y="369511"/>
                </a:lnTo>
                <a:lnTo>
                  <a:pt x="1062067" y="364749"/>
                </a:lnTo>
                <a:lnTo>
                  <a:pt x="1061432" y="359670"/>
                </a:lnTo>
                <a:lnTo>
                  <a:pt x="1060479" y="354908"/>
                </a:lnTo>
                <a:lnTo>
                  <a:pt x="1059209" y="350464"/>
                </a:lnTo>
                <a:lnTo>
                  <a:pt x="1058256" y="345702"/>
                </a:lnTo>
                <a:lnTo>
                  <a:pt x="1056668" y="340941"/>
                </a:lnTo>
                <a:lnTo>
                  <a:pt x="1055080" y="336496"/>
                </a:lnTo>
                <a:lnTo>
                  <a:pt x="1050633" y="327925"/>
                </a:lnTo>
                <a:lnTo>
                  <a:pt x="1045552" y="319672"/>
                </a:lnTo>
                <a:lnTo>
                  <a:pt x="1040152" y="312370"/>
                </a:lnTo>
                <a:lnTo>
                  <a:pt x="1033800" y="305386"/>
                </a:lnTo>
                <a:lnTo>
                  <a:pt x="1026813" y="299037"/>
                </a:lnTo>
                <a:lnTo>
                  <a:pt x="1018873" y="293006"/>
                </a:lnTo>
                <a:lnTo>
                  <a:pt x="1011250" y="288562"/>
                </a:lnTo>
                <a:lnTo>
                  <a:pt x="1002358" y="284117"/>
                </a:lnTo>
                <a:lnTo>
                  <a:pt x="997911" y="282213"/>
                </a:lnTo>
                <a:lnTo>
                  <a:pt x="993465" y="280625"/>
                </a:lnTo>
                <a:lnTo>
                  <a:pt x="988701" y="279356"/>
                </a:lnTo>
                <a:lnTo>
                  <a:pt x="983937" y="278403"/>
                </a:lnTo>
                <a:lnTo>
                  <a:pt x="978855" y="277451"/>
                </a:lnTo>
                <a:lnTo>
                  <a:pt x="974408" y="276816"/>
                </a:lnTo>
                <a:lnTo>
                  <a:pt x="969327" y="276181"/>
                </a:lnTo>
                <a:lnTo>
                  <a:pt x="964245" y="276181"/>
                </a:lnTo>
                <a:lnTo>
                  <a:pt x="958846" y="276181"/>
                </a:lnTo>
                <a:close/>
                <a:moveTo>
                  <a:pt x="765743" y="0"/>
                </a:moveTo>
                <a:lnTo>
                  <a:pt x="771142" y="0"/>
                </a:lnTo>
                <a:lnTo>
                  <a:pt x="1173864" y="0"/>
                </a:lnTo>
                <a:lnTo>
                  <a:pt x="1179263" y="0"/>
                </a:lnTo>
                <a:lnTo>
                  <a:pt x="1184662" y="635"/>
                </a:lnTo>
                <a:lnTo>
                  <a:pt x="1190379" y="1270"/>
                </a:lnTo>
                <a:lnTo>
                  <a:pt x="1195461" y="2222"/>
                </a:lnTo>
                <a:lnTo>
                  <a:pt x="1200542" y="3810"/>
                </a:lnTo>
                <a:lnTo>
                  <a:pt x="1205624" y="4762"/>
                </a:lnTo>
                <a:lnTo>
                  <a:pt x="1210706" y="6667"/>
                </a:lnTo>
                <a:lnTo>
                  <a:pt x="1215787" y="8889"/>
                </a:lnTo>
                <a:lnTo>
                  <a:pt x="1220551" y="10794"/>
                </a:lnTo>
                <a:lnTo>
                  <a:pt x="1224998" y="13016"/>
                </a:lnTo>
                <a:lnTo>
                  <a:pt x="1229444" y="15873"/>
                </a:lnTo>
                <a:lnTo>
                  <a:pt x="1234208" y="18412"/>
                </a:lnTo>
                <a:lnTo>
                  <a:pt x="1238337" y="21587"/>
                </a:lnTo>
                <a:lnTo>
                  <a:pt x="1242466" y="24761"/>
                </a:lnTo>
                <a:lnTo>
                  <a:pt x="1246277" y="28253"/>
                </a:lnTo>
                <a:lnTo>
                  <a:pt x="1250088" y="31745"/>
                </a:lnTo>
                <a:lnTo>
                  <a:pt x="1253900" y="35872"/>
                </a:lnTo>
                <a:lnTo>
                  <a:pt x="1256758" y="39681"/>
                </a:lnTo>
                <a:lnTo>
                  <a:pt x="1260570" y="43491"/>
                </a:lnTo>
                <a:lnTo>
                  <a:pt x="1263110" y="47935"/>
                </a:lnTo>
                <a:lnTo>
                  <a:pt x="1266286" y="52379"/>
                </a:lnTo>
                <a:lnTo>
                  <a:pt x="1268510" y="56824"/>
                </a:lnTo>
                <a:lnTo>
                  <a:pt x="1271050" y="61585"/>
                </a:lnTo>
                <a:lnTo>
                  <a:pt x="1273274" y="66347"/>
                </a:lnTo>
                <a:lnTo>
                  <a:pt x="1275179" y="71109"/>
                </a:lnTo>
                <a:lnTo>
                  <a:pt x="1276767" y="76188"/>
                </a:lnTo>
                <a:lnTo>
                  <a:pt x="1278355" y="81267"/>
                </a:lnTo>
                <a:lnTo>
                  <a:pt x="1279626" y="86664"/>
                </a:lnTo>
                <a:lnTo>
                  <a:pt x="1280261" y="91743"/>
                </a:lnTo>
                <a:lnTo>
                  <a:pt x="1281214" y="97140"/>
                </a:lnTo>
                <a:lnTo>
                  <a:pt x="1281531" y="102854"/>
                </a:lnTo>
                <a:lnTo>
                  <a:pt x="1281849" y="108250"/>
                </a:lnTo>
                <a:lnTo>
                  <a:pt x="1281849" y="345702"/>
                </a:lnTo>
                <a:lnTo>
                  <a:pt x="1281849" y="351099"/>
                </a:lnTo>
                <a:lnTo>
                  <a:pt x="1282484" y="356496"/>
                </a:lnTo>
                <a:lnTo>
                  <a:pt x="1282802" y="361575"/>
                </a:lnTo>
                <a:lnTo>
                  <a:pt x="1284072" y="366337"/>
                </a:lnTo>
                <a:lnTo>
                  <a:pt x="1284707" y="371098"/>
                </a:lnTo>
                <a:lnTo>
                  <a:pt x="1285978" y="375543"/>
                </a:lnTo>
                <a:lnTo>
                  <a:pt x="1287566" y="379669"/>
                </a:lnTo>
                <a:lnTo>
                  <a:pt x="1289471" y="383796"/>
                </a:lnTo>
                <a:lnTo>
                  <a:pt x="1291059" y="387288"/>
                </a:lnTo>
                <a:lnTo>
                  <a:pt x="1293283" y="390780"/>
                </a:lnTo>
                <a:lnTo>
                  <a:pt x="1295188" y="393955"/>
                </a:lnTo>
                <a:lnTo>
                  <a:pt x="1298047" y="396812"/>
                </a:lnTo>
                <a:lnTo>
                  <a:pt x="1300270" y="399669"/>
                </a:lnTo>
                <a:lnTo>
                  <a:pt x="1303446" y="402208"/>
                </a:lnTo>
                <a:lnTo>
                  <a:pt x="1306304" y="404430"/>
                </a:lnTo>
                <a:lnTo>
                  <a:pt x="1309480" y="406335"/>
                </a:lnTo>
                <a:lnTo>
                  <a:pt x="1312656" y="407922"/>
                </a:lnTo>
                <a:lnTo>
                  <a:pt x="1316150" y="409510"/>
                </a:lnTo>
                <a:lnTo>
                  <a:pt x="1319644" y="410779"/>
                </a:lnTo>
                <a:lnTo>
                  <a:pt x="1323137" y="411414"/>
                </a:lnTo>
                <a:lnTo>
                  <a:pt x="1326949" y="412367"/>
                </a:lnTo>
                <a:lnTo>
                  <a:pt x="1331078" y="412684"/>
                </a:lnTo>
                <a:lnTo>
                  <a:pt x="1335206" y="412684"/>
                </a:lnTo>
                <a:lnTo>
                  <a:pt x="1339335" y="412367"/>
                </a:lnTo>
                <a:lnTo>
                  <a:pt x="1343464" y="411732"/>
                </a:lnTo>
                <a:lnTo>
                  <a:pt x="1347910" y="411097"/>
                </a:lnTo>
                <a:lnTo>
                  <a:pt x="1352039" y="409827"/>
                </a:lnTo>
                <a:lnTo>
                  <a:pt x="1356803" y="408875"/>
                </a:lnTo>
                <a:lnTo>
                  <a:pt x="1361568" y="406653"/>
                </a:lnTo>
                <a:lnTo>
                  <a:pt x="1366332" y="404748"/>
                </a:lnTo>
                <a:lnTo>
                  <a:pt x="1371096" y="402526"/>
                </a:lnTo>
                <a:lnTo>
                  <a:pt x="1375542" y="399986"/>
                </a:lnTo>
                <a:lnTo>
                  <a:pt x="1581349" y="281260"/>
                </a:lnTo>
                <a:lnTo>
                  <a:pt x="1586113" y="278721"/>
                </a:lnTo>
                <a:lnTo>
                  <a:pt x="1591195" y="276181"/>
                </a:lnTo>
                <a:lnTo>
                  <a:pt x="1596277" y="273959"/>
                </a:lnTo>
                <a:lnTo>
                  <a:pt x="1601358" y="272372"/>
                </a:lnTo>
                <a:lnTo>
                  <a:pt x="1606440" y="270784"/>
                </a:lnTo>
                <a:lnTo>
                  <a:pt x="1611522" y="269197"/>
                </a:lnTo>
                <a:lnTo>
                  <a:pt x="1617238" y="268562"/>
                </a:lnTo>
                <a:lnTo>
                  <a:pt x="1622320" y="267610"/>
                </a:lnTo>
                <a:lnTo>
                  <a:pt x="1627402" y="266975"/>
                </a:lnTo>
                <a:lnTo>
                  <a:pt x="1632801" y="266975"/>
                </a:lnTo>
                <a:lnTo>
                  <a:pt x="1637883" y="266975"/>
                </a:lnTo>
                <a:lnTo>
                  <a:pt x="1642964" y="266975"/>
                </a:lnTo>
                <a:lnTo>
                  <a:pt x="1648364" y="267610"/>
                </a:lnTo>
                <a:lnTo>
                  <a:pt x="1653445" y="268562"/>
                </a:lnTo>
                <a:lnTo>
                  <a:pt x="1658527" y="269197"/>
                </a:lnTo>
                <a:lnTo>
                  <a:pt x="1663609" y="270467"/>
                </a:lnTo>
                <a:lnTo>
                  <a:pt x="1668373" y="272054"/>
                </a:lnTo>
                <a:lnTo>
                  <a:pt x="1673454" y="273641"/>
                </a:lnTo>
                <a:lnTo>
                  <a:pt x="1678218" y="275546"/>
                </a:lnTo>
                <a:lnTo>
                  <a:pt x="1682982" y="277768"/>
                </a:lnTo>
                <a:lnTo>
                  <a:pt x="1687746" y="280308"/>
                </a:lnTo>
                <a:lnTo>
                  <a:pt x="1692193" y="282530"/>
                </a:lnTo>
                <a:lnTo>
                  <a:pt x="1696640" y="285704"/>
                </a:lnTo>
                <a:lnTo>
                  <a:pt x="1701086" y="288562"/>
                </a:lnTo>
                <a:lnTo>
                  <a:pt x="1705215" y="292053"/>
                </a:lnTo>
                <a:lnTo>
                  <a:pt x="1709344" y="295545"/>
                </a:lnTo>
                <a:lnTo>
                  <a:pt x="1713155" y="299037"/>
                </a:lnTo>
                <a:lnTo>
                  <a:pt x="1716648" y="302847"/>
                </a:lnTo>
                <a:lnTo>
                  <a:pt x="1720142" y="307291"/>
                </a:lnTo>
                <a:lnTo>
                  <a:pt x="1723318" y="311418"/>
                </a:lnTo>
                <a:lnTo>
                  <a:pt x="1726494" y="315862"/>
                </a:lnTo>
                <a:lnTo>
                  <a:pt x="1729670" y="320624"/>
                </a:lnTo>
                <a:lnTo>
                  <a:pt x="1930713" y="668866"/>
                </a:lnTo>
                <a:lnTo>
                  <a:pt x="1933254" y="673945"/>
                </a:lnTo>
                <a:lnTo>
                  <a:pt x="1935795" y="678707"/>
                </a:lnTo>
                <a:lnTo>
                  <a:pt x="1937701" y="683786"/>
                </a:lnTo>
                <a:lnTo>
                  <a:pt x="1939606" y="688865"/>
                </a:lnTo>
                <a:lnTo>
                  <a:pt x="1941194" y="693944"/>
                </a:lnTo>
                <a:lnTo>
                  <a:pt x="1942465" y="699341"/>
                </a:lnTo>
                <a:lnTo>
                  <a:pt x="1943735" y="704420"/>
                </a:lnTo>
                <a:lnTo>
                  <a:pt x="1944370" y="709499"/>
                </a:lnTo>
                <a:lnTo>
                  <a:pt x="1944688" y="715213"/>
                </a:lnTo>
                <a:lnTo>
                  <a:pt x="1944688" y="720292"/>
                </a:lnTo>
                <a:lnTo>
                  <a:pt x="1944688" y="725372"/>
                </a:lnTo>
                <a:lnTo>
                  <a:pt x="1944688" y="730768"/>
                </a:lnTo>
                <a:lnTo>
                  <a:pt x="1944370" y="735847"/>
                </a:lnTo>
                <a:lnTo>
                  <a:pt x="1943735" y="740927"/>
                </a:lnTo>
                <a:lnTo>
                  <a:pt x="1942465" y="746006"/>
                </a:lnTo>
                <a:lnTo>
                  <a:pt x="1941194" y="751085"/>
                </a:lnTo>
                <a:lnTo>
                  <a:pt x="1939606" y="756164"/>
                </a:lnTo>
                <a:lnTo>
                  <a:pt x="1938018" y="760926"/>
                </a:lnTo>
                <a:lnTo>
                  <a:pt x="1936113" y="766005"/>
                </a:lnTo>
                <a:lnTo>
                  <a:pt x="1933890" y="770767"/>
                </a:lnTo>
                <a:lnTo>
                  <a:pt x="1931349" y="775529"/>
                </a:lnTo>
                <a:lnTo>
                  <a:pt x="1929125" y="779655"/>
                </a:lnTo>
                <a:lnTo>
                  <a:pt x="1925949" y="784100"/>
                </a:lnTo>
                <a:lnTo>
                  <a:pt x="1923091" y="788226"/>
                </a:lnTo>
                <a:lnTo>
                  <a:pt x="1919597" y="792671"/>
                </a:lnTo>
                <a:lnTo>
                  <a:pt x="1916104" y="796480"/>
                </a:lnTo>
                <a:lnTo>
                  <a:pt x="1912610" y="800607"/>
                </a:lnTo>
                <a:lnTo>
                  <a:pt x="1908799" y="804099"/>
                </a:lnTo>
                <a:lnTo>
                  <a:pt x="1904352" y="807591"/>
                </a:lnTo>
                <a:lnTo>
                  <a:pt x="1900224" y="811083"/>
                </a:lnTo>
                <a:lnTo>
                  <a:pt x="1895777" y="813940"/>
                </a:lnTo>
                <a:lnTo>
                  <a:pt x="1891013" y="816797"/>
                </a:lnTo>
                <a:lnTo>
                  <a:pt x="1684888" y="935523"/>
                </a:lnTo>
                <a:lnTo>
                  <a:pt x="1680124" y="938380"/>
                </a:lnTo>
                <a:lnTo>
                  <a:pt x="1675995" y="941554"/>
                </a:lnTo>
                <a:lnTo>
                  <a:pt x="1671866" y="944094"/>
                </a:lnTo>
                <a:lnTo>
                  <a:pt x="1668055" y="947269"/>
                </a:lnTo>
                <a:lnTo>
                  <a:pt x="1664562" y="950760"/>
                </a:lnTo>
                <a:lnTo>
                  <a:pt x="1661385" y="953935"/>
                </a:lnTo>
                <a:lnTo>
                  <a:pt x="1658527" y="957427"/>
                </a:lnTo>
                <a:lnTo>
                  <a:pt x="1655986" y="960601"/>
                </a:lnTo>
                <a:lnTo>
                  <a:pt x="1654080" y="964093"/>
                </a:lnTo>
                <a:lnTo>
                  <a:pt x="1651857" y="967585"/>
                </a:lnTo>
                <a:lnTo>
                  <a:pt x="1649952" y="971395"/>
                </a:lnTo>
                <a:lnTo>
                  <a:pt x="1648681" y="975204"/>
                </a:lnTo>
                <a:lnTo>
                  <a:pt x="1647728" y="978696"/>
                </a:lnTo>
                <a:lnTo>
                  <a:pt x="1646776" y="982188"/>
                </a:lnTo>
                <a:lnTo>
                  <a:pt x="1646458" y="985997"/>
                </a:lnTo>
                <a:lnTo>
                  <a:pt x="1646458" y="989807"/>
                </a:lnTo>
                <a:lnTo>
                  <a:pt x="1646458" y="993616"/>
                </a:lnTo>
                <a:lnTo>
                  <a:pt x="1646776" y="997108"/>
                </a:lnTo>
                <a:lnTo>
                  <a:pt x="1647728" y="1000600"/>
                </a:lnTo>
                <a:lnTo>
                  <a:pt x="1648681" y="1004409"/>
                </a:lnTo>
                <a:lnTo>
                  <a:pt x="1649952" y="1008219"/>
                </a:lnTo>
                <a:lnTo>
                  <a:pt x="1651857" y="1011711"/>
                </a:lnTo>
                <a:lnTo>
                  <a:pt x="1654080" y="1015203"/>
                </a:lnTo>
                <a:lnTo>
                  <a:pt x="1656304" y="1018695"/>
                </a:lnTo>
                <a:lnTo>
                  <a:pt x="1658527" y="1022187"/>
                </a:lnTo>
                <a:lnTo>
                  <a:pt x="1661385" y="1025361"/>
                </a:lnTo>
                <a:lnTo>
                  <a:pt x="1664562" y="1028853"/>
                </a:lnTo>
                <a:lnTo>
                  <a:pt x="1668055" y="1032027"/>
                </a:lnTo>
                <a:lnTo>
                  <a:pt x="1671866" y="1035202"/>
                </a:lnTo>
                <a:lnTo>
                  <a:pt x="1675995" y="1038376"/>
                </a:lnTo>
                <a:lnTo>
                  <a:pt x="1680442" y="1040916"/>
                </a:lnTo>
                <a:lnTo>
                  <a:pt x="1684888" y="1043773"/>
                </a:lnTo>
                <a:lnTo>
                  <a:pt x="1891013" y="1162499"/>
                </a:lnTo>
                <a:lnTo>
                  <a:pt x="1895777" y="1165674"/>
                </a:lnTo>
                <a:lnTo>
                  <a:pt x="1900224" y="1168848"/>
                </a:lnTo>
                <a:lnTo>
                  <a:pt x="1904352" y="1171705"/>
                </a:lnTo>
                <a:lnTo>
                  <a:pt x="1908799" y="1175514"/>
                </a:lnTo>
                <a:lnTo>
                  <a:pt x="1912610" y="1179006"/>
                </a:lnTo>
                <a:lnTo>
                  <a:pt x="1916104" y="1182816"/>
                </a:lnTo>
                <a:lnTo>
                  <a:pt x="1919597" y="1186625"/>
                </a:lnTo>
                <a:lnTo>
                  <a:pt x="1923091" y="1191069"/>
                </a:lnTo>
                <a:lnTo>
                  <a:pt x="1925949" y="1195196"/>
                </a:lnTo>
                <a:lnTo>
                  <a:pt x="1929125" y="1199641"/>
                </a:lnTo>
                <a:lnTo>
                  <a:pt x="1931349" y="1204402"/>
                </a:lnTo>
                <a:lnTo>
                  <a:pt x="1933890" y="1209164"/>
                </a:lnTo>
                <a:lnTo>
                  <a:pt x="1936113" y="1213608"/>
                </a:lnTo>
                <a:lnTo>
                  <a:pt x="1938018" y="1218370"/>
                </a:lnTo>
                <a:lnTo>
                  <a:pt x="1939606" y="1223449"/>
                </a:lnTo>
                <a:lnTo>
                  <a:pt x="1941194" y="1228211"/>
                </a:lnTo>
                <a:lnTo>
                  <a:pt x="1942465" y="1233290"/>
                </a:lnTo>
                <a:lnTo>
                  <a:pt x="1943735" y="1238369"/>
                </a:lnTo>
                <a:lnTo>
                  <a:pt x="1944370" y="1243449"/>
                </a:lnTo>
                <a:lnTo>
                  <a:pt x="1944688" y="1249163"/>
                </a:lnTo>
                <a:lnTo>
                  <a:pt x="1944688" y="1254242"/>
                </a:lnTo>
                <a:lnTo>
                  <a:pt x="1944688" y="1259321"/>
                </a:lnTo>
                <a:lnTo>
                  <a:pt x="1944688" y="1264718"/>
                </a:lnTo>
                <a:lnTo>
                  <a:pt x="1944370" y="1269797"/>
                </a:lnTo>
                <a:lnTo>
                  <a:pt x="1943735" y="1274876"/>
                </a:lnTo>
                <a:lnTo>
                  <a:pt x="1942465" y="1280273"/>
                </a:lnTo>
                <a:lnTo>
                  <a:pt x="1941194" y="1285352"/>
                </a:lnTo>
                <a:lnTo>
                  <a:pt x="1939606" y="1290431"/>
                </a:lnTo>
                <a:lnTo>
                  <a:pt x="1937701" y="1295510"/>
                </a:lnTo>
                <a:lnTo>
                  <a:pt x="1935795" y="1300589"/>
                </a:lnTo>
                <a:lnTo>
                  <a:pt x="1933254" y="1305351"/>
                </a:lnTo>
                <a:lnTo>
                  <a:pt x="1930713" y="1310430"/>
                </a:lnTo>
                <a:lnTo>
                  <a:pt x="1729670" y="1658672"/>
                </a:lnTo>
                <a:lnTo>
                  <a:pt x="1726494" y="1663434"/>
                </a:lnTo>
                <a:lnTo>
                  <a:pt x="1723318" y="1668196"/>
                </a:lnTo>
                <a:lnTo>
                  <a:pt x="1720142" y="1672640"/>
                </a:lnTo>
                <a:lnTo>
                  <a:pt x="1716648" y="1676449"/>
                </a:lnTo>
                <a:lnTo>
                  <a:pt x="1713155" y="1680259"/>
                </a:lnTo>
                <a:lnTo>
                  <a:pt x="1709344" y="1684385"/>
                </a:lnTo>
                <a:lnTo>
                  <a:pt x="1705215" y="1687243"/>
                </a:lnTo>
                <a:lnTo>
                  <a:pt x="1701086" y="1691052"/>
                </a:lnTo>
                <a:lnTo>
                  <a:pt x="1696640" y="1693909"/>
                </a:lnTo>
                <a:lnTo>
                  <a:pt x="1692193" y="1696766"/>
                </a:lnTo>
                <a:lnTo>
                  <a:pt x="1687746" y="1699623"/>
                </a:lnTo>
                <a:lnTo>
                  <a:pt x="1682982" y="1701845"/>
                </a:lnTo>
                <a:lnTo>
                  <a:pt x="1678218" y="1703750"/>
                </a:lnTo>
                <a:lnTo>
                  <a:pt x="1673454" y="1705655"/>
                </a:lnTo>
                <a:lnTo>
                  <a:pt x="1668373" y="1707242"/>
                </a:lnTo>
                <a:lnTo>
                  <a:pt x="1663609" y="1708829"/>
                </a:lnTo>
                <a:lnTo>
                  <a:pt x="1658527" y="1710099"/>
                </a:lnTo>
                <a:lnTo>
                  <a:pt x="1653445" y="1711369"/>
                </a:lnTo>
                <a:lnTo>
                  <a:pt x="1648364" y="1712004"/>
                </a:lnTo>
                <a:lnTo>
                  <a:pt x="1642964" y="1712321"/>
                </a:lnTo>
                <a:lnTo>
                  <a:pt x="1637883" y="1712956"/>
                </a:lnTo>
                <a:lnTo>
                  <a:pt x="1632801" y="1712956"/>
                </a:lnTo>
                <a:lnTo>
                  <a:pt x="1627402" y="1712321"/>
                </a:lnTo>
                <a:lnTo>
                  <a:pt x="1622320" y="1712004"/>
                </a:lnTo>
                <a:lnTo>
                  <a:pt x="1617238" y="1711369"/>
                </a:lnTo>
                <a:lnTo>
                  <a:pt x="1611522" y="1710099"/>
                </a:lnTo>
                <a:lnTo>
                  <a:pt x="1606440" y="1708829"/>
                </a:lnTo>
                <a:lnTo>
                  <a:pt x="1601358" y="1707242"/>
                </a:lnTo>
                <a:lnTo>
                  <a:pt x="1596277" y="1705337"/>
                </a:lnTo>
                <a:lnTo>
                  <a:pt x="1591195" y="1703432"/>
                </a:lnTo>
                <a:lnTo>
                  <a:pt x="1586113" y="1701210"/>
                </a:lnTo>
                <a:lnTo>
                  <a:pt x="1581349" y="1698353"/>
                </a:lnTo>
                <a:lnTo>
                  <a:pt x="1375542" y="1579627"/>
                </a:lnTo>
                <a:lnTo>
                  <a:pt x="1371096" y="1576770"/>
                </a:lnTo>
                <a:lnTo>
                  <a:pt x="1366332" y="1574548"/>
                </a:lnTo>
                <a:lnTo>
                  <a:pt x="1361568" y="1572643"/>
                </a:lnTo>
                <a:lnTo>
                  <a:pt x="1356803" y="1571056"/>
                </a:lnTo>
                <a:lnTo>
                  <a:pt x="1352039" y="1569469"/>
                </a:lnTo>
                <a:lnTo>
                  <a:pt x="1347910" y="1568199"/>
                </a:lnTo>
                <a:lnTo>
                  <a:pt x="1343464" y="1567564"/>
                </a:lnTo>
                <a:lnTo>
                  <a:pt x="1339335" y="1567247"/>
                </a:lnTo>
                <a:lnTo>
                  <a:pt x="1335206" y="1566612"/>
                </a:lnTo>
                <a:lnTo>
                  <a:pt x="1331078" y="1566612"/>
                </a:lnTo>
                <a:lnTo>
                  <a:pt x="1326949" y="1567247"/>
                </a:lnTo>
                <a:lnTo>
                  <a:pt x="1323137" y="1567882"/>
                </a:lnTo>
                <a:lnTo>
                  <a:pt x="1319644" y="1568517"/>
                </a:lnTo>
                <a:lnTo>
                  <a:pt x="1316150" y="1569786"/>
                </a:lnTo>
                <a:lnTo>
                  <a:pt x="1312656" y="1571374"/>
                </a:lnTo>
                <a:lnTo>
                  <a:pt x="1309480" y="1572961"/>
                </a:lnTo>
                <a:lnTo>
                  <a:pt x="1306304" y="1574866"/>
                </a:lnTo>
                <a:lnTo>
                  <a:pt x="1303446" y="1577405"/>
                </a:lnTo>
                <a:lnTo>
                  <a:pt x="1300270" y="1579627"/>
                </a:lnTo>
                <a:lnTo>
                  <a:pt x="1298047" y="1582484"/>
                </a:lnTo>
                <a:lnTo>
                  <a:pt x="1295188" y="1585659"/>
                </a:lnTo>
                <a:lnTo>
                  <a:pt x="1293283" y="1588516"/>
                </a:lnTo>
                <a:lnTo>
                  <a:pt x="1291059" y="1592325"/>
                </a:lnTo>
                <a:lnTo>
                  <a:pt x="1289471" y="1595817"/>
                </a:lnTo>
                <a:lnTo>
                  <a:pt x="1287566" y="1599944"/>
                </a:lnTo>
                <a:lnTo>
                  <a:pt x="1285978" y="1604071"/>
                </a:lnTo>
                <a:lnTo>
                  <a:pt x="1284707" y="1608198"/>
                </a:lnTo>
                <a:lnTo>
                  <a:pt x="1284072" y="1612959"/>
                </a:lnTo>
                <a:lnTo>
                  <a:pt x="1282802" y="1618039"/>
                </a:lnTo>
                <a:lnTo>
                  <a:pt x="1282484" y="1622800"/>
                </a:lnTo>
                <a:lnTo>
                  <a:pt x="1281849" y="1628197"/>
                </a:lnTo>
                <a:lnTo>
                  <a:pt x="1281849" y="1633594"/>
                </a:lnTo>
                <a:lnTo>
                  <a:pt x="1281849" y="1871046"/>
                </a:lnTo>
                <a:lnTo>
                  <a:pt x="1281531" y="1877077"/>
                </a:lnTo>
                <a:lnTo>
                  <a:pt x="1281214" y="1882156"/>
                </a:lnTo>
                <a:lnTo>
                  <a:pt x="1280261" y="1887553"/>
                </a:lnTo>
                <a:lnTo>
                  <a:pt x="1279626" y="1892950"/>
                </a:lnTo>
                <a:lnTo>
                  <a:pt x="1278355" y="1898029"/>
                </a:lnTo>
                <a:lnTo>
                  <a:pt x="1276767" y="1903108"/>
                </a:lnTo>
                <a:lnTo>
                  <a:pt x="1275179" y="1908187"/>
                </a:lnTo>
                <a:lnTo>
                  <a:pt x="1273274" y="1913266"/>
                </a:lnTo>
                <a:lnTo>
                  <a:pt x="1271050" y="1918028"/>
                </a:lnTo>
                <a:lnTo>
                  <a:pt x="1268510" y="1922790"/>
                </a:lnTo>
                <a:lnTo>
                  <a:pt x="1266286" y="1927234"/>
                </a:lnTo>
                <a:lnTo>
                  <a:pt x="1263110" y="1931361"/>
                </a:lnTo>
                <a:lnTo>
                  <a:pt x="1260570" y="1935805"/>
                </a:lnTo>
                <a:lnTo>
                  <a:pt x="1256758" y="1939932"/>
                </a:lnTo>
                <a:lnTo>
                  <a:pt x="1253900" y="1944059"/>
                </a:lnTo>
                <a:lnTo>
                  <a:pt x="1250088" y="1947551"/>
                </a:lnTo>
                <a:lnTo>
                  <a:pt x="1246277" y="1951360"/>
                </a:lnTo>
                <a:lnTo>
                  <a:pt x="1242466" y="1954535"/>
                </a:lnTo>
                <a:lnTo>
                  <a:pt x="1238337" y="1958027"/>
                </a:lnTo>
                <a:lnTo>
                  <a:pt x="1234208" y="1960884"/>
                </a:lnTo>
                <a:lnTo>
                  <a:pt x="1229444" y="1963423"/>
                </a:lnTo>
                <a:lnTo>
                  <a:pt x="1224998" y="1966280"/>
                </a:lnTo>
                <a:lnTo>
                  <a:pt x="1220551" y="1968502"/>
                </a:lnTo>
                <a:lnTo>
                  <a:pt x="1215787" y="1971042"/>
                </a:lnTo>
                <a:lnTo>
                  <a:pt x="1210706" y="1972947"/>
                </a:lnTo>
                <a:lnTo>
                  <a:pt x="1205624" y="1974534"/>
                </a:lnTo>
                <a:lnTo>
                  <a:pt x="1200542" y="1976121"/>
                </a:lnTo>
                <a:lnTo>
                  <a:pt x="1195461" y="1977391"/>
                </a:lnTo>
                <a:lnTo>
                  <a:pt x="1190379" y="1978026"/>
                </a:lnTo>
                <a:lnTo>
                  <a:pt x="1184662" y="1978978"/>
                </a:lnTo>
                <a:lnTo>
                  <a:pt x="1179263" y="1979296"/>
                </a:lnTo>
                <a:lnTo>
                  <a:pt x="1173864" y="1979613"/>
                </a:lnTo>
                <a:lnTo>
                  <a:pt x="771142" y="1979613"/>
                </a:lnTo>
                <a:lnTo>
                  <a:pt x="765743" y="1979296"/>
                </a:lnTo>
                <a:lnTo>
                  <a:pt x="760344" y="1978978"/>
                </a:lnTo>
                <a:lnTo>
                  <a:pt x="754944" y="1978026"/>
                </a:lnTo>
                <a:lnTo>
                  <a:pt x="749545" y="1977391"/>
                </a:lnTo>
                <a:lnTo>
                  <a:pt x="744146" y="1976121"/>
                </a:lnTo>
                <a:lnTo>
                  <a:pt x="739064" y="1974534"/>
                </a:lnTo>
                <a:lnTo>
                  <a:pt x="733982" y="1972947"/>
                </a:lnTo>
                <a:lnTo>
                  <a:pt x="729218" y="1971042"/>
                </a:lnTo>
                <a:lnTo>
                  <a:pt x="724772" y="1968502"/>
                </a:lnTo>
                <a:lnTo>
                  <a:pt x="720008" y="1966280"/>
                </a:lnTo>
                <a:lnTo>
                  <a:pt x="715244" y="1963423"/>
                </a:lnTo>
                <a:lnTo>
                  <a:pt x="710797" y="1960884"/>
                </a:lnTo>
                <a:lnTo>
                  <a:pt x="706668" y="1958027"/>
                </a:lnTo>
                <a:lnTo>
                  <a:pt x="702540" y="1954535"/>
                </a:lnTo>
                <a:lnTo>
                  <a:pt x="698728" y="1951360"/>
                </a:lnTo>
                <a:lnTo>
                  <a:pt x="694917" y="1947551"/>
                </a:lnTo>
                <a:lnTo>
                  <a:pt x="691423" y="1944059"/>
                </a:lnTo>
                <a:lnTo>
                  <a:pt x="687930" y="1939932"/>
                </a:lnTo>
                <a:lnTo>
                  <a:pt x="684754" y="1935805"/>
                </a:lnTo>
                <a:lnTo>
                  <a:pt x="681578" y="1931361"/>
                </a:lnTo>
                <a:lnTo>
                  <a:pt x="678719" y="1927234"/>
                </a:lnTo>
                <a:lnTo>
                  <a:pt x="675861" y="1922790"/>
                </a:lnTo>
                <a:lnTo>
                  <a:pt x="673638" y="1918028"/>
                </a:lnTo>
                <a:lnTo>
                  <a:pt x="671732" y="1913266"/>
                </a:lnTo>
                <a:lnTo>
                  <a:pt x="669826" y="1908187"/>
                </a:lnTo>
                <a:lnTo>
                  <a:pt x="667921" y="1903108"/>
                </a:lnTo>
                <a:lnTo>
                  <a:pt x="666650" y="1898029"/>
                </a:lnTo>
                <a:lnTo>
                  <a:pt x="665380" y="1892950"/>
                </a:lnTo>
                <a:lnTo>
                  <a:pt x="664110" y="1887553"/>
                </a:lnTo>
                <a:lnTo>
                  <a:pt x="663474" y="1882156"/>
                </a:lnTo>
                <a:lnTo>
                  <a:pt x="663157" y="1877077"/>
                </a:lnTo>
                <a:lnTo>
                  <a:pt x="663157" y="1871046"/>
                </a:lnTo>
                <a:lnTo>
                  <a:pt x="663157" y="1633594"/>
                </a:lnTo>
                <a:lnTo>
                  <a:pt x="663157" y="1628197"/>
                </a:lnTo>
                <a:lnTo>
                  <a:pt x="662839" y="1623118"/>
                </a:lnTo>
                <a:lnTo>
                  <a:pt x="661886" y="1618039"/>
                </a:lnTo>
                <a:lnTo>
                  <a:pt x="661251" y="1612959"/>
                </a:lnTo>
                <a:lnTo>
                  <a:pt x="659981" y="1608515"/>
                </a:lnTo>
                <a:lnTo>
                  <a:pt x="658710" y="1604071"/>
                </a:lnTo>
                <a:lnTo>
                  <a:pt x="657122" y="1599944"/>
                </a:lnTo>
                <a:lnTo>
                  <a:pt x="655534" y="1596135"/>
                </a:lnTo>
                <a:lnTo>
                  <a:pt x="653629" y="1592325"/>
                </a:lnTo>
                <a:lnTo>
                  <a:pt x="651723" y="1588516"/>
                </a:lnTo>
                <a:lnTo>
                  <a:pt x="649500" y="1585659"/>
                </a:lnTo>
                <a:lnTo>
                  <a:pt x="646959" y="1582484"/>
                </a:lnTo>
                <a:lnTo>
                  <a:pt x="644418" y="1579627"/>
                </a:lnTo>
                <a:lnTo>
                  <a:pt x="641560" y="1577405"/>
                </a:lnTo>
                <a:lnTo>
                  <a:pt x="638384" y="1574866"/>
                </a:lnTo>
                <a:lnTo>
                  <a:pt x="635525" y="1572961"/>
                </a:lnTo>
                <a:lnTo>
                  <a:pt x="632032" y="1571374"/>
                </a:lnTo>
                <a:lnTo>
                  <a:pt x="628538" y="1569786"/>
                </a:lnTo>
                <a:lnTo>
                  <a:pt x="625044" y="1568517"/>
                </a:lnTo>
                <a:lnTo>
                  <a:pt x="621551" y="1567882"/>
                </a:lnTo>
                <a:lnTo>
                  <a:pt x="617739" y="1567247"/>
                </a:lnTo>
                <a:lnTo>
                  <a:pt x="613610" y="1566612"/>
                </a:lnTo>
                <a:lnTo>
                  <a:pt x="609799" y="1566612"/>
                </a:lnTo>
                <a:lnTo>
                  <a:pt x="605353" y="1567247"/>
                </a:lnTo>
                <a:lnTo>
                  <a:pt x="601224" y="1567564"/>
                </a:lnTo>
                <a:lnTo>
                  <a:pt x="596778" y="1568199"/>
                </a:lnTo>
                <a:lnTo>
                  <a:pt x="592649" y="1569469"/>
                </a:lnTo>
                <a:lnTo>
                  <a:pt x="587885" y="1571056"/>
                </a:lnTo>
                <a:lnTo>
                  <a:pt x="583438" y="1572643"/>
                </a:lnTo>
                <a:lnTo>
                  <a:pt x="578674" y="1574548"/>
                </a:lnTo>
                <a:lnTo>
                  <a:pt x="574228" y="1576770"/>
                </a:lnTo>
                <a:lnTo>
                  <a:pt x="569146" y="1579627"/>
                </a:lnTo>
                <a:lnTo>
                  <a:pt x="363339" y="1698353"/>
                </a:lnTo>
                <a:lnTo>
                  <a:pt x="358575" y="1701210"/>
                </a:lnTo>
                <a:lnTo>
                  <a:pt x="353493" y="1703432"/>
                </a:lnTo>
                <a:lnTo>
                  <a:pt x="348411" y="1705337"/>
                </a:lnTo>
                <a:lnTo>
                  <a:pt x="343330" y="1707242"/>
                </a:lnTo>
                <a:lnTo>
                  <a:pt x="338248" y="1708829"/>
                </a:lnTo>
                <a:lnTo>
                  <a:pt x="333166" y="1710099"/>
                </a:lnTo>
                <a:lnTo>
                  <a:pt x="328085" y="1711369"/>
                </a:lnTo>
                <a:lnTo>
                  <a:pt x="323003" y="1712004"/>
                </a:lnTo>
                <a:lnTo>
                  <a:pt x="317286" y="1712321"/>
                </a:lnTo>
                <a:lnTo>
                  <a:pt x="312205" y="1712956"/>
                </a:lnTo>
                <a:lnTo>
                  <a:pt x="306805" y="1712956"/>
                </a:lnTo>
                <a:lnTo>
                  <a:pt x="301724" y="1712321"/>
                </a:lnTo>
                <a:lnTo>
                  <a:pt x="296642" y="1712004"/>
                </a:lnTo>
                <a:lnTo>
                  <a:pt x="291560" y="1711369"/>
                </a:lnTo>
                <a:lnTo>
                  <a:pt x="286479" y="1710099"/>
                </a:lnTo>
                <a:lnTo>
                  <a:pt x="281397" y="1708829"/>
                </a:lnTo>
                <a:lnTo>
                  <a:pt x="276315" y="1707242"/>
                </a:lnTo>
                <a:lnTo>
                  <a:pt x="271551" y="1705655"/>
                </a:lnTo>
                <a:lnTo>
                  <a:pt x="266470" y="1703750"/>
                </a:lnTo>
                <a:lnTo>
                  <a:pt x="261706" y="1701845"/>
                </a:lnTo>
                <a:lnTo>
                  <a:pt x="256941" y="1699623"/>
                </a:lnTo>
                <a:lnTo>
                  <a:pt x="252813" y="1696766"/>
                </a:lnTo>
                <a:lnTo>
                  <a:pt x="248049" y="1693909"/>
                </a:lnTo>
                <a:lnTo>
                  <a:pt x="243602" y="1691052"/>
                </a:lnTo>
                <a:lnTo>
                  <a:pt x="239791" y="1687243"/>
                </a:lnTo>
                <a:lnTo>
                  <a:pt x="235980" y="1684385"/>
                </a:lnTo>
                <a:lnTo>
                  <a:pt x="231851" y="1680259"/>
                </a:lnTo>
                <a:lnTo>
                  <a:pt x="228040" y="1676449"/>
                </a:lnTo>
                <a:lnTo>
                  <a:pt x="224863" y="1672640"/>
                </a:lnTo>
                <a:lnTo>
                  <a:pt x="221370" y="1668196"/>
                </a:lnTo>
                <a:lnTo>
                  <a:pt x="218194" y="1663434"/>
                </a:lnTo>
                <a:lnTo>
                  <a:pt x="215335" y="1658672"/>
                </a:lnTo>
                <a:lnTo>
                  <a:pt x="14292" y="1310430"/>
                </a:lnTo>
                <a:lnTo>
                  <a:pt x="11751" y="1305351"/>
                </a:lnTo>
                <a:lnTo>
                  <a:pt x="9211" y="1300589"/>
                </a:lnTo>
                <a:lnTo>
                  <a:pt x="6987" y="1295510"/>
                </a:lnTo>
                <a:lnTo>
                  <a:pt x="5399" y="1290431"/>
                </a:lnTo>
                <a:lnTo>
                  <a:pt x="3811" y="1285352"/>
                </a:lnTo>
                <a:lnTo>
                  <a:pt x="2541" y="1280273"/>
                </a:lnTo>
                <a:lnTo>
                  <a:pt x="1588" y="1274876"/>
                </a:lnTo>
                <a:lnTo>
                  <a:pt x="635" y="1269797"/>
                </a:lnTo>
                <a:lnTo>
                  <a:pt x="318" y="1264718"/>
                </a:lnTo>
                <a:lnTo>
                  <a:pt x="0" y="1259321"/>
                </a:lnTo>
                <a:lnTo>
                  <a:pt x="0" y="1254242"/>
                </a:lnTo>
                <a:lnTo>
                  <a:pt x="318" y="1249163"/>
                </a:lnTo>
                <a:lnTo>
                  <a:pt x="635" y="1243449"/>
                </a:lnTo>
                <a:lnTo>
                  <a:pt x="1588" y="1238369"/>
                </a:lnTo>
                <a:lnTo>
                  <a:pt x="2223" y="1233290"/>
                </a:lnTo>
                <a:lnTo>
                  <a:pt x="3494" y="1228211"/>
                </a:lnTo>
                <a:lnTo>
                  <a:pt x="5082" y="1223449"/>
                </a:lnTo>
                <a:lnTo>
                  <a:pt x="6987" y="1218370"/>
                </a:lnTo>
                <a:lnTo>
                  <a:pt x="8893" y="1213608"/>
                </a:lnTo>
                <a:lnTo>
                  <a:pt x="10799" y="1209164"/>
                </a:lnTo>
                <a:lnTo>
                  <a:pt x="13339" y="1204402"/>
                </a:lnTo>
                <a:lnTo>
                  <a:pt x="15880" y="1199641"/>
                </a:lnTo>
                <a:lnTo>
                  <a:pt x="18739" y="1195196"/>
                </a:lnTo>
                <a:lnTo>
                  <a:pt x="21915" y="1191069"/>
                </a:lnTo>
                <a:lnTo>
                  <a:pt x="25091" y="1186625"/>
                </a:lnTo>
                <a:lnTo>
                  <a:pt x="28584" y="1182816"/>
                </a:lnTo>
                <a:lnTo>
                  <a:pt x="32396" y="1179006"/>
                </a:lnTo>
                <a:lnTo>
                  <a:pt x="36207" y="1175514"/>
                </a:lnTo>
                <a:lnTo>
                  <a:pt x="40336" y="1171705"/>
                </a:lnTo>
                <a:lnTo>
                  <a:pt x="44465" y="1168848"/>
                </a:lnTo>
                <a:lnTo>
                  <a:pt x="49229" y="1165674"/>
                </a:lnTo>
                <a:lnTo>
                  <a:pt x="53993" y="1162499"/>
                </a:lnTo>
                <a:lnTo>
                  <a:pt x="259800" y="1043773"/>
                </a:lnTo>
                <a:lnTo>
                  <a:pt x="264564" y="1040916"/>
                </a:lnTo>
                <a:lnTo>
                  <a:pt x="268693" y="1038376"/>
                </a:lnTo>
                <a:lnTo>
                  <a:pt x="272822" y="1035202"/>
                </a:lnTo>
                <a:lnTo>
                  <a:pt x="276633" y="1032027"/>
                </a:lnTo>
                <a:lnTo>
                  <a:pt x="280127" y="1028853"/>
                </a:lnTo>
                <a:lnTo>
                  <a:pt x="283303" y="1025361"/>
                </a:lnTo>
                <a:lnTo>
                  <a:pt x="286161" y="1022187"/>
                </a:lnTo>
                <a:lnTo>
                  <a:pt x="288702" y="1018695"/>
                </a:lnTo>
                <a:lnTo>
                  <a:pt x="291243" y="1015203"/>
                </a:lnTo>
                <a:lnTo>
                  <a:pt x="293148" y="1011711"/>
                </a:lnTo>
                <a:lnTo>
                  <a:pt x="294736" y="1008219"/>
                </a:lnTo>
                <a:lnTo>
                  <a:pt x="295689" y="1004409"/>
                </a:lnTo>
                <a:lnTo>
                  <a:pt x="296960" y="1000600"/>
                </a:lnTo>
                <a:lnTo>
                  <a:pt x="297912" y="997108"/>
                </a:lnTo>
                <a:lnTo>
                  <a:pt x="298230" y="993616"/>
                </a:lnTo>
                <a:lnTo>
                  <a:pt x="298230" y="989807"/>
                </a:lnTo>
                <a:lnTo>
                  <a:pt x="298230" y="985997"/>
                </a:lnTo>
                <a:lnTo>
                  <a:pt x="297912" y="982188"/>
                </a:lnTo>
                <a:lnTo>
                  <a:pt x="296960" y="978696"/>
                </a:lnTo>
                <a:lnTo>
                  <a:pt x="295689" y="975204"/>
                </a:lnTo>
                <a:lnTo>
                  <a:pt x="294736" y="971395"/>
                </a:lnTo>
                <a:lnTo>
                  <a:pt x="293148" y="967585"/>
                </a:lnTo>
                <a:lnTo>
                  <a:pt x="291243" y="964093"/>
                </a:lnTo>
                <a:lnTo>
                  <a:pt x="288702" y="960601"/>
                </a:lnTo>
                <a:lnTo>
                  <a:pt x="286161" y="957427"/>
                </a:lnTo>
                <a:lnTo>
                  <a:pt x="283303" y="953935"/>
                </a:lnTo>
                <a:lnTo>
                  <a:pt x="280127" y="950760"/>
                </a:lnTo>
                <a:lnTo>
                  <a:pt x="276633" y="947269"/>
                </a:lnTo>
                <a:lnTo>
                  <a:pt x="272822" y="944094"/>
                </a:lnTo>
                <a:lnTo>
                  <a:pt x="268693" y="941554"/>
                </a:lnTo>
                <a:lnTo>
                  <a:pt x="264564" y="938380"/>
                </a:lnTo>
                <a:lnTo>
                  <a:pt x="259800" y="935523"/>
                </a:lnTo>
                <a:lnTo>
                  <a:pt x="53993" y="816797"/>
                </a:lnTo>
                <a:lnTo>
                  <a:pt x="49229" y="813940"/>
                </a:lnTo>
                <a:lnTo>
                  <a:pt x="44465" y="811083"/>
                </a:lnTo>
                <a:lnTo>
                  <a:pt x="40336" y="807591"/>
                </a:lnTo>
                <a:lnTo>
                  <a:pt x="36207" y="804099"/>
                </a:lnTo>
                <a:lnTo>
                  <a:pt x="32396" y="800607"/>
                </a:lnTo>
                <a:lnTo>
                  <a:pt x="28584" y="796480"/>
                </a:lnTo>
                <a:lnTo>
                  <a:pt x="25091" y="792671"/>
                </a:lnTo>
                <a:lnTo>
                  <a:pt x="21915" y="788226"/>
                </a:lnTo>
                <a:lnTo>
                  <a:pt x="18739" y="784100"/>
                </a:lnTo>
                <a:lnTo>
                  <a:pt x="15880" y="779655"/>
                </a:lnTo>
                <a:lnTo>
                  <a:pt x="13339" y="775529"/>
                </a:lnTo>
                <a:lnTo>
                  <a:pt x="10799" y="770767"/>
                </a:lnTo>
                <a:lnTo>
                  <a:pt x="8893" y="766005"/>
                </a:lnTo>
                <a:lnTo>
                  <a:pt x="6987" y="760926"/>
                </a:lnTo>
                <a:lnTo>
                  <a:pt x="5082" y="756164"/>
                </a:lnTo>
                <a:lnTo>
                  <a:pt x="3494" y="751085"/>
                </a:lnTo>
                <a:lnTo>
                  <a:pt x="2223" y="746006"/>
                </a:lnTo>
                <a:lnTo>
                  <a:pt x="1588" y="740927"/>
                </a:lnTo>
                <a:lnTo>
                  <a:pt x="635" y="735847"/>
                </a:lnTo>
                <a:lnTo>
                  <a:pt x="318" y="730768"/>
                </a:lnTo>
                <a:lnTo>
                  <a:pt x="0" y="725372"/>
                </a:lnTo>
                <a:lnTo>
                  <a:pt x="0" y="720292"/>
                </a:lnTo>
                <a:lnTo>
                  <a:pt x="318" y="715213"/>
                </a:lnTo>
                <a:lnTo>
                  <a:pt x="635" y="709499"/>
                </a:lnTo>
                <a:lnTo>
                  <a:pt x="1588" y="704420"/>
                </a:lnTo>
                <a:lnTo>
                  <a:pt x="2541" y="699341"/>
                </a:lnTo>
                <a:lnTo>
                  <a:pt x="3811" y="693944"/>
                </a:lnTo>
                <a:lnTo>
                  <a:pt x="5399" y="688865"/>
                </a:lnTo>
                <a:lnTo>
                  <a:pt x="6987" y="683786"/>
                </a:lnTo>
                <a:lnTo>
                  <a:pt x="9211" y="678707"/>
                </a:lnTo>
                <a:lnTo>
                  <a:pt x="11751" y="673945"/>
                </a:lnTo>
                <a:lnTo>
                  <a:pt x="14292" y="668866"/>
                </a:lnTo>
                <a:lnTo>
                  <a:pt x="215335" y="320624"/>
                </a:lnTo>
                <a:lnTo>
                  <a:pt x="218194" y="315862"/>
                </a:lnTo>
                <a:lnTo>
                  <a:pt x="221370" y="311418"/>
                </a:lnTo>
                <a:lnTo>
                  <a:pt x="224863" y="307291"/>
                </a:lnTo>
                <a:lnTo>
                  <a:pt x="228040" y="302847"/>
                </a:lnTo>
                <a:lnTo>
                  <a:pt x="231851" y="299037"/>
                </a:lnTo>
                <a:lnTo>
                  <a:pt x="235980" y="295545"/>
                </a:lnTo>
                <a:lnTo>
                  <a:pt x="239791" y="292053"/>
                </a:lnTo>
                <a:lnTo>
                  <a:pt x="243602" y="288562"/>
                </a:lnTo>
                <a:lnTo>
                  <a:pt x="248049" y="285704"/>
                </a:lnTo>
                <a:lnTo>
                  <a:pt x="252813" y="282530"/>
                </a:lnTo>
                <a:lnTo>
                  <a:pt x="256941" y="280308"/>
                </a:lnTo>
                <a:lnTo>
                  <a:pt x="261706" y="277768"/>
                </a:lnTo>
                <a:lnTo>
                  <a:pt x="266470" y="275546"/>
                </a:lnTo>
                <a:lnTo>
                  <a:pt x="271551" y="273641"/>
                </a:lnTo>
                <a:lnTo>
                  <a:pt x="276315" y="272054"/>
                </a:lnTo>
                <a:lnTo>
                  <a:pt x="281397" y="270467"/>
                </a:lnTo>
                <a:lnTo>
                  <a:pt x="286479" y="269197"/>
                </a:lnTo>
                <a:lnTo>
                  <a:pt x="291560" y="268562"/>
                </a:lnTo>
                <a:lnTo>
                  <a:pt x="296642" y="267610"/>
                </a:lnTo>
                <a:lnTo>
                  <a:pt x="301724" y="266975"/>
                </a:lnTo>
                <a:lnTo>
                  <a:pt x="306805" y="266975"/>
                </a:lnTo>
                <a:lnTo>
                  <a:pt x="312205" y="266975"/>
                </a:lnTo>
                <a:lnTo>
                  <a:pt x="317286" y="266975"/>
                </a:lnTo>
                <a:lnTo>
                  <a:pt x="323003" y="267610"/>
                </a:lnTo>
                <a:lnTo>
                  <a:pt x="328085" y="268562"/>
                </a:lnTo>
                <a:lnTo>
                  <a:pt x="333166" y="269197"/>
                </a:lnTo>
                <a:lnTo>
                  <a:pt x="338248" y="270784"/>
                </a:lnTo>
                <a:lnTo>
                  <a:pt x="343330" y="272372"/>
                </a:lnTo>
                <a:lnTo>
                  <a:pt x="348411" y="273959"/>
                </a:lnTo>
                <a:lnTo>
                  <a:pt x="353493" y="276181"/>
                </a:lnTo>
                <a:lnTo>
                  <a:pt x="358575" y="278721"/>
                </a:lnTo>
                <a:lnTo>
                  <a:pt x="363339" y="281260"/>
                </a:lnTo>
                <a:lnTo>
                  <a:pt x="569146" y="399986"/>
                </a:lnTo>
                <a:lnTo>
                  <a:pt x="574228" y="402526"/>
                </a:lnTo>
                <a:lnTo>
                  <a:pt x="578674" y="404748"/>
                </a:lnTo>
                <a:lnTo>
                  <a:pt x="583438" y="406653"/>
                </a:lnTo>
                <a:lnTo>
                  <a:pt x="587885" y="408875"/>
                </a:lnTo>
                <a:lnTo>
                  <a:pt x="592649" y="409827"/>
                </a:lnTo>
                <a:lnTo>
                  <a:pt x="596778" y="411097"/>
                </a:lnTo>
                <a:lnTo>
                  <a:pt x="601224" y="411732"/>
                </a:lnTo>
                <a:lnTo>
                  <a:pt x="605353" y="412367"/>
                </a:lnTo>
                <a:lnTo>
                  <a:pt x="609799" y="412684"/>
                </a:lnTo>
                <a:lnTo>
                  <a:pt x="613610" y="412684"/>
                </a:lnTo>
                <a:lnTo>
                  <a:pt x="617739" y="412367"/>
                </a:lnTo>
                <a:lnTo>
                  <a:pt x="621551" y="411414"/>
                </a:lnTo>
                <a:lnTo>
                  <a:pt x="625044" y="410779"/>
                </a:lnTo>
                <a:lnTo>
                  <a:pt x="628538" y="409510"/>
                </a:lnTo>
                <a:lnTo>
                  <a:pt x="632032" y="407922"/>
                </a:lnTo>
                <a:lnTo>
                  <a:pt x="635525" y="406335"/>
                </a:lnTo>
                <a:lnTo>
                  <a:pt x="638384" y="404430"/>
                </a:lnTo>
                <a:lnTo>
                  <a:pt x="641560" y="402208"/>
                </a:lnTo>
                <a:lnTo>
                  <a:pt x="644418" y="399669"/>
                </a:lnTo>
                <a:lnTo>
                  <a:pt x="646959" y="396812"/>
                </a:lnTo>
                <a:lnTo>
                  <a:pt x="649500" y="393955"/>
                </a:lnTo>
                <a:lnTo>
                  <a:pt x="651723" y="390780"/>
                </a:lnTo>
                <a:lnTo>
                  <a:pt x="653629" y="387288"/>
                </a:lnTo>
                <a:lnTo>
                  <a:pt x="655534" y="383796"/>
                </a:lnTo>
                <a:lnTo>
                  <a:pt x="657122" y="379669"/>
                </a:lnTo>
                <a:lnTo>
                  <a:pt x="658710" y="375543"/>
                </a:lnTo>
                <a:lnTo>
                  <a:pt x="659981" y="371098"/>
                </a:lnTo>
                <a:lnTo>
                  <a:pt x="661251" y="366337"/>
                </a:lnTo>
                <a:lnTo>
                  <a:pt x="661886" y="361575"/>
                </a:lnTo>
                <a:lnTo>
                  <a:pt x="662839" y="356496"/>
                </a:lnTo>
                <a:lnTo>
                  <a:pt x="663157" y="351099"/>
                </a:lnTo>
                <a:lnTo>
                  <a:pt x="663157" y="345702"/>
                </a:lnTo>
                <a:lnTo>
                  <a:pt x="663157" y="108250"/>
                </a:lnTo>
                <a:lnTo>
                  <a:pt x="663157" y="102854"/>
                </a:lnTo>
                <a:lnTo>
                  <a:pt x="663474" y="97140"/>
                </a:lnTo>
                <a:lnTo>
                  <a:pt x="664110" y="91743"/>
                </a:lnTo>
                <a:lnTo>
                  <a:pt x="665380" y="86664"/>
                </a:lnTo>
                <a:lnTo>
                  <a:pt x="666650" y="81267"/>
                </a:lnTo>
                <a:lnTo>
                  <a:pt x="667921" y="76188"/>
                </a:lnTo>
                <a:lnTo>
                  <a:pt x="669826" y="71109"/>
                </a:lnTo>
                <a:lnTo>
                  <a:pt x="671732" y="66347"/>
                </a:lnTo>
                <a:lnTo>
                  <a:pt x="673638" y="61585"/>
                </a:lnTo>
                <a:lnTo>
                  <a:pt x="675861" y="56824"/>
                </a:lnTo>
                <a:lnTo>
                  <a:pt x="678719" y="52379"/>
                </a:lnTo>
                <a:lnTo>
                  <a:pt x="681578" y="47935"/>
                </a:lnTo>
                <a:lnTo>
                  <a:pt x="684754" y="43491"/>
                </a:lnTo>
                <a:lnTo>
                  <a:pt x="687930" y="39681"/>
                </a:lnTo>
                <a:lnTo>
                  <a:pt x="691423" y="35872"/>
                </a:lnTo>
                <a:lnTo>
                  <a:pt x="694917" y="31745"/>
                </a:lnTo>
                <a:lnTo>
                  <a:pt x="698728" y="28253"/>
                </a:lnTo>
                <a:lnTo>
                  <a:pt x="702540" y="24761"/>
                </a:lnTo>
                <a:lnTo>
                  <a:pt x="706668" y="21587"/>
                </a:lnTo>
                <a:lnTo>
                  <a:pt x="710797" y="18412"/>
                </a:lnTo>
                <a:lnTo>
                  <a:pt x="715244" y="15873"/>
                </a:lnTo>
                <a:lnTo>
                  <a:pt x="720008" y="13016"/>
                </a:lnTo>
                <a:lnTo>
                  <a:pt x="724772" y="10794"/>
                </a:lnTo>
                <a:lnTo>
                  <a:pt x="729218" y="8889"/>
                </a:lnTo>
                <a:lnTo>
                  <a:pt x="733982" y="6667"/>
                </a:lnTo>
                <a:lnTo>
                  <a:pt x="739064" y="4762"/>
                </a:lnTo>
                <a:lnTo>
                  <a:pt x="744146" y="3810"/>
                </a:lnTo>
                <a:lnTo>
                  <a:pt x="749545" y="2222"/>
                </a:lnTo>
                <a:lnTo>
                  <a:pt x="754944" y="1270"/>
                </a:lnTo>
                <a:lnTo>
                  <a:pt x="760344" y="635"/>
                </a:lnTo>
                <a:lnTo>
                  <a:pt x="765743" y="0"/>
                </a:ln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35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F493C9BC-B9DC-A484-605F-0F47F2D5BC48}"/>
              </a:ext>
            </a:extLst>
          </p:cNvPr>
          <p:cNvSpPr/>
          <p:nvPr/>
        </p:nvSpPr>
        <p:spPr>
          <a:xfrm>
            <a:off x="9152257" y="2030731"/>
            <a:ext cx="1769745" cy="1769745"/>
          </a:xfrm>
          <a:prstGeom prst="ellipse">
            <a:avLst/>
          </a:prstGeom>
          <a:solidFill>
            <a:srgbClr val="E0E0E0"/>
          </a:solidFill>
          <a:ln w="12700" cap="flat">
            <a:solidFill>
              <a:schemeClr val="bg1"/>
            </a:solidFill>
            <a:prstDash val="solid"/>
            <a:miter/>
          </a:ln>
          <a:effectLst>
            <a:outerShdw dist="63500" dir="5400000" algn="t" rotWithShape="0">
              <a:srgbClr val="799B69">
                <a:alpha val="4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1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9" name="KSO_Shape" descr="D:\51PPT模板网\51pptmoban.com\图片001.jpg">
            <a:extLst>
              <a:ext uri="{FF2B5EF4-FFF2-40B4-BE49-F238E27FC236}">
                <a16:creationId xmlns:a16="http://schemas.microsoft.com/office/drawing/2014/main" id="{E7507F53-F6BD-E82F-B7E4-98769F45D042}"/>
              </a:ext>
            </a:extLst>
          </p:cNvPr>
          <p:cNvSpPr/>
          <p:nvPr/>
        </p:nvSpPr>
        <p:spPr bwMode="auto">
          <a:xfrm>
            <a:off x="9725661" y="2517774"/>
            <a:ext cx="622300" cy="796291"/>
          </a:xfrm>
          <a:custGeom>
            <a:avLst/>
            <a:gdLst>
              <a:gd name="T0" fmla="*/ 1139504 w 1546226"/>
              <a:gd name="T1" fmla="*/ 1893571 h 1979613"/>
              <a:gd name="T2" fmla="*/ 1117260 w 1546226"/>
              <a:gd name="T3" fmla="*/ 1969136 h 1979613"/>
              <a:gd name="T4" fmla="*/ 423882 w 1546226"/>
              <a:gd name="T5" fmla="*/ 1965643 h 1979613"/>
              <a:gd name="T6" fmla="*/ 408946 w 1546226"/>
              <a:gd name="T7" fmla="*/ 1888173 h 1979613"/>
              <a:gd name="T8" fmla="*/ 965201 w 1546226"/>
              <a:gd name="T9" fmla="*/ 1608456 h 1979613"/>
              <a:gd name="T10" fmla="*/ 1020446 w 1546226"/>
              <a:gd name="T11" fmla="*/ 1663701 h 1979613"/>
              <a:gd name="T12" fmla="*/ 977266 w 1546226"/>
              <a:gd name="T13" fmla="*/ 1729106 h 1979613"/>
              <a:gd name="T14" fmla="*/ 536258 w 1546226"/>
              <a:gd name="T15" fmla="*/ 1704658 h 1979613"/>
              <a:gd name="T16" fmla="*/ 543878 w 1546226"/>
              <a:gd name="T17" fmla="*/ 1626236 h 1979613"/>
              <a:gd name="T18" fmla="*/ 859473 w 1546226"/>
              <a:gd name="T19" fmla="*/ 1366838 h 1979613"/>
              <a:gd name="T20" fmla="*/ 895986 w 1546226"/>
              <a:gd name="T21" fmla="*/ 1436370 h 1979613"/>
              <a:gd name="T22" fmla="*/ 835026 w 1546226"/>
              <a:gd name="T23" fmla="*/ 1485900 h 1979613"/>
              <a:gd name="T24" fmla="*/ 652463 w 1546226"/>
              <a:gd name="T25" fmla="*/ 1442403 h 1979613"/>
              <a:gd name="T26" fmla="*/ 681991 w 1546226"/>
              <a:gd name="T27" fmla="*/ 1369695 h 1979613"/>
              <a:gd name="T28" fmla="*/ 1304222 w 1546226"/>
              <a:gd name="T29" fmla="*/ 1188236 h 1979613"/>
              <a:gd name="T30" fmla="*/ 1445365 w 1546226"/>
              <a:gd name="T31" fmla="*/ 1409543 h 1979613"/>
              <a:gd name="T32" fmla="*/ 1521804 w 1546226"/>
              <a:gd name="T33" fmla="*/ 1643532 h 1979613"/>
              <a:gd name="T34" fmla="*/ 1542420 w 1546226"/>
              <a:gd name="T35" fmla="*/ 1979613 h 1979613"/>
              <a:gd name="T36" fmla="*/ 1276311 w 1546226"/>
              <a:gd name="T37" fmla="*/ 1712016 h 1979613"/>
              <a:gd name="T38" fmla="*/ 1209387 w 1546226"/>
              <a:gd name="T39" fmla="*/ 1506880 h 1979613"/>
              <a:gd name="T40" fmla="*/ 1061267 w 1546226"/>
              <a:gd name="T41" fmla="*/ 1303011 h 1979613"/>
              <a:gd name="T42" fmla="*/ 1032087 w 1546226"/>
              <a:gd name="T43" fmla="*/ 1155896 h 1979613"/>
              <a:gd name="T44" fmla="*/ 847726 w 1546226"/>
              <a:gd name="T45" fmla="*/ 496570 h 1979613"/>
              <a:gd name="T46" fmla="*/ 896938 w 1546226"/>
              <a:gd name="T47" fmla="*/ 557212 h 1979613"/>
              <a:gd name="T48" fmla="*/ 847726 w 1546226"/>
              <a:gd name="T49" fmla="*/ 617855 h 1979613"/>
              <a:gd name="T50" fmla="*/ 656908 w 1546226"/>
              <a:gd name="T51" fmla="*/ 586740 h 1979613"/>
              <a:gd name="T52" fmla="*/ 672148 w 1546226"/>
              <a:gd name="T53" fmla="*/ 509270 h 1979613"/>
              <a:gd name="T54" fmla="*/ 988378 w 1546226"/>
              <a:gd name="T55" fmla="*/ 255587 h 1979613"/>
              <a:gd name="T56" fmla="*/ 1017588 w 1546226"/>
              <a:gd name="T57" fmla="*/ 328295 h 1979613"/>
              <a:gd name="T58" fmla="*/ 587375 w 1546226"/>
              <a:gd name="T59" fmla="*/ 371475 h 1979613"/>
              <a:gd name="T60" fmla="*/ 527050 w 1546226"/>
              <a:gd name="T61" fmla="*/ 322262 h 1979613"/>
              <a:gd name="T62" fmla="*/ 563563 w 1546226"/>
              <a:gd name="T63" fmla="*/ 252730 h 1979613"/>
              <a:gd name="T64" fmla="*/ 1543686 w 1546226"/>
              <a:gd name="T65" fmla="*/ 172057 h 1979613"/>
              <a:gd name="T66" fmla="*/ 1479895 w 1546226"/>
              <a:gd name="T67" fmla="*/ 486332 h 1979613"/>
              <a:gd name="T68" fmla="*/ 1310737 w 1546226"/>
              <a:gd name="T69" fmla="*/ 784417 h 1979613"/>
              <a:gd name="T70" fmla="*/ 1144435 w 1546226"/>
              <a:gd name="T71" fmla="*/ 941872 h 1979613"/>
              <a:gd name="T72" fmla="*/ 913707 w 1546226"/>
              <a:gd name="T73" fmla="*/ 1072978 h 1979613"/>
              <a:gd name="T74" fmla="*/ 591894 w 1546226"/>
              <a:gd name="T75" fmla="*/ 1216782 h 1979613"/>
              <a:gd name="T76" fmla="*/ 376083 w 1546226"/>
              <a:gd name="T77" fmla="*/ 1436140 h 1979613"/>
              <a:gd name="T78" fmla="*/ 278650 w 1546226"/>
              <a:gd name="T79" fmla="*/ 1673275 h 1979613"/>
              <a:gd name="T80" fmla="*/ 256752 w 1546226"/>
              <a:gd name="T81" fmla="*/ 1943107 h 1979613"/>
              <a:gd name="T82" fmla="*/ 11425 w 1546226"/>
              <a:gd name="T83" fmla="*/ 1721210 h 1979613"/>
              <a:gd name="T84" fmla="*/ 94893 w 1546226"/>
              <a:gd name="T85" fmla="*/ 1422807 h 1979613"/>
              <a:gd name="T86" fmla="*/ 266908 w 1546226"/>
              <a:gd name="T87" fmla="*/ 1159959 h 1979613"/>
              <a:gd name="T88" fmla="*/ 445904 w 1546226"/>
              <a:gd name="T89" fmla="*/ 1007266 h 1979613"/>
              <a:gd name="T90" fmla="*/ 691866 w 1546226"/>
              <a:gd name="T91" fmla="*/ 883143 h 1979613"/>
              <a:gd name="T92" fmla="*/ 1012409 w 1546226"/>
              <a:gd name="T93" fmla="*/ 720292 h 1979613"/>
              <a:gd name="T94" fmla="*/ 1199340 w 1546226"/>
              <a:gd name="T95" fmla="*/ 492998 h 1979613"/>
              <a:gd name="T96" fmla="*/ 1277730 w 1546226"/>
              <a:gd name="T97" fmla="*/ 259356 h 1979613"/>
              <a:gd name="T98" fmla="*/ 463603 w 1546226"/>
              <a:gd name="T99" fmla="*/ 0 h 1979613"/>
              <a:gd name="T100" fmla="*/ 1141411 w 1546226"/>
              <a:gd name="T101" fmla="*/ 43609 h 1979613"/>
              <a:gd name="T102" fmla="*/ 1112176 w 1546226"/>
              <a:gd name="T103" fmla="*/ 116504 h 1979613"/>
              <a:gd name="T104" fmla="*/ 419433 w 1546226"/>
              <a:gd name="T105" fmla="*/ 105681 h 1979613"/>
              <a:gd name="T106" fmla="*/ 412124 w 1546226"/>
              <a:gd name="T107" fmla="*/ 27693 h 1979613"/>
              <a:gd name="T108" fmla="*/ 256779 w 1546226"/>
              <a:gd name="T109" fmla="*/ 31137 h 1979613"/>
              <a:gd name="T110" fmla="*/ 279287 w 1546226"/>
              <a:gd name="T111" fmla="*/ 311049 h 1979613"/>
              <a:gd name="T112" fmla="*/ 361076 w 1546226"/>
              <a:gd name="T113" fmla="*/ 519156 h 1979613"/>
              <a:gd name="T114" fmla="*/ 530043 w 1546226"/>
              <a:gd name="T115" fmla="*/ 718050 h 1979613"/>
              <a:gd name="T116" fmla="*/ 466323 w 1546226"/>
              <a:gd name="T117" fmla="*/ 850539 h 1979613"/>
              <a:gd name="T118" fmla="*/ 255828 w 1546226"/>
              <a:gd name="T119" fmla="*/ 808600 h 1979613"/>
              <a:gd name="T120" fmla="*/ 108418 w 1546226"/>
              <a:gd name="T121" fmla="*/ 587149 h 1979613"/>
              <a:gd name="T122" fmla="*/ 28214 w 1546226"/>
              <a:gd name="T123" fmla="*/ 353306 h 1979613"/>
              <a:gd name="T124" fmla="*/ 2853 w 1546226"/>
              <a:gd name="T125" fmla="*/ 15886 h 1979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46226" h="1979613">
                <a:moveTo>
                  <a:pt x="463603" y="1855788"/>
                </a:moveTo>
                <a:lnTo>
                  <a:pt x="1082623" y="1855788"/>
                </a:lnTo>
                <a:lnTo>
                  <a:pt x="1088978" y="1856106"/>
                </a:lnTo>
                <a:lnTo>
                  <a:pt x="1095016" y="1857058"/>
                </a:lnTo>
                <a:lnTo>
                  <a:pt x="1101054" y="1858646"/>
                </a:lnTo>
                <a:lnTo>
                  <a:pt x="1106773" y="1860551"/>
                </a:lnTo>
                <a:lnTo>
                  <a:pt x="1112176" y="1863091"/>
                </a:lnTo>
                <a:lnTo>
                  <a:pt x="1117260" y="1866266"/>
                </a:lnTo>
                <a:lnTo>
                  <a:pt x="1122026" y="1869758"/>
                </a:lnTo>
                <a:lnTo>
                  <a:pt x="1126157" y="1873886"/>
                </a:lnTo>
                <a:lnTo>
                  <a:pt x="1130606" y="1878013"/>
                </a:lnTo>
                <a:lnTo>
                  <a:pt x="1134102" y="1883093"/>
                </a:lnTo>
                <a:lnTo>
                  <a:pt x="1137279" y="1888173"/>
                </a:lnTo>
                <a:lnTo>
                  <a:pt x="1139504" y="1893571"/>
                </a:lnTo>
                <a:lnTo>
                  <a:pt x="1141411" y="1899286"/>
                </a:lnTo>
                <a:lnTo>
                  <a:pt x="1142999" y="1905318"/>
                </a:lnTo>
                <a:lnTo>
                  <a:pt x="1144270" y="1911351"/>
                </a:lnTo>
                <a:lnTo>
                  <a:pt x="1144588" y="1917701"/>
                </a:lnTo>
                <a:lnTo>
                  <a:pt x="1144270" y="1924051"/>
                </a:lnTo>
                <a:lnTo>
                  <a:pt x="1142999" y="1930401"/>
                </a:lnTo>
                <a:lnTo>
                  <a:pt x="1141411" y="1936116"/>
                </a:lnTo>
                <a:lnTo>
                  <a:pt x="1139504" y="1941513"/>
                </a:lnTo>
                <a:lnTo>
                  <a:pt x="1137279" y="1947228"/>
                </a:lnTo>
                <a:lnTo>
                  <a:pt x="1134102" y="1952308"/>
                </a:lnTo>
                <a:lnTo>
                  <a:pt x="1130606" y="1956753"/>
                </a:lnTo>
                <a:lnTo>
                  <a:pt x="1126157" y="1961198"/>
                </a:lnTo>
                <a:lnTo>
                  <a:pt x="1122026" y="1965643"/>
                </a:lnTo>
                <a:lnTo>
                  <a:pt x="1117260" y="1969136"/>
                </a:lnTo>
                <a:lnTo>
                  <a:pt x="1112176" y="1972311"/>
                </a:lnTo>
                <a:lnTo>
                  <a:pt x="1106773" y="1974533"/>
                </a:lnTo>
                <a:lnTo>
                  <a:pt x="1101054" y="1976756"/>
                </a:lnTo>
                <a:lnTo>
                  <a:pt x="1095016" y="1978026"/>
                </a:lnTo>
                <a:lnTo>
                  <a:pt x="1088978" y="1979296"/>
                </a:lnTo>
                <a:lnTo>
                  <a:pt x="1082623" y="1979613"/>
                </a:lnTo>
                <a:lnTo>
                  <a:pt x="463603" y="1979613"/>
                </a:lnTo>
                <a:lnTo>
                  <a:pt x="457248" y="1979296"/>
                </a:lnTo>
                <a:lnTo>
                  <a:pt x="450892" y="1978026"/>
                </a:lnTo>
                <a:lnTo>
                  <a:pt x="445172" y="1976756"/>
                </a:lnTo>
                <a:lnTo>
                  <a:pt x="439135" y="1974533"/>
                </a:lnTo>
                <a:lnTo>
                  <a:pt x="433733" y="1972311"/>
                </a:lnTo>
                <a:lnTo>
                  <a:pt x="428648" y="1969136"/>
                </a:lnTo>
                <a:lnTo>
                  <a:pt x="423882" y="1965643"/>
                </a:lnTo>
                <a:lnTo>
                  <a:pt x="419433" y="1961198"/>
                </a:lnTo>
                <a:lnTo>
                  <a:pt x="415620" y="1956753"/>
                </a:lnTo>
                <a:lnTo>
                  <a:pt x="412124" y="1952308"/>
                </a:lnTo>
                <a:lnTo>
                  <a:pt x="408946" y="1947228"/>
                </a:lnTo>
                <a:lnTo>
                  <a:pt x="406087" y="1941513"/>
                </a:lnTo>
                <a:lnTo>
                  <a:pt x="404180" y="1936116"/>
                </a:lnTo>
                <a:lnTo>
                  <a:pt x="402591" y="1930401"/>
                </a:lnTo>
                <a:lnTo>
                  <a:pt x="401956" y="1924051"/>
                </a:lnTo>
                <a:lnTo>
                  <a:pt x="401638" y="1917701"/>
                </a:lnTo>
                <a:lnTo>
                  <a:pt x="401956" y="1911351"/>
                </a:lnTo>
                <a:lnTo>
                  <a:pt x="402591" y="1905318"/>
                </a:lnTo>
                <a:lnTo>
                  <a:pt x="404180" y="1899286"/>
                </a:lnTo>
                <a:lnTo>
                  <a:pt x="406087" y="1893571"/>
                </a:lnTo>
                <a:lnTo>
                  <a:pt x="408946" y="1888173"/>
                </a:lnTo>
                <a:lnTo>
                  <a:pt x="412124" y="1883093"/>
                </a:lnTo>
                <a:lnTo>
                  <a:pt x="415620" y="1878013"/>
                </a:lnTo>
                <a:lnTo>
                  <a:pt x="419433" y="1873886"/>
                </a:lnTo>
                <a:lnTo>
                  <a:pt x="423882" y="1869758"/>
                </a:lnTo>
                <a:lnTo>
                  <a:pt x="428648" y="1866266"/>
                </a:lnTo>
                <a:lnTo>
                  <a:pt x="433733" y="1863091"/>
                </a:lnTo>
                <a:lnTo>
                  <a:pt x="439135" y="1860551"/>
                </a:lnTo>
                <a:lnTo>
                  <a:pt x="445172" y="1858646"/>
                </a:lnTo>
                <a:lnTo>
                  <a:pt x="450892" y="1857058"/>
                </a:lnTo>
                <a:lnTo>
                  <a:pt x="457248" y="1856106"/>
                </a:lnTo>
                <a:lnTo>
                  <a:pt x="463603" y="1855788"/>
                </a:lnTo>
                <a:close/>
                <a:moveTo>
                  <a:pt x="587375" y="1608138"/>
                </a:moveTo>
                <a:lnTo>
                  <a:pt x="958851" y="1608138"/>
                </a:lnTo>
                <a:lnTo>
                  <a:pt x="965201" y="1608456"/>
                </a:lnTo>
                <a:lnTo>
                  <a:pt x="971551" y="1609408"/>
                </a:lnTo>
                <a:lnTo>
                  <a:pt x="977266" y="1610996"/>
                </a:lnTo>
                <a:lnTo>
                  <a:pt x="982981" y="1612901"/>
                </a:lnTo>
                <a:lnTo>
                  <a:pt x="988378" y="1615758"/>
                </a:lnTo>
                <a:lnTo>
                  <a:pt x="993458" y="1618616"/>
                </a:lnTo>
                <a:lnTo>
                  <a:pt x="998221" y="1622426"/>
                </a:lnTo>
                <a:lnTo>
                  <a:pt x="1002348" y="1626236"/>
                </a:lnTo>
                <a:lnTo>
                  <a:pt x="1006793" y="1630998"/>
                </a:lnTo>
                <a:lnTo>
                  <a:pt x="1010286" y="1635761"/>
                </a:lnTo>
                <a:lnTo>
                  <a:pt x="1013461" y="1640841"/>
                </a:lnTo>
                <a:lnTo>
                  <a:pt x="1015683" y="1646238"/>
                </a:lnTo>
                <a:lnTo>
                  <a:pt x="1017588" y="1651636"/>
                </a:lnTo>
                <a:lnTo>
                  <a:pt x="1019176" y="1657668"/>
                </a:lnTo>
                <a:lnTo>
                  <a:pt x="1020446" y="1663701"/>
                </a:lnTo>
                <a:lnTo>
                  <a:pt x="1020763" y="1670051"/>
                </a:lnTo>
                <a:lnTo>
                  <a:pt x="1020446" y="1676401"/>
                </a:lnTo>
                <a:lnTo>
                  <a:pt x="1019176" y="1682751"/>
                </a:lnTo>
                <a:lnTo>
                  <a:pt x="1017588" y="1688466"/>
                </a:lnTo>
                <a:lnTo>
                  <a:pt x="1015683" y="1694498"/>
                </a:lnTo>
                <a:lnTo>
                  <a:pt x="1013461" y="1699578"/>
                </a:lnTo>
                <a:lnTo>
                  <a:pt x="1010286" y="1704658"/>
                </a:lnTo>
                <a:lnTo>
                  <a:pt x="1006793" y="1709738"/>
                </a:lnTo>
                <a:lnTo>
                  <a:pt x="1002348" y="1713866"/>
                </a:lnTo>
                <a:lnTo>
                  <a:pt x="998221" y="1717993"/>
                </a:lnTo>
                <a:lnTo>
                  <a:pt x="993458" y="1721486"/>
                </a:lnTo>
                <a:lnTo>
                  <a:pt x="988378" y="1724661"/>
                </a:lnTo>
                <a:lnTo>
                  <a:pt x="982981" y="1727201"/>
                </a:lnTo>
                <a:lnTo>
                  <a:pt x="977266" y="1729106"/>
                </a:lnTo>
                <a:lnTo>
                  <a:pt x="971551" y="1730693"/>
                </a:lnTo>
                <a:lnTo>
                  <a:pt x="965201" y="1731646"/>
                </a:lnTo>
                <a:lnTo>
                  <a:pt x="958851" y="1731963"/>
                </a:lnTo>
                <a:lnTo>
                  <a:pt x="587375" y="1731963"/>
                </a:lnTo>
                <a:lnTo>
                  <a:pt x="581343" y="1731646"/>
                </a:lnTo>
                <a:lnTo>
                  <a:pt x="575310" y="1730693"/>
                </a:lnTo>
                <a:lnTo>
                  <a:pt x="568960" y="1729106"/>
                </a:lnTo>
                <a:lnTo>
                  <a:pt x="563563" y="1727201"/>
                </a:lnTo>
                <a:lnTo>
                  <a:pt x="558165" y="1724661"/>
                </a:lnTo>
                <a:lnTo>
                  <a:pt x="553085" y="1721486"/>
                </a:lnTo>
                <a:lnTo>
                  <a:pt x="548323" y="1717993"/>
                </a:lnTo>
                <a:lnTo>
                  <a:pt x="543878" y="1713866"/>
                </a:lnTo>
                <a:lnTo>
                  <a:pt x="539750" y="1709738"/>
                </a:lnTo>
                <a:lnTo>
                  <a:pt x="536258" y="1704658"/>
                </a:lnTo>
                <a:lnTo>
                  <a:pt x="533083" y="1699578"/>
                </a:lnTo>
                <a:lnTo>
                  <a:pt x="530543" y="1694498"/>
                </a:lnTo>
                <a:lnTo>
                  <a:pt x="528320" y="1688466"/>
                </a:lnTo>
                <a:lnTo>
                  <a:pt x="527050" y="1682751"/>
                </a:lnTo>
                <a:lnTo>
                  <a:pt x="526098" y="1676401"/>
                </a:lnTo>
                <a:lnTo>
                  <a:pt x="525463" y="1670051"/>
                </a:lnTo>
                <a:lnTo>
                  <a:pt x="526098" y="1663701"/>
                </a:lnTo>
                <a:lnTo>
                  <a:pt x="527050" y="1657668"/>
                </a:lnTo>
                <a:lnTo>
                  <a:pt x="528320" y="1651636"/>
                </a:lnTo>
                <a:lnTo>
                  <a:pt x="530543" y="1646238"/>
                </a:lnTo>
                <a:lnTo>
                  <a:pt x="533083" y="1640841"/>
                </a:lnTo>
                <a:lnTo>
                  <a:pt x="536258" y="1635761"/>
                </a:lnTo>
                <a:lnTo>
                  <a:pt x="539750" y="1630998"/>
                </a:lnTo>
                <a:lnTo>
                  <a:pt x="543878" y="1626236"/>
                </a:lnTo>
                <a:lnTo>
                  <a:pt x="548323" y="1622426"/>
                </a:lnTo>
                <a:lnTo>
                  <a:pt x="553085" y="1618616"/>
                </a:lnTo>
                <a:lnTo>
                  <a:pt x="558165" y="1615758"/>
                </a:lnTo>
                <a:lnTo>
                  <a:pt x="563563" y="1612901"/>
                </a:lnTo>
                <a:lnTo>
                  <a:pt x="568960" y="1610996"/>
                </a:lnTo>
                <a:lnTo>
                  <a:pt x="575310" y="1609408"/>
                </a:lnTo>
                <a:lnTo>
                  <a:pt x="581343" y="1608456"/>
                </a:lnTo>
                <a:lnTo>
                  <a:pt x="587375" y="1608138"/>
                </a:lnTo>
                <a:close/>
                <a:moveTo>
                  <a:pt x="711201" y="1362075"/>
                </a:moveTo>
                <a:lnTo>
                  <a:pt x="835026" y="1362075"/>
                </a:lnTo>
                <a:lnTo>
                  <a:pt x="841376" y="1362710"/>
                </a:lnTo>
                <a:lnTo>
                  <a:pt x="847726" y="1363345"/>
                </a:lnTo>
                <a:lnTo>
                  <a:pt x="853441" y="1364933"/>
                </a:lnTo>
                <a:lnTo>
                  <a:pt x="859473" y="1366838"/>
                </a:lnTo>
                <a:lnTo>
                  <a:pt x="864553" y="1369695"/>
                </a:lnTo>
                <a:lnTo>
                  <a:pt x="869633" y="1372870"/>
                </a:lnTo>
                <a:lnTo>
                  <a:pt x="874713" y="1376363"/>
                </a:lnTo>
                <a:lnTo>
                  <a:pt x="879158" y="1380173"/>
                </a:lnTo>
                <a:lnTo>
                  <a:pt x="882968" y="1384618"/>
                </a:lnTo>
                <a:lnTo>
                  <a:pt x="886461" y="1389380"/>
                </a:lnTo>
                <a:lnTo>
                  <a:pt x="889636" y="1394460"/>
                </a:lnTo>
                <a:lnTo>
                  <a:pt x="892493" y="1399858"/>
                </a:lnTo>
                <a:lnTo>
                  <a:pt x="894398" y="1405573"/>
                </a:lnTo>
                <a:lnTo>
                  <a:pt x="895986" y="1411605"/>
                </a:lnTo>
                <a:lnTo>
                  <a:pt x="896621" y="1417320"/>
                </a:lnTo>
                <a:lnTo>
                  <a:pt x="896938" y="1423670"/>
                </a:lnTo>
                <a:lnTo>
                  <a:pt x="896621" y="1430338"/>
                </a:lnTo>
                <a:lnTo>
                  <a:pt x="895986" y="1436370"/>
                </a:lnTo>
                <a:lnTo>
                  <a:pt x="894398" y="1442403"/>
                </a:lnTo>
                <a:lnTo>
                  <a:pt x="892493" y="1448118"/>
                </a:lnTo>
                <a:lnTo>
                  <a:pt x="889636" y="1453515"/>
                </a:lnTo>
                <a:lnTo>
                  <a:pt x="886461" y="1458595"/>
                </a:lnTo>
                <a:lnTo>
                  <a:pt x="882968" y="1463358"/>
                </a:lnTo>
                <a:lnTo>
                  <a:pt x="879158" y="1467485"/>
                </a:lnTo>
                <a:lnTo>
                  <a:pt x="874713" y="1471930"/>
                </a:lnTo>
                <a:lnTo>
                  <a:pt x="869633" y="1475423"/>
                </a:lnTo>
                <a:lnTo>
                  <a:pt x="864553" y="1478598"/>
                </a:lnTo>
                <a:lnTo>
                  <a:pt x="859473" y="1480820"/>
                </a:lnTo>
                <a:lnTo>
                  <a:pt x="853441" y="1483360"/>
                </a:lnTo>
                <a:lnTo>
                  <a:pt x="847726" y="1484313"/>
                </a:lnTo>
                <a:lnTo>
                  <a:pt x="841376" y="1485583"/>
                </a:lnTo>
                <a:lnTo>
                  <a:pt x="835026" y="1485900"/>
                </a:lnTo>
                <a:lnTo>
                  <a:pt x="711201" y="1485900"/>
                </a:lnTo>
                <a:lnTo>
                  <a:pt x="705168" y="1485583"/>
                </a:lnTo>
                <a:lnTo>
                  <a:pt x="698818" y="1484313"/>
                </a:lnTo>
                <a:lnTo>
                  <a:pt x="692786" y="1483360"/>
                </a:lnTo>
                <a:lnTo>
                  <a:pt x="687388" y="1480820"/>
                </a:lnTo>
                <a:lnTo>
                  <a:pt x="681991" y="1478598"/>
                </a:lnTo>
                <a:lnTo>
                  <a:pt x="676911" y="1475423"/>
                </a:lnTo>
                <a:lnTo>
                  <a:pt x="672148" y="1471930"/>
                </a:lnTo>
                <a:lnTo>
                  <a:pt x="667703" y="1467485"/>
                </a:lnTo>
                <a:lnTo>
                  <a:pt x="663576" y="1463358"/>
                </a:lnTo>
                <a:lnTo>
                  <a:pt x="660083" y="1458595"/>
                </a:lnTo>
                <a:lnTo>
                  <a:pt x="656908" y="1453515"/>
                </a:lnTo>
                <a:lnTo>
                  <a:pt x="654368" y="1448118"/>
                </a:lnTo>
                <a:lnTo>
                  <a:pt x="652463" y="1442403"/>
                </a:lnTo>
                <a:lnTo>
                  <a:pt x="650876" y="1436370"/>
                </a:lnTo>
                <a:lnTo>
                  <a:pt x="649923" y="1430338"/>
                </a:lnTo>
                <a:lnTo>
                  <a:pt x="649288" y="1423670"/>
                </a:lnTo>
                <a:lnTo>
                  <a:pt x="649923" y="1417320"/>
                </a:lnTo>
                <a:lnTo>
                  <a:pt x="650876" y="1411605"/>
                </a:lnTo>
                <a:lnTo>
                  <a:pt x="652463" y="1405573"/>
                </a:lnTo>
                <a:lnTo>
                  <a:pt x="654368" y="1399858"/>
                </a:lnTo>
                <a:lnTo>
                  <a:pt x="656908" y="1394460"/>
                </a:lnTo>
                <a:lnTo>
                  <a:pt x="660083" y="1389380"/>
                </a:lnTo>
                <a:lnTo>
                  <a:pt x="663576" y="1384618"/>
                </a:lnTo>
                <a:lnTo>
                  <a:pt x="667703" y="1380173"/>
                </a:lnTo>
                <a:lnTo>
                  <a:pt x="672148" y="1376363"/>
                </a:lnTo>
                <a:lnTo>
                  <a:pt x="676911" y="1372870"/>
                </a:lnTo>
                <a:lnTo>
                  <a:pt x="681991" y="1369695"/>
                </a:lnTo>
                <a:lnTo>
                  <a:pt x="687388" y="1366838"/>
                </a:lnTo>
                <a:lnTo>
                  <a:pt x="692786" y="1364933"/>
                </a:lnTo>
                <a:lnTo>
                  <a:pt x="698818" y="1363345"/>
                </a:lnTo>
                <a:lnTo>
                  <a:pt x="705168" y="1362710"/>
                </a:lnTo>
                <a:lnTo>
                  <a:pt x="711201" y="1362075"/>
                </a:lnTo>
                <a:close/>
                <a:moveTo>
                  <a:pt x="1181793" y="1068388"/>
                </a:moveTo>
                <a:lnTo>
                  <a:pt x="1199238" y="1082973"/>
                </a:lnTo>
                <a:lnTo>
                  <a:pt x="1215731" y="1097240"/>
                </a:lnTo>
                <a:lnTo>
                  <a:pt x="1231590" y="1112142"/>
                </a:lnTo>
                <a:lnTo>
                  <a:pt x="1247448" y="1127044"/>
                </a:lnTo>
                <a:lnTo>
                  <a:pt x="1262038" y="1142262"/>
                </a:lnTo>
                <a:lnTo>
                  <a:pt x="1276628" y="1157164"/>
                </a:lnTo>
                <a:lnTo>
                  <a:pt x="1290267" y="1172700"/>
                </a:lnTo>
                <a:lnTo>
                  <a:pt x="1304222" y="1188236"/>
                </a:lnTo>
                <a:lnTo>
                  <a:pt x="1316909" y="1203772"/>
                </a:lnTo>
                <a:lnTo>
                  <a:pt x="1329596" y="1219308"/>
                </a:lnTo>
                <a:lnTo>
                  <a:pt x="1341332" y="1235160"/>
                </a:lnTo>
                <a:lnTo>
                  <a:pt x="1353067" y="1250696"/>
                </a:lnTo>
                <a:lnTo>
                  <a:pt x="1363851" y="1266866"/>
                </a:lnTo>
                <a:lnTo>
                  <a:pt x="1374952" y="1282402"/>
                </a:lnTo>
                <a:lnTo>
                  <a:pt x="1385102" y="1298572"/>
                </a:lnTo>
                <a:lnTo>
                  <a:pt x="1394934" y="1314425"/>
                </a:lnTo>
                <a:lnTo>
                  <a:pt x="1404132" y="1330278"/>
                </a:lnTo>
                <a:lnTo>
                  <a:pt x="1413330" y="1346131"/>
                </a:lnTo>
                <a:lnTo>
                  <a:pt x="1421894" y="1362301"/>
                </a:lnTo>
                <a:lnTo>
                  <a:pt x="1430141" y="1377837"/>
                </a:lnTo>
                <a:lnTo>
                  <a:pt x="1438070" y="1394007"/>
                </a:lnTo>
                <a:lnTo>
                  <a:pt x="1445365" y="1409543"/>
                </a:lnTo>
                <a:lnTo>
                  <a:pt x="1452343" y="1425079"/>
                </a:lnTo>
                <a:lnTo>
                  <a:pt x="1459003" y="1440931"/>
                </a:lnTo>
                <a:lnTo>
                  <a:pt x="1465664" y="1456467"/>
                </a:lnTo>
                <a:lnTo>
                  <a:pt x="1471690" y="1471686"/>
                </a:lnTo>
                <a:lnTo>
                  <a:pt x="1477399" y="1486905"/>
                </a:lnTo>
                <a:lnTo>
                  <a:pt x="1483109" y="1502124"/>
                </a:lnTo>
                <a:lnTo>
                  <a:pt x="1488183" y="1517025"/>
                </a:lnTo>
                <a:lnTo>
                  <a:pt x="1492624" y="1531927"/>
                </a:lnTo>
                <a:lnTo>
                  <a:pt x="1501822" y="1561413"/>
                </a:lnTo>
                <a:lnTo>
                  <a:pt x="1506579" y="1577901"/>
                </a:lnTo>
                <a:lnTo>
                  <a:pt x="1510703" y="1594705"/>
                </a:lnTo>
                <a:lnTo>
                  <a:pt x="1514509" y="1611192"/>
                </a:lnTo>
                <a:lnTo>
                  <a:pt x="1518315" y="1627045"/>
                </a:lnTo>
                <a:lnTo>
                  <a:pt x="1521804" y="1643532"/>
                </a:lnTo>
                <a:lnTo>
                  <a:pt x="1524976" y="1659067"/>
                </a:lnTo>
                <a:lnTo>
                  <a:pt x="1530685" y="1690773"/>
                </a:lnTo>
                <a:lnTo>
                  <a:pt x="1535125" y="1721528"/>
                </a:lnTo>
                <a:lnTo>
                  <a:pt x="1538931" y="1751014"/>
                </a:lnTo>
                <a:lnTo>
                  <a:pt x="1541786" y="1780184"/>
                </a:lnTo>
                <a:lnTo>
                  <a:pt x="1543689" y="1807451"/>
                </a:lnTo>
                <a:lnTo>
                  <a:pt x="1545275" y="1834084"/>
                </a:lnTo>
                <a:lnTo>
                  <a:pt x="1545909" y="1859448"/>
                </a:lnTo>
                <a:lnTo>
                  <a:pt x="1546226" y="1883228"/>
                </a:lnTo>
                <a:lnTo>
                  <a:pt x="1546226" y="1905739"/>
                </a:lnTo>
                <a:lnTo>
                  <a:pt x="1545592" y="1926665"/>
                </a:lnTo>
                <a:lnTo>
                  <a:pt x="1544640" y="1946005"/>
                </a:lnTo>
                <a:lnTo>
                  <a:pt x="1543689" y="1963443"/>
                </a:lnTo>
                <a:lnTo>
                  <a:pt x="1542420" y="1979613"/>
                </a:lnTo>
                <a:lnTo>
                  <a:pt x="1286461" y="1979613"/>
                </a:lnTo>
                <a:lnTo>
                  <a:pt x="1288681" y="1961224"/>
                </a:lnTo>
                <a:lnTo>
                  <a:pt x="1289632" y="1948859"/>
                </a:lnTo>
                <a:lnTo>
                  <a:pt x="1290901" y="1934591"/>
                </a:lnTo>
                <a:lnTo>
                  <a:pt x="1291535" y="1919055"/>
                </a:lnTo>
                <a:lnTo>
                  <a:pt x="1291853" y="1900983"/>
                </a:lnTo>
                <a:lnTo>
                  <a:pt x="1292487" y="1881642"/>
                </a:lnTo>
                <a:lnTo>
                  <a:pt x="1291853" y="1861033"/>
                </a:lnTo>
                <a:lnTo>
                  <a:pt x="1291218" y="1839156"/>
                </a:lnTo>
                <a:lnTo>
                  <a:pt x="1289950" y="1815694"/>
                </a:lnTo>
                <a:lnTo>
                  <a:pt x="1287729" y="1791281"/>
                </a:lnTo>
                <a:lnTo>
                  <a:pt x="1284875" y="1765916"/>
                </a:lnTo>
                <a:lnTo>
                  <a:pt x="1281069" y="1739283"/>
                </a:lnTo>
                <a:lnTo>
                  <a:pt x="1276311" y="1712016"/>
                </a:lnTo>
                <a:lnTo>
                  <a:pt x="1273456" y="1698383"/>
                </a:lnTo>
                <a:lnTo>
                  <a:pt x="1270919" y="1684115"/>
                </a:lnTo>
                <a:lnTo>
                  <a:pt x="1267430" y="1669847"/>
                </a:lnTo>
                <a:lnTo>
                  <a:pt x="1263624" y="1655263"/>
                </a:lnTo>
                <a:lnTo>
                  <a:pt x="1259818" y="1640678"/>
                </a:lnTo>
                <a:lnTo>
                  <a:pt x="1256012" y="1626410"/>
                </a:lnTo>
                <a:lnTo>
                  <a:pt x="1251254" y="1611509"/>
                </a:lnTo>
                <a:lnTo>
                  <a:pt x="1246497" y="1596607"/>
                </a:lnTo>
                <a:lnTo>
                  <a:pt x="1241105" y="1581705"/>
                </a:lnTo>
                <a:lnTo>
                  <a:pt x="1235713" y="1566803"/>
                </a:lnTo>
                <a:lnTo>
                  <a:pt x="1229686" y="1551902"/>
                </a:lnTo>
                <a:lnTo>
                  <a:pt x="1223343" y="1536683"/>
                </a:lnTo>
                <a:lnTo>
                  <a:pt x="1216365" y="1521781"/>
                </a:lnTo>
                <a:lnTo>
                  <a:pt x="1209387" y="1506880"/>
                </a:lnTo>
                <a:lnTo>
                  <a:pt x="1201775" y="1491661"/>
                </a:lnTo>
                <a:lnTo>
                  <a:pt x="1194163" y="1476759"/>
                </a:lnTo>
                <a:lnTo>
                  <a:pt x="1185599" y="1461540"/>
                </a:lnTo>
                <a:lnTo>
                  <a:pt x="1176718" y="1446638"/>
                </a:lnTo>
                <a:lnTo>
                  <a:pt x="1167520" y="1431737"/>
                </a:lnTo>
                <a:lnTo>
                  <a:pt x="1157688" y="1416835"/>
                </a:lnTo>
                <a:lnTo>
                  <a:pt x="1147538" y="1402567"/>
                </a:lnTo>
                <a:lnTo>
                  <a:pt x="1136437" y="1387666"/>
                </a:lnTo>
                <a:lnTo>
                  <a:pt x="1125653" y="1373081"/>
                </a:lnTo>
                <a:lnTo>
                  <a:pt x="1113918" y="1359130"/>
                </a:lnTo>
                <a:lnTo>
                  <a:pt x="1101231" y="1344545"/>
                </a:lnTo>
                <a:lnTo>
                  <a:pt x="1088861" y="1330595"/>
                </a:lnTo>
                <a:lnTo>
                  <a:pt x="1075540" y="1316961"/>
                </a:lnTo>
                <a:lnTo>
                  <a:pt x="1061267" y="1303011"/>
                </a:lnTo>
                <a:lnTo>
                  <a:pt x="1046994" y="1289377"/>
                </a:lnTo>
                <a:lnTo>
                  <a:pt x="1032087" y="1276061"/>
                </a:lnTo>
                <a:lnTo>
                  <a:pt x="1016228" y="1263062"/>
                </a:lnTo>
                <a:lnTo>
                  <a:pt x="1000052" y="1250379"/>
                </a:lnTo>
                <a:lnTo>
                  <a:pt x="983242" y="1237697"/>
                </a:lnTo>
                <a:lnTo>
                  <a:pt x="965798" y="1225332"/>
                </a:lnTo>
                <a:lnTo>
                  <a:pt x="947402" y="1213283"/>
                </a:lnTo>
                <a:lnTo>
                  <a:pt x="928688" y="1201552"/>
                </a:lnTo>
                <a:lnTo>
                  <a:pt x="946767" y="1194260"/>
                </a:lnTo>
                <a:lnTo>
                  <a:pt x="964212" y="1186968"/>
                </a:lnTo>
                <a:lnTo>
                  <a:pt x="981973" y="1179358"/>
                </a:lnTo>
                <a:lnTo>
                  <a:pt x="998784" y="1171749"/>
                </a:lnTo>
                <a:lnTo>
                  <a:pt x="1015594" y="1163822"/>
                </a:lnTo>
                <a:lnTo>
                  <a:pt x="1032087" y="1155896"/>
                </a:lnTo>
                <a:lnTo>
                  <a:pt x="1048580" y="1147652"/>
                </a:lnTo>
                <a:lnTo>
                  <a:pt x="1064122" y="1139726"/>
                </a:lnTo>
                <a:lnTo>
                  <a:pt x="1079663" y="1130848"/>
                </a:lnTo>
                <a:lnTo>
                  <a:pt x="1095522" y="1122288"/>
                </a:lnTo>
                <a:lnTo>
                  <a:pt x="1110429" y="1113727"/>
                </a:lnTo>
                <a:lnTo>
                  <a:pt x="1125336" y="1105167"/>
                </a:lnTo>
                <a:lnTo>
                  <a:pt x="1139609" y="1096289"/>
                </a:lnTo>
                <a:lnTo>
                  <a:pt x="1154199" y="1087094"/>
                </a:lnTo>
                <a:lnTo>
                  <a:pt x="1168155" y="1077900"/>
                </a:lnTo>
                <a:lnTo>
                  <a:pt x="1181793" y="1068388"/>
                </a:lnTo>
                <a:close/>
                <a:moveTo>
                  <a:pt x="711201" y="495300"/>
                </a:moveTo>
                <a:lnTo>
                  <a:pt x="835026" y="495300"/>
                </a:lnTo>
                <a:lnTo>
                  <a:pt x="841376" y="495617"/>
                </a:lnTo>
                <a:lnTo>
                  <a:pt x="847726" y="496570"/>
                </a:lnTo>
                <a:lnTo>
                  <a:pt x="853441" y="498157"/>
                </a:lnTo>
                <a:lnTo>
                  <a:pt x="859473" y="500062"/>
                </a:lnTo>
                <a:lnTo>
                  <a:pt x="864553" y="502602"/>
                </a:lnTo>
                <a:lnTo>
                  <a:pt x="869633" y="505777"/>
                </a:lnTo>
                <a:lnTo>
                  <a:pt x="874713" y="509270"/>
                </a:lnTo>
                <a:lnTo>
                  <a:pt x="879158" y="513397"/>
                </a:lnTo>
                <a:lnTo>
                  <a:pt x="882968" y="518160"/>
                </a:lnTo>
                <a:lnTo>
                  <a:pt x="886461" y="522605"/>
                </a:lnTo>
                <a:lnTo>
                  <a:pt x="889636" y="527685"/>
                </a:lnTo>
                <a:lnTo>
                  <a:pt x="892493" y="533400"/>
                </a:lnTo>
                <a:lnTo>
                  <a:pt x="894398" y="538797"/>
                </a:lnTo>
                <a:lnTo>
                  <a:pt x="895986" y="544512"/>
                </a:lnTo>
                <a:lnTo>
                  <a:pt x="896621" y="550862"/>
                </a:lnTo>
                <a:lnTo>
                  <a:pt x="896938" y="557212"/>
                </a:lnTo>
                <a:lnTo>
                  <a:pt x="896621" y="563562"/>
                </a:lnTo>
                <a:lnTo>
                  <a:pt x="895986" y="569595"/>
                </a:lnTo>
                <a:lnTo>
                  <a:pt x="894398" y="575627"/>
                </a:lnTo>
                <a:lnTo>
                  <a:pt x="892493" y="581342"/>
                </a:lnTo>
                <a:lnTo>
                  <a:pt x="889636" y="586740"/>
                </a:lnTo>
                <a:lnTo>
                  <a:pt x="886461" y="591820"/>
                </a:lnTo>
                <a:lnTo>
                  <a:pt x="882968" y="596265"/>
                </a:lnTo>
                <a:lnTo>
                  <a:pt x="879158" y="601027"/>
                </a:lnTo>
                <a:lnTo>
                  <a:pt x="874713" y="605155"/>
                </a:lnTo>
                <a:lnTo>
                  <a:pt x="869633" y="608647"/>
                </a:lnTo>
                <a:lnTo>
                  <a:pt x="864553" y="611822"/>
                </a:lnTo>
                <a:lnTo>
                  <a:pt x="859473" y="614045"/>
                </a:lnTo>
                <a:lnTo>
                  <a:pt x="853441" y="616267"/>
                </a:lnTo>
                <a:lnTo>
                  <a:pt x="847726" y="617855"/>
                </a:lnTo>
                <a:lnTo>
                  <a:pt x="841376" y="618807"/>
                </a:lnTo>
                <a:lnTo>
                  <a:pt x="835026" y="619125"/>
                </a:lnTo>
                <a:lnTo>
                  <a:pt x="711201" y="619125"/>
                </a:lnTo>
                <a:lnTo>
                  <a:pt x="705168" y="618807"/>
                </a:lnTo>
                <a:lnTo>
                  <a:pt x="698818" y="617855"/>
                </a:lnTo>
                <a:lnTo>
                  <a:pt x="692786" y="616267"/>
                </a:lnTo>
                <a:lnTo>
                  <a:pt x="687388" y="614045"/>
                </a:lnTo>
                <a:lnTo>
                  <a:pt x="681991" y="611822"/>
                </a:lnTo>
                <a:lnTo>
                  <a:pt x="676911" y="608647"/>
                </a:lnTo>
                <a:lnTo>
                  <a:pt x="672148" y="605155"/>
                </a:lnTo>
                <a:lnTo>
                  <a:pt x="667703" y="601027"/>
                </a:lnTo>
                <a:lnTo>
                  <a:pt x="663576" y="596265"/>
                </a:lnTo>
                <a:lnTo>
                  <a:pt x="660083" y="591820"/>
                </a:lnTo>
                <a:lnTo>
                  <a:pt x="656908" y="586740"/>
                </a:lnTo>
                <a:lnTo>
                  <a:pt x="654368" y="581342"/>
                </a:lnTo>
                <a:lnTo>
                  <a:pt x="652463" y="575627"/>
                </a:lnTo>
                <a:lnTo>
                  <a:pt x="650876" y="569595"/>
                </a:lnTo>
                <a:lnTo>
                  <a:pt x="649923" y="563562"/>
                </a:lnTo>
                <a:lnTo>
                  <a:pt x="649288" y="557212"/>
                </a:lnTo>
                <a:lnTo>
                  <a:pt x="649923" y="550862"/>
                </a:lnTo>
                <a:lnTo>
                  <a:pt x="650876" y="544512"/>
                </a:lnTo>
                <a:lnTo>
                  <a:pt x="652463" y="538797"/>
                </a:lnTo>
                <a:lnTo>
                  <a:pt x="654368" y="533400"/>
                </a:lnTo>
                <a:lnTo>
                  <a:pt x="656908" y="527685"/>
                </a:lnTo>
                <a:lnTo>
                  <a:pt x="660083" y="522605"/>
                </a:lnTo>
                <a:lnTo>
                  <a:pt x="663576" y="518160"/>
                </a:lnTo>
                <a:lnTo>
                  <a:pt x="667703" y="513397"/>
                </a:lnTo>
                <a:lnTo>
                  <a:pt x="672148" y="509270"/>
                </a:lnTo>
                <a:lnTo>
                  <a:pt x="676911" y="505777"/>
                </a:lnTo>
                <a:lnTo>
                  <a:pt x="681991" y="502602"/>
                </a:lnTo>
                <a:lnTo>
                  <a:pt x="687388" y="500062"/>
                </a:lnTo>
                <a:lnTo>
                  <a:pt x="692786" y="498157"/>
                </a:lnTo>
                <a:lnTo>
                  <a:pt x="698818" y="496570"/>
                </a:lnTo>
                <a:lnTo>
                  <a:pt x="705168" y="495617"/>
                </a:lnTo>
                <a:lnTo>
                  <a:pt x="711201" y="495300"/>
                </a:lnTo>
                <a:close/>
                <a:moveTo>
                  <a:pt x="587375" y="247650"/>
                </a:moveTo>
                <a:lnTo>
                  <a:pt x="958851" y="247650"/>
                </a:lnTo>
                <a:lnTo>
                  <a:pt x="965201" y="247967"/>
                </a:lnTo>
                <a:lnTo>
                  <a:pt x="971551" y="249237"/>
                </a:lnTo>
                <a:lnTo>
                  <a:pt x="977266" y="250507"/>
                </a:lnTo>
                <a:lnTo>
                  <a:pt x="982981" y="252730"/>
                </a:lnTo>
                <a:lnTo>
                  <a:pt x="988378" y="255587"/>
                </a:lnTo>
                <a:lnTo>
                  <a:pt x="993458" y="258127"/>
                </a:lnTo>
                <a:lnTo>
                  <a:pt x="998221" y="262255"/>
                </a:lnTo>
                <a:lnTo>
                  <a:pt x="1002348" y="266065"/>
                </a:lnTo>
                <a:lnTo>
                  <a:pt x="1006793" y="270510"/>
                </a:lnTo>
                <a:lnTo>
                  <a:pt x="1010286" y="274955"/>
                </a:lnTo>
                <a:lnTo>
                  <a:pt x="1013461" y="280352"/>
                </a:lnTo>
                <a:lnTo>
                  <a:pt x="1015683" y="285750"/>
                </a:lnTo>
                <a:lnTo>
                  <a:pt x="1017588" y="291465"/>
                </a:lnTo>
                <a:lnTo>
                  <a:pt x="1019176" y="297497"/>
                </a:lnTo>
                <a:lnTo>
                  <a:pt x="1020446" y="303212"/>
                </a:lnTo>
                <a:lnTo>
                  <a:pt x="1020763" y="309880"/>
                </a:lnTo>
                <a:lnTo>
                  <a:pt x="1020446" y="316230"/>
                </a:lnTo>
                <a:lnTo>
                  <a:pt x="1019176" y="322262"/>
                </a:lnTo>
                <a:lnTo>
                  <a:pt x="1017588" y="328295"/>
                </a:lnTo>
                <a:lnTo>
                  <a:pt x="1015683" y="334010"/>
                </a:lnTo>
                <a:lnTo>
                  <a:pt x="1013461" y="339407"/>
                </a:lnTo>
                <a:lnTo>
                  <a:pt x="1010286" y="344487"/>
                </a:lnTo>
                <a:lnTo>
                  <a:pt x="1006793" y="349250"/>
                </a:lnTo>
                <a:lnTo>
                  <a:pt x="1002348" y="353377"/>
                </a:lnTo>
                <a:lnTo>
                  <a:pt x="998221" y="357505"/>
                </a:lnTo>
                <a:lnTo>
                  <a:pt x="993458" y="360997"/>
                </a:lnTo>
                <a:lnTo>
                  <a:pt x="988378" y="364172"/>
                </a:lnTo>
                <a:lnTo>
                  <a:pt x="982981" y="366712"/>
                </a:lnTo>
                <a:lnTo>
                  <a:pt x="977266" y="368617"/>
                </a:lnTo>
                <a:lnTo>
                  <a:pt x="971551" y="370205"/>
                </a:lnTo>
                <a:lnTo>
                  <a:pt x="965201" y="371475"/>
                </a:lnTo>
                <a:lnTo>
                  <a:pt x="958851" y="371475"/>
                </a:lnTo>
                <a:lnTo>
                  <a:pt x="587375" y="371475"/>
                </a:lnTo>
                <a:lnTo>
                  <a:pt x="581343" y="371475"/>
                </a:lnTo>
                <a:lnTo>
                  <a:pt x="575310" y="370205"/>
                </a:lnTo>
                <a:lnTo>
                  <a:pt x="568960" y="368617"/>
                </a:lnTo>
                <a:lnTo>
                  <a:pt x="563563" y="366712"/>
                </a:lnTo>
                <a:lnTo>
                  <a:pt x="558165" y="364172"/>
                </a:lnTo>
                <a:lnTo>
                  <a:pt x="553085" y="360997"/>
                </a:lnTo>
                <a:lnTo>
                  <a:pt x="548323" y="357505"/>
                </a:lnTo>
                <a:lnTo>
                  <a:pt x="543878" y="353377"/>
                </a:lnTo>
                <a:lnTo>
                  <a:pt x="539750" y="349250"/>
                </a:lnTo>
                <a:lnTo>
                  <a:pt x="536258" y="344487"/>
                </a:lnTo>
                <a:lnTo>
                  <a:pt x="533083" y="339407"/>
                </a:lnTo>
                <a:lnTo>
                  <a:pt x="530543" y="334010"/>
                </a:lnTo>
                <a:lnTo>
                  <a:pt x="528320" y="328295"/>
                </a:lnTo>
                <a:lnTo>
                  <a:pt x="527050" y="322262"/>
                </a:lnTo>
                <a:lnTo>
                  <a:pt x="526098" y="316230"/>
                </a:lnTo>
                <a:lnTo>
                  <a:pt x="525463" y="309880"/>
                </a:lnTo>
                <a:lnTo>
                  <a:pt x="526098" y="303212"/>
                </a:lnTo>
                <a:lnTo>
                  <a:pt x="527050" y="297497"/>
                </a:lnTo>
                <a:lnTo>
                  <a:pt x="528320" y="291465"/>
                </a:lnTo>
                <a:lnTo>
                  <a:pt x="530543" y="285750"/>
                </a:lnTo>
                <a:lnTo>
                  <a:pt x="533083" y="280352"/>
                </a:lnTo>
                <a:lnTo>
                  <a:pt x="536258" y="274955"/>
                </a:lnTo>
                <a:lnTo>
                  <a:pt x="539750" y="270510"/>
                </a:lnTo>
                <a:lnTo>
                  <a:pt x="543878" y="266065"/>
                </a:lnTo>
                <a:lnTo>
                  <a:pt x="548323" y="262255"/>
                </a:lnTo>
                <a:lnTo>
                  <a:pt x="553085" y="258127"/>
                </a:lnTo>
                <a:lnTo>
                  <a:pt x="558165" y="255587"/>
                </a:lnTo>
                <a:lnTo>
                  <a:pt x="563563" y="252730"/>
                </a:lnTo>
                <a:lnTo>
                  <a:pt x="568960" y="250507"/>
                </a:lnTo>
                <a:lnTo>
                  <a:pt x="575310" y="249237"/>
                </a:lnTo>
                <a:lnTo>
                  <a:pt x="581343" y="247967"/>
                </a:lnTo>
                <a:lnTo>
                  <a:pt x="587375" y="247650"/>
                </a:lnTo>
                <a:close/>
                <a:moveTo>
                  <a:pt x="1286299" y="0"/>
                </a:moveTo>
                <a:lnTo>
                  <a:pt x="1542417" y="0"/>
                </a:lnTo>
                <a:lnTo>
                  <a:pt x="1543686" y="15872"/>
                </a:lnTo>
                <a:lnTo>
                  <a:pt x="1544638" y="33332"/>
                </a:lnTo>
                <a:lnTo>
                  <a:pt x="1545590" y="53014"/>
                </a:lnTo>
                <a:lnTo>
                  <a:pt x="1546225" y="73648"/>
                </a:lnTo>
                <a:lnTo>
                  <a:pt x="1546225" y="96504"/>
                </a:lnTo>
                <a:lnTo>
                  <a:pt x="1545908" y="120313"/>
                </a:lnTo>
                <a:lnTo>
                  <a:pt x="1545273" y="145709"/>
                </a:lnTo>
                <a:lnTo>
                  <a:pt x="1543686" y="172057"/>
                </a:lnTo>
                <a:lnTo>
                  <a:pt x="1541782" y="199993"/>
                </a:lnTo>
                <a:lnTo>
                  <a:pt x="1538926" y="228881"/>
                </a:lnTo>
                <a:lnTo>
                  <a:pt x="1535117" y="258721"/>
                </a:lnTo>
                <a:lnTo>
                  <a:pt x="1530674" y="289196"/>
                </a:lnTo>
                <a:lnTo>
                  <a:pt x="1524961" y="320941"/>
                </a:lnTo>
                <a:lnTo>
                  <a:pt x="1521788" y="336496"/>
                </a:lnTo>
                <a:lnTo>
                  <a:pt x="1518297" y="353003"/>
                </a:lnTo>
                <a:lnTo>
                  <a:pt x="1514488" y="369193"/>
                </a:lnTo>
                <a:lnTo>
                  <a:pt x="1510680" y="385701"/>
                </a:lnTo>
                <a:lnTo>
                  <a:pt x="1506554" y="402525"/>
                </a:lnTo>
                <a:lnTo>
                  <a:pt x="1501793" y="419033"/>
                </a:lnTo>
                <a:lnTo>
                  <a:pt x="1495129" y="441254"/>
                </a:lnTo>
                <a:lnTo>
                  <a:pt x="1488147" y="463476"/>
                </a:lnTo>
                <a:lnTo>
                  <a:pt x="1479895" y="486332"/>
                </a:lnTo>
                <a:lnTo>
                  <a:pt x="1471009" y="509506"/>
                </a:lnTo>
                <a:lnTo>
                  <a:pt x="1461805" y="532997"/>
                </a:lnTo>
                <a:lnTo>
                  <a:pt x="1451966" y="556806"/>
                </a:lnTo>
                <a:lnTo>
                  <a:pt x="1440858" y="580297"/>
                </a:lnTo>
                <a:lnTo>
                  <a:pt x="1428798" y="604741"/>
                </a:lnTo>
                <a:lnTo>
                  <a:pt x="1416421" y="628549"/>
                </a:lnTo>
                <a:lnTo>
                  <a:pt x="1402774" y="652675"/>
                </a:lnTo>
                <a:lnTo>
                  <a:pt x="1388175" y="677119"/>
                </a:lnTo>
                <a:lnTo>
                  <a:pt x="1372941" y="700928"/>
                </a:lnTo>
                <a:lnTo>
                  <a:pt x="1356438" y="725371"/>
                </a:lnTo>
                <a:lnTo>
                  <a:pt x="1338665" y="749180"/>
                </a:lnTo>
                <a:lnTo>
                  <a:pt x="1329779" y="760925"/>
                </a:lnTo>
                <a:lnTo>
                  <a:pt x="1320258" y="772671"/>
                </a:lnTo>
                <a:lnTo>
                  <a:pt x="1310737" y="784417"/>
                </a:lnTo>
                <a:lnTo>
                  <a:pt x="1300898" y="796480"/>
                </a:lnTo>
                <a:lnTo>
                  <a:pt x="1290743" y="807908"/>
                </a:lnTo>
                <a:lnTo>
                  <a:pt x="1279952" y="819654"/>
                </a:lnTo>
                <a:lnTo>
                  <a:pt x="1269161" y="831399"/>
                </a:lnTo>
                <a:lnTo>
                  <a:pt x="1258054" y="842827"/>
                </a:lnTo>
                <a:lnTo>
                  <a:pt x="1246628" y="854256"/>
                </a:lnTo>
                <a:lnTo>
                  <a:pt x="1234886" y="865366"/>
                </a:lnTo>
                <a:lnTo>
                  <a:pt x="1222826" y="876794"/>
                </a:lnTo>
                <a:lnTo>
                  <a:pt x="1210765" y="887905"/>
                </a:lnTo>
                <a:lnTo>
                  <a:pt x="1198071" y="898698"/>
                </a:lnTo>
                <a:lnTo>
                  <a:pt x="1185376" y="909809"/>
                </a:lnTo>
                <a:lnTo>
                  <a:pt x="1172046" y="920285"/>
                </a:lnTo>
                <a:lnTo>
                  <a:pt x="1158082" y="931396"/>
                </a:lnTo>
                <a:lnTo>
                  <a:pt x="1144435" y="941872"/>
                </a:lnTo>
                <a:lnTo>
                  <a:pt x="1130154" y="952030"/>
                </a:lnTo>
                <a:lnTo>
                  <a:pt x="1115555" y="962188"/>
                </a:lnTo>
                <a:lnTo>
                  <a:pt x="1100638" y="972347"/>
                </a:lnTo>
                <a:lnTo>
                  <a:pt x="1085404" y="982505"/>
                </a:lnTo>
                <a:lnTo>
                  <a:pt x="1070171" y="992346"/>
                </a:lnTo>
                <a:lnTo>
                  <a:pt x="1053985" y="1001869"/>
                </a:lnTo>
                <a:lnTo>
                  <a:pt x="1037482" y="1011710"/>
                </a:lnTo>
                <a:lnTo>
                  <a:pt x="1021296" y="1020916"/>
                </a:lnTo>
                <a:lnTo>
                  <a:pt x="1004158" y="1030122"/>
                </a:lnTo>
                <a:lnTo>
                  <a:pt x="986703" y="1039011"/>
                </a:lnTo>
                <a:lnTo>
                  <a:pt x="968930" y="1047582"/>
                </a:lnTo>
                <a:lnTo>
                  <a:pt x="951157" y="1056153"/>
                </a:lnTo>
                <a:lnTo>
                  <a:pt x="932750" y="1065042"/>
                </a:lnTo>
                <a:lnTo>
                  <a:pt x="913707" y="1072978"/>
                </a:lnTo>
                <a:lnTo>
                  <a:pt x="894665" y="1080914"/>
                </a:lnTo>
                <a:lnTo>
                  <a:pt x="874671" y="1088850"/>
                </a:lnTo>
                <a:lnTo>
                  <a:pt x="854677" y="1096152"/>
                </a:lnTo>
                <a:lnTo>
                  <a:pt x="834365" y="1103771"/>
                </a:lnTo>
                <a:lnTo>
                  <a:pt x="813419" y="1110754"/>
                </a:lnTo>
                <a:lnTo>
                  <a:pt x="785490" y="1120595"/>
                </a:lnTo>
                <a:lnTo>
                  <a:pt x="757879" y="1131071"/>
                </a:lnTo>
                <a:lnTo>
                  <a:pt x="731855" y="1142182"/>
                </a:lnTo>
                <a:lnTo>
                  <a:pt x="706148" y="1153293"/>
                </a:lnTo>
                <a:lnTo>
                  <a:pt x="681710" y="1165038"/>
                </a:lnTo>
                <a:lnTo>
                  <a:pt x="658225" y="1177736"/>
                </a:lnTo>
                <a:lnTo>
                  <a:pt x="635056" y="1190117"/>
                </a:lnTo>
                <a:lnTo>
                  <a:pt x="613158" y="1203450"/>
                </a:lnTo>
                <a:lnTo>
                  <a:pt x="591894" y="1216782"/>
                </a:lnTo>
                <a:lnTo>
                  <a:pt x="571900" y="1231068"/>
                </a:lnTo>
                <a:lnTo>
                  <a:pt x="552223" y="1245035"/>
                </a:lnTo>
                <a:lnTo>
                  <a:pt x="533498" y="1259638"/>
                </a:lnTo>
                <a:lnTo>
                  <a:pt x="516043" y="1274558"/>
                </a:lnTo>
                <a:lnTo>
                  <a:pt x="498588" y="1289796"/>
                </a:lnTo>
                <a:lnTo>
                  <a:pt x="482084" y="1305033"/>
                </a:lnTo>
                <a:lnTo>
                  <a:pt x="466533" y="1321223"/>
                </a:lnTo>
                <a:lnTo>
                  <a:pt x="451617" y="1336778"/>
                </a:lnTo>
                <a:lnTo>
                  <a:pt x="437653" y="1352968"/>
                </a:lnTo>
                <a:lnTo>
                  <a:pt x="424006" y="1369158"/>
                </a:lnTo>
                <a:lnTo>
                  <a:pt x="410993" y="1385666"/>
                </a:lnTo>
                <a:lnTo>
                  <a:pt x="398933" y="1402491"/>
                </a:lnTo>
                <a:lnTo>
                  <a:pt x="387191" y="1419315"/>
                </a:lnTo>
                <a:lnTo>
                  <a:pt x="376083" y="1436140"/>
                </a:lnTo>
                <a:lnTo>
                  <a:pt x="365927" y="1452965"/>
                </a:lnTo>
                <a:lnTo>
                  <a:pt x="356089" y="1470425"/>
                </a:lnTo>
                <a:lnTo>
                  <a:pt x="346567" y="1487250"/>
                </a:lnTo>
                <a:lnTo>
                  <a:pt x="337998" y="1504392"/>
                </a:lnTo>
                <a:lnTo>
                  <a:pt x="329747" y="1521534"/>
                </a:lnTo>
                <a:lnTo>
                  <a:pt x="322447" y="1538994"/>
                </a:lnTo>
                <a:lnTo>
                  <a:pt x="315465" y="1555819"/>
                </a:lnTo>
                <a:lnTo>
                  <a:pt x="308800" y="1572961"/>
                </a:lnTo>
                <a:lnTo>
                  <a:pt x="302453" y="1589786"/>
                </a:lnTo>
                <a:lnTo>
                  <a:pt x="297058" y="1606928"/>
                </a:lnTo>
                <a:lnTo>
                  <a:pt x="291345" y="1623435"/>
                </a:lnTo>
                <a:lnTo>
                  <a:pt x="286902" y="1640260"/>
                </a:lnTo>
                <a:lnTo>
                  <a:pt x="282459" y="1656767"/>
                </a:lnTo>
                <a:lnTo>
                  <a:pt x="278650" y="1673275"/>
                </a:lnTo>
                <a:lnTo>
                  <a:pt x="274525" y="1689465"/>
                </a:lnTo>
                <a:lnTo>
                  <a:pt x="271351" y="1705337"/>
                </a:lnTo>
                <a:lnTo>
                  <a:pt x="268495" y="1721210"/>
                </a:lnTo>
                <a:lnTo>
                  <a:pt x="265956" y="1736765"/>
                </a:lnTo>
                <a:lnTo>
                  <a:pt x="263734" y="1752002"/>
                </a:lnTo>
                <a:lnTo>
                  <a:pt x="261830" y="1766922"/>
                </a:lnTo>
                <a:lnTo>
                  <a:pt x="260243" y="1781525"/>
                </a:lnTo>
                <a:lnTo>
                  <a:pt x="257387" y="1809460"/>
                </a:lnTo>
                <a:lnTo>
                  <a:pt x="255482" y="1836761"/>
                </a:lnTo>
                <a:lnTo>
                  <a:pt x="254530" y="1861840"/>
                </a:lnTo>
                <a:lnTo>
                  <a:pt x="254530" y="1885331"/>
                </a:lnTo>
                <a:lnTo>
                  <a:pt x="254530" y="1906600"/>
                </a:lnTo>
                <a:lnTo>
                  <a:pt x="255482" y="1925964"/>
                </a:lnTo>
                <a:lnTo>
                  <a:pt x="256752" y="1943107"/>
                </a:lnTo>
                <a:lnTo>
                  <a:pt x="257704" y="1958027"/>
                </a:lnTo>
                <a:lnTo>
                  <a:pt x="260243" y="1979613"/>
                </a:lnTo>
                <a:lnTo>
                  <a:pt x="4126" y="1979613"/>
                </a:lnTo>
                <a:lnTo>
                  <a:pt x="2856" y="1963423"/>
                </a:lnTo>
                <a:lnTo>
                  <a:pt x="1587" y="1945964"/>
                </a:lnTo>
                <a:lnTo>
                  <a:pt x="952" y="1926599"/>
                </a:lnTo>
                <a:lnTo>
                  <a:pt x="317" y="1905648"/>
                </a:lnTo>
                <a:lnTo>
                  <a:pt x="0" y="1883109"/>
                </a:lnTo>
                <a:lnTo>
                  <a:pt x="317" y="1859300"/>
                </a:lnTo>
                <a:lnTo>
                  <a:pt x="1269" y="1833904"/>
                </a:lnTo>
                <a:lnTo>
                  <a:pt x="2856" y="1807238"/>
                </a:lnTo>
                <a:lnTo>
                  <a:pt x="4760" y="1779938"/>
                </a:lnTo>
                <a:lnTo>
                  <a:pt x="7934" y="1750732"/>
                </a:lnTo>
                <a:lnTo>
                  <a:pt x="11425" y="1721210"/>
                </a:lnTo>
                <a:lnTo>
                  <a:pt x="16186" y="1690417"/>
                </a:lnTo>
                <a:lnTo>
                  <a:pt x="21581" y="1658672"/>
                </a:lnTo>
                <a:lnTo>
                  <a:pt x="24755" y="1643117"/>
                </a:lnTo>
                <a:lnTo>
                  <a:pt x="28246" y="1626610"/>
                </a:lnTo>
                <a:lnTo>
                  <a:pt x="31737" y="1610737"/>
                </a:lnTo>
                <a:lnTo>
                  <a:pt x="36180" y="1594230"/>
                </a:lnTo>
                <a:lnTo>
                  <a:pt x="40306" y="1577405"/>
                </a:lnTo>
                <a:lnTo>
                  <a:pt x="45066" y="1560898"/>
                </a:lnTo>
                <a:lnTo>
                  <a:pt x="51414" y="1538359"/>
                </a:lnTo>
                <a:lnTo>
                  <a:pt x="58713" y="1516137"/>
                </a:lnTo>
                <a:lnTo>
                  <a:pt x="66647" y="1493599"/>
                </a:lnTo>
                <a:lnTo>
                  <a:pt x="75216" y="1470425"/>
                </a:lnTo>
                <a:lnTo>
                  <a:pt x="84737" y="1446933"/>
                </a:lnTo>
                <a:lnTo>
                  <a:pt x="94893" y="1422807"/>
                </a:lnTo>
                <a:lnTo>
                  <a:pt x="105684" y="1398999"/>
                </a:lnTo>
                <a:lnTo>
                  <a:pt x="117427" y="1375190"/>
                </a:lnTo>
                <a:lnTo>
                  <a:pt x="130121" y="1351381"/>
                </a:lnTo>
                <a:lnTo>
                  <a:pt x="143768" y="1326937"/>
                </a:lnTo>
                <a:lnTo>
                  <a:pt x="158367" y="1302811"/>
                </a:lnTo>
                <a:lnTo>
                  <a:pt x="173601" y="1278685"/>
                </a:lnTo>
                <a:lnTo>
                  <a:pt x="190422" y="1254559"/>
                </a:lnTo>
                <a:lnTo>
                  <a:pt x="207560" y="1230750"/>
                </a:lnTo>
                <a:lnTo>
                  <a:pt x="217081" y="1219005"/>
                </a:lnTo>
                <a:lnTo>
                  <a:pt x="226602" y="1206624"/>
                </a:lnTo>
                <a:lnTo>
                  <a:pt x="235805" y="1194878"/>
                </a:lnTo>
                <a:lnTo>
                  <a:pt x="245961" y="1183133"/>
                </a:lnTo>
                <a:lnTo>
                  <a:pt x="256117" y="1171387"/>
                </a:lnTo>
                <a:lnTo>
                  <a:pt x="266908" y="1159959"/>
                </a:lnTo>
                <a:lnTo>
                  <a:pt x="277381" y="1148213"/>
                </a:lnTo>
                <a:lnTo>
                  <a:pt x="288806" y="1137103"/>
                </a:lnTo>
                <a:lnTo>
                  <a:pt x="300231" y="1125675"/>
                </a:lnTo>
                <a:lnTo>
                  <a:pt x="311974" y="1114246"/>
                </a:lnTo>
                <a:lnTo>
                  <a:pt x="323717" y="1102818"/>
                </a:lnTo>
                <a:lnTo>
                  <a:pt x="336094" y="1092025"/>
                </a:lnTo>
                <a:lnTo>
                  <a:pt x="348789" y="1080914"/>
                </a:lnTo>
                <a:lnTo>
                  <a:pt x="361484" y="1070121"/>
                </a:lnTo>
                <a:lnTo>
                  <a:pt x="374813" y="1059010"/>
                </a:lnTo>
                <a:lnTo>
                  <a:pt x="388143" y="1048534"/>
                </a:lnTo>
                <a:lnTo>
                  <a:pt x="402424" y="1037741"/>
                </a:lnTo>
                <a:lnTo>
                  <a:pt x="416389" y="1027583"/>
                </a:lnTo>
                <a:lnTo>
                  <a:pt x="430988" y="1017107"/>
                </a:lnTo>
                <a:lnTo>
                  <a:pt x="445904" y="1007266"/>
                </a:lnTo>
                <a:lnTo>
                  <a:pt x="461138" y="997108"/>
                </a:lnTo>
                <a:lnTo>
                  <a:pt x="476689" y="987267"/>
                </a:lnTo>
                <a:lnTo>
                  <a:pt x="492240" y="977426"/>
                </a:lnTo>
                <a:lnTo>
                  <a:pt x="508743" y="968220"/>
                </a:lnTo>
                <a:lnTo>
                  <a:pt x="525247" y="958696"/>
                </a:lnTo>
                <a:lnTo>
                  <a:pt x="542385" y="949808"/>
                </a:lnTo>
                <a:lnTo>
                  <a:pt x="559840" y="940602"/>
                </a:lnTo>
                <a:lnTo>
                  <a:pt x="577295" y="931713"/>
                </a:lnTo>
                <a:lnTo>
                  <a:pt x="595385" y="923142"/>
                </a:lnTo>
                <a:lnTo>
                  <a:pt x="614110" y="914888"/>
                </a:lnTo>
                <a:lnTo>
                  <a:pt x="633152" y="906635"/>
                </a:lnTo>
                <a:lnTo>
                  <a:pt x="652195" y="898698"/>
                </a:lnTo>
                <a:lnTo>
                  <a:pt x="671872" y="891080"/>
                </a:lnTo>
                <a:lnTo>
                  <a:pt x="691866" y="883143"/>
                </a:lnTo>
                <a:lnTo>
                  <a:pt x="712178" y="876160"/>
                </a:lnTo>
                <a:lnTo>
                  <a:pt x="732807" y="868541"/>
                </a:lnTo>
                <a:lnTo>
                  <a:pt x="761053" y="858700"/>
                </a:lnTo>
                <a:lnTo>
                  <a:pt x="788346" y="848541"/>
                </a:lnTo>
                <a:lnTo>
                  <a:pt x="814688" y="837748"/>
                </a:lnTo>
                <a:lnTo>
                  <a:pt x="840078" y="826320"/>
                </a:lnTo>
                <a:lnTo>
                  <a:pt x="864833" y="814574"/>
                </a:lnTo>
                <a:lnTo>
                  <a:pt x="888318" y="801876"/>
                </a:lnTo>
                <a:lnTo>
                  <a:pt x="911169" y="789496"/>
                </a:lnTo>
                <a:lnTo>
                  <a:pt x="933067" y="776163"/>
                </a:lnTo>
                <a:lnTo>
                  <a:pt x="954013" y="762830"/>
                </a:lnTo>
                <a:lnTo>
                  <a:pt x="974642" y="749180"/>
                </a:lnTo>
                <a:lnTo>
                  <a:pt x="994002" y="734577"/>
                </a:lnTo>
                <a:lnTo>
                  <a:pt x="1012409" y="720292"/>
                </a:lnTo>
                <a:lnTo>
                  <a:pt x="1030500" y="705372"/>
                </a:lnTo>
                <a:lnTo>
                  <a:pt x="1047320" y="690134"/>
                </a:lnTo>
                <a:lnTo>
                  <a:pt x="1063823" y="674579"/>
                </a:lnTo>
                <a:lnTo>
                  <a:pt x="1079374" y="659024"/>
                </a:lnTo>
                <a:lnTo>
                  <a:pt x="1094291" y="642834"/>
                </a:lnTo>
                <a:lnTo>
                  <a:pt x="1108890" y="626962"/>
                </a:lnTo>
                <a:lnTo>
                  <a:pt x="1122219" y="610772"/>
                </a:lnTo>
                <a:lnTo>
                  <a:pt x="1135231" y="594265"/>
                </a:lnTo>
                <a:lnTo>
                  <a:pt x="1147292" y="577440"/>
                </a:lnTo>
                <a:lnTo>
                  <a:pt x="1159034" y="560615"/>
                </a:lnTo>
                <a:lnTo>
                  <a:pt x="1169825" y="543790"/>
                </a:lnTo>
                <a:lnTo>
                  <a:pt x="1180298" y="526965"/>
                </a:lnTo>
                <a:lnTo>
                  <a:pt x="1189819" y="510141"/>
                </a:lnTo>
                <a:lnTo>
                  <a:pt x="1199340" y="492998"/>
                </a:lnTo>
                <a:lnTo>
                  <a:pt x="1207909" y="475856"/>
                </a:lnTo>
                <a:lnTo>
                  <a:pt x="1216161" y="458714"/>
                </a:lnTo>
                <a:lnTo>
                  <a:pt x="1223778" y="441572"/>
                </a:lnTo>
                <a:lnTo>
                  <a:pt x="1231077" y="424429"/>
                </a:lnTo>
                <a:lnTo>
                  <a:pt x="1237425" y="407605"/>
                </a:lnTo>
                <a:lnTo>
                  <a:pt x="1243455" y="390462"/>
                </a:lnTo>
                <a:lnTo>
                  <a:pt x="1249485" y="373320"/>
                </a:lnTo>
                <a:lnTo>
                  <a:pt x="1254562" y="356495"/>
                </a:lnTo>
                <a:lnTo>
                  <a:pt x="1259323" y="340305"/>
                </a:lnTo>
                <a:lnTo>
                  <a:pt x="1264084" y="323798"/>
                </a:lnTo>
                <a:lnTo>
                  <a:pt x="1267892" y="307291"/>
                </a:lnTo>
                <a:lnTo>
                  <a:pt x="1271383" y="291101"/>
                </a:lnTo>
                <a:lnTo>
                  <a:pt x="1274874" y="275228"/>
                </a:lnTo>
                <a:lnTo>
                  <a:pt x="1277730" y="259356"/>
                </a:lnTo>
                <a:lnTo>
                  <a:pt x="1280269" y="243801"/>
                </a:lnTo>
                <a:lnTo>
                  <a:pt x="1282808" y="228563"/>
                </a:lnTo>
                <a:lnTo>
                  <a:pt x="1284713" y="213643"/>
                </a:lnTo>
                <a:lnTo>
                  <a:pt x="1286299" y="199040"/>
                </a:lnTo>
                <a:lnTo>
                  <a:pt x="1289156" y="170470"/>
                </a:lnTo>
                <a:lnTo>
                  <a:pt x="1291060" y="143804"/>
                </a:lnTo>
                <a:lnTo>
                  <a:pt x="1291695" y="118408"/>
                </a:lnTo>
                <a:lnTo>
                  <a:pt x="1292329" y="94917"/>
                </a:lnTo>
                <a:lnTo>
                  <a:pt x="1291695" y="73331"/>
                </a:lnTo>
                <a:lnTo>
                  <a:pt x="1291060" y="54284"/>
                </a:lnTo>
                <a:lnTo>
                  <a:pt x="1289790" y="36824"/>
                </a:lnTo>
                <a:lnTo>
                  <a:pt x="1288521" y="22221"/>
                </a:lnTo>
                <a:lnTo>
                  <a:pt x="1286299" y="0"/>
                </a:lnTo>
                <a:close/>
                <a:moveTo>
                  <a:pt x="463603" y="0"/>
                </a:moveTo>
                <a:lnTo>
                  <a:pt x="1082623" y="0"/>
                </a:lnTo>
                <a:lnTo>
                  <a:pt x="1088978" y="637"/>
                </a:lnTo>
                <a:lnTo>
                  <a:pt x="1095016" y="1273"/>
                </a:lnTo>
                <a:lnTo>
                  <a:pt x="1101054" y="2865"/>
                </a:lnTo>
                <a:lnTo>
                  <a:pt x="1106773" y="5093"/>
                </a:lnTo>
                <a:lnTo>
                  <a:pt x="1112176" y="7639"/>
                </a:lnTo>
                <a:lnTo>
                  <a:pt x="1117260" y="10823"/>
                </a:lnTo>
                <a:lnTo>
                  <a:pt x="1122026" y="14324"/>
                </a:lnTo>
                <a:lnTo>
                  <a:pt x="1126157" y="18144"/>
                </a:lnTo>
                <a:lnTo>
                  <a:pt x="1130606" y="22919"/>
                </a:lnTo>
                <a:lnTo>
                  <a:pt x="1134102" y="27693"/>
                </a:lnTo>
                <a:lnTo>
                  <a:pt x="1137279" y="32786"/>
                </a:lnTo>
                <a:lnTo>
                  <a:pt x="1139504" y="37880"/>
                </a:lnTo>
                <a:lnTo>
                  <a:pt x="1141411" y="43609"/>
                </a:lnTo>
                <a:lnTo>
                  <a:pt x="1142999" y="49657"/>
                </a:lnTo>
                <a:lnTo>
                  <a:pt x="1144270" y="56024"/>
                </a:lnTo>
                <a:lnTo>
                  <a:pt x="1144588" y="62072"/>
                </a:lnTo>
                <a:lnTo>
                  <a:pt x="1144270" y="68438"/>
                </a:lnTo>
                <a:lnTo>
                  <a:pt x="1142999" y="74804"/>
                </a:lnTo>
                <a:lnTo>
                  <a:pt x="1141411" y="80534"/>
                </a:lnTo>
                <a:lnTo>
                  <a:pt x="1139504" y="86264"/>
                </a:lnTo>
                <a:lnTo>
                  <a:pt x="1137279" y="91675"/>
                </a:lnTo>
                <a:lnTo>
                  <a:pt x="1134102" y="96768"/>
                </a:lnTo>
                <a:lnTo>
                  <a:pt x="1130606" y="101543"/>
                </a:lnTo>
                <a:lnTo>
                  <a:pt x="1126157" y="105681"/>
                </a:lnTo>
                <a:lnTo>
                  <a:pt x="1122026" y="110137"/>
                </a:lnTo>
                <a:lnTo>
                  <a:pt x="1117260" y="113639"/>
                </a:lnTo>
                <a:lnTo>
                  <a:pt x="1112176" y="116504"/>
                </a:lnTo>
                <a:lnTo>
                  <a:pt x="1106773" y="119050"/>
                </a:lnTo>
                <a:lnTo>
                  <a:pt x="1101054" y="121278"/>
                </a:lnTo>
                <a:lnTo>
                  <a:pt x="1095016" y="122552"/>
                </a:lnTo>
                <a:lnTo>
                  <a:pt x="1088978" y="123825"/>
                </a:lnTo>
                <a:lnTo>
                  <a:pt x="1082623" y="123825"/>
                </a:lnTo>
                <a:lnTo>
                  <a:pt x="463603" y="123825"/>
                </a:lnTo>
                <a:lnTo>
                  <a:pt x="457248" y="123825"/>
                </a:lnTo>
                <a:lnTo>
                  <a:pt x="450892" y="122552"/>
                </a:lnTo>
                <a:lnTo>
                  <a:pt x="445172" y="121278"/>
                </a:lnTo>
                <a:lnTo>
                  <a:pt x="439135" y="119050"/>
                </a:lnTo>
                <a:lnTo>
                  <a:pt x="433733" y="116504"/>
                </a:lnTo>
                <a:lnTo>
                  <a:pt x="428648" y="113639"/>
                </a:lnTo>
                <a:lnTo>
                  <a:pt x="423882" y="110137"/>
                </a:lnTo>
                <a:lnTo>
                  <a:pt x="419433" y="105681"/>
                </a:lnTo>
                <a:lnTo>
                  <a:pt x="415620" y="101543"/>
                </a:lnTo>
                <a:lnTo>
                  <a:pt x="412124" y="96768"/>
                </a:lnTo>
                <a:lnTo>
                  <a:pt x="408946" y="91675"/>
                </a:lnTo>
                <a:lnTo>
                  <a:pt x="406087" y="86264"/>
                </a:lnTo>
                <a:lnTo>
                  <a:pt x="404180" y="80534"/>
                </a:lnTo>
                <a:lnTo>
                  <a:pt x="402591" y="74804"/>
                </a:lnTo>
                <a:lnTo>
                  <a:pt x="401956" y="68438"/>
                </a:lnTo>
                <a:lnTo>
                  <a:pt x="401638" y="62072"/>
                </a:lnTo>
                <a:lnTo>
                  <a:pt x="401956" y="56024"/>
                </a:lnTo>
                <a:lnTo>
                  <a:pt x="402591" y="49657"/>
                </a:lnTo>
                <a:lnTo>
                  <a:pt x="404180" y="43609"/>
                </a:lnTo>
                <a:lnTo>
                  <a:pt x="406087" y="37880"/>
                </a:lnTo>
                <a:lnTo>
                  <a:pt x="408946" y="32786"/>
                </a:lnTo>
                <a:lnTo>
                  <a:pt x="412124" y="27693"/>
                </a:lnTo>
                <a:lnTo>
                  <a:pt x="415620" y="22919"/>
                </a:lnTo>
                <a:lnTo>
                  <a:pt x="419433" y="18144"/>
                </a:lnTo>
                <a:lnTo>
                  <a:pt x="423882" y="14324"/>
                </a:lnTo>
                <a:lnTo>
                  <a:pt x="428648" y="10823"/>
                </a:lnTo>
                <a:lnTo>
                  <a:pt x="433733" y="7639"/>
                </a:lnTo>
                <a:lnTo>
                  <a:pt x="439135" y="5093"/>
                </a:lnTo>
                <a:lnTo>
                  <a:pt x="445172" y="2865"/>
                </a:lnTo>
                <a:lnTo>
                  <a:pt x="450892" y="1273"/>
                </a:lnTo>
                <a:lnTo>
                  <a:pt x="457248" y="637"/>
                </a:lnTo>
                <a:lnTo>
                  <a:pt x="463603" y="0"/>
                </a:lnTo>
                <a:close/>
                <a:moveTo>
                  <a:pt x="4121" y="0"/>
                </a:moveTo>
                <a:lnTo>
                  <a:pt x="259949" y="0"/>
                </a:lnTo>
                <a:lnTo>
                  <a:pt x="258047" y="19063"/>
                </a:lnTo>
                <a:lnTo>
                  <a:pt x="256779" y="31137"/>
                </a:lnTo>
                <a:lnTo>
                  <a:pt x="255511" y="45752"/>
                </a:lnTo>
                <a:lnTo>
                  <a:pt x="254877" y="61638"/>
                </a:lnTo>
                <a:lnTo>
                  <a:pt x="254243" y="79430"/>
                </a:lnTo>
                <a:lnTo>
                  <a:pt x="254243" y="98493"/>
                </a:lnTo>
                <a:lnTo>
                  <a:pt x="254243" y="119463"/>
                </a:lnTo>
                <a:lnTo>
                  <a:pt x="255194" y="141386"/>
                </a:lnTo>
                <a:lnTo>
                  <a:pt x="256779" y="164897"/>
                </a:lnTo>
                <a:lnTo>
                  <a:pt x="258681" y="189362"/>
                </a:lnTo>
                <a:lnTo>
                  <a:pt x="261851" y="215097"/>
                </a:lnTo>
                <a:lnTo>
                  <a:pt x="265338" y="241786"/>
                </a:lnTo>
                <a:lnTo>
                  <a:pt x="270093" y="268792"/>
                </a:lnTo>
                <a:lnTo>
                  <a:pt x="272629" y="282772"/>
                </a:lnTo>
                <a:lnTo>
                  <a:pt x="275800" y="297069"/>
                </a:lnTo>
                <a:lnTo>
                  <a:pt x="279287" y="311049"/>
                </a:lnTo>
                <a:lnTo>
                  <a:pt x="282774" y="325664"/>
                </a:lnTo>
                <a:lnTo>
                  <a:pt x="286895" y="339962"/>
                </a:lnTo>
                <a:lnTo>
                  <a:pt x="290699" y="354577"/>
                </a:lnTo>
                <a:lnTo>
                  <a:pt x="295454" y="369510"/>
                </a:lnTo>
                <a:lnTo>
                  <a:pt x="300526" y="384443"/>
                </a:lnTo>
                <a:lnTo>
                  <a:pt x="305599" y="399375"/>
                </a:lnTo>
                <a:lnTo>
                  <a:pt x="310988" y="414308"/>
                </a:lnTo>
                <a:lnTo>
                  <a:pt x="317011" y="428923"/>
                </a:lnTo>
                <a:lnTo>
                  <a:pt x="323668" y="444492"/>
                </a:lnTo>
                <a:lnTo>
                  <a:pt x="330326" y="459107"/>
                </a:lnTo>
                <a:lnTo>
                  <a:pt x="337300" y="474040"/>
                </a:lnTo>
                <a:lnTo>
                  <a:pt x="344591" y="489291"/>
                </a:lnTo>
                <a:lnTo>
                  <a:pt x="352516" y="504223"/>
                </a:lnTo>
                <a:lnTo>
                  <a:pt x="361076" y="519156"/>
                </a:lnTo>
                <a:lnTo>
                  <a:pt x="370269" y="534089"/>
                </a:lnTo>
                <a:lnTo>
                  <a:pt x="379145" y="549022"/>
                </a:lnTo>
                <a:lnTo>
                  <a:pt x="388973" y="563955"/>
                </a:lnTo>
                <a:lnTo>
                  <a:pt x="399117" y="578888"/>
                </a:lnTo>
                <a:lnTo>
                  <a:pt x="410212" y="593503"/>
                </a:lnTo>
                <a:lnTo>
                  <a:pt x="420991" y="607800"/>
                </a:lnTo>
                <a:lnTo>
                  <a:pt x="432720" y="622416"/>
                </a:lnTo>
                <a:lnTo>
                  <a:pt x="445401" y="636395"/>
                </a:lnTo>
                <a:lnTo>
                  <a:pt x="457764" y="650693"/>
                </a:lnTo>
                <a:lnTo>
                  <a:pt x="471079" y="664355"/>
                </a:lnTo>
                <a:lnTo>
                  <a:pt x="485344" y="678017"/>
                </a:lnTo>
                <a:lnTo>
                  <a:pt x="499610" y="691679"/>
                </a:lnTo>
                <a:lnTo>
                  <a:pt x="514509" y="705023"/>
                </a:lnTo>
                <a:lnTo>
                  <a:pt x="530043" y="718050"/>
                </a:lnTo>
                <a:lnTo>
                  <a:pt x="546527" y="731076"/>
                </a:lnTo>
                <a:lnTo>
                  <a:pt x="563012" y="743467"/>
                </a:lnTo>
                <a:lnTo>
                  <a:pt x="580764" y="756176"/>
                </a:lnTo>
                <a:lnTo>
                  <a:pt x="598517" y="767932"/>
                </a:lnTo>
                <a:lnTo>
                  <a:pt x="617538" y="779688"/>
                </a:lnTo>
                <a:lnTo>
                  <a:pt x="599468" y="786995"/>
                </a:lnTo>
                <a:lnTo>
                  <a:pt x="581716" y="794621"/>
                </a:lnTo>
                <a:lnTo>
                  <a:pt x="564597" y="801928"/>
                </a:lnTo>
                <a:lnTo>
                  <a:pt x="547478" y="809871"/>
                </a:lnTo>
                <a:lnTo>
                  <a:pt x="530677" y="817496"/>
                </a:lnTo>
                <a:lnTo>
                  <a:pt x="514192" y="825440"/>
                </a:lnTo>
                <a:lnTo>
                  <a:pt x="498025" y="833700"/>
                </a:lnTo>
                <a:lnTo>
                  <a:pt x="482174" y="841961"/>
                </a:lnTo>
                <a:lnTo>
                  <a:pt x="466323" y="850539"/>
                </a:lnTo>
                <a:lnTo>
                  <a:pt x="451107" y="858800"/>
                </a:lnTo>
                <a:lnTo>
                  <a:pt x="435890" y="867696"/>
                </a:lnTo>
                <a:lnTo>
                  <a:pt x="420991" y="876275"/>
                </a:lnTo>
                <a:lnTo>
                  <a:pt x="406408" y="885489"/>
                </a:lnTo>
                <a:lnTo>
                  <a:pt x="392143" y="894385"/>
                </a:lnTo>
                <a:lnTo>
                  <a:pt x="377877" y="903917"/>
                </a:lnTo>
                <a:lnTo>
                  <a:pt x="364246" y="912813"/>
                </a:lnTo>
                <a:lnTo>
                  <a:pt x="347444" y="898833"/>
                </a:lnTo>
                <a:lnTo>
                  <a:pt x="330643" y="884218"/>
                </a:lnTo>
                <a:lnTo>
                  <a:pt x="314475" y="869285"/>
                </a:lnTo>
                <a:lnTo>
                  <a:pt x="299258" y="854352"/>
                </a:lnTo>
                <a:lnTo>
                  <a:pt x="284359" y="839102"/>
                </a:lnTo>
                <a:lnTo>
                  <a:pt x="270093" y="824169"/>
                </a:lnTo>
                <a:lnTo>
                  <a:pt x="255828" y="808600"/>
                </a:lnTo>
                <a:lnTo>
                  <a:pt x="242513" y="793350"/>
                </a:lnTo>
                <a:lnTo>
                  <a:pt x="229833" y="777781"/>
                </a:lnTo>
                <a:lnTo>
                  <a:pt x="217152" y="761895"/>
                </a:lnTo>
                <a:lnTo>
                  <a:pt x="205106" y="746327"/>
                </a:lnTo>
                <a:lnTo>
                  <a:pt x="193377" y="730441"/>
                </a:lnTo>
                <a:lnTo>
                  <a:pt x="182281" y="714555"/>
                </a:lnTo>
                <a:lnTo>
                  <a:pt x="171820" y="698669"/>
                </a:lnTo>
                <a:lnTo>
                  <a:pt x="161676" y="682783"/>
                </a:lnTo>
                <a:lnTo>
                  <a:pt x="151848" y="666579"/>
                </a:lnTo>
                <a:lnTo>
                  <a:pt x="142021" y="651011"/>
                </a:lnTo>
                <a:lnTo>
                  <a:pt x="133145" y="634807"/>
                </a:lnTo>
                <a:lnTo>
                  <a:pt x="124585" y="618921"/>
                </a:lnTo>
                <a:lnTo>
                  <a:pt x="116660" y="603035"/>
                </a:lnTo>
                <a:lnTo>
                  <a:pt x="108418" y="587149"/>
                </a:lnTo>
                <a:lnTo>
                  <a:pt x="101126" y="571263"/>
                </a:lnTo>
                <a:lnTo>
                  <a:pt x="93835" y="555694"/>
                </a:lnTo>
                <a:lnTo>
                  <a:pt x="87178" y="540126"/>
                </a:lnTo>
                <a:lnTo>
                  <a:pt x="81155" y="524240"/>
                </a:lnTo>
                <a:lnTo>
                  <a:pt x="74814" y="508989"/>
                </a:lnTo>
                <a:lnTo>
                  <a:pt x="68791" y="493739"/>
                </a:lnTo>
                <a:lnTo>
                  <a:pt x="63719" y="478488"/>
                </a:lnTo>
                <a:lnTo>
                  <a:pt x="58330" y="463555"/>
                </a:lnTo>
                <a:lnTo>
                  <a:pt x="53575" y="448622"/>
                </a:lnTo>
                <a:lnTo>
                  <a:pt x="45015" y="419392"/>
                </a:lnTo>
                <a:lnTo>
                  <a:pt x="40260" y="402870"/>
                </a:lnTo>
                <a:lnTo>
                  <a:pt x="36139" y="386031"/>
                </a:lnTo>
                <a:lnTo>
                  <a:pt x="31701" y="369510"/>
                </a:lnTo>
                <a:lnTo>
                  <a:pt x="28214" y="353306"/>
                </a:lnTo>
                <a:lnTo>
                  <a:pt x="24727" y="336784"/>
                </a:lnTo>
                <a:lnTo>
                  <a:pt x="21557" y="321216"/>
                </a:lnTo>
                <a:lnTo>
                  <a:pt x="16167" y="289444"/>
                </a:lnTo>
                <a:lnTo>
                  <a:pt x="11412" y="258943"/>
                </a:lnTo>
                <a:lnTo>
                  <a:pt x="7925" y="229077"/>
                </a:lnTo>
                <a:lnTo>
                  <a:pt x="4755" y="200164"/>
                </a:lnTo>
                <a:lnTo>
                  <a:pt x="2853" y="172205"/>
                </a:lnTo>
                <a:lnTo>
                  <a:pt x="1268" y="145834"/>
                </a:lnTo>
                <a:lnTo>
                  <a:pt x="317" y="120416"/>
                </a:lnTo>
                <a:lnTo>
                  <a:pt x="0" y="96587"/>
                </a:lnTo>
                <a:lnTo>
                  <a:pt x="317" y="73711"/>
                </a:lnTo>
                <a:lnTo>
                  <a:pt x="951" y="53059"/>
                </a:lnTo>
                <a:lnTo>
                  <a:pt x="1585" y="33361"/>
                </a:lnTo>
                <a:lnTo>
                  <a:pt x="2853" y="15886"/>
                </a:lnTo>
                <a:lnTo>
                  <a:pt x="4121" y="0"/>
                </a:ln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 sz="1351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458EB6E-1A19-9D9C-5653-3832374B724E}"/>
              </a:ext>
            </a:extLst>
          </p:cNvPr>
          <p:cNvGrpSpPr/>
          <p:nvPr/>
        </p:nvGrpSpPr>
        <p:grpSpPr>
          <a:xfrm>
            <a:off x="1369236" y="4151845"/>
            <a:ext cx="1581434" cy="1278187"/>
            <a:chOff x="976094" y="1906534"/>
            <a:chExt cx="1581434" cy="1278187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CCB587F9-DB2D-B9AD-69AD-7B580399C9F9}"/>
                </a:ext>
              </a:extLst>
            </p:cNvPr>
            <p:cNvSpPr txBox="1"/>
            <p:nvPr/>
          </p:nvSpPr>
          <p:spPr>
            <a:xfrm>
              <a:off x="976094" y="2190603"/>
              <a:ext cx="158143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DB50B0C-70EE-67EB-503B-4C4FAF4F6AE1}"/>
                </a:ext>
              </a:extLst>
            </p:cNvPr>
            <p:cNvSpPr txBox="1"/>
            <p:nvPr/>
          </p:nvSpPr>
          <p:spPr>
            <a:xfrm>
              <a:off x="976094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3315F41-96EE-7433-A3AC-A4B6AAD95562}"/>
              </a:ext>
            </a:extLst>
          </p:cNvPr>
          <p:cNvGrpSpPr/>
          <p:nvPr/>
        </p:nvGrpSpPr>
        <p:grpSpPr>
          <a:xfrm>
            <a:off x="3994961" y="4151845"/>
            <a:ext cx="1581434" cy="1278187"/>
            <a:chOff x="976094" y="1906534"/>
            <a:chExt cx="1581434" cy="1278187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35BB2E7-9ED5-9EA1-94BB-4C90FB23BDBE}"/>
                </a:ext>
              </a:extLst>
            </p:cNvPr>
            <p:cNvSpPr txBox="1"/>
            <p:nvPr/>
          </p:nvSpPr>
          <p:spPr>
            <a:xfrm>
              <a:off x="976094" y="2190603"/>
              <a:ext cx="158143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58213F6-EBD6-DF0C-E83C-2E2AD4764105}"/>
                </a:ext>
              </a:extLst>
            </p:cNvPr>
            <p:cNvSpPr txBox="1"/>
            <p:nvPr/>
          </p:nvSpPr>
          <p:spPr>
            <a:xfrm>
              <a:off x="976094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1581FC6-172C-A250-1DCF-2C9F1779EC43}"/>
              </a:ext>
            </a:extLst>
          </p:cNvPr>
          <p:cNvGrpSpPr/>
          <p:nvPr/>
        </p:nvGrpSpPr>
        <p:grpSpPr>
          <a:xfrm>
            <a:off x="6620686" y="4151845"/>
            <a:ext cx="1581434" cy="1278187"/>
            <a:chOff x="976094" y="1906534"/>
            <a:chExt cx="1581434" cy="1278187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2252A78-91EB-15C1-065B-75BD288CE8E0}"/>
                </a:ext>
              </a:extLst>
            </p:cNvPr>
            <p:cNvSpPr txBox="1"/>
            <p:nvPr/>
          </p:nvSpPr>
          <p:spPr>
            <a:xfrm>
              <a:off x="976094" y="2190603"/>
              <a:ext cx="158143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0C39954-7089-491D-E6C3-BF937CFF313B}"/>
                </a:ext>
              </a:extLst>
            </p:cNvPr>
            <p:cNvSpPr txBox="1"/>
            <p:nvPr/>
          </p:nvSpPr>
          <p:spPr>
            <a:xfrm>
              <a:off x="976094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A5DFDDB-A922-467F-D9ED-879A79E47FA2}"/>
              </a:ext>
            </a:extLst>
          </p:cNvPr>
          <p:cNvGrpSpPr/>
          <p:nvPr/>
        </p:nvGrpSpPr>
        <p:grpSpPr>
          <a:xfrm>
            <a:off x="9246411" y="4151845"/>
            <a:ext cx="1581434" cy="1278187"/>
            <a:chOff x="976094" y="1906534"/>
            <a:chExt cx="1581434" cy="1278187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54F364F-BE18-EB7A-6BD2-34A3D4C89D4A}"/>
                </a:ext>
              </a:extLst>
            </p:cNvPr>
            <p:cNvSpPr txBox="1"/>
            <p:nvPr/>
          </p:nvSpPr>
          <p:spPr>
            <a:xfrm>
              <a:off x="976094" y="2190603"/>
              <a:ext cx="158143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6F2224D-D548-B11B-31EC-4278647B6EA4}"/>
                </a:ext>
              </a:extLst>
            </p:cNvPr>
            <p:cNvSpPr txBox="1"/>
            <p:nvPr/>
          </p:nvSpPr>
          <p:spPr>
            <a:xfrm>
              <a:off x="976094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84725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>
            <a:extLst>
              <a:ext uri="{FF2B5EF4-FFF2-40B4-BE49-F238E27FC236}">
                <a16:creationId xmlns:a16="http://schemas.microsoft.com/office/drawing/2014/main" id="{F36F9652-32E8-5368-5A17-32184EDD387B}"/>
              </a:ext>
            </a:extLst>
          </p:cNvPr>
          <p:cNvGrpSpPr/>
          <p:nvPr/>
        </p:nvGrpSpPr>
        <p:grpSpPr>
          <a:xfrm>
            <a:off x="188431" y="226363"/>
            <a:ext cx="3696464" cy="552276"/>
            <a:chOff x="2067984" y="2629654"/>
            <a:chExt cx="3696464" cy="552276"/>
          </a:xfrm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2644235-97FA-7BF2-5259-E8B5EA89D116}"/>
                </a:ext>
              </a:extLst>
            </p:cNvPr>
            <p:cNvSpPr/>
            <p:nvPr/>
          </p:nvSpPr>
          <p:spPr>
            <a:xfrm rot="10328665" flipH="1">
              <a:off x="2067984" y="2650891"/>
              <a:ext cx="636294" cy="531039"/>
            </a:xfrm>
            <a:custGeom>
              <a:avLst/>
              <a:gdLst>
                <a:gd name="connsiteX0" fmla="*/ 460655 w 754322"/>
                <a:gd name="connsiteY0" fmla="*/ 0 h 685224"/>
                <a:gd name="connsiteX1" fmla="*/ 754322 w 754322"/>
                <a:gd name="connsiteY1" fmla="*/ 138196 h 685224"/>
                <a:gd name="connsiteX2" fmla="*/ 685224 w 754322"/>
                <a:gd name="connsiteY2" fmla="*/ 190020 h 685224"/>
                <a:gd name="connsiteX3" fmla="*/ 414589 w 754322"/>
                <a:gd name="connsiteY3" fmla="*/ 40307 h 685224"/>
                <a:gd name="connsiteX4" fmla="*/ 161229 w 754322"/>
                <a:gd name="connsiteY4" fmla="*/ 264877 h 685224"/>
                <a:gd name="connsiteX5" fmla="*/ 276393 w 754322"/>
                <a:gd name="connsiteY5" fmla="*/ 397315 h 685224"/>
                <a:gd name="connsiteX6" fmla="*/ 385798 w 754322"/>
                <a:gd name="connsiteY6" fmla="*/ 293668 h 685224"/>
                <a:gd name="connsiteX7" fmla="*/ 310942 w 754322"/>
                <a:gd name="connsiteY7" fmla="*/ 213053 h 685224"/>
                <a:gd name="connsiteX8" fmla="*/ 253360 w 754322"/>
                <a:gd name="connsiteY8" fmla="*/ 264877 h 685224"/>
                <a:gd name="connsiteX9" fmla="*/ 253360 w 754322"/>
                <a:gd name="connsiteY9" fmla="*/ 287909 h 685224"/>
                <a:gd name="connsiteX10" fmla="*/ 264877 w 754322"/>
                <a:gd name="connsiteY10" fmla="*/ 299426 h 685224"/>
                <a:gd name="connsiteX11" fmla="*/ 305184 w 754322"/>
                <a:gd name="connsiteY11" fmla="*/ 287909 h 685224"/>
                <a:gd name="connsiteX12" fmla="*/ 264877 w 754322"/>
                <a:gd name="connsiteY12" fmla="*/ 345491 h 685224"/>
                <a:gd name="connsiteX13" fmla="*/ 224569 w 754322"/>
                <a:gd name="connsiteY13" fmla="*/ 259118 h 685224"/>
                <a:gd name="connsiteX14" fmla="*/ 310942 w 754322"/>
                <a:gd name="connsiteY14" fmla="*/ 172746 h 685224"/>
                <a:gd name="connsiteX15" fmla="*/ 420348 w 754322"/>
                <a:gd name="connsiteY15" fmla="*/ 282151 h 685224"/>
                <a:gd name="connsiteX16" fmla="*/ 264877 w 754322"/>
                <a:gd name="connsiteY16" fmla="*/ 420348 h 685224"/>
                <a:gd name="connsiteX17" fmla="*/ 149713 w 754322"/>
                <a:gd name="connsiteY17" fmla="*/ 282151 h 685224"/>
                <a:gd name="connsiteX18" fmla="*/ 178504 w 754322"/>
                <a:gd name="connsiteY18" fmla="*/ 126680 h 685224"/>
                <a:gd name="connsiteX19" fmla="*/ 34549 w 754322"/>
                <a:gd name="connsiteY19" fmla="*/ 397315 h 685224"/>
                <a:gd name="connsiteX20" fmla="*/ 161229 w 754322"/>
                <a:gd name="connsiteY20" fmla="*/ 644917 h 685224"/>
                <a:gd name="connsiteX21" fmla="*/ 236086 w 754322"/>
                <a:gd name="connsiteY21" fmla="*/ 593093 h 685224"/>
                <a:gd name="connsiteX22" fmla="*/ 207295 w 754322"/>
                <a:gd name="connsiteY22" fmla="*/ 547028 h 685224"/>
                <a:gd name="connsiteX23" fmla="*/ 161229 w 754322"/>
                <a:gd name="connsiteY23" fmla="*/ 581577 h 685224"/>
                <a:gd name="connsiteX24" fmla="*/ 143955 w 754322"/>
                <a:gd name="connsiteY24" fmla="*/ 581577 h 685224"/>
                <a:gd name="connsiteX25" fmla="*/ 138196 w 754322"/>
                <a:gd name="connsiteY25" fmla="*/ 547028 h 685224"/>
                <a:gd name="connsiteX26" fmla="*/ 178504 w 754322"/>
                <a:gd name="connsiteY26" fmla="*/ 512479 h 685224"/>
                <a:gd name="connsiteX27" fmla="*/ 276393 w 754322"/>
                <a:gd name="connsiteY27" fmla="*/ 598851 h 685224"/>
                <a:gd name="connsiteX28" fmla="*/ 166987 w 754322"/>
                <a:gd name="connsiteY28" fmla="*/ 685224 h 685224"/>
                <a:gd name="connsiteX29" fmla="*/ 0 w 754322"/>
                <a:gd name="connsiteY29" fmla="*/ 431864 h 685224"/>
                <a:gd name="connsiteX30" fmla="*/ 460655 w 754322"/>
                <a:gd name="connsiteY30" fmla="*/ 0 h 685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54322" h="685224">
                  <a:moveTo>
                    <a:pt x="460655" y="0"/>
                  </a:moveTo>
                  <a:cubicBezTo>
                    <a:pt x="547028" y="0"/>
                    <a:pt x="673708" y="34549"/>
                    <a:pt x="754322" y="138196"/>
                  </a:cubicBezTo>
                  <a:cubicBezTo>
                    <a:pt x="737048" y="161229"/>
                    <a:pt x="708257" y="178504"/>
                    <a:pt x="685224" y="190020"/>
                  </a:cubicBezTo>
                  <a:cubicBezTo>
                    <a:pt x="610368" y="69098"/>
                    <a:pt x="512479" y="40307"/>
                    <a:pt x="414589" y="40307"/>
                  </a:cubicBezTo>
                  <a:cubicBezTo>
                    <a:pt x="287909" y="40307"/>
                    <a:pt x="161229" y="115164"/>
                    <a:pt x="161229" y="264877"/>
                  </a:cubicBezTo>
                  <a:cubicBezTo>
                    <a:pt x="161229" y="333975"/>
                    <a:pt x="195778" y="397315"/>
                    <a:pt x="276393" y="397315"/>
                  </a:cubicBezTo>
                  <a:cubicBezTo>
                    <a:pt x="328217" y="397315"/>
                    <a:pt x="385798" y="351249"/>
                    <a:pt x="385798" y="293668"/>
                  </a:cubicBezTo>
                  <a:cubicBezTo>
                    <a:pt x="385798" y="247602"/>
                    <a:pt x="345491" y="213053"/>
                    <a:pt x="310942" y="213053"/>
                  </a:cubicBezTo>
                  <a:cubicBezTo>
                    <a:pt x="293667" y="213053"/>
                    <a:pt x="253360" y="241844"/>
                    <a:pt x="253360" y="264877"/>
                  </a:cubicBezTo>
                  <a:lnTo>
                    <a:pt x="253360" y="287909"/>
                  </a:lnTo>
                  <a:cubicBezTo>
                    <a:pt x="259118" y="293668"/>
                    <a:pt x="253360" y="299426"/>
                    <a:pt x="264877" y="299426"/>
                  </a:cubicBezTo>
                  <a:cubicBezTo>
                    <a:pt x="282151" y="299426"/>
                    <a:pt x="305184" y="305184"/>
                    <a:pt x="305184" y="287909"/>
                  </a:cubicBezTo>
                  <a:cubicBezTo>
                    <a:pt x="305184" y="305184"/>
                    <a:pt x="282151" y="345491"/>
                    <a:pt x="264877" y="345491"/>
                  </a:cubicBezTo>
                  <a:cubicBezTo>
                    <a:pt x="224569" y="345491"/>
                    <a:pt x="224569" y="264877"/>
                    <a:pt x="224569" y="259118"/>
                  </a:cubicBezTo>
                  <a:cubicBezTo>
                    <a:pt x="224569" y="201537"/>
                    <a:pt x="253360" y="172746"/>
                    <a:pt x="310942" y="172746"/>
                  </a:cubicBezTo>
                  <a:cubicBezTo>
                    <a:pt x="380040" y="172746"/>
                    <a:pt x="420348" y="241844"/>
                    <a:pt x="420348" y="282151"/>
                  </a:cubicBezTo>
                  <a:cubicBezTo>
                    <a:pt x="420348" y="374282"/>
                    <a:pt x="333975" y="420348"/>
                    <a:pt x="264877" y="420348"/>
                  </a:cubicBezTo>
                  <a:cubicBezTo>
                    <a:pt x="166987" y="420348"/>
                    <a:pt x="149713" y="339733"/>
                    <a:pt x="149713" y="282151"/>
                  </a:cubicBezTo>
                  <a:cubicBezTo>
                    <a:pt x="149713" y="264877"/>
                    <a:pt x="166987" y="184262"/>
                    <a:pt x="178504" y="126680"/>
                  </a:cubicBezTo>
                  <a:cubicBezTo>
                    <a:pt x="57582" y="207295"/>
                    <a:pt x="34549" y="299426"/>
                    <a:pt x="34549" y="397315"/>
                  </a:cubicBezTo>
                  <a:cubicBezTo>
                    <a:pt x="34549" y="460655"/>
                    <a:pt x="51824" y="644917"/>
                    <a:pt x="161229" y="644917"/>
                  </a:cubicBezTo>
                  <a:cubicBezTo>
                    <a:pt x="195778" y="644917"/>
                    <a:pt x="236086" y="621884"/>
                    <a:pt x="236086" y="593093"/>
                  </a:cubicBezTo>
                  <a:cubicBezTo>
                    <a:pt x="236086" y="575819"/>
                    <a:pt x="218811" y="547028"/>
                    <a:pt x="207295" y="547028"/>
                  </a:cubicBezTo>
                  <a:cubicBezTo>
                    <a:pt x="190020" y="547028"/>
                    <a:pt x="178504" y="564302"/>
                    <a:pt x="161229" y="581577"/>
                  </a:cubicBezTo>
                  <a:lnTo>
                    <a:pt x="143955" y="581577"/>
                  </a:lnTo>
                  <a:cubicBezTo>
                    <a:pt x="143955" y="570060"/>
                    <a:pt x="138196" y="564302"/>
                    <a:pt x="138196" y="547028"/>
                  </a:cubicBezTo>
                  <a:cubicBezTo>
                    <a:pt x="138196" y="506720"/>
                    <a:pt x="166987" y="512479"/>
                    <a:pt x="178504" y="512479"/>
                  </a:cubicBezTo>
                  <a:cubicBezTo>
                    <a:pt x="230327" y="512479"/>
                    <a:pt x="276393" y="558544"/>
                    <a:pt x="276393" y="598851"/>
                  </a:cubicBezTo>
                  <a:cubicBezTo>
                    <a:pt x="276393" y="667950"/>
                    <a:pt x="201536" y="685224"/>
                    <a:pt x="166987" y="685224"/>
                  </a:cubicBezTo>
                  <a:cubicBezTo>
                    <a:pt x="23033" y="685224"/>
                    <a:pt x="0" y="506720"/>
                    <a:pt x="0" y="431864"/>
                  </a:cubicBezTo>
                  <a:cubicBezTo>
                    <a:pt x="0" y="184262"/>
                    <a:pt x="230327" y="0"/>
                    <a:pt x="460655" y="0"/>
                  </a:cubicBezTo>
                  <a:close/>
                </a:path>
              </a:pathLst>
            </a:custGeom>
            <a:gradFill>
              <a:gsLst>
                <a:gs pos="0">
                  <a:srgbClr val="BAD496">
                    <a:alpha val="64000"/>
                  </a:srgbClr>
                </a:gs>
                <a:gs pos="83000">
                  <a:srgbClr val="BAD496">
                    <a:alpha val="0"/>
                  </a:srgbClr>
                </a:gs>
              </a:gsLst>
              <a:lin ang="0" scaled="1"/>
            </a:gradFill>
            <a:ln w="575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rgbClr val="263238"/>
                </a:solidFill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555CA7E8-05A7-0134-DE2B-C0C2C31DE9DC}"/>
                </a:ext>
              </a:extLst>
            </p:cNvPr>
            <p:cNvSpPr txBox="1"/>
            <p:nvPr/>
          </p:nvSpPr>
          <p:spPr>
            <a:xfrm>
              <a:off x="3509765" y="2629654"/>
              <a:ext cx="225468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799B69"/>
                  </a:solidFill>
                  <a:latin typeface="阿里妈妈东方大楷" pitchFamily="2" charset="-122"/>
                  <a:ea typeface="阿里妈妈东方大楷" pitchFamily="2" charset="-122"/>
                </a:rPr>
                <a:t>添加标题文本</a:t>
              </a: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4B968E8C-2008-98E2-80EE-6F7F03B1C5CA}"/>
              </a:ext>
            </a:extLst>
          </p:cNvPr>
          <p:cNvSpPr txBox="1"/>
          <p:nvPr/>
        </p:nvSpPr>
        <p:spPr>
          <a:xfrm>
            <a:off x="892669" y="201106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rgbClr val="799B69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3600" b="1" dirty="0">
              <a:solidFill>
                <a:srgbClr val="799B69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5CA79C2-306D-137A-223C-309D9CE8169D}"/>
              </a:ext>
            </a:extLst>
          </p:cNvPr>
          <p:cNvGrpSpPr/>
          <p:nvPr/>
        </p:nvGrpSpPr>
        <p:grpSpPr>
          <a:xfrm>
            <a:off x="1071449" y="1978574"/>
            <a:ext cx="2011915" cy="2011917"/>
            <a:chOff x="1353987" y="1723663"/>
            <a:chExt cx="2559577" cy="2559579"/>
          </a:xfrm>
        </p:grpSpPr>
        <p:sp>
          <p:nvSpPr>
            <p:cNvPr id="3" name="空心弧 2">
              <a:extLst>
                <a:ext uri="{FF2B5EF4-FFF2-40B4-BE49-F238E27FC236}">
                  <a16:creationId xmlns:a16="http://schemas.microsoft.com/office/drawing/2014/main" id="{0125F416-0F6F-E59F-98A2-9C42351DB76D}"/>
                </a:ext>
              </a:extLst>
            </p:cNvPr>
            <p:cNvSpPr>
              <a:spLocks noChangeAspect="1"/>
            </p:cNvSpPr>
            <p:nvPr/>
          </p:nvSpPr>
          <p:spPr>
            <a:xfrm rot="2134792">
              <a:off x="1445190" y="1859200"/>
              <a:ext cx="2288503" cy="2288503"/>
            </a:xfrm>
            <a:prstGeom prst="blockArc">
              <a:avLst>
                <a:gd name="adj1" fmla="val 14033861"/>
                <a:gd name="adj2" fmla="val 1597257"/>
                <a:gd name="adj3" fmla="val 5428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58052" tIns="29027" rIns="58052" bIns="2902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00">
                <a:solidFill>
                  <a:srgbClr val="263238"/>
                </a:solidFill>
                <a:cs typeface="+mn-ea"/>
                <a:sym typeface="+mn-lt"/>
              </a:endParaRPr>
            </a:p>
          </p:txBody>
        </p:sp>
        <p:sp>
          <p:nvSpPr>
            <p:cNvPr id="4" name="空心弧 3">
              <a:extLst>
                <a:ext uri="{FF2B5EF4-FFF2-40B4-BE49-F238E27FC236}">
                  <a16:creationId xmlns:a16="http://schemas.microsoft.com/office/drawing/2014/main" id="{A11EAB7A-B87A-B052-1CFB-35A03A6140EC}"/>
                </a:ext>
              </a:extLst>
            </p:cNvPr>
            <p:cNvSpPr>
              <a:spLocks noChangeAspect="1"/>
            </p:cNvSpPr>
            <p:nvPr/>
          </p:nvSpPr>
          <p:spPr>
            <a:xfrm rot="14609616">
              <a:off x="1353986" y="1723664"/>
              <a:ext cx="2559579" cy="2559577"/>
            </a:xfrm>
            <a:prstGeom prst="blockArc">
              <a:avLst>
                <a:gd name="adj1" fmla="val 10669547"/>
                <a:gd name="adj2" fmla="val 1623635"/>
                <a:gd name="adj3" fmla="val 14268"/>
              </a:avLst>
            </a:prstGeom>
            <a:solidFill>
              <a:srgbClr val="799B69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50" b="1">
                <a:solidFill>
                  <a:srgbClr val="263238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5" name="TextBox 52">
              <a:extLst>
                <a:ext uri="{FF2B5EF4-FFF2-40B4-BE49-F238E27FC236}">
                  <a16:creationId xmlns:a16="http://schemas.microsoft.com/office/drawing/2014/main" id="{009CDE26-EDEB-D300-73AD-4BE30DD4A37B}"/>
                </a:ext>
              </a:extLst>
            </p:cNvPr>
            <p:cNvSpPr txBox="1"/>
            <p:nvPr/>
          </p:nvSpPr>
          <p:spPr>
            <a:xfrm>
              <a:off x="2152282" y="2709781"/>
              <a:ext cx="962984" cy="5873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altLang="zh-CN" sz="2400" kern="0" dirty="0">
                  <a:solidFill>
                    <a:srgbClr val="263238"/>
                  </a:solidFill>
                  <a:cs typeface="+mn-ea"/>
                  <a:sym typeface="+mn-lt"/>
                </a:rPr>
                <a:t>60%</a:t>
              </a:r>
              <a:endParaRPr lang="zh-CN" altLang="en-US" sz="2400" kern="0" dirty="0">
                <a:solidFill>
                  <a:srgbClr val="263238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BC8C1DB4-63DB-40A3-E043-CC2211BE70F4}"/>
              </a:ext>
            </a:extLst>
          </p:cNvPr>
          <p:cNvGrpSpPr/>
          <p:nvPr/>
        </p:nvGrpSpPr>
        <p:grpSpPr>
          <a:xfrm>
            <a:off x="3660527" y="1978574"/>
            <a:ext cx="2011915" cy="2011917"/>
            <a:chOff x="4604053" y="1723663"/>
            <a:chExt cx="2559577" cy="2559579"/>
          </a:xfrm>
        </p:grpSpPr>
        <p:sp>
          <p:nvSpPr>
            <p:cNvPr id="7" name="空心弧 6">
              <a:extLst>
                <a:ext uri="{FF2B5EF4-FFF2-40B4-BE49-F238E27FC236}">
                  <a16:creationId xmlns:a16="http://schemas.microsoft.com/office/drawing/2014/main" id="{101AA7AC-1800-CABC-7DAF-010E7EF99B74}"/>
                </a:ext>
              </a:extLst>
            </p:cNvPr>
            <p:cNvSpPr>
              <a:spLocks noChangeAspect="1"/>
            </p:cNvSpPr>
            <p:nvPr/>
          </p:nvSpPr>
          <p:spPr>
            <a:xfrm rot="9198756">
              <a:off x="4748299" y="1859198"/>
              <a:ext cx="2288503" cy="2288503"/>
            </a:xfrm>
            <a:prstGeom prst="blockArc">
              <a:avLst>
                <a:gd name="adj1" fmla="val 6741740"/>
                <a:gd name="adj2" fmla="val 1597257"/>
                <a:gd name="adj3" fmla="val 5428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58052" tIns="29027" rIns="58052" bIns="2902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00">
                <a:solidFill>
                  <a:srgbClr val="263238"/>
                </a:solidFill>
                <a:cs typeface="+mn-ea"/>
                <a:sym typeface="+mn-lt"/>
              </a:endParaRPr>
            </a:p>
          </p:txBody>
        </p:sp>
        <p:sp>
          <p:nvSpPr>
            <p:cNvPr id="8" name="空心弧 7">
              <a:extLst>
                <a:ext uri="{FF2B5EF4-FFF2-40B4-BE49-F238E27FC236}">
                  <a16:creationId xmlns:a16="http://schemas.microsoft.com/office/drawing/2014/main" id="{77F9F987-BAE5-FE4C-5E98-561E4DC0E6C7}"/>
                </a:ext>
              </a:extLst>
            </p:cNvPr>
            <p:cNvSpPr>
              <a:spLocks noChangeAspect="1"/>
            </p:cNvSpPr>
            <p:nvPr/>
          </p:nvSpPr>
          <p:spPr>
            <a:xfrm rot="14609616">
              <a:off x="4604052" y="1723664"/>
              <a:ext cx="2559579" cy="2559577"/>
            </a:xfrm>
            <a:prstGeom prst="blockArc">
              <a:avLst>
                <a:gd name="adj1" fmla="val 17674159"/>
                <a:gd name="adj2" fmla="val 1623635"/>
                <a:gd name="adj3" fmla="val 14268"/>
              </a:avLst>
            </a:prstGeom>
            <a:solidFill>
              <a:srgbClr val="BAD496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50" b="1">
                <a:solidFill>
                  <a:srgbClr val="263238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9" name="TextBox 240">
              <a:extLst>
                <a:ext uri="{FF2B5EF4-FFF2-40B4-BE49-F238E27FC236}">
                  <a16:creationId xmlns:a16="http://schemas.microsoft.com/office/drawing/2014/main" id="{EB67E1B0-F4DC-DF0F-3CE0-0102872FBAED}"/>
                </a:ext>
              </a:extLst>
            </p:cNvPr>
            <p:cNvSpPr txBox="1"/>
            <p:nvPr/>
          </p:nvSpPr>
          <p:spPr>
            <a:xfrm>
              <a:off x="5402347" y="2709781"/>
              <a:ext cx="962984" cy="5873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altLang="zh-CN" sz="2400" kern="0" dirty="0">
                  <a:solidFill>
                    <a:srgbClr val="263238"/>
                  </a:solidFill>
                  <a:cs typeface="+mn-ea"/>
                  <a:sym typeface="+mn-lt"/>
                </a:rPr>
                <a:t>25%</a:t>
              </a:r>
              <a:endParaRPr lang="zh-CN" altLang="en-US" sz="2400" kern="0" dirty="0">
                <a:solidFill>
                  <a:srgbClr val="263238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CBDD662-467A-3D3B-F7BF-612F260DFA03}"/>
              </a:ext>
            </a:extLst>
          </p:cNvPr>
          <p:cNvGrpSpPr/>
          <p:nvPr/>
        </p:nvGrpSpPr>
        <p:grpSpPr>
          <a:xfrm>
            <a:off x="6428454" y="1978574"/>
            <a:ext cx="2011915" cy="2011917"/>
            <a:chOff x="7946402" y="1730470"/>
            <a:chExt cx="2559577" cy="2559579"/>
          </a:xfrm>
        </p:grpSpPr>
        <p:sp>
          <p:nvSpPr>
            <p:cNvPr id="11" name="空心弧 10">
              <a:extLst>
                <a:ext uri="{FF2B5EF4-FFF2-40B4-BE49-F238E27FC236}">
                  <a16:creationId xmlns:a16="http://schemas.microsoft.com/office/drawing/2014/main" id="{5633BEEB-A638-FB1B-85FD-4A28C91C6AFC}"/>
                </a:ext>
              </a:extLst>
            </p:cNvPr>
            <p:cNvSpPr>
              <a:spLocks noChangeAspect="1"/>
            </p:cNvSpPr>
            <p:nvPr/>
          </p:nvSpPr>
          <p:spPr>
            <a:xfrm rot="9198756">
              <a:off x="8090648" y="1866005"/>
              <a:ext cx="2288503" cy="2288503"/>
            </a:xfrm>
            <a:prstGeom prst="blockArc">
              <a:avLst>
                <a:gd name="adj1" fmla="val 6741740"/>
                <a:gd name="adj2" fmla="val 1597257"/>
                <a:gd name="adj3" fmla="val 5428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58052" tIns="29027" rIns="58052" bIns="2902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00">
                <a:solidFill>
                  <a:srgbClr val="263238"/>
                </a:solidFill>
                <a:cs typeface="+mn-ea"/>
                <a:sym typeface="+mn-lt"/>
              </a:endParaRPr>
            </a:p>
          </p:txBody>
        </p:sp>
        <p:sp>
          <p:nvSpPr>
            <p:cNvPr id="12" name="空心弧 11">
              <a:extLst>
                <a:ext uri="{FF2B5EF4-FFF2-40B4-BE49-F238E27FC236}">
                  <a16:creationId xmlns:a16="http://schemas.microsoft.com/office/drawing/2014/main" id="{3AB97BE7-CAA5-503C-C447-C629FF914E04}"/>
                </a:ext>
              </a:extLst>
            </p:cNvPr>
            <p:cNvSpPr>
              <a:spLocks noChangeAspect="1"/>
            </p:cNvSpPr>
            <p:nvPr/>
          </p:nvSpPr>
          <p:spPr>
            <a:xfrm rot="14609616">
              <a:off x="7946401" y="1730471"/>
              <a:ext cx="2559579" cy="2559577"/>
            </a:xfrm>
            <a:prstGeom prst="blockArc">
              <a:avLst>
                <a:gd name="adj1" fmla="val 6812137"/>
                <a:gd name="adj2" fmla="val 1623635"/>
                <a:gd name="adj3" fmla="val 14268"/>
              </a:avLst>
            </a:prstGeom>
            <a:solidFill>
              <a:schemeClr val="bg1"/>
            </a:solidFill>
            <a:ln w="12700" cap="flat">
              <a:solidFill>
                <a:srgbClr val="82A37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b="1">
                <a:solidFill>
                  <a:srgbClr val="263238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13" name="TextBox 240">
              <a:extLst>
                <a:ext uri="{FF2B5EF4-FFF2-40B4-BE49-F238E27FC236}">
                  <a16:creationId xmlns:a16="http://schemas.microsoft.com/office/drawing/2014/main" id="{6608289F-D5A6-38D0-CB90-68E390671D66}"/>
                </a:ext>
              </a:extLst>
            </p:cNvPr>
            <p:cNvSpPr txBox="1"/>
            <p:nvPr/>
          </p:nvSpPr>
          <p:spPr>
            <a:xfrm>
              <a:off x="8744696" y="2708046"/>
              <a:ext cx="962984" cy="5873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altLang="zh-CN" sz="2400" kern="0" dirty="0">
                  <a:solidFill>
                    <a:srgbClr val="263238"/>
                  </a:solidFill>
                  <a:cs typeface="+mn-ea"/>
                  <a:sym typeface="+mn-lt"/>
                </a:rPr>
                <a:t>75%</a:t>
              </a:r>
              <a:endParaRPr lang="zh-CN" altLang="en-US" sz="2400" kern="0" dirty="0">
                <a:solidFill>
                  <a:srgbClr val="263238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A6968D1-C798-77EA-71BA-FC6173B4FB97}"/>
              </a:ext>
            </a:extLst>
          </p:cNvPr>
          <p:cNvGrpSpPr/>
          <p:nvPr/>
        </p:nvGrpSpPr>
        <p:grpSpPr>
          <a:xfrm>
            <a:off x="9138321" y="1978574"/>
            <a:ext cx="2011915" cy="2011917"/>
            <a:chOff x="7946402" y="1730470"/>
            <a:chExt cx="2559577" cy="2559579"/>
          </a:xfrm>
        </p:grpSpPr>
        <p:sp>
          <p:nvSpPr>
            <p:cNvPr id="15" name="空心弧 14">
              <a:extLst>
                <a:ext uri="{FF2B5EF4-FFF2-40B4-BE49-F238E27FC236}">
                  <a16:creationId xmlns:a16="http://schemas.microsoft.com/office/drawing/2014/main" id="{9E5688B8-7F65-24DE-FF9A-33DA36ACF7DB}"/>
                </a:ext>
              </a:extLst>
            </p:cNvPr>
            <p:cNvSpPr>
              <a:spLocks noChangeAspect="1"/>
            </p:cNvSpPr>
            <p:nvPr/>
          </p:nvSpPr>
          <p:spPr>
            <a:xfrm rot="9198756">
              <a:off x="8090648" y="1866005"/>
              <a:ext cx="2288503" cy="2288503"/>
            </a:xfrm>
            <a:prstGeom prst="blockArc">
              <a:avLst>
                <a:gd name="adj1" fmla="val 6741740"/>
                <a:gd name="adj2" fmla="val 1597257"/>
                <a:gd name="adj3" fmla="val 5428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58052" tIns="29027" rIns="58052" bIns="2902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00">
                <a:solidFill>
                  <a:srgbClr val="263238"/>
                </a:solidFill>
                <a:cs typeface="+mn-ea"/>
                <a:sym typeface="+mn-lt"/>
              </a:endParaRPr>
            </a:p>
          </p:txBody>
        </p:sp>
        <p:sp>
          <p:nvSpPr>
            <p:cNvPr id="16" name="空心弧 15">
              <a:extLst>
                <a:ext uri="{FF2B5EF4-FFF2-40B4-BE49-F238E27FC236}">
                  <a16:creationId xmlns:a16="http://schemas.microsoft.com/office/drawing/2014/main" id="{3B57CE66-5EC5-C55A-FE9F-881E8BF86919}"/>
                </a:ext>
              </a:extLst>
            </p:cNvPr>
            <p:cNvSpPr>
              <a:spLocks noChangeAspect="1"/>
            </p:cNvSpPr>
            <p:nvPr/>
          </p:nvSpPr>
          <p:spPr>
            <a:xfrm rot="14609616">
              <a:off x="7946401" y="1730471"/>
              <a:ext cx="2559579" cy="2559577"/>
            </a:xfrm>
            <a:prstGeom prst="blockArc">
              <a:avLst>
                <a:gd name="adj1" fmla="val 3534681"/>
                <a:gd name="adj2" fmla="val 1623635"/>
                <a:gd name="adj3" fmla="val 14268"/>
              </a:avLst>
            </a:prstGeom>
            <a:solidFill>
              <a:srgbClr val="E0E0E0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50" b="1">
                <a:solidFill>
                  <a:srgbClr val="263238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17" name="TextBox 240">
              <a:extLst>
                <a:ext uri="{FF2B5EF4-FFF2-40B4-BE49-F238E27FC236}">
                  <a16:creationId xmlns:a16="http://schemas.microsoft.com/office/drawing/2014/main" id="{AA08EF43-1C9A-08A6-465A-7264DCA8CBE8}"/>
                </a:ext>
              </a:extLst>
            </p:cNvPr>
            <p:cNvSpPr txBox="1"/>
            <p:nvPr/>
          </p:nvSpPr>
          <p:spPr>
            <a:xfrm>
              <a:off x="8744697" y="2716588"/>
              <a:ext cx="962984" cy="5873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altLang="zh-CN" sz="2400" kern="0" dirty="0">
                  <a:solidFill>
                    <a:srgbClr val="263238"/>
                  </a:solidFill>
                  <a:cs typeface="+mn-ea"/>
                  <a:sym typeface="+mn-lt"/>
                </a:rPr>
                <a:t>90%</a:t>
              </a:r>
              <a:endParaRPr lang="zh-CN" altLang="en-US" sz="2400" kern="0" dirty="0">
                <a:solidFill>
                  <a:srgbClr val="263238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68B6D54-D72E-499E-C461-9E0157BB7473}"/>
              </a:ext>
            </a:extLst>
          </p:cNvPr>
          <p:cNvGrpSpPr/>
          <p:nvPr/>
        </p:nvGrpSpPr>
        <p:grpSpPr>
          <a:xfrm>
            <a:off x="1251842" y="4112255"/>
            <a:ext cx="1581434" cy="1278187"/>
            <a:chOff x="976094" y="1906534"/>
            <a:chExt cx="1581434" cy="1278187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1F22144-968E-72F8-1EA6-540520E913B2}"/>
                </a:ext>
              </a:extLst>
            </p:cNvPr>
            <p:cNvSpPr txBox="1"/>
            <p:nvPr/>
          </p:nvSpPr>
          <p:spPr>
            <a:xfrm>
              <a:off x="976094" y="2190603"/>
              <a:ext cx="158143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C50790B-CA56-70ED-4E89-1F433BBC1408}"/>
                </a:ext>
              </a:extLst>
            </p:cNvPr>
            <p:cNvSpPr txBox="1"/>
            <p:nvPr/>
          </p:nvSpPr>
          <p:spPr>
            <a:xfrm>
              <a:off x="976094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3C3DF0C-5197-86D2-1202-E477F44B7705}"/>
              </a:ext>
            </a:extLst>
          </p:cNvPr>
          <p:cNvGrpSpPr/>
          <p:nvPr/>
        </p:nvGrpSpPr>
        <p:grpSpPr>
          <a:xfrm>
            <a:off x="3871093" y="4112255"/>
            <a:ext cx="1581434" cy="1278187"/>
            <a:chOff x="976094" y="1906534"/>
            <a:chExt cx="1581434" cy="1278187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D329FD0-9BF9-C30F-D748-D8AF68501DCC}"/>
                </a:ext>
              </a:extLst>
            </p:cNvPr>
            <p:cNvSpPr txBox="1"/>
            <p:nvPr/>
          </p:nvSpPr>
          <p:spPr>
            <a:xfrm>
              <a:off x="976094" y="2190603"/>
              <a:ext cx="158143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7728B80-F783-A351-EF95-95147CF971E1}"/>
                </a:ext>
              </a:extLst>
            </p:cNvPr>
            <p:cNvSpPr txBox="1"/>
            <p:nvPr/>
          </p:nvSpPr>
          <p:spPr>
            <a:xfrm>
              <a:off x="976094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7917124-03C7-17DB-BE64-F41380E8AE32}"/>
              </a:ext>
            </a:extLst>
          </p:cNvPr>
          <p:cNvGrpSpPr/>
          <p:nvPr/>
        </p:nvGrpSpPr>
        <p:grpSpPr>
          <a:xfrm>
            <a:off x="6643692" y="4112255"/>
            <a:ext cx="1581434" cy="1278187"/>
            <a:chOff x="976094" y="1906534"/>
            <a:chExt cx="1581434" cy="1278187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9FCA7E3-6660-0BE6-E3AB-DA865ED4617C}"/>
                </a:ext>
              </a:extLst>
            </p:cNvPr>
            <p:cNvSpPr txBox="1"/>
            <p:nvPr/>
          </p:nvSpPr>
          <p:spPr>
            <a:xfrm>
              <a:off x="976094" y="2190603"/>
              <a:ext cx="158143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BE76077-F00B-8474-A01F-8B64D9B093A4}"/>
                </a:ext>
              </a:extLst>
            </p:cNvPr>
            <p:cNvSpPr txBox="1"/>
            <p:nvPr/>
          </p:nvSpPr>
          <p:spPr>
            <a:xfrm>
              <a:off x="976094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4233C37-BF47-F01A-CB00-D57AD7810519}"/>
              </a:ext>
            </a:extLst>
          </p:cNvPr>
          <p:cNvGrpSpPr/>
          <p:nvPr/>
        </p:nvGrpSpPr>
        <p:grpSpPr>
          <a:xfrm>
            <a:off x="9353560" y="4112255"/>
            <a:ext cx="1581434" cy="1278187"/>
            <a:chOff x="976094" y="1906534"/>
            <a:chExt cx="1581434" cy="1278187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9971198-E211-4707-EAF8-A6BB8DD5FC9E}"/>
                </a:ext>
              </a:extLst>
            </p:cNvPr>
            <p:cNvSpPr txBox="1"/>
            <p:nvPr/>
          </p:nvSpPr>
          <p:spPr>
            <a:xfrm>
              <a:off x="976094" y="2190603"/>
              <a:ext cx="158143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59EF8E2-167C-1EAF-F9E0-D254475901BE}"/>
                </a:ext>
              </a:extLst>
            </p:cNvPr>
            <p:cNvSpPr txBox="1"/>
            <p:nvPr/>
          </p:nvSpPr>
          <p:spPr>
            <a:xfrm>
              <a:off x="976094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08455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>
            <a:extLst>
              <a:ext uri="{FF2B5EF4-FFF2-40B4-BE49-F238E27FC236}">
                <a16:creationId xmlns:a16="http://schemas.microsoft.com/office/drawing/2014/main" id="{F36F9652-32E8-5368-5A17-32184EDD387B}"/>
              </a:ext>
            </a:extLst>
          </p:cNvPr>
          <p:cNvGrpSpPr/>
          <p:nvPr/>
        </p:nvGrpSpPr>
        <p:grpSpPr>
          <a:xfrm>
            <a:off x="188431" y="226363"/>
            <a:ext cx="3696464" cy="552276"/>
            <a:chOff x="2067984" y="2629654"/>
            <a:chExt cx="3696464" cy="552276"/>
          </a:xfrm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2644235-97FA-7BF2-5259-E8B5EA89D116}"/>
                </a:ext>
              </a:extLst>
            </p:cNvPr>
            <p:cNvSpPr/>
            <p:nvPr/>
          </p:nvSpPr>
          <p:spPr>
            <a:xfrm rot="10328665" flipH="1">
              <a:off x="2067984" y="2650891"/>
              <a:ext cx="636294" cy="531039"/>
            </a:xfrm>
            <a:custGeom>
              <a:avLst/>
              <a:gdLst>
                <a:gd name="connsiteX0" fmla="*/ 460655 w 754322"/>
                <a:gd name="connsiteY0" fmla="*/ 0 h 685224"/>
                <a:gd name="connsiteX1" fmla="*/ 754322 w 754322"/>
                <a:gd name="connsiteY1" fmla="*/ 138196 h 685224"/>
                <a:gd name="connsiteX2" fmla="*/ 685224 w 754322"/>
                <a:gd name="connsiteY2" fmla="*/ 190020 h 685224"/>
                <a:gd name="connsiteX3" fmla="*/ 414589 w 754322"/>
                <a:gd name="connsiteY3" fmla="*/ 40307 h 685224"/>
                <a:gd name="connsiteX4" fmla="*/ 161229 w 754322"/>
                <a:gd name="connsiteY4" fmla="*/ 264877 h 685224"/>
                <a:gd name="connsiteX5" fmla="*/ 276393 w 754322"/>
                <a:gd name="connsiteY5" fmla="*/ 397315 h 685224"/>
                <a:gd name="connsiteX6" fmla="*/ 385798 w 754322"/>
                <a:gd name="connsiteY6" fmla="*/ 293668 h 685224"/>
                <a:gd name="connsiteX7" fmla="*/ 310942 w 754322"/>
                <a:gd name="connsiteY7" fmla="*/ 213053 h 685224"/>
                <a:gd name="connsiteX8" fmla="*/ 253360 w 754322"/>
                <a:gd name="connsiteY8" fmla="*/ 264877 h 685224"/>
                <a:gd name="connsiteX9" fmla="*/ 253360 w 754322"/>
                <a:gd name="connsiteY9" fmla="*/ 287909 h 685224"/>
                <a:gd name="connsiteX10" fmla="*/ 264877 w 754322"/>
                <a:gd name="connsiteY10" fmla="*/ 299426 h 685224"/>
                <a:gd name="connsiteX11" fmla="*/ 305184 w 754322"/>
                <a:gd name="connsiteY11" fmla="*/ 287909 h 685224"/>
                <a:gd name="connsiteX12" fmla="*/ 264877 w 754322"/>
                <a:gd name="connsiteY12" fmla="*/ 345491 h 685224"/>
                <a:gd name="connsiteX13" fmla="*/ 224569 w 754322"/>
                <a:gd name="connsiteY13" fmla="*/ 259118 h 685224"/>
                <a:gd name="connsiteX14" fmla="*/ 310942 w 754322"/>
                <a:gd name="connsiteY14" fmla="*/ 172746 h 685224"/>
                <a:gd name="connsiteX15" fmla="*/ 420348 w 754322"/>
                <a:gd name="connsiteY15" fmla="*/ 282151 h 685224"/>
                <a:gd name="connsiteX16" fmla="*/ 264877 w 754322"/>
                <a:gd name="connsiteY16" fmla="*/ 420348 h 685224"/>
                <a:gd name="connsiteX17" fmla="*/ 149713 w 754322"/>
                <a:gd name="connsiteY17" fmla="*/ 282151 h 685224"/>
                <a:gd name="connsiteX18" fmla="*/ 178504 w 754322"/>
                <a:gd name="connsiteY18" fmla="*/ 126680 h 685224"/>
                <a:gd name="connsiteX19" fmla="*/ 34549 w 754322"/>
                <a:gd name="connsiteY19" fmla="*/ 397315 h 685224"/>
                <a:gd name="connsiteX20" fmla="*/ 161229 w 754322"/>
                <a:gd name="connsiteY20" fmla="*/ 644917 h 685224"/>
                <a:gd name="connsiteX21" fmla="*/ 236086 w 754322"/>
                <a:gd name="connsiteY21" fmla="*/ 593093 h 685224"/>
                <a:gd name="connsiteX22" fmla="*/ 207295 w 754322"/>
                <a:gd name="connsiteY22" fmla="*/ 547028 h 685224"/>
                <a:gd name="connsiteX23" fmla="*/ 161229 w 754322"/>
                <a:gd name="connsiteY23" fmla="*/ 581577 h 685224"/>
                <a:gd name="connsiteX24" fmla="*/ 143955 w 754322"/>
                <a:gd name="connsiteY24" fmla="*/ 581577 h 685224"/>
                <a:gd name="connsiteX25" fmla="*/ 138196 w 754322"/>
                <a:gd name="connsiteY25" fmla="*/ 547028 h 685224"/>
                <a:gd name="connsiteX26" fmla="*/ 178504 w 754322"/>
                <a:gd name="connsiteY26" fmla="*/ 512479 h 685224"/>
                <a:gd name="connsiteX27" fmla="*/ 276393 w 754322"/>
                <a:gd name="connsiteY27" fmla="*/ 598851 h 685224"/>
                <a:gd name="connsiteX28" fmla="*/ 166987 w 754322"/>
                <a:gd name="connsiteY28" fmla="*/ 685224 h 685224"/>
                <a:gd name="connsiteX29" fmla="*/ 0 w 754322"/>
                <a:gd name="connsiteY29" fmla="*/ 431864 h 685224"/>
                <a:gd name="connsiteX30" fmla="*/ 460655 w 754322"/>
                <a:gd name="connsiteY30" fmla="*/ 0 h 685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54322" h="685224">
                  <a:moveTo>
                    <a:pt x="460655" y="0"/>
                  </a:moveTo>
                  <a:cubicBezTo>
                    <a:pt x="547028" y="0"/>
                    <a:pt x="673708" y="34549"/>
                    <a:pt x="754322" y="138196"/>
                  </a:cubicBezTo>
                  <a:cubicBezTo>
                    <a:pt x="737048" y="161229"/>
                    <a:pt x="708257" y="178504"/>
                    <a:pt x="685224" y="190020"/>
                  </a:cubicBezTo>
                  <a:cubicBezTo>
                    <a:pt x="610368" y="69098"/>
                    <a:pt x="512479" y="40307"/>
                    <a:pt x="414589" y="40307"/>
                  </a:cubicBezTo>
                  <a:cubicBezTo>
                    <a:pt x="287909" y="40307"/>
                    <a:pt x="161229" y="115164"/>
                    <a:pt x="161229" y="264877"/>
                  </a:cubicBezTo>
                  <a:cubicBezTo>
                    <a:pt x="161229" y="333975"/>
                    <a:pt x="195778" y="397315"/>
                    <a:pt x="276393" y="397315"/>
                  </a:cubicBezTo>
                  <a:cubicBezTo>
                    <a:pt x="328217" y="397315"/>
                    <a:pt x="385798" y="351249"/>
                    <a:pt x="385798" y="293668"/>
                  </a:cubicBezTo>
                  <a:cubicBezTo>
                    <a:pt x="385798" y="247602"/>
                    <a:pt x="345491" y="213053"/>
                    <a:pt x="310942" y="213053"/>
                  </a:cubicBezTo>
                  <a:cubicBezTo>
                    <a:pt x="293667" y="213053"/>
                    <a:pt x="253360" y="241844"/>
                    <a:pt x="253360" y="264877"/>
                  </a:cubicBezTo>
                  <a:lnTo>
                    <a:pt x="253360" y="287909"/>
                  </a:lnTo>
                  <a:cubicBezTo>
                    <a:pt x="259118" y="293668"/>
                    <a:pt x="253360" y="299426"/>
                    <a:pt x="264877" y="299426"/>
                  </a:cubicBezTo>
                  <a:cubicBezTo>
                    <a:pt x="282151" y="299426"/>
                    <a:pt x="305184" y="305184"/>
                    <a:pt x="305184" y="287909"/>
                  </a:cubicBezTo>
                  <a:cubicBezTo>
                    <a:pt x="305184" y="305184"/>
                    <a:pt x="282151" y="345491"/>
                    <a:pt x="264877" y="345491"/>
                  </a:cubicBezTo>
                  <a:cubicBezTo>
                    <a:pt x="224569" y="345491"/>
                    <a:pt x="224569" y="264877"/>
                    <a:pt x="224569" y="259118"/>
                  </a:cubicBezTo>
                  <a:cubicBezTo>
                    <a:pt x="224569" y="201537"/>
                    <a:pt x="253360" y="172746"/>
                    <a:pt x="310942" y="172746"/>
                  </a:cubicBezTo>
                  <a:cubicBezTo>
                    <a:pt x="380040" y="172746"/>
                    <a:pt x="420348" y="241844"/>
                    <a:pt x="420348" y="282151"/>
                  </a:cubicBezTo>
                  <a:cubicBezTo>
                    <a:pt x="420348" y="374282"/>
                    <a:pt x="333975" y="420348"/>
                    <a:pt x="264877" y="420348"/>
                  </a:cubicBezTo>
                  <a:cubicBezTo>
                    <a:pt x="166987" y="420348"/>
                    <a:pt x="149713" y="339733"/>
                    <a:pt x="149713" y="282151"/>
                  </a:cubicBezTo>
                  <a:cubicBezTo>
                    <a:pt x="149713" y="264877"/>
                    <a:pt x="166987" y="184262"/>
                    <a:pt x="178504" y="126680"/>
                  </a:cubicBezTo>
                  <a:cubicBezTo>
                    <a:pt x="57582" y="207295"/>
                    <a:pt x="34549" y="299426"/>
                    <a:pt x="34549" y="397315"/>
                  </a:cubicBezTo>
                  <a:cubicBezTo>
                    <a:pt x="34549" y="460655"/>
                    <a:pt x="51824" y="644917"/>
                    <a:pt x="161229" y="644917"/>
                  </a:cubicBezTo>
                  <a:cubicBezTo>
                    <a:pt x="195778" y="644917"/>
                    <a:pt x="236086" y="621884"/>
                    <a:pt x="236086" y="593093"/>
                  </a:cubicBezTo>
                  <a:cubicBezTo>
                    <a:pt x="236086" y="575819"/>
                    <a:pt x="218811" y="547028"/>
                    <a:pt x="207295" y="547028"/>
                  </a:cubicBezTo>
                  <a:cubicBezTo>
                    <a:pt x="190020" y="547028"/>
                    <a:pt x="178504" y="564302"/>
                    <a:pt x="161229" y="581577"/>
                  </a:cubicBezTo>
                  <a:lnTo>
                    <a:pt x="143955" y="581577"/>
                  </a:lnTo>
                  <a:cubicBezTo>
                    <a:pt x="143955" y="570060"/>
                    <a:pt x="138196" y="564302"/>
                    <a:pt x="138196" y="547028"/>
                  </a:cubicBezTo>
                  <a:cubicBezTo>
                    <a:pt x="138196" y="506720"/>
                    <a:pt x="166987" y="512479"/>
                    <a:pt x="178504" y="512479"/>
                  </a:cubicBezTo>
                  <a:cubicBezTo>
                    <a:pt x="230327" y="512479"/>
                    <a:pt x="276393" y="558544"/>
                    <a:pt x="276393" y="598851"/>
                  </a:cubicBezTo>
                  <a:cubicBezTo>
                    <a:pt x="276393" y="667950"/>
                    <a:pt x="201536" y="685224"/>
                    <a:pt x="166987" y="685224"/>
                  </a:cubicBezTo>
                  <a:cubicBezTo>
                    <a:pt x="23033" y="685224"/>
                    <a:pt x="0" y="506720"/>
                    <a:pt x="0" y="431864"/>
                  </a:cubicBezTo>
                  <a:cubicBezTo>
                    <a:pt x="0" y="184262"/>
                    <a:pt x="230327" y="0"/>
                    <a:pt x="460655" y="0"/>
                  </a:cubicBezTo>
                  <a:close/>
                </a:path>
              </a:pathLst>
            </a:custGeom>
            <a:gradFill>
              <a:gsLst>
                <a:gs pos="0">
                  <a:srgbClr val="BAD496">
                    <a:alpha val="64000"/>
                  </a:srgbClr>
                </a:gs>
                <a:gs pos="83000">
                  <a:srgbClr val="BAD496">
                    <a:alpha val="0"/>
                  </a:srgbClr>
                </a:gs>
              </a:gsLst>
              <a:lin ang="0" scaled="1"/>
            </a:gradFill>
            <a:ln w="575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rgbClr val="263238"/>
                </a:solidFill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555CA7E8-05A7-0134-DE2B-C0C2C31DE9DC}"/>
                </a:ext>
              </a:extLst>
            </p:cNvPr>
            <p:cNvSpPr txBox="1"/>
            <p:nvPr/>
          </p:nvSpPr>
          <p:spPr>
            <a:xfrm>
              <a:off x="3509765" y="2629654"/>
              <a:ext cx="225468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799B69"/>
                  </a:solidFill>
                  <a:latin typeface="阿里妈妈东方大楷" pitchFamily="2" charset="-122"/>
                  <a:ea typeface="阿里妈妈东方大楷" pitchFamily="2" charset="-122"/>
                </a:rPr>
                <a:t>添加标题文本</a:t>
              </a: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4B968E8C-2008-98E2-80EE-6F7F03B1C5CA}"/>
              </a:ext>
            </a:extLst>
          </p:cNvPr>
          <p:cNvSpPr txBox="1"/>
          <p:nvPr/>
        </p:nvSpPr>
        <p:spPr>
          <a:xfrm>
            <a:off x="892669" y="201106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rgbClr val="799B69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3600" b="1" dirty="0">
              <a:solidFill>
                <a:srgbClr val="799B69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09F1827-3D51-FA7D-DBB6-C5A3987CDD0D}"/>
              </a:ext>
            </a:extLst>
          </p:cNvPr>
          <p:cNvGrpSpPr/>
          <p:nvPr/>
        </p:nvGrpSpPr>
        <p:grpSpPr>
          <a:xfrm>
            <a:off x="3792099" y="1752793"/>
            <a:ext cx="4971184" cy="4264063"/>
            <a:chOff x="3792099" y="1752793"/>
            <a:chExt cx="4971184" cy="4264063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A2369838-EF9E-E732-08D5-8CA50B0627AE}"/>
                </a:ext>
              </a:extLst>
            </p:cNvPr>
            <p:cNvSpPr/>
            <p:nvPr/>
          </p:nvSpPr>
          <p:spPr bwMode="auto">
            <a:xfrm>
              <a:off x="4905155" y="4031212"/>
              <a:ext cx="1286043" cy="1499218"/>
            </a:xfrm>
            <a:custGeom>
              <a:avLst/>
              <a:gdLst>
                <a:gd name="T0" fmla="*/ 0 w 736"/>
                <a:gd name="T1" fmla="*/ 858 h 858"/>
                <a:gd name="T2" fmla="*/ 736 w 736"/>
                <a:gd name="T3" fmla="*/ 0 h 858"/>
                <a:gd name="T4" fmla="*/ 0 w 736"/>
                <a:gd name="T5" fmla="*/ 858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36" h="858">
                  <a:moveTo>
                    <a:pt x="0" y="858"/>
                  </a:moveTo>
                  <a:lnTo>
                    <a:pt x="736" y="0"/>
                  </a:lnTo>
                  <a:lnTo>
                    <a:pt x="0" y="858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4" name="Line 6">
              <a:extLst>
                <a:ext uri="{FF2B5EF4-FFF2-40B4-BE49-F238E27FC236}">
                  <a16:creationId xmlns:a16="http://schemas.microsoft.com/office/drawing/2014/main" id="{CF0C204C-6675-33D0-29E8-5863CAF4E89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905155" y="4031212"/>
              <a:ext cx="1286043" cy="1499218"/>
            </a:xfrm>
            <a:prstGeom prst="line">
              <a:avLst/>
            </a:prstGeom>
            <a:noFill/>
            <a:ln w="12700" cap="flat">
              <a:solidFill>
                <a:srgbClr val="26323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1FE8475A-069F-F9CC-E0F5-9B5B55A2258C}"/>
                </a:ext>
              </a:extLst>
            </p:cNvPr>
            <p:cNvSpPr/>
            <p:nvPr/>
          </p:nvSpPr>
          <p:spPr bwMode="auto">
            <a:xfrm>
              <a:off x="4389690" y="2977565"/>
              <a:ext cx="1801509" cy="1053647"/>
            </a:xfrm>
            <a:custGeom>
              <a:avLst/>
              <a:gdLst>
                <a:gd name="T0" fmla="*/ 0 w 1031"/>
                <a:gd name="T1" fmla="*/ 0 h 603"/>
                <a:gd name="T2" fmla="*/ 1031 w 1031"/>
                <a:gd name="T3" fmla="*/ 603 h 603"/>
                <a:gd name="T4" fmla="*/ 0 w 1031"/>
                <a:gd name="T5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1" h="603">
                  <a:moveTo>
                    <a:pt x="0" y="0"/>
                  </a:moveTo>
                  <a:lnTo>
                    <a:pt x="1031" y="6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6" name="Line 8">
              <a:extLst>
                <a:ext uri="{FF2B5EF4-FFF2-40B4-BE49-F238E27FC236}">
                  <a16:creationId xmlns:a16="http://schemas.microsoft.com/office/drawing/2014/main" id="{9B693822-D151-BC4B-4BE3-CB6B4FD2A4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89690" y="2977565"/>
              <a:ext cx="1801509" cy="1053647"/>
            </a:xfrm>
            <a:prstGeom prst="line">
              <a:avLst/>
            </a:prstGeom>
            <a:noFill/>
            <a:ln w="12700" cap="flat">
              <a:solidFill>
                <a:srgbClr val="26323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2CCEC12A-849B-044E-B56F-3184AF91766F}"/>
                </a:ext>
              </a:extLst>
            </p:cNvPr>
            <p:cNvSpPr/>
            <p:nvPr/>
          </p:nvSpPr>
          <p:spPr bwMode="auto">
            <a:xfrm>
              <a:off x="6196440" y="2353765"/>
              <a:ext cx="683211" cy="1677446"/>
            </a:xfrm>
            <a:custGeom>
              <a:avLst/>
              <a:gdLst>
                <a:gd name="T0" fmla="*/ 391 w 391"/>
                <a:gd name="T1" fmla="*/ 0 h 960"/>
                <a:gd name="T2" fmla="*/ 0 w 391"/>
                <a:gd name="T3" fmla="*/ 960 h 960"/>
                <a:gd name="T4" fmla="*/ 391 w 391"/>
                <a:gd name="T5" fmla="*/ 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1" h="960">
                  <a:moveTo>
                    <a:pt x="391" y="0"/>
                  </a:moveTo>
                  <a:lnTo>
                    <a:pt x="0" y="960"/>
                  </a:lnTo>
                  <a:lnTo>
                    <a:pt x="391" y="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8" name="Line 10">
              <a:extLst>
                <a:ext uri="{FF2B5EF4-FFF2-40B4-BE49-F238E27FC236}">
                  <a16:creationId xmlns:a16="http://schemas.microsoft.com/office/drawing/2014/main" id="{6604E986-569A-2576-4773-437C3B09785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196440" y="2353765"/>
              <a:ext cx="683211" cy="1677446"/>
            </a:xfrm>
            <a:prstGeom prst="line">
              <a:avLst/>
            </a:prstGeom>
            <a:noFill/>
            <a:ln w="12700" cap="flat">
              <a:solidFill>
                <a:srgbClr val="26323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EB5EC8E6-9961-1427-90CC-46579953F172}"/>
                </a:ext>
              </a:extLst>
            </p:cNvPr>
            <p:cNvSpPr/>
            <p:nvPr/>
          </p:nvSpPr>
          <p:spPr bwMode="auto">
            <a:xfrm>
              <a:off x="6196440" y="4031212"/>
              <a:ext cx="1991969" cy="337237"/>
            </a:xfrm>
            <a:custGeom>
              <a:avLst/>
              <a:gdLst>
                <a:gd name="T0" fmla="*/ 1140 w 1140"/>
                <a:gd name="T1" fmla="*/ 193 h 193"/>
                <a:gd name="T2" fmla="*/ 0 w 1140"/>
                <a:gd name="T3" fmla="*/ 0 h 193"/>
                <a:gd name="T4" fmla="*/ 1140 w 1140"/>
                <a:gd name="T5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40" h="193">
                  <a:moveTo>
                    <a:pt x="1140" y="193"/>
                  </a:moveTo>
                  <a:lnTo>
                    <a:pt x="0" y="0"/>
                  </a:lnTo>
                  <a:lnTo>
                    <a:pt x="1140" y="193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10" name="Line 12">
              <a:extLst>
                <a:ext uri="{FF2B5EF4-FFF2-40B4-BE49-F238E27FC236}">
                  <a16:creationId xmlns:a16="http://schemas.microsoft.com/office/drawing/2014/main" id="{CDB1A611-7DCD-5931-E699-BB8B18651CB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6196440" y="4031212"/>
              <a:ext cx="1991969" cy="337237"/>
            </a:xfrm>
            <a:prstGeom prst="line">
              <a:avLst/>
            </a:prstGeom>
            <a:noFill/>
            <a:ln w="12700" cap="flat">
              <a:solidFill>
                <a:srgbClr val="26323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11" name="Oval 13">
              <a:extLst>
                <a:ext uri="{FF2B5EF4-FFF2-40B4-BE49-F238E27FC236}">
                  <a16:creationId xmlns:a16="http://schemas.microsoft.com/office/drawing/2014/main" id="{43C51945-6B00-3C56-831D-262F039CFF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0054" y="3140068"/>
              <a:ext cx="1780541" cy="1782287"/>
            </a:xfrm>
            <a:prstGeom prst="ellipse">
              <a:avLst/>
            </a:prstGeom>
            <a:solidFill>
              <a:srgbClr val="263238"/>
            </a:solidFill>
            <a:ln w="12700" cap="flat">
              <a:solidFill>
                <a:srgbClr val="263238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b="1">
                <a:solidFill>
                  <a:srgbClr val="263238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12" name="Oval 14">
              <a:extLst>
                <a:ext uri="{FF2B5EF4-FFF2-40B4-BE49-F238E27FC236}">
                  <a16:creationId xmlns:a16="http://schemas.microsoft.com/office/drawing/2014/main" id="{8A11F44B-D0EB-6BD6-094D-4213CAD783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3533" y="3791826"/>
              <a:ext cx="1149750" cy="1151498"/>
            </a:xfrm>
            <a:prstGeom prst="ellipse">
              <a:avLst/>
            </a:prstGeom>
            <a:solidFill>
              <a:schemeClr val="bg1"/>
            </a:solidFill>
            <a:ln w="12700" cap="flat">
              <a:solidFill>
                <a:srgbClr val="82A37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b="1">
                <a:solidFill>
                  <a:srgbClr val="263238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13" name="Oval 15">
              <a:extLst>
                <a:ext uri="{FF2B5EF4-FFF2-40B4-BE49-F238E27FC236}">
                  <a16:creationId xmlns:a16="http://schemas.microsoft.com/office/drawing/2014/main" id="{5D18658C-EBC3-DC35-0B73-C89919A1F6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0294" y="1752793"/>
              <a:ext cx="1195218" cy="1196704"/>
            </a:xfrm>
            <a:prstGeom prst="ellipse">
              <a:avLst/>
            </a:prstGeom>
            <a:solidFill>
              <a:srgbClr val="BAD496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b="1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14" name="Oval 16">
              <a:extLst>
                <a:ext uri="{FF2B5EF4-FFF2-40B4-BE49-F238E27FC236}">
                  <a16:creationId xmlns:a16="http://schemas.microsoft.com/office/drawing/2014/main" id="{25D13980-715A-944C-2AAE-C9AAAAE48A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92099" y="2374733"/>
              <a:ext cx="1193434" cy="1200423"/>
            </a:xfrm>
            <a:prstGeom prst="ellipse">
              <a:avLst/>
            </a:prstGeom>
            <a:solidFill>
              <a:srgbClr val="799B69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b="1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15" name="Oval 17">
              <a:extLst>
                <a:ext uri="{FF2B5EF4-FFF2-40B4-BE49-F238E27FC236}">
                  <a16:creationId xmlns:a16="http://schemas.microsoft.com/office/drawing/2014/main" id="{86419441-2792-43AA-0AFB-21CEEC970B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1738" y="5037012"/>
              <a:ext cx="979846" cy="979844"/>
            </a:xfrm>
            <a:prstGeom prst="ellipse">
              <a:avLst/>
            </a:prstGeom>
            <a:solidFill>
              <a:srgbClr val="E0E0E0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b="1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16" name="Freeform 187">
              <a:extLst>
                <a:ext uri="{FF2B5EF4-FFF2-40B4-BE49-F238E27FC236}">
                  <a16:creationId xmlns:a16="http://schemas.microsoft.com/office/drawing/2014/main" id="{2CEF0D26-1636-7C76-68AD-07642DA889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36640" y="2786268"/>
              <a:ext cx="507589" cy="328033"/>
            </a:xfrm>
            <a:custGeom>
              <a:avLst/>
              <a:gdLst/>
              <a:ahLst/>
              <a:cxnLst>
                <a:cxn ang="0">
                  <a:pos x="68" y="25"/>
                </a:cxn>
                <a:cxn ang="0">
                  <a:pos x="34" y="44"/>
                </a:cxn>
                <a:cxn ang="0">
                  <a:pos x="1" y="25"/>
                </a:cxn>
                <a:cxn ang="0">
                  <a:pos x="0" y="22"/>
                </a:cxn>
                <a:cxn ang="0">
                  <a:pos x="1" y="20"/>
                </a:cxn>
                <a:cxn ang="0">
                  <a:pos x="34" y="0"/>
                </a:cxn>
                <a:cxn ang="0">
                  <a:pos x="68" y="20"/>
                </a:cxn>
                <a:cxn ang="0">
                  <a:pos x="68" y="22"/>
                </a:cxn>
                <a:cxn ang="0">
                  <a:pos x="68" y="25"/>
                </a:cxn>
                <a:cxn ang="0">
                  <a:pos x="49" y="9"/>
                </a:cxn>
                <a:cxn ang="0">
                  <a:pos x="51" y="17"/>
                </a:cxn>
                <a:cxn ang="0">
                  <a:pos x="34" y="34"/>
                </a:cxn>
                <a:cxn ang="0">
                  <a:pos x="17" y="17"/>
                </a:cxn>
                <a:cxn ang="0">
                  <a:pos x="20" y="9"/>
                </a:cxn>
                <a:cxn ang="0">
                  <a:pos x="5" y="22"/>
                </a:cxn>
                <a:cxn ang="0">
                  <a:pos x="34" y="39"/>
                </a:cxn>
                <a:cxn ang="0">
                  <a:pos x="64" y="22"/>
                </a:cxn>
                <a:cxn ang="0">
                  <a:pos x="49" y="9"/>
                </a:cxn>
                <a:cxn ang="0">
                  <a:pos x="34" y="6"/>
                </a:cxn>
                <a:cxn ang="0">
                  <a:pos x="23" y="17"/>
                </a:cxn>
                <a:cxn ang="0">
                  <a:pos x="25" y="19"/>
                </a:cxn>
                <a:cxn ang="0">
                  <a:pos x="27" y="17"/>
                </a:cxn>
                <a:cxn ang="0">
                  <a:pos x="34" y="9"/>
                </a:cxn>
                <a:cxn ang="0">
                  <a:pos x="36" y="8"/>
                </a:cxn>
                <a:cxn ang="0">
                  <a:pos x="34" y="6"/>
                </a:cxn>
              </a:cxnLst>
              <a:rect l="0" t="0" r="r" b="b"/>
              <a:pathLst>
                <a:path w="68" h="44">
                  <a:moveTo>
                    <a:pt x="68" y="25"/>
                  </a:moveTo>
                  <a:cubicBezTo>
                    <a:pt x="61" y="36"/>
                    <a:pt x="48" y="44"/>
                    <a:pt x="34" y="44"/>
                  </a:cubicBezTo>
                  <a:cubicBezTo>
                    <a:pt x="21" y="44"/>
                    <a:pt x="8" y="36"/>
                    <a:pt x="1" y="25"/>
                  </a:cubicBezTo>
                  <a:cubicBezTo>
                    <a:pt x="1" y="24"/>
                    <a:pt x="0" y="23"/>
                    <a:pt x="0" y="22"/>
                  </a:cubicBezTo>
                  <a:cubicBezTo>
                    <a:pt x="0" y="21"/>
                    <a:pt x="1" y="20"/>
                    <a:pt x="1" y="20"/>
                  </a:cubicBezTo>
                  <a:cubicBezTo>
                    <a:pt x="8" y="8"/>
                    <a:pt x="21" y="0"/>
                    <a:pt x="34" y="0"/>
                  </a:cubicBezTo>
                  <a:cubicBezTo>
                    <a:pt x="48" y="0"/>
                    <a:pt x="61" y="8"/>
                    <a:pt x="68" y="20"/>
                  </a:cubicBezTo>
                  <a:cubicBezTo>
                    <a:pt x="68" y="20"/>
                    <a:pt x="68" y="21"/>
                    <a:pt x="68" y="22"/>
                  </a:cubicBezTo>
                  <a:cubicBezTo>
                    <a:pt x="68" y="23"/>
                    <a:pt x="68" y="24"/>
                    <a:pt x="68" y="25"/>
                  </a:cubicBezTo>
                  <a:close/>
                  <a:moveTo>
                    <a:pt x="49" y="9"/>
                  </a:moveTo>
                  <a:cubicBezTo>
                    <a:pt x="51" y="11"/>
                    <a:pt x="51" y="14"/>
                    <a:pt x="51" y="17"/>
                  </a:cubicBezTo>
                  <a:cubicBezTo>
                    <a:pt x="51" y="27"/>
                    <a:pt x="44" y="34"/>
                    <a:pt x="34" y="34"/>
                  </a:cubicBezTo>
                  <a:cubicBezTo>
                    <a:pt x="25" y="34"/>
                    <a:pt x="17" y="27"/>
                    <a:pt x="17" y="17"/>
                  </a:cubicBezTo>
                  <a:cubicBezTo>
                    <a:pt x="17" y="14"/>
                    <a:pt x="18" y="11"/>
                    <a:pt x="20" y="9"/>
                  </a:cubicBezTo>
                  <a:cubicBezTo>
                    <a:pt x="14" y="12"/>
                    <a:pt x="9" y="17"/>
                    <a:pt x="5" y="22"/>
                  </a:cubicBezTo>
                  <a:cubicBezTo>
                    <a:pt x="12" y="32"/>
                    <a:pt x="22" y="39"/>
                    <a:pt x="34" y="39"/>
                  </a:cubicBezTo>
                  <a:cubicBezTo>
                    <a:pt x="47" y="39"/>
                    <a:pt x="57" y="32"/>
                    <a:pt x="64" y="22"/>
                  </a:cubicBezTo>
                  <a:cubicBezTo>
                    <a:pt x="60" y="17"/>
                    <a:pt x="55" y="12"/>
                    <a:pt x="49" y="9"/>
                  </a:cubicBezTo>
                  <a:close/>
                  <a:moveTo>
                    <a:pt x="34" y="6"/>
                  </a:moveTo>
                  <a:cubicBezTo>
                    <a:pt x="28" y="6"/>
                    <a:pt x="23" y="11"/>
                    <a:pt x="23" y="17"/>
                  </a:cubicBezTo>
                  <a:cubicBezTo>
                    <a:pt x="23" y="18"/>
                    <a:pt x="24" y="19"/>
                    <a:pt x="25" y="19"/>
                  </a:cubicBezTo>
                  <a:cubicBezTo>
                    <a:pt x="26" y="19"/>
                    <a:pt x="27" y="18"/>
                    <a:pt x="27" y="17"/>
                  </a:cubicBezTo>
                  <a:cubicBezTo>
                    <a:pt x="27" y="13"/>
                    <a:pt x="30" y="9"/>
                    <a:pt x="34" y="9"/>
                  </a:cubicBezTo>
                  <a:cubicBezTo>
                    <a:pt x="35" y="9"/>
                    <a:pt x="36" y="9"/>
                    <a:pt x="36" y="8"/>
                  </a:cubicBezTo>
                  <a:cubicBezTo>
                    <a:pt x="36" y="7"/>
                    <a:pt x="35" y="6"/>
                    <a:pt x="34" y="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375410"/>
              <a:endParaRPr lang="en-US" sz="2665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52">
              <a:extLst>
                <a:ext uri="{FF2B5EF4-FFF2-40B4-BE49-F238E27FC236}">
                  <a16:creationId xmlns:a16="http://schemas.microsoft.com/office/drawing/2014/main" id="{E6C275B4-EAC8-782D-31CC-231A83D4AE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61881" y="4117531"/>
              <a:ext cx="462597" cy="462595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27" y="8"/>
                </a:cxn>
                <a:cxn ang="0">
                  <a:pos x="8" y="27"/>
                </a:cxn>
                <a:cxn ang="0">
                  <a:pos x="27" y="47"/>
                </a:cxn>
                <a:cxn ang="0">
                  <a:pos x="47" y="27"/>
                </a:cxn>
                <a:cxn ang="0">
                  <a:pos x="27" y="8"/>
                </a:cxn>
                <a:cxn ang="0">
                  <a:pos x="32" y="31"/>
                </a:cxn>
                <a:cxn ang="0">
                  <a:pos x="31" y="32"/>
                </a:cxn>
                <a:cxn ang="0">
                  <a:pos x="19" y="32"/>
                </a:cxn>
                <a:cxn ang="0">
                  <a:pos x="18" y="31"/>
                </a:cxn>
                <a:cxn ang="0">
                  <a:pos x="18" y="28"/>
                </a:cxn>
                <a:cxn ang="0">
                  <a:pos x="19" y="27"/>
                </a:cxn>
                <a:cxn ang="0">
                  <a:pos x="27" y="27"/>
                </a:cxn>
                <a:cxn ang="0">
                  <a:pos x="27" y="15"/>
                </a:cxn>
                <a:cxn ang="0">
                  <a:pos x="28" y="14"/>
                </a:cxn>
                <a:cxn ang="0">
                  <a:pos x="31" y="14"/>
                </a:cxn>
                <a:cxn ang="0">
                  <a:pos x="32" y="15"/>
                </a:cxn>
                <a:cxn ang="0">
                  <a:pos x="32" y="31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27" y="8"/>
                  </a:moveTo>
                  <a:cubicBezTo>
                    <a:pt x="16" y="8"/>
                    <a:pt x="8" y="17"/>
                    <a:pt x="8" y="27"/>
                  </a:cubicBezTo>
                  <a:cubicBezTo>
                    <a:pt x="8" y="38"/>
                    <a:pt x="16" y="47"/>
                    <a:pt x="27" y="47"/>
                  </a:cubicBezTo>
                  <a:cubicBezTo>
                    <a:pt x="38" y="47"/>
                    <a:pt x="47" y="38"/>
                    <a:pt x="47" y="27"/>
                  </a:cubicBezTo>
                  <a:cubicBezTo>
                    <a:pt x="47" y="17"/>
                    <a:pt x="38" y="8"/>
                    <a:pt x="27" y="8"/>
                  </a:cubicBezTo>
                  <a:close/>
                  <a:moveTo>
                    <a:pt x="32" y="31"/>
                  </a:moveTo>
                  <a:cubicBezTo>
                    <a:pt x="32" y="31"/>
                    <a:pt x="31" y="32"/>
                    <a:pt x="31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8" y="31"/>
                    <a:pt x="18" y="31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9" y="27"/>
                    <a:pt x="19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4"/>
                    <a:pt x="28" y="14"/>
                    <a:pt x="28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2" y="14"/>
                    <a:pt x="32" y="15"/>
                  </a:cubicBezTo>
                  <a:lnTo>
                    <a:pt x="32" y="31"/>
                  </a:lnTo>
                  <a:close/>
                </a:path>
              </a:pathLst>
            </a:custGeom>
            <a:solidFill>
              <a:srgbClr val="263238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375410"/>
              <a:endParaRPr lang="en-US" sz="2665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56">
              <a:extLst>
                <a:ext uri="{FF2B5EF4-FFF2-40B4-BE49-F238E27FC236}">
                  <a16:creationId xmlns:a16="http://schemas.microsoft.com/office/drawing/2014/main" id="{75B447A2-DC62-AD08-2B55-D6CDC9EF8E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69935" y="2112753"/>
              <a:ext cx="442971" cy="442969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375410"/>
              <a:endParaRPr lang="en-US" sz="2665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152">
              <a:extLst>
                <a:ext uri="{FF2B5EF4-FFF2-40B4-BE49-F238E27FC236}">
                  <a16:creationId xmlns:a16="http://schemas.microsoft.com/office/drawing/2014/main" id="{90541066-25E3-B351-C4E8-09B12A2E4D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17643" y="5345672"/>
              <a:ext cx="413133" cy="381789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rgbClr val="263238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375410"/>
              <a:endParaRPr lang="en-US" sz="2665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20" name="internet_149772" descr="D:\51PPT模板网\51pptmoban.com\图片001.jpg">
              <a:extLst>
                <a:ext uri="{FF2B5EF4-FFF2-40B4-BE49-F238E27FC236}">
                  <a16:creationId xmlns:a16="http://schemas.microsoft.com/office/drawing/2014/main" id="{2DD50078-93ED-6968-01DE-645BA296F45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917560" y="3737711"/>
              <a:ext cx="572869" cy="570610"/>
            </a:xfrm>
            <a:custGeom>
              <a:avLst/>
              <a:gdLst>
                <a:gd name="connsiteX0" fmla="*/ 413221 w 587145"/>
                <a:gd name="connsiteY0" fmla="*/ 444471 h 584830"/>
                <a:gd name="connsiteX1" fmla="*/ 498283 w 587145"/>
                <a:gd name="connsiteY1" fmla="*/ 489234 h 584830"/>
                <a:gd name="connsiteX2" fmla="*/ 505878 w 587145"/>
                <a:gd name="connsiteY2" fmla="*/ 494545 h 584830"/>
                <a:gd name="connsiteX3" fmla="*/ 317526 w 587145"/>
                <a:gd name="connsiteY3" fmla="*/ 584830 h 584830"/>
                <a:gd name="connsiteX4" fmla="*/ 310691 w 587145"/>
                <a:gd name="connsiteY4" fmla="*/ 579519 h 584830"/>
                <a:gd name="connsiteX5" fmla="*/ 413221 w 587145"/>
                <a:gd name="connsiteY5" fmla="*/ 444471 h 584830"/>
                <a:gd name="connsiteX6" fmla="*/ 173924 w 587145"/>
                <a:gd name="connsiteY6" fmla="*/ 444471 h 584830"/>
                <a:gd name="connsiteX7" fmla="*/ 276454 w 587145"/>
                <a:gd name="connsiteY7" fmla="*/ 579519 h 584830"/>
                <a:gd name="connsiteX8" fmla="*/ 269619 w 587145"/>
                <a:gd name="connsiteY8" fmla="*/ 584830 h 584830"/>
                <a:gd name="connsiteX9" fmla="*/ 81267 w 587145"/>
                <a:gd name="connsiteY9" fmla="*/ 494545 h 584830"/>
                <a:gd name="connsiteX10" fmla="*/ 88102 w 587145"/>
                <a:gd name="connsiteY10" fmla="*/ 489234 h 584830"/>
                <a:gd name="connsiteX11" fmla="*/ 173924 w 587145"/>
                <a:gd name="connsiteY11" fmla="*/ 444471 h 584830"/>
                <a:gd name="connsiteX12" fmla="*/ 303868 w 587145"/>
                <a:gd name="connsiteY12" fmla="*/ 424002 h 584830"/>
                <a:gd name="connsiteX13" fmla="*/ 393420 w 587145"/>
                <a:gd name="connsiteY13" fmla="*/ 438412 h 584830"/>
                <a:gd name="connsiteX14" fmla="*/ 303868 w 587145"/>
                <a:gd name="connsiteY14" fmla="*/ 559000 h 584830"/>
                <a:gd name="connsiteX15" fmla="*/ 283277 w 587145"/>
                <a:gd name="connsiteY15" fmla="*/ 424002 h 584830"/>
                <a:gd name="connsiteX16" fmla="*/ 283277 w 587145"/>
                <a:gd name="connsiteY16" fmla="*/ 559000 h 584830"/>
                <a:gd name="connsiteX17" fmla="*/ 193725 w 587145"/>
                <a:gd name="connsiteY17" fmla="*/ 438412 h 584830"/>
                <a:gd name="connsiteX18" fmla="*/ 283277 w 587145"/>
                <a:gd name="connsiteY18" fmla="*/ 424002 h 584830"/>
                <a:gd name="connsiteX19" fmla="*/ 445135 w 587145"/>
                <a:gd name="connsiteY19" fmla="*/ 302650 h 584830"/>
                <a:gd name="connsiteX20" fmla="*/ 587145 w 587145"/>
                <a:gd name="connsiteY20" fmla="*/ 302650 h 584830"/>
                <a:gd name="connsiteX21" fmla="*/ 519557 w 587145"/>
                <a:gd name="connsiteY21" fmla="*/ 479439 h 584830"/>
                <a:gd name="connsiteX22" fmla="*/ 510445 w 587145"/>
                <a:gd name="connsiteY22" fmla="*/ 473369 h 584830"/>
                <a:gd name="connsiteX23" fmla="*/ 420834 w 587145"/>
                <a:gd name="connsiteY23" fmla="*/ 426326 h 584830"/>
                <a:gd name="connsiteX24" fmla="*/ 445135 w 587145"/>
                <a:gd name="connsiteY24" fmla="*/ 302650 h 584830"/>
                <a:gd name="connsiteX25" fmla="*/ 303868 w 587145"/>
                <a:gd name="connsiteY25" fmla="*/ 302650 h 584830"/>
                <a:gd name="connsiteX26" fmla="*/ 424611 w 587145"/>
                <a:gd name="connsiteY26" fmla="*/ 302650 h 584830"/>
                <a:gd name="connsiteX27" fmla="*/ 401070 w 587145"/>
                <a:gd name="connsiteY27" fmla="*/ 419494 h 584830"/>
                <a:gd name="connsiteX28" fmla="*/ 303868 w 587145"/>
                <a:gd name="connsiteY28" fmla="*/ 404319 h 584830"/>
                <a:gd name="connsiteX29" fmla="*/ 161803 w 587145"/>
                <a:gd name="connsiteY29" fmla="*/ 302650 h 584830"/>
                <a:gd name="connsiteX30" fmla="*/ 283277 w 587145"/>
                <a:gd name="connsiteY30" fmla="*/ 302650 h 584830"/>
                <a:gd name="connsiteX31" fmla="*/ 283277 w 587145"/>
                <a:gd name="connsiteY31" fmla="*/ 404319 h 584830"/>
                <a:gd name="connsiteX32" fmla="*/ 185339 w 587145"/>
                <a:gd name="connsiteY32" fmla="*/ 419494 h 584830"/>
                <a:gd name="connsiteX33" fmla="*/ 161803 w 587145"/>
                <a:gd name="connsiteY33" fmla="*/ 302650 h 584830"/>
                <a:gd name="connsiteX34" fmla="*/ 0 w 587145"/>
                <a:gd name="connsiteY34" fmla="*/ 302650 h 584830"/>
                <a:gd name="connsiteX35" fmla="*/ 142010 w 587145"/>
                <a:gd name="connsiteY35" fmla="*/ 302650 h 584830"/>
                <a:gd name="connsiteX36" fmla="*/ 166311 w 587145"/>
                <a:gd name="connsiteY36" fmla="*/ 426326 h 584830"/>
                <a:gd name="connsiteX37" fmla="*/ 75941 w 587145"/>
                <a:gd name="connsiteY37" fmla="*/ 473369 h 584830"/>
                <a:gd name="connsiteX38" fmla="*/ 67588 w 587145"/>
                <a:gd name="connsiteY38" fmla="*/ 479439 h 584830"/>
                <a:gd name="connsiteX39" fmla="*/ 0 w 587145"/>
                <a:gd name="connsiteY39" fmla="*/ 302650 h 584830"/>
                <a:gd name="connsiteX40" fmla="*/ 398032 w 587145"/>
                <a:gd name="connsiteY40" fmla="*/ 156320 h 584830"/>
                <a:gd name="connsiteX41" fmla="*/ 424611 w 587145"/>
                <a:gd name="connsiteY41" fmla="*/ 282180 h 584830"/>
                <a:gd name="connsiteX42" fmla="*/ 303868 w 587145"/>
                <a:gd name="connsiteY42" fmla="*/ 282180 h 584830"/>
                <a:gd name="connsiteX43" fmla="*/ 303868 w 587145"/>
                <a:gd name="connsiteY43" fmla="*/ 170726 h 584830"/>
                <a:gd name="connsiteX44" fmla="*/ 398032 w 587145"/>
                <a:gd name="connsiteY44" fmla="*/ 156320 h 584830"/>
                <a:gd name="connsiteX45" fmla="*/ 189135 w 587145"/>
                <a:gd name="connsiteY45" fmla="*/ 156320 h 584830"/>
                <a:gd name="connsiteX46" fmla="*/ 283277 w 587145"/>
                <a:gd name="connsiteY46" fmla="*/ 170726 h 584830"/>
                <a:gd name="connsiteX47" fmla="*/ 283277 w 587145"/>
                <a:gd name="connsiteY47" fmla="*/ 282180 h 584830"/>
                <a:gd name="connsiteX48" fmla="*/ 161803 w 587145"/>
                <a:gd name="connsiteY48" fmla="*/ 282180 h 584830"/>
                <a:gd name="connsiteX49" fmla="*/ 189135 w 587145"/>
                <a:gd name="connsiteY49" fmla="*/ 156320 h 584830"/>
                <a:gd name="connsiteX50" fmla="*/ 72907 w 587145"/>
                <a:gd name="connsiteY50" fmla="*/ 99421 h 584830"/>
                <a:gd name="connsiteX51" fmla="*/ 82020 w 587145"/>
                <a:gd name="connsiteY51" fmla="*/ 106246 h 584830"/>
                <a:gd name="connsiteX52" fmla="*/ 169357 w 587145"/>
                <a:gd name="connsiteY52" fmla="*/ 150230 h 584830"/>
                <a:gd name="connsiteX53" fmla="*/ 142017 w 587145"/>
                <a:gd name="connsiteY53" fmla="*/ 282180 h 584830"/>
                <a:gd name="connsiteX54" fmla="*/ 0 w 587145"/>
                <a:gd name="connsiteY54" fmla="*/ 282180 h 584830"/>
                <a:gd name="connsiteX55" fmla="*/ 72907 w 587145"/>
                <a:gd name="connsiteY55" fmla="*/ 99421 h 584830"/>
                <a:gd name="connsiteX56" fmla="*/ 514198 w 587145"/>
                <a:gd name="connsiteY56" fmla="*/ 98690 h 584830"/>
                <a:gd name="connsiteX57" fmla="*/ 587145 w 587145"/>
                <a:gd name="connsiteY57" fmla="*/ 282180 h 584830"/>
                <a:gd name="connsiteX58" fmla="*/ 445050 w 587145"/>
                <a:gd name="connsiteY58" fmla="*/ 282180 h 584830"/>
                <a:gd name="connsiteX59" fmla="*/ 416935 w 587145"/>
                <a:gd name="connsiteY59" fmla="*/ 149491 h 584830"/>
                <a:gd name="connsiteX60" fmla="*/ 505080 w 587145"/>
                <a:gd name="connsiteY60" fmla="*/ 105514 h 584830"/>
                <a:gd name="connsiteX61" fmla="*/ 303868 w 587145"/>
                <a:gd name="connsiteY61" fmla="*/ 25830 h 584830"/>
                <a:gd name="connsiteX62" fmla="*/ 389643 w 587145"/>
                <a:gd name="connsiteY62" fmla="*/ 137333 h 584830"/>
                <a:gd name="connsiteX63" fmla="*/ 303868 w 587145"/>
                <a:gd name="connsiteY63" fmla="*/ 150228 h 584830"/>
                <a:gd name="connsiteX64" fmla="*/ 283277 w 587145"/>
                <a:gd name="connsiteY64" fmla="*/ 25830 h 584830"/>
                <a:gd name="connsiteX65" fmla="*/ 283277 w 587145"/>
                <a:gd name="connsiteY65" fmla="*/ 150228 h 584830"/>
                <a:gd name="connsiteX66" fmla="*/ 197502 w 587145"/>
                <a:gd name="connsiteY66" fmla="*/ 137333 h 584830"/>
                <a:gd name="connsiteX67" fmla="*/ 283277 w 587145"/>
                <a:gd name="connsiteY67" fmla="*/ 25830 h 584830"/>
                <a:gd name="connsiteX68" fmla="*/ 314425 w 587145"/>
                <a:gd name="connsiteY68" fmla="*/ 0 h 584830"/>
                <a:gd name="connsiteX69" fmla="*/ 499786 w 587145"/>
                <a:gd name="connsiteY69" fmla="*/ 84194 h 584830"/>
                <a:gd name="connsiteX70" fmla="*/ 492949 w 587145"/>
                <a:gd name="connsiteY70" fmla="*/ 89503 h 584830"/>
                <a:gd name="connsiteX71" fmla="*/ 408625 w 587145"/>
                <a:gd name="connsiteY71" fmla="*/ 131221 h 584830"/>
                <a:gd name="connsiteX72" fmla="*/ 309107 w 587145"/>
                <a:gd name="connsiteY72" fmla="*/ 4551 h 584830"/>
                <a:gd name="connsiteX73" fmla="*/ 271871 w 587145"/>
                <a:gd name="connsiteY73" fmla="*/ 0 h 584830"/>
                <a:gd name="connsiteX74" fmla="*/ 277185 w 587145"/>
                <a:gd name="connsiteY74" fmla="*/ 4551 h 584830"/>
                <a:gd name="connsiteX75" fmla="*/ 177731 w 587145"/>
                <a:gd name="connsiteY75" fmla="*/ 131221 h 584830"/>
                <a:gd name="connsiteX76" fmla="*/ 93461 w 587145"/>
                <a:gd name="connsiteY76" fmla="*/ 89503 h 584830"/>
                <a:gd name="connsiteX77" fmla="*/ 86628 w 587145"/>
                <a:gd name="connsiteY77" fmla="*/ 84194 h 584830"/>
                <a:gd name="connsiteX78" fmla="*/ 271871 w 587145"/>
                <a:gd name="connsiteY78" fmla="*/ 0 h 584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87145" h="584830">
                  <a:moveTo>
                    <a:pt x="413221" y="444471"/>
                  </a:moveTo>
                  <a:cubicBezTo>
                    <a:pt x="442841" y="455851"/>
                    <a:pt x="471701" y="470267"/>
                    <a:pt x="498283" y="489234"/>
                  </a:cubicBezTo>
                  <a:lnTo>
                    <a:pt x="505878" y="494545"/>
                  </a:lnTo>
                  <a:cubicBezTo>
                    <a:pt x="457271" y="545378"/>
                    <a:pt x="391196" y="578760"/>
                    <a:pt x="317526" y="584830"/>
                  </a:cubicBezTo>
                  <a:lnTo>
                    <a:pt x="310691" y="579519"/>
                  </a:lnTo>
                  <a:cubicBezTo>
                    <a:pt x="355501" y="542343"/>
                    <a:pt x="389677" y="496062"/>
                    <a:pt x="413221" y="444471"/>
                  </a:cubicBezTo>
                  <a:close/>
                  <a:moveTo>
                    <a:pt x="173924" y="444471"/>
                  </a:moveTo>
                  <a:cubicBezTo>
                    <a:pt x="196708" y="496062"/>
                    <a:pt x="231644" y="542343"/>
                    <a:pt x="276454" y="579519"/>
                  </a:cubicBezTo>
                  <a:lnTo>
                    <a:pt x="269619" y="584830"/>
                  </a:lnTo>
                  <a:cubicBezTo>
                    <a:pt x="195949" y="578760"/>
                    <a:pt x="129114" y="545378"/>
                    <a:pt x="81267" y="494545"/>
                  </a:cubicBezTo>
                  <a:lnTo>
                    <a:pt x="88102" y="489234"/>
                  </a:lnTo>
                  <a:cubicBezTo>
                    <a:pt x="114684" y="470267"/>
                    <a:pt x="143544" y="455851"/>
                    <a:pt x="173924" y="444471"/>
                  </a:cubicBezTo>
                  <a:close/>
                  <a:moveTo>
                    <a:pt x="303868" y="424002"/>
                  </a:moveTo>
                  <a:cubicBezTo>
                    <a:pt x="334225" y="424760"/>
                    <a:pt x="364581" y="430069"/>
                    <a:pt x="393420" y="438412"/>
                  </a:cubicBezTo>
                  <a:cubicBezTo>
                    <a:pt x="372929" y="483917"/>
                    <a:pt x="342573" y="525630"/>
                    <a:pt x="303868" y="559000"/>
                  </a:cubicBezTo>
                  <a:close/>
                  <a:moveTo>
                    <a:pt x="283277" y="424002"/>
                  </a:moveTo>
                  <a:lnTo>
                    <a:pt x="283277" y="559000"/>
                  </a:lnTo>
                  <a:cubicBezTo>
                    <a:pt x="244572" y="524871"/>
                    <a:pt x="214216" y="483917"/>
                    <a:pt x="193725" y="438412"/>
                  </a:cubicBezTo>
                  <a:cubicBezTo>
                    <a:pt x="222564" y="430069"/>
                    <a:pt x="252161" y="424760"/>
                    <a:pt x="283277" y="424002"/>
                  </a:cubicBezTo>
                  <a:close/>
                  <a:moveTo>
                    <a:pt x="445135" y="302650"/>
                  </a:moveTo>
                  <a:lnTo>
                    <a:pt x="587145" y="302650"/>
                  </a:lnTo>
                  <a:cubicBezTo>
                    <a:pt x="584867" y="369420"/>
                    <a:pt x="559806" y="430879"/>
                    <a:pt x="519557" y="479439"/>
                  </a:cubicBezTo>
                  <a:lnTo>
                    <a:pt x="510445" y="473369"/>
                  </a:lnTo>
                  <a:cubicBezTo>
                    <a:pt x="482346" y="452883"/>
                    <a:pt x="451970" y="437708"/>
                    <a:pt x="420834" y="426326"/>
                  </a:cubicBezTo>
                  <a:cubicBezTo>
                    <a:pt x="435263" y="386871"/>
                    <a:pt x="443616" y="345140"/>
                    <a:pt x="445135" y="302650"/>
                  </a:cubicBezTo>
                  <a:close/>
                  <a:moveTo>
                    <a:pt x="303868" y="302650"/>
                  </a:moveTo>
                  <a:lnTo>
                    <a:pt x="424611" y="302650"/>
                  </a:lnTo>
                  <a:cubicBezTo>
                    <a:pt x="423852" y="342863"/>
                    <a:pt x="415498" y="382316"/>
                    <a:pt x="401070" y="419494"/>
                  </a:cubicBezTo>
                  <a:cubicBezTo>
                    <a:pt x="369935" y="410389"/>
                    <a:pt x="337281" y="405078"/>
                    <a:pt x="303868" y="404319"/>
                  </a:cubicBezTo>
                  <a:close/>
                  <a:moveTo>
                    <a:pt x="161803" y="302650"/>
                  </a:moveTo>
                  <a:lnTo>
                    <a:pt x="283277" y="302650"/>
                  </a:lnTo>
                  <a:lnTo>
                    <a:pt x="283277" y="404319"/>
                  </a:lnTo>
                  <a:cubicBezTo>
                    <a:pt x="249872" y="405078"/>
                    <a:pt x="217225" y="410389"/>
                    <a:pt x="185339" y="419494"/>
                  </a:cubicBezTo>
                  <a:cubicBezTo>
                    <a:pt x="170913" y="382316"/>
                    <a:pt x="163321" y="342863"/>
                    <a:pt x="161803" y="302650"/>
                  </a:cubicBezTo>
                  <a:close/>
                  <a:moveTo>
                    <a:pt x="0" y="302650"/>
                  </a:moveTo>
                  <a:lnTo>
                    <a:pt x="142010" y="302650"/>
                  </a:lnTo>
                  <a:cubicBezTo>
                    <a:pt x="142769" y="345140"/>
                    <a:pt x="151123" y="386871"/>
                    <a:pt x="166311" y="426326"/>
                  </a:cubicBezTo>
                  <a:cubicBezTo>
                    <a:pt x="134416" y="437708"/>
                    <a:pt x="104039" y="452883"/>
                    <a:pt x="75941" y="473369"/>
                  </a:cubicBezTo>
                  <a:lnTo>
                    <a:pt x="67588" y="479439"/>
                  </a:lnTo>
                  <a:cubicBezTo>
                    <a:pt x="27339" y="430879"/>
                    <a:pt x="2278" y="369420"/>
                    <a:pt x="0" y="302650"/>
                  </a:cubicBezTo>
                  <a:close/>
                  <a:moveTo>
                    <a:pt x="398032" y="156320"/>
                  </a:moveTo>
                  <a:cubicBezTo>
                    <a:pt x="414739" y="195746"/>
                    <a:pt x="423852" y="238205"/>
                    <a:pt x="424611" y="282180"/>
                  </a:cubicBezTo>
                  <a:lnTo>
                    <a:pt x="303868" y="282180"/>
                  </a:lnTo>
                  <a:lnTo>
                    <a:pt x="303868" y="170726"/>
                  </a:lnTo>
                  <a:cubicBezTo>
                    <a:pt x="335762" y="169967"/>
                    <a:pt x="367657" y="164660"/>
                    <a:pt x="398032" y="156320"/>
                  </a:cubicBezTo>
                  <a:close/>
                  <a:moveTo>
                    <a:pt x="189135" y="156320"/>
                  </a:moveTo>
                  <a:cubicBezTo>
                    <a:pt x="219503" y="164660"/>
                    <a:pt x="251390" y="169967"/>
                    <a:pt x="283277" y="170726"/>
                  </a:cubicBezTo>
                  <a:lnTo>
                    <a:pt x="283277" y="282180"/>
                  </a:lnTo>
                  <a:lnTo>
                    <a:pt x="161803" y="282180"/>
                  </a:lnTo>
                  <a:cubicBezTo>
                    <a:pt x="163321" y="238205"/>
                    <a:pt x="172432" y="195746"/>
                    <a:pt x="189135" y="156320"/>
                  </a:cubicBezTo>
                  <a:close/>
                  <a:moveTo>
                    <a:pt x="72907" y="99421"/>
                  </a:moveTo>
                  <a:lnTo>
                    <a:pt x="82020" y="106246"/>
                  </a:lnTo>
                  <a:cubicBezTo>
                    <a:pt x="109361" y="124446"/>
                    <a:pt x="138979" y="138854"/>
                    <a:pt x="169357" y="150230"/>
                  </a:cubicBezTo>
                  <a:cubicBezTo>
                    <a:pt x="152649" y="191180"/>
                    <a:pt x="142776" y="235922"/>
                    <a:pt x="142017" y="282180"/>
                  </a:cubicBezTo>
                  <a:lnTo>
                    <a:pt x="0" y="282180"/>
                  </a:lnTo>
                  <a:cubicBezTo>
                    <a:pt x="2278" y="212413"/>
                    <a:pt x="29618" y="148713"/>
                    <a:pt x="72907" y="99421"/>
                  </a:cubicBezTo>
                  <a:close/>
                  <a:moveTo>
                    <a:pt x="514198" y="98690"/>
                  </a:moveTo>
                  <a:cubicBezTo>
                    <a:pt x="557510" y="147975"/>
                    <a:pt x="584865" y="212423"/>
                    <a:pt x="587145" y="282180"/>
                  </a:cubicBezTo>
                  <a:lnTo>
                    <a:pt x="445050" y="282180"/>
                  </a:lnTo>
                  <a:cubicBezTo>
                    <a:pt x="443530" y="235928"/>
                    <a:pt x="434412" y="191193"/>
                    <a:pt x="416935" y="149491"/>
                  </a:cubicBezTo>
                  <a:cubicBezTo>
                    <a:pt x="448090" y="138876"/>
                    <a:pt x="477724" y="124470"/>
                    <a:pt x="505080" y="105514"/>
                  </a:cubicBezTo>
                  <a:close/>
                  <a:moveTo>
                    <a:pt x="303868" y="25830"/>
                  </a:moveTo>
                  <a:cubicBezTo>
                    <a:pt x="339544" y="57688"/>
                    <a:pt x="369148" y="95614"/>
                    <a:pt x="389643" y="137333"/>
                  </a:cubicBezTo>
                  <a:cubicBezTo>
                    <a:pt x="361557" y="144918"/>
                    <a:pt x="332713" y="149469"/>
                    <a:pt x="303868" y="150228"/>
                  </a:cubicBezTo>
                  <a:close/>
                  <a:moveTo>
                    <a:pt x="283277" y="25830"/>
                  </a:moveTo>
                  <a:lnTo>
                    <a:pt x="283277" y="150228"/>
                  </a:lnTo>
                  <a:cubicBezTo>
                    <a:pt x="253673" y="149469"/>
                    <a:pt x="225588" y="144918"/>
                    <a:pt x="197502" y="137333"/>
                  </a:cubicBezTo>
                  <a:cubicBezTo>
                    <a:pt x="217997" y="95614"/>
                    <a:pt x="246842" y="57688"/>
                    <a:pt x="283277" y="25830"/>
                  </a:cubicBezTo>
                  <a:close/>
                  <a:moveTo>
                    <a:pt x="314425" y="0"/>
                  </a:moveTo>
                  <a:cubicBezTo>
                    <a:pt x="386594" y="5310"/>
                    <a:pt x="451926" y="36408"/>
                    <a:pt x="499786" y="84194"/>
                  </a:cubicBezTo>
                  <a:lnTo>
                    <a:pt x="492949" y="89503"/>
                  </a:lnTo>
                  <a:cubicBezTo>
                    <a:pt x="467120" y="106949"/>
                    <a:pt x="438252" y="121360"/>
                    <a:pt x="408625" y="131221"/>
                  </a:cubicBezTo>
                  <a:cubicBezTo>
                    <a:pt x="385834" y="82677"/>
                    <a:pt x="352409" y="39442"/>
                    <a:pt x="309107" y="4551"/>
                  </a:cubicBezTo>
                  <a:close/>
                  <a:moveTo>
                    <a:pt x="271871" y="0"/>
                  </a:moveTo>
                  <a:lnTo>
                    <a:pt x="277185" y="4551"/>
                  </a:lnTo>
                  <a:cubicBezTo>
                    <a:pt x="234670" y="39442"/>
                    <a:pt x="201266" y="82677"/>
                    <a:pt x="177731" y="131221"/>
                  </a:cubicBezTo>
                  <a:cubicBezTo>
                    <a:pt x="148122" y="121360"/>
                    <a:pt x="120032" y="106949"/>
                    <a:pt x="93461" y="89503"/>
                  </a:cubicBezTo>
                  <a:lnTo>
                    <a:pt x="86628" y="84194"/>
                  </a:lnTo>
                  <a:cubicBezTo>
                    <a:pt x="135216" y="36408"/>
                    <a:pt x="199747" y="5310"/>
                    <a:pt x="27187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F14DF54-64EA-0C4B-8E74-9C2AB33CC928}"/>
              </a:ext>
            </a:extLst>
          </p:cNvPr>
          <p:cNvGrpSpPr/>
          <p:nvPr/>
        </p:nvGrpSpPr>
        <p:grpSpPr>
          <a:xfrm>
            <a:off x="7559477" y="2064286"/>
            <a:ext cx="2859096" cy="791122"/>
            <a:chOff x="-94764" y="1931934"/>
            <a:chExt cx="2859096" cy="7911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B256B51-00ED-7238-A769-A442059769EA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239E960-1EDA-D2F9-B720-EDB23A7B4F3C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16F6CBD-6C51-87D0-C931-706C9C0B312F}"/>
              </a:ext>
            </a:extLst>
          </p:cNvPr>
          <p:cNvGrpSpPr/>
          <p:nvPr/>
        </p:nvGrpSpPr>
        <p:grpSpPr>
          <a:xfrm>
            <a:off x="8854877" y="4031211"/>
            <a:ext cx="2859096" cy="791122"/>
            <a:chOff x="-94764" y="1931934"/>
            <a:chExt cx="2859096" cy="7911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FF05899-AB6C-A1F2-4773-091717DD736B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5BC4B1E-C471-DDE9-2F3E-A36E07D66BBA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5F2F85B-FDA2-F248-1545-8D01056F9C88}"/>
              </a:ext>
            </a:extLst>
          </p:cNvPr>
          <p:cNvGrpSpPr/>
          <p:nvPr/>
        </p:nvGrpSpPr>
        <p:grpSpPr>
          <a:xfrm>
            <a:off x="747069" y="2630909"/>
            <a:ext cx="2961065" cy="816522"/>
            <a:chOff x="283598" y="1906534"/>
            <a:chExt cx="2961065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241AC20-4E39-1FFC-CAFA-A4E7DB8A3284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608CD97-5763-D7B2-CD41-B9F9D2A1B0AB}"/>
                </a:ext>
              </a:extLst>
            </p:cNvPr>
            <p:cNvSpPr txBox="1"/>
            <p:nvPr/>
          </p:nvSpPr>
          <p:spPr>
            <a:xfrm>
              <a:off x="100909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EF889D9-E1A5-5944-E4B8-95453ACDFB8D}"/>
              </a:ext>
            </a:extLst>
          </p:cNvPr>
          <p:cNvGrpSpPr/>
          <p:nvPr/>
        </p:nvGrpSpPr>
        <p:grpSpPr>
          <a:xfrm>
            <a:off x="1349794" y="5193831"/>
            <a:ext cx="2961065" cy="816522"/>
            <a:chOff x="283598" y="1906534"/>
            <a:chExt cx="2961065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2A9FD5C8-7C87-06F2-B475-EF3DA15F2A64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2F3DAB4-CD73-8D09-47A7-9BC03D367214}"/>
                </a:ext>
              </a:extLst>
            </p:cNvPr>
            <p:cNvSpPr txBox="1"/>
            <p:nvPr/>
          </p:nvSpPr>
          <p:spPr>
            <a:xfrm>
              <a:off x="100909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63666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>
            <a:extLst>
              <a:ext uri="{FF2B5EF4-FFF2-40B4-BE49-F238E27FC236}">
                <a16:creationId xmlns:a16="http://schemas.microsoft.com/office/drawing/2014/main" id="{11FB876C-717B-1AC4-D7BD-12A9052370DE}"/>
              </a:ext>
            </a:extLst>
          </p:cNvPr>
          <p:cNvSpPr txBox="1"/>
          <p:nvPr/>
        </p:nvSpPr>
        <p:spPr>
          <a:xfrm>
            <a:off x="2889561" y="2227354"/>
            <a:ext cx="3060453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b="1" dirty="0">
                <a:solidFill>
                  <a:srgbClr val="799B69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16600" b="1" dirty="0">
              <a:solidFill>
                <a:srgbClr val="799B69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pic>
        <p:nvPicPr>
          <p:cNvPr id="68" name="图片 67">
            <a:extLst>
              <a:ext uri="{FF2B5EF4-FFF2-40B4-BE49-F238E27FC236}">
                <a16:creationId xmlns:a16="http://schemas.microsoft.com/office/drawing/2014/main" id="{620CA98A-01AA-1086-B007-A4B1B701EB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839340">
            <a:off x="2312051" y="3713562"/>
            <a:ext cx="934594" cy="10324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079223A-63E8-912B-FF43-8D7E1C66B7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Diffused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667" t="64259"/>
          <a:stretch>
            <a:fillRect/>
          </a:stretch>
        </p:blipFill>
        <p:spPr>
          <a:xfrm>
            <a:off x="0" y="0"/>
            <a:ext cx="4343400" cy="2451100"/>
          </a:xfrm>
          <a:custGeom>
            <a:avLst/>
            <a:gdLst>
              <a:gd name="connsiteX0" fmla="*/ 0 w 4343400"/>
              <a:gd name="connsiteY0" fmla="*/ 0 h 2451100"/>
              <a:gd name="connsiteX1" fmla="*/ 4343400 w 4343400"/>
              <a:gd name="connsiteY1" fmla="*/ 0 h 2451100"/>
              <a:gd name="connsiteX2" fmla="*/ 4343400 w 4343400"/>
              <a:gd name="connsiteY2" fmla="*/ 2451100 h 2451100"/>
              <a:gd name="connsiteX3" fmla="*/ 0 w 4343400"/>
              <a:gd name="connsiteY3" fmla="*/ 2451100 h 245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43400" h="2451100">
                <a:moveTo>
                  <a:pt x="0" y="0"/>
                </a:moveTo>
                <a:lnTo>
                  <a:pt x="4343400" y="0"/>
                </a:lnTo>
                <a:lnTo>
                  <a:pt x="4343400" y="2451100"/>
                </a:lnTo>
                <a:lnTo>
                  <a:pt x="0" y="2451100"/>
                </a:lnTo>
                <a:close/>
              </a:path>
            </a:pathLst>
          </a:cu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21ABB5A7-EC0D-2D17-54CC-F3BB949020A6}"/>
              </a:ext>
            </a:extLst>
          </p:cNvPr>
          <p:cNvGrpSpPr/>
          <p:nvPr/>
        </p:nvGrpSpPr>
        <p:grpSpPr>
          <a:xfrm>
            <a:off x="4953895" y="4406900"/>
            <a:ext cx="7238105" cy="2451100"/>
            <a:chOff x="4953895" y="4406900"/>
            <a:chExt cx="7238105" cy="245110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0826ECDA-19DF-9DB7-CEDE-17DA16E1AD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GlowDiffused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480" t="925" r="33148" b="63334"/>
            <a:stretch/>
          </p:blipFill>
          <p:spPr>
            <a:xfrm>
              <a:off x="7505699" y="4406900"/>
              <a:ext cx="4686301" cy="2451100"/>
            </a:xfrm>
            <a:custGeom>
              <a:avLst/>
              <a:gdLst>
                <a:gd name="connsiteX0" fmla="*/ 0 w 4343400"/>
                <a:gd name="connsiteY0" fmla="*/ 0 h 2451100"/>
                <a:gd name="connsiteX1" fmla="*/ 4343400 w 4343400"/>
                <a:gd name="connsiteY1" fmla="*/ 0 h 2451100"/>
                <a:gd name="connsiteX2" fmla="*/ 4343400 w 4343400"/>
                <a:gd name="connsiteY2" fmla="*/ 2451100 h 2451100"/>
                <a:gd name="connsiteX3" fmla="*/ 0 w 4343400"/>
                <a:gd name="connsiteY3" fmla="*/ 2451100 h 245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3400" h="2451100">
                  <a:moveTo>
                    <a:pt x="0" y="0"/>
                  </a:moveTo>
                  <a:lnTo>
                    <a:pt x="4343400" y="0"/>
                  </a:lnTo>
                  <a:lnTo>
                    <a:pt x="4343400" y="2451100"/>
                  </a:lnTo>
                  <a:lnTo>
                    <a:pt x="0" y="2451100"/>
                  </a:lnTo>
                  <a:close/>
                </a:path>
              </a:pathLst>
            </a:cu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730EFEA9-D713-A652-6BFD-C122964C1C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GlowDiffused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67" t="76784"/>
            <a:stretch>
              <a:fillRect/>
            </a:stretch>
          </p:blipFill>
          <p:spPr>
            <a:xfrm rot="10800000">
              <a:off x="4953895" y="5718798"/>
              <a:ext cx="3107716" cy="1139202"/>
            </a:xfrm>
            <a:custGeom>
              <a:avLst/>
              <a:gdLst>
                <a:gd name="connsiteX0" fmla="*/ 3107716 w 3107716"/>
                <a:gd name="connsiteY0" fmla="*/ 1139202 h 1139202"/>
                <a:gd name="connsiteX1" fmla="*/ 0 w 3107716"/>
                <a:gd name="connsiteY1" fmla="*/ 1139202 h 1139202"/>
                <a:gd name="connsiteX2" fmla="*/ 0 w 3107716"/>
                <a:gd name="connsiteY2" fmla="*/ 0 h 1139202"/>
                <a:gd name="connsiteX3" fmla="*/ 3107716 w 3107716"/>
                <a:gd name="connsiteY3" fmla="*/ 0 h 1139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07716" h="1139202">
                  <a:moveTo>
                    <a:pt x="3107716" y="1139202"/>
                  </a:moveTo>
                  <a:lnTo>
                    <a:pt x="0" y="1139202"/>
                  </a:lnTo>
                  <a:lnTo>
                    <a:pt x="0" y="0"/>
                  </a:lnTo>
                  <a:lnTo>
                    <a:pt x="3107716" y="0"/>
                  </a:lnTo>
                  <a:close/>
                </a:path>
              </a:pathLst>
            </a:custGeom>
          </p:spPr>
        </p:pic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2B6D8769-B6C3-C104-B9EC-44CD5C6E6854}"/>
              </a:ext>
            </a:extLst>
          </p:cNvPr>
          <p:cNvGrpSpPr/>
          <p:nvPr/>
        </p:nvGrpSpPr>
        <p:grpSpPr>
          <a:xfrm>
            <a:off x="5918155" y="2578100"/>
            <a:ext cx="3860894" cy="622252"/>
            <a:chOff x="1879553" y="2609899"/>
            <a:chExt cx="3860894" cy="622252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AE459612-C3F7-1B4B-FE99-F24590631B30}"/>
                </a:ext>
              </a:extLst>
            </p:cNvPr>
            <p:cNvSpPr/>
            <p:nvPr/>
          </p:nvSpPr>
          <p:spPr>
            <a:xfrm>
              <a:off x="1879553" y="2609899"/>
              <a:ext cx="3860894" cy="622252"/>
            </a:xfrm>
            <a:prstGeom prst="roundRect">
              <a:avLst>
                <a:gd name="adj" fmla="val 27549"/>
              </a:avLst>
            </a:prstGeom>
            <a:solidFill>
              <a:srgbClr val="799B69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E26BE7A5-3CDC-064B-C005-1DB194D92F63}"/>
                </a:ext>
              </a:extLst>
            </p:cNvPr>
            <p:cNvSpPr/>
            <p:nvPr/>
          </p:nvSpPr>
          <p:spPr>
            <a:xfrm rot="10328665" flipH="1">
              <a:off x="2067984" y="2650891"/>
              <a:ext cx="636294" cy="531039"/>
            </a:xfrm>
            <a:custGeom>
              <a:avLst/>
              <a:gdLst>
                <a:gd name="connsiteX0" fmla="*/ 460655 w 754322"/>
                <a:gd name="connsiteY0" fmla="*/ 0 h 685224"/>
                <a:gd name="connsiteX1" fmla="*/ 754322 w 754322"/>
                <a:gd name="connsiteY1" fmla="*/ 138196 h 685224"/>
                <a:gd name="connsiteX2" fmla="*/ 685224 w 754322"/>
                <a:gd name="connsiteY2" fmla="*/ 190020 h 685224"/>
                <a:gd name="connsiteX3" fmla="*/ 414589 w 754322"/>
                <a:gd name="connsiteY3" fmla="*/ 40307 h 685224"/>
                <a:gd name="connsiteX4" fmla="*/ 161229 w 754322"/>
                <a:gd name="connsiteY4" fmla="*/ 264877 h 685224"/>
                <a:gd name="connsiteX5" fmla="*/ 276393 w 754322"/>
                <a:gd name="connsiteY5" fmla="*/ 397315 h 685224"/>
                <a:gd name="connsiteX6" fmla="*/ 385798 w 754322"/>
                <a:gd name="connsiteY6" fmla="*/ 293668 h 685224"/>
                <a:gd name="connsiteX7" fmla="*/ 310942 w 754322"/>
                <a:gd name="connsiteY7" fmla="*/ 213053 h 685224"/>
                <a:gd name="connsiteX8" fmla="*/ 253360 w 754322"/>
                <a:gd name="connsiteY8" fmla="*/ 264877 h 685224"/>
                <a:gd name="connsiteX9" fmla="*/ 253360 w 754322"/>
                <a:gd name="connsiteY9" fmla="*/ 287909 h 685224"/>
                <a:gd name="connsiteX10" fmla="*/ 264877 w 754322"/>
                <a:gd name="connsiteY10" fmla="*/ 299426 h 685224"/>
                <a:gd name="connsiteX11" fmla="*/ 305184 w 754322"/>
                <a:gd name="connsiteY11" fmla="*/ 287909 h 685224"/>
                <a:gd name="connsiteX12" fmla="*/ 264877 w 754322"/>
                <a:gd name="connsiteY12" fmla="*/ 345491 h 685224"/>
                <a:gd name="connsiteX13" fmla="*/ 224569 w 754322"/>
                <a:gd name="connsiteY13" fmla="*/ 259118 h 685224"/>
                <a:gd name="connsiteX14" fmla="*/ 310942 w 754322"/>
                <a:gd name="connsiteY14" fmla="*/ 172746 h 685224"/>
                <a:gd name="connsiteX15" fmla="*/ 420348 w 754322"/>
                <a:gd name="connsiteY15" fmla="*/ 282151 h 685224"/>
                <a:gd name="connsiteX16" fmla="*/ 264877 w 754322"/>
                <a:gd name="connsiteY16" fmla="*/ 420348 h 685224"/>
                <a:gd name="connsiteX17" fmla="*/ 149713 w 754322"/>
                <a:gd name="connsiteY17" fmla="*/ 282151 h 685224"/>
                <a:gd name="connsiteX18" fmla="*/ 178504 w 754322"/>
                <a:gd name="connsiteY18" fmla="*/ 126680 h 685224"/>
                <a:gd name="connsiteX19" fmla="*/ 34549 w 754322"/>
                <a:gd name="connsiteY19" fmla="*/ 397315 h 685224"/>
                <a:gd name="connsiteX20" fmla="*/ 161229 w 754322"/>
                <a:gd name="connsiteY20" fmla="*/ 644917 h 685224"/>
                <a:gd name="connsiteX21" fmla="*/ 236086 w 754322"/>
                <a:gd name="connsiteY21" fmla="*/ 593093 h 685224"/>
                <a:gd name="connsiteX22" fmla="*/ 207295 w 754322"/>
                <a:gd name="connsiteY22" fmla="*/ 547028 h 685224"/>
                <a:gd name="connsiteX23" fmla="*/ 161229 w 754322"/>
                <a:gd name="connsiteY23" fmla="*/ 581577 h 685224"/>
                <a:gd name="connsiteX24" fmla="*/ 143955 w 754322"/>
                <a:gd name="connsiteY24" fmla="*/ 581577 h 685224"/>
                <a:gd name="connsiteX25" fmla="*/ 138196 w 754322"/>
                <a:gd name="connsiteY25" fmla="*/ 547028 h 685224"/>
                <a:gd name="connsiteX26" fmla="*/ 178504 w 754322"/>
                <a:gd name="connsiteY26" fmla="*/ 512479 h 685224"/>
                <a:gd name="connsiteX27" fmla="*/ 276393 w 754322"/>
                <a:gd name="connsiteY27" fmla="*/ 598851 h 685224"/>
                <a:gd name="connsiteX28" fmla="*/ 166987 w 754322"/>
                <a:gd name="connsiteY28" fmla="*/ 685224 h 685224"/>
                <a:gd name="connsiteX29" fmla="*/ 0 w 754322"/>
                <a:gd name="connsiteY29" fmla="*/ 431864 h 685224"/>
                <a:gd name="connsiteX30" fmla="*/ 460655 w 754322"/>
                <a:gd name="connsiteY30" fmla="*/ 0 h 685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54322" h="685224">
                  <a:moveTo>
                    <a:pt x="460655" y="0"/>
                  </a:moveTo>
                  <a:cubicBezTo>
                    <a:pt x="547028" y="0"/>
                    <a:pt x="673708" y="34549"/>
                    <a:pt x="754322" y="138196"/>
                  </a:cubicBezTo>
                  <a:cubicBezTo>
                    <a:pt x="737048" y="161229"/>
                    <a:pt x="708257" y="178504"/>
                    <a:pt x="685224" y="190020"/>
                  </a:cubicBezTo>
                  <a:cubicBezTo>
                    <a:pt x="610368" y="69098"/>
                    <a:pt x="512479" y="40307"/>
                    <a:pt x="414589" y="40307"/>
                  </a:cubicBezTo>
                  <a:cubicBezTo>
                    <a:pt x="287909" y="40307"/>
                    <a:pt x="161229" y="115164"/>
                    <a:pt x="161229" y="264877"/>
                  </a:cubicBezTo>
                  <a:cubicBezTo>
                    <a:pt x="161229" y="333975"/>
                    <a:pt x="195778" y="397315"/>
                    <a:pt x="276393" y="397315"/>
                  </a:cubicBezTo>
                  <a:cubicBezTo>
                    <a:pt x="328217" y="397315"/>
                    <a:pt x="385798" y="351249"/>
                    <a:pt x="385798" y="293668"/>
                  </a:cubicBezTo>
                  <a:cubicBezTo>
                    <a:pt x="385798" y="247602"/>
                    <a:pt x="345491" y="213053"/>
                    <a:pt x="310942" y="213053"/>
                  </a:cubicBezTo>
                  <a:cubicBezTo>
                    <a:pt x="293667" y="213053"/>
                    <a:pt x="253360" y="241844"/>
                    <a:pt x="253360" y="264877"/>
                  </a:cubicBezTo>
                  <a:lnTo>
                    <a:pt x="253360" y="287909"/>
                  </a:lnTo>
                  <a:cubicBezTo>
                    <a:pt x="259118" y="293668"/>
                    <a:pt x="253360" y="299426"/>
                    <a:pt x="264877" y="299426"/>
                  </a:cubicBezTo>
                  <a:cubicBezTo>
                    <a:pt x="282151" y="299426"/>
                    <a:pt x="305184" y="305184"/>
                    <a:pt x="305184" y="287909"/>
                  </a:cubicBezTo>
                  <a:cubicBezTo>
                    <a:pt x="305184" y="305184"/>
                    <a:pt x="282151" y="345491"/>
                    <a:pt x="264877" y="345491"/>
                  </a:cubicBezTo>
                  <a:cubicBezTo>
                    <a:pt x="224569" y="345491"/>
                    <a:pt x="224569" y="264877"/>
                    <a:pt x="224569" y="259118"/>
                  </a:cubicBezTo>
                  <a:cubicBezTo>
                    <a:pt x="224569" y="201537"/>
                    <a:pt x="253360" y="172746"/>
                    <a:pt x="310942" y="172746"/>
                  </a:cubicBezTo>
                  <a:cubicBezTo>
                    <a:pt x="380040" y="172746"/>
                    <a:pt x="420348" y="241844"/>
                    <a:pt x="420348" y="282151"/>
                  </a:cubicBezTo>
                  <a:cubicBezTo>
                    <a:pt x="420348" y="374282"/>
                    <a:pt x="333975" y="420348"/>
                    <a:pt x="264877" y="420348"/>
                  </a:cubicBezTo>
                  <a:cubicBezTo>
                    <a:pt x="166987" y="420348"/>
                    <a:pt x="149713" y="339733"/>
                    <a:pt x="149713" y="282151"/>
                  </a:cubicBezTo>
                  <a:cubicBezTo>
                    <a:pt x="149713" y="264877"/>
                    <a:pt x="166987" y="184262"/>
                    <a:pt x="178504" y="126680"/>
                  </a:cubicBezTo>
                  <a:cubicBezTo>
                    <a:pt x="57582" y="207295"/>
                    <a:pt x="34549" y="299426"/>
                    <a:pt x="34549" y="397315"/>
                  </a:cubicBezTo>
                  <a:cubicBezTo>
                    <a:pt x="34549" y="460655"/>
                    <a:pt x="51824" y="644917"/>
                    <a:pt x="161229" y="644917"/>
                  </a:cubicBezTo>
                  <a:cubicBezTo>
                    <a:pt x="195778" y="644917"/>
                    <a:pt x="236086" y="621884"/>
                    <a:pt x="236086" y="593093"/>
                  </a:cubicBezTo>
                  <a:cubicBezTo>
                    <a:pt x="236086" y="575819"/>
                    <a:pt x="218811" y="547028"/>
                    <a:pt x="207295" y="547028"/>
                  </a:cubicBezTo>
                  <a:cubicBezTo>
                    <a:pt x="190020" y="547028"/>
                    <a:pt x="178504" y="564302"/>
                    <a:pt x="161229" y="581577"/>
                  </a:cubicBezTo>
                  <a:lnTo>
                    <a:pt x="143955" y="581577"/>
                  </a:lnTo>
                  <a:cubicBezTo>
                    <a:pt x="143955" y="570060"/>
                    <a:pt x="138196" y="564302"/>
                    <a:pt x="138196" y="547028"/>
                  </a:cubicBezTo>
                  <a:cubicBezTo>
                    <a:pt x="138196" y="506720"/>
                    <a:pt x="166987" y="512479"/>
                    <a:pt x="178504" y="512479"/>
                  </a:cubicBezTo>
                  <a:cubicBezTo>
                    <a:pt x="230327" y="512479"/>
                    <a:pt x="276393" y="558544"/>
                    <a:pt x="276393" y="598851"/>
                  </a:cubicBezTo>
                  <a:cubicBezTo>
                    <a:pt x="276393" y="667950"/>
                    <a:pt x="201536" y="685224"/>
                    <a:pt x="166987" y="685224"/>
                  </a:cubicBezTo>
                  <a:cubicBezTo>
                    <a:pt x="23033" y="685224"/>
                    <a:pt x="0" y="506720"/>
                    <a:pt x="0" y="431864"/>
                  </a:cubicBezTo>
                  <a:cubicBezTo>
                    <a:pt x="0" y="184262"/>
                    <a:pt x="230327" y="0"/>
                    <a:pt x="460655" y="0"/>
                  </a:cubicBezTo>
                  <a:close/>
                </a:path>
              </a:pathLst>
            </a:custGeom>
            <a:gradFill>
              <a:gsLst>
                <a:gs pos="0">
                  <a:srgbClr val="BAD496">
                    <a:alpha val="64000"/>
                  </a:srgbClr>
                </a:gs>
                <a:gs pos="83000">
                  <a:srgbClr val="BAD496">
                    <a:alpha val="0"/>
                  </a:srgbClr>
                </a:gs>
              </a:gsLst>
              <a:lin ang="0" scaled="1"/>
            </a:gradFill>
            <a:ln w="575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D6C3D15-AD68-1894-066A-8B6B54D265D4}"/>
                </a:ext>
              </a:extLst>
            </p:cNvPr>
            <p:cNvSpPr txBox="1"/>
            <p:nvPr/>
          </p:nvSpPr>
          <p:spPr>
            <a:xfrm>
              <a:off x="2682658" y="2660177"/>
              <a:ext cx="225468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阿里妈妈东方大楷" pitchFamily="2" charset="-122"/>
                  <a:ea typeface="阿里妈妈东方大楷" pitchFamily="2" charset="-122"/>
                </a:rPr>
                <a:t>添加标题文本</a:t>
              </a: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798F35F0-EAEC-4FAB-BCA3-1B6A9AE270C5}"/>
              </a:ext>
            </a:extLst>
          </p:cNvPr>
          <p:cNvSpPr txBox="1"/>
          <p:nvPr/>
        </p:nvSpPr>
        <p:spPr>
          <a:xfrm>
            <a:off x="5892755" y="3389009"/>
            <a:ext cx="4846177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722141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>
            <a:extLst>
              <a:ext uri="{FF2B5EF4-FFF2-40B4-BE49-F238E27FC236}">
                <a16:creationId xmlns:a16="http://schemas.microsoft.com/office/drawing/2014/main" id="{F36F9652-32E8-5368-5A17-32184EDD387B}"/>
              </a:ext>
            </a:extLst>
          </p:cNvPr>
          <p:cNvGrpSpPr/>
          <p:nvPr/>
        </p:nvGrpSpPr>
        <p:grpSpPr>
          <a:xfrm>
            <a:off x="188431" y="226363"/>
            <a:ext cx="3696464" cy="552276"/>
            <a:chOff x="2067984" y="2629654"/>
            <a:chExt cx="3696464" cy="552276"/>
          </a:xfrm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2644235-97FA-7BF2-5259-E8B5EA89D116}"/>
                </a:ext>
              </a:extLst>
            </p:cNvPr>
            <p:cNvSpPr/>
            <p:nvPr/>
          </p:nvSpPr>
          <p:spPr>
            <a:xfrm rot="10328665" flipH="1">
              <a:off x="2067984" y="2650891"/>
              <a:ext cx="636294" cy="531039"/>
            </a:xfrm>
            <a:custGeom>
              <a:avLst/>
              <a:gdLst>
                <a:gd name="connsiteX0" fmla="*/ 460655 w 754322"/>
                <a:gd name="connsiteY0" fmla="*/ 0 h 685224"/>
                <a:gd name="connsiteX1" fmla="*/ 754322 w 754322"/>
                <a:gd name="connsiteY1" fmla="*/ 138196 h 685224"/>
                <a:gd name="connsiteX2" fmla="*/ 685224 w 754322"/>
                <a:gd name="connsiteY2" fmla="*/ 190020 h 685224"/>
                <a:gd name="connsiteX3" fmla="*/ 414589 w 754322"/>
                <a:gd name="connsiteY3" fmla="*/ 40307 h 685224"/>
                <a:gd name="connsiteX4" fmla="*/ 161229 w 754322"/>
                <a:gd name="connsiteY4" fmla="*/ 264877 h 685224"/>
                <a:gd name="connsiteX5" fmla="*/ 276393 w 754322"/>
                <a:gd name="connsiteY5" fmla="*/ 397315 h 685224"/>
                <a:gd name="connsiteX6" fmla="*/ 385798 w 754322"/>
                <a:gd name="connsiteY6" fmla="*/ 293668 h 685224"/>
                <a:gd name="connsiteX7" fmla="*/ 310942 w 754322"/>
                <a:gd name="connsiteY7" fmla="*/ 213053 h 685224"/>
                <a:gd name="connsiteX8" fmla="*/ 253360 w 754322"/>
                <a:gd name="connsiteY8" fmla="*/ 264877 h 685224"/>
                <a:gd name="connsiteX9" fmla="*/ 253360 w 754322"/>
                <a:gd name="connsiteY9" fmla="*/ 287909 h 685224"/>
                <a:gd name="connsiteX10" fmla="*/ 264877 w 754322"/>
                <a:gd name="connsiteY10" fmla="*/ 299426 h 685224"/>
                <a:gd name="connsiteX11" fmla="*/ 305184 w 754322"/>
                <a:gd name="connsiteY11" fmla="*/ 287909 h 685224"/>
                <a:gd name="connsiteX12" fmla="*/ 264877 w 754322"/>
                <a:gd name="connsiteY12" fmla="*/ 345491 h 685224"/>
                <a:gd name="connsiteX13" fmla="*/ 224569 w 754322"/>
                <a:gd name="connsiteY13" fmla="*/ 259118 h 685224"/>
                <a:gd name="connsiteX14" fmla="*/ 310942 w 754322"/>
                <a:gd name="connsiteY14" fmla="*/ 172746 h 685224"/>
                <a:gd name="connsiteX15" fmla="*/ 420348 w 754322"/>
                <a:gd name="connsiteY15" fmla="*/ 282151 h 685224"/>
                <a:gd name="connsiteX16" fmla="*/ 264877 w 754322"/>
                <a:gd name="connsiteY16" fmla="*/ 420348 h 685224"/>
                <a:gd name="connsiteX17" fmla="*/ 149713 w 754322"/>
                <a:gd name="connsiteY17" fmla="*/ 282151 h 685224"/>
                <a:gd name="connsiteX18" fmla="*/ 178504 w 754322"/>
                <a:gd name="connsiteY18" fmla="*/ 126680 h 685224"/>
                <a:gd name="connsiteX19" fmla="*/ 34549 w 754322"/>
                <a:gd name="connsiteY19" fmla="*/ 397315 h 685224"/>
                <a:gd name="connsiteX20" fmla="*/ 161229 w 754322"/>
                <a:gd name="connsiteY20" fmla="*/ 644917 h 685224"/>
                <a:gd name="connsiteX21" fmla="*/ 236086 w 754322"/>
                <a:gd name="connsiteY21" fmla="*/ 593093 h 685224"/>
                <a:gd name="connsiteX22" fmla="*/ 207295 w 754322"/>
                <a:gd name="connsiteY22" fmla="*/ 547028 h 685224"/>
                <a:gd name="connsiteX23" fmla="*/ 161229 w 754322"/>
                <a:gd name="connsiteY23" fmla="*/ 581577 h 685224"/>
                <a:gd name="connsiteX24" fmla="*/ 143955 w 754322"/>
                <a:gd name="connsiteY24" fmla="*/ 581577 h 685224"/>
                <a:gd name="connsiteX25" fmla="*/ 138196 w 754322"/>
                <a:gd name="connsiteY25" fmla="*/ 547028 h 685224"/>
                <a:gd name="connsiteX26" fmla="*/ 178504 w 754322"/>
                <a:gd name="connsiteY26" fmla="*/ 512479 h 685224"/>
                <a:gd name="connsiteX27" fmla="*/ 276393 w 754322"/>
                <a:gd name="connsiteY27" fmla="*/ 598851 h 685224"/>
                <a:gd name="connsiteX28" fmla="*/ 166987 w 754322"/>
                <a:gd name="connsiteY28" fmla="*/ 685224 h 685224"/>
                <a:gd name="connsiteX29" fmla="*/ 0 w 754322"/>
                <a:gd name="connsiteY29" fmla="*/ 431864 h 685224"/>
                <a:gd name="connsiteX30" fmla="*/ 460655 w 754322"/>
                <a:gd name="connsiteY30" fmla="*/ 0 h 685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54322" h="685224">
                  <a:moveTo>
                    <a:pt x="460655" y="0"/>
                  </a:moveTo>
                  <a:cubicBezTo>
                    <a:pt x="547028" y="0"/>
                    <a:pt x="673708" y="34549"/>
                    <a:pt x="754322" y="138196"/>
                  </a:cubicBezTo>
                  <a:cubicBezTo>
                    <a:pt x="737048" y="161229"/>
                    <a:pt x="708257" y="178504"/>
                    <a:pt x="685224" y="190020"/>
                  </a:cubicBezTo>
                  <a:cubicBezTo>
                    <a:pt x="610368" y="69098"/>
                    <a:pt x="512479" y="40307"/>
                    <a:pt x="414589" y="40307"/>
                  </a:cubicBezTo>
                  <a:cubicBezTo>
                    <a:pt x="287909" y="40307"/>
                    <a:pt x="161229" y="115164"/>
                    <a:pt x="161229" y="264877"/>
                  </a:cubicBezTo>
                  <a:cubicBezTo>
                    <a:pt x="161229" y="333975"/>
                    <a:pt x="195778" y="397315"/>
                    <a:pt x="276393" y="397315"/>
                  </a:cubicBezTo>
                  <a:cubicBezTo>
                    <a:pt x="328217" y="397315"/>
                    <a:pt x="385798" y="351249"/>
                    <a:pt x="385798" y="293668"/>
                  </a:cubicBezTo>
                  <a:cubicBezTo>
                    <a:pt x="385798" y="247602"/>
                    <a:pt x="345491" y="213053"/>
                    <a:pt x="310942" y="213053"/>
                  </a:cubicBezTo>
                  <a:cubicBezTo>
                    <a:pt x="293667" y="213053"/>
                    <a:pt x="253360" y="241844"/>
                    <a:pt x="253360" y="264877"/>
                  </a:cubicBezTo>
                  <a:lnTo>
                    <a:pt x="253360" y="287909"/>
                  </a:lnTo>
                  <a:cubicBezTo>
                    <a:pt x="259118" y="293668"/>
                    <a:pt x="253360" y="299426"/>
                    <a:pt x="264877" y="299426"/>
                  </a:cubicBezTo>
                  <a:cubicBezTo>
                    <a:pt x="282151" y="299426"/>
                    <a:pt x="305184" y="305184"/>
                    <a:pt x="305184" y="287909"/>
                  </a:cubicBezTo>
                  <a:cubicBezTo>
                    <a:pt x="305184" y="305184"/>
                    <a:pt x="282151" y="345491"/>
                    <a:pt x="264877" y="345491"/>
                  </a:cubicBezTo>
                  <a:cubicBezTo>
                    <a:pt x="224569" y="345491"/>
                    <a:pt x="224569" y="264877"/>
                    <a:pt x="224569" y="259118"/>
                  </a:cubicBezTo>
                  <a:cubicBezTo>
                    <a:pt x="224569" y="201537"/>
                    <a:pt x="253360" y="172746"/>
                    <a:pt x="310942" y="172746"/>
                  </a:cubicBezTo>
                  <a:cubicBezTo>
                    <a:pt x="380040" y="172746"/>
                    <a:pt x="420348" y="241844"/>
                    <a:pt x="420348" y="282151"/>
                  </a:cubicBezTo>
                  <a:cubicBezTo>
                    <a:pt x="420348" y="374282"/>
                    <a:pt x="333975" y="420348"/>
                    <a:pt x="264877" y="420348"/>
                  </a:cubicBezTo>
                  <a:cubicBezTo>
                    <a:pt x="166987" y="420348"/>
                    <a:pt x="149713" y="339733"/>
                    <a:pt x="149713" y="282151"/>
                  </a:cubicBezTo>
                  <a:cubicBezTo>
                    <a:pt x="149713" y="264877"/>
                    <a:pt x="166987" y="184262"/>
                    <a:pt x="178504" y="126680"/>
                  </a:cubicBezTo>
                  <a:cubicBezTo>
                    <a:pt x="57582" y="207295"/>
                    <a:pt x="34549" y="299426"/>
                    <a:pt x="34549" y="397315"/>
                  </a:cubicBezTo>
                  <a:cubicBezTo>
                    <a:pt x="34549" y="460655"/>
                    <a:pt x="51824" y="644917"/>
                    <a:pt x="161229" y="644917"/>
                  </a:cubicBezTo>
                  <a:cubicBezTo>
                    <a:pt x="195778" y="644917"/>
                    <a:pt x="236086" y="621884"/>
                    <a:pt x="236086" y="593093"/>
                  </a:cubicBezTo>
                  <a:cubicBezTo>
                    <a:pt x="236086" y="575819"/>
                    <a:pt x="218811" y="547028"/>
                    <a:pt x="207295" y="547028"/>
                  </a:cubicBezTo>
                  <a:cubicBezTo>
                    <a:pt x="190020" y="547028"/>
                    <a:pt x="178504" y="564302"/>
                    <a:pt x="161229" y="581577"/>
                  </a:cubicBezTo>
                  <a:lnTo>
                    <a:pt x="143955" y="581577"/>
                  </a:lnTo>
                  <a:cubicBezTo>
                    <a:pt x="143955" y="570060"/>
                    <a:pt x="138196" y="564302"/>
                    <a:pt x="138196" y="547028"/>
                  </a:cubicBezTo>
                  <a:cubicBezTo>
                    <a:pt x="138196" y="506720"/>
                    <a:pt x="166987" y="512479"/>
                    <a:pt x="178504" y="512479"/>
                  </a:cubicBezTo>
                  <a:cubicBezTo>
                    <a:pt x="230327" y="512479"/>
                    <a:pt x="276393" y="558544"/>
                    <a:pt x="276393" y="598851"/>
                  </a:cubicBezTo>
                  <a:cubicBezTo>
                    <a:pt x="276393" y="667950"/>
                    <a:pt x="201536" y="685224"/>
                    <a:pt x="166987" y="685224"/>
                  </a:cubicBezTo>
                  <a:cubicBezTo>
                    <a:pt x="23033" y="685224"/>
                    <a:pt x="0" y="506720"/>
                    <a:pt x="0" y="431864"/>
                  </a:cubicBezTo>
                  <a:cubicBezTo>
                    <a:pt x="0" y="184262"/>
                    <a:pt x="230327" y="0"/>
                    <a:pt x="460655" y="0"/>
                  </a:cubicBezTo>
                  <a:close/>
                </a:path>
              </a:pathLst>
            </a:custGeom>
            <a:gradFill>
              <a:gsLst>
                <a:gs pos="0">
                  <a:srgbClr val="BAD496">
                    <a:alpha val="64000"/>
                  </a:srgbClr>
                </a:gs>
                <a:gs pos="83000">
                  <a:srgbClr val="BAD496">
                    <a:alpha val="0"/>
                  </a:srgbClr>
                </a:gs>
              </a:gsLst>
              <a:lin ang="0" scaled="1"/>
            </a:gradFill>
            <a:ln w="575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rgbClr val="263238"/>
                </a:solidFill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555CA7E8-05A7-0134-DE2B-C0C2C31DE9DC}"/>
                </a:ext>
              </a:extLst>
            </p:cNvPr>
            <p:cNvSpPr txBox="1"/>
            <p:nvPr/>
          </p:nvSpPr>
          <p:spPr>
            <a:xfrm>
              <a:off x="3509765" y="2629654"/>
              <a:ext cx="225468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799B69"/>
                  </a:solidFill>
                  <a:latin typeface="阿里妈妈东方大楷" pitchFamily="2" charset="-122"/>
                  <a:ea typeface="阿里妈妈东方大楷" pitchFamily="2" charset="-122"/>
                </a:rPr>
                <a:t>添加标题文本</a:t>
              </a: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4B968E8C-2008-98E2-80EE-6F7F03B1C5CA}"/>
              </a:ext>
            </a:extLst>
          </p:cNvPr>
          <p:cNvSpPr txBox="1"/>
          <p:nvPr/>
        </p:nvSpPr>
        <p:spPr>
          <a:xfrm>
            <a:off x="892669" y="201106"/>
            <a:ext cx="8098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rgbClr val="799B69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3600" b="1" dirty="0">
              <a:solidFill>
                <a:srgbClr val="799B69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" name="同心圆 6">
            <a:extLst>
              <a:ext uri="{FF2B5EF4-FFF2-40B4-BE49-F238E27FC236}">
                <a16:creationId xmlns:a16="http://schemas.microsoft.com/office/drawing/2014/main" id="{20BAD8EE-A52F-92F0-A24F-369EBD645AB1}"/>
              </a:ext>
            </a:extLst>
          </p:cNvPr>
          <p:cNvSpPr/>
          <p:nvPr/>
        </p:nvSpPr>
        <p:spPr>
          <a:xfrm>
            <a:off x="4187031" y="2120067"/>
            <a:ext cx="3817937" cy="3817937"/>
          </a:xfrm>
          <a:prstGeom prst="donut">
            <a:avLst>
              <a:gd name="adj" fmla="val 7621"/>
            </a:avLst>
          </a:prstGeom>
          <a:solidFill>
            <a:schemeClr val="bg1"/>
          </a:solidFill>
          <a:ln w="12700" cap="flat">
            <a:solidFill>
              <a:srgbClr val="82A371"/>
            </a:solidFill>
            <a:prstDash val="solid"/>
            <a:miter/>
          </a:ln>
          <a:effectLst>
            <a:outerShdw dist="63500" dir="5400000" algn="t" rotWithShape="0">
              <a:srgbClr val="799B69">
                <a:alpha val="4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HK" altLang="en-US" b="1" dirty="0">
              <a:solidFill>
                <a:srgbClr val="263238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5A106D30-F2D3-EADD-930F-6A45EFE9786A}"/>
              </a:ext>
            </a:extLst>
          </p:cNvPr>
          <p:cNvSpPr/>
          <p:nvPr/>
        </p:nvSpPr>
        <p:spPr>
          <a:xfrm>
            <a:off x="5516334" y="1710378"/>
            <a:ext cx="1159329" cy="1159329"/>
          </a:xfrm>
          <a:prstGeom prst="ellipse">
            <a:avLst/>
          </a:prstGeom>
          <a:solidFill>
            <a:srgbClr val="799B69"/>
          </a:solidFill>
          <a:ln w="12700" cap="flat">
            <a:solidFill>
              <a:schemeClr val="bg1"/>
            </a:solidFill>
            <a:prstDash val="solid"/>
            <a:miter/>
          </a:ln>
          <a:effectLst>
            <a:outerShdw dist="63500" dir="5400000" algn="t" rotWithShape="0">
              <a:srgbClr val="799B69">
                <a:alpha val="4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400" b="1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1</a:t>
            </a:r>
            <a:endParaRPr lang="zh-HK" altLang="en-US" sz="4400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D63D32EF-DA52-2BD6-DB93-C70510BC76AA}"/>
              </a:ext>
            </a:extLst>
          </p:cNvPr>
          <p:cNvSpPr/>
          <p:nvPr/>
        </p:nvSpPr>
        <p:spPr>
          <a:xfrm>
            <a:off x="4266352" y="4778675"/>
            <a:ext cx="1159329" cy="1159329"/>
          </a:xfrm>
          <a:prstGeom prst="ellipse">
            <a:avLst/>
          </a:prstGeom>
          <a:solidFill>
            <a:srgbClr val="BAD496"/>
          </a:solidFill>
          <a:ln w="12700" cap="flat">
            <a:solidFill>
              <a:schemeClr val="bg1"/>
            </a:solidFill>
            <a:prstDash val="solid"/>
            <a:miter/>
          </a:ln>
          <a:effectLst>
            <a:outerShdw dist="63500" dir="5400000" algn="t" rotWithShape="0">
              <a:srgbClr val="799B69">
                <a:alpha val="4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400" b="1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2</a:t>
            </a:r>
            <a:endParaRPr lang="zh-HK" altLang="en-US" sz="4400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915A5DDC-83D9-1ECD-9CB3-EFBC884E4713}"/>
              </a:ext>
            </a:extLst>
          </p:cNvPr>
          <p:cNvSpPr/>
          <p:nvPr/>
        </p:nvSpPr>
        <p:spPr>
          <a:xfrm>
            <a:off x="6690404" y="4778675"/>
            <a:ext cx="1159329" cy="1159329"/>
          </a:xfrm>
          <a:prstGeom prst="ellipse">
            <a:avLst/>
          </a:prstGeom>
          <a:solidFill>
            <a:srgbClr val="E0E0E0"/>
          </a:solidFill>
          <a:ln w="12700" cap="flat">
            <a:solidFill>
              <a:schemeClr val="bg1"/>
            </a:solidFill>
            <a:prstDash val="solid"/>
            <a:miter/>
          </a:ln>
          <a:effectLst>
            <a:outerShdw dist="63500" dir="5400000" algn="t" rotWithShape="0">
              <a:srgbClr val="799B69">
                <a:alpha val="4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400" b="1">
                <a:solidFill>
                  <a:srgbClr val="263238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3</a:t>
            </a:r>
            <a:endParaRPr lang="zh-HK" altLang="en-US" sz="4400" b="1" dirty="0">
              <a:solidFill>
                <a:srgbClr val="263238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DB45B538-3D35-790F-2895-0CAA6C30080B}"/>
              </a:ext>
            </a:extLst>
          </p:cNvPr>
          <p:cNvSpPr/>
          <p:nvPr/>
        </p:nvSpPr>
        <p:spPr>
          <a:xfrm>
            <a:off x="5254169" y="3187204"/>
            <a:ext cx="1683660" cy="1683662"/>
          </a:xfrm>
          <a:prstGeom prst="ellipse">
            <a:avLst/>
          </a:prstGeom>
          <a:solidFill>
            <a:srgbClr val="2632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/>
              <a:t>标题</a:t>
            </a:r>
            <a:endParaRPr lang="zh-HK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211721FA-D9A1-C3B7-F78A-0FDC27E30C28}"/>
              </a:ext>
            </a:extLst>
          </p:cNvPr>
          <p:cNvGrpSpPr/>
          <p:nvPr/>
        </p:nvGrpSpPr>
        <p:grpSpPr>
          <a:xfrm>
            <a:off x="7054317" y="1498920"/>
            <a:ext cx="2859096" cy="791122"/>
            <a:chOff x="-94764" y="1931934"/>
            <a:chExt cx="2859096" cy="79112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74DEFA9-7FA0-037E-E407-1502BE006C2C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29D98C5-0132-1A82-70BE-B95790B75F7A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5A9CC6C-19A0-2DFC-012E-883D20EAB390}"/>
              </a:ext>
            </a:extLst>
          </p:cNvPr>
          <p:cNvGrpSpPr/>
          <p:nvPr/>
        </p:nvGrpSpPr>
        <p:grpSpPr>
          <a:xfrm>
            <a:off x="1124318" y="4778675"/>
            <a:ext cx="2961065" cy="816522"/>
            <a:chOff x="283598" y="1906534"/>
            <a:chExt cx="2961065" cy="81652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B508E39-007E-C114-6B01-89AEA6F9503F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CDDD45E-CD78-F241-8D91-A7798C4EFF44}"/>
                </a:ext>
              </a:extLst>
            </p:cNvPr>
            <p:cNvSpPr txBox="1"/>
            <p:nvPr/>
          </p:nvSpPr>
          <p:spPr>
            <a:xfrm>
              <a:off x="100909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62F8C5D-2991-6C66-D9BA-12702D854350}"/>
              </a:ext>
            </a:extLst>
          </p:cNvPr>
          <p:cNvGrpSpPr/>
          <p:nvPr/>
        </p:nvGrpSpPr>
        <p:grpSpPr>
          <a:xfrm>
            <a:off x="8183393" y="4962778"/>
            <a:ext cx="2859096" cy="791122"/>
            <a:chOff x="-94764" y="1931934"/>
            <a:chExt cx="2859096" cy="7911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35CA7B5B-7A8B-AD3B-6C47-B0F50AD642B2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015E5DE-4F51-146F-4F2D-4946C7DFB279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59333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>
            <a:extLst>
              <a:ext uri="{FF2B5EF4-FFF2-40B4-BE49-F238E27FC236}">
                <a16:creationId xmlns:a16="http://schemas.microsoft.com/office/drawing/2014/main" id="{11FB876C-717B-1AC4-D7BD-12A9052370DE}"/>
              </a:ext>
            </a:extLst>
          </p:cNvPr>
          <p:cNvSpPr txBox="1"/>
          <p:nvPr/>
        </p:nvSpPr>
        <p:spPr>
          <a:xfrm>
            <a:off x="9686077" y="379496"/>
            <a:ext cx="188064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>
                <a:solidFill>
                  <a:srgbClr val="799B69"/>
                </a:solidFill>
                <a:latin typeface="阿里妈妈东方大楷" pitchFamily="2" charset="-122"/>
                <a:ea typeface="阿里妈妈东方大楷" pitchFamily="2" charset="-122"/>
              </a:rPr>
              <a:t>目录</a:t>
            </a:r>
          </a:p>
        </p:txBody>
      </p:sp>
      <p:pic>
        <p:nvPicPr>
          <p:cNvPr id="68" name="图片 67" descr="D:\51PPT模板网\51pptmoban.com\图片001.jpg">
            <a:extLst>
              <a:ext uri="{FF2B5EF4-FFF2-40B4-BE49-F238E27FC236}">
                <a16:creationId xmlns:a16="http://schemas.microsoft.com/office/drawing/2014/main" id="{620CA98A-01AA-1086-B007-A4B1B701EB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839340">
            <a:off x="8841370" y="728551"/>
            <a:ext cx="934594" cy="10324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079223A-63E8-912B-FF43-8D7E1C66B7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Diffused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667" t="64259"/>
          <a:stretch>
            <a:fillRect/>
          </a:stretch>
        </p:blipFill>
        <p:spPr>
          <a:xfrm>
            <a:off x="0" y="0"/>
            <a:ext cx="4343400" cy="2451100"/>
          </a:xfrm>
          <a:custGeom>
            <a:avLst/>
            <a:gdLst>
              <a:gd name="connsiteX0" fmla="*/ 0 w 4343400"/>
              <a:gd name="connsiteY0" fmla="*/ 0 h 2451100"/>
              <a:gd name="connsiteX1" fmla="*/ 4343400 w 4343400"/>
              <a:gd name="connsiteY1" fmla="*/ 0 h 2451100"/>
              <a:gd name="connsiteX2" fmla="*/ 4343400 w 4343400"/>
              <a:gd name="connsiteY2" fmla="*/ 2451100 h 2451100"/>
              <a:gd name="connsiteX3" fmla="*/ 0 w 4343400"/>
              <a:gd name="connsiteY3" fmla="*/ 2451100 h 245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43400" h="2451100">
                <a:moveTo>
                  <a:pt x="0" y="0"/>
                </a:moveTo>
                <a:lnTo>
                  <a:pt x="4343400" y="0"/>
                </a:lnTo>
                <a:lnTo>
                  <a:pt x="4343400" y="2451100"/>
                </a:lnTo>
                <a:lnTo>
                  <a:pt x="0" y="2451100"/>
                </a:lnTo>
                <a:close/>
              </a:path>
            </a:pathLst>
          </a:cu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21ABB5A7-EC0D-2D17-54CC-F3BB949020A6}"/>
              </a:ext>
            </a:extLst>
          </p:cNvPr>
          <p:cNvGrpSpPr/>
          <p:nvPr/>
        </p:nvGrpSpPr>
        <p:grpSpPr>
          <a:xfrm>
            <a:off x="4953895" y="4406900"/>
            <a:ext cx="7238105" cy="2451100"/>
            <a:chOff x="4953895" y="4406900"/>
            <a:chExt cx="7238105" cy="245110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0826ECDA-19DF-9DB7-CEDE-17DA16E1AD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GlowDiffused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480" t="925" r="33148" b="63334"/>
            <a:stretch/>
          </p:blipFill>
          <p:spPr>
            <a:xfrm>
              <a:off x="7505699" y="4406900"/>
              <a:ext cx="4686301" cy="2451100"/>
            </a:xfrm>
            <a:custGeom>
              <a:avLst/>
              <a:gdLst>
                <a:gd name="connsiteX0" fmla="*/ 0 w 4343400"/>
                <a:gd name="connsiteY0" fmla="*/ 0 h 2451100"/>
                <a:gd name="connsiteX1" fmla="*/ 4343400 w 4343400"/>
                <a:gd name="connsiteY1" fmla="*/ 0 h 2451100"/>
                <a:gd name="connsiteX2" fmla="*/ 4343400 w 4343400"/>
                <a:gd name="connsiteY2" fmla="*/ 2451100 h 2451100"/>
                <a:gd name="connsiteX3" fmla="*/ 0 w 4343400"/>
                <a:gd name="connsiteY3" fmla="*/ 2451100 h 245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3400" h="2451100">
                  <a:moveTo>
                    <a:pt x="0" y="0"/>
                  </a:moveTo>
                  <a:lnTo>
                    <a:pt x="4343400" y="0"/>
                  </a:lnTo>
                  <a:lnTo>
                    <a:pt x="4343400" y="2451100"/>
                  </a:lnTo>
                  <a:lnTo>
                    <a:pt x="0" y="2451100"/>
                  </a:lnTo>
                  <a:close/>
                </a:path>
              </a:pathLst>
            </a:cu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730EFEA9-D713-A652-6BFD-C122964C1C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GlowDiffused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67" t="76784"/>
            <a:stretch>
              <a:fillRect/>
            </a:stretch>
          </p:blipFill>
          <p:spPr>
            <a:xfrm rot="10800000">
              <a:off x="4953895" y="5718798"/>
              <a:ext cx="3107716" cy="1139202"/>
            </a:xfrm>
            <a:custGeom>
              <a:avLst/>
              <a:gdLst>
                <a:gd name="connsiteX0" fmla="*/ 3107716 w 3107716"/>
                <a:gd name="connsiteY0" fmla="*/ 1139202 h 1139202"/>
                <a:gd name="connsiteX1" fmla="*/ 0 w 3107716"/>
                <a:gd name="connsiteY1" fmla="*/ 1139202 h 1139202"/>
                <a:gd name="connsiteX2" fmla="*/ 0 w 3107716"/>
                <a:gd name="connsiteY2" fmla="*/ 0 h 1139202"/>
                <a:gd name="connsiteX3" fmla="*/ 3107716 w 3107716"/>
                <a:gd name="connsiteY3" fmla="*/ 0 h 1139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07716" h="1139202">
                  <a:moveTo>
                    <a:pt x="3107716" y="1139202"/>
                  </a:moveTo>
                  <a:lnTo>
                    <a:pt x="0" y="1139202"/>
                  </a:lnTo>
                  <a:lnTo>
                    <a:pt x="0" y="0"/>
                  </a:lnTo>
                  <a:lnTo>
                    <a:pt x="3107716" y="0"/>
                  </a:lnTo>
                  <a:close/>
                </a:path>
              </a:pathLst>
            </a:custGeom>
          </p:spPr>
        </p:pic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2B6D8769-B6C3-C104-B9EC-44CD5C6E6854}"/>
              </a:ext>
            </a:extLst>
          </p:cNvPr>
          <p:cNvGrpSpPr/>
          <p:nvPr/>
        </p:nvGrpSpPr>
        <p:grpSpPr>
          <a:xfrm>
            <a:off x="1879553" y="2451100"/>
            <a:ext cx="3860894" cy="622252"/>
            <a:chOff x="1879553" y="2609899"/>
            <a:chExt cx="3860894" cy="622252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AE459612-C3F7-1B4B-FE99-F24590631B30}"/>
                </a:ext>
              </a:extLst>
            </p:cNvPr>
            <p:cNvSpPr/>
            <p:nvPr/>
          </p:nvSpPr>
          <p:spPr>
            <a:xfrm>
              <a:off x="1879553" y="2609899"/>
              <a:ext cx="3860894" cy="622252"/>
            </a:xfrm>
            <a:prstGeom prst="roundRect">
              <a:avLst>
                <a:gd name="adj" fmla="val 27549"/>
              </a:avLst>
            </a:prstGeom>
            <a:solidFill>
              <a:srgbClr val="799B69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E26BE7A5-3CDC-064B-C005-1DB194D92F63}"/>
                </a:ext>
              </a:extLst>
            </p:cNvPr>
            <p:cNvSpPr/>
            <p:nvPr/>
          </p:nvSpPr>
          <p:spPr>
            <a:xfrm rot="10328665" flipH="1">
              <a:off x="2067984" y="2650891"/>
              <a:ext cx="636294" cy="531039"/>
            </a:xfrm>
            <a:custGeom>
              <a:avLst/>
              <a:gdLst>
                <a:gd name="connsiteX0" fmla="*/ 460655 w 754322"/>
                <a:gd name="connsiteY0" fmla="*/ 0 h 685224"/>
                <a:gd name="connsiteX1" fmla="*/ 754322 w 754322"/>
                <a:gd name="connsiteY1" fmla="*/ 138196 h 685224"/>
                <a:gd name="connsiteX2" fmla="*/ 685224 w 754322"/>
                <a:gd name="connsiteY2" fmla="*/ 190020 h 685224"/>
                <a:gd name="connsiteX3" fmla="*/ 414589 w 754322"/>
                <a:gd name="connsiteY3" fmla="*/ 40307 h 685224"/>
                <a:gd name="connsiteX4" fmla="*/ 161229 w 754322"/>
                <a:gd name="connsiteY4" fmla="*/ 264877 h 685224"/>
                <a:gd name="connsiteX5" fmla="*/ 276393 w 754322"/>
                <a:gd name="connsiteY5" fmla="*/ 397315 h 685224"/>
                <a:gd name="connsiteX6" fmla="*/ 385798 w 754322"/>
                <a:gd name="connsiteY6" fmla="*/ 293668 h 685224"/>
                <a:gd name="connsiteX7" fmla="*/ 310942 w 754322"/>
                <a:gd name="connsiteY7" fmla="*/ 213053 h 685224"/>
                <a:gd name="connsiteX8" fmla="*/ 253360 w 754322"/>
                <a:gd name="connsiteY8" fmla="*/ 264877 h 685224"/>
                <a:gd name="connsiteX9" fmla="*/ 253360 w 754322"/>
                <a:gd name="connsiteY9" fmla="*/ 287909 h 685224"/>
                <a:gd name="connsiteX10" fmla="*/ 264877 w 754322"/>
                <a:gd name="connsiteY10" fmla="*/ 299426 h 685224"/>
                <a:gd name="connsiteX11" fmla="*/ 305184 w 754322"/>
                <a:gd name="connsiteY11" fmla="*/ 287909 h 685224"/>
                <a:gd name="connsiteX12" fmla="*/ 264877 w 754322"/>
                <a:gd name="connsiteY12" fmla="*/ 345491 h 685224"/>
                <a:gd name="connsiteX13" fmla="*/ 224569 w 754322"/>
                <a:gd name="connsiteY13" fmla="*/ 259118 h 685224"/>
                <a:gd name="connsiteX14" fmla="*/ 310942 w 754322"/>
                <a:gd name="connsiteY14" fmla="*/ 172746 h 685224"/>
                <a:gd name="connsiteX15" fmla="*/ 420348 w 754322"/>
                <a:gd name="connsiteY15" fmla="*/ 282151 h 685224"/>
                <a:gd name="connsiteX16" fmla="*/ 264877 w 754322"/>
                <a:gd name="connsiteY16" fmla="*/ 420348 h 685224"/>
                <a:gd name="connsiteX17" fmla="*/ 149713 w 754322"/>
                <a:gd name="connsiteY17" fmla="*/ 282151 h 685224"/>
                <a:gd name="connsiteX18" fmla="*/ 178504 w 754322"/>
                <a:gd name="connsiteY18" fmla="*/ 126680 h 685224"/>
                <a:gd name="connsiteX19" fmla="*/ 34549 w 754322"/>
                <a:gd name="connsiteY19" fmla="*/ 397315 h 685224"/>
                <a:gd name="connsiteX20" fmla="*/ 161229 w 754322"/>
                <a:gd name="connsiteY20" fmla="*/ 644917 h 685224"/>
                <a:gd name="connsiteX21" fmla="*/ 236086 w 754322"/>
                <a:gd name="connsiteY21" fmla="*/ 593093 h 685224"/>
                <a:gd name="connsiteX22" fmla="*/ 207295 w 754322"/>
                <a:gd name="connsiteY22" fmla="*/ 547028 h 685224"/>
                <a:gd name="connsiteX23" fmla="*/ 161229 w 754322"/>
                <a:gd name="connsiteY23" fmla="*/ 581577 h 685224"/>
                <a:gd name="connsiteX24" fmla="*/ 143955 w 754322"/>
                <a:gd name="connsiteY24" fmla="*/ 581577 h 685224"/>
                <a:gd name="connsiteX25" fmla="*/ 138196 w 754322"/>
                <a:gd name="connsiteY25" fmla="*/ 547028 h 685224"/>
                <a:gd name="connsiteX26" fmla="*/ 178504 w 754322"/>
                <a:gd name="connsiteY26" fmla="*/ 512479 h 685224"/>
                <a:gd name="connsiteX27" fmla="*/ 276393 w 754322"/>
                <a:gd name="connsiteY27" fmla="*/ 598851 h 685224"/>
                <a:gd name="connsiteX28" fmla="*/ 166987 w 754322"/>
                <a:gd name="connsiteY28" fmla="*/ 685224 h 685224"/>
                <a:gd name="connsiteX29" fmla="*/ 0 w 754322"/>
                <a:gd name="connsiteY29" fmla="*/ 431864 h 685224"/>
                <a:gd name="connsiteX30" fmla="*/ 460655 w 754322"/>
                <a:gd name="connsiteY30" fmla="*/ 0 h 685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54322" h="685224">
                  <a:moveTo>
                    <a:pt x="460655" y="0"/>
                  </a:moveTo>
                  <a:cubicBezTo>
                    <a:pt x="547028" y="0"/>
                    <a:pt x="673708" y="34549"/>
                    <a:pt x="754322" y="138196"/>
                  </a:cubicBezTo>
                  <a:cubicBezTo>
                    <a:pt x="737048" y="161229"/>
                    <a:pt x="708257" y="178504"/>
                    <a:pt x="685224" y="190020"/>
                  </a:cubicBezTo>
                  <a:cubicBezTo>
                    <a:pt x="610368" y="69098"/>
                    <a:pt x="512479" y="40307"/>
                    <a:pt x="414589" y="40307"/>
                  </a:cubicBezTo>
                  <a:cubicBezTo>
                    <a:pt x="287909" y="40307"/>
                    <a:pt x="161229" y="115164"/>
                    <a:pt x="161229" y="264877"/>
                  </a:cubicBezTo>
                  <a:cubicBezTo>
                    <a:pt x="161229" y="333975"/>
                    <a:pt x="195778" y="397315"/>
                    <a:pt x="276393" y="397315"/>
                  </a:cubicBezTo>
                  <a:cubicBezTo>
                    <a:pt x="328217" y="397315"/>
                    <a:pt x="385798" y="351249"/>
                    <a:pt x="385798" y="293668"/>
                  </a:cubicBezTo>
                  <a:cubicBezTo>
                    <a:pt x="385798" y="247602"/>
                    <a:pt x="345491" y="213053"/>
                    <a:pt x="310942" y="213053"/>
                  </a:cubicBezTo>
                  <a:cubicBezTo>
                    <a:pt x="293667" y="213053"/>
                    <a:pt x="253360" y="241844"/>
                    <a:pt x="253360" y="264877"/>
                  </a:cubicBezTo>
                  <a:lnTo>
                    <a:pt x="253360" y="287909"/>
                  </a:lnTo>
                  <a:cubicBezTo>
                    <a:pt x="259118" y="293668"/>
                    <a:pt x="253360" y="299426"/>
                    <a:pt x="264877" y="299426"/>
                  </a:cubicBezTo>
                  <a:cubicBezTo>
                    <a:pt x="282151" y="299426"/>
                    <a:pt x="305184" y="305184"/>
                    <a:pt x="305184" y="287909"/>
                  </a:cubicBezTo>
                  <a:cubicBezTo>
                    <a:pt x="305184" y="305184"/>
                    <a:pt x="282151" y="345491"/>
                    <a:pt x="264877" y="345491"/>
                  </a:cubicBezTo>
                  <a:cubicBezTo>
                    <a:pt x="224569" y="345491"/>
                    <a:pt x="224569" y="264877"/>
                    <a:pt x="224569" y="259118"/>
                  </a:cubicBezTo>
                  <a:cubicBezTo>
                    <a:pt x="224569" y="201537"/>
                    <a:pt x="253360" y="172746"/>
                    <a:pt x="310942" y="172746"/>
                  </a:cubicBezTo>
                  <a:cubicBezTo>
                    <a:pt x="380040" y="172746"/>
                    <a:pt x="420348" y="241844"/>
                    <a:pt x="420348" y="282151"/>
                  </a:cubicBezTo>
                  <a:cubicBezTo>
                    <a:pt x="420348" y="374282"/>
                    <a:pt x="333975" y="420348"/>
                    <a:pt x="264877" y="420348"/>
                  </a:cubicBezTo>
                  <a:cubicBezTo>
                    <a:pt x="166987" y="420348"/>
                    <a:pt x="149713" y="339733"/>
                    <a:pt x="149713" y="282151"/>
                  </a:cubicBezTo>
                  <a:cubicBezTo>
                    <a:pt x="149713" y="264877"/>
                    <a:pt x="166987" y="184262"/>
                    <a:pt x="178504" y="126680"/>
                  </a:cubicBezTo>
                  <a:cubicBezTo>
                    <a:pt x="57582" y="207295"/>
                    <a:pt x="34549" y="299426"/>
                    <a:pt x="34549" y="397315"/>
                  </a:cubicBezTo>
                  <a:cubicBezTo>
                    <a:pt x="34549" y="460655"/>
                    <a:pt x="51824" y="644917"/>
                    <a:pt x="161229" y="644917"/>
                  </a:cubicBezTo>
                  <a:cubicBezTo>
                    <a:pt x="195778" y="644917"/>
                    <a:pt x="236086" y="621884"/>
                    <a:pt x="236086" y="593093"/>
                  </a:cubicBezTo>
                  <a:cubicBezTo>
                    <a:pt x="236086" y="575819"/>
                    <a:pt x="218811" y="547028"/>
                    <a:pt x="207295" y="547028"/>
                  </a:cubicBezTo>
                  <a:cubicBezTo>
                    <a:pt x="190020" y="547028"/>
                    <a:pt x="178504" y="564302"/>
                    <a:pt x="161229" y="581577"/>
                  </a:cubicBezTo>
                  <a:lnTo>
                    <a:pt x="143955" y="581577"/>
                  </a:lnTo>
                  <a:cubicBezTo>
                    <a:pt x="143955" y="570060"/>
                    <a:pt x="138196" y="564302"/>
                    <a:pt x="138196" y="547028"/>
                  </a:cubicBezTo>
                  <a:cubicBezTo>
                    <a:pt x="138196" y="506720"/>
                    <a:pt x="166987" y="512479"/>
                    <a:pt x="178504" y="512479"/>
                  </a:cubicBezTo>
                  <a:cubicBezTo>
                    <a:pt x="230327" y="512479"/>
                    <a:pt x="276393" y="558544"/>
                    <a:pt x="276393" y="598851"/>
                  </a:cubicBezTo>
                  <a:cubicBezTo>
                    <a:pt x="276393" y="667950"/>
                    <a:pt x="201536" y="685224"/>
                    <a:pt x="166987" y="685224"/>
                  </a:cubicBezTo>
                  <a:cubicBezTo>
                    <a:pt x="23033" y="685224"/>
                    <a:pt x="0" y="506720"/>
                    <a:pt x="0" y="431864"/>
                  </a:cubicBezTo>
                  <a:cubicBezTo>
                    <a:pt x="0" y="184262"/>
                    <a:pt x="230327" y="0"/>
                    <a:pt x="460655" y="0"/>
                  </a:cubicBezTo>
                  <a:close/>
                </a:path>
              </a:pathLst>
            </a:custGeom>
            <a:gradFill>
              <a:gsLst>
                <a:gs pos="0">
                  <a:srgbClr val="BAD496">
                    <a:alpha val="64000"/>
                  </a:srgbClr>
                </a:gs>
                <a:gs pos="83000">
                  <a:srgbClr val="BAD496">
                    <a:alpha val="0"/>
                  </a:srgbClr>
                </a:gs>
              </a:gsLst>
              <a:lin ang="0" scaled="1"/>
            </a:gradFill>
            <a:ln w="575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D6C3D15-AD68-1894-066A-8B6B54D265D4}"/>
                </a:ext>
              </a:extLst>
            </p:cNvPr>
            <p:cNvSpPr txBox="1"/>
            <p:nvPr/>
          </p:nvSpPr>
          <p:spPr>
            <a:xfrm>
              <a:off x="3216058" y="2685577"/>
              <a:ext cx="225468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阿里妈妈东方大楷" pitchFamily="2" charset="-122"/>
                  <a:ea typeface="阿里妈妈东方大楷" pitchFamily="2" charset="-122"/>
                </a:rPr>
                <a:t>添加标题文本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94CE179-ED2B-8531-19E1-A4C06BE951BA}"/>
                </a:ext>
              </a:extLst>
            </p:cNvPr>
            <p:cNvSpPr txBox="1"/>
            <p:nvPr/>
          </p:nvSpPr>
          <p:spPr>
            <a:xfrm>
              <a:off x="2427241" y="2692899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10A9FD9-76A5-A87E-9E6A-350B100383CC}"/>
              </a:ext>
            </a:extLst>
          </p:cNvPr>
          <p:cNvGrpSpPr/>
          <p:nvPr/>
        </p:nvGrpSpPr>
        <p:grpSpPr>
          <a:xfrm>
            <a:off x="6507752" y="2451100"/>
            <a:ext cx="3860894" cy="622252"/>
            <a:chOff x="1879553" y="2609899"/>
            <a:chExt cx="3860894" cy="622252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E623A071-37FE-1D99-4FC6-25E87946BE51}"/>
                </a:ext>
              </a:extLst>
            </p:cNvPr>
            <p:cNvSpPr/>
            <p:nvPr/>
          </p:nvSpPr>
          <p:spPr>
            <a:xfrm>
              <a:off x="1879553" y="2609899"/>
              <a:ext cx="3860894" cy="622252"/>
            </a:xfrm>
            <a:prstGeom prst="roundRect">
              <a:avLst>
                <a:gd name="adj" fmla="val 27549"/>
              </a:avLst>
            </a:prstGeom>
            <a:solidFill>
              <a:srgbClr val="799B69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AA98905F-D357-E775-27F4-3A87B570CB20}"/>
                </a:ext>
              </a:extLst>
            </p:cNvPr>
            <p:cNvSpPr/>
            <p:nvPr/>
          </p:nvSpPr>
          <p:spPr>
            <a:xfrm rot="10328665" flipH="1">
              <a:off x="2067984" y="2650891"/>
              <a:ext cx="636294" cy="531039"/>
            </a:xfrm>
            <a:custGeom>
              <a:avLst/>
              <a:gdLst>
                <a:gd name="connsiteX0" fmla="*/ 460655 w 754322"/>
                <a:gd name="connsiteY0" fmla="*/ 0 h 685224"/>
                <a:gd name="connsiteX1" fmla="*/ 754322 w 754322"/>
                <a:gd name="connsiteY1" fmla="*/ 138196 h 685224"/>
                <a:gd name="connsiteX2" fmla="*/ 685224 w 754322"/>
                <a:gd name="connsiteY2" fmla="*/ 190020 h 685224"/>
                <a:gd name="connsiteX3" fmla="*/ 414589 w 754322"/>
                <a:gd name="connsiteY3" fmla="*/ 40307 h 685224"/>
                <a:gd name="connsiteX4" fmla="*/ 161229 w 754322"/>
                <a:gd name="connsiteY4" fmla="*/ 264877 h 685224"/>
                <a:gd name="connsiteX5" fmla="*/ 276393 w 754322"/>
                <a:gd name="connsiteY5" fmla="*/ 397315 h 685224"/>
                <a:gd name="connsiteX6" fmla="*/ 385798 w 754322"/>
                <a:gd name="connsiteY6" fmla="*/ 293668 h 685224"/>
                <a:gd name="connsiteX7" fmla="*/ 310942 w 754322"/>
                <a:gd name="connsiteY7" fmla="*/ 213053 h 685224"/>
                <a:gd name="connsiteX8" fmla="*/ 253360 w 754322"/>
                <a:gd name="connsiteY8" fmla="*/ 264877 h 685224"/>
                <a:gd name="connsiteX9" fmla="*/ 253360 w 754322"/>
                <a:gd name="connsiteY9" fmla="*/ 287909 h 685224"/>
                <a:gd name="connsiteX10" fmla="*/ 264877 w 754322"/>
                <a:gd name="connsiteY10" fmla="*/ 299426 h 685224"/>
                <a:gd name="connsiteX11" fmla="*/ 305184 w 754322"/>
                <a:gd name="connsiteY11" fmla="*/ 287909 h 685224"/>
                <a:gd name="connsiteX12" fmla="*/ 264877 w 754322"/>
                <a:gd name="connsiteY12" fmla="*/ 345491 h 685224"/>
                <a:gd name="connsiteX13" fmla="*/ 224569 w 754322"/>
                <a:gd name="connsiteY13" fmla="*/ 259118 h 685224"/>
                <a:gd name="connsiteX14" fmla="*/ 310942 w 754322"/>
                <a:gd name="connsiteY14" fmla="*/ 172746 h 685224"/>
                <a:gd name="connsiteX15" fmla="*/ 420348 w 754322"/>
                <a:gd name="connsiteY15" fmla="*/ 282151 h 685224"/>
                <a:gd name="connsiteX16" fmla="*/ 264877 w 754322"/>
                <a:gd name="connsiteY16" fmla="*/ 420348 h 685224"/>
                <a:gd name="connsiteX17" fmla="*/ 149713 w 754322"/>
                <a:gd name="connsiteY17" fmla="*/ 282151 h 685224"/>
                <a:gd name="connsiteX18" fmla="*/ 178504 w 754322"/>
                <a:gd name="connsiteY18" fmla="*/ 126680 h 685224"/>
                <a:gd name="connsiteX19" fmla="*/ 34549 w 754322"/>
                <a:gd name="connsiteY19" fmla="*/ 397315 h 685224"/>
                <a:gd name="connsiteX20" fmla="*/ 161229 w 754322"/>
                <a:gd name="connsiteY20" fmla="*/ 644917 h 685224"/>
                <a:gd name="connsiteX21" fmla="*/ 236086 w 754322"/>
                <a:gd name="connsiteY21" fmla="*/ 593093 h 685224"/>
                <a:gd name="connsiteX22" fmla="*/ 207295 w 754322"/>
                <a:gd name="connsiteY22" fmla="*/ 547028 h 685224"/>
                <a:gd name="connsiteX23" fmla="*/ 161229 w 754322"/>
                <a:gd name="connsiteY23" fmla="*/ 581577 h 685224"/>
                <a:gd name="connsiteX24" fmla="*/ 143955 w 754322"/>
                <a:gd name="connsiteY24" fmla="*/ 581577 h 685224"/>
                <a:gd name="connsiteX25" fmla="*/ 138196 w 754322"/>
                <a:gd name="connsiteY25" fmla="*/ 547028 h 685224"/>
                <a:gd name="connsiteX26" fmla="*/ 178504 w 754322"/>
                <a:gd name="connsiteY26" fmla="*/ 512479 h 685224"/>
                <a:gd name="connsiteX27" fmla="*/ 276393 w 754322"/>
                <a:gd name="connsiteY27" fmla="*/ 598851 h 685224"/>
                <a:gd name="connsiteX28" fmla="*/ 166987 w 754322"/>
                <a:gd name="connsiteY28" fmla="*/ 685224 h 685224"/>
                <a:gd name="connsiteX29" fmla="*/ 0 w 754322"/>
                <a:gd name="connsiteY29" fmla="*/ 431864 h 685224"/>
                <a:gd name="connsiteX30" fmla="*/ 460655 w 754322"/>
                <a:gd name="connsiteY30" fmla="*/ 0 h 685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54322" h="685224">
                  <a:moveTo>
                    <a:pt x="460655" y="0"/>
                  </a:moveTo>
                  <a:cubicBezTo>
                    <a:pt x="547028" y="0"/>
                    <a:pt x="673708" y="34549"/>
                    <a:pt x="754322" y="138196"/>
                  </a:cubicBezTo>
                  <a:cubicBezTo>
                    <a:pt x="737048" y="161229"/>
                    <a:pt x="708257" y="178504"/>
                    <a:pt x="685224" y="190020"/>
                  </a:cubicBezTo>
                  <a:cubicBezTo>
                    <a:pt x="610368" y="69098"/>
                    <a:pt x="512479" y="40307"/>
                    <a:pt x="414589" y="40307"/>
                  </a:cubicBezTo>
                  <a:cubicBezTo>
                    <a:pt x="287909" y="40307"/>
                    <a:pt x="161229" y="115164"/>
                    <a:pt x="161229" y="264877"/>
                  </a:cubicBezTo>
                  <a:cubicBezTo>
                    <a:pt x="161229" y="333975"/>
                    <a:pt x="195778" y="397315"/>
                    <a:pt x="276393" y="397315"/>
                  </a:cubicBezTo>
                  <a:cubicBezTo>
                    <a:pt x="328217" y="397315"/>
                    <a:pt x="385798" y="351249"/>
                    <a:pt x="385798" y="293668"/>
                  </a:cubicBezTo>
                  <a:cubicBezTo>
                    <a:pt x="385798" y="247602"/>
                    <a:pt x="345491" y="213053"/>
                    <a:pt x="310942" y="213053"/>
                  </a:cubicBezTo>
                  <a:cubicBezTo>
                    <a:pt x="293667" y="213053"/>
                    <a:pt x="253360" y="241844"/>
                    <a:pt x="253360" y="264877"/>
                  </a:cubicBezTo>
                  <a:lnTo>
                    <a:pt x="253360" y="287909"/>
                  </a:lnTo>
                  <a:cubicBezTo>
                    <a:pt x="259118" y="293668"/>
                    <a:pt x="253360" y="299426"/>
                    <a:pt x="264877" y="299426"/>
                  </a:cubicBezTo>
                  <a:cubicBezTo>
                    <a:pt x="282151" y="299426"/>
                    <a:pt x="305184" y="305184"/>
                    <a:pt x="305184" y="287909"/>
                  </a:cubicBezTo>
                  <a:cubicBezTo>
                    <a:pt x="305184" y="305184"/>
                    <a:pt x="282151" y="345491"/>
                    <a:pt x="264877" y="345491"/>
                  </a:cubicBezTo>
                  <a:cubicBezTo>
                    <a:pt x="224569" y="345491"/>
                    <a:pt x="224569" y="264877"/>
                    <a:pt x="224569" y="259118"/>
                  </a:cubicBezTo>
                  <a:cubicBezTo>
                    <a:pt x="224569" y="201537"/>
                    <a:pt x="253360" y="172746"/>
                    <a:pt x="310942" y="172746"/>
                  </a:cubicBezTo>
                  <a:cubicBezTo>
                    <a:pt x="380040" y="172746"/>
                    <a:pt x="420348" y="241844"/>
                    <a:pt x="420348" y="282151"/>
                  </a:cubicBezTo>
                  <a:cubicBezTo>
                    <a:pt x="420348" y="374282"/>
                    <a:pt x="333975" y="420348"/>
                    <a:pt x="264877" y="420348"/>
                  </a:cubicBezTo>
                  <a:cubicBezTo>
                    <a:pt x="166987" y="420348"/>
                    <a:pt x="149713" y="339733"/>
                    <a:pt x="149713" y="282151"/>
                  </a:cubicBezTo>
                  <a:cubicBezTo>
                    <a:pt x="149713" y="264877"/>
                    <a:pt x="166987" y="184262"/>
                    <a:pt x="178504" y="126680"/>
                  </a:cubicBezTo>
                  <a:cubicBezTo>
                    <a:pt x="57582" y="207295"/>
                    <a:pt x="34549" y="299426"/>
                    <a:pt x="34549" y="397315"/>
                  </a:cubicBezTo>
                  <a:cubicBezTo>
                    <a:pt x="34549" y="460655"/>
                    <a:pt x="51824" y="644917"/>
                    <a:pt x="161229" y="644917"/>
                  </a:cubicBezTo>
                  <a:cubicBezTo>
                    <a:pt x="195778" y="644917"/>
                    <a:pt x="236086" y="621884"/>
                    <a:pt x="236086" y="593093"/>
                  </a:cubicBezTo>
                  <a:cubicBezTo>
                    <a:pt x="236086" y="575819"/>
                    <a:pt x="218811" y="547028"/>
                    <a:pt x="207295" y="547028"/>
                  </a:cubicBezTo>
                  <a:cubicBezTo>
                    <a:pt x="190020" y="547028"/>
                    <a:pt x="178504" y="564302"/>
                    <a:pt x="161229" y="581577"/>
                  </a:cubicBezTo>
                  <a:lnTo>
                    <a:pt x="143955" y="581577"/>
                  </a:lnTo>
                  <a:cubicBezTo>
                    <a:pt x="143955" y="570060"/>
                    <a:pt x="138196" y="564302"/>
                    <a:pt x="138196" y="547028"/>
                  </a:cubicBezTo>
                  <a:cubicBezTo>
                    <a:pt x="138196" y="506720"/>
                    <a:pt x="166987" y="512479"/>
                    <a:pt x="178504" y="512479"/>
                  </a:cubicBezTo>
                  <a:cubicBezTo>
                    <a:pt x="230327" y="512479"/>
                    <a:pt x="276393" y="558544"/>
                    <a:pt x="276393" y="598851"/>
                  </a:cubicBezTo>
                  <a:cubicBezTo>
                    <a:pt x="276393" y="667950"/>
                    <a:pt x="201536" y="685224"/>
                    <a:pt x="166987" y="685224"/>
                  </a:cubicBezTo>
                  <a:cubicBezTo>
                    <a:pt x="23033" y="685224"/>
                    <a:pt x="0" y="506720"/>
                    <a:pt x="0" y="431864"/>
                  </a:cubicBezTo>
                  <a:cubicBezTo>
                    <a:pt x="0" y="184262"/>
                    <a:pt x="230327" y="0"/>
                    <a:pt x="460655" y="0"/>
                  </a:cubicBezTo>
                  <a:close/>
                </a:path>
              </a:pathLst>
            </a:custGeom>
            <a:gradFill>
              <a:gsLst>
                <a:gs pos="0">
                  <a:srgbClr val="BAD496">
                    <a:alpha val="64000"/>
                  </a:srgbClr>
                </a:gs>
                <a:gs pos="83000">
                  <a:srgbClr val="BAD496">
                    <a:alpha val="0"/>
                  </a:srgbClr>
                </a:gs>
              </a:gsLst>
              <a:lin ang="0" scaled="1"/>
            </a:gradFill>
            <a:ln w="575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9EA995D-6A12-F2C4-E18F-27A43DD3097B}"/>
                </a:ext>
              </a:extLst>
            </p:cNvPr>
            <p:cNvSpPr txBox="1"/>
            <p:nvPr/>
          </p:nvSpPr>
          <p:spPr>
            <a:xfrm>
              <a:off x="3216058" y="2685577"/>
              <a:ext cx="225468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阿里妈妈东方大楷" pitchFamily="2" charset="-122"/>
                  <a:ea typeface="阿里妈妈东方大楷" pitchFamily="2" charset="-122"/>
                </a:rPr>
                <a:t>添加标题文本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CBBEAD1-F434-2370-43DE-CB0A6DA42BDA}"/>
                </a:ext>
              </a:extLst>
            </p:cNvPr>
            <p:cNvSpPr txBox="1"/>
            <p:nvPr/>
          </p:nvSpPr>
          <p:spPr>
            <a:xfrm>
              <a:off x="2427241" y="2692899"/>
              <a:ext cx="66236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70B094F-C0B4-EDBD-8F59-DC9F650CA1BF}"/>
              </a:ext>
            </a:extLst>
          </p:cNvPr>
          <p:cNvGrpSpPr/>
          <p:nvPr/>
        </p:nvGrpSpPr>
        <p:grpSpPr>
          <a:xfrm>
            <a:off x="1879553" y="3970672"/>
            <a:ext cx="3860894" cy="622252"/>
            <a:chOff x="1879553" y="2609899"/>
            <a:chExt cx="3860894" cy="622252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619D41BE-2FED-67BA-590C-D0ED176B82B7}"/>
                </a:ext>
              </a:extLst>
            </p:cNvPr>
            <p:cNvSpPr/>
            <p:nvPr/>
          </p:nvSpPr>
          <p:spPr>
            <a:xfrm>
              <a:off x="1879553" y="2609899"/>
              <a:ext cx="3860894" cy="622252"/>
            </a:xfrm>
            <a:prstGeom prst="roundRect">
              <a:avLst>
                <a:gd name="adj" fmla="val 27549"/>
              </a:avLst>
            </a:prstGeom>
            <a:solidFill>
              <a:srgbClr val="799B69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D516B514-A391-E8D1-E1CE-38B07415E0FB}"/>
                </a:ext>
              </a:extLst>
            </p:cNvPr>
            <p:cNvSpPr/>
            <p:nvPr/>
          </p:nvSpPr>
          <p:spPr>
            <a:xfrm rot="10328665" flipH="1">
              <a:off x="2067984" y="2650891"/>
              <a:ext cx="636294" cy="531039"/>
            </a:xfrm>
            <a:custGeom>
              <a:avLst/>
              <a:gdLst>
                <a:gd name="connsiteX0" fmla="*/ 460655 w 754322"/>
                <a:gd name="connsiteY0" fmla="*/ 0 h 685224"/>
                <a:gd name="connsiteX1" fmla="*/ 754322 w 754322"/>
                <a:gd name="connsiteY1" fmla="*/ 138196 h 685224"/>
                <a:gd name="connsiteX2" fmla="*/ 685224 w 754322"/>
                <a:gd name="connsiteY2" fmla="*/ 190020 h 685224"/>
                <a:gd name="connsiteX3" fmla="*/ 414589 w 754322"/>
                <a:gd name="connsiteY3" fmla="*/ 40307 h 685224"/>
                <a:gd name="connsiteX4" fmla="*/ 161229 w 754322"/>
                <a:gd name="connsiteY4" fmla="*/ 264877 h 685224"/>
                <a:gd name="connsiteX5" fmla="*/ 276393 w 754322"/>
                <a:gd name="connsiteY5" fmla="*/ 397315 h 685224"/>
                <a:gd name="connsiteX6" fmla="*/ 385798 w 754322"/>
                <a:gd name="connsiteY6" fmla="*/ 293668 h 685224"/>
                <a:gd name="connsiteX7" fmla="*/ 310942 w 754322"/>
                <a:gd name="connsiteY7" fmla="*/ 213053 h 685224"/>
                <a:gd name="connsiteX8" fmla="*/ 253360 w 754322"/>
                <a:gd name="connsiteY8" fmla="*/ 264877 h 685224"/>
                <a:gd name="connsiteX9" fmla="*/ 253360 w 754322"/>
                <a:gd name="connsiteY9" fmla="*/ 287909 h 685224"/>
                <a:gd name="connsiteX10" fmla="*/ 264877 w 754322"/>
                <a:gd name="connsiteY10" fmla="*/ 299426 h 685224"/>
                <a:gd name="connsiteX11" fmla="*/ 305184 w 754322"/>
                <a:gd name="connsiteY11" fmla="*/ 287909 h 685224"/>
                <a:gd name="connsiteX12" fmla="*/ 264877 w 754322"/>
                <a:gd name="connsiteY12" fmla="*/ 345491 h 685224"/>
                <a:gd name="connsiteX13" fmla="*/ 224569 w 754322"/>
                <a:gd name="connsiteY13" fmla="*/ 259118 h 685224"/>
                <a:gd name="connsiteX14" fmla="*/ 310942 w 754322"/>
                <a:gd name="connsiteY14" fmla="*/ 172746 h 685224"/>
                <a:gd name="connsiteX15" fmla="*/ 420348 w 754322"/>
                <a:gd name="connsiteY15" fmla="*/ 282151 h 685224"/>
                <a:gd name="connsiteX16" fmla="*/ 264877 w 754322"/>
                <a:gd name="connsiteY16" fmla="*/ 420348 h 685224"/>
                <a:gd name="connsiteX17" fmla="*/ 149713 w 754322"/>
                <a:gd name="connsiteY17" fmla="*/ 282151 h 685224"/>
                <a:gd name="connsiteX18" fmla="*/ 178504 w 754322"/>
                <a:gd name="connsiteY18" fmla="*/ 126680 h 685224"/>
                <a:gd name="connsiteX19" fmla="*/ 34549 w 754322"/>
                <a:gd name="connsiteY19" fmla="*/ 397315 h 685224"/>
                <a:gd name="connsiteX20" fmla="*/ 161229 w 754322"/>
                <a:gd name="connsiteY20" fmla="*/ 644917 h 685224"/>
                <a:gd name="connsiteX21" fmla="*/ 236086 w 754322"/>
                <a:gd name="connsiteY21" fmla="*/ 593093 h 685224"/>
                <a:gd name="connsiteX22" fmla="*/ 207295 w 754322"/>
                <a:gd name="connsiteY22" fmla="*/ 547028 h 685224"/>
                <a:gd name="connsiteX23" fmla="*/ 161229 w 754322"/>
                <a:gd name="connsiteY23" fmla="*/ 581577 h 685224"/>
                <a:gd name="connsiteX24" fmla="*/ 143955 w 754322"/>
                <a:gd name="connsiteY24" fmla="*/ 581577 h 685224"/>
                <a:gd name="connsiteX25" fmla="*/ 138196 w 754322"/>
                <a:gd name="connsiteY25" fmla="*/ 547028 h 685224"/>
                <a:gd name="connsiteX26" fmla="*/ 178504 w 754322"/>
                <a:gd name="connsiteY26" fmla="*/ 512479 h 685224"/>
                <a:gd name="connsiteX27" fmla="*/ 276393 w 754322"/>
                <a:gd name="connsiteY27" fmla="*/ 598851 h 685224"/>
                <a:gd name="connsiteX28" fmla="*/ 166987 w 754322"/>
                <a:gd name="connsiteY28" fmla="*/ 685224 h 685224"/>
                <a:gd name="connsiteX29" fmla="*/ 0 w 754322"/>
                <a:gd name="connsiteY29" fmla="*/ 431864 h 685224"/>
                <a:gd name="connsiteX30" fmla="*/ 460655 w 754322"/>
                <a:gd name="connsiteY30" fmla="*/ 0 h 685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54322" h="685224">
                  <a:moveTo>
                    <a:pt x="460655" y="0"/>
                  </a:moveTo>
                  <a:cubicBezTo>
                    <a:pt x="547028" y="0"/>
                    <a:pt x="673708" y="34549"/>
                    <a:pt x="754322" y="138196"/>
                  </a:cubicBezTo>
                  <a:cubicBezTo>
                    <a:pt x="737048" y="161229"/>
                    <a:pt x="708257" y="178504"/>
                    <a:pt x="685224" y="190020"/>
                  </a:cubicBezTo>
                  <a:cubicBezTo>
                    <a:pt x="610368" y="69098"/>
                    <a:pt x="512479" y="40307"/>
                    <a:pt x="414589" y="40307"/>
                  </a:cubicBezTo>
                  <a:cubicBezTo>
                    <a:pt x="287909" y="40307"/>
                    <a:pt x="161229" y="115164"/>
                    <a:pt x="161229" y="264877"/>
                  </a:cubicBezTo>
                  <a:cubicBezTo>
                    <a:pt x="161229" y="333975"/>
                    <a:pt x="195778" y="397315"/>
                    <a:pt x="276393" y="397315"/>
                  </a:cubicBezTo>
                  <a:cubicBezTo>
                    <a:pt x="328217" y="397315"/>
                    <a:pt x="385798" y="351249"/>
                    <a:pt x="385798" y="293668"/>
                  </a:cubicBezTo>
                  <a:cubicBezTo>
                    <a:pt x="385798" y="247602"/>
                    <a:pt x="345491" y="213053"/>
                    <a:pt x="310942" y="213053"/>
                  </a:cubicBezTo>
                  <a:cubicBezTo>
                    <a:pt x="293667" y="213053"/>
                    <a:pt x="253360" y="241844"/>
                    <a:pt x="253360" y="264877"/>
                  </a:cubicBezTo>
                  <a:lnTo>
                    <a:pt x="253360" y="287909"/>
                  </a:lnTo>
                  <a:cubicBezTo>
                    <a:pt x="259118" y="293668"/>
                    <a:pt x="253360" y="299426"/>
                    <a:pt x="264877" y="299426"/>
                  </a:cubicBezTo>
                  <a:cubicBezTo>
                    <a:pt x="282151" y="299426"/>
                    <a:pt x="305184" y="305184"/>
                    <a:pt x="305184" y="287909"/>
                  </a:cubicBezTo>
                  <a:cubicBezTo>
                    <a:pt x="305184" y="305184"/>
                    <a:pt x="282151" y="345491"/>
                    <a:pt x="264877" y="345491"/>
                  </a:cubicBezTo>
                  <a:cubicBezTo>
                    <a:pt x="224569" y="345491"/>
                    <a:pt x="224569" y="264877"/>
                    <a:pt x="224569" y="259118"/>
                  </a:cubicBezTo>
                  <a:cubicBezTo>
                    <a:pt x="224569" y="201537"/>
                    <a:pt x="253360" y="172746"/>
                    <a:pt x="310942" y="172746"/>
                  </a:cubicBezTo>
                  <a:cubicBezTo>
                    <a:pt x="380040" y="172746"/>
                    <a:pt x="420348" y="241844"/>
                    <a:pt x="420348" y="282151"/>
                  </a:cubicBezTo>
                  <a:cubicBezTo>
                    <a:pt x="420348" y="374282"/>
                    <a:pt x="333975" y="420348"/>
                    <a:pt x="264877" y="420348"/>
                  </a:cubicBezTo>
                  <a:cubicBezTo>
                    <a:pt x="166987" y="420348"/>
                    <a:pt x="149713" y="339733"/>
                    <a:pt x="149713" y="282151"/>
                  </a:cubicBezTo>
                  <a:cubicBezTo>
                    <a:pt x="149713" y="264877"/>
                    <a:pt x="166987" y="184262"/>
                    <a:pt x="178504" y="126680"/>
                  </a:cubicBezTo>
                  <a:cubicBezTo>
                    <a:pt x="57582" y="207295"/>
                    <a:pt x="34549" y="299426"/>
                    <a:pt x="34549" y="397315"/>
                  </a:cubicBezTo>
                  <a:cubicBezTo>
                    <a:pt x="34549" y="460655"/>
                    <a:pt x="51824" y="644917"/>
                    <a:pt x="161229" y="644917"/>
                  </a:cubicBezTo>
                  <a:cubicBezTo>
                    <a:pt x="195778" y="644917"/>
                    <a:pt x="236086" y="621884"/>
                    <a:pt x="236086" y="593093"/>
                  </a:cubicBezTo>
                  <a:cubicBezTo>
                    <a:pt x="236086" y="575819"/>
                    <a:pt x="218811" y="547028"/>
                    <a:pt x="207295" y="547028"/>
                  </a:cubicBezTo>
                  <a:cubicBezTo>
                    <a:pt x="190020" y="547028"/>
                    <a:pt x="178504" y="564302"/>
                    <a:pt x="161229" y="581577"/>
                  </a:cubicBezTo>
                  <a:lnTo>
                    <a:pt x="143955" y="581577"/>
                  </a:lnTo>
                  <a:cubicBezTo>
                    <a:pt x="143955" y="570060"/>
                    <a:pt x="138196" y="564302"/>
                    <a:pt x="138196" y="547028"/>
                  </a:cubicBezTo>
                  <a:cubicBezTo>
                    <a:pt x="138196" y="506720"/>
                    <a:pt x="166987" y="512479"/>
                    <a:pt x="178504" y="512479"/>
                  </a:cubicBezTo>
                  <a:cubicBezTo>
                    <a:pt x="230327" y="512479"/>
                    <a:pt x="276393" y="558544"/>
                    <a:pt x="276393" y="598851"/>
                  </a:cubicBezTo>
                  <a:cubicBezTo>
                    <a:pt x="276393" y="667950"/>
                    <a:pt x="201536" y="685224"/>
                    <a:pt x="166987" y="685224"/>
                  </a:cubicBezTo>
                  <a:cubicBezTo>
                    <a:pt x="23033" y="685224"/>
                    <a:pt x="0" y="506720"/>
                    <a:pt x="0" y="431864"/>
                  </a:cubicBezTo>
                  <a:cubicBezTo>
                    <a:pt x="0" y="184262"/>
                    <a:pt x="230327" y="0"/>
                    <a:pt x="460655" y="0"/>
                  </a:cubicBezTo>
                  <a:close/>
                </a:path>
              </a:pathLst>
            </a:custGeom>
            <a:gradFill>
              <a:gsLst>
                <a:gs pos="0">
                  <a:srgbClr val="BAD496">
                    <a:alpha val="64000"/>
                  </a:srgbClr>
                </a:gs>
                <a:gs pos="83000">
                  <a:srgbClr val="BAD496">
                    <a:alpha val="0"/>
                  </a:srgbClr>
                </a:gs>
              </a:gsLst>
              <a:lin ang="0" scaled="1"/>
            </a:gradFill>
            <a:ln w="575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7AC5143-AC62-2B63-B26F-F0483FE9DF2A}"/>
                </a:ext>
              </a:extLst>
            </p:cNvPr>
            <p:cNvSpPr txBox="1"/>
            <p:nvPr/>
          </p:nvSpPr>
          <p:spPr>
            <a:xfrm>
              <a:off x="3216058" y="2685577"/>
              <a:ext cx="225468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阿里妈妈东方大楷" pitchFamily="2" charset="-122"/>
                  <a:ea typeface="阿里妈妈东方大楷" pitchFamily="2" charset="-122"/>
                </a:rPr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92E4E17-35C9-31F0-4C93-3D6985ED553B}"/>
                </a:ext>
              </a:extLst>
            </p:cNvPr>
            <p:cNvSpPr txBox="1"/>
            <p:nvPr/>
          </p:nvSpPr>
          <p:spPr>
            <a:xfrm>
              <a:off x="2427241" y="2692899"/>
              <a:ext cx="66236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3C9B02F-B585-4918-D6B8-50525F4D0F5F}"/>
              </a:ext>
            </a:extLst>
          </p:cNvPr>
          <p:cNvGrpSpPr/>
          <p:nvPr/>
        </p:nvGrpSpPr>
        <p:grpSpPr>
          <a:xfrm>
            <a:off x="6507752" y="3970672"/>
            <a:ext cx="3860894" cy="622252"/>
            <a:chOff x="1879553" y="2609899"/>
            <a:chExt cx="3860894" cy="622252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F892EA1D-2F51-091A-821B-07A154E38BF0}"/>
                </a:ext>
              </a:extLst>
            </p:cNvPr>
            <p:cNvSpPr/>
            <p:nvPr/>
          </p:nvSpPr>
          <p:spPr>
            <a:xfrm>
              <a:off x="1879553" y="2609899"/>
              <a:ext cx="3860894" cy="622252"/>
            </a:xfrm>
            <a:prstGeom prst="roundRect">
              <a:avLst>
                <a:gd name="adj" fmla="val 27549"/>
              </a:avLst>
            </a:prstGeom>
            <a:solidFill>
              <a:srgbClr val="799B69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80C43353-8CC4-4F6D-F38B-076FF1B626B7}"/>
                </a:ext>
              </a:extLst>
            </p:cNvPr>
            <p:cNvSpPr/>
            <p:nvPr/>
          </p:nvSpPr>
          <p:spPr>
            <a:xfrm rot="10328665" flipH="1">
              <a:off x="2067984" y="2650891"/>
              <a:ext cx="636294" cy="531039"/>
            </a:xfrm>
            <a:custGeom>
              <a:avLst/>
              <a:gdLst>
                <a:gd name="connsiteX0" fmla="*/ 460655 w 754322"/>
                <a:gd name="connsiteY0" fmla="*/ 0 h 685224"/>
                <a:gd name="connsiteX1" fmla="*/ 754322 w 754322"/>
                <a:gd name="connsiteY1" fmla="*/ 138196 h 685224"/>
                <a:gd name="connsiteX2" fmla="*/ 685224 w 754322"/>
                <a:gd name="connsiteY2" fmla="*/ 190020 h 685224"/>
                <a:gd name="connsiteX3" fmla="*/ 414589 w 754322"/>
                <a:gd name="connsiteY3" fmla="*/ 40307 h 685224"/>
                <a:gd name="connsiteX4" fmla="*/ 161229 w 754322"/>
                <a:gd name="connsiteY4" fmla="*/ 264877 h 685224"/>
                <a:gd name="connsiteX5" fmla="*/ 276393 w 754322"/>
                <a:gd name="connsiteY5" fmla="*/ 397315 h 685224"/>
                <a:gd name="connsiteX6" fmla="*/ 385798 w 754322"/>
                <a:gd name="connsiteY6" fmla="*/ 293668 h 685224"/>
                <a:gd name="connsiteX7" fmla="*/ 310942 w 754322"/>
                <a:gd name="connsiteY7" fmla="*/ 213053 h 685224"/>
                <a:gd name="connsiteX8" fmla="*/ 253360 w 754322"/>
                <a:gd name="connsiteY8" fmla="*/ 264877 h 685224"/>
                <a:gd name="connsiteX9" fmla="*/ 253360 w 754322"/>
                <a:gd name="connsiteY9" fmla="*/ 287909 h 685224"/>
                <a:gd name="connsiteX10" fmla="*/ 264877 w 754322"/>
                <a:gd name="connsiteY10" fmla="*/ 299426 h 685224"/>
                <a:gd name="connsiteX11" fmla="*/ 305184 w 754322"/>
                <a:gd name="connsiteY11" fmla="*/ 287909 h 685224"/>
                <a:gd name="connsiteX12" fmla="*/ 264877 w 754322"/>
                <a:gd name="connsiteY12" fmla="*/ 345491 h 685224"/>
                <a:gd name="connsiteX13" fmla="*/ 224569 w 754322"/>
                <a:gd name="connsiteY13" fmla="*/ 259118 h 685224"/>
                <a:gd name="connsiteX14" fmla="*/ 310942 w 754322"/>
                <a:gd name="connsiteY14" fmla="*/ 172746 h 685224"/>
                <a:gd name="connsiteX15" fmla="*/ 420348 w 754322"/>
                <a:gd name="connsiteY15" fmla="*/ 282151 h 685224"/>
                <a:gd name="connsiteX16" fmla="*/ 264877 w 754322"/>
                <a:gd name="connsiteY16" fmla="*/ 420348 h 685224"/>
                <a:gd name="connsiteX17" fmla="*/ 149713 w 754322"/>
                <a:gd name="connsiteY17" fmla="*/ 282151 h 685224"/>
                <a:gd name="connsiteX18" fmla="*/ 178504 w 754322"/>
                <a:gd name="connsiteY18" fmla="*/ 126680 h 685224"/>
                <a:gd name="connsiteX19" fmla="*/ 34549 w 754322"/>
                <a:gd name="connsiteY19" fmla="*/ 397315 h 685224"/>
                <a:gd name="connsiteX20" fmla="*/ 161229 w 754322"/>
                <a:gd name="connsiteY20" fmla="*/ 644917 h 685224"/>
                <a:gd name="connsiteX21" fmla="*/ 236086 w 754322"/>
                <a:gd name="connsiteY21" fmla="*/ 593093 h 685224"/>
                <a:gd name="connsiteX22" fmla="*/ 207295 w 754322"/>
                <a:gd name="connsiteY22" fmla="*/ 547028 h 685224"/>
                <a:gd name="connsiteX23" fmla="*/ 161229 w 754322"/>
                <a:gd name="connsiteY23" fmla="*/ 581577 h 685224"/>
                <a:gd name="connsiteX24" fmla="*/ 143955 w 754322"/>
                <a:gd name="connsiteY24" fmla="*/ 581577 h 685224"/>
                <a:gd name="connsiteX25" fmla="*/ 138196 w 754322"/>
                <a:gd name="connsiteY25" fmla="*/ 547028 h 685224"/>
                <a:gd name="connsiteX26" fmla="*/ 178504 w 754322"/>
                <a:gd name="connsiteY26" fmla="*/ 512479 h 685224"/>
                <a:gd name="connsiteX27" fmla="*/ 276393 w 754322"/>
                <a:gd name="connsiteY27" fmla="*/ 598851 h 685224"/>
                <a:gd name="connsiteX28" fmla="*/ 166987 w 754322"/>
                <a:gd name="connsiteY28" fmla="*/ 685224 h 685224"/>
                <a:gd name="connsiteX29" fmla="*/ 0 w 754322"/>
                <a:gd name="connsiteY29" fmla="*/ 431864 h 685224"/>
                <a:gd name="connsiteX30" fmla="*/ 460655 w 754322"/>
                <a:gd name="connsiteY30" fmla="*/ 0 h 685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54322" h="685224">
                  <a:moveTo>
                    <a:pt x="460655" y="0"/>
                  </a:moveTo>
                  <a:cubicBezTo>
                    <a:pt x="547028" y="0"/>
                    <a:pt x="673708" y="34549"/>
                    <a:pt x="754322" y="138196"/>
                  </a:cubicBezTo>
                  <a:cubicBezTo>
                    <a:pt x="737048" y="161229"/>
                    <a:pt x="708257" y="178504"/>
                    <a:pt x="685224" y="190020"/>
                  </a:cubicBezTo>
                  <a:cubicBezTo>
                    <a:pt x="610368" y="69098"/>
                    <a:pt x="512479" y="40307"/>
                    <a:pt x="414589" y="40307"/>
                  </a:cubicBezTo>
                  <a:cubicBezTo>
                    <a:pt x="287909" y="40307"/>
                    <a:pt x="161229" y="115164"/>
                    <a:pt x="161229" y="264877"/>
                  </a:cubicBezTo>
                  <a:cubicBezTo>
                    <a:pt x="161229" y="333975"/>
                    <a:pt x="195778" y="397315"/>
                    <a:pt x="276393" y="397315"/>
                  </a:cubicBezTo>
                  <a:cubicBezTo>
                    <a:pt x="328217" y="397315"/>
                    <a:pt x="385798" y="351249"/>
                    <a:pt x="385798" y="293668"/>
                  </a:cubicBezTo>
                  <a:cubicBezTo>
                    <a:pt x="385798" y="247602"/>
                    <a:pt x="345491" y="213053"/>
                    <a:pt x="310942" y="213053"/>
                  </a:cubicBezTo>
                  <a:cubicBezTo>
                    <a:pt x="293667" y="213053"/>
                    <a:pt x="253360" y="241844"/>
                    <a:pt x="253360" y="264877"/>
                  </a:cubicBezTo>
                  <a:lnTo>
                    <a:pt x="253360" y="287909"/>
                  </a:lnTo>
                  <a:cubicBezTo>
                    <a:pt x="259118" y="293668"/>
                    <a:pt x="253360" y="299426"/>
                    <a:pt x="264877" y="299426"/>
                  </a:cubicBezTo>
                  <a:cubicBezTo>
                    <a:pt x="282151" y="299426"/>
                    <a:pt x="305184" y="305184"/>
                    <a:pt x="305184" y="287909"/>
                  </a:cubicBezTo>
                  <a:cubicBezTo>
                    <a:pt x="305184" y="305184"/>
                    <a:pt x="282151" y="345491"/>
                    <a:pt x="264877" y="345491"/>
                  </a:cubicBezTo>
                  <a:cubicBezTo>
                    <a:pt x="224569" y="345491"/>
                    <a:pt x="224569" y="264877"/>
                    <a:pt x="224569" y="259118"/>
                  </a:cubicBezTo>
                  <a:cubicBezTo>
                    <a:pt x="224569" y="201537"/>
                    <a:pt x="253360" y="172746"/>
                    <a:pt x="310942" y="172746"/>
                  </a:cubicBezTo>
                  <a:cubicBezTo>
                    <a:pt x="380040" y="172746"/>
                    <a:pt x="420348" y="241844"/>
                    <a:pt x="420348" y="282151"/>
                  </a:cubicBezTo>
                  <a:cubicBezTo>
                    <a:pt x="420348" y="374282"/>
                    <a:pt x="333975" y="420348"/>
                    <a:pt x="264877" y="420348"/>
                  </a:cubicBezTo>
                  <a:cubicBezTo>
                    <a:pt x="166987" y="420348"/>
                    <a:pt x="149713" y="339733"/>
                    <a:pt x="149713" y="282151"/>
                  </a:cubicBezTo>
                  <a:cubicBezTo>
                    <a:pt x="149713" y="264877"/>
                    <a:pt x="166987" y="184262"/>
                    <a:pt x="178504" y="126680"/>
                  </a:cubicBezTo>
                  <a:cubicBezTo>
                    <a:pt x="57582" y="207295"/>
                    <a:pt x="34549" y="299426"/>
                    <a:pt x="34549" y="397315"/>
                  </a:cubicBezTo>
                  <a:cubicBezTo>
                    <a:pt x="34549" y="460655"/>
                    <a:pt x="51824" y="644917"/>
                    <a:pt x="161229" y="644917"/>
                  </a:cubicBezTo>
                  <a:cubicBezTo>
                    <a:pt x="195778" y="644917"/>
                    <a:pt x="236086" y="621884"/>
                    <a:pt x="236086" y="593093"/>
                  </a:cubicBezTo>
                  <a:cubicBezTo>
                    <a:pt x="236086" y="575819"/>
                    <a:pt x="218811" y="547028"/>
                    <a:pt x="207295" y="547028"/>
                  </a:cubicBezTo>
                  <a:cubicBezTo>
                    <a:pt x="190020" y="547028"/>
                    <a:pt x="178504" y="564302"/>
                    <a:pt x="161229" y="581577"/>
                  </a:cubicBezTo>
                  <a:lnTo>
                    <a:pt x="143955" y="581577"/>
                  </a:lnTo>
                  <a:cubicBezTo>
                    <a:pt x="143955" y="570060"/>
                    <a:pt x="138196" y="564302"/>
                    <a:pt x="138196" y="547028"/>
                  </a:cubicBezTo>
                  <a:cubicBezTo>
                    <a:pt x="138196" y="506720"/>
                    <a:pt x="166987" y="512479"/>
                    <a:pt x="178504" y="512479"/>
                  </a:cubicBezTo>
                  <a:cubicBezTo>
                    <a:pt x="230327" y="512479"/>
                    <a:pt x="276393" y="558544"/>
                    <a:pt x="276393" y="598851"/>
                  </a:cubicBezTo>
                  <a:cubicBezTo>
                    <a:pt x="276393" y="667950"/>
                    <a:pt x="201536" y="685224"/>
                    <a:pt x="166987" y="685224"/>
                  </a:cubicBezTo>
                  <a:cubicBezTo>
                    <a:pt x="23033" y="685224"/>
                    <a:pt x="0" y="506720"/>
                    <a:pt x="0" y="431864"/>
                  </a:cubicBezTo>
                  <a:cubicBezTo>
                    <a:pt x="0" y="184262"/>
                    <a:pt x="230327" y="0"/>
                    <a:pt x="460655" y="0"/>
                  </a:cubicBezTo>
                  <a:close/>
                </a:path>
              </a:pathLst>
            </a:custGeom>
            <a:gradFill>
              <a:gsLst>
                <a:gs pos="0">
                  <a:srgbClr val="BAD496">
                    <a:alpha val="64000"/>
                  </a:srgbClr>
                </a:gs>
                <a:gs pos="83000">
                  <a:srgbClr val="BAD496">
                    <a:alpha val="0"/>
                  </a:srgbClr>
                </a:gs>
              </a:gsLst>
              <a:lin ang="0" scaled="1"/>
            </a:gradFill>
            <a:ln w="575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434C45F-B714-F5C1-2731-689C9A948FAB}"/>
                </a:ext>
              </a:extLst>
            </p:cNvPr>
            <p:cNvSpPr txBox="1"/>
            <p:nvPr/>
          </p:nvSpPr>
          <p:spPr>
            <a:xfrm>
              <a:off x="3216058" y="2685577"/>
              <a:ext cx="225468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阿里妈妈东方大楷" pitchFamily="2" charset="-122"/>
                  <a:ea typeface="阿里妈妈东方大楷" pitchFamily="2" charset="-122"/>
                </a:rPr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C31C677-0BFD-7CA1-68DD-6791C1FF2790}"/>
                </a:ext>
              </a:extLst>
            </p:cNvPr>
            <p:cNvSpPr txBox="1"/>
            <p:nvPr/>
          </p:nvSpPr>
          <p:spPr>
            <a:xfrm>
              <a:off x="2427241" y="2692899"/>
              <a:ext cx="67037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9CF0DA25-92ED-EAD0-9B3E-A2380395D02C}"/>
              </a:ext>
            </a:extLst>
          </p:cNvPr>
          <p:cNvSpPr txBox="1"/>
          <p:nvPr/>
        </p:nvSpPr>
        <p:spPr>
          <a:xfrm>
            <a:off x="9245600" y="1519651"/>
            <a:ext cx="22504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rgbClr val="799B69"/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4278146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>
            <a:extLst>
              <a:ext uri="{FF2B5EF4-FFF2-40B4-BE49-F238E27FC236}">
                <a16:creationId xmlns:a16="http://schemas.microsoft.com/office/drawing/2014/main" id="{F36F9652-32E8-5368-5A17-32184EDD387B}"/>
              </a:ext>
            </a:extLst>
          </p:cNvPr>
          <p:cNvGrpSpPr/>
          <p:nvPr/>
        </p:nvGrpSpPr>
        <p:grpSpPr>
          <a:xfrm>
            <a:off x="188431" y="226363"/>
            <a:ext cx="3696464" cy="552276"/>
            <a:chOff x="2067984" y="2629654"/>
            <a:chExt cx="3696464" cy="552276"/>
          </a:xfrm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2644235-97FA-7BF2-5259-E8B5EA89D116}"/>
                </a:ext>
              </a:extLst>
            </p:cNvPr>
            <p:cNvSpPr/>
            <p:nvPr/>
          </p:nvSpPr>
          <p:spPr>
            <a:xfrm rot="10328665" flipH="1">
              <a:off x="2067984" y="2650891"/>
              <a:ext cx="636294" cy="531039"/>
            </a:xfrm>
            <a:custGeom>
              <a:avLst/>
              <a:gdLst>
                <a:gd name="connsiteX0" fmla="*/ 460655 w 754322"/>
                <a:gd name="connsiteY0" fmla="*/ 0 h 685224"/>
                <a:gd name="connsiteX1" fmla="*/ 754322 w 754322"/>
                <a:gd name="connsiteY1" fmla="*/ 138196 h 685224"/>
                <a:gd name="connsiteX2" fmla="*/ 685224 w 754322"/>
                <a:gd name="connsiteY2" fmla="*/ 190020 h 685224"/>
                <a:gd name="connsiteX3" fmla="*/ 414589 w 754322"/>
                <a:gd name="connsiteY3" fmla="*/ 40307 h 685224"/>
                <a:gd name="connsiteX4" fmla="*/ 161229 w 754322"/>
                <a:gd name="connsiteY4" fmla="*/ 264877 h 685224"/>
                <a:gd name="connsiteX5" fmla="*/ 276393 w 754322"/>
                <a:gd name="connsiteY5" fmla="*/ 397315 h 685224"/>
                <a:gd name="connsiteX6" fmla="*/ 385798 w 754322"/>
                <a:gd name="connsiteY6" fmla="*/ 293668 h 685224"/>
                <a:gd name="connsiteX7" fmla="*/ 310942 w 754322"/>
                <a:gd name="connsiteY7" fmla="*/ 213053 h 685224"/>
                <a:gd name="connsiteX8" fmla="*/ 253360 w 754322"/>
                <a:gd name="connsiteY8" fmla="*/ 264877 h 685224"/>
                <a:gd name="connsiteX9" fmla="*/ 253360 w 754322"/>
                <a:gd name="connsiteY9" fmla="*/ 287909 h 685224"/>
                <a:gd name="connsiteX10" fmla="*/ 264877 w 754322"/>
                <a:gd name="connsiteY10" fmla="*/ 299426 h 685224"/>
                <a:gd name="connsiteX11" fmla="*/ 305184 w 754322"/>
                <a:gd name="connsiteY11" fmla="*/ 287909 h 685224"/>
                <a:gd name="connsiteX12" fmla="*/ 264877 w 754322"/>
                <a:gd name="connsiteY12" fmla="*/ 345491 h 685224"/>
                <a:gd name="connsiteX13" fmla="*/ 224569 w 754322"/>
                <a:gd name="connsiteY13" fmla="*/ 259118 h 685224"/>
                <a:gd name="connsiteX14" fmla="*/ 310942 w 754322"/>
                <a:gd name="connsiteY14" fmla="*/ 172746 h 685224"/>
                <a:gd name="connsiteX15" fmla="*/ 420348 w 754322"/>
                <a:gd name="connsiteY15" fmla="*/ 282151 h 685224"/>
                <a:gd name="connsiteX16" fmla="*/ 264877 w 754322"/>
                <a:gd name="connsiteY16" fmla="*/ 420348 h 685224"/>
                <a:gd name="connsiteX17" fmla="*/ 149713 w 754322"/>
                <a:gd name="connsiteY17" fmla="*/ 282151 h 685224"/>
                <a:gd name="connsiteX18" fmla="*/ 178504 w 754322"/>
                <a:gd name="connsiteY18" fmla="*/ 126680 h 685224"/>
                <a:gd name="connsiteX19" fmla="*/ 34549 w 754322"/>
                <a:gd name="connsiteY19" fmla="*/ 397315 h 685224"/>
                <a:gd name="connsiteX20" fmla="*/ 161229 w 754322"/>
                <a:gd name="connsiteY20" fmla="*/ 644917 h 685224"/>
                <a:gd name="connsiteX21" fmla="*/ 236086 w 754322"/>
                <a:gd name="connsiteY21" fmla="*/ 593093 h 685224"/>
                <a:gd name="connsiteX22" fmla="*/ 207295 w 754322"/>
                <a:gd name="connsiteY22" fmla="*/ 547028 h 685224"/>
                <a:gd name="connsiteX23" fmla="*/ 161229 w 754322"/>
                <a:gd name="connsiteY23" fmla="*/ 581577 h 685224"/>
                <a:gd name="connsiteX24" fmla="*/ 143955 w 754322"/>
                <a:gd name="connsiteY24" fmla="*/ 581577 h 685224"/>
                <a:gd name="connsiteX25" fmla="*/ 138196 w 754322"/>
                <a:gd name="connsiteY25" fmla="*/ 547028 h 685224"/>
                <a:gd name="connsiteX26" fmla="*/ 178504 w 754322"/>
                <a:gd name="connsiteY26" fmla="*/ 512479 h 685224"/>
                <a:gd name="connsiteX27" fmla="*/ 276393 w 754322"/>
                <a:gd name="connsiteY27" fmla="*/ 598851 h 685224"/>
                <a:gd name="connsiteX28" fmla="*/ 166987 w 754322"/>
                <a:gd name="connsiteY28" fmla="*/ 685224 h 685224"/>
                <a:gd name="connsiteX29" fmla="*/ 0 w 754322"/>
                <a:gd name="connsiteY29" fmla="*/ 431864 h 685224"/>
                <a:gd name="connsiteX30" fmla="*/ 460655 w 754322"/>
                <a:gd name="connsiteY30" fmla="*/ 0 h 685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54322" h="685224">
                  <a:moveTo>
                    <a:pt x="460655" y="0"/>
                  </a:moveTo>
                  <a:cubicBezTo>
                    <a:pt x="547028" y="0"/>
                    <a:pt x="673708" y="34549"/>
                    <a:pt x="754322" y="138196"/>
                  </a:cubicBezTo>
                  <a:cubicBezTo>
                    <a:pt x="737048" y="161229"/>
                    <a:pt x="708257" y="178504"/>
                    <a:pt x="685224" y="190020"/>
                  </a:cubicBezTo>
                  <a:cubicBezTo>
                    <a:pt x="610368" y="69098"/>
                    <a:pt x="512479" y="40307"/>
                    <a:pt x="414589" y="40307"/>
                  </a:cubicBezTo>
                  <a:cubicBezTo>
                    <a:pt x="287909" y="40307"/>
                    <a:pt x="161229" y="115164"/>
                    <a:pt x="161229" y="264877"/>
                  </a:cubicBezTo>
                  <a:cubicBezTo>
                    <a:pt x="161229" y="333975"/>
                    <a:pt x="195778" y="397315"/>
                    <a:pt x="276393" y="397315"/>
                  </a:cubicBezTo>
                  <a:cubicBezTo>
                    <a:pt x="328217" y="397315"/>
                    <a:pt x="385798" y="351249"/>
                    <a:pt x="385798" y="293668"/>
                  </a:cubicBezTo>
                  <a:cubicBezTo>
                    <a:pt x="385798" y="247602"/>
                    <a:pt x="345491" y="213053"/>
                    <a:pt x="310942" y="213053"/>
                  </a:cubicBezTo>
                  <a:cubicBezTo>
                    <a:pt x="293667" y="213053"/>
                    <a:pt x="253360" y="241844"/>
                    <a:pt x="253360" y="264877"/>
                  </a:cubicBezTo>
                  <a:lnTo>
                    <a:pt x="253360" y="287909"/>
                  </a:lnTo>
                  <a:cubicBezTo>
                    <a:pt x="259118" y="293668"/>
                    <a:pt x="253360" y="299426"/>
                    <a:pt x="264877" y="299426"/>
                  </a:cubicBezTo>
                  <a:cubicBezTo>
                    <a:pt x="282151" y="299426"/>
                    <a:pt x="305184" y="305184"/>
                    <a:pt x="305184" y="287909"/>
                  </a:cubicBezTo>
                  <a:cubicBezTo>
                    <a:pt x="305184" y="305184"/>
                    <a:pt x="282151" y="345491"/>
                    <a:pt x="264877" y="345491"/>
                  </a:cubicBezTo>
                  <a:cubicBezTo>
                    <a:pt x="224569" y="345491"/>
                    <a:pt x="224569" y="264877"/>
                    <a:pt x="224569" y="259118"/>
                  </a:cubicBezTo>
                  <a:cubicBezTo>
                    <a:pt x="224569" y="201537"/>
                    <a:pt x="253360" y="172746"/>
                    <a:pt x="310942" y="172746"/>
                  </a:cubicBezTo>
                  <a:cubicBezTo>
                    <a:pt x="380040" y="172746"/>
                    <a:pt x="420348" y="241844"/>
                    <a:pt x="420348" y="282151"/>
                  </a:cubicBezTo>
                  <a:cubicBezTo>
                    <a:pt x="420348" y="374282"/>
                    <a:pt x="333975" y="420348"/>
                    <a:pt x="264877" y="420348"/>
                  </a:cubicBezTo>
                  <a:cubicBezTo>
                    <a:pt x="166987" y="420348"/>
                    <a:pt x="149713" y="339733"/>
                    <a:pt x="149713" y="282151"/>
                  </a:cubicBezTo>
                  <a:cubicBezTo>
                    <a:pt x="149713" y="264877"/>
                    <a:pt x="166987" y="184262"/>
                    <a:pt x="178504" y="126680"/>
                  </a:cubicBezTo>
                  <a:cubicBezTo>
                    <a:pt x="57582" y="207295"/>
                    <a:pt x="34549" y="299426"/>
                    <a:pt x="34549" y="397315"/>
                  </a:cubicBezTo>
                  <a:cubicBezTo>
                    <a:pt x="34549" y="460655"/>
                    <a:pt x="51824" y="644917"/>
                    <a:pt x="161229" y="644917"/>
                  </a:cubicBezTo>
                  <a:cubicBezTo>
                    <a:pt x="195778" y="644917"/>
                    <a:pt x="236086" y="621884"/>
                    <a:pt x="236086" y="593093"/>
                  </a:cubicBezTo>
                  <a:cubicBezTo>
                    <a:pt x="236086" y="575819"/>
                    <a:pt x="218811" y="547028"/>
                    <a:pt x="207295" y="547028"/>
                  </a:cubicBezTo>
                  <a:cubicBezTo>
                    <a:pt x="190020" y="547028"/>
                    <a:pt x="178504" y="564302"/>
                    <a:pt x="161229" y="581577"/>
                  </a:cubicBezTo>
                  <a:lnTo>
                    <a:pt x="143955" y="581577"/>
                  </a:lnTo>
                  <a:cubicBezTo>
                    <a:pt x="143955" y="570060"/>
                    <a:pt x="138196" y="564302"/>
                    <a:pt x="138196" y="547028"/>
                  </a:cubicBezTo>
                  <a:cubicBezTo>
                    <a:pt x="138196" y="506720"/>
                    <a:pt x="166987" y="512479"/>
                    <a:pt x="178504" y="512479"/>
                  </a:cubicBezTo>
                  <a:cubicBezTo>
                    <a:pt x="230327" y="512479"/>
                    <a:pt x="276393" y="558544"/>
                    <a:pt x="276393" y="598851"/>
                  </a:cubicBezTo>
                  <a:cubicBezTo>
                    <a:pt x="276393" y="667950"/>
                    <a:pt x="201536" y="685224"/>
                    <a:pt x="166987" y="685224"/>
                  </a:cubicBezTo>
                  <a:cubicBezTo>
                    <a:pt x="23033" y="685224"/>
                    <a:pt x="0" y="506720"/>
                    <a:pt x="0" y="431864"/>
                  </a:cubicBezTo>
                  <a:cubicBezTo>
                    <a:pt x="0" y="184262"/>
                    <a:pt x="230327" y="0"/>
                    <a:pt x="460655" y="0"/>
                  </a:cubicBezTo>
                  <a:close/>
                </a:path>
              </a:pathLst>
            </a:custGeom>
            <a:gradFill>
              <a:gsLst>
                <a:gs pos="0">
                  <a:srgbClr val="BAD496">
                    <a:alpha val="64000"/>
                  </a:srgbClr>
                </a:gs>
                <a:gs pos="83000">
                  <a:srgbClr val="BAD496">
                    <a:alpha val="0"/>
                  </a:srgbClr>
                </a:gs>
              </a:gsLst>
              <a:lin ang="0" scaled="1"/>
            </a:gradFill>
            <a:ln w="575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rgbClr val="263238"/>
                </a:solidFill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555CA7E8-05A7-0134-DE2B-C0C2C31DE9DC}"/>
                </a:ext>
              </a:extLst>
            </p:cNvPr>
            <p:cNvSpPr txBox="1"/>
            <p:nvPr/>
          </p:nvSpPr>
          <p:spPr>
            <a:xfrm>
              <a:off x="3509765" y="2629654"/>
              <a:ext cx="225468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799B69"/>
                  </a:solidFill>
                  <a:latin typeface="阿里妈妈东方大楷" pitchFamily="2" charset="-122"/>
                  <a:ea typeface="阿里妈妈东方大楷" pitchFamily="2" charset="-122"/>
                </a:rPr>
                <a:t>添加标题文本</a:t>
              </a: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4B968E8C-2008-98E2-80EE-6F7F03B1C5CA}"/>
              </a:ext>
            </a:extLst>
          </p:cNvPr>
          <p:cNvSpPr txBox="1"/>
          <p:nvPr/>
        </p:nvSpPr>
        <p:spPr>
          <a:xfrm>
            <a:off x="892669" y="201106"/>
            <a:ext cx="8098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rgbClr val="799B69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3600" b="1" dirty="0">
              <a:solidFill>
                <a:srgbClr val="799B69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03358AB-276C-757B-DDE0-CC86DFDEEF86}"/>
              </a:ext>
            </a:extLst>
          </p:cNvPr>
          <p:cNvGrpSpPr/>
          <p:nvPr/>
        </p:nvGrpSpPr>
        <p:grpSpPr>
          <a:xfrm>
            <a:off x="1304026" y="3564067"/>
            <a:ext cx="2481793" cy="2379592"/>
            <a:chOff x="3449279" y="3647589"/>
            <a:chExt cx="2481793" cy="2379592"/>
          </a:xfrm>
        </p:grpSpPr>
        <p:sp>
          <p:nvSpPr>
            <p:cNvPr id="7" name="圆角矩形 6">
              <a:extLst>
                <a:ext uri="{FF2B5EF4-FFF2-40B4-BE49-F238E27FC236}">
                  <a16:creationId xmlns:a16="http://schemas.microsoft.com/office/drawing/2014/main" id="{B29AB967-65D8-4538-A914-42F8625E3AE8}"/>
                </a:ext>
              </a:extLst>
            </p:cNvPr>
            <p:cNvSpPr/>
            <p:nvPr/>
          </p:nvSpPr>
          <p:spPr>
            <a:xfrm>
              <a:off x="3449279" y="4306849"/>
              <a:ext cx="2078814" cy="990205"/>
            </a:xfrm>
            <a:prstGeom prst="roundRect">
              <a:avLst>
                <a:gd name="adj" fmla="val 4921"/>
              </a:avLst>
            </a:prstGeom>
            <a:solidFill>
              <a:srgbClr val="799B69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b="1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8" name="圆角矩形 1">
              <a:extLst>
                <a:ext uri="{FF2B5EF4-FFF2-40B4-BE49-F238E27FC236}">
                  <a16:creationId xmlns:a16="http://schemas.microsoft.com/office/drawing/2014/main" id="{57CD161F-B689-CB73-7523-695E9B7E5904}"/>
                </a:ext>
              </a:extLst>
            </p:cNvPr>
            <p:cNvSpPr/>
            <p:nvPr/>
          </p:nvSpPr>
          <p:spPr>
            <a:xfrm>
              <a:off x="3535344" y="3647589"/>
              <a:ext cx="2395728" cy="2379592"/>
            </a:xfrm>
            <a:prstGeom prst="roundRect">
              <a:avLst>
                <a:gd name="adj" fmla="val 9119"/>
              </a:avLst>
            </a:prstGeom>
            <a:solidFill>
              <a:schemeClr val="bg1"/>
            </a:solidFill>
            <a:ln w="12700" cap="flat">
              <a:solidFill>
                <a:srgbClr val="82A37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b="1">
                <a:solidFill>
                  <a:srgbClr val="263238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9" name="任意多边形 5">
              <a:extLst>
                <a:ext uri="{FF2B5EF4-FFF2-40B4-BE49-F238E27FC236}">
                  <a16:creationId xmlns:a16="http://schemas.microsoft.com/office/drawing/2014/main" id="{2C7DDA4F-0123-E6B6-0E81-3A9836ACD21E}"/>
                </a:ext>
              </a:extLst>
            </p:cNvPr>
            <p:cNvSpPr/>
            <p:nvPr/>
          </p:nvSpPr>
          <p:spPr>
            <a:xfrm>
              <a:off x="3449279" y="4409296"/>
              <a:ext cx="392656" cy="785310"/>
            </a:xfrm>
            <a:custGeom>
              <a:avLst/>
              <a:gdLst>
                <a:gd name="connsiteX0" fmla="*/ 1 w 392656"/>
                <a:gd name="connsiteY0" fmla="*/ 0 h 785310"/>
                <a:gd name="connsiteX1" fmla="*/ 392656 w 392656"/>
                <a:gd name="connsiteY1" fmla="*/ 392655 h 785310"/>
                <a:gd name="connsiteX2" fmla="*/ 1 w 392656"/>
                <a:gd name="connsiteY2" fmla="*/ 785310 h 785310"/>
                <a:gd name="connsiteX3" fmla="*/ 0 w 392656"/>
                <a:gd name="connsiteY3" fmla="*/ 785310 h 785310"/>
                <a:gd name="connsiteX4" fmla="*/ 0 w 392656"/>
                <a:gd name="connsiteY4" fmla="*/ 0 h 785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656" h="785310">
                  <a:moveTo>
                    <a:pt x="1" y="0"/>
                  </a:moveTo>
                  <a:cubicBezTo>
                    <a:pt x="216858" y="0"/>
                    <a:pt x="392656" y="175798"/>
                    <a:pt x="392656" y="392655"/>
                  </a:cubicBezTo>
                  <a:cubicBezTo>
                    <a:pt x="392656" y="609512"/>
                    <a:pt x="216858" y="785310"/>
                    <a:pt x="1" y="785310"/>
                  </a:cubicBezTo>
                  <a:lnTo>
                    <a:pt x="0" y="785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99B69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b="1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72844EF-9F71-59F1-8BC6-F33C0224A986}"/>
              </a:ext>
            </a:extLst>
          </p:cNvPr>
          <p:cNvGrpSpPr/>
          <p:nvPr/>
        </p:nvGrpSpPr>
        <p:grpSpPr>
          <a:xfrm>
            <a:off x="4786234" y="2860672"/>
            <a:ext cx="2482590" cy="3082987"/>
            <a:chOff x="4742803" y="3114672"/>
            <a:chExt cx="2482590" cy="3082987"/>
          </a:xfrm>
        </p:grpSpPr>
        <p:sp>
          <p:nvSpPr>
            <p:cNvPr id="13" name="圆角矩形 9">
              <a:extLst>
                <a:ext uri="{FF2B5EF4-FFF2-40B4-BE49-F238E27FC236}">
                  <a16:creationId xmlns:a16="http://schemas.microsoft.com/office/drawing/2014/main" id="{92E17C40-9A2C-22C2-9370-1C6787DA1DDE}"/>
                </a:ext>
              </a:extLst>
            </p:cNvPr>
            <p:cNvSpPr/>
            <p:nvPr/>
          </p:nvSpPr>
          <p:spPr>
            <a:xfrm>
              <a:off x="4742803" y="4027617"/>
              <a:ext cx="2078814" cy="990205"/>
            </a:xfrm>
            <a:prstGeom prst="roundRect">
              <a:avLst>
                <a:gd name="adj" fmla="val 4921"/>
              </a:avLst>
            </a:prstGeom>
            <a:solidFill>
              <a:srgbClr val="BAD496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b="1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14" name="圆角矩形 10">
              <a:extLst>
                <a:ext uri="{FF2B5EF4-FFF2-40B4-BE49-F238E27FC236}">
                  <a16:creationId xmlns:a16="http://schemas.microsoft.com/office/drawing/2014/main" id="{8D366495-D144-2476-2A50-4C445BA65D16}"/>
                </a:ext>
              </a:extLst>
            </p:cNvPr>
            <p:cNvSpPr/>
            <p:nvPr/>
          </p:nvSpPr>
          <p:spPr>
            <a:xfrm>
              <a:off x="4829665" y="3114672"/>
              <a:ext cx="2395728" cy="3082987"/>
            </a:xfrm>
            <a:prstGeom prst="roundRect">
              <a:avLst>
                <a:gd name="adj" fmla="val 9119"/>
              </a:avLst>
            </a:prstGeom>
            <a:solidFill>
              <a:schemeClr val="bg1"/>
            </a:solidFill>
            <a:ln w="12700" cap="flat">
              <a:solidFill>
                <a:srgbClr val="82A37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b="1">
                <a:solidFill>
                  <a:srgbClr val="263238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15" name="任意多边形 11">
              <a:extLst>
                <a:ext uri="{FF2B5EF4-FFF2-40B4-BE49-F238E27FC236}">
                  <a16:creationId xmlns:a16="http://schemas.microsoft.com/office/drawing/2014/main" id="{67294CCB-8634-4B1E-E4C8-10342D151B34}"/>
                </a:ext>
              </a:extLst>
            </p:cNvPr>
            <p:cNvSpPr/>
            <p:nvPr/>
          </p:nvSpPr>
          <p:spPr>
            <a:xfrm>
              <a:off x="4742803" y="4130064"/>
              <a:ext cx="392656" cy="785310"/>
            </a:xfrm>
            <a:custGeom>
              <a:avLst/>
              <a:gdLst>
                <a:gd name="connsiteX0" fmla="*/ 1 w 392656"/>
                <a:gd name="connsiteY0" fmla="*/ 0 h 785310"/>
                <a:gd name="connsiteX1" fmla="*/ 392656 w 392656"/>
                <a:gd name="connsiteY1" fmla="*/ 392655 h 785310"/>
                <a:gd name="connsiteX2" fmla="*/ 1 w 392656"/>
                <a:gd name="connsiteY2" fmla="*/ 785310 h 785310"/>
                <a:gd name="connsiteX3" fmla="*/ 0 w 392656"/>
                <a:gd name="connsiteY3" fmla="*/ 785310 h 785310"/>
                <a:gd name="connsiteX4" fmla="*/ 0 w 392656"/>
                <a:gd name="connsiteY4" fmla="*/ 0 h 785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656" h="785310">
                  <a:moveTo>
                    <a:pt x="1" y="0"/>
                  </a:moveTo>
                  <a:cubicBezTo>
                    <a:pt x="216858" y="0"/>
                    <a:pt x="392656" y="175798"/>
                    <a:pt x="392656" y="392655"/>
                  </a:cubicBezTo>
                  <a:cubicBezTo>
                    <a:pt x="392656" y="609512"/>
                    <a:pt x="216858" y="785310"/>
                    <a:pt x="1" y="785310"/>
                  </a:cubicBezTo>
                  <a:lnTo>
                    <a:pt x="0" y="785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D496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b="1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21CFC0C-14FE-47C4-0C48-F971A37E8788}"/>
              </a:ext>
            </a:extLst>
          </p:cNvPr>
          <p:cNvGrpSpPr/>
          <p:nvPr/>
        </p:nvGrpSpPr>
        <p:grpSpPr>
          <a:xfrm>
            <a:off x="8269239" y="2050078"/>
            <a:ext cx="2484811" cy="3893581"/>
            <a:chOff x="7423489" y="2304078"/>
            <a:chExt cx="2484811" cy="3893581"/>
          </a:xfrm>
        </p:grpSpPr>
        <p:sp>
          <p:nvSpPr>
            <p:cNvPr id="20" name="圆角矩形 14">
              <a:extLst>
                <a:ext uri="{FF2B5EF4-FFF2-40B4-BE49-F238E27FC236}">
                  <a16:creationId xmlns:a16="http://schemas.microsoft.com/office/drawing/2014/main" id="{0A140CF9-2420-B96A-B86D-782E15D1E34F}"/>
                </a:ext>
              </a:extLst>
            </p:cNvPr>
            <p:cNvSpPr/>
            <p:nvPr/>
          </p:nvSpPr>
          <p:spPr>
            <a:xfrm>
              <a:off x="7423489" y="3442332"/>
              <a:ext cx="2078814" cy="990205"/>
            </a:xfrm>
            <a:prstGeom prst="roundRect">
              <a:avLst>
                <a:gd name="adj" fmla="val 4921"/>
              </a:avLst>
            </a:prstGeom>
            <a:solidFill>
              <a:srgbClr val="E0E0E0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b="1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21" name="圆角矩形 15">
              <a:extLst>
                <a:ext uri="{FF2B5EF4-FFF2-40B4-BE49-F238E27FC236}">
                  <a16:creationId xmlns:a16="http://schemas.microsoft.com/office/drawing/2014/main" id="{63812620-F00F-0866-3F40-9EDF0E76E20B}"/>
                </a:ext>
              </a:extLst>
            </p:cNvPr>
            <p:cNvSpPr/>
            <p:nvPr/>
          </p:nvSpPr>
          <p:spPr>
            <a:xfrm>
              <a:off x="7512572" y="2304078"/>
              <a:ext cx="2395728" cy="3893581"/>
            </a:xfrm>
            <a:prstGeom prst="roundRect">
              <a:avLst>
                <a:gd name="adj" fmla="val 9119"/>
              </a:avLst>
            </a:prstGeom>
            <a:solidFill>
              <a:schemeClr val="bg1"/>
            </a:solidFill>
            <a:ln w="12700" cap="flat">
              <a:solidFill>
                <a:srgbClr val="82A37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b="1" dirty="0">
                <a:solidFill>
                  <a:srgbClr val="263238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22" name="任意多边形 16">
              <a:extLst>
                <a:ext uri="{FF2B5EF4-FFF2-40B4-BE49-F238E27FC236}">
                  <a16:creationId xmlns:a16="http://schemas.microsoft.com/office/drawing/2014/main" id="{B6CE30E8-1B4E-7F76-E390-08C4D45E1EBE}"/>
                </a:ext>
              </a:extLst>
            </p:cNvPr>
            <p:cNvSpPr/>
            <p:nvPr/>
          </p:nvSpPr>
          <p:spPr>
            <a:xfrm>
              <a:off x="7423489" y="3544779"/>
              <a:ext cx="392656" cy="785310"/>
            </a:xfrm>
            <a:custGeom>
              <a:avLst/>
              <a:gdLst>
                <a:gd name="connsiteX0" fmla="*/ 1 w 392656"/>
                <a:gd name="connsiteY0" fmla="*/ 0 h 785310"/>
                <a:gd name="connsiteX1" fmla="*/ 392656 w 392656"/>
                <a:gd name="connsiteY1" fmla="*/ 392655 h 785310"/>
                <a:gd name="connsiteX2" fmla="*/ 1 w 392656"/>
                <a:gd name="connsiteY2" fmla="*/ 785310 h 785310"/>
                <a:gd name="connsiteX3" fmla="*/ 0 w 392656"/>
                <a:gd name="connsiteY3" fmla="*/ 785310 h 785310"/>
                <a:gd name="connsiteX4" fmla="*/ 0 w 392656"/>
                <a:gd name="connsiteY4" fmla="*/ 0 h 785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656" h="785310">
                  <a:moveTo>
                    <a:pt x="1" y="0"/>
                  </a:moveTo>
                  <a:cubicBezTo>
                    <a:pt x="216858" y="0"/>
                    <a:pt x="392656" y="175798"/>
                    <a:pt x="392656" y="392655"/>
                  </a:cubicBezTo>
                  <a:cubicBezTo>
                    <a:pt x="392656" y="609512"/>
                    <a:pt x="216858" y="785310"/>
                    <a:pt x="1" y="785310"/>
                  </a:cubicBezTo>
                  <a:lnTo>
                    <a:pt x="0" y="785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E0E0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b="1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7B0EEE0-B455-00B7-B975-F48CF8EB15E3}"/>
              </a:ext>
            </a:extLst>
          </p:cNvPr>
          <p:cNvGrpSpPr/>
          <p:nvPr/>
        </p:nvGrpSpPr>
        <p:grpSpPr>
          <a:xfrm>
            <a:off x="1853768" y="4391442"/>
            <a:ext cx="1581434" cy="1278187"/>
            <a:chOff x="976094" y="1906534"/>
            <a:chExt cx="1581434" cy="1278187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21EBFF4-E388-A8BD-F9F4-FC9C408B6193}"/>
                </a:ext>
              </a:extLst>
            </p:cNvPr>
            <p:cNvSpPr txBox="1"/>
            <p:nvPr/>
          </p:nvSpPr>
          <p:spPr>
            <a:xfrm>
              <a:off x="976094" y="2190603"/>
              <a:ext cx="158143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A20F715-3B52-1E8B-0D2E-8AD0C9A2173B}"/>
                </a:ext>
              </a:extLst>
            </p:cNvPr>
            <p:cNvSpPr txBox="1"/>
            <p:nvPr/>
          </p:nvSpPr>
          <p:spPr>
            <a:xfrm>
              <a:off x="976094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0D93E0A-E428-219A-070B-BE8D2E44F08F}"/>
              </a:ext>
            </a:extLst>
          </p:cNvPr>
          <p:cNvGrpSpPr/>
          <p:nvPr/>
        </p:nvGrpSpPr>
        <p:grpSpPr>
          <a:xfrm>
            <a:off x="5335976" y="4114769"/>
            <a:ext cx="1581434" cy="1278187"/>
            <a:chOff x="976094" y="1906534"/>
            <a:chExt cx="1581434" cy="1278187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043D434-379C-B317-96E2-8949A69BFFEB}"/>
                </a:ext>
              </a:extLst>
            </p:cNvPr>
            <p:cNvSpPr txBox="1"/>
            <p:nvPr/>
          </p:nvSpPr>
          <p:spPr>
            <a:xfrm>
              <a:off x="976094" y="2190603"/>
              <a:ext cx="158143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8DD6F50-88A6-A3BF-8A88-D03AEC8EAA7C}"/>
                </a:ext>
              </a:extLst>
            </p:cNvPr>
            <p:cNvSpPr txBox="1"/>
            <p:nvPr/>
          </p:nvSpPr>
          <p:spPr>
            <a:xfrm>
              <a:off x="976094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24F4B1B5-105F-8F18-0CFF-7A7C2AC35441}"/>
              </a:ext>
            </a:extLst>
          </p:cNvPr>
          <p:cNvGrpSpPr/>
          <p:nvPr/>
        </p:nvGrpSpPr>
        <p:grpSpPr>
          <a:xfrm>
            <a:off x="8766619" y="3683434"/>
            <a:ext cx="1581434" cy="1278187"/>
            <a:chOff x="976094" y="1906534"/>
            <a:chExt cx="1581434" cy="1278187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800D452-2BD1-72F0-3AED-F8610D56F6DC}"/>
                </a:ext>
              </a:extLst>
            </p:cNvPr>
            <p:cNvSpPr txBox="1"/>
            <p:nvPr/>
          </p:nvSpPr>
          <p:spPr>
            <a:xfrm>
              <a:off x="976094" y="2190603"/>
              <a:ext cx="158143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413796E-287A-FBA6-4CF5-1E465D91BFFF}"/>
                </a:ext>
              </a:extLst>
            </p:cNvPr>
            <p:cNvSpPr txBox="1"/>
            <p:nvPr/>
          </p:nvSpPr>
          <p:spPr>
            <a:xfrm>
              <a:off x="976094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9" name="Freeform 83" descr="D:\51PPT模板网\51pptmoban.com\图片001.jpg">
            <a:extLst>
              <a:ext uri="{FF2B5EF4-FFF2-40B4-BE49-F238E27FC236}">
                <a16:creationId xmlns:a16="http://schemas.microsoft.com/office/drawing/2014/main" id="{54FE9C8D-103E-7624-3769-4924CE1E808A}"/>
              </a:ext>
            </a:extLst>
          </p:cNvPr>
          <p:cNvSpPr>
            <a:spLocks noEditPoints="1"/>
          </p:cNvSpPr>
          <p:nvPr/>
        </p:nvSpPr>
        <p:spPr bwMode="auto">
          <a:xfrm>
            <a:off x="9303523" y="2667012"/>
            <a:ext cx="505326" cy="460408"/>
          </a:xfrm>
          <a:custGeom>
            <a:avLst/>
            <a:gdLst>
              <a:gd name="T0" fmla="*/ 213 w 537"/>
              <a:gd name="T1" fmla="*/ 195 h 490"/>
              <a:gd name="T2" fmla="*/ 213 w 537"/>
              <a:gd name="T3" fmla="*/ 334 h 490"/>
              <a:gd name="T4" fmla="*/ 213 w 537"/>
              <a:gd name="T5" fmla="*/ 473 h 490"/>
              <a:gd name="T6" fmla="*/ 135 w 537"/>
              <a:gd name="T7" fmla="*/ 450 h 490"/>
              <a:gd name="T8" fmla="*/ 55 w 537"/>
              <a:gd name="T9" fmla="*/ 433 h 490"/>
              <a:gd name="T10" fmla="*/ 0 w 537"/>
              <a:gd name="T11" fmla="*/ 378 h 490"/>
              <a:gd name="T12" fmla="*/ 0 w 537"/>
              <a:gd name="T13" fmla="*/ 240 h 490"/>
              <a:gd name="T14" fmla="*/ 0 w 537"/>
              <a:gd name="T15" fmla="*/ 100 h 490"/>
              <a:gd name="T16" fmla="*/ 58 w 537"/>
              <a:gd name="T17" fmla="*/ 61 h 490"/>
              <a:gd name="T18" fmla="*/ 137 w 537"/>
              <a:gd name="T19" fmla="*/ 79 h 490"/>
              <a:gd name="T20" fmla="*/ 213 w 537"/>
              <a:gd name="T21" fmla="*/ 101 h 490"/>
              <a:gd name="T22" fmla="*/ 324 w 537"/>
              <a:gd name="T23" fmla="*/ 195 h 490"/>
              <a:gd name="T24" fmla="*/ 324 w 537"/>
              <a:gd name="T25" fmla="*/ 334 h 490"/>
              <a:gd name="T26" fmla="*/ 324 w 537"/>
              <a:gd name="T27" fmla="*/ 473 h 490"/>
              <a:gd name="T28" fmla="*/ 400 w 537"/>
              <a:gd name="T29" fmla="*/ 450 h 490"/>
              <a:gd name="T30" fmla="*/ 480 w 537"/>
              <a:gd name="T31" fmla="*/ 433 h 490"/>
              <a:gd name="T32" fmla="*/ 537 w 537"/>
              <a:gd name="T33" fmla="*/ 378 h 490"/>
              <a:gd name="T34" fmla="*/ 537 w 537"/>
              <a:gd name="T35" fmla="*/ 240 h 490"/>
              <a:gd name="T36" fmla="*/ 537 w 537"/>
              <a:gd name="T37" fmla="*/ 100 h 490"/>
              <a:gd name="T38" fmla="*/ 479 w 537"/>
              <a:gd name="T39" fmla="*/ 61 h 490"/>
              <a:gd name="T40" fmla="*/ 399 w 537"/>
              <a:gd name="T41" fmla="*/ 79 h 490"/>
              <a:gd name="T42" fmla="*/ 324 w 537"/>
              <a:gd name="T43" fmla="*/ 101 h 490"/>
              <a:gd name="T44" fmla="*/ 335 w 537"/>
              <a:gd name="T45" fmla="*/ 75 h 490"/>
              <a:gd name="T46" fmla="*/ 393 w 537"/>
              <a:gd name="T47" fmla="*/ 51 h 490"/>
              <a:gd name="T48" fmla="*/ 458 w 537"/>
              <a:gd name="T49" fmla="*/ 33 h 490"/>
              <a:gd name="T50" fmla="*/ 458 w 537"/>
              <a:gd name="T51" fmla="*/ 13 h 490"/>
              <a:gd name="T52" fmla="*/ 397 w 537"/>
              <a:gd name="T53" fmla="*/ 34 h 490"/>
              <a:gd name="T54" fmla="*/ 345 w 537"/>
              <a:gd name="T55" fmla="*/ 64 h 490"/>
              <a:gd name="T56" fmla="*/ 316 w 537"/>
              <a:gd name="T57" fmla="*/ 85 h 490"/>
              <a:gd name="T58" fmla="*/ 329 w 537"/>
              <a:gd name="T59" fmla="*/ 39 h 490"/>
              <a:gd name="T60" fmla="*/ 362 w 537"/>
              <a:gd name="T61" fmla="*/ 10 h 490"/>
              <a:gd name="T62" fmla="*/ 392 w 537"/>
              <a:gd name="T63" fmla="*/ 4 h 490"/>
              <a:gd name="T64" fmla="*/ 392 w 537"/>
              <a:gd name="T65" fmla="*/ 14 h 490"/>
              <a:gd name="T66" fmla="*/ 346 w 537"/>
              <a:gd name="T67" fmla="*/ 41 h 490"/>
              <a:gd name="T68" fmla="*/ 306 w 537"/>
              <a:gd name="T69" fmla="*/ 71 h 490"/>
              <a:gd name="T70" fmla="*/ 228 w 537"/>
              <a:gd name="T71" fmla="*/ 85 h 490"/>
              <a:gd name="T72" fmla="*/ 169 w 537"/>
              <a:gd name="T73" fmla="*/ 58 h 490"/>
              <a:gd name="T74" fmla="*/ 107 w 537"/>
              <a:gd name="T75" fmla="*/ 38 h 490"/>
              <a:gd name="T76" fmla="*/ 74 w 537"/>
              <a:gd name="T77" fmla="*/ 21 h 490"/>
              <a:gd name="T78" fmla="*/ 127 w 537"/>
              <a:gd name="T79" fmla="*/ 27 h 490"/>
              <a:gd name="T80" fmla="*/ 181 w 537"/>
              <a:gd name="T81" fmla="*/ 53 h 490"/>
              <a:gd name="T82" fmla="*/ 228 w 537"/>
              <a:gd name="T83" fmla="*/ 85 h 490"/>
              <a:gd name="T84" fmla="*/ 233 w 537"/>
              <a:gd name="T85" fmla="*/ 60 h 490"/>
              <a:gd name="T86" fmla="*/ 194 w 537"/>
              <a:gd name="T87" fmla="*/ 19 h 490"/>
              <a:gd name="T88" fmla="*/ 160 w 537"/>
              <a:gd name="T89" fmla="*/ 1 h 490"/>
              <a:gd name="T90" fmla="*/ 133 w 537"/>
              <a:gd name="T91" fmla="*/ 6 h 490"/>
              <a:gd name="T92" fmla="*/ 182 w 537"/>
              <a:gd name="T93" fmla="*/ 32 h 490"/>
              <a:gd name="T94" fmla="*/ 223 w 537"/>
              <a:gd name="T95" fmla="*/ 60 h 490"/>
              <a:gd name="T96" fmla="*/ 248 w 537"/>
              <a:gd name="T97" fmla="*/ 81 h 490"/>
              <a:gd name="T98" fmla="*/ 250 w 537"/>
              <a:gd name="T99" fmla="*/ 111 h 490"/>
              <a:gd name="T100" fmla="*/ 282 w 537"/>
              <a:gd name="T101" fmla="*/ 112 h 490"/>
              <a:gd name="T102" fmla="*/ 311 w 537"/>
              <a:gd name="T103" fmla="*/ 101 h 490"/>
              <a:gd name="T104" fmla="*/ 311 w 537"/>
              <a:gd name="T105" fmla="*/ 241 h 490"/>
              <a:gd name="T106" fmla="*/ 311 w 537"/>
              <a:gd name="T107" fmla="*/ 381 h 490"/>
              <a:gd name="T108" fmla="*/ 302 w 537"/>
              <a:gd name="T109" fmla="*/ 480 h 490"/>
              <a:gd name="T110" fmla="*/ 271 w 537"/>
              <a:gd name="T111" fmla="*/ 490 h 490"/>
              <a:gd name="T112" fmla="*/ 240 w 537"/>
              <a:gd name="T113" fmla="*/ 482 h 490"/>
              <a:gd name="T114" fmla="*/ 229 w 537"/>
              <a:gd name="T115" fmla="*/ 381 h 490"/>
              <a:gd name="T116" fmla="*/ 229 w 537"/>
              <a:gd name="T117" fmla="*/ 241 h 490"/>
              <a:gd name="T118" fmla="*/ 229 w 537"/>
              <a:gd name="T119" fmla="*/ 101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37" h="490">
                <a:moveTo>
                  <a:pt x="213" y="101"/>
                </a:moveTo>
                <a:lnTo>
                  <a:pt x="213" y="148"/>
                </a:lnTo>
                <a:lnTo>
                  <a:pt x="213" y="195"/>
                </a:lnTo>
                <a:lnTo>
                  <a:pt x="213" y="241"/>
                </a:lnTo>
                <a:lnTo>
                  <a:pt x="213" y="288"/>
                </a:lnTo>
                <a:lnTo>
                  <a:pt x="213" y="334"/>
                </a:lnTo>
                <a:lnTo>
                  <a:pt x="213" y="381"/>
                </a:lnTo>
                <a:lnTo>
                  <a:pt x="213" y="428"/>
                </a:lnTo>
                <a:lnTo>
                  <a:pt x="213" y="473"/>
                </a:lnTo>
                <a:lnTo>
                  <a:pt x="187" y="465"/>
                </a:lnTo>
                <a:lnTo>
                  <a:pt x="161" y="458"/>
                </a:lnTo>
                <a:lnTo>
                  <a:pt x="135" y="450"/>
                </a:lnTo>
                <a:lnTo>
                  <a:pt x="109" y="444"/>
                </a:lnTo>
                <a:lnTo>
                  <a:pt x="82" y="438"/>
                </a:lnTo>
                <a:lnTo>
                  <a:pt x="55" y="433"/>
                </a:lnTo>
                <a:lnTo>
                  <a:pt x="28" y="429"/>
                </a:lnTo>
                <a:lnTo>
                  <a:pt x="0" y="425"/>
                </a:lnTo>
                <a:lnTo>
                  <a:pt x="0" y="378"/>
                </a:lnTo>
                <a:lnTo>
                  <a:pt x="0" y="332"/>
                </a:lnTo>
                <a:lnTo>
                  <a:pt x="0" y="286"/>
                </a:lnTo>
                <a:lnTo>
                  <a:pt x="0" y="240"/>
                </a:lnTo>
                <a:lnTo>
                  <a:pt x="0" y="193"/>
                </a:lnTo>
                <a:lnTo>
                  <a:pt x="0" y="146"/>
                </a:lnTo>
                <a:lnTo>
                  <a:pt x="0" y="100"/>
                </a:lnTo>
                <a:lnTo>
                  <a:pt x="0" y="53"/>
                </a:lnTo>
                <a:lnTo>
                  <a:pt x="29" y="57"/>
                </a:lnTo>
                <a:lnTo>
                  <a:pt x="58" y="61"/>
                </a:lnTo>
                <a:lnTo>
                  <a:pt x="85" y="66"/>
                </a:lnTo>
                <a:lnTo>
                  <a:pt x="112" y="72"/>
                </a:lnTo>
                <a:lnTo>
                  <a:pt x="137" y="79"/>
                </a:lnTo>
                <a:lnTo>
                  <a:pt x="163" y="86"/>
                </a:lnTo>
                <a:lnTo>
                  <a:pt x="188" y="93"/>
                </a:lnTo>
                <a:lnTo>
                  <a:pt x="213" y="101"/>
                </a:lnTo>
                <a:close/>
                <a:moveTo>
                  <a:pt x="324" y="101"/>
                </a:moveTo>
                <a:lnTo>
                  <a:pt x="324" y="148"/>
                </a:lnTo>
                <a:lnTo>
                  <a:pt x="324" y="195"/>
                </a:lnTo>
                <a:lnTo>
                  <a:pt x="324" y="241"/>
                </a:lnTo>
                <a:lnTo>
                  <a:pt x="324" y="288"/>
                </a:lnTo>
                <a:lnTo>
                  <a:pt x="324" y="334"/>
                </a:lnTo>
                <a:lnTo>
                  <a:pt x="324" y="381"/>
                </a:lnTo>
                <a:lnTo>
                  <a:pt x="324" y="428"/>
                </a:lnTo>
                <a:lnTo>
                  <a:pt x="324" y="473"/>
                </a:lnTo>
                <a:lnTo>
                  <a:pt x="349" y="465"/>
                </a:lnTo>
                <a:lnTo>
                  <a:pt x="375" y="458"/>
                </a:lnTo>
                <a:lnTo>
                  <a:pt x="400" y="450"/>
                </a:lnTo>
                <a:lnTo>
                  <a:pt x="427" y="444"/>
                </a:lnTo>
                <a:lnTo>
                  <a:pt x="453" y="438"/>
                </a:lnTo>
                <a:lnTo>
                  <a:pt x="480" y="433"/>
                </a:lnTo>
                <a:lnTo>
                  <a:pt x="508" y="429"/>
                </a:lnTo>
                <a:lnTo>
                  <a:pt x="537" y="425"/>
                </a:lnTo>
                <a:lnTo>
                  <a:pt x="537" y="378"/>
                </a:lnTo>
                <a:lnTo>
                  <a:pt x="537" y="332"/>
                </a:lnTo>
                <a:lnTo>
                  <a:pt x="537" y="286"/>
                </a:lnTo>
                <a:lnTo>
                  <a:pt x="537" y="240"/>
                </a:lnTo>
                <a:lnTo>
                  <a:pt x="537" y="193"/>
                </a:lnTo>
                <a:lnTo>
                  <a:pt x="537" y="146"/>
                </a:lnTo>
                <a:lnTo>
                  <a:pt x="537" y="100"/>
                </a:lnTo>
                <a:lnTo>
                  <a:pt x="537" y="53"/>
                </a:lnTo>
                <a:lnTo>
                  <a:pt x="507" y="57"/>
                </a:lnTo>
                <a:lnTo>
                  <a:pt x="479" y="61"/>
                </a:lnTo>
                <a:lnTo>
                  <a:pt x="452" y="66"/>
                </a:lnTo>
                <a:lnTo>
                  <a:pt x="425" y="72"/>
                </a:lnTo>
                <a:lnTo>
                  <a:pt x="399" y="79"/>
                </a:lnTo>
                <a:lnTo>
                  <a:pt x="373" y="86"/>
                </a:lnTo>
                <a:lnTo>
                  <a:pt x="349" y="93"/>
                </a:lnTo>
                <a:lnTo>
                  <a:pt x="324" y="101"/>
                </a:lnTo>
                <a:lnTo>
                  <a:pt x="324" y="101"/>
                </a:lnTo>
                <a:close/>
                <a:moveTo>
                  <a:pt x="316" y="85"/>
                </a:moveTo>
                <a:lnTo>
                  <a:pt x="335" y="75"/>
                </a:lnTo>
                <a:lnTo>
                  <a:pt x="353" y="66"/>
                </a:lnTo>
                <a:lnTo>
                  <a:pt x="373" y="58"/>
                </a:lnTo>
                <a:lnTo>
                  <a:pt x="393" y="51"/>
                </a:lnTo>
                <a:lnTo>
                  <a:pt x="414" y="44"/>
                </a:lnTo>
                <a:lnTo>
                  <a:pt x="437" y="38"/>
                </a:lnTo>
                <a:lnTo>
                  <a:pt x="458" y="33"/>
                </a:lnTo>
                <a:lnTo>
                  <a:pt x="481" y="28"/>
                </a:lnTo>
                <a:lnTo>
                  <a:pt x="470" y="21"/>
                </a:lnTo>
                <a:lnTo>
                  <a:pt x="458" y="13"/>
                </a:lnTo>
                <a:lnTo>
                  <a:pt x="436" y="20"/>
                </a:lnTo>
                <a:lnTo>
                  <a:pt x="416" y="27"/>
                </a:lnTo>
                <a:lnTo>
                  <a:pt x="397" y="34"/>
                </a:lnTo>
                <a:lnTo>
                  <a:pt x="378" y="44"/>
                </a:lnTo>
                <a:lnTo>
                  <a:pt x="362" y="53"/>
                </a:lnTo>
                <a:lnTo>
                  <a:pt x="345" y="64"/>
                </a:lnTo>
                <a:lnTo>
                  <a:pt x="330" y="74"/>
                </a:lnTo>
                <a:lnTo>
                  <a:pt x="316" y="85"/>
                </a:lnTo>
                <a:lnTo>
                  <a:pt x="316" y="85"/>
                </a:lnTo>
                <a:close/>
                <a:moveTo>
                  <a:pt x="295" y="81"/>
                </a:moveTo>
                <a:lnTo>
                  <a:pt x="311" y="60"/>
                </a:lnTo>
                <a:lnTo>
                  <a:pt x="329" y="39"/>
                </a:lnTo>
                <a:lnTo>
                  <a:pt x="339" y="28"/>
                </a:lnTo>
                <a:lnTo>
                  <a:pt x="350" y="19"/>
                </a:lnTo>
                <a:lnTo>
                  <a:pt x="362" y="10"/>
                </a:lnTo>
                <a:lnTo>
                  <a:pt x="375" y="0"/>
                </a:lnTo>
                <a:lnTo>
                  <a:pt x="384" y="1"/>
                </a:lnTo>
                <a:lnTo>
                  <a:pt x="392" y="4"/>
                </a:lnTo>
                <a:lnTo>
                  <a:pt x="402" y="5"/>
                </a:lnTo>
                <a:lnTo>
                  <a:pt x="410" y="6"/>
                </a:lnTo>
                <a:lnTo>
                  <a:pt x="392" y="14"/>
                </a:lnTo>
                <a:lnTo>
                  <a:pt x="377" y="23"/>
                </a:lnTo>
                <a:lnTo>
                  <a:pt x="360" y="32"/>
                </a:lnTo>
                <a:lnTo>
                  <a:pt x="346" y="41"/>
                </a:lnTo>
                <a:lnTo>
                  <a:pt x="332" y="51"/>
                </a:lnTo>
                <a:lnTo>
                  <a:pt x="319" y="60"/>
                </a:lnTo>
                <a:lnTo>
                  <a:pt x="306" y="71"/>
                </a:lnTo>
                <a:lnTo>
                  <a:pt x="295" y="81"/>
                </a:lnTo>
                <a:lnTo>
                  <a:pt x="295" y="81"/>
                </a:lnTo>
                <a:close/>
                <a:moveTo>
                  <a:pt x="228" y="85"/>
                </a:moveTo>
                <a:lnTo>
                  <a:pt x="209" y="75"/>
                </a:lnTo>
                <a:lnTo>
                  <a:pt x="189" y="66"/>
                </a:lnTo>
                <a:lnTo>
                  <a:pt x="169" y="58"/>
                </a:lnTo>
                <a:lnTo>
                  <a:pt x="149" y="51"/>
                </a:lnTo>
                <a:lnTo>
                  <a:pt x="128" y="44"/>
                </a:lnTo>
                <a:lnTo>
                  <a:pt x="107" y="38"/>
                </a:lnTo>
                <a:lnTo>
                  <a:pt x="85" y="33"/>
                </a:lnTo>
                <a:lnTo>
                  <a:pt x="62" y="28"/>
                </a:lnTo>
                <a:lnTo>
                  <a:pt x="74" y="21"/>
                </a:lnTo>
                <a:lnTo>
                  <a:pt x="85" y="13"/>
                </a:lnTo>
                <a:lnTo>
                  <a:pt x="107" y="20"/>
                </a:lnTo>
                <a:lnTo>
                  <a:pt x="127" y="27"/>
                </a:lnTo>
                <a:lnTo>
                  <a:pt x="147" y="34"/>
                </a:lnTo>
                <a:lnTo>
                  <a:pt x="164" y="44"/>
                </a:lnTo>
                <a:lnTo>
                  <a:pt x="181" y="53"/>
                </a:lnTo>
                <a:lnTo>
                  <a:pt x="197" y="64"/>
                </a:lnTo>
                <a:lnTo>
                  <a:pt x="213" y="74"/>
                </a:lnTo>
                <a:lnTo>
                  <a:pt x="228" y="85"/>
                </a:lnTo>
                <a:lnTo>
                  <a:pt x="228" y="85"/>
                </a:lnTo>
                <a:close/>
                <a:moveTo>
                  <a:pt x="248" y="81"/>
                </a:moveTo>
                <a:lnTo>
                  <a:pt x="233" y="60"/>
                </a:lnTo>
                <a:lnTo>
                  <a:pt x="214" y="39"/>
                </a:lnTo>
                <a:lnTo>
                  <a:pt x="204" y="28"/>
                </a:lnTo>
                <a:lnTo>
                  <a:pt x="194" y="19"/>
                </a:lnTo>
                <a:lnTo>
                  <a:pt x="182" y="10"/>
                </a:lnTo>
                <a:lnTo>
                  <a:pt x="168" y="0"/>
                </a:lnTo>
                <a:lnTo>
                  <a:pt x="160" y="1"/>
                </a:lnTo>
                <a:lnTo>
                  <a:pt x="150" y="4"/>
                </a:lnTo>
                <a:lnTo>
                  <a:pt x="142" y="5"/>
                </a:lnTo>
                <a:lnTo>
                  <a:pt x="133" y="6"/>
                </a:lnTo>
                <a:lnTo>
                  <a:pt x="150" y="14"/>
                </a:lnTo>
                <a:lnTo>
                  <a:pt x="167" y="23"/>
                </a:lnTo>
                <a:lnTo>
                  <a:pt x="182" y="32"/>
                </a:lnTo>
                <a:lnTo>
                  <a:pt x="197" y="41"/>
                </a:lnTo>
                <a:lnTo>
                  <a:pt x="210" y="51"/>
                </a:lnTo>
                <a:lnTo>
                  <a:pt x="223" y="60"/>
                </a:lnTo>
                <a:lnTo>
                  <a:pt x="236" y="71"/>
                </a:lnTo>
                <a:lnTo>
                  <a:pt x="248" y="81"/>
                </a:lnTo>
                <a:lnTo>
                  <a:pt x="248" y="81"/>
                </a:lnTo>
                <a:close/>
                <a:moveTo>
                  <a:pt x="229" y="101"/>
                </a:moveTo>
                <a:lnTo>
                  <a:pt x="240" y="107"/>
                </a:lnTo>
                <a:lnTo>
                  <a:pt x="250" y="111"/>
                </a:lnTo>
                <a:lnTo>
                  <a:pt x="261" y="112"/>
                </a:lnTo>
                <a:lnTo>
                  <a:pt x="271" y="113"/>
                </a:lnTo>
                <a:lnTo>
                  <a:pt x="282" y="112"/>
                </a:lnTo>
                <a:lnTo>
                  <a:pt x="291" y="109"/>
                </a:lnTo>
                <a:lnTo>
                  <a:pt x="302" y="106"/>
                </a:lnTo>
                <a:lnTo>
                  <a:pt x="311" y="101"/>
                </a:lnTo>
                <a:lnTo>
                  <a:pt x="311" y="148"/>
                </a:lnTo>
                <a:lnTo>
                  <a:pt x="311" y="194"/>
                </a:lnTo>
                <a:lnTo>
                  <a:pt x="311" y="241"/>
                </a:lnTo>
                <a:lnTo>
                  <a:pt x="311" y="288"/>
                </a:lnTo>
                <a:lnTo>
                  <a:pt x="311" y="334"/>
                </a:lnTo>
                <a:lnTo>
                  <a:pt x="311" y="381"/>
                </a:lnTo>
                <a:lnTo>
                  <a:pt x="311" y="426"/>
                </a:lnTo>
                <a:lnTo>
                  <a:pt x="311" y="473"/>
                </a:lnTo>
                <a:lnTo>
                  <a:pt x="302" y="480"/>
                </a:lnTo>
                <a:lnTo>
                  <a:pt x="291" y="485"/>
                </a:lnTo>
                <a:lnTo>
                  <a:pt x="282" y="489"/>
                </a:lnTo>
                <a:lnTo>
                  <a:pt x="271" y="490"/>
                </a:lnTo>
                <a:lnTo>
                  <a:pt x="261" y="490"/>
                </a:lnTo>
                <a:lnTo>
                  <a:pt x="250" y="486"/>
                </a:lnTo>
                <a:lnTo>
                  <a:pt x="240" y="482"/>
                </a:lnTo>
                <a:lnTo>
                  <a:pt x="229" y="473"/>
                </a:lnTo>
                <a:lnTo>
                  <a:pt x="229" y="426"/>
                </a:lnTo>
                <a:lnTo>
                  <a:pt x="229" y="381"/>
                </a:lnTo>
                <a:lnTo>
                  <a:pt x="229" y="334"/>
                </a:lnTo>
                <a:lnTo>
                  <a:pt x="229" y="288"/>
                </a:lnTo>
                <a:lnTo>
                  <a:pt x="229" y="241"/>
                </a:lnTo>
                <a:lnTo>
                  <a:pt x="229" y="194"/>
                </a:lnTo>
                <a:lnTo>
                  <a:pt x="229" y="148"/>
                </a:lnTo>
                <a:lnTo>
                  <a:pt x="229" y="101"/>
                </a:lnTo>
                <a:lnTo>
                  <a:pt x="229" y="101"/>
                </a:ln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0" name="Freeform 183">
            <a:extLst>
              <a:ext uri="{FF2B5EF4-FFF2-40B4-BE49-F238E27FC236}">
                <a16:creationId xmlns:a16="http://schemas.microsoft.com/office/drawing/2014/main" id="{EBD6FC2D-B88F-8C24-3BE1-301B1BC0F263}"/>
              </a:ext>
            </a:extLst>
          </p:cNvPr>
          <p:cNvSpPr>
            <a:spLocks noEditPoints="1"/>
          </p:cNvSpPr>
          <p:nvPr/>
        </p:nvSpPr>
        <p:spPr bwMode="auto">
          <a:xfrm>
            <a:off x="2303957" y="3840231"/>
            <a:ext cx="567995" cy="428488"/>
          </a:xfrm>
          <a:custGeom>
            <a:avLst/>
            <a:gdLst>
              <a:gd name="T0" fmla="*/ 121 w 682"/>
              <a:gd name="T1" fmla="*/ 266 h 516"/>
              <a:gd name="T2" fmla="*/ 266 w 682"/>
              <a:gd name="T3" fmla="*/ 323 h 516"/>
              <a:gd name="T4" fmla="*/ 280 w 682"/>
              <a:gd name="T5" fmla="*/ 329 h 516"/>
              <a:gd name="T6" fmla="*/ 289 w 682"/>
              <a:gd name="T7" fmla="*/ 317 h 516"/>
              <a:gd name="T8" fmla="*/ 345 w 682"/>
              <a:gd name="T9" fmla="*/ 249 h 516"/>
              <a:gd name="T10" fmla="*/ 345 w 682"/>
              <a:gd name="T11" fmla="*/ 455 h 516"/>
              <a:gd name="T12" fmla="*/ 120 w 682"/>
              <a:gd name="T13" fmla="*/ 359 h 516"/>
              <a:gd name="T14" fmla="*/ 121 w 682"/>
              <a:gd name="T15" fmla="*/ 266 h 516"/>
              <a:gd name="T16" fmla="*/ 627 w 682"/>
              <a:gd name="T17" fmla="*/ 99 h 516"/>
              <a:gd name="T18" fmla="*/ 682 w 682"/>
              <a:gd name="T19" fmla="*/ 155 h 516"/>
              <a:gd name="T20" fmla="*/ 675 w 682"/>
              <a:gd name="T21" fmla="*/ 182 h 516"/>
              <a:gd name="T22" fmla="*/ 653 w 682"/>
              <a:gd name="T23" fmla="*/ 188 h 516"/>
              <a:gd name="T24" fmla="*/ 645 w 682"/>
              <a:gd name="T25" fmla="*/ 161 h 516"/>
              <a:gd name="T26" fmla="*/ 640 w 682"/>
              <a:gd name="T27" fmla="*/ 160 h 516"/>
              <a:gd name="T28" fmla="*/ 640 w 682"/>
              <a:gd name="T29" fmla="*/ 197 h 516"/>
              <a:gd name="T30" fmla="*/ 639 w 682"/>
              <a:gd name="T31" fmla="*/ 392 h 516"/>
              <a:gd name="T32" fmla="*/ 387 w 682"/>
              <a:gd name="T33" fmla="*/ 516 h 516"/>
              <a:gd name="T34" fmla="*/ 358 w 682"/>
              <a:gd name="T35" fmla="*/ 505 h 516"/>
              <a:gd name="T36" fmla="*/ 92 w 682"/>
              <a:gd name="T37" fmla="*/ 391 h 516"/>
              <a:gd name="T38" fmla="*/ 80 w 682"/>
              <a:gd name="T39" fmla="*/ 386 h 516"/>
              <a:gd name="T40" fmla="*/ 80 w 682"/>
              <a:gd name="T41" fmla="*/ 373 h 516"/>
              <a:gd name="T42" fmla="*/ 80 w 682"/>
              <a:gd name="T43" fmla="*/ 250 h 516"/>
              <a:gd name="T44" fmla="*/ 7 w 682"/>
              <a:gd name="T45" fmla="*/ 222 h 516"/>
              <a:gd name="T46" fmla="*/ 0 w 682"/>
              <a:gd name="T47" fmla="*/ 189 h 516"/>
              <a:gd name="T48" fmla="*/ 86 w 682"/>
              <a:gd name="T49" fmla="*/ 102 h 516"/>
              <a:gd name="T50" fmla="*/ 95 w 682"/>
              <a:gd name="T51" fmla="*/ 94 h 516"/>
              <a:gd name="T52" fmla="*/ 357 w 682"/>
              <a:gd name="T53" fmla="*/ 2 h 516"/>
              <a:gd name="T54" fmla="*/ 363 w 682"/>
              <a:gd name="T55" fmla="*/ 0 h 516"/>
              <a:gd name="T56" fmla="*/ 370 w 682"/>
              <a:gd name="T57" fmla="*/ 2 h 516"/>
              <a:gd name="T58" fmla="*/ 627 w 682"/>
              <a:gd name="T59" fmla="*/ 99 h 516"/>
              <a:gd name="T60" fmla="*/ 357 w 682"/>
              <a:gd name="T61" fmla="*/ 188 h 516"/>
              <a:gd name="T62" fmla="*/ 255 w 682"/>
              <a:gd name="T63" fmla="*/ 151 h 516"/>
              <a:gd name="T64" fmla="*/ 155 w 682"/>
              <a:gd name="T65" fmla="*/ 115 h 516"/>
              <a:gd name="T66" fmla="*/ 357 w 682"/>
              <a:gd name="T67" fmla="*/ 45 h 516"/>
              <a:gd name="T68" fmla="*/ 357 w 682"/>
              <a:gd name="T69" fmla="*/ 188 h 516"/>
              <a:gd name="T70" fmla="*/ 367 w 682"/>
              <a:gd name="T71" fmla="*/ 43 h 516"/>
              <a:gd name="T72" fmla="*/ 367 w 682"/>
              <a:gd name="T73" fmla="*/ 191 h 516"/>
              <a:gd name="T74" fmla="*/ 563 w 682"/>
              <a:gd name="T75" fmla="*/ 117 h 516"/>
              <a:gd name="T76" fmla="*/ 367 w 682"/>
              <a:gd name="T77" fmla="*/ 43 h 516"/>
              <a:gd name="T78" fmla="*/ 106 w 682"/>
              <a:gd name="T79" fmla="*/ 140 h 516"/>
              <a:gd name="T80" fmla="*/ 51 w 682"/>
              <a:gd name="T81" fmla="*/ 195 h 516"/>
              <a:gd name="T82" fmla="*/ 267 w 682"/>
              <a:gd name="T83" fmla="*/ 279 h 516"/>
              <a:gd name="T84" fmla="*/ 320 w 682"/>
              <a:gd name="T85" fmla="*/ 217 h 516"/>
              <a:gd name="T86" fmla="*/ 106 w 682"/>
              <a:gd name="T87" fmla="*/ 140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82" h="516">
                <a:moveTo>
                  <a:pt x="121" y="266"/>
                </a:moveTo>
                <a:lnTo>
                  <a:pt x="266" y="323"/>
                </a:lnTo>
                <a:lnTo>
                  <a:pt x="280" y="329"/>
                </a:lnTo>
                <a:lnTo>
                  <a:pt x="289" y="317"/>
                </a:lnTo>
                <a:lnTo>
                  <a:pt x="345" y="249"/>
                </a:lnTo>
                <a:lnTo>
                  <a:pt x="345" y="455"/>
                </a:lnTo>
                <a:lnTo>
                  <a:pt x="120" y="359"/>
                </a:lnTo>
                <a:lnTo>
                  <a:pt x="121" y="266"/>
                </a:lnTo>
                <a:close/>
                <a:moveTo>
                  <a:pt x="627" y="99"/>
                </a:moveTo>
                <a:lnTo>
                  <a:pt x="682" y="155"/>
                </a:lnTo>
                <a:lnTo>
                  <a:pt x="675" y="182"/>
                </a:lnTo>
                <a:lnTo>
                  <a:pt x="653" y="188"/>
                </a:lnTo>
                <a:lnTo>
                  <a:pt x="645" y="161"/>
                </a:lnTo>
                <a:lnTo>
                  <a:pt x="640" y="160"/>
                </a:lnTo>
                <a:lnTo>
                  <a:pt x="640" y="197"/>
                </a:lnTo>
                <a:lnTo>
                  <a:pt x="639" y="392"/>
                </a:lnTo>
                <a:lnTo>
                  <a:pt x="387" y="516"/>
                </a:lnTo>
                <a:lnTo>
                  <a:pt x="358" y="505"/>
                </a:lnTo>
                <a:lnTo>
                  <a:pt x="92" y="391"/>
                </a:lnTo>
                <a:lnTo>
                  <a:pt x="80" y="386"/>
                </a:lnTo>
                <a:lnTo>
                  <a:pt x="80" y="373"/>
                </a:lnTo>
                <a:lnTo>
                  <a:pt x="80" y="250"/>
                </a:lnTo>
                <a:lnTo>
                  <a:pt x="7" y="222"/>
                </a:lnTo>
                <a:lnTo>
                  <a:pt x="0" y="189"/>
                </a:lnTo>
                <a:lnTo>
                  <a:pt x="86" y="102"/>
                </a:lnTo>
                <a:lnTo>
                  <a:pt x="95" y="94"/>
                </a:lnTo>
                <a:lnTo>
                  <a:pt x="357" y="2"/>
                </a:lnTo>
                <a:lnTo>
                  <a:pt x="363" y="0"/>
                </a:lnTo>
                <a:lnTo>
                  <a:pt x="370" y="2"/>
                </a:lnTo>
                <a:lnTo>
                  <a:pt x="627" y="99"/>
                </a:lnTo>
                <a:close/>
                <a:moveTo>
                  <a:pt x="357" y="188"/>
                </a:moveTo>
                <a:lnTo>
                  <a:pt x="255" y="151"/>
                </a:lnTo>
                <a:lnTo>
                  <a:pt x="155" y="115"/>
                </a:lnTo>
                <a:lnTo>
                  <a:pt x="357" y="45"/>
                </a:lnTo>
                <a:lnTo>
                  <a:pt x="357" y="188"/>
                </a:lnTo>
                <a:close/>
                <a:moveTo>
                  <a:pt x="367" y="43"/>
                </a:moveTo>
                <a:lnTo>
                  <a:pt x="367" y="191"/>
                </a:lnTo>
                <a:lnTo>
                  <a:pt x="563" y="117"/>
                </a:lnTo>
                <a:lnTo>
                  <a:pt x="367" y="43"/>
                </a:lnTo>
                <a:close/>
                <a:moveTo>
                  <a:pt x="106" y="140"/>
                </a:moveTo>
                <a:lnTo>
                  <a:pt x="51" y="195"/>
                </a:lnTo>
                <a:lnTo>
                  <a:pt x="267" y="279"/>
                </a:lnTo>
                <a:lnTo>
                  <a:pt x="320" y="217"/>
                </a:lnTo>
                <a:lnTo>
                  <a:pt x="106" y="140"/>
                </a:ln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1" name="Freeform 354">
            <a:extLst>
              <a:ext uri="{FF2B5EF4-FFF2-40B4-BE49-F238E27FC236}">
                <a16:creationId xmlns:a16="http://schemas.microsoft.com/office/drawing/2014/main" id="{402127EA-EFBD-1DC4-ADDA-417B91E97BA2}"/>
              </a:ext>
            </a:extLst>
          </p:cNvPr>
          <p:cNvSpPr>
            <a:spLocks noEditPoints="1"/>
          </p:cNvSpPr>
          <p:nvPr/>
        </p:nvSpPr>
        <p:spPr bwMode="auto">
          <a:xfrm>
            <a:off x="5877459" y="3314449"/>
            <a:ext cx="437081" cy="441836"/>
          </a:xfrm>
          <a:custGeom>
            <a:avLst/>
            <a:gdLst>
              <a:gd name="T0" fmla="*/ 433 w 548"/>
              <a:gd name="T1" fmla="*/ 71 h 559"/>
              <a:gd name="T2" fmla="*/ 399 w 548"/>
              <a:gd name="T3" fmla="*/ 108 h 559"/>
              <a:gd name="T4" fmla="*/ 399 w 548"/>
              <a:gd name="T5" fmla="*/ 146 h 559"/>
              <a:gd name="T6" fmla="*/ 422 w 548"/>
              <a:gd name="T7" fmla="*/ 176 h 559"/>
              <a:gd name="T8" fmla="*/ 456 w 548"/>
              <a:gd name="T9" fmla="*/ 186 h 559"/>
              <a:gd name="T10" fmla="*/ 489 w 548"/>
              <a:gd name="T11" fmla="*/ 175 h 559"/>
              <a:gd name="T12" fmla="*/ 515 w 548"/>
              <a:gd name="T13" fmla="*/ 137 h 559"/>
              <a:gd name="T14" fmla="*/ 513 w 548"/>
              <a:gd name="T15" fmla="*/ 108 h 559"/>
              <a:gd name="T16" fmla="*/ 479 w 548"/>
              <a:gd name="T17" fmla="*/ 71 h 559"/>
              <a:gd name="T18" fmla="*/ 91 w 548"/>
              <a:gd name="T19" fmla="*/ 66 h 559"/>
              <a:gd name="T20" fmla="*/ 125 w 548"/>
              <a:gd name="T21" fmla="*/ 76 h 559"/>
              <a:gd name="T22" fmla="*/ 150 w 548"/>
              <a:gd name="T23" fmla="*/ 114 h 559"/>
              <a:gd name="T24" fmla="*/ 144 w 548"/>
              <a:gd name="T25" fmla="*/ 154 h 559"/>
              <a:gd name="T26" fmla="*/ 115 w 548"/>
              <a:gd name="T27" fmla="*/ 181 h 559"/>
              <a:gd name="T28" fmla="*/ 85 w 548"/>
              <a:gd name="T29" fmla="*/ 186 h 559"/>
              <a:gd name="T30" fmla="*/ 49 w 548"/>
              <a:gd name="T31" fmla="*/ 168 h 559"/>
              <a:gd name="T32" fmla="*/ 33 w 548"/>
              <a:gd name="T33" fmla="*/ 132 h 559"/>
              <a:gd name="T34" fmla="*/ 36 w 548"/>
              <a:gd name="T35" fmla="*/ 102 h 559"/>
              <a:gd name="T36" fmla="*/ 74 w 548"/>
              <a:gd name="T37" fmla="*/ 69 h 559"/>
              <a:gd name="T38" fmla="*/ 137 w 548"/>
              <a:gd name="T39" fmla="*/ 375 h 559"/>
              <a:gd name="T40" fmla="*/ 87 w 548"/>
              <a:gd name="T41" fmla="*/ 527 h 559"/>
              <a:gd name="T42" fmla="*/ 37 w 548"/>
              <a:gd name="T43" fmla="*/ 262 h 559"/>
              <a:gd name="T44" fmla="*/ 2 w 548"/>
              <a:gd name="T45" fmla="*/ 216 h 559"/>
              <a:gd name="T46" fmla="*/ 29 w 548"/>
              <a:gd name="T47" fmla="*/ 194 h 559"/>
              <a:gd name="T48" fmla="*/ 119 w 548"/>
              <a:gd name="T49" fmla="*/ 375 h 559"/>
              <a:gd name="T50" fmla="*/ 332 w 548"/>
              <a:gd name="T51" fmla="*/ 342 h 559"/>
              <a:gd name="T52" fmla="*/ 271 w 548"/>
              <a:gd name="T53" fmla="*/ 402 h 559"/>
              <a:gd name="T54" fmla="*/ 218 w 548"/>
              <a:gd name="T55" fmla="*/ 238 h 559"/>
              <a:gd name="T56" fmla="*/ 165 w 548"/>
              <a:gd name="T57" fmla="*/ 191 h 559"/>
              <a:gd name="T58" fmla="*/ 192 w 548"/>
              <a:gd name="T59" fmla="*/ 159 h 559"/>
              <a:gd name="T60" fmla="*/ 276 w 548"/>
              <a:gd name="T61" fmla="*/ 155 h 559"/>
              <a:gd name="T62" fmla="*/ 341 w 548"/>
              <a:gd name="T63" fmla="*/ 155 h 559"/>
              <a:gd name="T64" fmla="*/ 379 w 548"/>
              <a:gd name="T65" fmla="*/ 175 h 559"/>
              <a:gd name="T66" fmla="*/ 379 w 548"/>
              <a:gd name="T67" fmla="*/ 342 h 559"/>
              <a:gd name="T68" fmla="*/ 409 w 548"/>
              <a:gd name="T69" fmla="*/ 375 h 559"/>
              <a:gd name="T70" fmla="*/ 461 w 548"/>
              <a:gd name="T71" fmla="*/ 527 h 559"/>
              <a:gd name="T72" fmla="*/ 510 w 548"/>
              <a:gd name="T73" fmla="*/ 262 h 559"/>
              <a:gd name="T74" fmla="*/ 546 w 548"/>
              <a:gd name="T75" fmla="*/ 216 h 559"/>
              <a:gd name="T76" fmla="*/ 519 w 548"/>
              <a:gd name="T77" fmla="*/ 194 h 559"/>
              <a:gd name="T78" fmla="*/ 427 w 548"/>
              <a:gd name="T79" fmla="*/ 375 h 559"/>
              <a:gd name="T80" fmla="*/ 298 w 548"/>
              <a:gd name="T81" fmla="*/ 4 h 559"/>
              <a:gd name="T82" fmla="*/ 327 w 548"/>
              <a:gd name="T83" fmla="*/ 21 h 559"/>
              <a:gd name="T84" fmla="*/ 346 w 548"/>
              <a:gd name="T85" fmla="*/ 52 h 559"/>
              <a:gd name="T86" fmla="*/ 347 w 548"/>
              <a:gd name="T87" fmla="*/ 88 h 559"/>
              <a:gd name="T88" fmla="*/ 332 w 548"/>
              <a:gd name="T89" fmla="*/ 119 h 559"/>
              <a:gd name="T90" fmla="*/ 305 w 548"/>
              <a:gd name="T91" fmla="*/ 140 h 559"/>
              <a:gd name="T92" fmla="*/ 269 w 548"/>
              <a:gd name="T93" fmla="*/ 146 h 559"/>
              <a:gd name="T94" fmla="*/ 236 w 548"/>
              <a:gd name="T95" fmla="*/ 133 h 559"/>
              <a:gd name="T96" fmla="*/ 212 w 548"/>
              <a:gd name="T97" fmla="*/ 108 h 559"/>
              <a:gd name="T98" fmla="*/ 204 w 548"/>
              <a:gd name="T99" fmla="*/ 73 h 559"/>
              <a:gd name="T100" fmla="*/ 212 w 548"/>
              <a:gd name="T101" fmla="*/ 39 h 559"/>
              <a:gd name="T102" fmla="*/ 236 w 548"/>
              <a:gd name="T103" fmla="*/ 13 h 559"/>
              <a:gd name="T104" fmla="*/ 269 w 548"/>
              <a:gd name="T105" fmla="*/ 1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48" h="559">
                <a:moveTo>
                  <a:pt x="456" y="66"/>
                </a:moveTo>
                <a:lnTo>
                  <a:pt x="449" y="66"/>
                </a:lnTo>
                <a:lnTo>
                  <a:pt x="443" y="67"/>
                </a:lnTo>
                <a:lnTo>
                  <a:pt x="438" y="69"/>
                </a:lnTo>
                <a:lnTo>
                  <a:pt x="433" y="71"/>
                </a:lnTo>
                <a:lnTo>
                  <a:pt x="422" y="76"/>
                </a:lnTo>
                <a:lnTo>
                  <a:pt x="413" y="84"/>
                </a:lnTo>
                <a:lnTo>
                  <a:pt x="406" y="93"/>
                </a:lnTo>
                <a:lnTo>
                  <a:pt x="401" y="102"/>
                </a:lnTo>
                <a:lnTo>
                  <a:pt x="399" y="108"/>
                </a:lnTo>
                <a:lnTo>
                  <a:pt x="398" y="114"/>
                </a:lnTo>
                <a:lnTo>
                  <a:pt x="396" y="120"/>
                </a:lnTo>
                <a:lnTo>
                  <a:pt x="396" y="126"/>
                </a:lnTo>
                <a:lnTo>
                  <a:pt x="396" y="136"/>
                </a:lnTo>
                <a:lnTo>
                  <a:pt x="399" y="146"/>
                </a:lnTo>
                <a:lnTo>
                  <a:pt x="402" y="154"/>
                </a:lnTo>
                <a:lnTo>
                  <a:pt x="408" y="162"/>
                </a:lnTo>
                <a:lnTo>
                  <a:pt x="411" y="164"/>
                </a:lnTo>
                <a:lnTo>
                  <a:pt x="414" y="168"/>
                </a:lnTo>
                <a:lnTo>
                  <a:pt x="422" y="176"/>
                </a:lnTo>
                <a:lnTo>
                  <a:pt x="433" y="181"/>
                </a:lnTo>
                <a:lnTo>
                  <a:pt x="438" y="183"/>
                </a:lnTo>
                <a:lnTo>
                  <a:pt x="443" y="184"/>
                </a:lnTo>
                <a:lnTo>
                  <a:pt x="449" y="186"/>
                </a:lnTo>
                <a:lnTo>
                  <a:pt x="456" y="186"/>
                </a:lnTo>
                <a:lnTo>
                  <a:pt x="462" y="186"/>
                </a:lnTo>
                <a:lnTo>
                  <a:pt x="468" y="184"/>
                </a:lnTo>
                <a:lnTo>
                  <a:pt x="474" y="183"/>
                </a:lnTo>
                <a:lnTo>
                  <a:pt x="479" y="181"/>
                </a:lnTo>
                <a:lnTo>
                  <a:pt x="489" y="175"/>
                </a:lnTo>
                <a:lnTo>
                  <a:pt x="499" y="168"/>
                </a:lnTo>
                <a:lnTo>
                  <a:pt x="506" y="160"/>
                </a:lnTo>
                <a:lnTo>
                  <a:pt x="511" y="149"/>
                </a:lnTo>
                <a:lnTo>
                  <a:pt x="513" y="143"/>
                </a:lnTo>
                <a:lnTo>
                  <a:pt x="515" y="137"/>
                </a:lnTo>
                <a:lnTo>
                  <a:pt x="515" y="132"/>
                </a:lnTo>
                <a:lnTo>
                  <a:pt x="516" y="126"/>
                </a:lnTo>
                <a:lnTo>
                  <a:pt x="515" y="120"/>
                </a:lnTo>
                <a:lnTo>
                  <a:pt x="515" y="114"/>
                </a:lnTo>
                <a:lnTo>
                  <a:pt x="513" y="108"/>
                </a:lnTo>
                <a:lnTo>
                  <a:pt x="511" y="102"/>
                </a:lnTo>
                <a:lnTo>
                  <a:pt x="506" y="93"/>
                </a:lnTo>
                <a:lnTo>
                  <a:pt x="499" y="84"/>
                </a:lnTo>
                <a:lnTo>
                  <a:pt x="489" y="76"/>
                </a:lnTo>
                <a:lnTo>
                  <a:pt x="479" y="71"/>
                </a:lnTo>
                <a:lnTo>
                  <a:pt x="474" y="69"/>
                </a:lnTo>
                <a:lnTo>
                  <a:pt x="468" y="67"/>
                </a:lnTo>
                <a:lnTo>
                  <a:pt x="462" y="66"/>
                </a:lnTo>
                <a:lnTo>
                  <a:pt x="456" y="66"/>
                </a:lnTo>
                <a:close/>
                <a:moveTo>
                  <a:pt x="91" y="66"/>
                </a:moveTo>
                <a:lnTo>
                  <a:pt x="97" y="66"/>
                </a:lnTo>
                <a:lnTo>
                  <a:pt x="104" y="67"/>
                </a:lnTo>
                <a:lnTo>
                  <a:pt x="109" y="69"/>
                </a:lnTo>
                <a:lnTo>
                  <a:pt x="115" y="71"/>
                </a:lnTo>
                <a:lnTo>
                  <a:pt x="125" y="76"/>
                </a:lnTo>
                <a:lnTo>
                  <a:pt x="134" y="84"/>
                </a:lnTo>
                <a:lnTo>
                  <a:pt x="142" y="93"/>
                </a:lnTo>
                <a:lnTo>
                  <a:pt x="146" y="102"/>
                </a:lnTo>
                <a:lnTo>
                  <a:pt x="149" y="108"/>
                </a:lnTo>
                <a:lnTo>
                  <a:pt x="150" y="114"/>
                </a:lnTo>
                <a:lnTo>
                  <a:pt x="151" y="120"/>
                </a:lnTo>
                <a:lnTo>
                  <a:pt x="151" y="126"/>
                </a:lnTo>
                <a:lnTo>
                  <a:pt x="151" y="136"/>
                </a:lnTo>
                <a:lnTo>
                  <a:pt x="149" y="146"/>
                </a:lnTo>
                <a:lnTo>
                  <a:pt x="144" y="154"/>
                </a:lnTo>
                <a:lnTo>
                  <a:pt x="139" y="162"/>
                </a:lnTo>
                <a:lnTo>
                  <a:pt x="137" y="164"/>
                </a:lnTo>
                <a:lnTo>
                  <a:pt x="134" y="168"/>
                </a:lnTo>
                <a:lnTo>
                  <a:pt x="125" y="176"/>
                </a:lnTo>
                <a:lnTo>
                  <a:pt x="115" y="181"/>
                </a:lnTo>
                <a:lnTo>
                  <a:pt x="109" y="183"/>
                </a:lnTo>
                <a:lnTo>
                  <a:pt x="104" y="184"/>
                </a:lnTo>
                <a:lnTo>
                  <a:pt x="97" y="186"/>
                </a:lnTo>
                <a:lnTo>
                  <a:pt x="91" y="186"/>
                </a:lnTo>
                <a:lnTo>
                  <a:pt x="85" y="186"/>
                </a:lnTo>
                <a:lnTo>
                  <a:pt x="80" y="184"/>
                </a:lnTo>
                <a:lnTo>
                  <a:pt x="74" y="183"/>
                </a:lnTo>
                <a:lnTo>
                  <a:pt x="68" y="181"/>
                </a:lnTo>
                <a:lnTo>
                  <a:pt x="58" y="175"/>
                </a:lnTo>
                <a:lnTo>
                  <a:pt x="49" y="168"/>
                </a:lnTo>
                <a:lnTo>
                  <a:pt x="42" y="160"/>
                </a:lnTo>
                <a:lnTo>
                  <a:pt x="36" y="149"/>
                </a:lnTo>
                <a:lnTo>
                  <a:pt x="35" y="143"/>
                </a:lnTo>
                <a:lnTo>
                  <a:pt x="33" y="137"/>
                </a:lnTo>
                <a:lnTo>
                  <a:pt x="33" y="132"/>
                </a:lnTo>
                <a:lnTo>
                  <a:pt x="31" y="126"/>
                </a:lnTo>
                <a:lnTo>
                  <a:pt x="33" y="120"/>
                </a:lnTo>
                <a:lnTo>
                  <a:pt x="33" y="114"/>
                </a:lnTo>
                <a:lnTo>
                  <a:pt x="35" y="108"/>
                </a:lnTo>
                <a:lnTo>
                  <a:pt x="36" y="102"/>
                </a:lnTo>
                <a:lnTo>
                  <a:pt x="42" y="93"/>
                </a:lnTo>
                <a:lnTo>
                  <a:pt x="49" y="84"/>
                </a:lnTo>
                <a:lnTo>
                  <a:pt x="58" y="76"/>
                </a:lnTo>
                <a:lnTo>
                  <a:pt x="68" y="71"/>
                </a:lnTo>
                <a:lnTo>
                  <a:pt x="74" y="69"/>
                </a:lnTo>
                <a:lnTo>
                  <a:pt x="80" y="67"/>
                </a:lnTo>
                <a:lnTo>
                  <a:pt x="85" y="66"/>
                </a:lnTo>
                <a:lnTo>
                  <a:pt x="91" y="66"/>
                </a:lnTo>
                <a:lnTo>
                  <a:pt x="91" y="66"/>
                </a:lnTo>
                <a:close/>
                <a:moveTo>
                  <a:pt x="137" y="375"/>
                </a:moveTo>
                <a:lnTo>
                  <a:pt x="137" y="527"/>
                </a:lnTo>
                <a:lnTo>
                  <a:pt x="96" y="527"/>
                </a:lnTo>
                <a:lnTo>
                  <a:pt x="96" y="397"/>
                </a:lnTo>
                <a:lnTo>
                  <a:pt x="87" y="397"/>
                </a:lnTo>
                <a:lnTo>
                  <a:pt x="87" y="527"/>
                </a:lnTo>
                <a:lnTo>
                  <a:pt x="44" y="527"/>
                </a:lnTo>
                <a:lnTo>
                  <a:pt x="44" y="370"/>
                </a:lnTo>
                <a:lnTo>
                  <a:pt x="44" y="348"/>
                </a:lnTo>
                <a:lnTo>
                  <a:pt x="44" y="262"/>
                </a:lnTo>
                <a:lnTo>
                  <a:pt x="37" y="262"/>
                </a:lnTo>
                <a:lnTo>
                  <a:pt x="37" y="348"/>
                </a:lnTo>
                <a:lnTo>
                  <a:pt x="0" y="348"/>
                </a:lnTo>
                <a:lnTo>
                  <a:pt x="0" y="231"/>
                </a:lnTo>
                <a:lnTo>
                  <a:pt x="0" y="223"/>
                </a:lnTo>
                <a:lnTo>
                  <a:pt x="2" y="216"/>
                </a:lnTo>
                <a:lnTo>
                  <a:pt x="6" y="210"/>
                </a:lnTo>
                <a:lnTo>
                  <a:pt x="10" y="204"/>
                </a:lnTo>
                <a:lnTo>
                  <a:pt x="16" y="200"/>
                </a:lnTo>
                <a:lnTo>
                  <a:pt x="22" y="196"/>
                </a:lnTo>
                <a:lnTo>
                  <a:pt x="29" y="194"/>
                </a:lnTo>
                <a:lnTo>
                  <a:pt x="37" y="194"/>
                </a:lnTo>
                <a:lnTo>
                  <a:pt x="122" y="194"/>
                </a:lnTo>
                <a:lnTo>
                  <a:pt x="121" y="202"/>
                </a:lnTo>
                <a:lnTo>
                  <a:pt x="119" y="210"/>
                </a:lnTo>
                <a:lnTo>
                  <a:pt x="119" y="375"/>
                </a:lnTo>
                <a:lnTo>
                  <a:pt x="137" y="375"/>
                </a:lnTo>
                <a:close/>
                <a:moveTo>
                  <a:pt x="340" y="342"/>
                </a:moveTo>
                <a:lnTo>
                  <a:pt x="340" y="238"/>
                </a:lnTo>
                <a:lnTo>
                  <a:pt x="332" y="238"/>
                </a:lnTo>
                <a:lnTo>
                  <a:pt x="332" y="342"/>
                </a:lnTo>
                <a:lnTo>
                  <a:pt x="332" y="369"/>
                </a:lnTo>
                <a:lnTo>
                  <a:pt x="332" y="559"/>
                </a:lnTo>
                <a:lnTo>
                  <a:pt x="281" y="559"/>
                </a:lnTo>
                <a:lnTo>
                  <a:pt x="281" y="402"/>
                </a:lnTo>
                <a:lnTo>
                  <a:pt x="271" y="402"/>
                </a:lnTo>
                <a:lnTo>
                  <a:pt x="271" y="559"/>
                </a:lnTo>
                <a:lnTo>
                  <a:pt x="218" y="559"/>
                </a:lnTo>
                <a:lnTo>
                  <a:pt x="218" y="369"/>
                </a:lnTo>
                <a:lnTo>
                  <a:pt x="218" y="342"/>
                </a:lnTo>
                <a:lnTo>
                  <a:pt x="218" y="238"/>
                </a:lnTo>
                <a:lnTo>
                  <a:pt x="211" y="238"/>
                </a:lnTo>
                <a:lnTo>
                  <a:pt x="211" y="342"/>
                </a:lnTo>
                <a:lnTo>
                  <a:pt x="164" y="342"/>
                </a:lnTo>
                <a:lnTo>
                  <a:pt x="164" y="200"/>
                </a:lnTo>
                <a:lnTo>
                  <a:pt x="165" y="191"/>
                </a:lnTo>
                <a:lnTo>
                  <a:pt x="168" y="182"/>
                </a:lnTo>
                <a:lnTo>
                  <a:pt x="172" y="175"/>
                </a:lnTo>
                <a:lnTo>
                  <a:pt x="178" y="168"/>
                </a:lnTo>
                <a:lnTo>
                  <a:pt x="185" y="162"/>
                </a:lnTo>
                <a:lnTo>
                  <a:pt x="192" y="159"/>
                </a:lnTo>
                <a:lnTo>
                  <a:pt x="200" y="155"/>
                </a:lnTo>
                <a:lnTo>
                  <a:pt x="210" y="155"/>
                </a:lnTo>
                <a:lnTo>
                  <a:pt x="250" y="155"/>
                </a:lnTo>
                <a:lnTo>
                  <a:pt x="270" y="155"/>
                </a:lnTo>
                <a:lnTo>
                  <a:pt x="276" y="155"/>
                </a:lnTo>
                <a:lnTo>
                  <a:pt x="276" y="155"/>
                </a:lnTo>
                <a:lnTo>
                  <a:pt x="276" y="155"/>
                </a:lnTo>
                <a:lnTo>
                  <a:pt x="281" y="155"/>
                </a:lnTo>
                <a:lnTo>
                  <a:pt x="301" y="155"/>
                </a:lnTo>
                <a:lnTo>
                  <a:pt x="341" y="155"/>
                </a:lnTo>
                <a:lnTo>
                  <a:pt x="351" y="155"/>
                </a:lnTo>
                <a:lnTo>
                  <a:pt x="359" y="159"/>
                </a:lnTo>
                <a:lnTo>
                  <a:pt x="367" y="162"/>
                </a:lnTo>
                <a:lnTo>
                  <a:pt x="374" y="168"/>
                </a:lnTo>
                <a:lnTo>
                  <a:pt x="379" y="175"/>
                </a:lnTo>
                <a:lnTo>
                  <a:pt x="384" y="182"/>
                </a:lnTo>
                <a:lnTo>
                  <a:pt x="386" y="191"/>
                </a:lnTo>
                <a:lnTo>
                  <a:pt x="387" y="200"/>
                </a:lnTo>
                <a:lnTo>
                  <a:pt x="387" y="342"/>
                </a:lnTo>
                <a:lnTo>
                  <a:pt x="379" y="342"/>
                </a:lnTo>
                <a:lnTo>
                  <a:pt x="368" y="342"/>
                </a:lnTo>
                <a:lnTo>
                  <a:pt x="354" y="342"/>
                </a:lnTo>
                <a:lnTo>
                  <a:pt x="340" y="342"/>
                </a:lnTo>
                <a:lnTo>
                  <a:pt x="340" y="342"/>
                </a:lnTo>
                <a:close/>
                <a:moveTo>
                  <a:pt x="409" y="375"/>
                </a:moveTo>
                <a:lnTo>
                  <a:pt x="409" y="527"/>
                </a:lnTo>
                <a:lnTo>
                  <a:pt x="452" y="527"/>
                </a:lnTo>
                <a:lnTo>
                  <a:pt x="452" y="397"/>
                </a:lnTo>
                <a:lnTo>
                  <a:pt x="461" y="397"/>
                </a:lnTo>
                <a:lnTo>
                  <a:pt x="461" y="527"/>
                </a:lnTo>
                <a:lnTo>
                  <a:pt x="503" y="527"/>
                </a:lnTo>
                <a:lnTo>
                  <a:pt x="503" y="370"/>
                </a:lnTo>
                <a:lnTo>
                  <a:pt x="503" y="348"/>
                </a:lnTo>
                <a:lnTo>
                  <a:pt x="503" y="262"/>
                </a:lnTo>
                <a:lnTo>
                  <a:pt x="510" y="262"/>
                </a:lnTo>
                <a:lnTo>
                  <a:pt x="510" y="348"/>
                </a:lnTo>
                <a:lnTo>
                  <a:pt x="548" y="348"/>
                </a:lnTo>
                <a:lnTo>
                  <a:pt x="548" y="231"/>
                </a:lnTo>
                <a:lnTo>
                  <a:pt x="548" y="223"/>
                </a:lnTo>
                <a:lnTo>
                  <a:pt x="546" y="216"/>
                </a:lnTo>
                <a:lnTo>
                  <a:pt x="542" y="210"/>
                </a:lnTo>
                <a:lnTo>
                  <a:pt x="537" y="204"/>
                </a:lnTo>
                <a:lnTo>
                  <a:pt x="531" y="200"/>
                </a:lnTo>
                <a:lnTo>
                  <a:pt x="526" y="196"/>
                </a:lnTo>
                <a:lnTo>
                  <a:pt x="519" y="194"/>
                </a:lnTo>
                <a:lnTo>
                  <a:pt x="510" y="194"/>
                </a:lnTo>
                <a:lnTo>
                  <a:pt x="426" y="194"/>
                </a:lnTo>
                <a:lnTo>
                  <a:pt x="427" y="202"/>
                </a:lnTo>
                <a:lnTo>
                  <a:pt x="427" y="210"/>
                </a:lnTo>
                <a:lnTo>
                  <a:pt x="427" y="375"/>
                </a:lnTo>
                <a:lnTo>
                  <a:pt x="409" y="375"/>
                </a:lnTo>
                <a:close/>
                <a:moveTo>
                  <a:pt x="277" y="0"/>
                </a:moveTo>
                <a:lnTo>
                  <a:pt x="284" y="1"/>
                </a:lnTo>
                <a:lnTo>
                  <a:pt x="291" y="3"/>
                </a:lnTo>
                <a:lnTo>
                  <a:pt x="298" y="4"/>
                </a:lnTo>
                <a:lnTo>
                  <a:pt x="305" y="6"/>
                </a:lnTo>
                <a:lnTo>
                  <a:pt x="311" y="10"/>
                </a:lnTo>
                <a:lnTo>
                  <a:pt x="317" y="13"/>
                </a:lnTo>
                <a:lnTo>
                  <a:pt x="322" y="17"/>
                </a:lnTo>
                <a:lnTo>
                  <a:pt x="327" y="21"/>
                </a:lnTo>
                <a:lnTo>
                  <a:pt x="332" y="27"/>
                </a:lnTo>
                <a:lnTo>
                  <a:pt x="337" y="33"/>
                </a:lnTo>
                <a:lnTo>
                  <a:pt x="340" y="39"/>
                </a:lnTo>
                <a:lnTo>
                  <a:pt x="344" y="45"/>
                </a:lnTo>
                <a:lnTo>
                  <a:pt x="346" y="52"/>
                </a:lnTo>
                <a:lnTo>
                  <a:pt x="347" y="59"/>
                </a:lnTo>
                <a:lnTo>
                  <a:pt x="348" y="66"/>
                </a:lnTo>
                <a:lnTo>
                  <a:pt x="348" y="73"/>
                </a:lnTo>
                <a:lnTo>
                  <a:pt x="348" y="80"/>
                </a:lnTo>
                <a:lnTo>
                  <a:pt x="347" y="88"/>
                </a:lnTo>
                <a:lnTo>
                  <a:pt x="346" y="95"/>
                </a:lnTo>
                <a:lnTo>
                  <a:pt x="344" y="101"/>
                </a:lnTo>
                <a:lnTo>
                  <a:pt x="340" y="108"/>
                </a:lnTo>
                <a:lnTo>
                  <a:pt x="337" y="114"/>
                </a:lnTo>
                <a:lnTo>
                  <a:pt x="332" y="119"/>
                </a:lnTo>
                <a:lnTo>
                  <a:pt x="327" y="125"/>
                </a:lnTo>
                <a:lnTo>
                  <a:pt x="322" y="129"/>
                </a:lnTo>
                <a:lnTo>
                  <a:pt x="317" y="133"/>
                </a:lnTo>
                <a:lnTo>
                  <a:pt x="311" y="136"/>
                </a:lnTo>
                <a:lnTo>
                  <a:pt x="305" y="140"/>
                </a:lnTo>
                <a:lnTo>
                  <a:pt x="298" y="142"/>
                </a:lnTo>
                <a:lnTo>
                  <a:pt x="291" y="145"/>
                </a:lnTo>
                <a:lnTo>
                  <a:pt x="284" y="146"/>
                </a:lnTo>
                <a:lnTo>
                  <a:pt x="277" y="146"/>
                </a:lnTo>
                <a:lnTo>
                  <a:pt x="269" y="146"/>
                </a:lnTo>
                <a:lnTo>
                  <a:pt x="261" y="145"/>
                </a:lnTo>
                <a:lnTo>
                  <a:pt x="254" y="142"/>
                </a:lnTo>
                <a:lnTo>
                  <a:pt x="249" y="140"/>
                </a:lnTo>
                <a:lnTo>
                  <a:pt x="242" y="136"/>
                </a:lnTo>
                <a:lnTo>
                  <a:pt x="236" y="133"/>
                </a:lnTo>
                <a:lnTo>
                  <a:pt x="230" y="129"/>
                </a:lnTo>
                <a:lnTo>
                  <a:pt x="225" y="125"/>
                </a:lnTo>
                <a:lnTo>
                  <a:pt x="220" y="119"/>
                </a:lnTo>
                <a:lnTo>
                  <a:pt x="216" y="114"/>
                </a:lnTo>
                <a:lnTo>
                  <a:pt x="212" y="108"/>
                </a:lnTo>
                <a:lnTo>
                  <a:pt x="210" y="101"/>
                </a:lnTo>
                <a:lnTo>
                  <a:pt x="207" y="95"/>
                </a:lnTo>
                <a:lnTo>
                  <a:pt x="205" y="88"/>
                </a:lnTo>
                <a:lnTo>
                  <a:pt x="204" y="80"/>
                </a:lnTo>
                <a:lnTo>
                  <a:pt x="204" y="73"/>
                </a:lnTo>
                <a:lnTo>
                  <a:pt x="204" y="66"/>
                </a:lnTo>
                <a:lnTo>
                  <a:pt x="205" y="59"/>
                </a:lnTo>
                <a:lnTo>
                  <a:pt x="207" y="52"/>
                </a:lnTo>
                <a:lnTo>
                  <a:pt x="210" y="45"/>
                </a:lnTo>
                <a:lnTo>
                  <a:pt x="212" y="39"/>
                </a:lnTo>
                <a:lnTo>
                  <a:pt x="216" y="33"/>
                </a:lnTo>
                <a:lnTo>
                  <a:pt x="220" y="27"/>
                </a:lnTo>
                <a:lnTo>
                  <a:pt x="225" y="21"/>
                </a:lnTo>
                <a:lnTo>
                  <a:pt x="230" y="17"/>
                </a:lnTo>
                <a:lnTo>
                  <a:pt x="236" y="13"/>
                </a:lnTo>
                <a:lnTo>
                  <a:pt x="242" y="10"/>
                </a:lnTo>
                <a:lnTo>
                  <a:pt x="249" y="6"/>
                </a:lnTo>
                <a:lnTo>
                  <a:pt x="254" y="4"/>
                </a:lnTo>
                <a:lnTo>
                  <a:pt x="261" y="3"/>
                </a:lnTo>
                <a:lnTo>
                  <a:pt x="269" y="1"/>
                </a:lnTo>
                <a:lnTo>
                  <a:pt x="277" y="0"/>
                </a:lnTo>
                <a:lnTo>
                  <a:pt x="277" y="0"/>
                </a:ln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4" name="箭头: 手杖形 43">
            <a:extLst>
              <a:ext uri="{FF2B5EF4-FFF2-40B4-BE49-F238E27FC236}">
                <a16:creationId xmlns:a16="http://schemas.microsoft.com/office/drawing/2014/main" id="{D142DBE8-D9E7-E7D7-4834-9D10EDD68880}"/>
              </a:ext>
            </a:extLst>
          </p:cNvPr>
          <p:cNvSpPr/>
          <p:nvPr/>
        </p:nvSpPr>
        <p:spPr>
          <a:xfrm>
            <a:off x="6863254" y="1562100"/>
            <a:ext cx="2395728" cy="1284089"/>
          </a:xfrm>
          <a:prstGeom prst="uturnArrow">
            <a:avLst>
              <a:gd name="adj1" fmla="val 10976"/>
              <a:gd name="adj2" fmla="val 22961"/>
              <a:gd name="adj3" fmla="val 10233"/>
              <a:gd name="adj4" fmla="val 43750"/>
              <a:gd name="adj5" fmla="val 33515"/>
            </a:avLst>
          </a:prstGeom>
          <a:solidFill>
            <a:srgbClr val="E0E0E0"/>
          </a:solidFill>
          <a:ln w="12700" cap="flat">
            <a:solidFill>
              <a:schemeClr val="bg1"/>
            </a:solidFill>
            <a:prstDash val="solid"/>
            <a:miter/>
          </a:ln>
          <a:effectLst>
            <a:outerShdw dist="63500" dir="5400000" algn="t" rotWithShape="0">
              <a:srgbClr val="799B69">
                <a:alpha val="4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1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45" name="箭头: 手杖形 44">
            <a:extLst>
              <a:ext uri="{FF2B5EF4-FFF2-40B4-BE49-F238E27FC236}">
                <a16:creationId xmlns:a16="http://schemas.microsoft.com/office/drawing/2014/main" id="{69E9257D-15EE-B8A2-AC6B-307D6252B9A0}"/>
              </a:ext>
            </a:extLst>
          </p:cNvPr>
          <p:cNvSpPr/>
          <p:nvPr/>
        </p:nvSpPr>
        <p:spPr>
          <a:xfrm>
            <a:off x="3377007" y="2287892"/>
            <a:ext cx="2395728" cy="1284089"/>
          </a:xfrm>
          <a:prstGeom prst="uturnArrow">
            <a:avLst>
              <a:gd name="adj1" fmla="val 10976"/>
              <a:gd name="adj2" fmla="val 22961"/>
              <a:gd name="adj3" fmla="val 10233"/>
              <a:gd name="adj4" fmla="val 43750"/>
              <a:gd name="adj5" fmla="val 33515"/>
            </a:avLst>
          </a:prstGeom>
          <a:solidFill>
            <a:srgbClr val="E0E0E0"/>
          </a:solidFill>
          <a:ln w="12700" cap="flat">
            <a:solidFill>
              <a:schemeClr val="bg1"/>
            </a:solidFill>
            <a:prstDash val="solid"/>
            <a:miter/>
          </a:ln>
          <a:effectLst>
            <a:outerShdw dist="63500" dir="5400000" algn="t" rotWithShape="0">
              <a:srgbClr val="799B69">
                <a:alpha val="4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1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46" name="Shape 182">
            <a:extLst>
              <a:ext uri="{FF2B5EF4-FFF2-40B4-BE49-F238E27FC236}">
                <a16:creationId xmlns:a16="http://schemas.microsoft.com/office/drawing/2014/main" id="{B2A41246-DF68-FABB-5B32-E74650FFADD6}"/>
              </a:ext>
            </a:extLst>
          </p:cNvPr>
          <p:cNvSpPr/>
          <p:nvPr/>
        </p:nvSpPr>
        <p:spPr>
          <a:xfrm>
            <a:off x="1749817" y="1705711"/>
            <a:ext cx="1522466" cy="17460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0" h="21550" extrusionOk="0">
                <a:moveTo>
                  <a:pt x="20464" y="5524"/>
                </a:moveTo>
                <a:cubicBezTo>
                  <a:pt x="20441" y="5845"/>
                  <a:pt x="20419" y="6151"/>
                  <a:pt x="20378" y="6266"/>
                </a:cubicBezTo>
                <a:cubicBezTo>
                  <a:pt x="20378" y="6266"/>
                  <a:pt x="20232" y="6451"/>
                  <a:pt x="20156" y="6622"/>
                </a:cubicBezTo>
                <a:cubicBezTo>
                  <a:pt x="20082" y="6790"/>
                  <a:pt x="20023" y="6991"/>
                  <a:pt x="20023" y="6991"/>
                </a:cubicBezTo>
                <a:cubicBezTo>
                  <a:pt x="20023" y="6991"/>
                  <a:pt x="19615" y="6651"/>
                  <a:pt x="19339" y="6504"/>
                </a:cubicBezTo>
                <a:cubicBezTo>
                  <a:pt x="19064" y="6356"/>
                  <a:pt x="18818" y="6384"/>
                  <a:pt x="18764" y="6348"/>
                </a:cubicBezTo>
                <a:cubicBezTo>
                  <a:pt x="18711" y="6312"/>
                  <a:pt x="18666" y="6180"/>
                  <a:pt x="18616" y="6030"/>
                </a:cubicBezTo>
                <a:cubicBezTo>
                  <a:pt x="18567" y="5880"/>
                  <a:pt x="18532" y="5729"/>
                  <a:pt x="18273" y="5484"/>
                </a:cubicBezTo>
                <a:cubicBezTo>
                  <a:pt x="18015" y="5239"/>
                  <a:pt x="17771" y="5155"/>
                  <a:pt x="17630" y="5089"/>
                </a:cubicBezTo>
                <a:cubicBezTo>
                  <a:pt x="17492" y="5025"/>
                  <a:pt x="17356" y="4859"/>
                  <a:pt x="17268" y="4779"/>
                </a:cubicBezTo>
                <a:cubicBezTo>
                  <a:pt x="17293" y="4762"/>
                  <a:pt x="17316" y="4744"/>
                  <a:pt x="17332" y="4725"/>
                </a:cubicBezTo>
                <a:cubicBezTo>
                  <a:pt x="17392" y="4650"/>
                  <a:pt x="17513" y="4699"/>
                  <a:pt x="17593" y="4791"/>
                </a:cubicBezTo>
                <a:cubicBezTo>
                  <a:pt x="17673" y="4883"/>
                  <a:pt x="17882" y="5034"/>
                  <a:pt x="18030" y="5012"/>
                </a:cubicBezTo>
                <a:cubicBezTo>
                  <a:pt x="18178" y="4990"/>
                  <a:pt x="18213" y="4888"/>
                  <a:pt x="18223" y="4851"/>
                </a:cubicBezTo>
                <a:cubicBezTo>
                  <a:pt x="18234" y="4815"/>
                  <a:pt x="18259" y="4764"/>
                  <a:pt x="18304" y="4764"/>
                </a:cubicBezTo>
                <a:cubicBezTo>
                  <a:pt x="18349" y="4764"/>
                  <a:pt x="18354" y="4802"/>
                  <a:pt x="18402" y="4793"/>
                </a:cubicBezTo>
                <a:cubicBezTo>
                  <a:pt x="18450" y="4784"/>
                  <a:pt x="18441" y="4680"/>
                  <a:pt x="18441" y="4680"/>
                </a:cubicBezTo>
                <a:cubicBezTo>
                  <a:pt x="18441" y="4680"/>
                  <a:pt x="18492" y="4710"/>
                  <a:pt x="18548" y="4705"/>
                </a:cubicBezTo>
                <a:cubicBezTo>
                  <a:pt x="18605" y="4700"/>
                  <a:pt x="18621" y="4672"/>
                  <a:pt x="18627" y="4649"/>
                </a:cubicBezTo>
                <a:cubicBezTo>
                  <a:pt x="18633" y="4626"/>
                  <a:pt x="18648" y="4593"/>
                  <a:pt x="18693" y="4567"/>
                </a:cubicBezTo>
                <a:cubicBezTo>
                  <a:pt x="18738" y="4540"/>
                  <a:pt x="18816" y="4553"/>
                  <a:pt x="18881" y="4585"/>
                </a:cubicBezTo>
                <a:cubicBezTo>
                  <a:pt x="18947" y="4616"/>
                  <a:pt x="19042" y="4594"/>
                  <a:pt x="19074" y="4519"/>
                </a:cubicBezTo>
                <a:cubicBezTo>
                  <a:pt x="19106" y="4443"/>
                  <a:pt x="19134" y="4259"/>
                  <a:pt x="19147" y="4156"/>
                </a:cubicBezTo>
                <a:cubicBezTo>
                  <a:pt x="19160" y="4052"/>
                  <a:pt x="19158" y="3976"/>
                  <a:pt x="19189" y="3948"/>
                </a:cubicBezTo>
                <a:cubicBezTo>
                  <a:pt x="19219" y="3920"/>
                  <a:pt x="19238" y="3947"/>
                  <a:pt x="19307" y="3917"/>
                </a:cubicBezTo>
                <a:cubicBezTo>
                  <a:pt x="19377" y="3888"/>
                  <a:pt x="19457" y="3856"/>
                  <a:pt x="19498" y="3821"/>
                </a:cubicBezTo>
                <a:cubicBezTo>
                  <a:pt x="19498" y="3821"/>
                  <a:pt x="19498" y="3821"/>
                  <a:pt x="19498" y="3821"/>
                </a:cubicBezTo>
                <a:cubicBezTo>
                  <a:pt x="19558" y="3779"/>
                  <a:pt x="19568" y="3735"/>
                  <a:pt x="19568" y="3735"/>
                </a:cubicBezTo>
                <a:cubicBezTo>
                  <a:pt x="19568" y="3735"/>
                  <a:pt x="19620" y="3948"/>
                  <a:pt x="19667" y="4005"/>
                </a:cubicBezTo>
                <a:cubicBezTo>
                  <a:pt x="19714" y="4061"/>
                  <a:pt x="19815" y="4227"/>
                  <a:pt x="19834" y="4291"/>
                </a:cubicBezTo>
                <a:cubicBezTo>
                  <a:pt x="19853" y="4355"/>
                  <a:pt x="19871" y="4477"/>
                  <a:pt x="19962" y="4514"/>
                </a:cubicBezTo>
                <a:cubicBezTo>
                  <a:pt x="20053" y="4552"/>
                  <a:pt x="20147" y="4660"/>
                  <a:pt x="20229" y="4711"/>
                </a:cubicBezTo>
                <a:cubicBezTo>
                  <a:pt x="20310" y="4761"/>
                  <a:pt x="20421" y="4817"/>
                  <a:pt x="20452" y="4855"/>
                </a:cubicBezTo>
                <a:cubicBezTo>
                  <a:pt x="20482" y="4893"/>
                  <a:pt x="20487" y="5203"/>
                  <a:pt x="20464" y="5524"/>
                </a:cubicBezTo>
                <a:close/>
                <a:moveTo>
                  <a:pt x="17453" y="1684"/>
                </a:moveTo>
                <a:cubicBezTo>
                  <a:pt x="17452" y="1684"/>
                  <a:pt x="17452" y="1684"/>
                  <a:pt x="17452" y="1685"/>
                </a:cubicBezTo>
                <a:cubicBezTo>
                  <a:pt x="17446" y="1688"/>
                  <a:pt x="17440" y="1692"/>
                  <a:pt x="17435" y="1696"/>
                </a:cubicBezTo>
                <a:cubicBezTo>
                  <a:pt x="17426" y="1698"/>
                  <a:pt x="17418" y="1700"/>
                  <a:pt x="17410" y="1702"/>
                </a:cubicBezTo>
                <a:cubicBezTo>
                  <a:pt x="17422" y="1696"/>
                  <a:pt x="17436" y="1689"/>
                  <a:pt x="17453" y="1684"/>
                </a:cubicBezTo>
                <a:close/>
                <a:moveTo>
                  <a:pt x="17508" y="1631"/>
                </a:moveTo>
                <a:cubicBezTo>
                  <a:pt x="17500" y="1640"/>
                  <a:pt x="17494" y="1649"/>
                  <a:pt x="17490" y="1657"/>
                </a:cubicBezTo>
                <a:cubicBezTo>
                  <a:pt x="17482" y="1660"/>
                  <a:pt x="17473" y="1662"/>
                  <a:pt x="17466" y="1664"/>
                </a:cubicBezTo>
                <a:cubicBezTo>
                  <a:pt x="17447" y="1672"/>
                  <a:pt x="17430" y="1680"/>
                  <a:pt x="17415" y="1689"/>
                </a:cubicBezTo>
                <a:cubicBezTo>
                  <a:pt x="17435" y="1668"/>
                  <a:pt x="17465" y="1646"/>
                  <a:pt x="17508" y="1631"/>
                </a:cubicBezTo>
                <a:close/>
                <a:moveTo>
                  <a:pt x="17635" y="1605"/>
                </a:moveTo>
                <a:cubicBezTo>
                  <a:pt x="17600" y="1617"/>
                  <a:pt x="17565" y="1630"/>
                  <a:pt x="17532" y="1645"/>
                </a:cubicBezTo>
                <a:cubicBezTo>
                  <a:pt x="17520" y="1648"/>
                  <a:pt x="17509" y="1652"/>
                  <a:pt x="17497" y="1655"/>
                </a:cubicBezTo>
                <a:cubicBezTo>
                  <a:pt x="17504" y="1645"/>
                  <a:pt x="17514" y="1635"/>
                  <a:pt x="17527" y="1625"/>
                </a:cubicBezTo>
                <a:cubicBezTo>
                  <a:pt x="17559" y="1615"/>
                  <a:pt x="17596" y="1609"/>
                  <a:pt x="17635" y="1605"/>
                </a:cubicBezTo>
                <a:close/>
                <a:moveTo>
                  <a:pt x="17756" y="1556"/>
                </a:moveTo>
                <a:cubicBezTo>
                  <a:pt x="17756" y="1556"/>
                  <a:pt x="17757" y="1556"/>
                  <a:pt x="17758" y="1556"/>
                </a:cubicBezTo>
                <a:cubicBezTo>
                  <a:pt x="17753" y="1560"/>
                  <a:pt x="17749" y="1564"/>
                  <a:pt x="17746" y="1568"/>
                </a:cubicBezTo>
                <a:cubicBezTo>
                  <a:pt x="17745" y="1570"/>
                  <a:pt x="17745" y="1571"/>
                  <a:pt x="17744" y="1572"/>
                </a:cubicBezTo>
                <a:cubicBezTo>
                  <a:pt x="17737" y="1574"/>
                  <a:pt x="17730" y="1576"/>
                  <a:pt x="17723" y="1578"/>
                </a:cubicBezTo>
                <a:cubicBezTo>
                  <a:pt x="17713" y="1578"/>
                  <a:pt x="17702" y="1579"/>
                  <a:pt x="17692" y="1579"/>
                </a:cubicBezTo>
                <a:cubicBezTo>
                  <a:pt x="17662" y="1581"/>
                  <a:pt x="17633" y="1584"/>
                  <a:pt x="17606" y="1589"/>
                </a:cubicBezTo>
                <a:cubicBezTo>
                  <a:pt x="17649" y="1575"/>
                  <a:pt x="17700" y="1565"/>
                  <a:pt x="17756" y="1556"/>
                </a:cubicBezTo>
                <a:close/>
                <a:moveTo>
                  <a:pt x="17931" y="1540"/>
                </a:moveTo>
                <a:cubicBezTo>
                  <a:pt x="17880" y="1544"/>
                  <a:pt x="17824" y="1553"/>
                  <a:pt x="17766" y="1567"/>
                </a:cubicBezTo>
                <a:cubicBezTo>
                  <a:pt x="17776" y="1560"/>
                  <a:pt x="17789" y="1554"/>
                  <a:pt x="17805" y="1549"/>
                </a:cubicBezTo>
                <a:cubicBezTo>
                  <a:pt x="17821" y="1548"/>
                  <a:pt x="17838" y="1546"/>
                  <a:pt x="17855" y="1544"/>
                </a:cubicBezTo>
                <a:cubicBezTo>
                  <a:pt x="17880" y="1541"/>
                  <a:pt x="17905" y="1540"/>
                  <a:pt x="17931" y="1540"/>
                </a:cubicBezTo>
                <a:close/>
                <a:moveTo>
                  <a:pt x="17651" y="1550"/>
                </a:moveTo>
                <a:cubicBezTo>
                  <a:pt x="17652" y="1550"/>
                  <a:pt x="17653" y="1549"/>
                  <a:pt x="17656" y="1548"/>
                </a:cubicBezTo>
                <a:lnTo>
                  <a:pt x="17657" y="1548"/>
                </a:lnTo>
                <a:cubicBezTo>
                  <a:pt x="17670" y="1543"/>
                  <a:pt x="17687" y="1537"/>
                  <a:pt x="17706" y="1529"/>
                </a:cubicBezTo>
                <a:cubicBezTo>
                  <a:pt x="17724" y="1523"/>
                  <a:pt x="17747" y="1519"/>
                  <a:pt x="17771" y="1512"/>
                </a:cubicBezTo>
                <a:cubicBezTo>
                  <a:pt x="17803" y="1506"/>
                  <a:pt x="17839" y="1503"/>
                  <a:pt x="17877" y="1503"/>
                </a:cubicBezTo>
                <a:cubicBezTo>
                  <a:pt x="17866" y="1505"/>
                  <a:pt x="17856" y="1507"/>
                  <a:pt x="17846" y="1509"/>
                </a:cubicBezTo>
                <a:cubicBezTo>
                  <a:pt x="17830" y="1513"/>
                  <a:pt x="17816" y="1519"/>
                  <a:pt x="17802" y="1526"/>
                </a:cubicBezTo>
                <a:cubicBezTo>
                  <a:pt x="17784" y="1528"/>
                  <a:pt x="17767" y="1530"/>
                  <a:pt x="17750" y="1534"/>
                </a:cubicBezTo>
                <a:cubicBezTo>
                  <a:pt x="17707" y="1542"/>
                  <a:pt x="17666" y="1552"/>
                  <a:pt x="17629" y="1564"/>
                </a:cubicBezTo>
                <a:cubicBezTo>
                  <a:pt x="17634" y="1559"/>
                  <a:pt x="17641" y="1554"/>
                  <a:pt x="17651" y="1550"/>
                </a:cubicBezTo>
                <a:close/>
                <a:moveTo>
                  <a:pt x="18031" y="1431"/>
                </a:moveTo>
                <a:cubicBezTo>
                  <a:pt x="18054" y="1425"/>
                  <a:pt x="18079" y="1419"/>
                  <a:pt x="18106" y="1415"/>
                </a:cubicBezTo>
                <a:cubicBezTo>
                  <a:pt x="18116" y="1417"/>
                  <a:pt x="18125" y="1418"/>
                  <a:pt x="18134" y="1421"/>
                </a:cubicBezTo>
                <a:cubicBezTo>
                  <a:pt x="18135" y="1422"/>
                  <a:pt x="18136" y="1422"/>
                  <a:pt x="18136" y="1422"/>
                </a:cubicBezTo>
                <a:cubicBezTo>
                  <a:pt x="18129" y="1429"/>
                  <a:pt x="18124" y="1436"/>
                  <a:pt x="18119" y="1443"/>
                </a:cubicBezTo>
                <a:cubicBezTo>
                  <a:pt x="18108" y="1441"/>
                  <a:pt x="18096" y="1439"/>
                  <a:pt x="18086" y="1438"/>
                </a:cubicBezTo>
                <a:cubicBezTo>
                  <a:pt x="18048" y="1436"/>
                  <a:pt x="18017" y="1444"/>
                  <a:pt x="17998" y="1452"/>
                </a:cubicBezTo>
                <a:cubicBezTo>
                  <a:pt x="17989" y="1457"/>
                  <a:pt x="17982" y="1461"/>
                  <a:pt x="17977" y="1464"/>
                </a:cubicBezTo>
                <a:cubicBezTo>
                  <a:pt x="17969" y="1462"/>
                  <a:pt x="17960" y="1461"/>
                  <a:pt x="17952" y="1460"/>
                </a:cubicBezTo>
                <a:cubicBezTo>
                  <a:pt x="17952" y="1460"/>
                  <a:pt x="17951" y="1460"/>
                  <a:pt x="17951" y="1460"/>
                </a:cubicBezTo>
                <a:cubicBezTo>
                  <a:pt x="17973" y="1450"/>
                  <a:pt x="17999" y="1440"/>
                  <a:pt x="18031" y="1431"/>
                </a:cubicBezTo>
                <a:close/>
                <a:moveTo>
                  <a:pt x="18100" y="1482"/>
                </a:moveTo>
                <a:cubicBezTo>
                  <a:pt x="18101" y="1480"/>
                  <a:pt x="18102" y="1477"/>
                  <a:pt x="18103" y="1475"/>
                </a:cubicBezTo>
                <a:cubicBezTo>
                  <a:pt x="18122" y="1481"/>
                  <a:pt x="18142" y="1489"/>
                  <a:pt x="18163" y="1498"/>
                </a:cubicBezTo>
                <a:cubicBezTo>
                  <a:pt x="18157" y="1504"/>
                  <a:pt x="18151" y="1511"/>
                  <a:pt x="18146" y="1517"/>
                </a:cubicBezTo>
                <a:cubicBezTo>
                  <a:pt x="18143" y="1516"/>
                  <a:pt x="18139" y="1515"/>
                  <a:pt x="18135" y="1514"/>
                </a:cubicBezTo>
                <a:cubicBezTo>
                  <a:pt x="18088" y="1491"/>
                  <a:pt x="18037" y="1473"/>
                  <a:pt x="17985" y="1465"/>
                </a:cubicBezTo>
                <a:cubicBezTo>
                  <a:pt x="17989" y="1464"/>
                  <a:pt x="17995" y="1463"/>
                  <a:pt x="18001" y="1462"/>
                </a:cubicBezTo>
                <a:cubicBezTo>
                  <a:pt x="18021" y="1458"/>
                  <a:pt x="18049" y="1461"/>
                  <a:pt x="18080" y="1468"/>
                </a:cubicBezTo>
                <a:cubicBezTo>
                  <a:pt x="18087" y="1469"/>
                  <a:pt x="18094" y="1472"/>
                  <a:pt x="18101" y="1474"/>
                </a:cubicBezTo>
                <a:cubicBezTo>
                  <a:pt x="18101" y="1477"/>
                  <a:pt x="18100" y="1479"/>
                  <a:pt x="18099" y="1481"/>
                </a:cubicBezTo>
                <a:cubicBezTo>
                  <a:pt x="18096" y="1490"/>
                  <a:pt x="18094" y="1494"/>
                  <a:pt x="18094" y="1494"/>
                </a:cubicBezTo>
                <a:cubicBezTo>
                  <a:pt x="18094" y="1494"/>
                  <a:pt x="18096" y="1490"/>
                  <a:pt x="18100" y="1482"/>
                </a:cubicBezTo>
                <a:close/>
                <a:moveTo>
                  <a:pt x="18181" y="1512"/>
                </a:moveTo>
                <a:cubicBezTo>
                  <a:pt x="18179" y="1516"/>
                  <a:pt x="18178" y="1519"/>
                  <a:pt x="18177" y="1522"/>
                </a:cubicBezTo>
                <a:cubicBezTo>
                  <a:pt x="18174" y="1522"/>
                  <a:pt x="18170" y="1521"/>
                  <a:pt x="18167" y="1521"/>
                </a:cubicBezTo>
                <a:cubicBezTo>
                  <a:pt x="18171" y="1518"/>
                  <a:pt x="18176" y="1515"/>
                  <a:pt x="18181" y="1512"/>
                </a:cubicBezTo>
                <a:close/>
                <a:moveTo>
                  <a:pt x="18214" y="1522"/>
                </a:moveTo>
                <a:cubicBezTo>
                  <a:pt x="18212" y="1523"/>
                  <a:pt x="18209" y="1523"/>
                  <a:pt x="18207" y="1524"/>
                </a:cubicBezTo>
                <a:cubicBezTo>
                  <a:pt x="18202" y="1524"/>
                  <a:pt x="18197" y="1523"/>
                  <a:pt x="18193" y="1523"/>
                </a:cubicBezTo>
                <a:cubicBezTo>
                  <a:pt x="18195" y="1520"/>
                  <a:pt x="18197" y="1518"/>
                  <a:pt x="18200" y="1515"/>
                </a:cubicBezTo>
                <a:cubicBezTo>
                  <a:pt x="18204" y="1517"/>
                  <a:pt x="18209" y="1520"/>
                  <a:pt x="18214" y="1522"/>
                </a:cubicBezTo>
                <a:close/>
                <a:moveTo>
                  <a:pt x="18217" y="1462"/>
                </a:moveTo>
                <a:lnTo>
                  <a:pt x="18217" y="1462"/>
                </a:lnTo>
                <a:cubicBezTo>
                  <a:pt x="18214" y="1463"/>
                  <a:pt x="18210" y="1464"/>
                  <a:pt x="18207" y="1466"/>
                </a:cubicBezTo>
                <a:cubicBezTo>
                  <a:pt x="18207" y="1466"/>
                  <a:pt x="18207" y="1466"/>
                  <a:pt x="18207" y="1466"/>
                </a:cubicBezTo>
                <a:cubicBezTo>
                  <a:pt x="18180" y="1455"/>
                  <a:pt x="18152" y="1448"/>
                  <a:pt x="18125" y="1444"/>
                </a:cubicBezTo>
                <a:cubicBezTo>
                  <a:pt x="18130" y="1438"/>
                  <a:pt x="18136" y="1431"/>
                  <a:pt x="18144" y="1425"/>
                </a:cubicBezTo>
                <a:cubicBezTo>
                  <a:pt x="18169" y="1435"/>
                  <a:pt x="18195" y="1445"/>
                  <a:pt x="18217" y="1462"/>
                </a:cubicBezTo>
                <a:close/>
                <a:moveTo>
                  <a:pt x="18227" y="1373"/>
                </a:moveTo>
                <a:cubicBezTo>
                  <a:pt x="18227" y="1373"/>
                  <a:pt x="18226" y="1373"/>
                  <a:pt x="18226" y="1373"/>
                </a:cubicBezTo>
                <a:cubicBezTo>
                  <a:pt x="18226" y="1373"/>
                  <a:pt x="18226" y="1373"/>
                  <a:pt x="18227" y="1373"/>
                </a:cubicBezTo>
                <a:cubicBezTo>
                  <a:pt x="18227" y="1373"/>
                  <a:pt x="18227" y="1373"/>
                  <a:pt x="18227" y="1373"/>
                </a:cubicBezTo>
                <a:close/>
                <a:moveTo>
                  <a:pt x="18267" y="1335"/>
                </a:moveTo>
                <a:cubicBezTo>
                  <a:pt x="18260" y="1339"/>
                  <a:pt x="18253" y="1342"/>
                  <a:pt x="18245" y="1346"/>
                </a:cubicBezTo>
                <a:cubicBezTo>
                  <a:pt x="18240" y="1345"/>
                  <a:pt x="18235" y="1344"/>
                  <a:pt x="18230" y="1343"/>
                </a:cubicBezTo>
                <a:cubicBezTo>
                  <a:pt x="18226" y="1342"/>
                  <a:pt x="18223" y="1342"/>
                  <a:pt x="18219" y="1341"/>
                </a:cubicBezTo>
                <a:cubicBezTo>
                  <a:pt x="18233" y="1339"/>
                  <a:pt x="18249" y="1336"/>
                  <a:pt x="18267" y="1335"/>
                </a:cubicBezTo>
                <a:close/>
                <a:moveTo>
                  <a:pt x="18306" y="1423"/>
                </a:moveTo>
                <a:cubicBezTo>
                  <a:pt x="18295" y="1427"/>
                  <a:pt x="18285" y="1431"/>
                  <a:pt x="18276" y="1436"/>
                </a:cubicBezTo>
                <a:cubicBezTo>
                  <a:pt x="18268" y="1430"/>
                  <a:pt x="18260" y="1425"/>
                  <a:pt x="18251" y="1421"/>
                </a:cubicBezTo>
                <a:cubicBezTo>
                  <a:pt x="18245" y="1417"/>
                  <a:pt x="18239" y="1413"/>
                  <a:pt x="18233" y="1410"/>
                </a:cubicBezTo>
                <a:cubicBezTo>
                  <a:pt x="18258" y="1412"/>
                  <a:pt x="18282" y="1416"/>
                  <a:pt x="18306" y="1423"/>
                </a:cubicBezTo>
                <a:close/>
                <a:moveTo>
                  <a:pt x="18318" y="1334"/>
                </a:moveTo>
                <a:cubicBezTo>
                  <a:pt x="18322" y="1335"/>
                  <a:pt x="18326" y="1334"/>
                  <a:pt x="18330" y="1335"/>
                </a:cubicBezTo>
                <a:cubicBezTo>
                  <a:pt x="18346" y="1336"/>
                  <a:pt x="18363" y="1339"/>
                  <a:pt x="18379" y="1342"/>
                </a:cubicBezTo>
                <a:cubicBezTo>
                  <a:pt x="18371" y="1343"/>
                  <a:pt x="18363" y="1344"/>
                  <a:pt x="18356" y="1344"/>
                </a:cubicBezTo>
                <a:cubicBezTo>
                  <a:pt x="18329" y="1348"/>
                  <a:pt x="18305" y="1352"/>
                  <a:pt x="18286" y="1357"/>
                </a:cubicBezTo>
                <a:cubicBezTo>
                  <a:pt x="18280" y="1356"/>
                  <a:pt x="18275" y="1354"/>
                  <a:pt x="18270" y="1352"/>
                </a:cubicBezTo>
                <a:cubicBezTo>
                  <a:pt x="18285" y="1346"/>
                  <a:pt x="18301" y="1340"/>
                  <a:pt x="18318" y="1334"/>
                </a:cubicBezTo>
                <a:close/>
                <a:moveTo>
                  <a:pt x="18411" y="1493"/>
                </a:moveTo>
                <a:cubicBezTo>
                  <a:pt x="18387" y="1495"/>
                  <a:pt x="18364" y="1497"/>
                  <a:pt x="18342" y="1501"/>
                </a:cubicBezTo>
                <a:cubicBezTo>
                  <a:pt x="18340" y="1497"/>
                  <a:pt x="18338" y="1494"/>
                  <a:pt x="18336" y="1491"/>
                </a:cubicBezTo>
                <a:cubicBezTo>
                  <a:pt x="18332" y="1488"/>
                  <a:pt x="18329" y="1484"/>
                  <a:pt x="18325" y="1480"/>
                </a:cubicBezTo>
                <a:cubicBezTo>
                  <a:pt x="18335" y="1481"/>
                  <a:pt x="18344" y="1481"/>
                  <a:pt x="18354" y="1481"/>
                </a:cubicBezTo>
                <a:cubicBezTo>
                  <a:pt x="18370" y="1482"/>
                  <a:pt x="18387" y="1484"/>
                  <a:pt x="18403" y="1486"/>
                </a:cubicBezTo>
                <a:cubicBezTo>
                  <a:pt x="18406" y="1488"/>
                  <a:pt x="18408" y="1491"/>
                  <a:pt x="18411" y="1493"/>
                </a:cubicBezTo>
                <a:close/>
                <a:moveTo>
                  <a:pt x="18416" y="1378"/>
                </a:moveTo>
                <a:cubicBezTo>
                  <a:pt x="18415" y="1380"/>
                  <a:pt x="18414" y="1382"/>
                  <a:pt x="18413" y="1384"/>
                </a:cubicBezTo>
                <a:cubicBezTo>
                  <a:pt x="18407" y="1381"/>
                  <a:pt x="18402" y="1378"/>
                  <a:pt x="18396" y="1376"/>
                </a:cubicBezTo>
                <a:cubicBezTo>
                  <a:pt x="18403" y="1377"/>
                  <a:pt x="18409" y="1377"/>
                  <a:pt x="18416" y="1378"/>
                </a:cubicBezTo>
                <a:close/>
                <a:moveTo>
                  <a:pt x="18450" y="1385"/>
                </a:moveTo>
                <a:lnTo>
                  <a:pt x="18466" y="1388"/>
                </a:lnTo>
                <a:lnTo>
                  <a:pt x="18478" y="1393"/>
                </a:lnTo>
                <a:cubicBezTo>
                  <a:pt x="18478" y="1393"/>
                  <a:pt x="18478" y="1394"/>
                  <a:pt x="18477" y="1394"/>
                </a:cubicBezTo>
                <a:cubicBezTo>
                  <a:pt x="18474" y="1394"/>
                  <a:pt x="18470" y="1393"/>
                  <a:pt x="18467" y="1393"/>
                </a:cubicBezTo>
                <a:cubicBezTo>
                  <a:pt x="18455" y="1393"/>
                  <a:pt x="18445" y="1394"/>
                  <a:pt x="18435" y="1395"/>
                </a:cubicBezTo>
                <a:cubicBezTo>
                  <a:pt x="18428" y="1391"/>
                  <a:pt x="18421" y="1388"/>
                  <a:pt x="18415" y="1384"/>
                </a:cubicBezTo>
                <a:cubicBezTo>
                  <a:pt x="18416" y="1383"/>
                  <a:pt x="18417" y="1380"/>
                  <a:pt x="18419" y="1378"/>
                </a:cubicBezTo>
                <a:cubicBezTo>
                  <a:pt x="18429" y="1381"/>
                  <a:pt x="18439" y="1383"/>
                  <a:pt x="18450" y="1385"/>
                </a:cubicBezTo>
                <a:close/>
                <a:moveTo>
                  <a:pt x="18557" y="1363"/>
                </a:moveTo>
                <a:cubicBezTo>
                  <a:pt x="18556" y="1363"/>
                  <a:pt x="18554" y="1363"/>
                  <a:pt x="18553" y="1364"/>
                </a:cubicBezTo>
                <a:cubicBezTo>
                  <a:pt x="18552" y="1363"/>
                  <a:pt x="18551" y="1363"/>
                  <a:pt x="18550" y="1362"/>
                </a:cubicBezTo>
                <a:cubicBezTo>
                  <a:pt x="18552" y="1362"/>
                  <a:pt x="18554" y="1363"/>
                  <a:pt x="18557" y="1363"/>
                </a:cubicBezTo>
                <a:close/>
                <a:moveTo>
                  <a:pt x="18441" y="1311"/>
                </a:moveTo>
                <a:cubicBezTo>
                  <a:pt x="18519" y="1303"/>
                  <a:pt x="18602" y="1320"/>
                  <a:pt x="18676" y="1353"/>
                </a:cubicBezTo>
                <a:cubicBezTo>
                  <a:pt x="18698" y="1362"/>
                  <a:pt x="18720" y="1373"/>
                  <a:pt x="18741" y="1385"/>
                </a:cubicBezTo>
                <a:cubicBezTo>
                  <a:pt x="18708" y="1368"/>
                  <a:pt x="18673" y="1358"/>
                  <a:pt x="18641" y="1357"/>
                </a:cubicBezTo>
                <a:cubicBezTo>
                  <a:pt x="18629" y="1357"/>
                  <a:pt x="18618" y="1357"/>
                  <a:pt x="18606" y="1358"/>
                </a:cubicBezTo>
                <a:cubicBezTo>
                  <a:pt x="18596" y="1355"/>
                  <a:pt x="18587" y="1351"/>
                  <a:pt x="18577" y="1350"/>
                </a:cubicBezTo>
                <a:cubicBezTo>
                  <a:pt x="18565" y="1348"/>
                  <a:pt x="18552" y="1347"/>
                  <a:pt x="18541" y="1345"/>
                </a:cubicBezTo>
                <a:cubicBezTo>
                  <a:pt x="18532" y="1344"/>
                  <a:pt x="18523" y="1344"/>
                  <a:pt x="18515" y="1344"/>
                </a:cubicBezTo>
                <a:cubicBezTo>
                  <a:pt x="18513" y="1343"/>
                  <a:pt x="18511" y="1342"/>
                  <a:pt x="18509" y="1341"/>
                </a:cubicBezTo>
                <a:cubicBezTo>
                  <a:pt x="18480" y="1328"/>
                  <a:pt x="18451" y="1319"/>
                  <a:pt x="18421" y="1313"/>
                </a:cubicBezTo>
                <a:cubicBezTo>
                  <a:pt x="18428" y="1312"/>
                  <a:pt x="18434" y="1311"/>
                  <a:pt x="18441" y="1311"/>
                </a:cubicBezTo>
                <a:close/>
                <a:moveTo>
                  <a:pt x="18642" y="1409"/>
                </a:moveTo>
                <a:cubicBezTo>
                  <a:pt x="18636" y="1409"/>
                  <a:pt x="18632" y="1409"/>
                  <a:pt x="18628" y="1409"/>
                </a:cubicBezTo>
                <a:cubicBezTo>
                  <a:pt x="18624" y="1409"/>
                  <a:pt x="18621" y="1410"/>
                  <a:pt x="18618" y="1410"/>
                </a:cubicBezTo>
                <a:cubicBezTo>
                  <a:pt x="18611" y="1403"/>
                  <a:pt x="18604" y="1397"/>
                  <a:pt x="18596" y="1391"/>
                </a:cubicBezTo>
                <a:cubicBezTo>
                  <a:pt x="18594" y="1389"/>
                  <a:pt x="18591" y="1387"/>
                  <a:pt x="18588" y="1386"/>
                </a:cubicBezTo>
                <a:cubicBezTo>
                  <a:pt x="18612" y="1391"/>
                  <a:pt x="18638" y="1399"/>
                  <a:pt x="18664" y="1409"/>
                </a:cubicBezTo>
                <a:cubicBezTo>
                  <a:pt x="18656" y="1409"/>
                  <a:pt x="18648" y="1409"/>
                  <a:pt x="18640" y="1409"/>
                </a:cubicBezTo>
                <a:cubicBezTo>
                  <a:pt x="18641" y="1409"/>
                  <a:pt x="18641" y="1409"/>
                  <a:pt x="18642" y="1409"/>
                </a:cubicBezTo>
                <a:close/>
                <a:moveTo>
                  <a:pt x="18738" y="1416"/>
                </a:moveTo>
                <a:cubicBezTo>
                  <a:pt x="18732" y="1412"/>
                  <a:pt x="18725" y="1409"/>
                  <a:pt x="18718" y="1406"/>
                </a:cubicBezTo>
                <a:cubicBezTo>
                  <a:pt x="18709" y="1401"/>
                  <a:pt x="18700" y="1395"/>
                  <a:pt x="18691" y="1391"/>
                </a:cubicBezTo>
                <a:cubicBezTo>
                  <a:pt x="18679" y="1385"/>
                  <a:pt x="18668" y="1380"/>
                  <a:pt x="18656" y="1375"/>
                </a:cubicBezTo>
                <a:cubicBezTo>
                  <a:pt x="18691" y="1381"/>
                  <a:pt x="18726" y="1397"/>
                  <a:pt x="18758" y="1421"/>
                </a:cubicBezTo>
                <a:cubicBezTo>
                  <a:pt x="18751" y="1419"/>
                  <a:pt x="18745" y="1418"/>
                  <a:pt x="18738" y="1416"/>
                </a:cubicBezTo>
                <a:close/>
                <a:moveTo>
                  <a:pt x="18763" y="1503"/>
                </a:moveTo>
                <a:cubicBezTo>
                  <a:pt x="18752" y="1501"/>
                  <a:pt x="18741" y="1499"/>
                  <a:pt x="18731" y="1497"/>
                </a:cubicBezTo>
                <a:cubicBezTo>
                  <a:pt x="18723" y="1496"/>
                  <a:pt x="18717" y="1497"/>
                  <a:pt x="18710" y="1498"/>
                </a:cubicBezTo>
                <a:cubicBezTo>
                  <a:pt x="18703" y="1489"/>
                  <a:pt x="18696" y="1481"/>
                  <a:pt x="18688" y="1473"/>
                </a:cubicBezTo>
                <a:cubicBezTo>
                  <a:pt x="18704" y="1477"/>
                  <a:pt x="18721" y="1481"/>
                  <a:pt x="18736" y="1488"/>
                </a:cubicBezTo>
                <a:cubicBezTo>
                  <a:pt x="18745" y="1492"/>
                  <a:pt x="18754" y="1497"/>
                  <a:pt x="18763" y="1503"/>
                </a:cubicBezTo>
                <a:close/>
                <a:moveTo>
                  <a:pt x="18802" y="1422"/>
                </a:moveTo>
                <a:cubicBezTo>
                  <a:pt x="18801" y="1422"/>
                  <a:pt x="18799" y="1423"/>
                  <a:pt x="18798" y="1423"/>
                </a:cubicBezTo>
                <a:cubicBezTo>
                  <a:pt x="18795" y="1420"/>
                  <a:pt x="18791" y="1416"/>
                  <a:pt x="18787" y="1414"/>
                </a:cubicBezTo>
                <a:cubicBezTo>
                  <a:pt x="18781" y="1409"/>
                  <a:pt x="18775" y="1405"/>
                  <a:pt x="18769" y="1401"/>
                </a:cubicBezTo>
                <a:cubicBezTo>
                  <a:pt x="18780" y="1408"/>
                  <a:pt x="18791" y="1415"/>
                  <a:pt x="18802" y="1422"/>
                </a:cubicBezTo>
                <a:close/>
                <a:moveTo>
                  <a:pt x="18855" y="1459"/>
                </a:moveTo>
                <a:cubicBezTo>
                  <a:pt x="18843" y="1454"/>
                  <a:pt x="18832" y="1448"/>
                  <a:pt x="18821" y="1443"/>
                </a:cubicBezTo>
                <a:cubicBezTo>
                  <a:pt x="18818" y="1441"/>
                  <a:pt x="18816" y="1439"/>
                  <a:pt x="18814" y="1437"/>
                </a:cubicBezTo>
                <a:cubicBezTo>
                  <a:pt x="18817" y="1437"/>
                  <a:pt x="18819" y="1437"/>
                  <a:pt x="18822" y="1437"/>
                </a:cubicBezTo>
                <a:cubicBezTo>
                  <a:pt x="18823" y="1438"/>
                  <a:pt x="18824" y="1438"/>
                  <a:pt x="18825" y="1438"/>
                </a:cubicBezTo>
                <a:cubicBezTo>
                  <a:pt x="18835" y="1445"/>
                  <a:pt x="18845" y="1452"/>
                  <a:pt x="18855" y="1459"/>
                </a:cubicBezTo>
                <a:close/>
                <a:moveTo>
                  <a:pt x="18930" y="1381"/>
                </a:moveTo>
                <a:cubicBezTo>
                  <a:pt x="18937" y="1382"/>
                  <a:pt x="18943" y="1385"/>
                  <a:pt x="18949" y="1387"/>
                </a:cubicBezTo>
                <a:cubicBezTo>
                  <a:pt x="18959" y="1394"/>
                  <a:pt x="18979" y="1407"/>
                  <a:pt x="19006" y="1424"/>
                </a:cubicBezTo>
                <a:cubicBezTo>
                  <a:pt x="19018" y="1438"/>
                  <a:pt x="19029" y="1454"/>
                  <a:pt x="19037" y="1472"/>
                </a:cubicBezTo>
                <a:cubicBezTo>
                  <a:pt x="19036" y="1472"/>
                  <a:pt x="19036" y="1472"/>
                  <a:pt x="19036" y="1471"/>
                </a:cubicBezTo>
                <a:cubicBezTo>
                  <a:pt x="19017" y="1460"/>
                  <a:pt x="19000" y="1447"/>
                  <a:pt x="18979" y="1440"/>
                </a:cubicBezTo>
                <a:cubicBezTo>
                  <a:pt x="18970" y="1436"/>
                  <a:pt x="18960" y="1432"/>
                  <a:pt x="18951" y="1429"/>
                </a:cubicBezTo>
                <a:cubicBezTo>
                  <a:pt x="18941" y="1426"/>
                  <a:pt x="18931" y="1424"/>
                  <a:pt x="18921" y="1422"/>
                </a:cubicBezTo>
                <a:cubicBezTo>
                  <a:pt x="18903" y="1417"/>
                  <a:pt x="18884" y="1417"/>
                  <a:pt x="18868" y="1415"/>
                </a:cubicBezTo>
                <a:cubicBezTo>
                  <a:pt x="18857" y="1414"/>
                  <a:pt x="18847" y="1415"/>
                  <a:pt x="18838" y="1416"/>
                </a:cubicBezTo>
                <a:cubicBezTo>
                  <a:pt x="18825" y="1407"/>
                  <a:pt x="18813" y="1398"/>
                  <a:pt x="18800" y="1390"/>
                </a:cubicBezTo>
                <a:cubicBezTo>
                  <a:pt x="18841" y="1374"/>
                  <a:pt x="18888" y="1372"/>
                  <a:pt x="18930" y="1381"/>
                </a:cubicBezTo>
                <a:close/>
                <a:moveTo>
                  <a:pt x="18940" y="1495"/>
                </a:moveTo>
                <a:cubicBezTo>
                  <a:pt x="18939" y="1495"/>
                  <a:pt x="18939" y="1495"/>
                  <a:pt x="18938" y="1496"/>
                </a:cubicBezTo>
                <a:cubicBezTo>
                  <a:pt x="18924" y="1484"/>
                  <a:pt x="18910" y="1471"/>
                  <a:pt x="18895" y="1459"/>
                </a:cubicBezTo>
                <a:cubicBezTo>
                  <a:pt x="18891" y="1456"/>
                  <a:pt x="18886" y="1453"/>
                  <a:pt x="18882" y="1449"/>
                </a:cubicBezTo>
                <a:cubicBezTo>
                  <a:pt x="18891" y="1452"/>
                  <a:pt x="18899" y="1454"/>
                  <a:pt x="18908" y="1459"/>
                </a:cubicBezTo>
                <a:cubicBezTo>
                  <a:pt x="18915" y="1462"/>
                  <a:pt x="18923" y="1465"/>
                  <a:pt x="18931" y="1468"/>
                </a:cubicBezTo>
                <a:cubicBezTo>
                  <a:pt x="18938" y="1472"/>
                  <a:pt x="18946" y="1476"/>
                  <a:pt x="18954" y="1480"/>
                </a:cubicBezTo>
                <a:cubicBezTo>
                  <a:pt x="18960" y="1483"/>
                  <a:pt x="18965" y="1487"/>
                  <a:pt x="18970" y="1490"/>
                </a:cubicBezTo>
                <a:cubicBezTo>
                  <a:pt x="18959" y="1491"/>
                  <a:pt x="18949" y="1492"/>
                  <a:pt x="18940" y="1495"/>
                </a:cubicBezTo>
                <a:close/>
                <a:moveTo>
                  <a:pt x="19044" y="1566"/>
                </a:moveTo>
                <a:lnTo>
                  <a:pt x="19049" y="1580"/>
                </a:lnTo>
                <a:cubicBezTo>
                  <a:pt x="19046" y="1579"/>
                  <a:pt x="19044" y="1577"/>
                  <a:pt x="19042" y="1575"/>
                </a:cubicBezTo>
                <a:cubicBezTo>
                  <a:pt x="19022" y="1561"/>
                  <a:pt x="19001" y="1548"/>
                  <a:pt x="18980" y="1534"/>
                </a:cubicBezTo>
                <a:cubicBezTo>
                  <a:pt x="18967" y="1523"/>
                  <a:pt x="18954" y="1511"/>
                  <a:pt x="18941" y="1499"/>
                </a:cubicBezTo>
                <a:cubicBezTo>
                  <a:pt x="18941" y="1499"/>
                  <a:pt x="18941" y="1498"/>
                  <a:pt x="18941" y="1498"/>
                </a:cubicBezTo>
                <a:cubicBezTo>
                  <a:pt x="18952" y="1497"/>
                  <a:pt x="18966" y="1497"/>
                  <a:pt x="18981" y="1497"/>
                </a:cubicBezTo>
                <a:cubicBezTo>
                  <a:pt x="18986" y="1501"/>
                  <a:pt x="18991" y="1505"/>
                  <a:pt x="18997" y="1509"/>
                </a:cubicBezTo>
                <a:cubicBezTo>
                  <a:pt x="19003" y="1515"/>
                  <a:pt x="19009" y="1521"/>
                  <a:pt x="19015" y="1527"/>
                </a:cubicBezTo>
                <a:cubicBezTo>
                  <a:pt x="19022" y="1533"/>
                  <a:pt x="19027" y="1539"/>
                  <a:pt x="19030" y="1546"/>
                </a:cubicBezTo>
                <a:cubicBezTo>
                  <a:pt x="19035" y="1553"/>
                  <a:pt x="19040" y="1559"/>
                  <a:pt x="19044" y="1566"/>
                </a:cubicBezTo>
                <a:close/>
                <a:moveTo>
                  <a:pt x="19074" y="1469"/>
                </a:moveTo>
                <a:cubicBezTo>
                  <a:pt x="19075" y="1472"/>
                  <a:pt x="19075" y="1474"/>
                  <a:pt x="19076" y="1476"/>
                </a:cubicBezTo>
                <a:cubicBezTo>
                  <a:pt x="19077" y="1482"/>
                  <a:pt x="19079" y="1489"/>
                  <a:pt x="19081" y="1495"/>
                </a:cubicBezTo>
                <a:cubicBezTo>
                  <a:pt x="19078" y="1495"/>
                  <a:pt x="19075" y="1494"/>
                  <a:pt x="19073" y="1494"/>
                </a:cubicBezTo>
                <a:cubicBezTo>
                  <a:pt x="19069" y="1484"/>
                  <a:pt x="19066" y="1474"/>
                  <a:pt x="19061" y="1464"/>
                </a:cubicBezTo>
                <a:cubicBezTo>
                  <a:pt x="19060" y="1462"/>
                  <a:pt x="19059" y="1460"/>
                  <a:pt x="19058" y="1458"/>
                </a:cubicBezTo>
                <a:cubicBezTo>
                  <a:pt x="19063" y="1462"/>
                  <a:pt x="19068" y="1466"/>
                  <a:pt x="19074" y="1469"/>
                </a:cubicBezTo>
                <a:close/>
                <a:moveTo>
                  <a:pt x="19087" y="1527"/>
                </a:moveTo>
                <a:cubicBezTo>
                  <a:pt x="19085" y="1524"/>
                  <a:pt x="19083" y="1521"/>
                  <a:pt x="19082" y="1519"/>
                </a:cubicBezTo>
                <a:cubicBezTo>
                  <a:pt x="19082" y="1518"/>
                  <a:pt x="19081" y="1518"/>
                  <a:pt x="19081" y="1517"/>
                </a:cubicBezTo>
                <a:cubicBezTo>
                  <a:pt x="19080" y="1515"/>
                  <a:pt x="19080" y="1513"/>
                  <a:pt x="19079" y="1511"/>
                </a:cubicBezTo>
                <a:cubicBezTo>
                  <a:pt x="19081" y="1511"/>
                  <a:pt x="19082" y="1512"/>
                  <a:pt x="19084" y="1512"/>
                </a:cubicBezTo>
                <a:cubicBezTo>
                  <a:pt x="19085" y="1517"/>
                  <a:pt x="19086" y="1522"/>
                  <a:pt x="19087" y="1527"/>
                </a:cubicBezTo>
                <a:close/>
                <a:moveTo>
                  <a:pt x="19123" y="1505"/>
                </a:moveTo>
                <a:cubicBezTo>
                  <a:pt x="19123" y="1505"/>
                  <a:pt x="19123" y="1505"/>
                  <a:pt x="19123" y="1505"/>
                </a:cubicBezTo>
                <a:lnTo>
                  <a:pt x="19123" y="1505"/>
                </a:lnTo>
                <a:cubicBezTo>
                  <a:pt x="19123" y="1505"/>
                  <a:pt x="19123" y="1505"/>
                  <a:pt x="19123" y="1505"/>
                </a:cubicBezTo>
                <a:close/>
                <a:moveTo>
                  <a:pt x="19146" y="1533"/>
                </a:moveTo>
                <a:cubicBezTo>
                  <a:pt x="19146" y="1545"/>
                  <a:pt x="19145" y="1558"/>
                  <a:pt x="19146" y="1572"/>
                </a:cubicBezTo>
                <a:cubicBezTo>
                  <a:pt x="19146" y="1581"/>
                  <a:pt x="19146" y="1592"/>
                  <a:pt x="19146" y="1602"/>
                </a:cubicBezTo>
                <a:cubicBezTo>
                  <a:pt x="19146" y="1602"/>
                  <a:pt x="19146" y="1601"/>
                  <a:pt x="19146" y="1601"/>
                </a:cubicBezTo>
                <a:cubicBezTo>
                  <a:pt x="19145" y="1575"/>
                  <a:pt x="19136" y="1551"/>
                  <a:pt x="19132" y="1529"/>
                </a:cubicBezTo>
                <a:cubicBezTo>
                  <a:pt x="19132" y="1528"/>
                  <a:pt x="19131" y="1527"/>
                  <a:pt x="19131" y="1527"/>
                </a:cubicBezTo>
                <a:cubicBezTo>
                  <a:pt x="19136" y="1528"/>
                  <a:pt x="19141" y="1531"/>
                  <a:pt x="19146" y="1533"/>
                </a:cubicBezTo>
                <a:close/>
                <a:moveTo>
                  <a:pt x="19237" y="1650"/>
                </a:moveTo>
                <a:cubicBezTo>
                  <a:pt x="19237" y="1650"/>
                  <a:pt x="19237" y="1650"/>
                  <a:pt x="19237" y="1651"/>
                </a:cubicBezTo>
                <a:cubicBezTo>
                  <a:pt x="19237" y="1653"/>
                  <a:pt x="19236" y="1655"/>
                  <a:pt x="19235" y="1657"/>
                </a:cubicBezTo>
                <a:cubicBezTo>
                  <a:pt x="19233" y="1657"/>
                  <a:pt x="19231" y="1657"/>
                  <a:pt x="19230" y="1657"/>
                </a:cubicBezTo>
                <a:cubicBezTo>
                  <a:pt x="19229" y="1654"/>
                  <a:pt x="19229" y="1651"/>
                  <a:pt x="19228" y="1648"/>
                </a:cubicBezTo>
                <a:cubicBezTo>
                  <a:pt x="19228" y="1644"/>
                  <a:pt x="19227" y="1640"/>
                  <a:pt x="19226" y="1636"/>
                </a:cubicBezTo>
                <a:cubicBezTo>
                  <a:pt x="19230" y="1640"/>
                  <a:pt x="19233" y="1645"/>
                  <a:pt x="19237" y="1650"/>
                </a:cubicBezTo>
                <a:close/>
                <a:moveTo>
                  <a:pt x="19312" y="1547"/>
                </a:moveTo>
                <a:cubicBezTo>
                  <a:pt x="19317" y="1562"/>
                  <a:pt x="19322" y="1579"/>
                  <a:pt x="19328" y="1596"/>
                </a:cubicBezTo>
                <a:cubicBezTo>
                  <a:pt x="19326" y="1594"/>
                  <a:pt x="19323" y="1591"/>
                  <a:pt x="19322" y="1589"/>
                </a:cubicBezTo>
                <a:cubicBezTo>
                  <a:pt x="19317" y="1582"/>
                  <a:pt x="19312" y="1575"/>
                  <a:pt x="19307" y="1570"/>
                </a:cubicBezTo>
                <a:cubicBezTo>
                  <a:pt x="19307" y="1567"/>
                  <a:pt x="19306" y="1564"/>
                  <a:pt x="19306" y="1562"/>
                </a:cubicBezTo>
                <a:cubicBezTo>
                  <a:pt x="19304" y="1548"/>
                  <a:pt x="19303" y="1540"/>
                  <a:pt x="19303" y="1540"/>
                </a:cubicBezTo>
                <a:cubicBezTo>
                  <a:pt x="19303" y="1540"/>
                  <a:pt x="19301" y="1546"/>
                  <a:pt x="19297" y="1555"/>
                </a:cubicBezTo>
                <a:cubicBezTo>
                  <a:pt x="19297" y="1532"/>
                  <a:pt x="19294" y="1512"/>
                  <a:pt x="19295" y="1498"/>
                </a:cubicBezTo>
                <a:cubicBezTo>
                  <a:pt x="19294" y="1494"/>
                  <a:pt x="19294" y="1491"/>
                  <a:pt x="19294" y="1488"/>
                </a:cubicBezTo>
                <a:cubicBezTo>
                  <a:pt x="19300" y="1505"/>
                  <a:pt x="19305" y="1525"/>
                  <a:pt x="19312" y="1547"/>
                </a:cubicBezTo>
                <a:close/>
                <a:moveTo>
                  <a:pt x="19432" y="1715"/>
                </a:moveTo>
                <a:cubicBezTo>
                  <a:pt x="19449" y="1727"/>
                  <a:pt x="19464" y="1743"/>
                  <a:pt x="19479" y="1760"/>
                </a:cubicBezTo>
                <a:cubicBezTo>
                  <a:pt x="19471" y="1759"/>
                  <a:pt x="19464" y="1758"/>
                  <a:pt x="19457" y="1758"/>
                </a:cubicBezTo>
                <a:cubicBezTo>
                  <a:pt x="19453" y="1752"/>
                  <a:pt x="19449" y="1747"/>
                  <a:pt x="19447" y="1742"/>
                </a:cubicBezTo>
                <a:cubicBezTo>
                  <a:pt x="19442" y="1731"/>
                  <a:pt x="19439" y="1724"/>
                  <a:pt x="19439" y="1724"/>
                </a:cubicBezTo>
                <a:cubicBezTo>
                  <a:pt x="19439" y="1724"/>
                  <a:pt x="19438" y="1731"/>
                  <a:pt x="19436" y="1744"/>
                </a:cubicBezTo>
                <a:cubicBezTo>
                  <a:pt x="19436" y="1745"/>
                  <a:pt x="19436" y="1748"/>
                  <a:pt x="19436" y="1750"/>
                </a:cubicBezTo>
                <a:cubicBezTo>
                  <a:pt x="19432" y="1745"/>
                  <a:pt x="19429" y="1739"/>
                  <a:pt x="19424" y="1735"/>
                </a:cubicBezTo>
                <a:cubicBezTo>
                  <a:pt x="19424" y="1734"/>
                  <a:pt x="19423" y="1734"/>
                  <a:pt x="19422" y="1733"/>
                </a:cubicBezTo>
                <a:cubicBezTo>
                  <a:pt x="19421" y="1731"/>
                  <a:pt x="19420" y="1728"/>
                  <a:pt x="19419" y="1725"/>
                </a:cubicBezTo>
                <a:cubicBezTo>
                  <a:pt x="19416" y="1720"/>
                  <a:pt x="19413" y="1716"/>
                  <a:pt x="19410" y="1711"/>
                </a:cubicBezTo>
                <a:cubicBezTo>
                  <a:pt x="19410" y="1709"/>
                  <a:pt x="19410" y="1708"/>
                  <a:pt x="19409" y="1706"/>
                </a:cubicBezTo>
                <a:cubicBezTo>
                  <a:pt x="19408" y="1703"/>
                  <a:pt x="19407" y="1701"/>
                  <a:pt x="19406" y="1698"/>
                </a:cubicBezTo>
                <a:cubicBezTo>
                  <a:pt x="19415" y="1703"/>
                  <a:pt x="19423" y="1709"/>
                  <a:pt x="19432" y="1715"/>
                </a:cubicBezTo>
                <a:close/>
                <a:moveTo>
                  <a:pt x="19500" y="1790"/>
                </a:moveTo>
                <a:cubicBezTo>
                  <a:pt x="19499" y="1790"/>
                  <a:pt x="19497" y="1789"/>
                  <a:pt x="19496" y="1789"/>
                </a:cubicBezTo>
                <a:cubicBezTo>
                  <a:pt x="19489" y="1787"/>
                  <a:pt x="19483" y="1787"/>
                  <a:pt x="19478" y="1788"/>
                </a:cubicBezTo>
                <a:cubicBezTo>
                  <a:pt x="19477" y="1787"/>
                  <a:pt x="19476" y="1785"/>
                  <a:pt x="19475" y="1784"/>
                </a:cubicBezTo>
                <a:cubicBezTo>
                  <a:pt x="19471" y="1778"/>
                  <a:pt x="19467" y="1772"/>
                  <a:pt x="19463" y="1767"/>
                </a:cubicBezTo>
                <a:cubicBezTo>
                  <a:pt x="19472" y="1768"/>
                  <a:pt x="19481" y="1771"/>
                  <a:pt x="19491" y="1773"/>
                </a:cubicBezTo>
                <a:cubicBezTo>
                  <a:pt x="19495" y="1779"/>
                  <a:pt x="19497" y="1785"/>
                  <a:pt x="19500" y="1790"/>
                </a:cubicBezTo>
                <a:close/>
                <a:moveTo>
                  <a:pt x="19521" y="1840"/>
                </a:moveTo>
                <a:cubicBezTo>
                  <a:pt x="19508" y="1823"/>
                  <a:pt x="19494" y="1808"/>
                  <a:pt x="19483" y="1794"/>
                </a:cubicBezTo>
                <a:cubicBezTo>
                  <a:pt x="19485" y="1795"/>
                  <a:pt x="19488" y="1796"/>
                  <a:pt x="19491" y="1798"/>
                </a:cubicBezTo>
                <a:cubicBezTo>
                  <a:pt x="19498" y="1802"/>
                  <a:pt x="19505" y="1807"/>
                  <a:pt x="19513" y="1814"/>
                </a:cubicBezTo>
                <a:cubicBezTo>
                  <a:pt x="19516" y="1822"/>
                  <a:pt x="19519" y="1831"/>
                  <a:pt x="19521" y="1840"/>
                </a:cubicBezTo>
                <a:close/>
                <a:moveTo>
                  <a:pt x="19590" y="1890"/>
                </a:moveTo>
                <a:cubicBezTo>
                  <a:pt x="19594" y="1895"/>
                  <a:pt x="19599" y="1900"/>
                  <a:pt x="19604" y="1905"/>
                </a:cubicBezTo>
                <a:cubicBezTo>
                  <a:pt x="19606" y="1912"/>
                  <a:pt x="19608" y="1918"/>
                  <a:pt x="19610" y="1925"/>
                </a:cubicBezTo>
                <a:cubicBezTo>
                  <a:pt x="19604" y="1921"/>
                  <a:pt x="19597" y="1917"/>
                  <a:pt x="19590" y="1913"/>
                </a:cubicBezTo>
                <a:cubicBezTo>
                  <a:pt x="19590" y="1905"/>
                  <a:pt x="19590" y="1898"/>
                  <a:pt x="19590" y="1890"/>
                </a:cubicBezTo>
                <a:close/>
                <a:moveTo>
                  <a:pt x="19773" y="3290"/>
                </a:moveTo>
                <a:lnTo>
                  <a:pt x="19774" y="3289"/>
                </a:lnTo>
                <a:cubicBezTo>
                  <a:pt x="19774" y="3289"/>
                  <a:pt x="19894" y="3364"/>
                  <a:pt x="20000" y="3297"/>
                </a:cubicBezTo>
                <a:cubicBezTo>
                  <a:pt x="20000" y="3297"/>
                  <a:pt x="20000" y="3297"/>
                  <a:pt x="20000" y="3297"/>
                </a:cubicBezTo>
                <a:cubicBezTo>
                  <a:pt x="20061" y="3473"/>
                  <a:pt x="20124" y="3604"/>
                  <a:pt x="20144" y="3699"/>
                </a:cubicBezTo>
                <a:cubicBezTo>
                  <a:pt x="20170" y="3823"/>
                  <a:pt x="20186" y="4054"/>
                  <a:pt x="20135" y="4066"/>
                </a:cubicBezTo>
                <a:cubicBezTo>
                  <a:pt x="20084" y="4078"/>
                  <a:pt x="19975" y="3863"/>
                  <a:pt x="19905" y="3763"/>
                </a:cubicBezTo>
                <a:cubicBezTo>
                  <a:pt x="19835" y="3663"/>
                  <a:pt x="19696" y="3511"/>
                  <a:pt x="19696" y="3511"/>
                </a:cubicBezTo>
                <a:cubicBezTo>
                  <a:pt x="19696" y="3511"/>
                  <a:pt x="19754" y="3437"/>
                  <a:pt x="19773" y="3290"/>
                </a:cubicBezTo>
                <a:close/>
                <a:moveTo>
                  <a:pt x="19766" y="2039"/>
                </a:moveTo>
                <a:cubicBezTo>
                  <a:pt x="19764" y="2037"/>
                  <a:pt x="19762" y="2035"/>
                  <a:pt x="19759" y="2033"/>
                </a:cubicBezTo>
                <a:cubicBezTo>
                  <a:pt x="19759" y="2031"/>
                  <a:pt x="19758" y="2029"/>
                  <a:pt x="19757" y="2026"/>
                </a:cubicBezTo>
                <a:cubicBezTo>
                  <a:pt x="19760" y="2030"/>
                  <a:pt x="19763" y="2034"/>
                  <a:pt x="19766" y="2039"/>
                </a:cubicBezTo>
                <a:close/>
                <a:moveTo>
                  <a:pt x="19941" y="2268"/>
                </a:moveTo>
                <a:cubicBezTo>
                  <a:pt x="19936" y="2249"/>
                  <a:pt x="19929" y="2232"/>
                  <a:pt x="19921" y="2216"/>
                </a:cubicBezTo>
                <a:cubicBezTo>
                  <a:pt x="19929" y="2223"/>
                  <a:pt x="19936" y="2233"/>
                  <a:pt x="19941" y="2245"/>
                </a:cubicBezTo>
                <a:cubicBezTo>
                  <a:pt x="19945" y="2254"/>
                  <a:pt x="19948" y="2265"/>
                  <a:pt x="19951" y="2276"/>
                </a:cubicBezTo>
                <a:cubicBezTo>
                  <a:pt x="19948" y="2273"/>
                  <a:pt x="19944" y="2270"/>
                  <a:pt x="19941" y="2268"/>
                </a:cubicBezTo>
                <a:close/>
                <a:moveTo>
                  <a:pt x="19954" y="2292"/>
                </a:moveTo>
                <a:cubicBezTo>
                  <a:pt x="19956" y="2301"/>
                  <a:pt x="19958" y="2310"/>
                  <a:pt x="19959" y="2320"/>
                </a:cubicBezTo>
                <a:cubicBezTo>
                  <a:pt x="19960" y="2329"/>
                  <a:pt x="19961" y="2339"/>
                  <a:pt x="19960" y="2348"/>
                </a:cubicBezTo>
                <a:cubicBezTo>
                  <a:pt x="19956" y="2325"/>
                  <a:pt x="19951" y="2302"/>
                  <a:pt x="19945" y="2280"/>
                </a:cubicBezTo>
                <a:cubicBezTo>
                  <a:pt x="19948" y="2284"/>
                  <a:pt x="19951" y="2287"/>
                  <a:pt x="19954" y="2292"/>
                </a:cubicBezTo>
                <a:close/>
                <a:moveTo>
                  <a:pt x="19941" y="2190"/>
                </a:moveTo>
                <a:cubicBezTo>
                  <a:pt x="19968" y="2209"/>
                  <a:pt x="19983" y="2246"/>
                  <a:pt x="19985" y="2285"/>
                </a:cubicBezTo>
                <a:cubicBezTo>
                  <a:pt x="19987" y="2295"/>
                  <a:pt x="19987" y="2306"/>
                  <a:pt x="19985" y="2316"/>
                </a:cubicBezTo>
                <a:cubicBezTo>
                  <a:pt x="19985" y="2316"/>
                  <a:pt x="19984" y="2315"/>
                  <a:pt x="19984" y="2314"/>
                </a:cubicBezTo>
                <a:cubicBezTo>
                  <a:pt x="19977" y="2286"/>
                  <a:pt x="19969" y="2260"/>
                  <a:pt x="19956" y="2239"/>
                </a:cubicBezTo>
                <a:cubicBezTo>
                  <a:pt x="19945" y="2222"/>
                  <a:pt x="19931" y="2209"/>
                  <a:pt x="19916" y="2204"/>
                </a:cubicBezTo>
                <a:cubicBezTo>
                  <a:pt x="19909" y="2191"/>
                  <a:pt x="19902" y="2179"/>
                  <a:pt x="19893" y="2168"/>
                </a:cubicBezTo>
                <a:cubicBezTo>
                  <a:pt x="19893" y="2168"/>
                  <a:pt x="19893" y="2168"/>
                  <a:pt x="19893" y="2168"/>
                </a:cubicBezTo>
                <a:cubicBezTo>
                  <a:pt x="19909" y="2171"/>
                  <a:pt x="19926" y="2177"/>
                  <a:pt x="19941" y="2190"/>
                </a:cubicBezTo>
                <a:close/>
                <a:moveTo>
                  <a:pt x="19997" y="2405"/>
                </a:moveTo>
                <a:cubicBezTo>
                  <a:pt x="19999" y="2415"/>
                  <a:pt x="20000" y="2425"/>
                  <a:pt x="20000" y="2436"/>
                </a:cubicBezTo>
                <a:cubicBezTo>
                  <a:pt x="20003" y="2469"/>
                  <a:pt x="20002" y="2503"/>
                  <a:pt x="19991" y="2536"/>
                </a:cubicBezTo>
                <a:cubicBezTo>
                  <a:pt x="19986" y="2521"/>
                  <a:pt x="19982" y="2506"/>
                  <a:pt x="19980" y="2490"/>
                </a:cubicBezTo>
                <a:cubicBezTo>
                  <a:pt x="19978" y="2482"/>
                  <a:pt x="19977" y="2472"/>
                  <a:pt x="19976" y="2462"/>
                </a:cubicBezTo>
                <a:cubicBezTo>
                  <a:pt x="19982" y="2446"/>
                  <a:pt x="19989" y="2431"/>
                  <a:pt x="19995" y="2415"/>
                </a:cubicBezTo>
                <a:cubicBezTo>
                  <a:pt x="19995" y="2412"/>
                  <a:pt x="19996" y="2408"/>
                  <a:pt x="19997" y="2405"/>
                </a:cubicBezTo>
                <a:close/>
                <a:moveTo>
                  <a:pt x="17112" y="1988"/>
                </a:moveTo>
                <a:cubicBezTo>
                  <a:pt x="17078" y="2030"/>
                  <a:pt x="17049" y="2070"/>
                  <a:pt x="17027" y="2107"/>
                </a:cubicBezTo>
                <a:cubicBezTo>
                  <a:pt x="17021" y="2111"/>
                  <a:pt x="17015" y="2115"/>
                  <a:pt x="17010" y="2119"/>
                </a:cubicBezTo>
                <a:cubicBezTo>
                  <a:pt x="17015" y="2107"/>
                  <a:pt x="17021" y="2094"/>
                  <a:pt x="17028" y="2082"/>
                </a:cubicBezTo>
                <a:cubicBezTo>
                  <a:pt x="17042" y="2052"/>
                  <a:pt x="17063" y="2023"/>
                  <a:pt x="17089" y="1995"/>
                </a:cubicBezTo>
                <a:cubicBezTo>
                  <a:pt x="17097" y="1989"/>
                  <a:pt x="17106" y="1982"/>
                  <a:pt x="17114" y="1976"/>
                </a:cubicBezTo>
                <a:cubicBezTo>
                  <a:pt x="17113" y="1980"/>
                  <a:pt x="17113" y="1984"/>
                  <a:pt x="17112" y="1988"/>
                </a:cubicBezTo>
                <a:close/>
                <a:moveTo>
                  <a:pt x="16975" y="2149"/>
                </a:moveTo>
                <a:cubicBezTo>
                  <a:pt x="16971" y="2153"/>
                  <a:pt x="16967" y="2156"/>
                  <a:pt x="16964" y="2159"/>
                </a:cubicBezTo>
                <a:cubicBezTo>
                  <a:pt x="16961" y="2162"/>
                  <a:pt x="16959" y="2165"/>
                  <a:pt x="16957" y="2168"/>
                </a:cubicBezTo>
                <a:cubicBezTo>
                  <a:pt x="16957" y="2163"/>
                  <a:pt x="16958" y="2157"/>
                  <a:pt x="16960" y="2150"/>
                </a:cubicBezTo>
                <a:cubicBezTo>
                  <a:pt x="16964" y="2137"/>
                  <a:pt x="16972" y="2122"/>
                  <a:pt x="16982" y="2106"/>
                </a:cubicBezTo>
                <a:cubicBezTo>
                  <a:pt x="16983" y="2105"/>
                  <a:pt x="16985" y="2103"/>
                  <a:pt x="16986" y="2102"/>
                </a:cubicBezTo>
                <a:cubicBezTo>
                  <a:pt x="16981" y="2118"/>
                  <a:pt x="16977" y="2134"/>
                  <a:pt x="16975" y="2149"/>
                </a:cubicBezTo>
                <a:close/>
                <a:moveTo>
                  <a:pt x="16880" y="2325"/>
                </a:moveTo>
                <a:cubicBezTo>
                  <a:pt x="16868" y="2337"/>
                  <a:pt x="16859" y="2351"/>
                  <a:pt x="16851" y="2363"/>
                </a:cubicBezTo>
                <a:cubicBezTo>
                  <a:pt x="16843" y="2376"/>
                  <a:pt x="16836" y="2390"/>
                  <a:pt x="16831" y="2403"/>
                </a:cubicBezTo>
                <a:cubicBezTo>
                  <a:pt x="16841" y="2359"/>
                  <a:pt x="16861" y="2309"/>
                  <a:pt x="16898" y="2266"/>
                </a:cubicBezTo>
                <a:cubicBezTo>
                  <a:pt x="16890" y="2286"/>
                  <a:pt x="16884" y="2306"/>
                  <a:pt x="16880" y="2325"/>
                </a:cubicBezTo>
                <a:close/>
                <a:moveTo>
                  <a:pt x="16872" y="2408"/>
                </a:moveTo>
                <a:cubicBezTo>
                  <a:pt x="16872" y="2412"/>
                  <a:pt x="16872" y="2415"/>
                  <a:pt x="16872" y="2419"/>
                </a:cubicBezTo>
                <a:cubicBezTo>
                  <a:pt x="16860" y="2446"/>
                  <a:pt x="16846" y="2470"/>
                  <a:pt x="16829" y="2494"/>
                </a:cubicBezTo>
                <a:cubicBezTo>
                  <a:pt x="16828" y="2494"/>
                  <a:pt x="16827" y="2494"/>
                  <a:pt x="16825" y="2494"/>
                </a:cubicBezTo>
                <a:cubicBezTo>
                  <a:pt x="16822" y="2475"/>
                  <a:pt x="16827" y="2450"/>
                  <a:pt x="16841" y="2423"/>
                </a:cubicBezTo>
                <a:cubicBezTo>
                  <a:pt x="16848" y="2406"/>
                  <a:pt x="16857" y="2389"/>
                  <a:pt x="16870" y="2372"/>
                </a:cubicBezTo>
                <a:cubicBezTo>
                  <a:pt x="16871" y="2370"/>
                  <a:pt x="16873" y="2368"/>
                  <a:pt x="16875" y="2366"/>
                </a:cubicBezTo>
                <a:cubicBezTo>
                  <a:pt x="16873" y="2381"/>
                  <a:pt x="16873" y="2395"/>
                  <a:pt x="16872" y="2408"/>
                </a:cubicBezTo>
                <a:close/>
                <a:moveTo>
                  <a:pt x="16818" y="2494"/>
                </a:moveTo>
                <a:cubicBezTo>
                  <a:pt x="16818" y="2493"/>
                  <a:pt x="16818" y="2493"/>
                  <a:pt x="16818" y="2492"/>
                </a:cubicBezTo>
                <a:cubicBezTo>
                  <a:pt x="16818" y="2493"/>
                  <a:pt x="16819" y="2493"/>
                  <a:pt x="16819" y="2494"/>
                </a:cubicBezTo>
                <a:cubicBezTo>
                  <a:pt x="16819" y="2494"/>
                  <a:pt x="16818" y="2494"/>
                  <a:pt x="16818" y="2494"/>
                </a:cubicBezTo>
                <a:close/>
                <a:moveTo>
                  <a:pt x="16721" y="2608"/>
                </a:move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lose/>
                <a:moveTo>
                  <a:pt x="16695" y="2749"/>
                </a:moveTo>
                <a:cubicBezTo>
                  <a:pt x="16690" y="2752"/>
                  <a:pt x="16684" y="2754"/>
                  <a:pt x="16680" y="2757"/>
                </a:cubicBezTo>
                <a:cubicBezTo>
                  <a:pt x="16669" y="2762"/>
                  <a:pt x="16661" y="2768"/>
                  <a:pt x="16653" y="2773"/>
                </a:cubicBezTo>
                <a:cubicBezTo>
                  <a:pt x="16648" y="2773"/>
                  <a:pt x="16643" y="2773"/>
                  <a:pt x="16638" y="2773"/>
                </a:cubicBezTo>
                <a:cubicBezTo>
                  <a:pt x="16642" y="2771"/>
                  <a:pt x="16646" y="2768"/>
                  <a:pt x="16650" y="2765"/>
                </a:cubicBezTo>
                <a:cubicBezTo>
                  <a:pt x="16664" y="2757"/>
                  <a:pt x="16679" y="2749"/>
                  <a:pt x="16696" y="2742"/>
                </a:cubicBezTo>
                <a:cubicBezTo>
                  <a:pt x="16696" y="2744"/>
                  <a:pt x="16696" y="2747"/>
                  <a:pt x="16695" y="2749"/>
                </a:cubicBezTo>
                <a:close/>
                <a:moveTo>
                  <a:pt x="16658" y="2817"/>
                </a:moveTo>
                <a:cubicBezTo>
                  <a:pt x="16646" y="2816"/>
                  <a:pt x="16635" y="2815"/>
                  <a:pt x="16624" y="2812"/>
                </a:cubicBezTo>
                <a:cubicBezTo>
                  <a:pt x="16626" y="2809"/>
                  <a:pt x="16629" y="2806"/>
                  <a:pt x="16635" y="2803"/>
                </a:cubicBezTo>
                <a:cubicBezTo>
                  <a:pt x="16646" y="2806"/>
                  <a:pt x="16658" y="2807"/>
                  <a:pt x="16671" y="2808"/>
                </a:cubicBezTo>
                <a:cubicBezTo>
                  <a:pt x="16666" y="2811"/>
                  <a:pt x="16662" y="2814"/>
                  <a:pt x="16658" y="2817"/>
                </a:cubicBezTo>
                <a:close/>
                <a:moveTo>
                  <a:pt x="16615" y="2852"/>
                </a:moveTo>
                <a:cubicBezTo>
                  <a:pt x="16613" y="2854"/>
                  <a:pt x="16611" y="2856"/>
                  <a:pt x="16610" y="2858"/>
                </a:cubicBezTo>
                <a:cubicBezTo>
                  <a:pt x="16602" y="2862"/>
                  <a:pt x="16594" y="2866"/>
                  <a:pt x="16587" y="2870"/>
                </a:cubicBezTo>
                <a:cubicBezTo>
                  <a:pt x="16580" y="2875"/>
                  <a:pt x="16573" y="2880"/>
                  <a:pt x="16567" y="2884"/>
                </a:cubicBezTo>
                <a:cubicBezTo>
                  <a:pt x="16571" y="2869"/>
                  <a:pt x="16578" y="2853"/>
                  <a:pt x="16587" y="2835"/>
                </a:cubicBezTo>
                <a:cubicBezTo>
                  <a:pt x="16590" y="2829"/>
                  <a:pt x="16594" y="2823"/>
                  <a:pt x="16597" y="2818"/>
                </a:cubicBezTo>
                <a:cubicBezTo>
                  <a:pt x="16602" y="2820"/>
                  <a:pt x="16606" y="2822"/>
                  <a:pt x="16611" y="2824"/>
                </a:cubicBezTo>
                <a:cubicBezTo>
                  <a:pt x="16619" y="2827"/>
                  <a:pt x="16629" y="2829"/>
                  <a:pt x="16639" y="2831"/>
                </a:cubicBezTo>
                <a:cubicBezTo>
                  <a:pt x="16630" y="2838"/>
                  <a:pt x="16622" y="2845"/>
                  <a:pt x="16615" y="2852"/>
                </a:cubicBezTo>
                <a:close/>
                <a:moveTo>
                  <a:pt x="16611" y="2797"/>
                </a:moveTo>
                <a:cubicBezTo>
                  <a:pt x="16615" y="2799"/>
                  <a:pt x="16619" y="2800"/>
                  <a:pt x="16624" y="2801"/>
                </a:cubicBezTo>
                <a:cubicBezTo>
                  <a:pt x="16621" y="2805"/>
                  <a:pt x="16620" y="2808"/>
                  <a:pt x="16620" y="2811"/>
                </a:cubicBezTo>
                <a:cubicBezTo>
                  <a:pt x="16619" y="2810"/>
                  <a:pt x="16618" y="2810"/>
                  <a:pt x="16618" y="2810"/>
                </a:cubicBezTo>
                <a:lnTo>
                  <a:pt x="16604" y="2806"/>
                </a:lnTo>
                <a:cubicBezTo>
                  <a:pt x="16606" y="2803"/>
                  <a:pt x="16608" y="2800"/>
                  <a:pt x="16611" y="2797"/>
                </a:cubicBezTo>
                <a:close/>
                <a:moveTo>
                  <a:pt x="16683" y="2662"/>
                </a:moveTo>
                <a:cubicBezTo>
                  <a:pt x="16684" y="2662"/>
                  <a:pt x="16686" y="2662"/>
                  <a:pt x="16687" y="2663"/>
                </a:cubicBezTo>
                <a:cubicBezTo>
                  <a:pt x="16687" y="2663"/>
                  <a:pt x="16687" y="2663"/>
                  <a:pt x="16686" y="2663"/>
                </a:cubicBezTo>
                <a:cubicBezTo>
                  <a:pt x="16685" y="2663"/>
                  <a:pt x="16683" y="2664"/>
                  <a:pt x="16682" y="2664"/>
                </a:cubicBezTo>
                <a:cubicBezTo>
                  <a:pt x="16682" y="2663"/>
                  <a:pt x="16682" y="2663"/>
                  <a:pt x="16683" y="2662"/>
                </a:cubicBezTo>
                <a:close/>
                <a:moveTo>
                  <a:pt x="16557" y="2959"/>
                </a:moveTo>
                <a:cubicBezTo>
                  <a:pt x="16540" y="2978"/>
                  <a:pt x="16526" y="2998"/>
                  <a:pt x="16514" y="3017"/>
                </a:cubicBezTo>
                <a:cubicBezTo>
                  <a:pt x="16510" y="3024"/>
                  <a:pt x="16506" y="3031"/>
                  <a:pt x="16503" y="3038"/>
                </a:cubicBezTo>
                <a:cubicBezTo>
                  <a:pt x="16494" y="3031"/>
                  <a:pt x="16486" y="3024"/>
                  <a:pt x="16477" y="3019"/>
                </a:cubicBezTo>
                <a:cubicBezTo>
                  <a:pt x="16486" y="3006"/>
                  <a:pt x="16498" y="2993"/>
                  <a:pt x="16512" y="2979"/>
                </a:cubicBezTo>
                <a:cubicBezTo>
                  <a:pt x="16525" y="2966"/>
                  <a:pt x="16542" y="2953"/>
                  <a:pt x="16561" y="2941"/>
                </a:cubicBezTo>
                <a:cubicBezTo>
                  <a:pt x="16559" y="2947"/>
                  <a:pt x="16558" y="2953"/>
                  <a:pt x="16557" y="2959"/>
                </a:cubicBezTo>
                <a:close/>
                <a:moveTo>
                  <a:pt x="16553" y="3087"/>
                </a:moveTo>
                <a:cubicBezTo>
                  <a:pt x="16551" y="3086"/>
                  <a:pt x="16550" y="3084"/>
                  <a:pt x="16549" y="3083"/>
                </a:cubicBezTo>
                <a:cubicBezTo>
                  <a:pt x="16551" y="3079"/>
                  <a:pt x="16554" y="3074"/>
                  <a:pt x="16557" y="3070"/>
                </a:cubicBezTo>
                <a:cubicBezTo>
                  <a:pt x="16555" y="3076"/>
                  <a:pt x="16554" y="3081"/>
                  <a:pt x="16553" y="3087"/>
                </a:cubicBezTo>
                <a:close/>
                <a:moveTo>
                  <a:pt x="16533" y="3047"/>
                </a:moveTo>
                <a:cubicBezTo>
                  <a:pt x="16531" y="3052"/>
                  <a:pt x="16529" y="3056"/>
                  <a:pt x="16528" y="3061"/>
                </a:cubicBezTo>
                <a:cubicBezTo>
                  <a:pt x="16527" y="3060"/>
                  <a:pt x="16526" y="3059"/>
                  <a:pt x="16524" y="3058"/>
                </a:cubicBezTo>
                <a:cubicBezTo>
                  <a:pt x="16528" y="3053"/>
                  <a:pt x="16531" y="3048"/>
                  <a:pt x="16535" y="3043"/>
                </a:cubicBezTo>
                <a:cubicBezTo>
                  <a:pt x="16535" y="3044"/>
                  <a:pt x="16534" y="3046"/>
                  <a:pt x="16533" y="3047"/>
                </a:cubicBezTo>
                <a:close/>
                <a:moveTo>
                  <a:pt x="12855" y="12540"/>
                </a:moveTo>
                <a:cubicBezTo>
                  <a:pt x="12538" y="12705"/>
                  <a:pt x="11812" y="12933"/>
                  <a:pt x="11292" y="13050"/>
                </a:cubicBezTo>
                <a:cubicBezTo>
                  <a:pt x="10772" y="13168"/>
                  <a:pt x="10124" y="13323"/>
                  <a:pt x="9707" y="13380"/>
                </a:cubicBezTo>
                <a:cubicBezTo>
                  <a:pt x="9291" y="13438"/>
                  <a:pt x="8917" y="13411"/>
                  <a:pt x="8917" y="13411"/>
                </a:cubicBezTo>
                <a:lnTo>
                  <a:pt x="8889" y="13371"/>
                </a:lnTo>
                <a:cubicBezTo>
                  <a:pt x="8889" y="13371"/>
                  <a:pt x="9160" y="13160"/>
                  <a:pt x="9487" y="12915"/>
                </a:cubicBezTo>
                <a:cubicBezTo>
                  <a:pt x="9815" y="12669"/>
                  <a:pt x="10312" y="12168"/>
                  <a:pt x="10518" y="11926"/>
                </a:cubicBezTo>
                <a:cubicBezTo>
                  <a:pt x="10724" y="11683"/>
                  <a:pt x="10889" y="11462"/>
                  <a:pt x="10889" y="11462"/>
                </a:cubicBezTo>
                <a:cubicBezTo>
                  <a:pt x="10889" y="11462"/>
                  <a:pt x="11222" y="11721"/>
                  <a:pt x="12090" y="11956"/>
                </a:cubicBezTo>
                <a:cubicBezTo>
                  <a:pt x="12959" y="12192"/>
                  <a:pt x="13464" y="12253"/>
                  <a:pt x="13461" y="12268"/>
                </a:cubicBezTo>
                <a:cubicBezTo>
                  <a:pt x="13457" y="12284"/>
                  <a:pt x="13172" y="12375"/>
                  <a:pt x="12855" y="12540"/>
                </a:cubicBezTo>
                <a:close/>
                <a:moveTo>
                  <a:pt x="6562" y="680"/>
                </a:moveTo>
                <a:lnTo>
                  <a:pt x="6595" y="637"/>
                </a:lnTo>
                <a:lnTo>
                  <a:pt x="6691" y="668"/>
                </a:lnTo>
                <a:cubicBezTo>
                  <a:pt x="6691" y="668"/>
                  <a:pt x="6562" y="680"/>
                  <a:pt x="6562" y="680"/>
                </a:cubicBezTo>
                <a:close/>
                <a:moveTo>
                  <a:pt x="6337" y="1050"/>
                </a:moveTo>
                <a:cubicBezTo>
                  <a:pt x="6275" y="1065"/>
                  <a:pt x="6056" y="1100"/>
                  <a:pt x="6056" y="1100"/>
                </a:cubicBezTo>
                <a:lnTo>
                  <a:pt x="6058" y="999"/>
                </a:lnTo>
                <a:cubicBezTo>
                  <a:pt x="6058" y="999"/>
                  <a:pt x="6107" y="951"/>
                  <a:pt x="6158" y="939"/>
                </a:cubicBezTo>
                <a:cubicBezTo>
                  <a:pt x="6209" y="927"/>
                  <a:pt x="6380" y="952"/>
                  <a:pt x="6415" y="982"/>
                </a:cubicBezTo>
                <a:cubicBezTo>
                  <a:pt x="6451" y="1011"/>
                  <a:pt x="6398" y="1034"/>
                  <a:pt x="6337" y="1050"/>
                </a:cubicBezTo>
                <a:close/>
                <a:moveTo>
                  <a:pt x="21439" y="4695"/>
                </a:moveTo>
                <a:cubicBezTo>
                  <a:pt x="21452" y="4584"/>
                  <a:pt x="21566" y="4300"/>
                  <a:pt x="21519" y="4126"/>
                </a:cubicBezTo>
                <a:cubicBezTo>
                  <a:pt x="21473" y="3952"/>
                  <a:pt x="21394" y="3733"/>
                  <a:pt x="21377" y="3613"/>
                </a:cubicBezTo>
                <a:cubicBezTo>
                  <a:pt x="21360" y="3493"/>
                  <a:pt x="21385" y="3235"/>
                  <a:pt x="21350" y="3089"/>
                </a:cubicBezTo>
                <a:cubicBezTo>
                  <a:pt x="21316" y="2943"/>
                  <a:pt x="21289" y="2788"/>
                  <a:pt x="21193" y="2792"/>
                </a:cubicBezTo>
                <a:cubicBezTo>
                  <a:pt x="21098" y="2795"/>
                  <a:pt x="21056" y="2855"/>
                  <a:pt x="21090" y="2998"/>
                </a:cubicBezTo>
                <a:cubicBezTo>
                  <a:pt x="21125" y="3142"/>
                  <a:pt x="21122" y="3218"/>
                  <a:pt x="21128" y="3314"/>
                </a:cubicBezTo>
                <a:cubicBezTo>
                  <a:pt x="21133" y="3410"/>
                  <a:pt x="21123" y="3524"/>
                  <a:pt x="21086" y="3523"/>
                </a:cubicBezTo>
                <a:cubicBezTo>
                  <a:pt x="21048" y="3521"/>
                  <a:pt x="21019" y="3382"/>
                  <a:pt x="20994" y="3169"/>
                </a:cubicBezTo>
                <a:cubicBezTo>
                  <a:pt x="20969" y="2956"/>
                  <a:pt x="20925" y="2727"/>
                  <a:pt x="20886" y="2620"/>
                </a:cubicBezTo>
                <a:cubicBezTo>
                  <a:pt x="20847" y="2512"/>
                  <a:pt x="20766" y="2491"/>
                  <a:pt x="20710" y="2506"/>
                </a:cubicBezTo>
                <a:cubicBezTo>
                  <a:pt x="20654" y="2522"/>
                  <a:pt x="20605" y="2574"/>
                  <a:pt x="20656" y="2762"/>
                </a:cubicBezTo>
                <a:cubicBezTo>
                  <a:pt x="20708" y="2950"/>
                  <a:pt x="20712" y="3060"/>
                  <a:pt x="20731" y="3175"/>
                </a:cubicBezTo>
                <a:cubicBezTo>
                  <a:pt x="20751" y="3290"/>
                  <a:pt x="20781" y="3424"/>
                  <a:pt x="20744" y="3432"/>
                </a:cubicBezTo>
                <a:cubicBezTo>
                  <a:pt x="20708" y="3440"/>
                  <a:pt x="20658" y="3263"/>
                  <a:pt x="20640" y="3112"/>
                </a:cubicBezTo>
                <a:cubicBezTo>
                  <a:pt x="20622" y="2962"/>
                  <a:pt x="20509" y="2618"/>
                  <a:pt x="20479" y="2510"/>
                </a:cubicBezTo>
                <a:cubicBezTo>
                  <a:pt x="20448" y="2401"/>
                  <a:pt x="20365" y="2406"/>
                  <a:pt x="20297" y="2420"/>
                </a:cubicBezTo>
                <a:cubicBezTo>
                  <a:pt x="20229" y="2433"/>
                  <a:pt x="20200" y="2484"/>
                  <a:pt x="20247" y="2710"/>
                </a:cubicBezTo>
                <a:cubicBezTo>
                  <a:pt x="20294" y="2936"/>
                  <a:pt x="20334" y="3150"/>
                  <a:pt x="20370" y="3258"/>
                </a:cubicBezTo>
                <a:cubicBezTo>
                  <a:pt x="20406" y="3366"/>
                  <a:pt x="20459" y="3493"/>
                  <a:pt x="20425" y="3499"/>
                </a:cubicBezTo>
                <a:cubicBezTo>
                  <a:pt x="20390" y="3504"/>
                  <a:pt x="20221" y="3175"/>
                  <a:pt x="20158" y="2984"/>
                </a:cubicBezTo>
                <a:cubicBezTo>
                  <a:pt x="20148" y="2954"/>
                  <a:pt x="20139" y="2925"/>
                  <a:pt x="20129" y="2897"/>
                </a:cubicBezTo>
                <a:lnTo>
                  <a:pt x="20129" y="2897"/>
                </a:lnTo>
                <a:cubicBezTo>
                  <a:pt x="20129" y="2897"/>
                  <a:pt x="20142" y="2827"/>
                  <a:pt x="20091" y="2729"/>
                </a:cubicBezTo>
                <a:cubicBezTo>
                  <a:pt x="20060" y="2668"/>
                  <a:pt x="20030" y="2622"/>
                  <a:pt x="20008" y="2577"/>
                </a:cubicBezTo>
                <a:cubicBezTo>
                  <a:pt x="20010" y="2572"/>
                  <a:pt x="20012" y="2568"/>
                  <a:pt x="20014" y="2563"/>
                </a:cubicBezTo>
                <a:cubicBezTo>
                  <a:pt x="20030" y="2520"/>
                  <a:pt x="20031" y="2474"/>
                  <a:pt x="20026" y="2434"/>
                </a:cubicBezTo>
                <a:cubicBezTo>
                  <a:pt x="20023" y="2407"/>
                  <a:pt x="20015" y="2382"/>
                  <a:pt x="20006" y="2360"/>
                </a:cubicBezTo>
                <a:cubicBezTo>
                  <a:pt x="20012" y="2334"/>
                  <a:pt x="20015" y="2308"/>
                  <a:pt x="20011" y="2283"/>
                </a:cubicBezTo>
                <a:cubicBezTo>
                  <a:pt x="20006" y="2240"/>
                  <a:pt x="19985" y="2200"/>
                  <a:pt x="19952" y="2178"/>
                </a:cubicBezTo>
                <a:cubicBezTo>
                  <a:pt x="19929" y="2164"/>
                  <a:pt x="19906" y="2160"/>
                  <a:pt x="19886" y="2160"/>
                </a:cubicBezTo>
                <a:cubicBezTo>
                  <a:pt x="19876" y="2148"/>
                  <a:pt x="19865" y="2135"/>
                  <a:pt x="19853" y="2122"/>
                </a:cubicBezTo>
                <a:cubicBezTo>
                  <a:pt x="19850" y="2114"/>
                  <a:pt x="19848" y="2105"/>
                  <a:pt x="19845" y="2097"/>
                </a:cubicBezTo>
                <a:cubicBezTo>
                  <a:pt x="19833" y="2068"/>
                  <a:pt x="19814" y="2042"/>
                  <a:pt x="19794" y="2022"/>
                </a:cubicBezTo>
                <a:cubicBezTo>
                  <a:pt x="19785" y="2012"/>
                  <a:pt x="19772" y="2006"/>
                  <a:pt x="19762" y="2000"/>
                </a:cubicBezTo>
                <a:cubicBezTo>
                  <a:pt x="19756" y="1998"/>
                  <a:pt x="19751" y="1997"/>
                  <a:pt x="19746" y="1995"/>
                </a:cubicBezTo>
                <a:cubicBezTo>
                  <a:pt x="19726" y="1955"/>
                  <a:pt x="19694" y="1923"/>
                  <a:pt x="19665" y="1898"/>
                </a:cubicBezTo>
                <a:cubicBezTo>
                  <a:pt x="19647" y="1882"/>
                  <a:pt x="19628" y="1867"/>
                  <a:pt x="19610" y="1854"/>
                </a:cubicBezTo>
                <a:cubicBezTo>
                  <a:pt x="19609" y="1851"/>
                  <a:pt x="19608" y="1848"/>
                  <a:pt x="19606" y="1846"/>
                </a:cubicBezTo>
                <a:cubicBezTo>
                  <a:pt x="19596" y="1829"/>
                  <a:pt x="19583" y="1813"/>
                  <a:pt x="19569" y="1800"/>
                </a:cubicBezTo>
                <a:cubicBezTo>
                  <a:pt x="19560" y="1780"/>
                  <a:pt x="19549" y="1761"/>
                  <a:pt x="19533" y="1746"/>
                </a:cubicBezTo>
                <a:cubicBezTo>
                  <a:pt x="19508" y="1719"/>
                  <a:pt x="19476" y="1703"/>
                  <a:pt x="19450" y="1690"/>
                </a:cubicBezTo>
                <a:cubicBezTo>
                  <a:pt x="19432" y="1682"/>
                  <a:pt x="19416" y="1678"/>
                  <a:pt x="19402" y="1675"/>
                </a:cubicBezTo>
                <a:cubicBezTo>
                  <a:pt x="19404" y="1654"/>
                  <a:pt x="19405" y="1634"/>
                  <a:pt x="19404" y="1615"/>
                </a:cubicBezTo>
                <a:cubicBezTo>
                  <a:pt x="19403" y="1581"/>
                  <a:pt x="19395" y="1554"/>
                  <a:pt x="19389" y="1535"/>
                </a:cubicBezTo>
                <a:cubicBezTo>
                  <a:pt x="19380" y="1517"/>
                  <a:pt x="19375" y="1507"/>
                  <a:pt x="19375" y="1507"/>
                </a:cubicBezTo>
                <a:cubicBezTo>
                  <a:pt x="19375" y="1507"/>
                  <a:pt x="19376" y="1518"/>
                  <a:pt x="19377" y="1537"/>
                </a:cubicBezTo>
                <a:cubicBezTo>
                  <a:pt x="19378" y="1552"/>
                  <a:pt x="19376" y="1573"/>
                  <a:pt x="19373" y="1596"/>
                </a:cubicBezTo>
                <a:cubicBezTo>
                  <a:pt x="19363" y="1575"/>
                  <a:pt x="19353" y="1555"/>
                  <a:pt x="19344" y="1537"/>
                </a:cubicBezTo>
                <a:cubicBezTo>
                  <a:pt x="19326" y="1499"/>
                  <a:pt x="19308" y="1469"/>
                  <a:pt x="19292" y="1449"/>
                </a:cubicBezTo>
                <a:cubicBezTo>
                  <a:pt x="19275" y="1429"/>
                  <a:pt x="19261" y="1422"/>
                  <a:pt x="19262" y="1422"/>
                </a:cubicBezTo>
                <a:cubicBezTo>
                  <a:pt x="19261" y="1422"/>
                  <a:pt x="19272" y="1432"/>
                  <a:pt x="19281" y="1454"/>
                </a:cubicBezTo>
                <a:cubicBezTo>
                  <a:pt x="19285" y="1460"/>
                  <a:pt x="19288" y="1468"/>
                  <a:pt x="19291" y="1476"/>
                </a:cubicBezTo>
                <a:cubicBezTo>
                  <a:pt x="19288" y="1482"/>
                  <a:pt x="19285" y="1488"/>
                  <a:pt x="19283" y="1497"/>
                </a:cubicBezTo>
                <a:cubicBezTo>
                  <a:pt x="19281" y="1506"/>
                  <a:pt x="19278" y="1518"/>
                  <a:pt x="19276" y="1529"/>
                </a:cubicBezTo>
                <a:cubicBezTo>
                  <a:pt x="19267" y="1502"/>
                  <a:pt x="19256" y="1478"/>
                  <a:pt x="19244" y="1456"/>
                </a:cubicBezTo>
                <a:cubicBezTo>
                  <a:pt x="19236" y="1438"/>
                  <a:pt x="19222" y="1424"/>
                  <a:pt x="19213" y="1411"/>
                </a:cubicBezTo>
                <a:cubicBezTo>
                  <a:pt x="19200" y="1400"/>
                  <a:pt x="19189" y="1390"/>
                  <a:pt x="19180" y="1383"/>
                </a:cubicBezTo>
                <a:cubicBezTo>
                  <a:pt x="19158" y="1372"/>
                  <a:pt x="19145" y="1366"/>
                  <a:pt x="19145" y="1366"/>
                </a:cubicBezTo>
                <a:cubicBezTo>
                  <a:pt x="19145" y="1366"/>
                  <a:pt x="19155" y="1374"/>
                  <a:pt x="19172" y="1390"/>
                </a:cubicBezTo>
                <a:cubicBezTo>
                  <a:pt x="19178" y="1399"/>
                  <a:pt x="19186" y="1410"/>
                  <a:pt x="19193" y="1422"/>
                </a:cubicBezTo>
                <a:cubicBezTo>
                  <a:pt x="19199" y="1436"/>
                  <a:pt x="19207" y="1450"/>
                  <a:pt x="19212" y="1467"/>
                </a:cubicBezTo>
                <a:cubicBezTo>
                  <a:pt x="19223" y="1492"/>
                  <a:pt x="19228" y="1523"/>
                  <a:pt x="19233" y="1555"/>
                </a:cubicBezTo>
                <a:cubicBezTo>
                  <a:pt x="19228" y="1552"/>
                  <a:pt x="19224" y="1549"/>
                  <a:pt x="19220" y="1546"/>
                </a:cubicBezTo>
                <a:cubicBezTo>
                  <a:pt x="19220" y="1538"/>
                  <a:pt x="19220" y="1529"/>
                  <a:pt x="19220" y="1523"/>
                </a:cubicBezTo>
                <a:cubicBezTo>
                  <a:pt x="19220" y="1507"/>
                  <a:pt x="19221" y="1497"/>
                  <a:pt x="19221" y="1497"/>
                </a:cubicBezTo>
                <a:cubicBezTo>
                  <a:pt x="19221" y="1497"/>
                  <a:pt x="19216" y="1506"/>
                  <a:pt x="19209" y="1521"/>
                </a:cubicBezTo>
                <a:cubicBezTo>
                  <a:pt x="19207" y="1525"/>
                  <a:pt x="19205" y="1531"/>
                  <a:pt x="19202" y="1537"/>
                </a:cubicBezTo>
                <a:cubicBezTo>
                  <a:pt x="19202" y="1537"/>
                  <a:pt x="19201" y="1536"/>
                  <a:pt x="19201" y="1536"/>
                </a:cubicBezTo>
                <a:cubicBezTo>
                  <a:pt x="19193" y="1513"/>
                  <a:pt x="19185" y="1493"/>
                  <a:pt x="19178" y="1479"/>
                </a:cubicBezTo>
                <a:cubicBezTo>
                  <a:pt x="19169" y="1461"/>
                  <a:pt x="19156" y="1457"/>
                  <a:pt x="19157" y="1458"/>
                </a:cubicBezTo>
                <a:cubicBezTo>
                  <a:pt x="19157" y="1458"/>
                  <a:pt x="19166" y="1464"/>
                  <a:pt x="19167" y="1482"/>
                </a:cubicBezTo>
                <a:cubicBezTo>
                  <a:pt x="19168" y="1489"/>
                  <a:pt x="19169" y="1499"/>
                  <a:pt x="19169" y="1510"/>
                </a:cubicBezTo>
                <a:cubicBezTo>
                  <a:pt x="19169" y="1510"/>
                  <a:pt x="19169" y="1510"/>
                  <a:pt x="19168" y="1509"/>
                </a:cubicBezTo>
                <a:cubicBezTo>
                  <a:pt x="19167" y="1509"/>
                  <a:pt x="19166" y="1508"/>
                  <a:pt x="19165" y="1507"/>
                </a:cubicBezTo>
                <a:cubicBezTo>
                  <a:pt x="19162" y="1498"/>
                  <a:pt x="19159" y="1489"/>
                  <a:pt x="19156" y="1481"/>
                </a:cubicBezTo>
                <a:cubicBezTo>
                  <a:pt x="19147" y="1461"/>
                  <a:pt x="19137" y="1451"/>
                  <a:pt x="19138" y="1451"/>
                </a:cubicBezTo>
                <a:cubicBezTo>
                  <a:pt x="19137" y="1451"/>
                  <a:pt x="19143" y="1463"/>
                  <a:pt x="19145" y="1484"/>
                </a:cubicBezTo>
                <a:cubicBezTo>
                  <a:pt x="19146" y="1487"/>
                  <a:pt x="19146" y="1491"/>
                  <a:pt x="19146" y="1494"/>
                </a:cubicBezTo>
                <a:cubicBezTo>
                  <a:pt x="19134" y="1486"/>
                  <a:pt x="19121" y="1477"/>
                  <a:pt x="19109" y="1470"/>
                </a:cubicBezTo>
                <a:cubicBezTo>
                  <a:pt x="19109" y="1469"/>
                  <a:pt x="19109" y="1468"/>
                  <a:pt x="19108" y="1467"/>
                </a:cubicBezTo>
                <a:cubicBezTo>
                  <a:pt x="19091" y="1429"/>
                  <a:pt x="19067" y="1403"/>
                  <a:pt x="19048" y="1386"/>
                </a:cubicBezTo>
                <a:cubicBezTo>
                  <a:pt x="19039" y="1377"/>
                  <a:pt x="19030" y="1372"/>
                  <a:pt x="19023" y="1370"/>
                </a:cubicBezTo>
                <a:cubicBezTo>
                  <a:pt x="19017" y="1367"/>
                  <a:pt x="19013" y="1366"/>
                  <a:pt x="19013" y="1366"/>
                </a:cubicBezTo>
                <a:cubicBezTo>
                  <a:pt x="19013" y="1366"/>
                  <a:pt x="19027" y="1373"/>
                  <a:pt x="19039" y="1392"/>
                </a:cubicBezTo>
                <a:cubicBezTo>
                  <a:pt x="19048" y="1404"/>
                  <a:pt x="19057" y="1423"/>
                  <a:pt x="19065" y="1444"/>
                </a:cubicBezTo>
                <a:cubicBezTo>
                  <a:pt x="19063" y="1443"/>
                  <a:pt x="19060" y="1441"/>
                  <a:pt x="19057" y="1440"/>
                </a:cubicBezTo>
                <a:cubicBezTo>
                  <a:pt x="19051" y="1437"/>
                  <a:pt x="19046" y="1434"/>
                  <a:pt x="19041" y="1431"/>
                </a:cubicBezTo>
                <a:cubicBezTo>
                  <a:pt x="19032" y="1419"/>
                  <a:pt x="19021" y="1407"/>
                  <a:pt x="19008" y="1397"/>
                </a:cubicBezTo>
                <a:cubicBezTo>
                  <a:pt x="18987" y="1379"/>
                  <a:pt x="18958" y="1370"/>
                  <a:pt x="18933" y="1367"/>
                </a:cubicBezTo>
                <a:cubicBezTo>
                  <a:pt x="18886" y="1361"/>
                  <a:pt x="18837" y="1367"/>
                  <a:pt x="18796" y="1387"/>
                </a:cubicBezTo>
                <a:cubicBezTo>
                  <a:pt x="18763" y="1366"/>
                  <a:pt x="18727" y="1346"/>
                  <a:pt x="18689" y="1329"/>
                </a:cubicBezTo>
                <a:cubicBezTo>
                  <a:pt x="18611" y="1296"/>
                  <a:pt x="18521" y="1279"/>
                  <a:pt x="18439" y="1288"/>
                </a:cubicBezTo>
                <a:cubicBezTo>
                  <a:pt x="18407" y="1291"/>
                  <a:pt x="18378" y="1298"/>
                  <a:pt x="18350" y="1306"/>
                </a:cubicBezTo>
                <a:cubicBezTo>
                  <a:pt x="18343" y="1306"/>
                  <a:pt x="18337" y="1305"/>
                  <a:pt x="18330" y="1305"/>
                </a:cubicBezTo>
                <a:cubicBezTo>
                  <a:pt x="18275" y="1308"/>
                  <a:pt x="18235" y="1323"/>
                  <a:pt x="18207" y="1333"/>
                </a:cubicBezTo>
                <a:cubicBezTo>
                  <a:pt x="18202" y="1335"/>
                  <a:pt x="18199" y="1336"/>
                  <a:pt x="18196" y="1338"/>
                </a:cubicBezTo>
                <a:cubicBezTo>
                  <a:pt x="18188" y="1338"/>
                  <a:pt x="18180" y="1337"/>
                  <a:pt x="18172" y="1338"/>
                </a:cubicBezTo>
                <a:cubicBezTo>
                  <a:pt x="18154" y="1338"/>
                  <a:pt x="18140" y="1339"/>
                  <a:pt x="18128" y="1342"/>
                </a:cubicBezTo>
                <a:cubicBezTo>
                  <a:pt x="18104" y="1347"/>
                  <a:pt x="18090" y="1349"/>
                  <a:pt x="18090" y="1349"/>
                </a:cubicBezTo>
                <a:cubicBezTo>
                  <a:pt x="18090" y="1349"/>
                  <a:pt x="18104" y="1350"/>
                  <a:pt x="18128" y="1352"/>
                </a:cubicBezTo>
                <a:cubicBezTo>
                  <a:pt x="18140" y="1351"/>
                  <a:pt x="18154" y="1354"/>
                  <a:pt x="18170" y="1358"/>
                </a:cubicBezTo>
                <a:cubicBezTo>
                  <a:pt x="18170" y="1358"/>
                  <a:pt x="18170" y="1358"/>
                  <a:pt x="18171" y="1358"/>
                </a:cubicBezTo>
                <a:cubicBezTo>
                  <a:pt x="18170" y="1358"/>
                  <a:pt x="18169" y="1359"/>
                  <a:pt x="18169" y="1359"/>
                </a:cubicBezTo>
                <a:cubicBezTo>
                  <a:pt x="18169" y="1359"/>
                  <a:pt x="18170" y="1358"/>
                  <a:pt x="18171" y="1358"/>
                </a:cubicBezTo>
                <a:cubicBezTo>
                  <a:pt x="18183" y="1360"/>
                  <a:pt x="18196" y="1363"/>
                  <a:pt x="18209" y="1367"/>
                </a:cubicBezTo>
                <a:cubicBezTo>
                  <a:pt x="18199" y="1374"/>
                  <a:pt x="18189" y="1380"/>
                  <a:pt x="18180" y="1387"/>
                </a:cubicBezTo>
                <a:cubicBezTo>
                  <a:pt x="18180" y="1387"/>
                  <a:pt x="18180" y="1387"/>
                  <a:pt x="18180" y="1387"/>
                </a:cubicBezTo>
                <a:cubicBezTo>
                  <a:pt x="18170" y="1383"/>
                  <a:pt x="18160" y="1380"/>
                  <a:pt x="18150" y="1377"/>
                </a:cubicBezTo>
                <a:cubicBezTo>
                  <a:pt x="18078" y="1360"/>
                  <a:pt x="18010" y="1369"/>
                  <a:pt x="17955" y="1378"/>
                </a:cubicBezTo>
                <a:cubicBezTo>
                  <a:pt x="17901" y="1389"/>
                  <a:pt x="17859" y="1407"/>
                  <a:pt x="17830" y="1418"/>
                </a:cubicBezTo>
                <a:cubicBezTo>
                  <a:pt x="17801" y="1431"/>
                  <a:pt x="17785" y="1438"/>
                  <a:pt x="17785" y="1438"/>
                </a:cubicBezTo>
                <a:cubicBezTo>
                  <a:pt x="17785" y="1438"/>
                  <a:pt x="17803" y="1434"/>
                  <a:pt x="17834" y="1428"/>
                </a:cubicBezTo>
                <a:cubicBezTo>
                  <a:pt x="17864" y="1420"/>
                  <a:pt x="17909" y="1413"/>
                  <a:pt x="17961" y="1407"/>
                </a:cubicBezTo>
                <a:cubicBezTo>
                  <a:pt x="17991" y="1404"/>
                  <a:pt x="18025" y="1404"/>
                  <a:pt x="18059" y="1407"/>
                </a:cubicBezTo>
                <a:cubicBezTo>
                  <a:pt x="18047" y="1411"/>
                  <a:pt x="18036" y="1414"/>
                  <a:pt x="18025" y="1417"/>
                </a:cubicBezTo>
                <a:cubicBezTo>
                  <a:pt x="17989" y="1431"/>
                  <a:pt x="17959" y="1446"/>
                  <a:pt x="17937" y="1460"/>
                </a:cubicBezTo>
                <a:cubicBezTo>
                  <a:pt x="17870" y="1458"/>
                  <a:pt x="17810" y="1470"/>
                  <a:pt x="17761" y="1484"/>
                </a:cubicBezTo>
                <a:cubicBezTo>
                  <a:pt x="17736" y="1493"/>
                  <a:pt x="17714" y="1501"/>
                  <a:pt x="17695" y="1511"/>
                </a:cubicBezTo>
                <a:cubicBezTo>
                  <a:pt x="17678" y="1522"/>
                  <a:pt x="17662" y="1531"/>
                  <a:pt x="17650" y="1539"/>
                </a:cubicBezTo>
                <a:cubicBezTo>
                  <a:pt x="17650" y="1539"/>
                  <a:pt x="17650" y="1538"/>
                  <a:pt x="17650" y="1538"/>
                </a:cubicBezTo>
                <a:cubicBezTo>
                  <a:pt x="17648" y="1540"/>
                  <a:pt x="17646" y="1541"/>
                  <a:pt x="17645" y="1542"/>
                </a:cubicBezTo>
                <a:cubicBezTo>
                  <a:pt x="17632" y="1550"/>
                  <a:pt x="17626" y="1559"/>
                  <a:pt x="17622" y="1566"/>
                </a:cubicBezTo>
                <a:cubicBezTo>
                  <a:pt x="17606" y="1571"/>
                  <a:pt x="17591" y="1577"/>
                  <a:pt x="17577" y="1583"/>
                </a:cubicBezTo>
                <a:cubicBezTo>
                  <a:pt x="17563" y="1589"/>
                  <a:pt x="17551" y="1597"/>
                  <a:pt x="17539" y="1604"/>
                </a:cubicBezTo>
                <a:cubicBezTo>
                  <a:pt x="17526" y="1608"/>
                  <a:pt x="17513" y="1612"/>
                  <a:pt x="17502" y="1617"/>
                </a:cubicBezTo>
                <a:cubicBezTo>
                  <a:pt x="17450" y="1640"/>
                  <a:pt x="17416" y="1673"/>
                  <a:pt x="17401" y="1698"/>
                </a:cubicBezTo>
                <a:cubicBezTo>
                  <a:pt x="17401" y="1699"/>
                  <a:pt x="17401" y="1699"/>
                  <a:pt x="17400" y="1700"/>
                </a:cubicBezTo>
                <a:cubicBezTo>
                  <a:pt x="17397" y="1703"/>
                  <a:pt x="17393" y="1706"/>
                  <a:pt x="17390" y="1709"/>
                </a:cubicBezTo>
                <a:cubicBezTo>
                  <a:pt x="17346" y="1724"/>
                  <a:pt x="17303" y="1743"/>
                  <a:pt x="17267" y="1767"/>
                </a:cubicBezTo>
                <a:cubicBezTo>
                  <a:pt x="17219" y="1798"/>
                  <a:pt x="17184" y="1836"/>
                  <a:pt x="17159" y="1874"/>
                </a:cubicBezTo>
                <a:cubicBezTo>
                  <a:pt x="17148" y="1881"/>
                  <a:pt x="17136" y="1888"/>
                  <a:pt x="17126" y="1897"/>
                </a:cubicBezTo>
                <a:cubicBezTo>
                  <a:pt x="17066" y="1945"/>
                  <a:pt x="17026" y="2003"/>
                  <a:pt x="17003" y="2056"/>
                </a:cubicBezTo>
                <a:cubicBezTo>
                  <a:pt x="16991" y="2072"/>
                  <a:pt x="16981" y="2088"/>
                  <a:pt x="16974" y="2102"/>
                </a:cubicBezTo>
                <a:cubicBezTo>
                  <a:pt x="16964" y="2119"/>
                  <a:pt x="16958" y="2135"/>
                  <a:pt x="16956" y="2149"/>
                </a:cubicBezTo>
                <a:cubicBezTo>
                  <a:pt x="16954" y="2158"/>
                  <a:pt x="16954" y="2165"/>
                  <a:pt x="16955" y="2171"/>
                </a:cubicBezTo>
                <a:cubicBezTo>
                  <a:pt x="16945" y="2182"/>
                  <a:pt x="16936" y="2193"/>
                  <a:pt x="16928" y="2205"/>
                </a:cubicBezTo>
                <a:cubicBezTo>
                  <a:pt x="16910" y="2218"/>
                  <a:pt x="16894" y="2232"/>
                  <a:pt x="16880" y="2249"/>
                </a:cubicBezTo>
                <a:cubicBezTo>
                  <a:pt x="16837" y="2302"/>
                  <a:pt x="16819" y="2360"/>
                  <a:pt x="16812" y="2410"/>
                </a:cubicBezTo>
                <a:cubicBezTo>
                  <a:pt x="16807" y="2442"/>
                  <a:pt x="16807" y="2470"/>
                  <a:pt x="16810" y="2494"/>
                </a:cubicBezTo>
                <a:cubicBezTo>
                  <a:pt x="16792" y="2493"/>
                  <a:pt x="16775" y="2490"/>
                  <a:pt x="16759" y="2486"/>
                </a:cubicBezTo>
                <a:cubicBezTo>
                  <a:pt x="16728" y="2476"/>
                  <a:pt x="16702" y="2465"/>
                  <a:pt x="16687" y="2453"/>
                </a:cubicBezTo>
                <a:cubicBezTo>
                  <a:pt x="16672" y="2442"/>
                  <a:pt x="16671" y="2430"/>
                  <a:pt x="16670" y="2431"/>
                </a:cubicBezTo>
                <a:cubicBezTo>
                  <a:pt x="16671" y="2430"/>
                  <a:pt x="16670" y="2442"/>
                  <a:pt x="16684" y="2456"/>
                </a:cubicBezTo>
                <a:cubicBezTo>
                  <a:pt x="16697" y="2471"/>
                  <a:pt x="16721" y="2485"/>
                  <a:pt x="16753" y="2500"/>
                </a:cubicBezTo>
                <a:cubicBezTo>
                  <a:pt x="16767" y="2504"/>
                  <a:pt x="16784" y="2509"/>
                  <a:pt x="16802" y="2511"/>
                </a:cubicBezTo>
                <a:cubicBezTo>
                  <a:pt x="16800" y="2513"/>
                  <a:pt x="16798" y="2514"/>
                  <a:pt x="16796" y="2515"/>
                </a:cubicBezTo>
                <a:cubicBezTo>
                  <a:pt x="16787" y="2521"/>
                  <a:pt x="16779" y="2527"/>
                  <a:pt x="16770" y="2533"/>
                </a:cubicBezTo>
                <a:cubicBezTo>
                  <a:pt x="16758" y="2529"/>
                  <a:pt x="16747" y="2524"/>
                  <a:pt x="16737" y="2519"/>
                </a:cubicBezTo>
                <a:cubicBezTo>
                  <a:pt x="16702" y="2501"/>
                  <a:pt x="16682" y="2475"/>
                  <a:pt x="16671" y="2456"/>
                </a:cubicBezTo>
                <a:lnTo>
                  <a:pt x="16670" y="2456"/>
                </a:lnTo>
                <a:lnTo>
                  <a:pt x="16670" y="2456"/>
                </a:lnTo>
                <a:cubicBezTo>
                  <a:pt x="16667" y="2448"/>
                  <a:pt x="16665" y="2444"/>
                  <a:pt x="16664" y="2441"/>
                </a:cubicBezTo>
                <a:cubicBezTo>
                  <a:pt x="16658" y="2429"/>
                  <a:pt x="16655" y="2419"/>
                  <a:pt x="16652" y="2412"/>
                </a:cubicBezTo>
                <a:cubicBezTo>
                  <a:pt x="16650" y="2405"/>
                  <a:pt x="16649" y="2401"/>
                  <a:pt x="16649" y="2401"/>
                </a:cubicBezTo>
                <a:cubicBezTo>
                  <a:pt x="16649" y="2401"/>
                  <a:pt x="16649" y="2405"/>
                  <a:pt x="16649" y="2412"/>
                </a:cubicBezTo>
                <a:cubicBezTo>
                  <a:pt x="16650" y="2420"/>
                  <a:pt x="16650" y="2430"/>
                  <a:pt x="16653" y="2444"/>
                </a:cubicBezTo>
                <a:cubicBezTo>
                  <a:pt x="16654" y="2448"/>
                  <a:pt x="16655" y="2452"/>
                  <a:pt x="16657" y="2461"/>
                </a:cubicBezTo>
                <a:cubicBezTo>
                  <a:pt x="16657" y="2461"/>
                  <a:pt x="16657" y="2461"/>
                  <a:pt x="16657" y="2460"/>
                </a:cubicBezTo>
                <a:cubicBezTo>
                  <a:pt x="16661" y="2475"/>
                  <a:pt x="16671" y="2498"/>
                  <a:pt x="16690" y="2520"/>
                </a:cubicBezTo>
                <a:cubicBezTo>
                  <a:pt x="16668" y="2508"/>
                  <a:pt x="16652" y="2495"/>
                  <a:pt x="16648" y="2481"/>
                </a:cubicBezTo>
                <a:cubicBezTo>
                  <a:pt x="16641" y="2465"/>
                  <a:pt x="16644" y="2454"/>
                  <a:pt x="16644" y="2454"/>
                </a:cubicBezTo>
                <a:cubicBezTo>
                  <a:pt x="16645" y="2454"/>
                  <a:pt x="16636" y="2463"/>
                  <a:pt x="16636" y="2483"/>
                </a:cubicBezTo>
                <a:cubicBezTo>
                  <a:pt x="16637" y="2503"/>
                  <a:pt x="16653" y="2531"/>
                  <a:pt x="16685" y="2551"/>
                </a:cubicBezTo>
                <a:cubicBezTo>
                  <a:pt x="16697" y="2559"/>
                  <a:pt x="16710" y="2566"/>
                  <a:pt x="16725" y="2572"/>
                </a:cubicBezTo>
                <a:cubicBezTo>
                  <a:pt x="16724" y="2573"/>
                  <a:pt x="16724" y="2573"/>
                  <a:pt x="16723" y="2574"/>
                </a:cubicBezTo>
                <a:cubicBezTo>
                  <a:pt x="16719" y="2573"/>
                  <a:pt x="16715" y="2573"/>
                  <a:pt x="16712" y="2572"/>
                </a:cubicBezTo>
                <a:cubicBezTo>
                  <a:pt x="16687" y="2566"/>
                  <a:pt x="16667" y="2555"/>
                  <a:pt x="16658" y="2543"/>
                </a:cubicBezTo>
                <a:cubicBezTo>
                  <a:pt x="16648" y="2532"/>
                  <a:pt x="16644" y="2523"/>
                  <a:pt x="16644" y="2523"/>
                </a:cubicBezTo>
                <a:cubicBezTo>
                  <a:pt x="16644" y="2523"/>
                  <a:pt x="16643" y="2532"/>
                  <a:pt x="16647" y="2548"/>
                </a:cubicBezTo>
                <a:cubicBezTo>
                  <a:pt x="16651" y="2559"/>
                  <a:pt x="16662" y="2575"/>
                  <a:pt x="16680" y="2588"/>
                </a:cubicBezTo>
                <a:cubicBezTo>
                  <a:pt x="16671" y="2589"/>
                  <a:pt x="16662" y="2590"/>
                  <a:pt x="16655" y="2590"/>
                </a:cubicBezTo>
                <a:cubicBezTo>
                  <a:pt x="16636" y="2587"/>
                  <a:pt x="16625" y="2586"/>
                  <a:pt x="16625" y="2586"/>
                </a:cubicBezTo>
                <a:cubicBezTo>
                  <a:pt x="16625" y="2586"/>
                  <a:pt x="16634" y="2591"/>
                  <a:pt x="16652" y="2600"/>
                </a:cubicBezTo>
                <a:cubicBezTo>
                  <a:pt x="16640" y="2597"/>
                  <a:pt x="16628" y="2594"/>
                  <a:pt x="16618" y="2590"/>
                </a:cubicBezTo>
                <a:cubicBezTo>
                  <a:pt x="16581" y="2578"/>
                  <a:pt x="16554" y="2560"/>
                  <a:pt x="16536" y="2546"/>
                </a:cubicBezTo>
                <a:cubicBezTo>
                  <a:pt x="16516" y="2534"/>
                  <a:pt x="16523" y="2519"/>
                  <a:pt x="16523" y="2520"/>
                </a:cubicBezTo>
                <a:cubicBezTo>
                  <a:pt x="16523" y="2520"/>
                  <a:pt x="16521" y="2522"/>
                  <a:pt x="16519" y="2528"/>
                </a:cubicBezTo>
                <a:cubicBezTo>
                  <a:pt x="16517" y="2534"/>
                  <a:pt x="16520" y="2544"/>
                  <a:pt x="16527" y="2553"/>
                </a:cubicBezTo>
                <a:cubicBezTo>
                  <a:pt x="16540" y="2568"/>
                  <a:pt x="16559" y="2591"/>
                  <a:pt x="16591" y="2610"/>
                </a:cubicBezTo>
                <a:cubicBezTo>
                  <a:pt x="16589" y="2609"/>
                  <a:pt x="16586" y="2609"/>
                  <a:pt x="16584" y="2609"/>
                </a:cubicBezTo>
                <a:cubicBezTo>
                  <a:pt x="16556" y="2603"/>
                  <a:pt x="16533" y="2596"/>
                  <a:pt x="16522" y="2586"/>
                </a:cubicBezTo>
                <a:cubicBezTo>
                  <a:pt x="16517" y="2582"/>
                  <a:pt x="16514" y="2578"/>
                  <a:pt x="16510" y="2573"/>
                </a:cubicBezTo>
                <a:cubicBezTo>
                  <a:pt x="16512" y="2573"/>
                  <a:pt x="16514" y="2573"/>
                  <a:pt x="16516" y="2572"/>
                </a:cubicBezTo>
                <a:lnTo>
                  <a:pt x="16508" y="2571"/>
                </a:lnTo>
                <a:lnTo>
                  <a:pt x="16506" y="2570"/>
                </a:lnTo>
                <a:lnTo>
                  <a:pt x="16506" y="2573"/>
                </a:lnTo>
                <a:cubicBezTo>
                  <a:pt x="16508" y="2579"/>
                  <a:pt x="16508" y="2586"/>
                  <a:pt x="16512" y="2591"/>
                </a:cubicBezTo>
                <a:cubicBezTo>
                  <a:pt x="16521" y="2607"/>
                  <a:pt x="16543" y="2626"/>
                  <a:pt x="16573" y="2637"/>
                </a:cubicBezTo>
                <a:cubicBezTo>
                  <a:pt x="16602" y="2647"/>
                  <a:pt x="16636" y="2656"/>
                  <a:pt x="16674" y="2661"/>
                </a:cubicBezTo>
                <a:cubicBezTo>
                  <a:pt x="16673" y="2662"/>
                  <a:pt x="16673" y="2663"/>
                  <a:pt x="16673" y="2664"/>
                </a:cubicBezTo>
                <a:cubicBezTo>
                  <a:pt x="16658" y="2665"/>
                  <a:pt x="16644" y="2665"/>
                  <a:pt x="16632" y="2664"/>
                </a:cubicBezTo>
                <a:cubicBezTo>
                  <a:pt x="16603" y="2662"/>
                  <a:pt x="16579" y="2658"/>
                  <a:pt x="16567" y="2648"/>
                </a:cubicBezTo>
                <a:cubicBezTo>
                  <a:pt x="16555" y="2639"/>
                  <a:pt x="16554" y="2628"/>
                  <a:pt x="16553" y="2628"/>
                </a:cubicBezTo>
                <a:cubicBezTo>
                  <a:pt x="16554" y="2628"/>
                  <a:pt x="16550" y="2638"/>
                  <a:pt x="16558" y="2654"/>
                </a:cubicBezTo>
                <a:cubicBezTo>
                  <a:pt x="16568" y="2670"/>
                  <a:pt x="16593" y="2686"/>
                  <a:pt x="16625" y="2693"/>
                </a:cubicBezTo>
                <a:cubicBezTo>
                  <a:pt x="16631" y="2694"/>
                  <a:pt x="16637" y="2695"/>
                  <a:pt x="16643" y="2696"/>
                </a:cubicBezTo>
                <a:cubicBezTo>
                  <a:pt x="16638" y="2700"/>
                  <a:pt x="16633" y="2705"/>
                  <a:pt x="16628" y="2709"/>
                </a:cubicBezTo>
                <a:cubicBezTo>
                  <a:pt x="16609" y="2726"/>
                  <a:pt x="16593" y="2745"/>
                  <a:pt x="16581" y="2766"/>
                </a:cubicBezTo>
                <a:cubicBezTo>
                  <a:pt x="16574" y="2764"/>
                  <a:pt x="16567" y="2763"/>
                  <a:pt x="16562" y="2760"/>
                </a:cubicBezTo>
                <a:cubicBezTo>
                  <a:pt x="16544" y="2754"/>
                  <a:pt x="16534" y="2750"/>
                  <a:pt x="16534" y="2750"/>
                </a:cubicBezTo>
                <a:cubicBezTo>
                  <a:pt x="16534" y="2750"/>
                  <a:pt x="16542" y="2757"/>
                  <a:pt x="16556" y="2769"/>
                </a:cubicBezTo>
                <a:cubicBezTo>
                  <a:pt x="16560" y="2773"/>
                  <a:pt x="16567" y="2777"/>
                  <a:pt x="16574" y="2781"/>
                </a:cubicBezTo>
                <a:cubicBezTo>
                  <a:pt x="16573" y="2783"/>
                  <a:pt x="16571" y="2786"/>
                  <a:pt x="16570" y="2789"/>
                </a:cubicBezTo>
                <a:cubicBezTo>
                  <a:pt x="16548" y="2774"/>
                  <a:pt x="16529" y="2756"/>
                  <a:pt x="16505" y="2743"/>
                </a:cubicBezTo>
                <a:cubicBezTo>
                  <a:pt x="16507" y="2742"/>
                  <a:pt x="16509" y="2740"/>
                  <a:pt x="16512" y="2740"/>
                </a:cubicBezTo>
                <a:cubicBezTo>
                  <a:pt x="16509" y="2739"/>
                  <a:pt x="16506" y="2741"/>
                  <a:pt x="16503" y="2743"/>
                </a:cubicBezTo>
                <a:lnTo>
                  <a:pt x="16503" y="2743"/>
                </a:lnTo>
                <a:lnTo>
                  <a:pt x="16504" y="2744"/>
                </a:lnTo>
                <a:cubicBezTo>
                  <a:pt x="16527" y="2759"/>
                  <a:pt x="16544" y="2780"/>
                  <a:pt x="16565" y="2798"/>
                </a:cubicBezTo>
                <a:cubicBezTo>
                  <a:pt x="16562" y="2807"/>
                  <a:pt x="16558" y="2816"/>
                  <a:pt x="16555" y="2825"/>
                </a:cubicBezTo>
                <a:cubicBezTo>
                  <a:pt x="16546" y="2853"/>
                  <a:pt x="16544" y="2879"/>
                  <a:pt x="16547" y="2899"/>
                </a:cubicBezTo>
                <a:cubicBezTo>
                  <a:pt x="16522" y="2919"/>
                  <a:pt x="16501" y="2940"/>
                  <a:pt x="16485" y="2961"/>
                </a:cubicBezTo>
                <a:cubicBezTo>
                  <a:pt x="16472" y="2977"/>
                  <a:pt x="16464" y="2994"/>
                  <a:pt x="16459" y="3009"/>
                </a:cubicBezTo>
                <a:cubicBezTo>
                  <a:pt x="16391" y="2974"/>
                  <a:pt x="16322" y="2960"/>
                  <a:pt x="16322" y="2960"/>
                </a:cubicBezTo>
                <a:cubicBezTo>
                  <a:pt x="16322" y="2960"/>
                  <a:pt x="16178" y="2489"/>
                  <a:pt x="15861" y="2285"/>
                </a:cubicBezTo>
                <a:cubicBezTo>
                  <a:pt x="15544" y="2080"/>
                  <a:pt x="15016" y="1967"/>
                  <a:pt x="15016" y="1967"/>
                </a:cubicBezTo>
                <a:cubicBezTo>
                  <a:pt x="15016" y="1967"/>
                  <a:pt x="14708" y="1562"/>
                  <a:pt x="14462" y="1377"/>
                </a:cubicBezTo>
                <a:cubicBezTo>
                  <a:pt x="14217" y="1191"/>
                  <a:pt x="13815" y="980"/>
                  <a:pt x="13627" y="835"/>
                </a:cubicBezTo>
                <a:cubicBezTo>
                  <a:pt x="13439" y="690"/>
                  <a:pt x="13176" y="453"/>
                  <a:pt x="12938" y="330"/>
                </a:cubicBezTo>
                <a:cubicBezTo>
                  <a:pt x="12701" y="207"/>
                  <a:pt x="12540" y="153"/>
                  <a:pt x="12448" y="81"/>
                </a:cubicBezTo>
                <a:cubicBezTo>
                  <a:pt x="12355" y="8"/>
                  <a:pt x="12219" y="-15"/>
                  <a:pt x="12025" y="10"/>
                </a:cubicBezTo>
                <a:cubicBezTo>
                  <a:pt x="11831" y="35"/>
                  <a:pt x="11521" y="-10"/>
                  <a:pt x="11104" y="42"/>
                </a:cubicBezTo>
                <a:cubicBezTo>
                  <a:pt x="10687" y="95"/>
                  <a:pt x="10432" y="22"/>
                  <a:pt x="9729" y="136"/>
                </a:cubicBezTo>
                <a:cubicBezTo>
                  <a:pt x="9026" y="250"/>
                  <a:pt x="8929" y="294"/>
                  <a:pt x="8545" y="331"/>
                </a:cubicBezTo>
                <a:cubicBezTo>
                  <a:pt x="8161" y="368"/>
                  <a:pt x="7871" y="324"/>
                  <a:pt x="7559" y="378"/>
                </a:cubicBezTo>
                <a:cubicBezTo>
                  <a:pt x="7246" y="431"/>
                  <a:pt x="7127" y="523"/>
                  <a:pt x="6958" y="495"/>
                </a:cubicBezTo>
                <a:cubicBezTo>
                  <a:pt x="6790" y="467"/>
                  <a:pt x="6658" y="383"/>
                  <a:pt x="6517" y="419"/>
                </a:cubicBezTo>
                <a:cubicBezTo>
                  <a:pt x="6376" y="454"/>
                  <a:pt x="6264" y="659"/>
                  <a:pt x="6264" y="659"/>
                </a:cubicBezTo>
                <a:cubicBezTo>
                  <a:pt x="6264" y="659"/>
                  <a:pt x="6145" y="654"/>
                  <a:pt x="6047" y="686"/>
                </a:cubicBezTo>
                <a:cubicBezTo>
                  <a:pt x="5949" y="718"/>
                  <a:pt x="5778" y="890"/>
                  <a:pt x="5767" y="914"/>
                </a:cubicBezTo>
                <a:cubicBezTo>
                  <a:pt x="5755" y="937"/>
                  <a:pt x="5797" y="1166"/>
                  <a:pt x="5797" y="1166"/>
                </a:cubicBezTo>
                <a:cubicBezTo>
                  <a:pt x="5797" y="1166"/>
                  <a:pt x="5548" y="1247"/>
                  <a:pt x="5483" y="1286"/>
                </a:cubicBezTo>
                <a:cubicBezTo>
                  <a:pt x="5418" y="1325"/>
                  <a:pt x="5272" y="1484"/>
                  <a:pt x="5303" y="1550"/>
                </a:cubicBezTo>
                <a:cubicBezTo>
                  <a:pt x="5334" y="1616"/>
                  <a:pt x="5414" y="1631"/>
                  <a:pt x="5509" y="1605"/>
                </a:cubicBezTo>
                <a:cubicBezTo>
                  <a:pt x="5605" y="1578"/>
                  <a:pt x="5751" y="1416"/>
                  <a:pt x="5776" y="1411"/>
                </a:cubicBezTo>
                <a:cubicBezTo>
                  <a:pt x="5802" y="1406"/>
                  <a:pt x="6059" y="1378"/>
                  <a:pt x="6178" y="1355"/>
                </a:cubicBezTo>
                <a:cubicBezTo>
                  <a:pt x="6297" y="1331"/>
                  <a:pt x="6413" y="1283"/>
                  <a:pt x="6448" y="1305"/>
                </a:cubicBezTo>
                <a:cubicBezTo>
                  <a:pt x="6482" y="1327"/>
                  <a:pt x="6507" y="1416"/>
                  <a:pt x="6447" y="1442"/>
                </a:cubicBezTo>
                <a:cubicBezTo>
                  <a:pt x="6386" y="1468"/>
                  <a:pt x="5933" y="1683"/>
                  <a:pt x="5837" y="1730"/>
                </a:cubicBezTo>
                <a:cubicBezTo>
                  <a:pt x="5741" y="1776"/>
                  <a:pt x="5590" y="1843"/>
                  <a:pt x="5541" y="1921"/>
                </a:cubicBezTo>
                <a:cubicBezTo>
                  <a:pt x="5492" y="1999"/>
                  <a:pt x="5553" y="2097"/>
                  <a:pt x="5729" y="2043"/>
                </a:cubicBezTo>
                <a:cubicBezTo>
                  <a:pt x="5906" y="1989"/>
                  <a:pt x="6158" y="1845"/>
                  <a:pt x="6283" y="1798"/>
                </a:cubicBezTo>
                <a:cubicBezTo>
                  <a:pt x="6408" y="1752"/>
                  <a:pt x="6825" y="1572"/>
                  <a:pt x="7018" y="1565"/>
                </a:cubicBezTo>
                <a:cubicBezTo>
                  <a:pt x="7211" y="1558"/>
                  <a:pt x="7394" y="1605"/>
                  <a:pt x="7394" y="1728"/>
                </a:cubicBezTo>
                <a:cubicBezTo>
                  <a:pt x="7394" y="1852"/>
                  <a:pt x="7224" y="2012"/>
                  <a:pt x="7138" y="2161"/>
                </a:cubicBezTo>
                <a:cubicBezTo>
                  <a:pt x="7051" y="2311"/>
                  <a:pt x="7054" y="2480"/>
                  <a:pt x="7083" y="2556"/>
                </a:cubicBezTo>
                <a:cubicBezTo>
                  <a:pt x="7112" y="2632"/>
                  <a:pt x="7192" y="2668"/>
                  <a:pt x="7250" y="2647"/>
                </a:cubicBezTo>
                <a:cubicBezTo>
                  <a:pt x="7309" y="2627"/>
                  <a:pt x="7367" y="2460"/>
                  <a:pt x="7480" y="2310"/>
                </a:cubicBezTo>
                <a:cubicBezTo>
                  <a:pt x="7593" y="2161"/>
                  <a:pt x="7715" y="1996"/>
                  <a:pt x="7807" y="1964"/>
                </a:cubicBezTo>
                <a:cubicBezTo>
                  <a:pt x="7899" y="1933"/>
                  <a:pt x="7971" y="1876"/>
                  <a:pt x="8046" y="1756"/>
                </a:cubicBezTo>
                <a:cubicBezTo>
                  <a:pt x="8122" y="1635"/>
                  <a:pt x="8218" y="1535"/>
                  <a:pt x="8256" y="1443"/>
                </a:cubicBezTo>
                <a:cubicBezTo>
                  <a:pt x="8294" y="1351"/>
                  <a:pt x="8297" y="1273"/>
                  <a:pt x="8416" y="1204"/>
                </a:cubicBezTo>
                <a:cubicBezTo>
                  <a:pt x="8535" y="1135"/>
                  <a:pt x="9486" y="1218"/>
                  <a:pt x="10208" y="1221"/>
                </a:cubicBezTo>
                <a:cubicBezTo>
                  <a:pt x="10931" y="1224"/>
                  <a:pt x="11811" y="1164"/>
                  <a:pt x="11867" y="1201"/>
                </a:cubicBezTo>
                <a:cubicBezTo>
                  <a:pt x="11924" y="1237"/>
                  <a:pt x="11989" y="1463"/>
                  <a:pt x="12143" y="1658"/>
                </a:cubicBezTo>
                <a:cubicBezTo>
                  <a:pt x="12296" y="1853"/>
                  <a:pt x="12614" y="2151"/>
                  <a:pt x="12891" y="2357"/>
                </a:cubicBezTo>
                <a:cubicBezTo>
                  <a:pt x="13168" y="2564"/>
                  <a:pt x="13589" y="2886"/>
                  <a:pt x="13702" y="3001"/>
                </a:cubicBezTo>
                <a:cubicBezTo>
                  <a:pt x="13816" y="3116"/>
                  <a:pt x="13889" y="3182"/>
                  <a:pt x="13889" y="3182"/>
                </a:cubicBezTo>
                <a:cubicBezTo>
                  <a:pt x="13889" y="3182"/>
                  <a:pt x="13620" y="3407"/>
                  <a:pt x="13342" y="3668"/>
                </a:cubicBezTo>
                <a:cubicBezTo>
                  <a:pt x="13064" y="3928"/>
                  <a:pt x="12445" y="4538"/>
                  <a:pt x="12150" y="5024"/>
                </a:cubicBezTo>
                <a:cubicBezTo>
                  <a:pt x="11855" y="5509"/>
                  <a:pt x="11659" y="5838"/>
                  <a:pt x="11480" y="6052"/>
                </a:cubicBezTo>
                <a:cubicBezTo>
                  <a:pt x="11301" y="6265"/>
                  <a:pt x="11241" y="6384"/>
                  <a:pt x="11234" y="6431"/>
                </a:cubicBezTo>
                <a:cubicBezTo>
                  <a:pt x="11226" y="6477"/>
                  <a:pt x="11249" y="6596"/>
                  <a:pt x="11154" y="6677"/>
                </a:cubicBezTo>
                <a:cubicBezTo>
                  <a:pt x="11059" y="6758"/>
                  <a:pt x="10806" y="6864"/>
                  <a:pt x="10617" y="6957"/>
                </a:cubicBezTo>
                <a:cubicBezTo>
                  <a:pt x="10428" y="7050"/>
                  <a:pt x="10272" y="7128"/>
                  <a:pt x="10169" y="7210"/>
                </a:cubicBezTo>
                <a:cubicBezTo>
                  <a:pt x="10065" y="7291"/>
                  <a:pt x="9842" y="7501"/>
                  <a:pt x="9731" y="7553"/>
                </a:cubicBezTo>
                <a:cubicBezTo>
                  <a:pt x="9620" y="7605"/>
                  <a:pt x="9530" y="7616"/>
                  <a:pt x="9497" y="7665"/>
                </a:cubicBezTo>
                <a:cubicBezTo>
                  <a:pt x="9463" y="7714"/>
                  <a:pt x="9462" y="7854"/>
                  <a:pt x="9385" y="7865"/>
                </a:cubicBezTo>
                <a:cubicBezTo>
                  <a:pt x="9308" y="7875"/>
                  <a:pt x="9221" y="7876"/>
                  <a:pt x="9196" y="7920"/>
                </a:cubicBezTo>
                <a:cubicBezTo>
                  <a:pt x="9171" y="7964"/>
                  <a:pt x="9023" y="8106"/>
                  <a:pt x="9045" y="8150"/>
                </a:cubicBezTo>
                <a:cubicBezTo>
                  <a:pt x="9068" y="8193"/>
                  <a:pt x="9096" y="8248"/>
                  <a:pt x="9096" y="8248"/>
                </a:cubicBezTo>
                <a:cubicBezTo>
                  <a:pt x="9096" y="8248"/>
                  <a:pt x="8833" y="8560"/>
                  <a:pt x="8679" y="8877"/>
                </a:cubicBezTo>
                <a:cubicBezTo>
                  <a:pt x="8525" y="9195"/>
                  <a:pt x="8454" y="9402"/>
                  <a:pt x="8454" y="9440"/>
                </a:cubicBezTo>
                <a:cubicBezTo>
                  <a:pt x="8454" y="9478"/>
                  <a:pt x="8464" y="9705"/>
                  <a:pt x="8399" y="9779"/>
                </a:cubicBezTo>
                <a:cubicBezTo>
                  <a:pt x="8333" y="9853"/>
                  <a:pt x="8284" y="9915"/>
                  <a:pt x="8264" y="10000"/>
                </a:cubicBezTo>
                <a:cubicBezTo>
                  <a:pt x="8243" y="10085"/>
                  <a:pt x="8112" y="10257"/>
                  <a:pt x="7915" y="10434"/>
                </a:cubicBezTo>
                <a:cubicBezTo>
                  <a:pt x="7719" y="10611"/>
                  <a:pt x="7404" y="10928"/>
                  <a:pt x="7128" y="11393"/>
                </a:cubicBezTo>
                <a:cubicBezTo>
                  <a:pt x="6853" y="11858"/>
                  <a:pt x="6728" y="12165"/>
                  <a:pt x="6632" y="12420"/>
                </a:cubicBezTo>
                <a:cubicBezTo>
                  <a:pt x="6537" y="12676"/>
                  <a:pt x="6426" y="13141"/>
                  <a:pt x="6207" y="13343"/>
                </a:cubicBezTo>
                <a:cubicBezTo>
                  <a:pt x="5987" y="13545"/>
                  <a:pt x="5540" y="13843"/>
                  <a:pt x="5177" y="14126"/>
                </a:cubicBezTo>
                <a:cubicBezTo>
                  <a:pt x="4815" y="14410"/>
                  <a:pt x="4435" y="14611"/>
                  <a:pt x="4200" y="14947"/>
                </a:cubicBezTo>
                <a:cubicBezTo>
                  <a:pt x="3966" y="15283"/>
                  <a:pt x="3982" y="15456"/>
                  <a:pt x="3780" y="15657"/>
                </a:cubicBezTo>
                <a:cubicBezTo>
                  <a:pt x="3577" y="15857"/>
                  <a:pt x="3158" y="16426"/>
                  <a:pt x="2851" y="16738"/>
                </a:cubicBezTo>
                <a:cubicBezTo>
                  <a:pt x="2545" y="17051"/>
                  <a:pt x="1776" y="17757"/>
                  <a:pt x="1695" y="17772"/>
                </a:cubicBezTo>
                <a:cubicBezTo>
                  <a:pt x="1614" y="17787"/>
                  <a:pt x="1205" y="17710"/>
                  <a:pt x="973" y="17701"/>
                </a:cubicBezTo>
                <a:cubicBezTo>
                  <a:pt x="742" y="17691"/>
                  <a:pt x="676" y="17727"/>
                  <a:pt x="676" y="17727"/>
                </a:cubicBezTo>
                <a:cubicBezTo>
                  <a:pt x="676" y="17727"/>
                  <a:pt x="497" y="17683"/>
                  <a:pt x="410" y="17679"/>
                </a:cubicBezTo>
                <a:cubicBezTo>
                  <a:pt x="322" y="17676"/>
                  <a:pt x="201" y="17675"/>
                  <a:pt x="179" y="17932"/>
                </a:cubicBezTo>
                <a:cubicBezTo>
                  <a:pt x="157" y="18188"/>
                  <a:pt x="116" y="18579"/>
                  <a:pt x="143" y="18918"/>
                </a:cubicBezTo>
                <a:cubicBezTo>
                  <a:pt x="170" y="19257"/>
                  <a:pt x="148" y="19506"/>
                  <a:pt x="78" y="19797"/>
                </a:cubicBezTo>
                <a:cubicBezTo>
                  <a:pt x="8" y="20088"/>
                  <a:pt x="-34" y="20581"/>
                  <a:pt x="38" y="20859"/>
                </a:cubicBezTo>
                <a:cubicBezTo>
                  <a:pt x="110" y="21137"/>
                  <a:pt x="342" y="21481"/>
                  <a:pt x="479" y="21533"/>
                </a:cubicBezTo>
                <a:cubicBezTo>
                  <a:pt x="615" y="21585"/>
                  <a:pt x="802" y="21507"/>
                  <a:pt x="846" y="21439"/>
                </a:cubicBezTo>
                <a:cubicBezTo>
                  <a:pt x="890" y="21371"/>
                  <a:pt x="914" y="21129"/>
                  <a:pt x="958" y="21027"/>
                </a:cubicBezTo>
                <a:cubicBezTo>
                  <a:pt x="1002" y="20924"/>
                  <a:pt x="1033" y="20633"/>
                  <a:pt x="1044" y="20575"/>
                </a:cubicBezTo>
                <a:cubicBezTo>
                  <a:pt x="1054" y="20517"/>
                  <a:pt x="1157" y="20356"/>
                  <a:pt x="1312" y="20194"/>
                </a:cubicBezTo>
                <a:cubicBezTo>
                  <a:pt x="1467" y="20032"/>
                  <a:pt x="1641" y="19840"/>
                  <a:pt x="1700" y="19729"/>
                </a:cubicBezTo>
                <a:cubicBezTo>
                  <a:pt x="1760" y="19617"/>
                  <a:pt x="1823" y="19466"/>
                  <a:pt x="1908" y="19450"/>
                </a:cubicBezTo>
                <a:cubicBezTo>
                  <a:pt x="1977" y="19437"/>
                  <a:pt x="2136" y="19411"/>
                  <a:pt x="2234" y="19367"/>
                </a:cubicBezTo>
                <a:cubicBezTo>
                  <a:pt x="2347" y="19317"/>
                  <a:pt x="2438" y="19250"/>
                  <a:pt x="2399" y="19188"/>
                </a:cubicBezTo>
                <a:cubicBezTo>
                  <a:pt x="2359" y="19126"/>
                  <a:pt x="2236" y="19114"/>
                  <a:pt x="2236" y="19114"/>
                </a:cubicBezTo>
                <a:cubicBezTo>
                  <a:pt x="2236" y="19114"/>
                  <a:pt x="2466" y="18773"/>
                  <a:pt x="2568" y="18612"/>
                </a:cubicBezTo>
                <a:cubicBezTo>
                  <a:pt x="2671" y="18451"/>
                  <a:pt x="3176" y="17977"/>
                  <a:pt x="3460" y="17697"/>
                </a:cubicBezTo>
                <a:cubicBezTo>
                  <a:pt x="3745" y="17417"/>
                  <a:pt x="4449" y="16936"/>
                  <a:pt x="4702" y="16758"/>
                </a:cubicBezTo>
                <a:cubicBezTo>
                  <a:pt x="4954" y="16579"/>
                  <a:pt x="5969" y="15668"/>
                  <a:pt x="6102" y="15550"/>
                </a:cubicBezTo>
                <a:cubicBezTo>
                  <a:pt x="6236" y="15431"/>
                  <a:pt x="6773" y="15076"/>
                  <a:pt x="6997" y="14949"/>
                </a:cubicBezTo>
                <a:cubicBezTo>
                  <a:pt x="7221" y="14823"/>
                  <a:pt x="7521" y="14671"/>
                  <a:pt x="7521" y="14671"/>
                </a:cubicBezTo>
                <a:cubicBezTo>
                  <a:pt x="7521" y="14671"/>
                  <a:pt x="7781" y="15326"/>
                  <a:pt x="7916" y="15660"/>
                </a:cubicBezTo>
                <a:cubicBezTo>
                  <a:pt x="8051" y="15993"/>
                  <a:pt x="8186" y="16288"/>
                  <a:pt x="8411" y="16571"/>
                </a:cubicBezTo>
                <a:cubicBezTo>
                  <a:pt x="8636" y="16855"/>
                  <a:pt x="8894" y="17093"/>
                  <a:pt x="9119" y="17119"/>
                </a:cubicBezTo>
                <a:cubicBezTo>
                  <a:pt x="9344" y="17144"/>
                  <a:pt x="9578" y="17018"/>
                  <a:pt x="9492" y="16803"/>
                </a:cubicBezTo>
                <a:cubicBezTo>
                  <a:pt x="9406" y="16588"/>
                  <a:pt x="9264" y="16343"/>
                  <a:pt x="9272" y="16165"/>
                </a:cubicBezTo>
                <a:cubicBezTo>
                  <a:pt x="9279" y="15987"/>
                  <a:pt x="9294" y="15839"/>
                  <a:pt x="9344" y="15797"/>
                </a:cubicBezTo>
                <a:cubicBezTo>
                  <a:pt x="9394" y="15754"/>
                  <a:pt x="9430" y="15667"/>
                  <a:pt x="9409" y="15565"/>
                </a:cubicBezTo>
                <a:cubicBezTo>
                  <a:pt x="9388" y="15464"/>
                  <a:pt x="9408" y="15356"/>
                  <a:pt x="9441" y="15297"/>
                </a:cubicBezTo>
                <a:cubicBezTo>
                  <a:pt x="9475" y="15238"/>
                  <a:pt x="9429" y="15068"/>
                  <a:pt x="9479" y="15025"/>
                </a:cubicBezTo>
                <a:cubicBezTo>
                  <a:pt x="9529" y="14983"/>
                  <a:pt x="9708" y="14830"/>
                  <a:pt x="9788" y="14744"/>
                </a:cubicBezTo>
                <a:cubicBezTo>
                  <a:pt x="9867" y="14659"/>
                  <a:pt x="9848" y="14595"/>
                  <a:pt x="9848" y="14595"/>
                </a:cubicBezTo>
                <a:cubicBezTo>
                  <a:pt x="9848" y="14595"/>
                  <a:pt x="10024" y="14488"/>
                  <a:pt x="10361" y="14425"/>
                </a:cubicBezTo>
                <a:cubicBezTo>
                  <a:pt x="10699" y="14361"/>
                  <a:pt x="11177" y="14261"/>
                  <a:pt x="11921" y="14228"/>
                </a:cubicBezTo>
                <a:cubicBezTo>
                  <a:pt x="12665" y="14196"/>
                  <a:pt x="13594" y="14184"/>
                  <a:pt x="14182" y="14078"/>
                </a:cubicBezTo>
                <a:cubicBezTo>
                  <a:pt x="14770" y="13972"/>
                  <a:pt x="15052" y="13897"/>
                  <a:pt x="15186" y="13892"/>
                </a:cubicBezTo>
                <a:cubicBezTo>
                  <a:pt x="15321" y="13888"/>
                  <a:pt x="15611" y="13915"/>
                  <a:pt x="15750" y="13880"/>
                </a:cubicBezTo>
                <a:cubicBezTo>
                  <a:pt x="15890" y="13844"/>
                  <a:pt x="16255" y="13629"/>
                  <a:pt x="16419" y="13580"/>
                </a:cubicBezTo>
                <a:cubicBezTo>
                  <a:pt x="16583" y="13531"/>
                  <a:pt x="16763" y="13363"/>
                  <a:pt x="16805" y="13242"/>
                </a:cubicBezTo>
                <a:cubicBezTo>
                  <a:pt x="16848" y="13120"/>
                  <a:pt x="16927" y="12650"/>
                  <a:pt x="16890" y="12559"/>
                </a:cubicBezTo>
                <a:cubicBezTo>
                  <a:pt x="16853" y="12467"/>
                  <a:pt x="16465" y="12058"/>
                  <a:pt x="16291" y="11797"/>
                </a:cubicBezTo>
                <a:cubicBezTo>
                  <a:pt x="16116" y="11535"/>
                  <a:pt x="15805" y="11218"/>
                  <a:pt x="15805" y="11218"/>
                </a:cubicBezTo>
                <a:cubicBezTo>
                  <a:pt x="15805" y="11218"/>
                  <a:pt x="15840" y="11181"/>
                  <a:pt x="15699" y="11053"/>
                </a:cubicBezTo>
                <a:cubicBezTo>
                  <a:pt x="15557" y="10925"/>
                  <a:pt x="14673" y="10181"/>
                  <a:pt x="14299" y="9919"/>
                </a:cubicBezTo>
                <a:cubicBezTo>
                  <a:pt x="13924" y="9657"/>
                  <a:pt x="13689" y="9497"/>
                  <a:pt x="13672" y="9473"/>
                </a:cubicBezTo>
                <a:cubicBezTo>
                  <a:pt x="13655" y="9450"/>
                  <a:pt x="13553" y="9353"/>
                  <a:pt x="13553" y="9353"/>
                </a:cubicBezTo>
                <a:cubicBezTo>
                  <a:pt x="13553" y="9353"/>
                  <a:pt x="13562" y="9280"/>
                  <a:pt x="13555" y="9216"/>
                </a:cubicBezTo>
                <a:cubicBezTo>
                  <a:pt x="13547" y="9152"/>
                  <a:pt x="13536" y="9054"/>
                  <a:pt x="13536" y="9054"/>
                </a:cubicBezTo>
                <a:cubicBezTo>
                  <a:pt x="13536" y="9054"/>
                  <a:pt x="13707" y="8925"/>
                  <a:pt x="14133" y="8704"/>
                </a:cubicBezTo>
                <a:cubicBezTo>
                  <a:pt x="14560" y="8484"/>
                  <a:pt x="14960" y="8121"/>
                  <a:pt x="15154" y="7956"/>
                </a:cubicBezTo>
                <a:cubicBezTo>
                  <a:pt x="15347" y="7791"/>
                  <a:pt x="15816" y="7562"/>
                  <a:pt x="16155" y="7342"/>
                </a:cubicBezTo>
                <a:cubicBezTo>
                  <a:pt x="16494" y="7122"/>
                  <a:pt x="16512" y="6976"/>
                  <a:pt x="16712" y="6825"/>
                </a:cubicBezTo>
                <a:cubicBezTo>
                  <a:pt x="16911" y="6674"/>
                  <a:pt x="17038" y="6572"/>
                  <a:pt x="17064" y="6573"/>
                </a:cubicBezTo>
                <a:cubicBezTo>
                  <a:pt x="17091" y="6575"/>
                  <a:pt x="17477" y="6900"/>
                  <a:pt x="17651" y="7116"/>
                </a:cubicBezTo>
                <a:cubicBezTo>
                  <a:pt x="17824" y="7332"/>
                  <a:pt x="18244" y="7689"/>
                  <a:pt x="18641" y="7877"/>
                </a:cubicBezTo>
                <a:cubicBezTo>
                  <a:pt x="19037" y="8065"/>
                  <a:pt x="19496" y="8195"/>
                  <a:pt x="19719" y="8357"/>
                </a:cubicBezTo>
                <a:cubicBezTo>
                  <a:pt x="19943" y="8519"/>
                  <a:pt x="20255" y="8654"/>
                  <a:pt x="20530" y="8629"/>
                </a:cubicBezTo>
                <a:cubicBezTo>
                  <a:pt x="20805" y="8604"/>
                  <a:pt x="21016" y="8547"/>
                  <a:pt x="21027" y="8417"/>
                </a:cubicBezTo>
                <a:cubicBezTo>
                  <a:pt x="21038" y="8287"/>
                  <a:pt x="21087" y="8044"/>
                  <a:pt x="21132" y="7907"/>
                </a:cubicBezTo>
                <a:cubicBezTo>
                  <a:pt x="21176" y="7770"/>
                  <a:pt x="21131" y="7535"/>
                  <a:pt x="21202" y="7362"/>
                </a:cubicBezTo>
                <a:cubicBezTo>
                  <a:pt x="21273" y="7188"/>
                  <a:pt x="21398" y="6589"/>
                  <a:pt x="21397" y="6255"/>
                </a:cubicBezTo>
                <a:cubicBezTo>
                  <a:pt x="21397" y="5921"/>
                  <a:pt x="21395" y="5094"/>
                  <a:pt x="21395" y="5094"/>
                </a:cubicBezTo>
                <a:cubicBezTo>
                  <a:pt x="21395" y="5094"/>
                  <a:pt x="21484" y="5078"/>
                  <a:pt x="21476" y="5007"/>
                </a:cubicBezTo>
                <a:cubicBezTo>
                  <a:pt x="21467" y="4935"/>
                  <a:pt x="21426" y="4806"/>
                  <a:pt x="21439" y="4695"/>
                </a:cubicBezTo>
                <a:close/>
              </a:path>
            </a:pathLst>
          </a:custGeom>
          <a:solidFill>
            <a:srgbClr val="82A371">
              <a:alpha val="70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22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6484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>
            <a:extLst>
              <a:ext uri="{FF2B5EF4-FFF2-40B4-BE49-F238E27FC236}">
                <a16:creationId xmlns:a16="http://schemas.microsoft.com/office/drawing/2014/main" id="{F36F9652-32E8-5368-5A17-32184EDD387B}"/>
              </a:ext>
            </a:extLst>
          </p:cNvPr>
          <p:cNvGrpSpPr/>
          <p:nvPr/>
        </p:nvGrpSpPr>
        <p:grpSpPr>
          <a:xfrm>
            <a:off x="188431" y="226363"/>
            <a:ext cx="3696464" cy="552276"/>
            <a:chOff x="2067984" y="2629654"/>
            <a:chExt cx="3696464" cy="552276"/>
          </a:xfrm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2644235-97FA-7BF2-5259-E8B5EA89D116}"/>
                </a:ext>
              </a:extLst>
            </p:cNvPr>
            <p:cNvSpPr/>
            <p:nvPr/>
          </p:nvSpPr>
          <p:spPr>
            <a:xfrm rot="10328665" flipH="1">
              <a:off x="2067984" y="2650891"/>
              <a:ext cx="636294" cy="531039"/>
            </a:xfrm>
            <a:custGeom>
              <a:avLst/>
              <a:gdLst>
                <a:gd name="connsiteX0" fmla="*/ 460655 w 754322"/>
                <a:gd name="connsiteY0" fmla="*/ 0 h 685224"/>
                <a:gd name="connsiteX1" fmla="*/ 754322 w 754322"/>
                <a:gd name="connsiteY1" fmla="*/ 138196 h 685224"/>
                <a:gd name="connsiteX2" fmla="*/ 685224 w 754322"/>
                <a:gd name="connsiteY2" fmla="*/ 190020 h 685224"/>
                <a:gd name="connsiteX3" fmla="*/ 414589 w 754322"/>
                <a:gd name="connsiteY3" fmla="*/ 40307 h 685224"/>
                <a:gd name="connsiteX4" fmla="*/ 161229 w 754322"/>
                <a:gd name="connsiteY4" fmla="*/ 264877 h 685224"/>
                <a:gd name="connsiteX5" fmla="*/ 276393 w 754322"/>
                <a:gd name="connsiteY5" fmla="*/ 397315 h 685224"/>
                <a:gd name="connsiteX6" fmla="*/ 385798 w 754322"/>
                <a:gd name="connsiteY6" fmla="*/ 293668 h 685224"/>
                <a:gd name="connsiteX7" fmla="*/ 310942 w 754322"/>
                <a:gd name="connsiteY7" fmla="*/ 213053 h 685224"/>
                <a:gd name="connsiteX8" fmla="*/ 253360 w 754322"/>
                <a:gd name="connsiteY8" fmla="*/ 264877 h 685224"/>
                <a:gd name="connsiteX9" fmla="*/ 253360 w 754322"/>
                <a:gd name="connsiteY9" fmla="*/ 287909 h 685224"/>
                <a:gd name="connsiteX10" fmla="*/ 264877 w 754322"/>
                <a:gd name="connsiteY10" fmla="*/ 299426 h 685224"/>
                <a:gd name="connsiteX11" fmla="*/ 305184 w 754322"/>
                <a:gd name="connsiteY11" fmla="*/ 287909 h 685224"/>
                <a:gd name="connsiteX12" fmla="*/ 264877 w 754322"/>
                <a:gd name="connsiteY12" fmla="*/ 345491 h 685224"/>
                <a:gd name="connsiteX13" fmla="*/ 224569 w 754322"/>
                <a:gd name="connsiteY13" fmla="*/ 259118 h 685224"/>
                <a:gd name="connsiteX14" fmla="*/ 310942 w 754322"/>
                <a:gd name="connsiteY14" fmla="*/ 172746 h 685224"/>
                <a:gd name="connsiteX15" fmla="*/ 420348 w 754322"/>
                <a:gd name="connsiteY15" fmla="*/ 282151 h 685224"/>
                <a:gd name="connsiteX16" fmla="*/ 264877 w 754322"/>
                <a:gd name="connsiteY16" fmla="*/ 420348 h 685224"/>
                <a:gd name="connsiteX17" fmla="*/ 149713 w 754322"/>
                <a:gd name="connsiteY17" fmla="*/ 282151 h 685224"/>
                <a:gd name="connsiteX18" fmla="*/ 178504 w 754322"/>
                <a:gd name="connsiteY18" fmla="*/ 126680 h 685224"/>
                <a:gd name="connsiteX19" fmla="*/ 34549 w 754322"/>
                <a:gd name="connsiteY19" fmla="*/ 397315 h 685224"/>
                <a:gd name="connsiteX20" fmla="*/ 161229 w 754322"/>
                <a:gd name="connsiteY20" fmla="*/ 644917 h 685224"/>
                <a:gd name="connsiteX21" fmla="*/ 236086 w 754322"/>
                <a:gd name="connsiteY21" fmla="*/ 593093 h 685224"/>
                <a:gd name="connsiteX22" fmla="*/ 207295 w 754322"/>
                <a:gd name="connsiteY22" fmla="*/ 547028 h 685224"/>
                <a:gd name="connsiteX23" fmla="*/ 161229 w 754322"/>
                <a:gd name="connsiteY23" fmla="*/ 581577 h 685224"/>
                <a:gd name="connsiteX24" fmla="*/ 143955 w 754322"/>
                <a:gd name="connsiteY24" fmla="*/ 581577 h 685224"/>
                <a:gd name="connsiteX25" fmla="*/ 138196 w 754322"/>
                <a:gd name="connsiteY25" fmla="*/ 547028 h 685224"/>
                <a:gd name="connsiteX26" fmla="*/ 178504 w 754322"/>
                <a:gd name="connsiteY26" fmla="*/ 512479 h 685224"/>
                <a:gd name="connsiteX27" fmla="*/ 276393 w 754322"/>
                <a:gd name="connsiteY27" fmla="*/ 598851 h 685224"/>
                <a:gd name="connsiteX28" fmla="*/ 166987 w 754322"/>
                <a:gd name="connsiteY28" fmla="*/ 685224 h 685224"/>
                <a:gd name="connsiteX29" fmla="*/ 0 w 754322"/>
                <a:gd name="connsiteY29" fmla="*/ 431864 h 685224"/>
                <a:gd name="connsiteX30" fmla="*/ 460655 w 754322"/>
                <a:gd name="connsiteY30" fmla="*/ 0 h 685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54322" h="685224">
                  <a:moveTo>
                    <a:pt x="460655" y="0"/>
                  </a:moveTo>
                  <a:cubicBezTo>
                    <a:pt x="547028" y="0"/>
                    <a:pt x="673708" y="34549"/>
                    <a:pt x="754322" y="138196"/>
                  </a:cubicBezTo>
                  <a:cubicBezTo>
                    <a:pt x="737048" y="161229"/>
                    <a:pt x="708257" y="178504"/>
                    <a:pt x="685224" y="190020"/>
                  </a:cubicBezTo>
                  <a:cubicBezTo>
                    <a:pt x="610368" y="69098"/>
                    <a:pt x="512479" y="40307"/>
                    <a:pt x="414589" y="40307"/>
                  </a:cubicBezTo>
                  <a:cubicBezTo>
                    <a:pt x="287909" y="40307"/>
                    <a:pt x="161229" y="115164"/>
                    <a:pt x="161229" y="264877"/>
                  </a:cubicBezTo>
                  <a:cubicBezTo>
                    <a:pt x="161229" y="333975"/>
                    <a:pt x="195778" y="397315"/>
                    <a:pt x="276393" y="397315"/>
                  </a:cubicBezTo>
                  <a:cubicBezTo>
                    <a:pt x="328217" y="397315"/>
                    <a:pt x="385798" y="351249"/>
                    <a:pt x="385798" y="293668"/>
                  </a:cubicBezTo>
                  <a:cubicBezTo>
                    <a:pt x="385798" y="247602"/>
                    <a:pt x="345491" y="213053"/>
                    <a:pt x="310942" y="213053"/>
                  </a:cubicBezTo>
                  <a:cubicBezTo>
                    <a:pt x="293667" y="213053"/>
                    <a:pt x="253360" y="241844"/>
                    <a:pt x="253360" y="264877"/>
                  </a:cubicBezTo>
                  <a:lnTo>
                    <a:pt x="253360" y="287909"/>
                  </a:lnTo>
                  <a:cubicBezTo>
                    <a:pt x="259118" y="293668"/>
                    <a:pt x="253360" y="299426"/>
                    <a:pt x="264877" y="299426"/>
                  </a:cubicBezTo>
                  <a:cubicBezTo>
                    <a:pt x="282151" y="299426"/>
                    <a:pt x="305184" y="305184"/>
                    <a:pt x="305184" y="287909"/>
                  </a:cubicBezTo>
                  <a:cubicBezTo>
                    <a:pt x="305184" y="305184"/>
                    <a:pt x="282151" y="345491"/>
                    <a:pt x="264877" y="345491"/>
                  </a:cubicBezTo>
                  <a:cubicBezTo>
                    <a:pt x="224569" y="345491"/>
                    <a:pt x="224569" y="264877"/>
                    <a:pt x="224569" y="259118"/>
                  </a:cubicBezTo>
                  <a:cubicBezTo>
                    <a:pt x="224569" y="201537"/>
                    <a:pt x="253360" y="172746"/>
                    <a:pt x="310942" y="172746"/>
                  </a:cubicBezTo>
                  <a:cubicBezTo>
                    <a:pt x="380040" y="172746"/>
                    <a:pt x="420348" y="241844"/>
                    <a:pt x="420348" y="282151"/>
                  </a:cubicBezTo>
                  <a:cubicBezTo>
                    <a:pt x="420348" y="374282"/>
                    <a:pt x="333975" y="420348"/>
                    <a:pt x="264877" y="420348"/>
                  </a:cubicBezTo>
                  <a:cubicBezTo>
                    <a:pt x="166987" y="420348"/>
                    <a:pt x="149713" y="339733"/>
                    <a:pt x="149713" y="282151"/>
                  </a:cubicBezTo>
                  <a:cubicBezTo>
                    <a:pt x="149713" y="264877"/>
                    <a:pt x="166987" y="184262"/>
                    <a:pt x="178504" y="126680"/>
                  </a:cubicBezTo>
                  <a:cubicBezTo>
                    <a:pt x="57582" y="207295"/>
                    <a:pt x="34549" y="299426"/>
                    <a:pt x="34549" y="397315"/>
                  </a:cubicBezTo>
                  <a:cubicBezTo>
                    <a:pt x="34549" y="460655"/>
                    <a:pt x="51824" y="644917"/>
                    <a:pt x="161229" y="644917"/>
                  </a:cubicBezTo>
                  <a:cubicBezTo>
                    <a:pt x="195778" y="644917"/>
                    <a:pt x="236086" y="621884"/>
                    <a:pt x="236086" y="593093"/>
                  </a:cubicBezTo>
                  <a:cubicBezTo>
                    <a:pt x="236086" y="575819"/>
                    <a:pt x="218811" y="547028"/>
                    <a:pt x="207295" y="547028"/>
                  </a:cubicBezTo>
                  <a:cubicBezTo>
                    <a:pt x="190020" y="547028"/>
                    <a:pt x="178504" y="564302"/>
                    <a:pt x="161229" y="581577"/>
                  </a:cubicBezTo>
                  <a:lnTo>
                    <a:pt x="143955" y="581577"/>
                  </a:lnTo>
                  <a:cubicBezTo>
                    <a:pt x="143955" y="570060"/>
                    <a:pt x="138196" y="564302"/>
                    <a:pt x="138196" y="547028"/>
                  </a:cubicBezTo>
                  <a:cubicBezTo>
                    <a:pt x="138196" y="506720"/>
                    <a:pt x="166987" y="512479"/>
                    <a:pt x="178504" y="512479"/>
                  </a:cubicBezTo>
                  <a:cubicBezTo>
                    <a:pt x="230327" y="512479"/>
                    <a:pt x="276393" y="558544"/>
                    <a:pt x="276393" y="598851"/>
                  </a:cubicBezTo>
                  <a:cubicBezTo>
                    <a:pt x="276393" y="667950"/>
                    <a:pt x="201536" y="685224"/>
                    <a:pt x="166987" y="685224"/>
                  </a:cubicBezTo>
                  <a:cubicBezTo>
                    <a:pt x="23033" y="685224"/>
                    <a:pt x="0" y="506720"/>
                    <a:pt x="0" y="431864"/>
                  </a:cubicBezTo>
                  <a:cubicBezTo>
                    <a:pt x="0" y="184262"/>
                    <a:pt x="230327" y="0"/>
                    <a:pt x="460655" y="0"/>
                  </a:cubicBezTo>
                  <a:close/>
                </a:path>
              </a:pathLst>
            </a:custGeom>
            <a:gradFill>
              <a:gsLst>
                <a:gs pos="0">
                  <a:srgbClr val="BAD496">
                    <a:alpha val="64000"/>
                  </a:srgbClr>
                </a:gs>
                <a:gs pos="83000">
                  <a:srgbClr val="BAD496">
                    <a:alpha val="0"/>
                  </a:srgbClr>
                </a:gs>
              </a:gsLst>
              <a:lin ang="0" scaled="1"/>
            </a:gradFill>
            <a:ln w="575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rgbClr val="263238"/>
                </a:solidFill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555CA7E8-05A7-0134-DE2B-C0C2C31DE9DC}"/>
                </a:ext>
              </a:extLst>
            </p:cNvPr>
            <p:cNvSpPr txBox="1"/>
            <p:nvPr/>
          </p:nvSpPr>
          <p:spPr>
            <a:xfrm>
              <a:off x="3509765" y="2629654"/>
              <a:ext cx="225468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799B69"/>
                  </a:solidFill>
                  <a:latin typeface="阿里妈妈东方大楷" pitchFamily="2" charset="-122"/>
                  <a:ea typeface="阿里妈妈东方大楷" pitchFamily="2" charset="-122"/>
                </a:rPr>
                <a:t>添加标题文本</a:t>
              </a: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4B968E8C-2008-98E2-80EE-6F7F03B1C5CA}"/>
              </a:ext>
            </a:extLst>
          </p:cNvPr>
          <p:cNvSpPr txBox="1"/>
          <p:nvPr/>
        </p:nvSpPr>
        <p:spPr>
          <a:xfrm>
            <a:off x="892669" y="201106"/>
            <a:ext cx="8098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rgbClr val="799B69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3600" b="1" dirty="0">
              <a:solidFill>
                <a:srgbClr val="799B69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箭头: 右 2">
            <a:extLst>
              <a:ext uri="{FF2B5EF4-FFF2-40B4-BE49-F238E27FC236}">
                <a16:creationId xmlns:a16="http://schemas.microsoft.com/office/drawing/2014/main" id="{A175A2C8-7F78-A040-EFD7-7D2502CBE7C9}"/>
              </a:ext>
            </a:extLst>
          </p:cNvPr>
          <p:cNvSpPr/>
          <p:nvPr/>
        </p:nvSpPr>
        <p:spPr>
          <a:xfrm>
            <a:off x="869962" y="3337379"/>
            <a:ext cx="10618095" cy="919843"/>
          </a:xfrm>
          <a:prstGeom prst="rightArrow">
            <a:avLst/>
          </a:prstGeom>
          <a:solidFill>
            <a:schemeClr val="bg1"/>
          </a:solidFill>
          <a:ln w="12700" cap="flat">
            <a:solidFill>
              <a:srgbClr val="82A371"/>
            </a:solidFill>
            <a:prstDash val="solid"/>
            <a:miter/>
          </a:ln>
          <a:effectLst>
            <a:outerShdw dist="63500" dir="5400000" algn="t" rotWithShape="0">
              <a:srgbClr val="799B69">
                <a:alpha val="4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1">
              <a:solidFill>
                <a:srgbClr val="263238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CD997B61-0F68-4D9B-A02F-FB6B7FB9C440}"/>
              </a:ext>
            </a:extLst>
          </p:cNvPr>
          <p:cNvSpPr/>
          <p:nvPr/>
        </p:nvSpPr>
        <p:spPr>
          <a:xfrm>
            <a:off x="1357811" y="3695700"/>
            <a:ext cx="203200" cy="203200"/>
          </a:xfrm>
          <a:prstGeom prst="ellipse">
            <a:avLst/>
          </a:prstGeom>
          <a:solidFill>
            <a:srgbClr val="263238"/>
          </a:solidFill>
          <a:ln w="12700" cap="flat">
            <a:noFill/>
            <a:prstDash val="solid"/>
            <a:miter/>
          </a:ln>
          <a:effectLst>
            <a:outerShdw dist="63500" dir="5400000" algn="t" rotWithShape="0">
              <a:srgbClr val="799B69">
                <a:alpha val="4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1">
              <a:solidFill>
                <a:srgbClr val="263238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63BFFD7B-14DB-C50B-1A7B-AA28A6AB42AD}"/>
              </a:ext>
            </a:extLst>
          </p:cNvPr>
          <p:cNvSpPr/>
          <p:nvPr/>
        </p:nvSpPr>
        <p:spPr>
          <a:xfrm>
            <a:off x="3156380" y="3695700"/>
            <a:ext cx="203200" cy="203200"/>
          </a:xfrm>
          <a:prstGeom prst="ellipse">
            <a:avLst/>
          </a:prstGeom>
          <a:solidFill>
            <a:srgbClr val="263238"/>
          </a:solidFill>
          <a:ln w="12700" cap="flat">
            <a:noFill/>
            <a:prstDash val="solid"/>
            <a:miter/>
          </a:ln>
          <a:effectLst>
            <a:outerShdw dist="63500" dir="5400000" algn="t" rotWithShape="0">
              <a:srgbClr val="799B69">
                <a:alpha val="4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0" b="1">
              <a:solidFill>
                <a:srgbClr val="263238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2271EAA7-1FCF-5B33-5FC8-100A18D5A34B}"/>
              </a:ext>
            </a:extLst>
          </p:cNvPr>
          <p:cNvSpPr/>
          <p:nvPr/>
        </p:nvSpPr>
        <p:spPr>
          <a:xfrm>
            <a:off x="4954949" y="3695700"/>
            <a:ext cx="203200" cy="203200"/>
          </a:xfrm>
          <a:prstGeom prst="ellipse">
            <a:avLst/>
          </a:prstGeom>
          <a:solidFill>
            <a:srgbClr val="263238"/>
          </a:solidFill>
          <a:ln w="12700" cap="flat">
            <a:noFill/>
            <a:prstDash val="solid"/>
            <a:miter/>
          </a:ln>
          <a:effectLst>
            <a:outerShdw dist="63500" dir="5400000" algn="t" rotWithShape="0">
              <a:srgbClr val="799B69">
                <a:alpha val="4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0" b="1">
              <a:solidFill>
                <a:srgbClr val="263238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C3CEC10B-70E6-3141-7A3A-70F7E2A64AF2}"/>
              </a:ext>
            </a:extLst>
          </p:cNvPr>
          <p:cNvSpPr/>
          <p:nvPr/>
        </p:nvSpPr>
        <p:spPr>
          <a:xfrm>
            <a:off x="6753518" y="3695700"/>
            <a:ext cx="203200" cy="203200"/>
          </a:xfrm>
          <a:prstGeom prst="ellipse">
            <a:avLst/>
          </a:prstGeom>
          <a:solidFill>
            <a:srgbClr val="263238"/>
          </a:solidFill>
          <a:ln w="12700" cap="flat">
            <a:noFill/>
            <a:prstDash val="solid"/>
            <a:miter/>
          </a:ln>
          <a:effectLst>
            <a:outerShdw dist="63500" dir="5400000" algn="t" rotWithShape="0">
              <a:srgbClr val="799B69">
                <a:alpha val="4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0" b="1">
              <a:solidFill>
                <a:srgbClr val="263238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8C7EC2F1-F6B7-028A-D42E-D12F5314DEA8}"/>
              </a:ext>
            </a:extLst>
          </p:cNvPr>
          <p:cNvSpPr/>
          <p:nvPr/>
        </p:nvSpPr>
        <p:spPr>
          <a:xfrm>
            <a:off x="8552089" y="3695700"/>
            <a:ext cx="203200" cy="203200"/>
          </a:xfrm>
          <a:prstGeom prst="ellipse">
            <a:avLst/>
          </a:prstGeom>
          <a:solidFill>
            <a:srgbClr val="263238"/>
          </a:solidFill>
          <a:ln w="12700" cap="flat">
            <a:noFill/>
            <a:prstDash val="solid"/>
            <a:miter/>
          </a:ln>
          <a:effectLst>
            <a:outerShdw dist="63500" dir="5400000" algn="t" rotWithShape="0">
              <a:srgbClr val="799B69">
                <a:alpha val="4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0" b="1">
              <a:solidFill>
                <a:srgbClr val="263238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E638EE2C-BC3A-F825-4C11-77F2A0A44A81}"/>
              </a:ext>
            </a:extLst>
          </p:cNvPr>
          <p:cNvSpPr/>
          <p:nvPr/>
        </p:nvSpPr>
        <p:spPr>
          <a:xfrm>
            <a:off x="1452418" y="2071997"/>
            <a:ext cx="427511" cy="1448789"/>
          </a:xfrm>
          <a:custGeom>
            <a:avLst/>
            <a:gdLst>
              <a:gd name="connsiteX0" fmla="*/ 0 w 427511"/>
              <a:gd name="connsiteY0" fmla="*/ 1448789 h 1448789"/>
              <a:gd name="connsiteX1" fmla="*/ 0 w 427511"/>
              <a:gd name="connsiteY1" fmla="*/ 427511 h 1448789"/>
              <a:gd name="connsiteX2" fmla="*/ 427511 w 427511"/>
              <a:gd name="connsiteY2" fmla="*/ 0 h 14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7511" h="1448789">
                <a:moveTo>
                  <a:pt x="0" y="1448789"/>
                </a:moveTo>
                <a:lnTo>
                  <a:pt x="0" y="427511"/>
                </a:lnTo>
                <a:lnTo>
                  <a:pt x="427511" y="0"/>
                </a:lnTo>
              </a:path>
            </a:pathLst>
          </a:custGeom>
          <a:noFill/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1B86BB57-6375-0F95-9FC3-349D344D7829}"/>
              </a:ext>
            </a:extLst>
          </p:cNvPr>
          <p:cNvSpPr/>
          <p:nvPr/>
        </p:nvSpPr>
        <p:spPr>
          <a:xfrm>
            <a:off x="1986807" y="1902716"/>
            <a:ext cx="1524558" cy="337133"/>
          </a:xfrm>
          <a:prstGeom prst="roundRect">
            <a:avLst>
              <a:gd name="adj" fmla="val 50000"/>
            </a:avLst>
          </a:prstGeom>
          <a:solidFill>
            <a:srgbClr val="799B69"/>
          </a:solidFill>
          <a:ln w="12700" cap="flat">
            <a:solidFill>
              <a:schemeClr val="bg1"/>
            </a:solidFill>
            <a:prstDash val="solid"/>
            <a:miter/>
          </a:ln>
          <a:effectLst>
            <a:outerShdw dist="63500" dir="5400000" algn="t" rotWithShape="0">
              <a:srgbClr val="799B69">
                <a:alpha val="4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F797EC9-56E9-978F-47C3-F97FA11702A9}"/>
              </a:ext>
            </a:extLst>
          </p:cNvPr>
          <p:cNvSpPr txBox="1"/>
          <p:nvPr/>
        </p:nvSpPr>
        <p:spPr>
          <a:xfrm>
            <a:off x="2486833" y="1933497"/>
            <a:ext cx="5245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2021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678D316C-8B88-3997-74AA-88D4F3B057E1}"/>
              </a:ext>
            </a:extLst>
          </p:cNvPr>
          <p:cNvSpPr/>
          <p:nvPr/>
        </p:nvSpPr>
        <p:spPr>
          <a:xfrm flipV="1">
            <a:off x="3265506" y="4085772"/>
            <a:ext cx="427511" cy="1448789"/>
          </a:xfrm>
          <a:custGeom>
            <a:avLst/>
            <a:gdLst>
              <a:gd name="connsiteX0" fmla="*/ 0 w 427511"/>
              <a:gd name="connsiteY0" fmla="*/ 1448789 h 1448789"/>
              <a:gd name="connsiteX1" fmla="*/ 0 w 427511"/>
              <a:gd name="connsiteY1" fmla="*/ 427511 h 1448789"/>
              <a:gd name="connsiteX2" fmla="*/ 427511 w 427511"/>
              <a:gd name="connsiteY2" fmla="*/ 0 h 14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7511" h="1448789">
                <a:moveTo>
                  <a:pt x="0" y="1448789"/>
                </a:moveTo>
                <a:lnTo>
                  <a:pt x="0" y="427511"/>
                </a:lnTo>
                <a:lnTo>
                  <a:pt x="427511" y="0"/>
                </a:lnTo>
              </a:path>
            </a:pathLst>
          </a:custGeom>
          <a:noFill/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97DFCE9E-F709-A80A-D2A0-BB3289DB1903}"/>
              </a:ext>
            </a:extLst>
          </p:cNvPr>
          <p:cNvSpPr/>
          <p:nvPr/>
        </p:nvSpPr>
        <p:spPr>
          <a:xfrm>
            <a:off x="3811771" y="5354038"/>
            <a:ext cx="1524558" cy="337133"/>
          </a:xfrm>
          <a:prstGeom prst="roundRect">
            <a:avLst>
              <a:gd name="adj" fmla="val 50000"/>
            </a:avLst>
          </a:prstGeom>
          <a:solidFill>
            <a:srgbClr val="799B69"/>
          </a:solidFill>
          <a:ln w="12700" cap="flat">
            <a:solidFill>
              <a:schemeClr val="bg1"/>
            </a:solidFill>
            <a:prstDash val="solid"/>
            <a:miter/>
          </a:ln>
          <a:effectLst>
            <a:outerShdw dist="63500" dir="5400000" algn="t" rotWithShape="0">
              <a:srgbClr val="799B69">
                <a:alpha val="4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48E8BC6-4F54-793C-4954-E9374216C01A}"/>
              </a:ext>
            </a:extLst>
          </p:cNvPr>
          <p:cNvSpPr txBox="1"/>
          <p:nvPr/>
        </p:nvSpPr>
        <p:spPr>
          <a:xfrm>
            <a:off x="4311797" y="5396061"/>
            <a:ext cx="5245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2022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B4AAB3BE-5193-1D3D-C5FF-2282C1843151}"/>
              </a:ext>
            </a:extLst>
          </p:cNvPr>
          <p:cNvSpPr/>
          <p:nvPr/>
        </p:nvSpPr>
        <p:spPr>
          <a:xfrm>
            <a:off x="5054845" y="2071997"/>
            <a:ext cx="427511" cy="1448789"/>
          </a:xfrm>
          <a:custGeom>
            <a:avLst/>
            <a:gdLst>
              <a:gd name="connsiteX0" fmla="*/ 0 w 427511"/>
              <a:gd name="connsiteY0" fmla="*/ 1448789 h 1448789"/>
              <a:gd name="connsiteX1" fmla="*/ 0 w 427511"/>
              <a:gd name="connsiteY1" fmla="*/ 427511 h 1448789"/>
              <a:gd name="connsiteX2" fmla="*/ 427511 w 427511"/>
              <a:gd name="connsiteY2" fmla="*/ 0 h 14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7511" h="1448789">
                <a:moveTo>
                  <a:pt x="0" y="1448789"/>
                </a:moveTo>
                <a:lnTo>
                  <a:pt x="0" y="427511"/>
                </a:lnTo>
                <a:lnTo>
                  <a:pt x="427511" y="0"/>
                </a:lnTo>
              </a:path>
            </a:pathLst>
          </a:custGeom>
          <a:noFill/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5F6F9EF1-E70D-C8AB-3874-5D89F35A9430}"/>
              </a:ext>
            </a:extLst>
          </p:cNvPr>
          <p:cNvSpPr/>
          <p:nvPr/>
        </p:nvSpPr>
        <p:spPr>
          <a:xfrm>
            <a:off x="5589234" y="1902716"/>
            <a:ext cx="1524558" cy="337133"/>
          </a:xfrm>
          <a:prstGeom prst="roundRect">
            <a:avLst>
              <a:gd name="adj" fmla="val 50000"/>
            </a:avLst>
          </a:prstGeom>
          <a:solidFill>
            <a:srgbClr val="BAD496"/>
          </a:solidFill>
          <a:ln w="12700" cap="flat">
            <a:solidFill>
              <a:schemeClr val="bg1"/>
            </a:solidFill>
            <a:prstDash val="solid"/>
            <a:miter/>
          </a:ln>
          <a:effectLst>
            <a:outerShdw dist="63500" dir="5400000" algn="t" rotWithShape="0">
              <a:srgbClr val="799B69">
                <a:alpha val="4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0C464B7-85C7-470B-DE41-77D41DF74AA1}"/>
              </a:ext>
            </a:extLst>
          </p:cNvPr>
          <p:cNvSpPr txBox="1"/>
          <p:nvPr/>
        </p:nvSpPr>
        <p:spPr>
          <a:xfrm>
            <a:off x="6089260" y="1933497"/>
            <a:ext cx="5245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2023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597F2E95-978A-2957-B38A-0616C36C6E6D}"/>
              </a:ext>
            </a:extLst>
          </p:cNvPr>
          <p:cNvSpPr/>
          <p:nvPr/>
        </p:nvSpPr>
        <p:spPr>
          <a:xfrm>
            <a:off x="8657274" y="2071997"/>
            <a:ext cx="427511" cy="1448789"/>
          </a:xfrm>
          <a:custGeom>
            <a:avLst/>
            <a:gdLst>
              <a:gd name="connsiteX0" fmla="*/ 0 w 427511"/>
              <a:gd name="connsiteY0" fmla="*/ 1448789 h 1448789"/>
              <a:gd name="connsiteX1" fmla="*/ 0 w 427511"/>
              <a:gd name="connsiteY1" fmla="*/ 427511 h 1448789"/>
              <a:gd name="connsiteX2" fmla="*/ 427511 w 427511"/>
              <a:gd name="connsiteY2" fmla="*/ 0 h 14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7511" h="1448789">
                <a:moveTo>
                  <a:pt x="0" y="1448789"/>
                </a:moveTo>
                <a:lnTo>
                  <a:pt x="0" y="427511"/>
                </a:lnTo>
                <a:lnTo>
                  <a:pt x="427511" y="0"/>
                </a:lnTo>
              </a:path>
            </a:pathLst>
          </a:custGeom>
          <a:noFill/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A5F1C9EF-8B44-7B21-83F5-02BE8B059472}"/>
              </a:ext>
            </a:extLst>
          </p:cNvPr>
          <p:cNvSpPr/>
          <p:nvPr/>
        </p:nvSpPr>
        <p:spPr>
          <a:xfrm>
            <a:off x="9191663" y="1902716"/>
            <a:ext cx="1524558" cy="337133"/>
          </a:xfrm>
          <a:prstGeom prst="roundRect">
            <a:avLst>
              <a:gd name="adj" fmla="val 50000"/>
            </a:avLst>
          </a:prstGeom>
          <a:solidFill>
            <a:srgbClr val="E0E0E0"/>
          </a:solidFill>
          <a:ln w="12700" cap="flat">
            <a:solidFill>
              <a:schemeClr val="bg1"/>
            </a:solidFill>
            <a:prstDash val="solid"/>
            <a:miter/>
          </a:ln>
          <a:effectLst>
            <a:outerShdw dist="63500" dir="5400000" algn="t" rotWithShape="0">
              <a:srgbClr val="799B69">
                <a:alpha val="4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0221F97-64B4-F48D-CA10-FFA9094E7479}"/>
              </a:ext>
            </a:extLst>
          </p:cNvPr>
          <p:cNvSpPr txBox="1"/>
          <p:nvPr/>
        </p:nvSpPr>
        <p:spPr>
          <a:xfrm>
            <a:off x="9691689" y="1933497"/>
            <a:ext cx="5245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2025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05D00C1D-C9B0-698E-BF28-E53E7687BE60}"/>
              </a:ext>
            </a:extLst>
          </p:cNvPr>
          <p:cNvSpPr/>
          <p:nvPr/>
        </p:nvSpPr>
        <p:spPr>
          <a:xfrm flipV="1">
            <a:off x="6867934" y="4085772"/>
            <a:ext cx="427511" cy="1448789"/>
          </a:xfrm>
          <a:custGeom>
            <a:avLst/>
            <a:gdLst>
              <a:gd name="connsiteX0" fmla="*/ 0 w 427511"/>
              <a:gd name="connsiteY0" fmla="*/ 1448789 h 1448789"/>
              <a:gd name="connsiteX1" fmla="*/ 0 w 427511"/>
              <a:gd name="connsiteY1" fmla="*/ 427511 h 1448789"/>
              <a:gd name="connsiteX2" fmla="*/ 427511 w 427511"/>
              <a:gd name="connsiteY2" fmla="*/ 0 h 14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7511" h="1448789">
                <a:moveTo>
                  <a:pt x="0" y="1448789"/>
                </a:moveTo>
                <a:lnTo>
                  <a:pt x="0" y="427511"/>
                </a:lnTo>
                <a:lnTo>
                  <a:pt x="427511" y="0"/>
                </a:lnTo>
              </a:path>
            </a:pathLst>
          </a:custGeom>
          <a:noFill/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B1A0C425-8BAA-ECC8-C126-316BC4D53D43}"/>
              </a:ext>
            </a:extLst>
          </p:cNvPr>
          <p:cNvSpPr/>
          <p:nvPr/>
        </p:nvSpPr>
        <p:spPr>
          <a:xfrm>
            <a:off x="7414199" y="5354038"/>
            <a:ext cx="1524558" cy="337133"/>
          </a:xfrm>
          <a:prstGeom prst="roundRect">
            <a:avLst>
              <a:gd name="adj" fmla="val 50000"/>
            </a:avLst>
          </a:prstGeom>
          <a:solidFill>
            <a:srgbClr val="BAD496"/>
          </a:solidFill>
          <a:ln w="12700" cap="flat">
            <a:solidFill>
              <a:schemeClr val="bg1"/>
            </a:solidFill>
            <a:prstDash val="solid"/>
            <a:miter/>
          </a:ln>
          <a:effectLst>
            <a:outerShdw dist="63500" dir="5400000" algn="t" rotWithShape="0">
              <a:srgbClr val="799B69">
                <a:alpha val="4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AB48D78-BF63-D7F3-D1B6-0E6A33EA01CA}"/>
              </a:ext>
            </a:extLst>
          </p:cNvPr>
          <p:cNvSpPr txBox="1"/>
          <p:nvPr/>
        </p:nvSpPr>
        <p:spPr>
          <a:xfrm>
            <a:off x="7914225" y="5396061"/>
            <a:ext cx="5245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2024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1ED1EEC2-793E-1EEE-5154-4088163E1D8A}"/>
              </a:ext>
            </a:extLst>
          </p:cNvPr>
          <p:cNvGrpSpPr/>
          <p:nvPr/>
        </p:nvGrpSpPr>
        <p:grpSpPr>
          <a:xfrm>
            <a:off x="1487986" y="2592681"/>
            <a:ext cx="2859096" cy="791122"/>
            <a:chOff x="-94764" y="1931934"/>
            <a:chExt cx="2859096" cy="7911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5297456-9874-4ABD-AFEB-F0306FE775DD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05AFA78-90C9-E867-5243-B65549D0FB60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6972B14F-7689-A08E-5DCC-7B751F372084}"/>
              </a:ext>
            </a:extLst>
          </p:cNvPr>
          <p:cNvGrpSpPr/>
          <p:nvPr/>
        </p:nvGrpSpPr>
        <p:grpSpPr>
          <a:xfrm>
            <a:off x="5102754" y="2592681"/>
            <a:ext cx="2859096" cy="791122"/>
            <a:chOff x="-94764" y="1931934"/>
            <a:chExt cx="2859096" cy="7911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573381C-1B13-923A-B784-B9AC45278632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3D694D8-0289-2013-BD6D-548D638C00B2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63A48627-5740-BC1F-4783-E63EEA3A403C}"/>
              </a:ext>
            </a:extLst>
          </p:cNvPr>
          <p:cNvGrpSpPr/>
          <p:nvPr/>
        </p:nvGrpSpPr>
        <p:grpSpPr>
          <a:xfrm>
            <a:off x="8703620" y="2592681"/>
            <a:ext cx="2859096" cy="791122"/>
            <a:chOff x="-94764" y="1931934"/>
            <a:chExt cx="2859096" cy="7911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C428D35-1F58-19A4-9AF3-BAFF87A22A9D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0C00339C-79C7-E8E7-92A2-A6D81410622F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D36DDF6-81FF-ED00-1D11-8A7ECB363B84}"/>
              </a:ext>
            </a:extLst>
          </p:cNvPr>
          <p:cNvGrpSpPr/>
          <p:nvPr/>
        </p:nvGrpSpPr>
        <p:grpSpPr>
          <a:xfrm>
            <a:off x="3319913" y="4235103"/>
            <a:ext cx="2859096" cy="791122"/>
            <a:chOff x="-94764" y="1931934"/>
            <a:chExt cx="2859096" cy="7911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76DAF0E4-774A-356F-7644-807D532CA43E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AEAB0E2-E26F-7A5F-BD2F-E73E8444EDD6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30981284-0774-2E55-F984-08D2D4397FC4}"/>
              </a:ext>
            </a:extLst>
          </p:cNvPr>
          <p:cNvGrpSpPr/>
          <p:nvPr/>
        </p:nvGrpSpPr>
        <p:grpSpPr>
          <a:xfrm>
            <a:off x="6900191" y="4235103"/>
            <a:ext cx="2859096" cy="791122"/>
            <a:chOff x="-94764" y="1931934"/>
            <a:chExt cx="2859096" cy="79112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4D843F9D-9710-2808-56C5-3B57C477731E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5BD69BAE-6042-2CA6-CA12-094327C42F2C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59946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>
            <a:extLst>
              <a:ext uri="{FF2B5EF4-FFF2-40B4-BE49-F238E27FC236}">
                <a16:creationId xmlns:a16="http://schemas.microsoft.com/office/drawing/2014/main" id="{F36F9652-32E8-5368-5A17-32184EDD387B}"/>
              </a:ext>
            </a:extLst>
          </p:cNvPr>
          <p:cNvGrpSpPr/>
          <p:nvPr/>
        </p:nvGrpSpPr>
        <p:grpSpPr>
          <a:xfrm>
            <a:off x="188431" y="226363"/>
            <a:ext cx="3696464" cy="552276"/>
            <a:chOff x="2067984" y="2629654"/>
            <a:chExt cx="3696464" cy="552276"/>
          </a:xfrm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2644235-97FA-7BF2-5259-E8B5EA89D116}"/>
                </a:ext>
              </a:extLst>
            </p:cNvPr>
            <p:cNvSpPr/>
            <p:nvPr/>
          </p:nvSpPr>
          <p:spPr>
            <a:xfrm rot="10328665" flipH="1">
              <a:off x="2067984" y="2650891"/>
              <a:ext cx="636294" cy="531039"/>
            </a:xfrm>
            <a:custGeom>
              <a:avLst/>
              <a:gdLst>
                <a:gd name="connsiteX0" fmla="*/ 460655 w 754322"/>
                <a:gd name="connsiteY0" fmla="*/ 0 h 685224"/>
                <a:gd name="connsiteX1" fmla="*/ 754322 w 754322"/>
                <a:gd name="connsiteY1" fmla="*/ 138196 h 685224"/>
                <a:gd name="connsiteX2" fmla="*/ 685224 w 754322"/>
                <a:gd name="connsiteY2" fmla="*/ 190020 h 685224"/>
                <a:gd name="connsiteX3" fmla="*/ 414589 w 754322"/>
                <a:gd name="connsiteY3" fmla="*/ 40307 h 685224"/>
                <a:gd name="connsiteX4" fmla="*/ 161229 w 754322"/>
                <a:gd name="connsiteY4" fmla="*/ 264877 h 685224"/>
                <a:gd name="connsiteX5" fmla="*/ 276393 w 754322"/>
                <a:gd name="connsiteY5" fmla="*/ 397315 h 685224"/>
                <a:gd name="connsiteX6" fmla="*/ 385798 w 754322"/>
                <a:gd name="connsiteY6" fmla="*/ 293668 h 685224"/>
                <a:gd name="connsiteX7" fmla="*/ 310942 w 754322"/>
                <a:gd name="connsiteY7" fmla="*/ 213053 h 685224"/>
                <a:gd name="connsiteX8" fmla="*/ 253360 w 754322"/>
                <a:gd name="connsiteY8" fmla="*/ 264877 h 685224"/>
                <a:gd name="connsiteX9" fmla="*/ 253360 w 754322"/>
                <a:gd name="connsiteY9" fmla="*/ 287909 h 685224"/>
                <a:gd name="connsiteX10" fmla="*/ 264877 w 754322"/>
                <a:gd name="connsiteY10" fmla="*/ 299426 h 685224"/>
                <a:gd name="connsiteX11" fmla="*/ 305184 w 754322"/>
                <a:gd name="connsiteY11" fmla="*/ 287909 h 685224"/>
                <a:gd name="connsiteX12" fmla="*/ 264877 w 754322"/>
                <a:gd name="connsiteY12" fmla="*/ 345491 h 685224"/>
                <a:gd name="connsiteX13" fmla="*/ 224569 w 754322"/>
                <a:gd name="connsiteY13" fmla="*/ 259118 h 685224"/>
                <a:gd name="connsiteX14" fmla="*/ 310942 w 754322"/>
                <a:gd name="connsiteY14" fmla="*/ 172746 h 685224"/>
                <a:gd name="connsiteX15" fmla="*/ 420348 w 754322"/>
                <a:gd name="connsiteY15" fmla="*/ 282151 h 685224"/>
                <a:gd name="connsiteX16" fmla="*/ 264877 w 754322"/>
                <a:gd name="connsiteY16" fmla="*/ 420348 h 685224"/>
                <a:gd name="connsiteX17" fmla="*/ 149713 w 754322"/>
                <a:gd name="connsiteY17" fmla="*/ 282151 h 685224"/>
                <a:gd name="connsiteX18" fmla="*/ 178504 w 754322"/>
                <a:gd name="connsiteY18" fmla="*/ 126680 h 685224"/>
                <a:gd name="connsiteX19" fmla="*/ 34549 w 754322"/>
                <a:gd name="connsiteY19" fmla="*/ 397315 h 685224"/>
                <a:gd name="connsiteX20" fmla="*/ 161229 w 754322"/>
                <a:gd name="connsiteY20" fmla="*/ 644917 h 685224"/>
                <a:gd name="connsiteX21" fmla="*/ 236086 w 754322"/>
                <a:gd name="connsiteY21" fmla="*/ 593093 h 685224"/>
                <a:gd name="connsiteX22" fmla="*/ 207295 w 754322"/>
                <a:gd name="connsiteY22" fmla="*/ 547028 h 685224"/>
                <a:gd name="connsiteX23" fmla="*/ 161229 w 754322"/>
                <a:gd name="connsiteY23" fmla="*/ 581577 h 685224"/>
                <a:gd name="connsiteX24" fmla="*/ 143955 w 754322"/>
                <a:gd name="connsiteY24" fmla="*/ 581577 h 685224"/>
                <a:gd name="connsiteX25" fmla="*/ 138196 w 754322"/>
                <a:gd name="connsiteY25" fmla="*/ 547028 h 685224"/>
                <a:gd name="connsiteX26" fmla="*/ 178504 w 754322"/>
                <a:gd name="connsiteY26" fmla="*/ 512479 h 685224"/>
                <a:gd name="connsiteX27" fmla="*/ 276393 w 754322"/>
                <a:gd name="connsiteY27" fmla="*/ 598851 h 685224"/>
                <a:gd name="connsiteX28" fmla="*/ 166987 w 754322"/>
                <a:gd name="connsiteY28" fmla="*/ 685224 h 685224"/>
                <a:gd name="connsiteX29" fmla="*/ 0 w 754322"/>
                <a:gd name="connsiteY29" fmla="*/ 431864 h 685224"/>
                <a:gd name="connsiteX30" fmla="*/ 460655 w 754322"/>
                <a:gd name="connsiteY30" fmla="*/ 0 h 685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54322" h="685224">
                  <a:moveTo>
                    <a:pt x="460655" y="0"/>
                  </a:moveTo>
                  <a:cubicBezTo>
                    <a:pt x="547028" y="0"/>
                    <a:pt x="673708" y="34549"/>
                    <a:pt x="754322" y="138196"/>
                  </a:cubicBezTo>
                  <a:cubicBezTo>
                    <a:pt x="737048" y="161229"/>
                    <a:pt x="708257" y="178504"/>
                    <a:pt x="685224" y="190020"/>
                  </a:cubicBezTo>
                  <a:cubicBezTo>
                    <a:pt x="610368" y="69098"/>
                    <a:pt x="512479" y="40307"/>
                    <a:pt x="414589" y="40307"/>
                  </a:cubicBezTo>
                  <a:cubicBezTo>
                    <a:pt x="287909" y="40307"/>
                    <a:pt x="161229" y="115164"/>
                    <a:pt x="161229" y="264877"/>
                  </a:cubicBezTo>
                  <a:cubicBezTo>
                    <a:pt x="161229" y="333975"/>
                    <a:pt x="195778" y="397315"/>
                    <a:pt x="276393" y="397315"/>
                  </a:cubicBezTo>
                  <a:cubicBezTo>
                    <a:pt x="328217" y="397315"/>
                    <a:pt x="385798" y="351249"/>
                    <a:pt x="385798" y="293668"/>
                  </a:cubicBezTo>
                  <a:cubicBezTo>
                    <a:pt x="385798" y="247602"/>
                    <a:pt x="345491" y="213053"/>
                    <a:pt x="310942" y="213053"/>
                  </a:cubicBezTo>
                  <a:cubicBezTo>
                    <a:pt x="293667" y="213053"/>
                    <a:pt x="253360" y="241844"/>
                    <a:pt x="253360" y="264877"/>
                  </a:cubicBezTo>
                  <a:lnTo>
                    <a:pt x="253360" y="287909"/>
                  </a:lnTo>
                  <a:cubicBezTo>
                    <a:pt x="259118" y="293668"/>
                    <a:pt x="253360" y="299426"/>
                    <a:pt x="264877" y="299426"/>
                  </a:cubicBezTo>
                  <a:cubicBezTo>
                    <a:pt x="282151" y="299426"/>
                    <a:pt x="305184" y="305184"/>
                    <a:pt x="305184" y="287909"/>
                  </a:cubicBezTo>
                  <a:cubicBezTo>
                    <a:pt x="305184" y="305184"/>
                    <a:pt x="282151" y="345491"/>
                    <a:pt x="264877" y="345491"/>
                  </a:cubicBezTo>
                  <a:cubicBezTo>
                    <a:pt x="224569" y="345491"/>
                    <a:pt x="224569" y="264877"/>
                    <a:pt x="224569" y="259118"/>
                  </a:cubicBezTo>
                  <a:cubicBezTo>
                    <a:pt x="224569" y="201537"/>
                    <a:pt x="253360" y="172746"/>
                    <a:pt x="310942" y="172746"/>
                  </a:cubicBezTo>
                  <a:cubicBezTo>
                    <a:pt x="380040" y="172746"/>
                    <a:pt x="420348" y="241844"/>
                    <a:pt x="420348" y="282151"/>
                  </a:cubicBezTo>
                  <a:cubicBezTo>
                    <a:pt x="420348" y="374282"/>
                    <a:pt x="333975" y="420348"/>
                    <a:pt x="264877" y="420348"/>
                  </a:cubicBezTo>
                  <a:cubicBezTo>
                    <a:pt x="166987" y="420348"/>
                    <a:pt x="149713" y="339733"/>
                    <a:pt x="149713" y="282151"/>
                  </a:cubicBezTo>
                  <a:cubicBezTo>
                    <a:pt x="149713" y="264877"/>
                    <a:pt x="166987" y="184262"/>
                    <a:pt x="178504" y="126680"/>
                  </a:cubicBezTo>
                  <a:cubicBezTo>
                    <a:pt x="57582" y="207295"/>
                    <a:pt x="34549" y="299426"/>
                    <a:pt x="34549" y="397315"/>
                  </a:cubicBezTo>
                  <a:cubicBezTo>
                    <a:pt x="34549" y="460655"/>
                    <a:pt x="51824" y="644917"/>
                    <a:pt x="161229" y="644917"/>
                  </a:cubicBezTo>
                  <a:cubicBezTo>
                    <a:pt x="195778" y="644917"/>
                    <a:pt x="236086" y="621884"/>
                    <a:pt x="236086" y="593093"/>
                  </a:cubicBezTo>
                  <a:cubicBezTo>
                    <a:pt x="236086" y="575819"/>
                    <a:pt x="218811" y="547028"/>
                    <a:pt x="207295" y="547028"/>
                  </a:cubicBezTo>
                  <a:cubicBezTo>
                    <a:pt x="190020" y="547028"/>
                    <a:pt x="178504" y="564302"/>
                    <a:pt x="161229" y="581577"/>
                  </a:cubicBezTo>
                  <a:lnTo>
                    <a:pt x="143955" y="581577"/>
                  </a:lnTo>
                  <a:cubicBezTo>
                    <a:pt x="143955" y="570060"/>
                    <a:pt x="138196" y="564302"/>
                    <a:pt x="138196" y="547028"/>
                  </a:cubicBezTo>
                  <a:cubicBezTo>
                    <a:pt x="138196" y="506720"/>
                    <a:pt x="166987" y="512479"/>
                    <a:pt x="178504" y="512479"/>
                  </a:cubicBezTo>
                  <a:cubicBezTo>
                    <a:pt x="230327" y="512479"/>
                    <a:pt x="276393" y="558544"/>
                    <a:pt x="276393" y="598851"/>
                  </a:cubicBezTo>
                  <a:cubicBezTo>
                    <a:pt x="276393" y="667950"/>
                    <a:pt x="201536" y="685224"/>
                    <a:pt x="166987" y="685224"/>
                  </a:cubicBezTo>
                  <a:cubicBezTo>
                    <a:pt x="23033" y="685224"/>
                    <a:pt x="0" y="506720"/>
                    <a:pt x="0" y="431864"/>
                  </a:cubicBezTo>
                  <a:cubicBezTo>
                    <a:pt x="0" y="184262"/>
                    <a:pt x="230327" y="0"/>
                    <a:pt x="460655" y="0"/>
                  </a:cubicBezTo>
                  <a:close/>
                </a:path>
              </a:pathLst>
            </a:custGeom>
            <a:gradFill>
              <a:gsLst>
                <a:gs pos="0">
                  <a:srgbClr val="BAD496">
                    <a:alpha val="64000"/>
                  </a:srgbClr>
                </a:gs>
                <a:gs pos="83000">
                  <a:srgbClr val="BAD496">
                    <a:alpha val="0"/>
                  </a:srgbClr>
                </a:gs>
              </a:gsLst>
              <a:lin ang="0" scaled="1"/>
            </a:gradFill>
            <a:ln w="575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rgbClr val="263238"/>
                </a:solidFill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555CA7E8-05A7-0134-DE2B-C0C2C31DE9DC}"/>
                </a:ext>
              </a:extLst>
            </p:cNvPr>
            <p:cNvSpPr txBox="1"/>
            <p:nvPr/>
          </p:nvSpPr>
          <p:spPr>
            <a:xfrm>
              <a:off x="3509765" y="2629654"/>
              <a:ext cx="225468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799B69"/>
                  </a:solidFill>
                  <a:latin typeface="阿里妈妈东方大楷" pitchFamily="2" charset="-122"/>
                  <a:ea typeface="阿里妈妈东方大楷" pitchFamily="2" charset="-122"/>
                </a:rPr>
                <a:t>添加标题文本</a:t>
              </a: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4B968E8C-2008-98E2-80EE-6F7F03B1C5CA}"/>
              </a:ext>
            </a:extLst>
          </p:cNvPr>
          <p:cNvSpPr txBox="1"/>
          <p:nvPr/>
        </p:nvSpPr>
        <p:spPr>
          <a:xfrm>
            <a:off x="892669" y="201106"/>
            <a:ext cx="8098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rgbClr val="799B69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3600" b="1" dirty="0">
              <a:solidFill>
                <a:srgbClr val="799B69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9" name="组合 28" descr="D:\51PPT模板网\51pptmoban.com\图片001.jpg">
            <a:extLst>
              <a:ext uri="{FF2B5EF4-FFF2-40B4-BE49-F238E27FC236}">
                <a16:creationId xmlns:a16="http://schemas.microsoft.com/office/drawing/2014/main" id="{0C54C795-FC4B-46AA-448F-1E6F5D33A643}"/>
              </a:ext>
            </a:extLst>
          </p:cNvPr>
          <p:cNvGrpSpPr/>
          <p:nvPr/>
        </p:nvGrpSpPr>
        <p:grpSpPr>
          <a:xfrm>
            <a:off x="4300584" y="2324222"/>
            <a:ext cx="3177680" cy="2895478"/>
            <a:chOff x="4900670" y="2642416"/>
            <a:chExt cx="1977507" cy="1801890"/>
          </a:xfrm>
        </p:grpSpPr>
        <p:grpSp>
          <p:nvGrpSpPr>
            <p:cNvPr id="30" name="组合 70">
              <a:extLst>
                <a:ext uri="{FF2B5EF4-FFF2-40B4-BE49-F238E27FC236}">
                  <a16:creationId xmlns:a16="http://schemas.microsoft.com/office/drawing/2014/main" id="{0781CAB5-35D3-0659-1490-F26EECD66558}"/>
                </a:ext>
              </a:extLst>
            </p:cNvPr>
            <p:cNvGrpSpPr/>
            <p:nvPr/>
          </p:nvGrpSpPr>
          <p:grpSpPr>
            <a:xfrm>
              <a:off x="5234047" y="2797821"/>
              <a:ext cx="1644130" cy="1646485"/>
              <a:chOff x="1903413" y="1601788"/>
              <a:chExt cx="1949450" cy="1951038"/>
            </a:xfrm>
          </p:grpSpPr>
          <p:sp>
            <p:nvSpPr>
              <p:cNvPr id="37" name="Oval 6">
                <a:extLst>
                  <a:ext uri="{FF2B5EF4-FFF2-40B4-BE49-F238E27FC236}">
                    <a16:creationId xmlns:a16="http://schemas.microsoft.com/office/drawing/2014/main" id="{7ADFBF17-D512-92D4-124B-CA883DEE61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1350" y="1611313"/>
                <a:ext cx="1931987" cy="19319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/>
              <a:lstStyle/>
              <a:p>
                <a:pPr defTabSz="1218804">
                  <a:defRPr/>
                </a:pPr>
                <a:endParaRPr lang="zh-CN" altLang="en-US" sz="2399" kern="0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Oval 7">
                <a:extLst>
                  <a:ext uri="{FF2B5EF4-FFF2-40B4-BE49-F238E27FC236}">
                    <a16:creationId xmlns:a16="http://schemas.microsoft.com/office/drawing/2014/main" id="{EF50C2B8-653F-8ED8-491E-7024F2996E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0500" y="2430463"/>
                <a:ext cx="295275" cy="295275"/>
              </a:xfrm>
              <a:prstGeom prst="ellipse">
                <a:avLst/>
              </a:prstGeom>
              <a:solidFill>
                <a:srgbClr val="263238"/>
              </a:solidFill>
              <a:ln w="12700" cap="flat">
                <a:solidFill>
                  <a:schemeClr val="bg1"/>
                </a:solidFill>
                <a:prstDash val="solid"/>
                <a:miter/>
              </a:ln>
              <a:effectLst>
                <a:outerShdw dist="63500" dir="5400000" algn="t" rotWithShape="0">
                  <a:srgbClr val="799B69">
                    <a:alpha val="4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32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39" name="Freeform 8">
                <a:extLst>
                  <a:ext uri="{FF2B5EF4-FFF2-40B4-BE49-F238E27FC236}">
                    <a16:creationId xmlns:a16="http://schemas.microsoft.com/office/drawing/2014/main" id="{CF0FE61A-25F5-E90B-BB9F-A65B9613265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03413" y="1601788"/>
                <a:ext cx="1949450" cy="1951038"/>
              </a:xfrm>
              <a:custGeom>
                <a:avLst/>
                <a:gdLst>
                  <a:gd name="T0" fmla="*/ 660 w 1320"/>
                  <a:gd name="T1" fmla="*/ 0 h 1320"/>
                  <a:gd name="T2" fmla="*/ 0 w 1320"/>
                  <a:gd name="T3" fmla="*/ 660 h 1320"/>
                  <a:gd name="T4" fmla="*/ 660 w 1320"/>
                  <a:gd name="T5" fmla="*/ 1320 h 1320"/>
                  <a:gd name="T6" fmla="*/ 1320 w 1320"/>
                  <a:gd name="T7" fmla="*/ 660 h 1320"/>
                  <a:gd name="T8" fmla="*/ 660 w 1320"/>
                  <a:gd name="T9" fmla="*/ 0 h 1320"/>
                  <a:gd name="T10" fmla="*/ 660 w 1320"/>
                  <a:gd name="T11" fmla="*/ 1224 h 1320"/>
                  <a:gd name="T12" fmla="*/ 96 w 1320"/>
                  <a:gd name="T13" fmla="*/ 660 h 1320"/>
                  <a:gd name="T14" fmla="*/ 660 w 1320"/>
                  <a:gd name="T15" fmla="*/ 96 h 1320"/>
                  <a:gd name="T16" fmla="*/ 1224 w 1320"/>
                  <a:gd name="T17" fmla="*/ 660 h 1320"/>
                  <a:gd name="T18" fmla="*/ 660 w 1320"/>
                  <a:gd name="T19" fmla="*/ 1224 h 1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20" h="1320">
                    <a:moveTo>
                      <a:pt x="660" y="0"/>
                    </a:moveTo>
                    <a:cubicBezTo>
                      <a:pt x="295" y="0"/>
                      <a:pt x="0" y="296"/>
                      <a:pt x="0" y="660"/>
                    </a:cubicBezTo>
                    <a:cubicBezTo>
                      <a:pt x="0" y="1025"/>
                      <a:pt x="295" y="1320"/>
                      <a:pt x="660" y="1320"/>
                    </a:cubicBezTo>
                    <a:cubicBezTo>
                      <a:pt x="1025" y="1320"/>
                      <a:pt x="1320" y="1025"/>
                      <a:pt x="1320" y="660"/>
                    </a:cubicBezTo>
                    <a:cubicBezTo>
                      <a:pt x="1320" y="296"/>
                      <a:pt x="1025" y="0"/>
                      <a:pt x="660" y="0"/>
                    </a:cubicBezTo>
                    <a:close/>
                    <a:moveTo>
                      <a:pt x="660" y="1224"/>
                    </a:moveTo>
                    <a:cubicBezTo>
                      <a:pt x="349" y="1224"/>
                      <a:pt x="96" y="972"/>
                      <a:pt x="96" y="660"/>
                    </a:cubicBezTo>
                    <a:cubicBezTo>
                      <a:pt x="96" y="349"/>
                      <a:pt x="349" y="96"/>
                      <a:pt x="660" y="96"/>
                    </a:cubicBezTo>
                    <a:cubicBezTo>
                      <a:pt x="971" y="96"/>
                      <a:pt x="1224" y="349"/>
                      <a:pt x="1224" y="660"/>
                    </a:cubicBezTo>
                    <a:cubicBezTo>
                      <a:pt x="1224" y="972"/>
                      <a:pt x="971" y="1224"/>
                      <a:pt x="660" y="1224"/>
                    </a:cubicBezTo>
                    <a:close/>
                  </a:path>
                </a:pathLst>
              </a:custGeom>
              <a:solidFill>
                <a:srgbClr val="E0E0E0"/>
              </a:solidFill>
              <a:ln w="12700" cap="flat">
                <a:solidFill>
                  <a:schemeClr val="bg1"/>
                </a:solidFill>
                <a:prstDash val="solid"/>
                <a:miter/>
              </a:ln>
              <a:effectLst>
                <a:outerShdw dist="63500" dir="5400000" algn="t" rotWithShape="0">
                  <a:srgbClr val="799B69">
                    <a:alpha val="4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32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40" name="Freeform 9">
                <a:extLst>
                  <a:ext uri="{FF2B5EF4-FFF2-40B4-BE49-F238E27FC236}">
                    <a16:creationId xmlns:a16="http://schemas.microsoft.com/office/drawing/2014/main" id="{9A1BAC88-4EB7-597D-F5EE-498075E8A3A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81225" y="1882776"/>
                <a:ext cx="1392237" cy="1390650"/>
              </a:xfrm>
              <a:custGeom>
                <a:avLst/>
                <a:gdLst>
                  <a:gd name="T0" fmla="*/ 471 w 942"/>
                  <a:gd name="T1" fmla="*/ 0 h 941"/>
                  <a:gd name="T2" fmla="*/ 0 w 942"/>
                  <a:gd name="T3" fmla="*/ 470 h 941"/>
                  <a:gd name="T4" fmla="*/ 471 w 942"/>
                  <a:gd name="T5" fmla="*/ 941 h 941"/>
                  <a:gd name="T6" fmla="*/ 942 w 942"/>
                  <a:gd name="T7" fmla="*/ 470 h 941"/>
                  <a:gd name="T8" fmla="*/ 471 w 942"/>
                  <a:gd name="T9" fmla="*/ 0 h 941"/>
                  <a:gd name="T10" fmla="*/ 471 w 942"/>
                  <a:gd name="T11" fmla="*/ 854 h 941"/>
                  <a:gd name="T12" fmla="*/ 87 w 942"/>
                  <a:gd name="T13" fmla="*/ 470 h 941"/>
                  <a:gd name="T14" fmla="*/ 471 w 942"/>
                  <a:gd name="T15" fmla="*/ 86 h 941"/>
                  <a:gd name="T16" fmla="*/ 855 w 942"/>
                  <a:gd name="T17" fmla="*/ 470 h 941"/>
                  <a:gd name="T18" fmla="*/ 471 w 942"/>
                  <a:gd name="T19" fmla="*/ 854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42" h="941">
                    <a:moveTo>
                      <a:pt x="471" y="0"/>
                    </a:moveTo>
                    <a:cubicBezTo>
                      <a:pt x="211" y="0"/>
                      <a:pt x="0" y="210"/>
                      <a:pt x="0" y="470"/>
                    </a:cubicBezTo>
                    <a:cubicBezTo>
                      <a:pt x="0" y="730"/>
                      <a:pt x="211" y="941"/>
                      <a:pt x="471" y="941"/>
                    </a:cubicBezTo>
                    <a:cubicBezTo>
                      <a:pt x="731" y="941"/>
                      <a:pt x="942" y="730"/>
                      <a:pt x="942" y="470"/>
                    </a:cubicBezTo>
                    <a:cubicBezTo>
                      <a:pt x="942" y="210"/>
                      <a:pt x="731" y="0"/>
                      <a:pt x="471" y="0"/>
                    </a:cubicBezTo>
                    <a:close/>
                    <a:moveTo>
                      <a:pt x="471" y="854"/>
                    </a:moveTo>
                    <a:cubicBezTo>
                      <a:pt x="259" y="854"/>
                      <a:pt x="87" y="682"/>
                      <a:pt x="87" y="470"/>
                    </a:cubicBezTo>
                    <a:cubicBezTo>
                      <a:pt x="87" y="258"/>
                      <a:pt x="259" y="86"/>
                      <a:pt x="471" y="86"/>
                    </a:cubicBezTo>
                    <a:cubicBezTo>
                      <a:pt x="683" y="86"/>
                      <a:pt x="855" y="258"/>
                      <a:pt x="855" y="470"/>
                    </a:cubicBezTo>
                    <a:cubicBezTo>
                      <a:pt x="855" y="682"/>
                      <a:pt x="683" y="854"/>
                      <a:pt x="471" y="854"/>
                    </a:cubicBezTo>
                    <a:close/>
                  </a:path>
                </a:pathLst>
              </a:custGeom>
              <a:solidFill>
                <a:srgbClr val="BAD496"/>
              </a:solidFill>
              <a:ln w="12700" cap="flat">
                <a:solidFill>
                  <a:schemeClr val="bg1"/>
                </a:solidFill>
                <a:prstDash val="solid"/>
                <a:miter/>
              </a:ln>
              <a:effectLst>
                <a:outerShdw dist="63500" dir="5400000" algn="t" rotWithShape="0">
                  <a:srgbClr val="799B69">
                    <a:alpha val="4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32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41" name="Freeform 10">
                <a:extLst>
                  <a:ext uri="{FF2B5EF4-FFF2-40B4-BE49-F238E27FC236}">
                    <a16:creationId xmlns:a16="http://schemas.microsoft.com/office/drawing/2014/main" id="{8F19DDF4-2B98-FBA3-84A3-C7A8CE2D8FB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68563" y="2168526"/>
                <a:ext cx="819150" cy="819150"/>
              </a:xfrm>
              <a:custGeom>
                <a:avLst/>
                <a:gdLst>
                  <a:gd name="T0" fmla="*/ 277 w 554"/>
                  <a:gd name="T1" fmla="*/ 0 h 555"/>
                  <a:gd name="T2" fmla="*/ 0 w 554"/>
                  <a:gd name="T3" fmla="*/ 277 h 555"/>
                  <a:gd name="T4" fmla="*/ 277 w 554"/>
                  <a:gd name="T5" fmla="*/ 555 h 555"/>
                  <a:gd name="T6" fmla="*/ 554 w 554"/>
                  <a:gd name="T7" fmla="*/ 277 h 555"/>
                  <a:gd name="T8" fmla="*/ 277 w 554"/>
                  <a:gd name="T9" fmla="*/ 0 h 555"/>
                  <a:gd name="T10" fmla="*/ 277 w 554"/>
                  <a:gd name="T11" fmla="*/ 464 h 555"/>
                  <a:gd name="T12" fmla="*/ 90 w 554"/>
                  <a:gd name="T13" fmla="*/ 277 h 555"/>
                  <a:gd name="T14" fmla="*/ 277 w 554"/>
                  <a:gd name="T15" fmla="*/ 91 h 555"/>
                  <a:gd name="T16" fmla="*/ 464 w 554"/>
                  <a:gd name="T17" fmla="*/ 277 h 555"/>
                  <a:gd name="T18" fmla="*/ 277 w 554"/>
                  <a:gd name="T19" fmla="*/ 464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4" h="555">
                    <a:moveTo>
                      <a:pt x="277" y="0"/>
                    </a:moveTo>
                    <a:cubicBezTo>
                      <a:pt x="124" y="0"/>
                      <a:pt x="0" y="124"/>
                      <a:pt x="0" y="277"/>
                    </a:cubicBezTo>
                    <a:cubicBezTo>
                      <a:pt x="0" y="430"/>
                      <a:pt x="124" y="555"/>
                      <a:pt x="277" y="555"/>
                    </a:cubicBezTo>
                    <a:cubicBezTo>
                      <a:pt x="430" y="555"/>
                      <a:pt x="554" y="430"/>
                      <a:pt x="554" y="277"/>
                    </a:cubicBezTo>
                    <a:cubicBezTo>
                      <a:pt x="554" y="124"/>
                      <a:pt x="430" y="0"/>
                      <a:pt x="277" y="0"/>
                    </a:cubicBezTo>
                    <a:close/>
                    <a:moveTo>
                      <a:pt x="277" y="464"/>
                    </a:moveTo>
                    <a:cubicBezTo>
                      <a:pt x="174" y="464"/>
                      <a:pt x="90" y="380"/>
                      <a:pt x="90" y="277"/>
                    </a:cubicBezTo>
                    <a:cubicBezTo>
                      <a:pt x="90" y="174"/>
                      <a:pt x="174" y="91"/>
                      <a:pt x="277" y="91"/>
                    </a:cubicBezTo>
                    <a:cubicBezTo>
                      <a:pt x="380" y="91"/>
                      <a:pt x="464" y="174"/>
                      <a:pt x="464" y="277"/>
                    </a:cubicBezTo>
                    <a:cubicBezTo>
                      <a:pt x="464" y="380"/>
                      <a:pt x="380" y="464"/>
                      <a:pt x="277" y="464"/>
                    </a:cubicBezTo>
                    <a:close/>
                  </a:path>
                </a:pathLst>
              </a:custGeom>
              <a:solidFill>
                <a:srgbClr val="799B69"/>
              </a:solidFill>
              <a:ln w="12700" cap="flat">
                <a:solidFill>
                  <a:schemeClr val="bg1"/>
                </a:solidFill>
                <a:prstDash val="solid"/>
                <a:miter/>
              </a:ln>
              <a:effectLst>
                <a:outerShdw dist="63500" dir="5400000" algn="t" rotWithShape="0">
                  <a:srgbClr val="799B69">
                    <a:alpha val="4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32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31" name="组合 76">
              <a:extLst>
                <a:ext uri="{FF2B5EF4-FFF2-40B4-BE49-F238E27FC236}">
                  <a16:creationId xmlns:a16="http://schemas.microsoft.com/office/drawing/2014/main" id="{EAB51650-D49B-7AD1-267D-05F3446BF281}"/>
                </a:ext>
              </a:extLst>
            </p:cNvPr>
            <p:cNvGrpSpPr/>
            <p:nvPr/>
          </p:nvGrpSpPr>
          <p:grpSpPr>
            <a:xfrm>
              <a:off x="4900670" y="2642416"/>
              <a:ext cx="1158120" cy="979316"/>
              <a:chOff x="1508126" y="1417638"/>
              <a:chExt cx="1373187" cy="1160463"/>
            </a:xfrm>
          </p:grpSpPr>
          <p:sp>
            <p:nvSpPr>
              <p:cNvPr id="32" name="Freeform 11">
                <a:extLst>
                  <a:ext uri="{FF2B5EF4-FFF2-40B4-BE49-F238E27FC236}">
                    <a16:creationId xmlns:a16="http://schemas.microsoft.com/office/drawing/2014/main" id="{9404AAA6-A524-6C88-F00D-03A49533CC3E}"/>
                  </a:ext>
                </a:extLst>
              </p:cNvPr>
              <p:cNvSpPr/>
              <p:nvPr/>
            </p:nvSpPr>
            <p:spPr bwMode="auto">
              <a:xfrm>
                <a:off x="1508126" y="1636713"/>
                <a:ext cx="444500" cy="239713"/>
              </a:xfrm>
              <a:custGeom>
                <a:avLst/>
                <a:gdLst>
                  <a:gd name="T0" fmla="*/ 280 w 280"/>
                  <a:gd name="T1" fmla="*/ 117 h 151"/>
                  <a:gd name="T2" fmla="*/ 146 w 280"/>
                  <a:gd name="T3" fmla="*/ 151 h 151"/>
                  <a:gd name="T4" fmla="*/ 0 w 280"/>
                  <a:gd name="T5" fmla="*/ 33 h 151"/>
                  <a:gd name="T6" fmla="*/ 134 w 280"/>
                  <a:gd name="T7" fmla="*/ 0 h 151"/>
                  <a:gd name="T8" fmla="*/ 280 w 280"/>
                  <a:gd name="T9" fmla="*/ 11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0" h="151">
                    <a:moveTo>
                      <a:pt x="280" y="117"/>
                    </a:moveTo>
                    <a:lnTo>
                      <a:pt x="146" y="151"/>
                    </a:lnTo>
                    <a:lnTo>
                      <a:pt x="0" y="33"/>
                    </a:lnTo>
                    <a:lnTo>
                      <a:pt x="134" y="0"/>
                    </a:lnTo>
                    <a:lnTo>
                      <a:pt x="280" y="11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pPr defTabSz="1218804">
                  <a:defRPr/>
                </a:pPr>
                <a:endParaRPr lang="zh-CN" altLang="en-US" sz="2399" kern="0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Freeform 12">
                <a:extLst>
                  <a:ext uri="{FF2B5EF4-FFF2-40B4-BE49-F238E27FC236}">
                    <a16:creationId xmlns:a16="http://schemas.microsoft.com/office/drawing/2014/main" id="{8417817A-9014-E267-C5C7-0A5314D23DAF}"/>
                  </a:ext>
                </a:extLst>
              </p:cNvPr>
              <p:cNvSpPr/>
              <p:nvPr/>
            </p:nvSpPr>
            <p:spPr bwMode="auto">
              <a:xfrm>
                <a:off x="1720850" y="1417638"/>
                <a:ext cx="238125" cy="404813"/>
              </a:xfrm>
              <a:custGeom>
                <a:avLst/>
                <a:gdLst>
                  <a:gd name="T0" fmla="*/ 146 w 150"/>
                  <a:gd name="T1" fmla="*/ 255 h 255"/>
                  <a:gd name="T2" fmla="*/ 150 w 150"/>
                  <a:gd name="T3" fmla="*/ 117 h 255"/>
                  <a:gd name="T4" fmla="*/ 4 w 150"/>
                  <a:gd name="T5" fmla="*/ 0 h 255"/>
                  <a:gd name="T6" fmla="*/ 0 w 150"/>
                  <a:gd name="T7" fmla="*/ 138 h 255"/>
                  <a:gd name="T8" fmla="*/ 146 w 150"/>
                  <a:gd name="T9" fmla="*/ 25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" h="255">
                    <a:moveTo>
                      <a:pt x="146" y="255"/>
                    </a:moveTo>
                    <a:lnTo>
                      <a:pt x="150" y="117"/>
                    </a:lnTo>
                    <a:lnTo>
                      <a:pt x="4" y="0"/>
                    </a:lnTo>
                    <a:lnTo>
                      <a:pt x="0" y="138"/>
                    </a:lnTo>
                    <a:lnTo>
                      <a:pt x="146" y="255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pPr defTabSz="1218804">
                  <a:defRPr/>
                </a:pPr>
                <a:endParaRPr lang="zh-CN" altLang="en-US" sz="2399" kern="0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Freeform 13">
                <a:extLst>
                  <a:ext uri="{FF2B5EF4-FFF2-40B4-BE49-F238E27FC236}">
                    <a16:creationId xmlns:a16="http://schemas.microsoft.com/office/drawing/2014/main" id="{9284455E-BC70-28AA-3A38-930A9F47B781}"/>
                  </a:ext>
                </a:extLst>
              </p:cNvPr>
              <p:cNvSpPr/>
              <p:nvPr/>
            </p:nvSpPr>
            <p:spPr bwMode="auto">
              <a:xfrm>
                <a:off x="1660525" y="1577976"/>
                <a:ext cx="1174750" cy="965200"/>
              </a:xfrm>
              <a:custGeom>
                <a:avLst/>
                <a:gdLst>
                  <a:gd name="T0" fmla="*/ 772 w 795"/>
                  <a:gd name="T1" fmla="*/ 654 h 654"/>
                  <a:gd name="T2" fmla="*/ 759 w 795"/>
                  <a:gd name="T3" fmla="*/ 649 h 654"/>
                  <a:gd name="T4" fmla="*/ 10 w 795"/>
                  <a:gd name="T5" fmla="*/ 39 h 654"/>
                  <a:gd name="T6" fmla="*/ 7 w 795"/>
                  <a:gd name="T7" fmla="*/ 10 h 654"/>
                  <a:gd name="T8" fmla="*/ 36 w 795"/>
                  <a:gd name="T9" fmla="*/ 8 h 654"/>
                  <a:gd name="T10" fmla="*/ 785 w 795"/>
                  <a:gd name="T11" fmla="*/ 618 h 654"/>
                  <a:gd name="T12" fmla="*/ 788 w 795"/>
                  <a:gd name="T13" fmla="*/ 646 h 654"/>
                  <a:gd name="T14" fmla="*/ 772 w 795"/>
                  <a:gd name="T15" fmla="*/ 654 h 6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5" h="654">
                    <a:moveTo>
                      <a:pt x="772" y="654"/>
                    </a:moveTo>
                    <a:cubicBezTo>
                      <a:pt x="768" y="654"/>
                      <a:pt x="763" y="652"/>
                      <a:pt x="759" y="64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" y="32"/>
                      <a:pt x="0" y="19"/>
                      <a:pt x="7" y="10"/>
                    </a:cubicBezTo>
                    <a:cubicBezTo>
                      <a:pt x="14" y="2"/>
                      <a:pt x="27" y="0"/>
                      <a:pt x="36" y="8"/>
                    </a:cubicBezTo>
                    <a:cubicBezTo>
                      <a:pt x="785" y="618"/>
                      <a:pt x="785" y="618"/>
                      <a:pt x="785" y="618"/>
                    </a:cubicBezTo>
                    <a:cubicBezTo>
                      <a:pt x="794" y="625"/>
                      <a:pt x="795" y="638"/>
                      <a:pt x="788" y="646"/>
                    </a:cubicBezTo>
                    <a:cubicBezTo>
                      <a:pt x="784" y="651"/>
                      <a:pt x="778" y="654"/>
                      <a:pt x="772" y="654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pPr defTabSz="1218804">
                  <a:defRPr/>
                </a:pPr>
                <a:endParaRPr lang="zh-CN" altLang="en-US" sz="2399" kern="0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Freeform 14">
                <a:extLst>
                  <a:ext uri="{FF2B5EF4-FFF2-40B4-BE49-F238E27FC236}">
                    <a16:creationId xmlns:a16="http://schemas.microsoft.com/office/drawing/2014/main" id="{5FD63E83-BE16-9EE9-DB43-BEA28EF0F008}"/>
                  </a:ext>
                </a:extLst>
              </p:cNvPr>
              <p:cNvSpPr/>
              <p:nvPr/>
            </p:nvSpPr>
            <p:spPr bwMode="auto">
              <a:xfrm>
                <a:off x="2600325" y="2459038"/>
                <a:ext cx="280987" cy="119063"/>
              </a:xfrm>
              <a:custGeom>
                <a:avLst/>
                <a:gdLst>
                  <a:gd name="T0" fmla="*/ 0 w 177"/>
                  <a:gd name="T1" fmla="*/ 12 h 75"/>
                  <a:gd name="T2" fmla="*/ 177 w 177"/>
                  <a:gd name="T3" fmla="*/ 75 h 75"/>
                  <a:gd name="T4" fmla="*/ 85 w 177"/>
                  <a:gd name="T5" fmla="*/ 0 h 75"/>
                  <a:gd name="T6" fmla="*/ 0 w 177"/>
                  <a:gd name="T7" fmla="*/ 12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7" h="75">
                    <a:moveTo>
                      <a:pt x="0" y="12"/>
                    </a:moveTo>
                    <a:lnTo>
                      <a:pt x="177" y="75"/>
                    </a:lnTo>
                    <a:lnTo>
                      <a:pt x="85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pPr defTabSz="1218804">
                  <a:defRPr/>
                </a:pPr>
                <a:endParaRPr lang="zh-CN" altLang="en-US" sz="2399" kern="0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Freeform 15">
                <a:extLst>
                  <a:ext uri="{FF2B5EF4-FFF2-40B4-BE49-F238E27FC236}">
                    <a16:creationId xmlns:a16="http://schemas.microsoft.com/office/drawing/2014/main" id="{4A7841F6-756F-E4E3-0CFB-C105A6063D3B}"/>
                  </a:ext>
                </a:extLst>
              </p:cNvPr>
              <p:cNvSpPr/>
              <p:nvPr/>
            </p:nvSpPr>
            <p:spPr bwMode="auto">
              <a:xfrm>
                <a:off x="2725738" y="2324101"/>
                <a:ext cx="155575" cy="254000"/>
              </a:xfrm>
              <a:custGeom>
                <a:avLst/>
                <a:gdLst>
                  <a:gd name="T0" fmla="*/ 6 w 98"/>
                  <a:gd name="T1" fmla="*/ 85 h 160"/>
                  <a:gd name="T2" fmla="*/ 98 w 98"/>
                  <a:gd name="T3" fmla="*/ 160 h 160"/>
                  <a:gd name="T4" fmla="*/ 0 w 98"/>
                  <a:gd name="T5" fmla="*/ 0 h 160"/>
                  <a:gd name="T6" fmla="*/ 6 w 98"/>
                  <a:gd name="T7" fmla="*/ 85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8" h="160">
                    <a:moveTo>
                      <a:pt x="6" y="85"/>
                    </a:moveTo>
                    <a:lnTo>
                      <a:pt x="98" y="160"/>
                    </a:lnTo>
                    <a:lnTo>
                      <a:pt x="0" y="0"/>
                    </a:lnTo>
                    <a:lnTo>
                      <a:pt x="6" y="85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pPr defTabSz="1218804">
                  <a:defRPr/>
                </a:pPr>
                <a:endParaRPr lang="zh-CN" altLang="en-US" sz="2399" kern="0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26729C14-CDC8-CFF9-6F60-659C2D907308}"/>
              </a:ext>
            </a:extLst>
          </p:cNvPr>
          <p:cNvGrpSpPr/>
          <p:nvPr/>
        </p:nvGrpSpPr>
        <p:grpSpPr>
          <a:xfrm>
            <a:off x="3603119" y="2413676"/>
            <a:ext cx="842260" cy="842777"/>
            <a:chOff x="3603119" y="2185076"/>
            <a:chExt cx="842260" cy="842777"/>
          </a:xfrm>
        </p:grpSpPr>
        <p:sp>
          <p:nvSpPr>
            <p:cNvPr id="43" name="菱形 42">
              <a:extLst>
                <a:ext uri="{FF2B5EF4-FFF2-40B4-BE49-F238E27FC236}">
                  <a16:creationId xmlns:a16="http://schemas.microsoft.com/office/drawing/2014/main" id="{0A8BEAD6-C4DF-2BF0-A02F-7C9E1524F888}"/>
                </a:ext>
              </a:extLst>
            </p:cNvPr>
            <p:cNvSpPr/>
            <p:nvPr/>
          </p:nvSpPr>
          <p:spPr>
            <a:xfrm>
              <a:off x="3603119" y="2185076"/>
              <a:ext cx="842260" cy="842777"/>
            </a:xfrm>
            <a:prstGeom prst="diamond">
              <a:avLst/>
            </a:prstGeom>
            <a:solidFill>
              <a:srgbClr val="799B69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F4DAED51-55E4-B40B-0C43-5B04AD3B4373}"/>
                </a:ext>
              </a:extLst>
            </p:cNvPr>
            <p:cNvSpPr txBox="1"/>
            <p:nvPr/>
          </p:nvSpPr>
          <p:spPr>
            <a:xfrm>
              <a:off x="3741589" y="2421798"/>
              <a:ext cx="55039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88F19A78-C55A-31AE-02CA-053DC47AA4E6}"/>
              </a:ext>
            </a:extLst>
          </p:cNvPr>
          <p:cNvGrpSpPr/>
          <p:nvPr/>
        </p:nvGrpSpPr>
        <p:grpSpPr>
          <a:xfrm>
            <a:off x="7727476" y="2413676"/>
            <a:ext cx="842260" cy="842777"/>
            <a:chOff x="3603119" y="2185076"/>
            <a:chExt cx="842260" cy="842777"/>
          </a:xfrm>
        </p:grpSpPr>
        <p:sp>
          <p:nvSpPr>
            <p:cNvPr id="46" name="菱形 45">
              <a:extLst>
                <a:ext uri="{FF2B5EF4-FFF2-40B4-BE49-F238E27FC236}">
                  <a16:creationId xmlns:a16="http://schemas.microsoft.com/office/drawing/2014/main" id="{06D33EA7-0DBC-28FA-2AF9-E28A789C19F1}"/>
                </a:ext>
              </a:extLst>
            </p:cNvPr>
            <p:cNvSpPr/>
            <p:nvPr/>
          </p:nvSpPr>
          <p:spPr>
            <a:xfrm>
              <a:off x="3603119" y="2185076"/>
              <a:ext cx="842260" cy="842777"/>
            </a:xfrm>
            <a:prstGeom prst="diamond">
              <a:avLst/>
            </a:prstGeom>
            <a:solidFill>
              <a:srgbClr val="BAD496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E2CB9794-FFD7-72ED-BC19-C79FF4F05E13}"/>
                </a:ext>
              </a:extLst>
            </p:cNvPr>
            <p:cNvSpPr txBox="1"/>
            <p:nvPr/>
          </p:nvSpPr>
          <p:spPr>
            <a:xfrm>
              <a:off x="3741589" y="2421798"/>
              <a:ext cx="55039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89B9F22C-D061-6949-92D8-9E33977422D8}"/>
              </a:ext>
            </a:extLst>
          </p:cNvPr>
          <p:cNvGrpSpPr/>
          <p:nvPr/>
        </p:nvGrpSpPr>
        <p:grpSpPr>
          <a:xfrm>
            <a:off x="3603119" y="4223402"/>
            <a:ext cx="842260" cy="842777"/>
            <a:chOff x="3603119" y="2185076"/>
            <a:chExt cx="842260" cy="842777"/>
          </a:xfrm>
        </p:grpSpPr>
        <p:sp>
          <p:nvSpPr>
            <p:cNvPr id="49" name="菱形 48">
              <a:extLst>
                <a:ext uri="{FF2B5EF4-FFF2-40B4-BE49-F238E27FC236}">
                  <a16:creationId xmlns:a16="http://schemas.microsoft.com/office/drawing/2014/main" id="{C09EC033-A06D-C643-DE11-0318E8272FF7}"/>
                </a:ext>
              </a:extLst>
            </p:cNvPr>
            <p:cNvSpPr/>
            <p:nvPr/>
          </p:nvSpPr>
          <p:spPr>
            <a:xfrm>
              <a:off x="3603119" y="2185076"/>
              <a:ext cx="842260" cy="842777"/>
            </a:xfrm>
            <a:prstGeom prst="diamond">
              <a:avLst/>
            </a:prstGeom>
            <a:solidFill>
              <a:schemeClr val="bg1"/>
            </a:solidFill>
            <a:ln w="12700" cap="flat">
              <a:solidFill>
                <a:srgbClr val="82A37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b="1" dirty="0">
                <a:solidFill>
                  <a:srgbClr val="263238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501C79AE-65D1-2064-555B-5BC1D732C03B}"/>
                </a:ext>
              </a:extLst>
            </p:cNvPr>
            <p:cNvSpPr txBox="1"/>
            <p:nvPr/>
          </p:nvSpPr>
          <p:spPr>
            <a:xfrm>
              <a:off x="3741589" y="2421798"/>
              <a:ext cx="55039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263238"/>
                  </a:solidFill>
                  <a:cs typeface="+mn-ea"/>
                  <a:sym typeface="+mn-lt"/>
                </a:rPr>
                <a:t>03</a:t>
              </a:r>
              <a:endParaRPr lang="zh-CN" altLang="en-US" b="1" dirty="0">
                <a:solidFill>
                  <a:srgbClr val="263238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5E111E2D-F29F-1A62-7D03-6472FCB71D58}"/>
              </a:ext>
            </a:extLst>
          </p:cNvPr>
          <p:cNvGrpSpPr/>
          <p:nvPr/>
        </p:nvGrpSpPr>
        <p:grpSpPr>
          <a:xfrm>
            <a:off x="7727476" y="4223402"/>
            <a:ext cx="842260" cy="842777"/>
            <a:chOff x="3603119" y="2185076"/>
            <a:chExt cx="842260" cy="842777"/>
          </a:xfrm>
        </p:grpSpPr>
        <p:sp>
          <p:nvSpPr>
            <p:cNvPr id="52" name="菱形 51">
              <a:extLst>
                <a:ext uri="{FF2B5EF4-FFF2-40B4-BE49-F238E27FC236}">
                  <a16:creationId xmlns:a16="http://schemas.microsoft.com/office/drawing/2014/main" id="{7C0019D5-C074-49D3-522E-FC7639C5A9C8}"/>
                </a:ext>
              </a:extLst>
            </p:cNvPr>
            <p:cNvSpPr/>
            <p:nvPr/>
          </p:nvSpPr>
          <p:spPr>
            <a:xfrm>
              <a:off x="3603119" y="2185076"/>
              <a:ext cx="842260" cy="842777"/>
            </a:xfrm>
            <a:prstGeom prst="diamond">
              <a:avLst/>
            </a:prstGeom>
            <a:solidFill>
              <a:srgbClr val="E0E0E0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0EF175F8-52D2-1FAB-E8BA-571FEE3D832A}"/>
                </a:ext>
              </a:extLst>
            </p:cNvPr>
            <p:cNvSpPr txBox="1"/>
            <p:nvPr/>
          </p:nvSpPr>
          <p:spPr>
            <a:xfrm>
              <a:off x="3741589" y="2421798"/>
              <a:ext cx="55039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263238"/>
                  </a:solidFill>
                  <a:cs typeface="+mn-ea"/>
                  <a:sym typeface="+mn-lt"/>
                </a:rPr>
                <a:t>04</a:t>
              </a:r>
              <a:endParaRPr lang="zh-CN" altLang="en-US" b="1" dirty="0">
                <a:solidFill>
                  <a:srgbClr val="263238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843502BC-8F05-CC4B-5928-FAFBB1E1DD4C}"/>
              </a:ext>
            </a:extLst>
          </p:cNvPr>
          <p:cNvGrpSpPr/>
          <p:nvPr/>
        </p:nvGrpSpPr>
        <p:grpSpPr>
          <a:xfrm>
            <a:off x="8650728" y="2433082"/>
            <a:ext cx="2859096" cy="791122"/>
            <a:chOff x="-94764" y="1931934"/>
            <a:chExt cx="2859096" cy="791122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07FAFAFB-10AC-2C2D-D534-5A6CAF8B0C6A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7EDD0F22-ABA4-2916-56E3-41898EA17576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6EBC7D7F-830F-849B-33D2-0F0DC095F4CB}"/>
              </a:ext>
            </a:extLst>
          </p:cNvPr>
          <p:cNvGrpSpPr/>
          <p:nvPr/>
        </p:nvGrpSpPr>
        <p:grpSpPr>
          <a:xfrm>
            <a:off x="672183" y="2433082"/>
            <a:ext cx="2874408" cy="791122"/>
            <a:chOff x="-94764" y="1931934"/>
            <a:chExt cx="2874408" cy="791122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310D5A88-8F3A-253B-6A3D-194F8143437E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93D46FEE-55DF-C94A-02BD-975600AC2F53}"/>
                </a:ext>
              </a:extLst>
            </p:cNvPr>
            <p:cNvSpPr txBox="1"/>
            <p:nvPr/>
          </p:nvSpPr>
          <p:spPr>
            <a:xfrm>
              <a:off x="544077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FB2397EF-2ED5-3E52-3475-6FD4F18D7D3F}"/>
              </a:ext>
            </a:extLst>
          </p:cNvPr>
          <p:cNvGrpSpPr/>
          <p:nvPr/>
        </p:nvGrpSpPr>
        <p:grpSpPr>
          <a:xfrm>
            <a:off x="8650728" y="4235358"/>
            <a:ext cx="2859096" cy="791122"/>
            <a:chOff x="-94764" y="1931934"/>
            <a:chExt cx="2859096" cy="791122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9F78B79C-E184-4279-971E-F2FD1D8B008D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551ADD78-DBA9-D820-1567-8389CE012B5B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0F18C07C-45D6-751C-7730-16B5E1FF2833}"/>
              </a:ext>
            </a:extLst>
          </p:cNvPr>
          <p:cNvGrpSpPr/>
          <p:nvPr/>
        </p:nvGrpSpPr>
        <p:grpSpPr>
          <a:xfrm>
            <a:off x="672183" y="4235358"/>
            <a:ext cx="2874408" cy="791122"/>
            <a:chOff x="-94764" y="1931934"/>
            <a:chExt cx="2874408" cy="791122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42B389EB-3AEF-7F0F-CB2E-920DBA174C4F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6907F4D5-1A3E-6A2D-FE3E-27DE7E24BBBB}"/>
                </a:ext>
              </a:extLst>
            </p:cNvPr>
            <p:cNvSpPr txBox="1"/>
            <p:nvPr/>
          </p:nvSpPr>
          <p:spPr>
            <a:xfrm>
              <a:off x="544077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61567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>
            <a:extLst>
              <a:ext uri="{FF2B5EF4-FFF2-40B4-BE49-F238E27FC236}">
                <a16:creationId xmlns:a16="http://schemas.microsoft.com/office/drawing/2014/main" id="{11FB876C-717B-1AC4-D7BD-12A9052370DE}"/>
              </a:ext>
            </a:extLst>
          </p:cNvPr>
          <p:cNvSpPr txBox="1"/>
          <p:nvPr/>
        </p:nvSpPr>
        <p:spPr>
          <a:xfrm>
            <a:off x="3948617" y="1821902"/>
            <a:ext cx="429476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 dirty="0">
                <a:solidFill>
                  <a:srgbClr val="799B69"/>
                </a:solidFill>
                <a:latin typeface="阿里妈妈东方大楷" pitchFamily="2" charset="-122"/>
                <a:ea typeface="阿里妈妈东方大楷" pitchFamily="2" charset="-122"/>
              </a:rPr>
              <a:t>谢谢观看</a:t>
            </a: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id="{95E50B8D-40AB-EC1E-B13F-29F28ED91B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667" t="64259"/>
          <a:stretch>
            <a:fillRect/>
          </a:stretch>
        </p:blipFill>
        <p:spPr>
          <a:xfrm>
            <a:off x="0" y="0"/>
            <a:ext cx="4343400" cy="2451100"/>
          </a:xfrm>
          <a:custGeom>
            <a:avLst/>
            <a:gdLst>
              <a:gd name="connsiteX0" fmla="*/ 0 w 4343400"/>
              <a:gd name="connsiteY0" fmla="*/ 0 h 2451100"/>
              <a:gd name="connsiteX1" fmla="*/ 4343400 w 4343400"/>
              <a:gd name="connsiteY1" fmla="*/ 0 h 2451100"/>
              <a:gd name="connsiteX2" fmla="*/ 4343400 w 4343400"/>
              <a:gd name="connsiteY2" fmla="*/ 2451100 h 2451100"/>
              <a:gd name="connsiteX3" fmla="*/ 0 w 4343400"/>
              <a:gd name="connsiteY3" fmla="*/ 2451100 h 245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43400" h="2451100">
                <a:moveTo>
                  <a:pt x="0" y="0"/>
                </a:moveTo>
                <a:lnTo>
                  <a:pt x="4343400" y="0"/>
                </a:lnTo>
                <a:lnTo>
                  <a:pt x="4343400" y="2451100"/>
                </a:lnTo>
                <a:lnTo>
                  <a:pt x="0" y="2451100"/>
                </a:lnTo>
                <a:close/>
              </a:path>
            </a:pathLst>
          </a:custGeom>
        </p:spPr>
      </p:pic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AE459612-C3F7-1B4B-FE99-F24590631B30}"/>
              </a:ext>
            </a:extLst>
          </p:cNvPr>
          <p:cNvSpPr/>
          <p:nvPr/>
        </p:nvSpPr>
        <p:spPr>
          <a:xfrm>
            <a:off x="2819306" y="3422950"/>
            <a:ext cx="6565901" cy="442166"/>
          </a:xfrm>
          <a:prstGeom prst="roundRect">
            <a:avLst>
              <a:gd name="adj" fmla="val 24150"/>
            </a:avLst>
          </a:prstGeom>
          <a:solidFill>
            <a:srgbClr val="799B69"/>
          </a:solidFill>
          <a:ln w="12700" cap="flat">
            <a:solidFill>
              <a:schemeClr val="bg1"/>
            </a:solidFill>
            <a:prstDash val="solid"/>
            <a:miter/>
          </a:ln>
          <a:effectLst>
            <a:outerShdw dist="63500" dir="5400000" algn="t" rotWithShape="0">
              <a:srgbClr val="799B69">
                <a:alpha val="4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99C74913-3A28-BB82-5688-A67798949245}"/>
              </a:ext>
            </a:extLst>
          </p:cNvPr>
          <p:cNvSpPr txBox="1"/>
          <p:nvPr/>
        </p:nvSpPr>
        <p:spPr>
          <a:xfrm>
            <a:off x="4076855" y="3495564"/>
            <a:ext cx="40382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</a:rPr>
              <a:t>竞职 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竞聘 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工作汇报 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个人总结 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商务通用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26592283-E387-2466-6E17-98C799083052}"/>
              </a:ext>
            </a:extLst>
          </p:cNvPr>
          <p:cNvGrpSpPr/>
          <p:nvPr/>
        </p:nvGrpSpPr>
        <p:grpSpPr>
          <a:xfrm>
            <a:off x="3527100" y="5109593"/>
            <a:ext cx="4940908" cy="369333"/>
            <a:chOff x="3711854" y="5868700"/>
            <a:chExt cx="2667259" cy="369333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82EB178F-21CB-354A-7D6E-4FDAC22B83DC}"/>
                </a:ext>
              </a:extLst>
            </p:cNvPr>
            <p:cNvSpPr txBox="1"/>
            <p:nvPr/>
          </p:nvSpPr>
          <p:spPr>
            <a:xfrm>
              <a:off x="3711854" y="5868701"/>
              <a:ext cx="1335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2DC5347-DC57-AA1C-4F72-2C2DC8C61BE2}"/>
                </a:ext>
              </a:extLst>
            </p:cNvPr>
            <p:cNvSpPr txBox="1"/>
            <p:nvPr/>
          </p:nvSpPr>
          <p:spPr>
            <a:xfrm>
              <a:off x="5176211" y="5868700"/>
              <a:ext cx="12029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2023.09.13</a:t>
              </a:r>
              <a:endPara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5CEE8884-B029-6FAC-5D21-1D8E0647BD19}"/>
              </a:ext>
            </a:extLst>
          </p:cNvPr>
          <p:cNvSpPr txBox="1"/>
          <p:nvPr/>
        </p:nvSpPr>
        <p:spPr>
          <a:xfrm>
            <a:off x="3301997" y="4055553"/>
            <a:ext cx="5588006" cy="702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D5437132-3F1F-D127-F9B4-41AE7AC4DB30}"/>
              </a:ext>
            </a:extLst>
          </p:cNvPr>
          <p:cNvGrpSpPr/>
          <p:nvPr/>
        </p:nvGrpSpPr>
        <p:grpSpPr>
          <a:xfrm>
            <a:off x="4953895" y="4406900"/>
            <a:ext cx="7238105" cy="2451100"/>
            <a:chOff x="4953895" y="4406900"/>
            <a:chExt cx="7238105" cy="2451100"/>
          </a:xfrm>
        </p:grpSpPr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209DF619-658E-D2BD-2BDE-9C9F852ABF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GlowDiffused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480" t="925" r="33148" b="63334"/>
            <a:stretch/>
          </p:blipFill>
          <p:spPr>
            <a:xfrm>
              <a:off x="7505699" y="4406900"/>
              <a:ext cx="4686301" cy="2451100"/>
            </a:xfrm>
            <a:custGeom>
              <a:avLst/>
              <a:gdLst>
                <a:gd name="connsiteX0" fmla="*/ 0 w 4343400"/>
                <a:gd name="connsiteY0" fmla="*/ 0 h 2451100"/>
                <a:gd name="connsiteX1" fmla="*/ 4343400 w 4343400"/>
                <a:gd name="connsiteY1" fmla="*/ 0 h 2451100"/>
                <a:gd name="connsiteX2" fmla="*/ 4343400 w 4343400"/>
                <a:gd name="connsiteY2" fmla="*/ 2451100 h 2451100"/>
                <a:gd name="connsiteX3" fmla="*/ 0 w 4343400"/>
                <a:gd name="connsiteY3" fmla="*/ 2451100 h 245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3400" h="2451100">
                  <a:moveTo>
                    <a:pt x="0" y="0"/>
                  </a:moveTo>
                  <a:lnTo>
                    <a:pt x="4343400" y="0"/>
                  </a:lnTo>
                  <a:lnTo>
                    <a:pt x="4343400" y="2451100"/>
                  </a:lnTo>
                  <a:lnTo>
                    <a:pt x="0" y="2451100"/>
                  </a:lnTo>
                  <a:close/>
                </a:path>
              </a:pathLst>
            </a:custGeom>
          </p:spPr>
        </p:pic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3D0A0542-7726-23BA-CE05-94DD8AE6874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GlowDiffused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67" t="76784"/>
            <a:stretch>
              <a:fillRect/>
            </a:stretch>
          </p:blipFill>
          <p:spPr>
            <a:xfrm rot="10800000">
              <a:off x="4953895" y="5718798"/>
              <a:ext cx="3107716" cy="1139202"/>
            </a:xfrm>
            <a:custGeom>
              <a:avLst/>
              <a:gdLst>
                <a:gd name="connsiteX0" fmla="*/ 3107716 w 3107716"/>
                <a:gd name="connsiteY0" fmla="*/ 1139202 h 1139202"/>
                <a:gd name="connsiteX1" fmla="*/ 0 w 3107716"/>
                <a:gd name="connsiteY1" fmla="*/ 1139202 h 1139202"/>
                <a:gd name="connsiteX2" fmla="*/ 0 w 3107716"/>
                <a:gd name="connsiteY2" fmla="*/ 0 h 1139202"/>
                <a:gd name="connsiteX3" fmla="*/ 3107716 w 3107716"/>
                <a:gd name="connsiteY3" fmla="*/ 0 h 1139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07716" h="1139202">
                  <a:moveTo>
                    <a:pt x="3107716" y="1139202"/>
                  </a:moveTo>
                  <a:lnTo>
                    <a:pt x="0" y="1139202"/>
                  </a:lnTo>
                  <a:lnTo>
                    <a:pt x="0" y="0"/>
                  </a:lnTo>
                  <a:lnTo>
                    <a:pt x="3107716" y="0"/>
                  </a:lnTo>
                  <a:close/>
                </a:path>
              </a:pathLst>
            </a:custGeom>
          </p:spPr>
        </p:pic>
      </p:grpSp>
      <p:pic>
        <p:nvPicPr>
          <p:cNvPr id="68" name="图片 67">
            <a:extLst>
              <a:ext uri="{FF2B5EF4-FFF2-40B4-BE49-F238E27FC236}">
                <a16:creationId xmlns:a16="http://schemas.microsoft.com/office/drawing/2014/main" id="{620CA98A-01AA-1086-B007-A4B1B701EB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4852773">
            <a:off x="8178060" y="2074851"/>
            <a:ext cx="934594" cy="1032400"/>
          </a:xfrm>
          <a:prstGeom prst="rect">
            <a:avLst/>
          </a:prstGeom>
        </p:spPr>
      </p:pic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E26BE7A5-3CDC-064B-C005-1DB194D92F63}"/>
              </a:ext>
            </a:extLst>
          </p:cNvPr>
          <p:cNvSpPr/>
          <p:nvPr/>
        </p:nvSpPr>
        <p:spPr>
          <a:xfrm rot="10328665" flipH="1">
            <a:off x="3418563" y="2540042"/>
            <a:ext cx="772998" cy="645130"/>
          </a:xfrm>
          <a:custGeom>
            <a:avLst/>
            <a:gdLst>
              <a:gd name="connsiteX0" fmla="*/ 460655 w 754322"/>
              <a:gd name="connsiteY0" fmla="*/ 0 h 685224"/>
              <a:gd name="connsiteX1" fmla="*/ 754322 w 754322"/>
              <a:gd name="connsiteY1" fmla="*/ 138196 h 685224"/>
              <a:gd name="connsiteX2" fmla="*/ 685224 w 754322"/>
              <a:gd name="connsiteY2" fmla="*/ 190020 h 685224"/>
              <a:gd name="connsiteX3" fmla="*/ 414589 w 754322"/>
              <a:gd name="connsiteY3" fmla="*/ 40307 h 685224"/>
              <a:gd name="connsiteX4" fmla="*/ 161229 w 754322"/>
              <a:gd name="connsiteY4" fmla="*/ 264877 h 685224"/>
              <a:gd name="connsiteX5" fmla="*/ 276393 w 754322"/>
              <a:gd name="connsiteY5" fmla="*/ 397315 h 685224"/>
              <a:gd name="connsiteX6" fmla="*/ 385798 w 754322"/>
              <a:gd name="connsiteY6" fmla="*/ 293668 h 685224"/>
              <a:gd name="connsiteX7" fmla="*/ 310942 w 754322"/>
              <a:gd name="connsiteY7" fmla="*/ 213053 h 685224"/>
              <a:gd name="connsiteX8" fmla="*/ 253360 w 754322"/>
              <a:gd name="connsiteY8" fmla="*/ 264877 h 685224"/>
              <a:gd name="connsiteX9" fmla="*/ 253360 w 754322"/>
              <a:gd name="connsiteY9" fmla="*/ 287909 h 685224"/>
              <a:gd name="connsiteX10" fmla="*/ 264877 w 754322"/>
              <a:gd name="connsiteY10" fmla="*/ 299426 h 685224"/>
              <a:gd name="connsiteX11" fmla="*/ 305184 w 754322"/>
              <a:gd name="connsiteY11" fmla="*/ 287909 h 685224"/>
              <a:gd name="connsiteX12" fmla="*/ 264877 w 754322"/>
              <a:gd name="connsiteY12" fmla="*/ 345491 h 685224"/>
              <a:gd name="connsiteX13" fmla="*/ 224569 w 754322"/>
              <a:gd name="connsiteY13" fmla="*/ 259118 h 685224"/>
              <a:gd name="connsiteX14" fmla="*/ 310942 w 754322"/>
              <a:gd name="connsiteY14" fmla="*/ 172746 h 685224"/>
              <a:gd name="connsiteX15" fmla="*/ 420348 w 754322"/>
              <a:gd name="connsiteY15" fmla="*/ 282151 h 685224"/>
              <a:gd name="connsiteX16" fmla="*/ 264877 w 754322"/>
              <a:gd name="connsiteY16" fmla="*/ 420348 h 685224"/>
              <a:gd name="connsiteX17" fmla="*/ 149713 w 754322"/>
              <a:gd name="connsiteY17" fmla="*/ 282151 h 685224"/>
              <a:gd name="connsiteX18" fmla="*/ 178504 w 754322"/>
              <a:gd name="connsiteY18" fmla="*/ 126680 h 685224"/>
              <a:gd name="connsiteX19" fmla="*/ 34549 w 754322"/>
              <a:gd name="connsiteY19" fmla="*/ 397315 h 685224"/>
              <a:gd name="connsiteX20" fmla="*/ 161229 w 754322"/>
              <a:gd name="connsiteY20" fmla="*/ 644917 h 685224"/>
              <a:gd name="connsiteX21" fmla="*/ 236086 w 754322"/>
              <a:gd name="connsiteY21" fmla="*/ 593093 h 685224"/>
              <a:gd name="connsiteX22" fmla="*/ 207295 w 754322"/>
              <a:gd name="connsiteY22" fmla="*/ 547028 h 685224"/>
              <a:gd name="connsiteX23" fmla="*/ 161229 w 754322"/>
              <a:gd name="connsiteY23" fmla="*/ 581577 h 685224"/>
              <a:gd name="connsiteX24" fmla="*/ 143955 w 754322"/>
              <a:gd name="connsiteY24" fmla="*/ 581577 h 685224"/>
              <a:gd name="connsiteX25" fmla="*/ 138196 w 754322"/>
              <a:gd name="connsiteY25" fmla="*/ 547028 h 685224"/>
              <a:gd name="connsiteX26" fmla="*/ 178504 w 754322"/>
              <a:gd name="connsiteY26" fmla="*/ 512479 h 685224"/>
              <a:gd name="connsiteX27" fmla="*/ 276393 w 754322"/>
              <a:gd name="connsiteY27" fmla="*/ 598851 h 685224"/>
              <a:gd name="connsiteX28" fmla="*/ 166987 w 754322"/>
              <a:gd name="connsiteY28" fmla="*/ 685224 h 685224"/>
              <a:gd name="connsiteX29" fmla="*/ 0 w 754322"/>
              <a:gd name="connsiteY29" fmla="*/ 431864 h 685224"/>
              <a:gd name="connsiteX30" fmla="*/ 460655 w 754322"/>
              <a:gd name="connsiteY30" fmla="*/ 0 h 685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54322" h="685224">
                <a:moveTo>
                  <a:pt x="460655" y="0"/>
                </a:moveTo>
                <a:cubicBezTo>
                  <a:pt x="547028" y="0"/>
                  <a:pt x="673708" y="34549"/>
                  <a:pt x="754322" y="138196"/>
                </a:cubicBezTo>
                <a:cubicBezTo>
                  <a:pt x="737048" y="161229"/>
                  <a:pt x="708257" y="178504"/>
                  <a:pt x="685224" y="190020"/>
                </a:cubicBezTo>
                <a:cubicBezTo>
                  <a:pt x="610368" y="69098"/>
                  <a:pt x="512479" y="40307"/>
                  <a:pt x="414589" y="40307"/>
                </a:cubicBezTo>
                <a:cubicBezTo>
                  <a:pt x="287909" y="40307"/>
                  <a:pt x="161229" y="115164"/>
                  <a:pt x="161229" y="264877"/>
                </a:cubicBezTo>
                <a:cubicBezTo>
                  <a:pt x="161229" y="333975"/>
                  <a:pt x="195778" y="397315"/>
                  <a:pt x="276393" y="397315"/>
                </a:cubicBezTo>
                <a:cubicBezTo>
                  <a:pt x="328217" y="397315"/>
                  <a:pt x="385798" y="351249"/>
                  <a:pt x="385798" y="293668"/>
                </a:cubicBezTo>
                <a:cubicBezTo>
                  <a:pt x="385798" y="247602"/>
                  <a:pt x="345491" y="213053"/>
                  <a:pt x="310942" y="213053"/>
                </a:cubicBezTo>
                <a:cubicBezTo>
                  <a:pt x="293667" y="213053"/>
                  <a:pt x="253360" y="241844"/>
                  <a:pt x="253360" y="264877"/>
                </a:cubicBezTo>
                <a:lnTo>
                  <a:pt x="253360" y="287909"/>
                </a:lnTo>
                <a:cubicBezTo>
                  <a:pt x="259118" y="293668"/>
                  <a:pt x="253360" y="299426"/>
                  <a:pt x="264877" y="299426"/>
                </a:cubicBezTo>
                <a:cubicBezTo>
                  <a:pt x="282151" y="299426"/>
                  <a:pt x="305184" y="305184"/>
                  <a:pt x="305184" y="287909"/>
                </a:cubicBezTo>
                <a:cubicBezTo>
                  <a:pt x="305184" y="305184"/>
                  <a:pt x="282151" y="345491"/>
                  <a:pt x="264877" y="345491"/>
                </a:cubicBezTo>
                <a:cubicBezTo>
                  <a:pt x="224569" y="345491"/>
                  <a:pt x="224569" y="264877"/>
                  <a:pt x="224569" y="259118"/>
                </a:cubicBezTo>
                <a:cubicBezTo>
                  <a:pt x="224569" y="201537"/>
                  <a:pt x="253360" y="172746"/>
                  <a:pt x="310942" y="172746"/>
                </a:cubicBezTo>
                <a:cubicBezTo>
                  <a:pt x="380040" y="172746"/>
                  <a:pt x="420348" y="241844"/>
                  <a:pt x="420348" y="282151"/>
                </a:cubicBezTo>
                <a:cubicBezTo>
                  <a:pt x="420348" y="374282"/>
                  <a:pt x="333975" y="420348"/>
                  <a:pt x="264877" y="420348"/>
                </a:cubicBezTo>
                <a:cubicBezTo>
                  <a:pt x="166987" y="420348"/>
                  <a:pt x="149713" y="339733"/>
                  <a:pt x="149713" y="282151"/>
                </a:cubicBezTo>
                <a:cubicBezTo>
                  <a:pt x="149713" y="264877"/>
                  <a:pt x="166987" y="184262"/>
                  <a:pt x="178504" y="126680"/>
                </a:cubicBezTo>
                <a:cubicBezTo>
                  <a:pt x="57582" y="207295"/>
                  <a:pt x="34549" y="299426"/>
                  <a:pt x="34549" y="397315"/>
                </a:cubicBezTo>
                <a:cubicBezTo>
                  <a:pt x="34549" y="460655"/>
                  <a:pt x="51824" y="644917"/>
                  <a:pt x="161229" y="644917"/>
                </a:cubicBezTo>
                <a:cubicBezTo>
                  <a:pt x="195778" y="644917"/>
                  <a:pt x="236086" y="621884"/>
                  <a:pt x="236086" y="593093"/>
                </a:cubicBezTo>
                <a:cubicBezTo>
                  <a:pt x="236086" y="575819"/>
                  <a:pt x="218811" y="547028"/>
                  <a:pt x="207295" y="547028"/>
                </a:cubicBezTo>
                <a:cubicBezTo>
                  <a:pt x="190020" y="547028"/>
                  <a:pt x="178504" y="564302"/>
                  <a:pt x="161229" y="581577"/>
                </a:cubicBezTo>
                <a:lnTo>
                  <a:pt x="143955" y="581577"/>
                </a:lnTo>
                <a:cubicBezTo>
                  <a:pt x="143955" y="570060"/>
                  <a:pt x="138196" y="564302"/>
                  <a:pt x="138196" y="547028"/>
                </a:cubicBezTo>
                <a:cubicBezTo>
                  <a:pt x="138196" y="506720"/>
                  <a:pt x="166987" y="512479"/>
                  <a:pt x="178504" y="512479"/>
                </a:cubicBezTo>
                <a:cubicBezTo>
                  <a:pt x="230327" y="512479"/>
                  <a:pt x="276393" y="558544"/>
                  <a:pt x="276393" y="598851"/>
                </a:cubicBezTo>
                <a:cubicBezTo>
                  <a:pt x="276393" y="667950"/>
                  <a:pt x="201536" y="685224"/>
                  <a:pt x="166987" y="685224"/>
                </a:cubicBezTo>
                <a:cubicBezTo>
                  <a:pt x="23033" y="685224"/>
                  <a:pt x="0" y="506720"/>
                  <a:pt x="0" y="431864"/>
                </a:cubicBezTo>
                <a:cubicBezTo>
                  <a:pt x="0" y="184262"/>
                  <a:pt x="230327" y="0"/>
                  <a:pt x="460655" y="0"/>
                </a:cubicBezTo>
                <a:close/>
              </a:path>
            </a:pathLst>
          </a:custGeom>
          <a:gradFill>
            <a:gsLst>
              <a:gs pos="0">
                <a:srgbClr val="82A371"/>
              </a:gs>
              <a:gs pos="83000">
                <a:srgbClr val="BAD496">
                  <a:alpha val="0"/>
                </a:srgbClr>
              </a:gs>
            </a:gsLst>
            <a:lin ang="0" scaled="1"/>
          </a:gradFill>
          <a:ln w="575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109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>
            <a:extLst>
              <a:ext uri="{FF2B5EF4-FFF2-40B4-BE49-F238E27FC236}">
                <a16:creationId xmlns:a16="http://schemas.microsoft.com/office/drawing/2014/main" id="{11FB876C-717B-1AC4-D7BD-12A9052370DE}"/>
              </a:ext>
            </a:extLst>
          </p:cNvPr>
          <p:cNvSpPr txBox="1"/>
          <p:nvPr/>
        </p:nvSpPr>
        <p:spPr>
          <a:xfrm>
            <a:off x="3041961" y="2227354"/>
            <a:ext cx="276870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b="1" dirty="0">
                <a:solidFill>
                  <a:srgbClr val="799B69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16600" b="1" dirty="0">
              <a:solidFill>
                <a:srgbClr val="799B69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pic>
        <p:nvPicPr>
          <p:cNvPr id="68" name="图片 67" descr="D:\51PPT模板网\51pptmoban.com\图片001.jpg">
            <a:extLst>
              <a:ext uri="{FF2B5EF4-FFF2-40B4-BE49-F238E27FC236}">
                <a16:creationId xmlns:a16="http://schemas.microsoft.com/office/drawing/2014/main" id="{620CA98A-01AA-1086-B007-A4B1B701EB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839340">
            <a:off x="2312051" y="3713562"/>
            <a:ext cx="934594" cy="10324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079223A-63E8-912B-FF43-8D7E1C66B7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Diffused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667" t="64259"/>
          <a:stretch>
            <a:fillRect/>
          </a:stretch>
        </p:blipFill>
        <p:spPr>
          <a:xfrm>
            <a:off x="0" y="0"/>
            <a:ext cx="4343400" cy="2451100"/>
          </a:xfrm>
          <a:custGeom>
            <a:avLst/>
            <a:gdLst>
              <a:gd name="connsiteX0" fmla="*/ 0 w 4343400"/>
              <a:gd name="connsiteY0" fmla="*/ 0 h 2451100"/>
              <a:gd name="connsiteX1" fmla="*/ 4343400 w 4343400"/>
              <a:gd name="connsiteY1" fmla="*/ 0 h 2451100"/>
              <a:gd name="connsiteX2" fmla="*/ 4343400 w 4343400"/>
              <a:gd name="connsiteY2" fmla="*/ 2451100 h 2451100"/>
              <a:gd name="connsiteX3" fmla="*/ 0 w 4343400"/>
              <a:gd name="connsiteY3" fmla="*/ 2451100 h 245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43400" h="2451100">
                <a:moveTo>
                  <a:pt x="0" y="0"/>
                </a:moveTo>
                <a:lnTo>
                  <a:pt x="4343400" y="0"/>
                </a:lnTo>
                <a:lnTo>
                  <a:pt x="4343400" y="2451100"/>
                </a:lnTo>
                <a:lnTo>
                  <a:pt x="0" y="2451100"/>
                </a:lnTo>
                <a:close/>
              </a:path>
            </a:pathLst>
          </a:custGeom>
        </p:spPr>
      </p:pic>
      <p:grpSp>
        <p:nvGrpSpPr>
          <p:cNvPr id="3" name="组合 2" descr="D:\51PPT模板网\51pptmoban.com\图片001.jpg">
            <a:extLst>
              <a:ext uri="{FF2B5EF4-FFF2-40B4-BE49-F238E27FC236}">
                <a16:creationId xmlns:a16="http://schemas.microsoft.com/office/drawing/2014/main" id="{21ABB5A7-EC0D-2D17-54CC-F3BB949020A6}"/>
              </a:ext>
            </a:extLst>
          </p:cNvPr>
          <p:cNvGrpSpPr/>
          <p:nvPr/>
        </p:nvGrpSpPr>
        <p:grpSpPr>
          <a:xfrm>
            <a:off x="4953895" y="4406900"/>
            <a:ext cx="7238105" cy="2451100"/>
            <a:chOff x="4953895" y="4406900"/>
            <a:chExt cx="7238105" cy="245110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0826ECDA-19DF-9DB7-CEDE-17DA16E1AD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GlowDiffused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480" t="925" r="33148" b="63334"/>
            <a:stretch/>
          </p:blipFill>
          <p:spPr>
            <a:xfrm>
              <a:off x="7505699" y="4406900"/>
              <a:ext cx="4686301" cy="2451100"/>
            </a:xfrm>
            <a:custGeom>
              <a:avLst/>
              <a:gdLst>
                <a:gd name="connsiteX0" fmla="*/ 0 w 4343400"/>
                <a:gd name="connsiteY0" fmla="*/ 0 h 2451100"/>
                <a:gd name="connsiteX1" fmla="*/ 4343400 w 4343400"/>
                <a:gd name="connsiteY1" fmla="*/ 0 h 2451100"/>
                <a:gd name="connsiteX2" fmla="*/ 4343400 w 4343400"/>
                <a:gd name="connsiteY2" fmla="*/ 2451100 h 2451100"/>
                <a:gd name="connsiteX3" fmla="*/ 0 w 4343400"/>
                <a:gd name="connsiteY3" fmla="*/ 2451100 h 245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3400" h="2451100">
                  <a:moveTo>
                    <a:pt x="0" y="0"/>
                  </a:moveTo>
                  <a:lnTo>
                    <a:pt x="4343400" y="0"/>
                  </a:lnTo>
                  <a:lnTo>
                    <a:pt x="4343400" y="2451100"/>
                  </a:lnTo>
                  <a:lnTo>
                    <a:pt x="0" y="2451100"/>
                  </a:lnTo>
                  <a:close/>
                </a:path>
              </a:pathLst>
            </a:cu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730EFEA9-D713-A652-6BFD-C122964C1C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GlowDiffused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67" t="76784"/>
            <a:stretch>
              <a:fillRect/>
            </a:stretch>
          </p:blipFill>
          <p:spPr>
            <a:xfrm rot="10800000">
              <a:off x="4953895" y="5718798"/>
              <a:ext cx="3107716" cy="1139202"/>
            </a:xfrm>
            <a:custGeom>
              <a:avLst/>
              <a:gdLst>
                <a:gd name="connsiteX0" fmla="*/ 3107716 w 3107716"/>
                <a:gd name="connsiteY0" fmla="*/ 1139202 h 1139202"/>
                <a:gd name="connsiteX1" fmla="*/ 0 w 3107716"/>
                <a:gd name="connsiteY1" fmla="*/ 1139202 h 1139202"/>
                <a:gd name="connsiteX2" fmla="*/ 0 w 3107716"/>
                <a:gd name="connsiteY2" fmla="*/ 0 h 1139202"/>
                <a:gd name="connsiteX3" fmla="*/ 3107716 w 3107716"/>
                <a:gd name="connsiteY3" fmla="*/ 0 h 1139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07716" h="1139202">
                  <a:moveTo>
                    <a:pt x="3107716" y="1139202"/>
                  </a:moveTo>
                  <a:lnTo>
                    <a:pt x="0" y="1139202"/>
                  </a:lnTo>
                  <a:lnTo>
                    <a:pt x="0" y="0"/>
                  </a:lnTo>
                  <a:lnTo>
                    <a:pt x="3107716" y="0"/>
                  </a:lnTo>
                  <a:close/>
                </a:path>
              </a:pathLst>
            </a:custGeom>
          </p:spPr>
        </p:pic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2B6D8769-B6C3-C104-B9EC-44CD5C6E6854}"/>
              </a:ext>
            </a:extLst>
          </p:cNvPr>
          <p:cNvGrpSpPr/>
          <p:nvPr/>
        </p:nvGrpSpPr>
        <p:grpSpPr>
          <a:xfrm>
            <a:off x="5918155" y="2578100"/>
            <a:ext cx="3860894" cy="622252"/>
            <a:chOff x="1879553" y="2609899"/>
            <a:chExt cx="3860894" cy="622252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AE459612-C3F7-1B4B-FE99-F24590631B30}"/>
                </a:ext>
              </a:extLst>
            </p:cNvPr>
            <p:cNvSpPr/>
            <p:nvPr/>
          </p:nvSpPr>
          <p:spPr>
            <a:xfrm>
              <a:off x="1879553" y="2609899"/>
              <a:ext cx="3860894" cy="622252"/>
            </a:xfrm>
            <a:prstGeom prst="roundRect">
              <a:avLst>
                <a:gd name="adj" fmla="val 27549"/>
              </a:avLst>
            </a:prstGeom>
            <a:solidFill>
              <a:srgbClr val="799B69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E26BE7A5-3CDC-064B-C005-1DB194D92F63}"/>
                </a:ext>
              </a:extLst>
            </p:cNvPr>
            <p:cNvSpPr/>
            <p:nvPr/>
          </p:nvSpPr>
          <p:spPr>
            <a:xfrm rot="10328665" flipH="1">
              <a:off x="2067984" y="2650891"/>
              <a:ext cx="636294" cy="531039"/>
            </a:xfrm>
            <a:custGeom>
              <a:avLst/>
              <a:gdLst>
                <a:gd name="connsiteX0" fmla="*/ 460655 w 754322"/>
                <a:gd name="connsiteY0" fmla="*/ 0 h 685224"/>
                <a:gd name="connsiteX1" fmla="*/ 754322 w 754322"/>
                <a:gd name="connsiteY1" fmla="*/ 138196 h 685224"/>
                <a:gd name="connsiteX2" fmla="*/ 685224 w 754322"/>
                <a:gd name="connsiteY2" fmla="*/ 190020 h 685224"/>
                <a:gd name="connsiteX3" fmla="*/ 414589 w 754322"/>
                <a:gd name="connsiteY3" fmla="*/ 40307 h 685224"/>
                <a:gd name="connsiteX4" fmla="*/ 161229 w 754322"/>
                <a:gd name="connsiteY4" fmla="*/ 264877 h 685224"/>
                <a:gd name="connsiteX5" fmla="*/ 276393 w 754322"/>
                <a:gd name="connsiteY5" fmla="*/ 397315 h 685224"/>
                <a:gd name="connsiteX6" fmla="*/ 385798 w 754322"/>
                <a:gd name="connsiteY6" fmla="*/ 293668 h 685224"/>
                <a:gd name="connsiteX7" fmla="*/ 310942 w 754322"/>
                <a:gd name="connsiteY7" fmla="*/ 213053 h 685224"/>
                <a:gd name="connsiteX8" fmla="*/ 253360 w 754322"/>
                <a:gd name="connsiteY8" fmla="*/ 264877 h 685224"/>
                <a:gd name="connsiteX9" fmla="*/ 253360 w 754322"/>
                <a:gd name="connsiteY9" fmla="*/ 287909 h 685224"/>
                <a:gd name="connsiteX10" fmla="*/ 264877 w 754322"/>
                <a:gd name="connsiteY10" fmla="*/ 299426 h 685224"/>
                <a:gd name="connsiteX11" fmla="*/ 305184 w 754322"/>
                <a:gd name="connsiteY11" fmla="*/ 287909 h 685224"/>
                <a:gd name="connsiteX12" fmla="*/ 264877 w 754322"/>
                <a:gd name="connsiteY12" fmla="*/ 345491 h 685224"/>
                <a:gd name="connsiteX13" fmla="*/ 224569 w 754322"/>
                <a:gd name="connsiteY13" fmla="*/ 259118 h 685224"/>
                <a:gd name="connsiteX14" fmla="*/ 310942 w 754322"/>
                <a:gd name="connsiteY14" fmla="*/ 172746 h 685224"/>
                <a:gd name="connsiteX15" fmla="*/ 420348 w 754322"/>
                <a:gd name="connsiteY15" fmla="*/ 282151 h 685224"/>
                <a:gd name="connsiteX16" fmla="*/ 264877 w 754322"/>
                <a:gd name="connsiteY16" fmla="*/ 420348 h 685224"/>
                <a:gd name="connsiteX17" fmla="*/ 149713 w 754322"/>
                <a:gd name="connsiteY17" fmla="*/ 282151 h 685224"/>
                <a:gd name="connsiteX18" fmla="*/ 178504 w 754322"/>
                <a:gd name="connsiteY18" fmla="*/ 126680 h 685224"/>
                <a:gd name="connsiteX19" fmla="*/ 34549 w 754322"/>
                <a:gd name="connsiteY19" fmla="*/ 397315 h 685224"/>
                <a:gd name="connsiteX20" fmla="*/ 161229 w 754322"/>
                <a:gd name="connsiteY20" fmla="*/ 644917 h 685224"/>
                <a:gd name="connsiteX21" fmla="*/ 236086 w 754322"/>
                <a:gd name="connsiteY21" fmla="*/ 593093 h 685224"/>
                <a:gd name="connsiteX22" fmla="*/ 207295 w 754322"/>
                <a:gd name="connsiteY22" fmla="*/ 547028 h 685224"/>
                <a:gd name="connsiteX23" fmla="*/ 161229 w 754322"/>
                <a:gd name="connsiteY23" fmla="*/ 581577 h 685224"/>
                <a:gd name="connsiteX24" fmla="*/ 143955 w 754322"/>
                <a:gd name="connsiteY24" fmla="*/ 581577 h 685224"/>
                <a:gd name="connsiteX25" fmla="*/ 138196 w 754322"/>
                <a:gd name="connsiteY25" fmla="*/ 547028 h 685224"/>
                <a:gd name="connsiteX26" fmla="*/ 178504 w 754322"/>
                <a:gd name="connsiteY26" fmla="*/ 512479 h 685224"/>
                <a:gd name="connsiteX27" fmla="*/ 276393 w 754322"/>
                <a:gd name="connsiteY27" fmla="*/ 598851 h 685224"/>
                <a:gd name="connsiteX28" fmla="*/ 166987 w 754322"/>
                <a:gd name="connsiteY28" fmla="*/ 685224 h 685224"/>
                <a:gd name="connsiteX29" fmla="*/ 0 w 754322"/>
                <a:gd name="connsiteY29" fmla="*/ 431864 h 685224"/>
                <a:gd name="connsiteX30" fmla="*/ 460655 w 754322"/>
                <a:gd name="connsiteY30" fmla="*/ 0 h 685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54322" h="685224">
                  <a:moveTo>
                    <a:pt x="460655" y="0"/>
                  </a:moveTo>
                  <a:cubicBezTo>
                    <a:pt x="547028" y="0"/>
                    <a:pt x="673708" y="34549"/>
                    <a:pt x="754322" y="138196"/>
                  </a:cubicBezTo>
                  <a:cubicBezTo>
                    <a:pt x="737048" y="161229"/>
                    <a:pt x="708257" y="178504"/>
                    <a:pt x="685224" y="190020"/>
                  </a:cubicBezTo>
                  <a:cubicBezTo>
                    <a:pt x="610368" y="69098"/>
                    <a:pt x="512479" y="40307"/>
                    <a:pt x="414589" y="40307"/>
                  </a:cubicBezTo>
                  <a:cubicBezTo>
                    <a:pt x="287909" y="40307"/>
                    <a:pt x="161229" y="115164"/>
                    <a:pt x="161229" y="264877"/>
                  </a:cubicBezTo>
                  <a:cubicBezTo>
                    <a:pt x="161229" y="333975"/>
                    <a:pt x="195778" y="397315"/>
                    <a:pt x="276393" y="397315"/>
                  </a:cubicBezTo>
                  <a:cubicBezTo>
                    <a:pt x="328217" y="397315"/>
                    <a:pt x="385798" y="351249"/>
                    <a:pt x="385798" y="293668"/>
                  </a:cubicBezTo>
                  <a:cubicBezTo>
                    <a:pt x="385798" y="247602"/>
                    <a:pt x="345491" y="213053"/>
                    <a:pt x="310942" y="213053"/>
                  </a:cubicBezTo>
                  <a:cubicBezTo>
                    <a:pt x="293667" y="213053"/>
                    <a:pt x="253360" y="241844"/>
                    <a:pt x="253360" y="264877"/>
                  </a:cubicBezTo>
                  <a:lnTo>
                    <a:pt x="253360" y="287909"/>
                  </a:lnTo>
                  <a:cubicBezTo>
                    <a:pt x="259118" y="293668"/>
                    <a:pt x="253360" y="299426"/>
                    <a:pt x="264877" y="299426"/>
                  </a:cubicBezTo>
                  <a:cubicBezTo>
                    <a:pt x="282151" y="299426"/>
                    <a:pt x="305184" y="305184"/>
                    <a:pt x="305184" y="287909"/>
                  </a:cubicBezTo>
                  <a:cubicBezTo>
                    <a:pt x="305184" y="305184"/>
                    <a:pt x="282151" y="345491"/>
                    <a:pt x="264877" y="345491"/>
                  </a:cubicBezTo>
                  <a:cubicBezTo>
                    <a:pt x="224569" y="345491"/>
                    <a:pt x="224569" y="264877"/>
                    <a:pt x="224569" y="259118"/>
                  </a:cubicBezTo>
                  <a:cubicBezTo>
                    <a:pt x="224569" y="201537"/>
                    <a:pt x="253360" y="172746"/>
                    <a:pt x="310942" y="172746"/>
                  </a:cubicBezTo>
                  <a:cubicBezTo>
                    <a:pt x="380040" y="172746"/>
                    <a:pt x="420348" y="241844"/>
                    <a:pt x="420348" y="282151"/>
                  </a:cubicBezTo>
                  <a:cubicBezTo>
                    <a:pt x="420348" y="374282"/>
                    <a:pt x="333975" y="420348"/>
                    <a:pt x="264877" y="420348"/>
                  </a:cubicBezTo>
                  <a:cubicBezTo>
                    <a:pt x="166987" y="420348"/>
                    <a:pt x="149713" y="339733"/>
                    <a:pt x="149713" y="282151"/>
                  </a:cubicBezTo>
                  <a:cubicBezTo>
                    <a:pt x="149713" y="264877"/>
                    <a:pt x="166987" y="184262"/>
                    <a:pt x="178504" y="126680"/>
                  </a:cubicBezTo>
                  <a:cubicBezTo>
                    <a:pt x="57582" y="207295"/>
                    <a:pt x="34549" y="299426"/>
                    <a:pt x="34549" y="397315"/>
                  </a:cubicBezTo>
                  <a:cubicBezTo>
                    <a:pt x="34549" y="460655"/>
                    <a:pt x="51824" y="644917"/>
                    <a:pt x="161229" y="644917"/>
                  </a:cubicBezTo>
                  <a:cubicBezTo>
                    <a:pt x="195778" y="644917"/>
                    <a:pt x="236086" y="621884"/>
                    <a:pt x="236086" y="593093"/>
                  </a:cubicBezTo>
                  <a:cubicBezTo>
                    <a:pt x="236086" y="575819"/>
                    <a:pt x="218811" y="547028"/>
                    <a:pt x="207295" y="547028"/>
                  </a:cubicBezTo>
                  <a:cubicBezTo>
                    <a:pt x="190020" y="547028"/>
                    <a:pt x="178504" y="564302"/>
                    <a:pt x="161229" y="581577"/>
                  </a:cubicBezTo>
                  <a:lnTo>
                    <a:pt x="143955" y="581577"/>
                  </a:lnTo>
                  <a:cubicBezTo>
                    <a:pt x="143955" y="570060"/>
                    <a:pt x="138196" y="564302"/>
                    <a:pt x="138196" y="547028"/>
                  </a:cubicBezTo>
                  <a:cubicBezTo>
                    <a:pt x="138196" y="506720"/>
                    <a:pt x="166987" y="512479"/>
                    <a:pt x="178504" y="512479"/>
                  </a:cubicBezTo>
                  <a:cubicBezTo>
                    <a:pt x="230327" y="512479"/>
                    <a:pt x="276393" y="558544"/>
                    <a:pt x="276393" y="598851"/>
                  </a:cubicBezTo>
                  <a:cubicBezTo>
                    <a:pt x="276393" y="667950"/>
                    <a:pt x="201536" y="685224"/>
                    <a:pt x="166987" y="685224"/>
                  </a:cubicBezTo>
                  <a:cubicBezTo>
                    <a:pt x="23033" y="685224"/>
                    <a:pt x="0" y="506720"/>
                    <a:pt x="0" y="431864"/>
                  </a:cubicBezTo>
                  <a:cubicBezTo>
                    <a:pt x="0" y="184262"/>
                    <a:pt x="230327" y="0"/>
                    <a:pt x="460655" y="0"/>
                  </a:cubicBezTo>
                  <a:close/>
                </a:path>
              </a:pathLst>
            </a:custGeom>
            <a:gradFill>
              <a:gsLst>
                <a:gs pos="0">
                  <a:srgbClr val="BAD496">
                    <a:alpha val="64000"/>
                  </a:srgbClr>
                </a:gs>
                <a:gs pos="83000">
                  <a:srgbClr val="BAD496">
                    <a:alpha val="0"/>
                  </a:srgbClr>
                </a:gs>
              </a:gsLst>
              <a:lin ang="0" scaled="1"/>
            </a:gradFill>
            <a:ln w="575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D6C3D15-AD68-1894-066A-8B6B54D265D4}"/>
                </a:ext>
              </a:extLst>
            </p:cNvPr>
            <p:cNvSpPr txBox="1"/>
            <p:nvPr/>
          </p:nvSpPr>
          <p:spPr>
            <a:xfrm>
              <a:off x="2682658" y="2660177"/>
              <a:ext cx="225468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阿里妈妈东方大楷" pitchFamily="2" charset="-122"/>
                  <a:ea typeface="阿里妈妈东方大楷" pitchFamily="2" charset="-122"/>
                </a:rPr>
                <a:t>添加标题文本</a:t>
              </a: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798F35F0-EAEC-4FAB-BCA3-1B6A9AE270C5}"/>
              </a:ext>
            </a:extLst>
          </p:cNvPr>
          <p:cNvSpPr txBox="1"/>
          <p:nvPr/>
        </p:nvSpPr>
        <p:spPr>
          <a:xfrm>
            <a:off x="5892755" y="3389009"/>
            <a:ext cx="4846177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432096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>
            <a:extLst>
              <a:ext uri="{FF2B5EF4-FFF2-40B4-BE49-F238E27FC236}">
                <a16:creationId xmlns:a16="http://schemas.microsoft.com/office/drawing/2014/main" id="{F36F9652-32E8-5368-5A17-32184EDD387B}"/>
              </a:ext>
            </a:extLst>
          </p:cNvPr>
          <p:cNvGrpSpPr/>
          <p:nvPr/>
        </p:nvGrpSpPr>
        <p:grpSpPr>
          <a:xfrm>
            <a:off x="188431" y="226363"/>
            <a:ext cx="3696464" cy="552276"/>
            <a:chOff x="2067984" y="2629654"/>
            <a:chExt cx="3696464" cy="552276"/>
          </a:xfrm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2644235-97FA-7BF2-5259-E8B5EA89D116}"/>
                </a:ext>
              </a:extLst>
            </p:cNvPr>
            <p:cNvSpPr/>
            <p:nvPr/>
          </p:nvSpPr>
          <p:spPr>
            <a:xfrm rot="10328665" flipH="1">
              <a:off x="2067984" y="2650891"/>
              <a:ext cx="636294" cy="531039"/>
            </a:xfrm>
            <a:custGeom>
              <a:avLst/>
              <a:gdLst>
                <a:gd name="connsiteX0" fmla="*/ 460655 w 754322"/>
                <a:gd name="connsiteY0" fmla="*/ 0 h 685224"/>
                <a:gd name="connsiteX1" fmla="*/ 754322 w 754322"/>
                <a:gd name="connsiteY1" fmla="*/ 138196 h 685224"/>
                <a:gd name="connsiteX2" fmla="*/ 685224 w 754322"/>
                <a:gd name="connsiteY2" fmla="*/ 190020 h 685224"/>
                <a:gd name="connsiteX3" fmla="*/ 414589 w 754322"/>
                <a:gd name="connsiteY3" fmla="*/ 40307 h 685224"/>
                <a:gd name="connsiteX4" fmla="*/ 161229 w 754322"/>
                <a:gd name="connsiteY4" fmla="*/ 264877 h 685224"/>
                <a:gd name="connsiteX5" fmla="*/ 276393 w 754322"/>
                <a:gd name="connsiteY5" fmla="*/ 397315 h 685224"/>
                <a:gd name="connsiteX6" fmla="*/ 385798 w 754322"/>
                <a:gd name="connsiteY6" fmla="*/ 293668 h 685224"/>
                <a:gd name="connsiteX7" fmla="*/ 310942 w 754322"/>
                <a:gd name="connsiteY7" fmla="*/ 213053 h 685224"/>
                <a:gd name="connsiteX8" fmla="*/ 253360 w 754322"/>
                <a:gd name="connsiteY8" fmla="*/ 264877 h 685224"/>
                <a:gd name="connsiteX9" fmla="*/ 253360 w 754322"/>
                <a:gd name="connsiteY9" fmla="*/ 287909 h 685224"/>
                <a:gd name="connsiteX10" fmla="*/ 264877 w 754322"/>
                <a:gd name="connsiteY10" fmla="*/ 299426 h 685224"/>
                <a:gd name="connsiteX11" fmla="*/ 305184 w 754322"/>
                <a:gd name="connsiteY11" fmla="*/ 287909 h 685224"/>
                <a:gd name="connsiteX12" fmla="*/ 264877 w 754322"/>
                <a:gd name="connsiteY12" fmla="*/ 345491 h 685224"/>
                <a:gd name="connsiteX13" fmla="*/ 224569 w 754322"/>
                <a:gd name="connsiteY13" fmla="*/ 259118 h 685224"/>
                <a:gd name="connsiteX14" fmla="*/ 310942 w 754322"/>
                <a:gd name="connsiteY14" fmla="*/ 172746 h 685224"/>
                <a:gd name="connsiteX15" fmla="*/ 420348 w 754322"/>
                <a:gd name="connsiteY15" fmla="*/ 282151 h 685224"/>
                <a:gd name="connsiteX16" fmla="*/ 264877 w 754322"/>
                <a:gd name="connsiteY16" fmla="*/ 420348 h 685224"/>
                <a:gd name="connsiteX17" fmla="*/ 149713 w 754322"/>
                <a:gd name="connsiteY17" fmla="*/ 282151 h 685224"/>
                <a:gd name="connsiteX18" fmla="*/ 178504 w 754322"/>
                <a:gd name="connsiteY18" fmla="*/ 126680 h 685224"/>
                <a:gd name="connsiteX19" fmla="*/ 34549 w 754322"/>
                <a:gd name="connsiteY19" fmla="*/ 397315 h 685224"/>
                <a:gd name="connsiteX20" fmla="*/ 161229 w 754322"/>
                <a:gd name="connsiteY20" fmla="*/ 644917 h 685224"/>
                <a:gd name="connsiteX21" fmla="*/ 236086 w 754322"/>
                <a:gd name="connsiteY21" fmla="*/ 593093 h 685224"/>
                <a:gd name="connsiteX22" fmla="*/ 207295 w 754322"/>
                <a:gd name="connsiteY22" fmla="*/ 547028 h 685224"/>
                <a:gd name="connsiteX23" fmla="*/ 161229 w 754322"/>
                <a:gd name="connsiteY23" fmla="*/ 581577 h 685224"/>
                <a:gd name="connsiteX24" fmla="*/ 143955 w 754322"/>
                <a:gd name="connsiteY24" fmla="*/ 581577 h 685224"/>
                <a:gd name="connsiteX25" fmla="*/ 138196 w 754322"/>
                <a:gd name="connsiteY25" fmla="*/ 547028 h 685224"/>
                <a:gd name="connsiteX26" fmla="*/ 178504 w 754322"/>
                <a:gd name="connsiteY26" fmla="*/ 512479 h 685224"/>
                <a:gd name="connsiteX27" fmla="*/ 276393 w 754322"/>
                <a:gd name="connsiteY27" fmla="*/ 598851 h 685224"/>
                <a:gd name="connsiteX28" fmla="*/ 166987 w 754322"/>
                <a:gd name="connsiteY28" fmla="*/ 685224 h 685224"/>
                <a:gd name="connsiteX29" fmla="*/ 0 w 754322"/>
                <a:gd name="connsiteY29" fmla="*/ 431864 h 685224"/>
                <a:gd name="connsiteX30" fmla="*/ 460655 w 754322"/>
                <a:gd name="connsiteY30" fmla="*/ 0 h 685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54322" h="685224">
                  <a:moveTo>
                    <a:pt x="460655" y="0"/>
                  </a:moveTo>
                  <a:cubicBezTo>
                    <a:pt x="547028" y="0"/>
                    <a:pt x="673708" y="34549"/>
                    <a:pt x="754322" y="138196"/>
                  </a:cubicBezTo>
                  <a:cubicBezTo>
                    <a:pt x="737048" y="161229"/>
                    <a:pt x="708257" y="178504"/>
                    <a:pt x="685224" y="190020"/>
                  </a:cubicBezTo>
                  <a:cubicBezTo>
                    <a:pt x="610368" y="69098"/>
                    <a:pt x="512479" y="40307"/>
                    <a:pt x="414589" y="40307"/>
                  </a:cubicBezTo>
                  <a:cubicBezTo>
                    <a:pt x="287909" y="40307"/>
                    <a:pt x="161229" y="115164"/>
                    <a:pt x="161229" y="264877"/>
                  </a:cubicBezTo>
                  <a:cubicBezTo>
                    <a:pt x="161229" y="333975"/>
                    <a:pt x="195778" y="397315"/>
                    <a:pt x="276393" y="397315"/>
                  </a:cubicBezTo>
                  <a:cubicBezTo>
                    <a:pt x="328217" y="397315"/>
                    <a:pt x="385798" y="351249"/>
                    <a:pt x="385798" y="293668"/>
                  </a:cubicBezTo>
                  <a:cubicBezTo>
                    <a:pt x="385798" y="247602"/>
                    <a:pt x="345491" y="213053"/>
                    <a:pt x="310942" y="213053"/>
                  </a:cubicBezTo>
                  <a:cubicBezTo>
                    <a:pt x="293667" y="213053"/>
                    <a:pt x="253360" y="241844"/>
                    <a:pt x="253360" y="264877"/>
                  </a:cubicBezTo>
                  <a:lnTo>
                    <a:pt x="253360" y="287909"/>
                  </a:lnTo>
                  <a:cubicBezTo>
                    <a:pt x="259118" y="293668"/>
                    <a:pt x="253360" y="299426"/>
                    <a:pt x="264877" y="299426"/>
                  </a:cubicBezTo>
                  <a:cubicBezTo>
                    <a:pt x="282151" y="299426"/>
                    <a:pt x="305184" y="305184"/>
                    <a:pt x="305184" y="287909"/>
                  </a:cubicBezTo>
                  <a:cubicBezTo>
                    <a:pt x="305184" y="305184"/>
                    <a:pt x="282151" y="345491"/>
                    <a:pt x="264877" y="345491"/>
                  </a:cubicBezTo>
                  <a:cubicBezTo>
                    <a:pt x="224569" y="345491"/>
                    <a:pt x="224569" y="264877"/>
                    <a:pt x="224569" y="259118"/>
                  </a:cubicBezTo>
                  <a:cubicBezTo>
                    <a:pt x="224569" y="201537"/>
                    <a:pt x="253360" y="172746"/>
                    <a:pt x="310942" y="172746"/>
                  </a:cubicBezTo>
                  <a:cubicBezTo>
                    <a:pt x="380040" y="172746"/>
                    <a:pt x="420348" y="241844"/>
                    <a:pt x="420348" y="282151"/>
                  </a:cubicBezTo>
                  <a:cubicBezTo>
                    <a:pt x="420348" y="374282"/>
                    <a:pt x="333975" y="420348"/>
                    <a:pt x="264877" y="420348"/>
                  </a:cubicBezTo>
                  <a:cubicBezTo>
                    <a:pt x="166987" y="420348"/>
                    <a:pt x="149713" y="339733"/>
                    <a:pt x="149713" y="282151"/>
                  </a:cubicBezTo>
                  <a:cubicBezTo>
                    <a:pt x="149713" y="264877"/>
                    <a:pt x="166987" y="184262"/>
                    <a:pt x="178504" y="126680"/>
                  </a:cubicBezTo>
                  <a:cubicBezTo>
                    <a:pt x="57582" y="207295"/>
                    <a:pt x="34549" y="299426"/>
                    <a:pt x="34549" y="397315"/>
                  </a:cubicBezTo>
                  <a:cubicBezTo>
                    <a:pt x="34549" y="460655"/>
                    <a:pt x="51824" y="644917"/>
                    <a:pt x="161229" y="644917"/>
                  </a:cubicBezTo>
                  <a:cubicBezTo>
                    <a:pt x="195778" y="644917"/>
                    <a:pt x="236086" y="621884"/>
                    <a:pt x="236086" y="593093"/>
                  </a:cubicBezTo>
                  <a:cubicBezTo>
                    <a:pt x="236086" y="575819"/>
                    <a:pt x="218811" y="547028"/>
                    <a:pt x="207295" y="547028"/>
                  </a:cubicBezTo>
                  <a:cubicBezTo>
                    <a:pt x="190020" y="547028"/>
                    <a:pt x="178504" y="564302"/>
                    <a:pt x="161229" y="581577"/>
                  </a:cubicBezTo>
                  <a:lnTo>
                    <a:pt x="143955" y="581577"/>
                  </a:lnTo>
                  <a:cubicBezTo>
                    <a:pt x="143955" y="570060"/>
                    <a:pt x="138196" y="564302"/>
                    <a:pt x="138196" y="547028"/>
                  </a:cubicBezTo>
                  <a:cubicBezTo>
                    <a:pt x="138196" y="506720"/>
                    <a:pt x="166987" y="512479"/>
                    <a:pt x="178504" y="512479"/>
                  </a:cubicBezTo>
                  <a:cubicBezTo>
                    <a:pt x="230327" y="512479"/>
                    <a:pt x="276393" y="558544"/>
                    <a:pt x="276393" y="598851"/>
                  </a:cubicBezTo>
                  <a:cubicBezTo>
                    <a:pt x="276393" y="667950"/>
                    <a:pt x="201536" y="685224"/>
                    <a:pt x="166987" y="685224"/>
                  </a:cubicBezTo>
                  <a:cubicBezTo>
                    <a:pt x="23033" y="685224"/>
                    <a:pt x="0" y="506720"/>
                    <a:pt x="0" y="431864"/>
                  </a:cubicBezTo>
                  <a:cubicBezTo>
                    <a:pt x="0" y="184262"/>
                    <a:pt x="230327" y="0"/>
                    <a:pt x="460655" y="0"/>
                  </a:cubicBezTo>
                  <a:close/>
                </a:path>
              </a:pathLst>
            </a:custGeom>
            <a:gradFill>
              <a:gsLst>
                <a:gs pos="0">
                  <a:srgbClr val="BAD496">
                    <a:alpha val="64000"/>
                  </a:srgbClr>
                </a:gs>
                <a:gs pos="83000">
                  <a:srgbClr val="BAD496">
                    <a:alpha val="0"/>
                  </a:srgbClr>
                </a:gs>
              </a:gsLst>
              <a:lin ang="0" scaled="1"/>
            </a:gradFill>
            <a:ln w="575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rgbClr val="263238"/>
                </a:solidFill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555CA7E8-05A7-0134-DE2B-C0C2C31DE9DC}"/>
                </a:ext>
              </a:extLst>
            </p:cNvPr>
            <p:cNvSpPr txBox="1"/>
            <p:nvPr/>
          </p:nvSpPr>
          <p:spPr>
            <a:xfrm>
              <a:off x="3509765" y="2629654"/>
              <a:ext cx="225468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799B69"/>
                  </a:solidFill>
                  <a:latin typeface="阿里妈妈东方大楷" pitchFamily="2" charset="-122"/>
                  <a:ea typeface="阿里妈妈东方大楷" pitchFamily="2" charset="-122"/>
                </a:rPr>
                <a:t>添加标题文本</a:t>
              </a: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4B968E8C-2008-98E2-80EE-6F7F03B1C5CA}"/>
              </a:ext>
            </a:extLst>
          </p:cNvPr>
          <p:cNvSpPr txBox="1"/>
          <p:nvPr/>
        </p:nvSpPr>
        <p:spPr>
          <a:xfrm>
            <a:off x="892669" y="201106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rgbClr val="799B69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3600" b="1" dirty="0">
              <a:solidFill>
                <a:srgbClr val="799B69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A932E7B-B5BE-B7BD-7357-3934A27C6A66}"/>
              </a:ext>
            </a:extLst>
          </p:cNvPr>
          <p:cNvGrpSpPr/>
          <p:nvPr/>
        </p:nvGrpSpPr>
        <p:grpSpPr>
          <a:xfrm>
            <a:off x="5103478" y="1614777"/>
            <a:ext cx="1985044" cy="2275106"/>
            <a:chOff x="8441935" y="1551277"/>
            <a:chExt cx="1985044" cy="2275106"/>
          </a:xfrm>
        </p:grpSpPr>
        <p:sp>
          <p:nvSpPr>
            <p:cNvPr id="3" name="Freeform 7">
              <a:extLst>
                <a:ext uri="{FF2B5EF4-FFF2-40B4-BE49-F238E27FC236}">
                  <a16:creationId xmlns:a16="http://schemas.microsoft.com/office/drawing/2014/main" id="{69F98254-4C65-1497-E462-D3884ECD2438}"/>
                </a:ext>
              </a:extLst>
            </p:cNvPr>
            <p:cNvSpPr/>
            <p:nvPr/>
          </p:nvSpPr>
          <p:spPr bwMode="auto">
            <a:xfrm>
              <a:off x="8441935" y="1551277"/>
              <a:ext cx="1985044" cy="2275106"/>
            </a:xfrm>
            <a:custGeom>
              <a:avLst/>
              <a:gdLst>
                <a:gd name="T0" fmla="*/ 186 w 423"/>
                <a:gd name="T1" fmla="*/ 7 h 485"/>
                <a:gd name="T2" fmla="*/ 237 w 423"/>
                <a:gd name="T3" fmla="*/ 7 h 485"/>
                <a:gd name="T4" fmla="*/ 398 w 423"/>
                <a:gd name="T5" fmla="*/ 88 h 485"/>
                <a:gd name="T6" fmla="*/ 423 w 423"/>
                <a:gd name="T7" fmla="*/ 129 h 485"/>
                <a:gd name="T8" fmla="*/ 423 w 423"/>
                <a:gd name="T9" fmla="*/ 356 h 485"/>
                <a:gd name="T10" fmla="*/ 398 w 423"/>
                <a:gd name="T11" fmla="*/ 397 h 485"/>
                <a:gd name="T12" fmla="*/ 237 w 423"/>
                <a:gd name="T13" fmla="*/ 478 h 485"/>
                <a:gd name="T14" fmla="*/ 186 w 423"/>
                <a:gd name="T15" fmla="*/ 478 h 485"/>
                <a:gd name="T16" fmla="*/ 25 w 423"/>
                <a:gd name="T17" fmla="*/ 397 h 485"/>
                <a:gd name="T18" fmla="*/ 0 w 423"/>
                <a:gd name="T19" fmla="*/ 356 h 485"/>
                <a:gd name="T20" fmla="*/ 0 w 423"/>
                <a:gd name="T21" fmla="*/ 129 h 485"/>
                <a:gd name="T22" fmla="*/ 25 w 423"/>
                <a:gd name="T23" fmla="*/ 88 h 485"/>
                <a:gd name="T24" fmla="*/ 186 w 423"/>
                <a:gd name="T25" fmla="*/ 7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3" h="485">
                  <a:moveTo>
                    <a:pt x="186" y="7"/>
                  </a:moveTo>
                  <a:cubicBezTo>
                    <a:pt x="200" y="0"/>
                    <a:pt x="223" y="0"/>
                    <a:pt x="237" y="7"/>
                  </a:cubicBezTo>
                  <a:cubicBezTo>
                    <a:pt x="398" y="88"/>
                    <a:pt x="398" y="88"/>
                    <a:pt x="398" y="88"/>
                  </a:cubicBezTo>
                  <a:cubicBezTo>
                    <a:pt x="412" y="95"/>
                    <a:pt x="423" y="114"/>
                    <a:pt x="423" y="129"/>
                  </a:cubicBezTo>
                  <a:cubicBezTo>
                    <a:pt x="423" y="356"/>
                    <a:pt x="423" y="356"/>
                    <a:pt x="423" y="356"/>
                  </a:cubicBezTo>
                  <a:cubicBezTo>
                    <a:pt x="423" y="372"/>
                    <a:pt x="412" y="390"/>
                    <a:pt x="398" y="397"/>
                  </a:cubicBezTo>
                  <a:cubicBezTo>
                    <a:pt x="237" y="478"/>
                    <a:pt x="237" y="478"/>
                    <a:pt x="237" y="478"/>
                  </a:cubicBezTo>
                  <a:cubicBezTo>
                    <a:pt x="223" y="485"/>
                    <a:pt x="200" y="485"/>
                    <a:pt x="186" y="478"/>
                  </a:cubicBezTo>
                  <a:cubicBezTo>
                    <a:pt x="25" y="397"/>
                    <a:pt x="25" y="397"/>
                    <a:pt x="25" y="397"/>
                  </a:cubicBezTo>
                  <a:cubicBezTo>
                    <a:pt x="11" y="390"/>
                    <a:pt x="0" y="372"/>
                    <a:pt x="0" y="356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14"/>
                    <a:pt x="11" y="95"/>
                    <a:pt x="25" y="88"/>
                  </a:cubicBezTo>
                  <a:lnTo>
                    <a:pt x="186" y="7"/>
                  </a:lnTo>
                  <a:close/>
                </a:path>
              </a:pathLst>
            </a:custGeom>
            <a:solidFill>
              <a:srgbClr val="799B69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ym typeface="+mn-lt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F3DC540-58AA-B15B-8C7B-DC5A9D44AA07}"/>
                </a:ext>
              </a:extLst>
            </p:cNvPr>
            <p:cNvSpPr txBox="1"/>
            <p:nvPr/>
          </p:nvSpPr>
          <p:spPr>
            <a:xfrm>
              <a:off x="8768248" y="2272556"/>
              <a:ext cx="133241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812800">
                <a:defRPr/>
              </a:pPr>
              <a:r>
                <a:rPr kumimoji="1" lang="en-US" altLang="zh-CN" sz="4800" b="1" kern="0" dirty="0">
                  <a:solidFill>
                    <a:schemeClr val="bg1"/>
                  </a:solidFill>
                  <a:cs typeface="+mn-ea"/>
                  <a:sym typeface="+mn-lt"/>
                </a:rPr>
                <a:t>25%</a:t>
              </a:r>
              <a:endParaRPr kumimoji="1" lang="zh-CN" altLang="en-US" sz="4800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86D00D5A-FEF4-1C35-5770-95A98DF13CF0}"/>
              </a:ext>
            </a:extLst>
          </p:cNvPr>
          <p:cNvGrpSpPr/>
          <p:nvPr/>
        </p:nvGrpSpPr>
        <p:grpSpPr>
          <a:xfrm>
            <a:off x="4019258" y="3586998"/>
            <a:ext cx="1985044" cy="2275106"/>
            <a:chOff x="7357715" y="3523498"/>
            <a:chExt cx="1985044" cy="2275106"/>
          </a:xfrm>
        </p:grpSpPr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998FAA52-547C-E9E8-E6AA-04B488119924}"/>
                </a:ext>
              </a:extLst>
            </p:cNvPr>
            <p:cNvSpPr/>
            <p:nvPr/>
          </p:nvSpPr>
          <p:spPr bwMode="auto">
            <a:xfrm>
              <a:off x="7357715" y="3523498"/>
              <a:ext cx="1985044" cy="2275106"/>
            </a:xfrm>
            <a:custGeom>
              <a:avLst/>
              <a:gdLst>
                <a:gd name="T0" fmla="*/ 186 w 423"/>
                <a:gd name="T1" fmla="*/ 7 h 485"/>
                <a:gd name="T2" fmla="*/ 237 w 423"/>
                <a:gd name="T3" fmla="*/ 7 h 485"/>
                <a:gd name="T4" fmla="*/ 398 w 423"/>
                <a:gd name="T5" fmla="*/ 88 h 485"/>
                <a:gd name="T6" fmla="*/ 423 w 423"/>
                <a:gd name="T7" fmla="*/ 129 h 485"/>
                <a:gd name="T8" fmla="*/ 423 w 423"/>
                <a:gd name="T9" fmla="*/ 356 h 485"/>
                <a:gd name="T10" fmla="*/ 398 w 423"/>
                <a:gd name="T11" fmla="*/ 397 h 485"/>
                <a:gd name="T12" fmla="*/ 237 w 423"/>
                <a:gd name="T13" fmla="*/ 478 h 485"/>
                <a:gd name="T14" fmla="*/ 186 w 423"/>
                <a:gd name="T15" fmla="*/ 478 h 485"/>
                <a:gd name="T16" fmla="*/ 25 w 423"/>
                <a:gd name="T17" fmla="*/ 397 h 485"/>
                <a:gd name="T18" fmla="*/ 0 w 423"/>
                <a:gd name="T19" fmla="*/ 356 h 485"/>
                <a:gd name="T20" fmla="*/ 0 w 423"/>
                <a:gd name="T21" fmla="*/ 129 h 485"/>
                <a:gd name="T22" fmla="*/ 25 w 423"/>
                <a:gd name="T23" fmla="*/ 88 h 485"/>
                <a:gd name="T24" fmla="*/ 186 w 423"/>
                <a:gd name="T25" fmla="*/ 7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3" h="485">
                  <a:moveTo>
                    <a:pt x="186" y="7"/>
                  </a:moveTo>
                  <a:cubicBezTo>
                    <a:pt x="200" y="0"/>
                    <a:pt x="223" y="0"/>
                    <a:pt x="237" y="7"/>
                  </a:cubicBezTo>
                  <a:cubicBezTo>
                    <a:pt x="398" y="88"/>
                    <a:pt x="398" y="88"/>
                    <a:pt x="398" y="88"/>
                  </a:cubicBezTo>
                  <a:cubicBezTo>
                    <a:pt x="412" y="95"/>
                    <a:pt x="423" y="114"/>
                    <a:pt x="423" y="129"/>
                  </a:cubicBezTo>
                  <a:cubicBezTo>
                    <a:pt x="423" y="356"/>
                    <a:pt x="423" y="356"/>
                    <a:pt x="423" y="356"/>
                  </a:cubicBezTo>
                  <a:cubicBezTo>
                    <a:pt x="423" y="372"/>
                    <a:pt x="412" y="390"/>
                    <a:pt x="398" y="397"/>
                  </a:cubicBezTo>
                  <a:cubicBezTo>
                    <a:pt x="237" y="478"/>
                    <a:pt x="237" y="478"/>
                    <a:pt x="237" y="478"/>
                  </a:cubicBezTo>
                  <a:cubicBezTo>
                    <a:pt x="223" y="485"/>
                    <a:pt x="200" y="485"/>
                    <a:pt x="186" y="478"/>
                  </a:cubicBezTo>
                  <a:cubicBezTo>
                    <a:pt x="25" y="397"/>
                    <a:pt x="25" y="397"/>
                    <a:pt x="25" y="397"/>
                  </a:cubicBezTo>
                  <a:cubicBezTo>
                    <a:pt x="11" y="390"/>
                    <a:pt x="0" y="372"/>
                    <a:pt x="0" y="356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14"/>
                    <a:pt x="11" y="95"/>
                    <a:pt x="25" y="88"/>
                  </a:cubicBezTo>
                  <a:lnTo>
                    <a:pt x="186" y="7"/>
                  </a:lnTo>
                  <a:close/>
                </a:path>
              </a:pathLst>
            </a:custGeom>
            <a:solidFill>
              <a:srgbClr val="BAD496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ym typeface="+mn-lt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90C64ED-7DAC-564A-E9F2-4A17D502363A}"/>
                </a:ext>
              </a:extLst>
            </p:cNvPr>
            <p:cNvSpPr txBox="1"/>
            <p:nvPr/>
          </p:nvSpPr>
          <p:spPr>
            <a:xfrm>
              <a:off x="7617864" y="4270633"/>
              <a:ext cx="133241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812800">
                <a:defRPr/>
              </a:pPr>
              <a:r>
                <a:rPr kumimoji="1" lang="en-US" altLang="zh-CN" sz="4800" b="1" kern="0" dirty="0">
                  <a:solidFill>
                    <a:schemeClr val="bg1"/>
                  </a:solidFill>
                  <a:cs typeface="+mn-ea"/>
                  <a:sym typeface="+mn-lt"/>
                </a:rPr>
                <a:t>35%</a:t>
              </a:r>
              <a:endParaRPr kumimoji="1" lang="zh-CN" altLang="en-US" sz="4800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931A46C6-819C-5151-5292-8F7B21CEDB41}"/>
              </a:ext>
            </a:extLst>
          </p:cNvPr>
          <p:cNvGrpSpPr/>
          <p:nvPr/>
        </p:nvGrpSpPr>
        <p:grpSpPr>
          <a:xfrm>
            <a:off x="6187699" y="3586998"/>
            <a:ext cx="1985044" cy="2275106"/>
            <a:chOff x="9526156" y="3523498"/>
            <a:chExt cx="1985044" cy="2275106"/>
          </a:xfrm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AA75F744-4536-13EB-444B-286A2323D3BB}"/>
                </a:ext>
              </a:extLst>
            </p:cNvPr>
            <p:cNvSpPr/>
            <p:nvPr/>
          </p:nvSpPr>
          <p:spPr bwMode="auto">
            <a:xfrm>
              <a:off x="9526156" y="3523498"/>
              <a:ext cx="1985044" cy="2275106"/>
            </a:xfrm>
            <a:custGeom>
              <a:avLst/>
              <a:gdLst>
                <a:gd name="T0" fmla="*/ 186 w 423"/>
                <a:gd name="T1" fmla="*/ 7 h 485"/>
                <a:gd name="T2" fmla="*/ 237 w 423"/>
                <a:gd name="T3" fmla="*/ 7 h 485"/>
                <a:gd name="T4" fmla="*/ 398 w 423"/>
                <a:gd name="T5" fmla="*/ 88 h 485"/>
                <a:gd name="T6" fmla="*/ 423 w 423"/>
                <a:gd name="T7" fmla="*/ 129 h 485"/>
                <a:gd name="T8" fmla="*/ 423 w 423"/>
                <a:gd name="T9" fmla="*/ 356 h 485"/>
                <a:gd name="T10" fmla="*/ 398 w 423"/>
                <a:gd name="T11" fmla="*/ 397 h 485"/>
                <a:gd name="T12" fmla="*/ 237 w 423"/>
                <a:gd name="T13" fmla="*/ 478 h 485"/>
                <a:gd name="T14" fmla="*/ 186 w 423"/>
                <a:gd name="T15" fmla="*/ 478 h 485"/>
                <a:gd name="T16" fmla="*/ 25 w 423"/>
                <a:gd name="T17" fmla="*/ 397 h 485"/>
                <a:gd name="T18" fmla="*/ 0 w 423"/>
                <a:gd name="T19" fmla="*/ 356 h 485"/>
                <a:gd name="T20" fmla="*/ 0 w 423"/>
                <a:gd name="T21" fmla="*/ 129 h 485"/>
                <a:gd name="T22" fmla="*/ 25 w 423"/>
                <a:gd name="T23" fmla="*/ 88 h 485"/>
                <a:gd name="T24" fmla="*/ 186 w 423"/>
                <a:gd name="T25" fmla="*/ 7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3" h="485">
                  <a:moveTo>
                    <a:pt x="186" y="7"/>
                  </a:moveTo>
                  <a:cubicBezTo>
                    <a:pt x="200" y="0"/>
                    <a:pt x="223" y="0"/>
                    <a:pt x="237" y="7"/>
                  </a:cubicBezTo>
                  <a:cubicBezTo>
                    <a:pt x="398" y="88"/>
                    <a:pt x="398" y="88"/>
                    <a:pt x="398" y="88"/>
                  </a:cubicBezTo>
                  <a:cubicBezTo>
                    <a:pt x="412" y="95"/>
                    <a:pt x="423" y="114"/>
                    <a:pt x="423" y="129"/>
                  </a:cubicBezTo>
                  <a:cubicBezTo>
                    <a:pt x="423" y="356"/>
                    <a:pt x="423" y="356"/>
                    <a:pt x="423" y="356"/>
                  </a:cubicBezTo>
                  <a:cubicBezTo>
                    <a:pt x="423" y="372"/>
                    <a:pt x="412" y="390"/>
                    <a:pt x="398" y="397"/>
                  </a:cubicBezTo>
                  <a:cubicBezTo>
                    <a:pt x="237" y="478"/>
                    <a:pt x="237" y="478"/>
                    <a:pt x="237" y="478"/>
                  </a:cubicBezTo>
                  <a:cubicBezTo>
                    <a:pt x="223" y="485"/>
                    <a:pt x="200" y="485"/>
                    <a:pt x="186" y="478"/>
                  </a:cubicBezTo>
                  <a:cubicBezTo>
                    <a:pt x="25" y="397"/>
                    <a:pt x="25" y="397"/>
                    <a:pt x="25" y="397"/>
                  </a:cubicBezTo>
                  <a:cubicBezTo>
                    <a:pt x="11" y="390"/>
                    <a:pt x="0" y="372"/>
                    <a:pt x="0" y="356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14"/>
                    <a:pt x="11" y="95"/>
                    <a:pt x="25" y="88"/>
                  </a:cubicBezTo>
                  <a:lnTo>
                    <a:pt x="186" y="7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solidFill>
                <a:srgbClr val="82A37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D8D6D28-8ECA-ACB0-674D-2E6BC840488C}"/>
                </a:ext>
              </a:extLst>
            </p:cNvPr>
            <p:cNvSpPr txBox="1"/>
            <p:nvPr/>
          </p:nvSpPr>
          <p:spPr>
            <a:xfrm>
              <a:off x="9861843" y="4270633"/>
              <a:ext cx="133241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812800">
                <a:defRPr/>
              </a:pPr>
              <a:r>
                <a:rPr kumimoji="1" lang="en-US" altLang="zh-CN" sz="4800" b="1" kern="0" dirty="0">
                  <a:solidFill>
                    <a:srgbClr val="263238"/>
                  </a:solidFill>
                  <a:cs typeface="+mn-ea"/>
                  <a:sym typeface="+mn-lt"/>
                </a:rPr>
                <a:t>40%</a:t>
              </a:r>
              <a:endParaRPr kumimoji="1" lang="zh-CN" altLang="en-US" sz="4800" b="1" kern="0" dirty="0">
                <a:solidFill>
                  <a:srgbClr val="263238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6203789-A028-05EB-D454-402981CF7A45}"/>
              </a:ext>
            </a:extLst>
          </p:cNvPr>
          <p:cNvGrpSpPr/>
          <p:nvPr/>
        </p:nvGrpSpPr>
        <p:grpSpPr>
          <a:xfrm>
            <a:off x="7229975" y="2192627"/>
            <a:ext cx="2961065" cy="816522"/>
            <a:chOff x="283598" y="1906534"/>
            <a:chExt cx="2961065" cy="81652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DB30542-0924-5B13-B7B0-4A2B2296480F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982D9A2-A75A-BCB2-738A-F8395AE6304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72CB72F-7AFC-EE03-257B-E7512CEE0B5A}"/>
              </a:ext>
            </a:extLst>
          </p:cNvPr>
          <p:cNvGrpSpPr/>
          <p:nvPr/>
        </p:nvGrpSpPr>
        <p:grpSpPr>
          <a:xfrm>
            <a:off x="8317454" y="4531834"/>
            <a:ext cx="2961065" cy="816522"/>
            <a:chOff x="283598" y="1906534"/>
            <a:chExt cx="2961065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C90BA06-8BA2-86F3-7AC5-3A7A6D74F92D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2F4DBB6-B377-BE88-E93C-16582610FF4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9668FB4-3E0C-6312-F1EF-B634746B31E8}"/>
              </a:ext>
            </a:extLst>
          </p:cNvPr>
          <p:cNvGrpSpPr/>
          <p:nvPr/>
        </p:nvGrpSpPr>
        <p:grpSpPr>
          <a:xfrm>
            <a:off x="873793" y="4316290"/>
            <a:ext cx="2961065" cy="816522"/>
            <a:chOff x="283598" y="1906534"/>
            <a:chExt cx="2961065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ADCC84A-CD6B-B404-21E8-75CB11E61516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C85A510-290E-4252-F180-B302CA1CAFF8}"/>
                </a:ext>
              </a:extLst>
            </p:cNvPr>
            <p:cNvSpPr txBox="1"/>
            <p:nvPr/>
          </p:nvSpPr>
          <p:spPr>
            <a:xfrm>
              <a:off x="100909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76854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>
            <a:extLst>
              <a:ext uri="{FF2B5EF4-FFF2-40B4-BE49-F238E27FC236}">
                <a16:creationId xmlns:a16="http://schemas.microsoft.com/office/drawing/2014/main" id="{F36F9652-32E8-5368-5A17-32184EDD387B}"/>
              </a:ext>
            </a:extLst>
          </p:cNvPr>
          <p:cNvGrpSpPr/>
          <p:nvPr/>
        </p:nvGrpSpPr>
        <p:grpSpPr>
          <a:xfrm>
            <a:off x="188431" y="226363"/>
            <a:ext cx="3696464" cy="552276"/>
            <a:chOff x="2067984" y="2629654"/>
            <a:chExt cx="3696464" cy="552276"/>
          </a:xfrm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2644235-97FA-7BF2-5259-E8B5EA89D116}"/>
                </a:ext>
              </a:extLst>
            </p:cNvPr>
            <p:cNvSpPr/>
            <p:nvPr/>
          </p:nvSpPr>
          <p:spPr>
            <a:xfrm rot="10328665" flipH="1">
              <a:off x="2067984" y="2650891"/>
              <a:ext cx="636294" cy="531039"/>
            </a:xfrm>
            <a:custGeom>
              <a:avLst/>
              <a:gdLst>
                <a:gd name="connsiteX0" fmla="*/ 460655 w 754322"/>
                <a:gd name="connsiteY0" fmla="*/ 0 h 685224"/>
                <a:gd name="connsiteX1" fmla="*/ 754322 w 754322"/>
                <a:gd name="connsiteY1" fmla="*/ 138196 h 685224"/>
                <a:gd name="connsiteX2" fmla="*/ 685224 w 754322"/>
                <a:gd name="connsiteY2" fmla="*/ 190020 h 685224"/>
                <a:gd name="connsiteX3" fmla="*/ 414589 w 754322"/>
                <a:gd name="connsiteY3" fmla="*/ 40307 h 685224"/>
                <a:gd name="connsiteX4" fmla="*/ 161229 w 754322"/>
                <a:gd name="connsiteY4" fmla="*/ 264877 h 685224"/>
                <a:gd name="connsiteX5" fmla="*/ 276393 w 754322"/>
                <a:gd name="connsiteY5" fmla="*/ 397315 h 685224"/>
                <a:gd name="connsiteX6" fmla="*/ 385798 w 754322"/>
                <a:gd name="connsiteY6" fmla="*/ 293668 h 685224"/>
                <a:gd name="connsiteX7" fmla="*/ 310942 w 754322"/>
                <a:gd name="connsiteY7" fmla="*/ 213053 h 685224"/>
                <a:gd name="connsiteX8" fmla="*/ 253360 w 754322"/>
                <a:gd name="connsiteY8" fmla="*/ 264877 h 685224"/>
                <a:gd name="connsiteX9" fmla="*/ 253360 w 754322"/>
                <a:gd name="connsiteY9" fmla="*/ 287909 h 685224"/>
                <a:gd name="connsiteX10" fmla="*/ 264877 w 754322"/>
                <a:gd name="connsiteY10" fmla="*/ 299426 h 685224"/>
                <a:gd name="connsiteX11" fmla="*/ 305184 w 754322"/>
                <a:gd name="connsiteY11" fmla="*/ 287909 h 685224"/>
                <a:gd name="connsiteX12" fmla="*/ 264877 w 754322"/>
                <a:gd name="connsiteY12" fmla="*/ 345491 h 685224"/>
                <a:gd name="connsiteX13" fmla="*/ 224569 w 754322"/>
                <a:gd name="connsiteY13" fmla="*/ 259118 h 685224"/>
                <a:gd name="connsiteX14" fmla="*/ 310942 w 754322"/>
                <a:gd name="connsiteY14" fmla="*/ 172746 h 685224"/>
                <a:gd name="connsiteX15" fmla="*/ 420348 w 754322"/>
                <a:gd name="connsiteY15" fmla="*/ 282151 h 685224"/>
                <a:gd name="connsiteX16" fmla="*/ 264877 w 754322"/>
                <a:gd name="connsiteY16" fmla="*/ 420348 h 685224"/>
                <a:gd name="connsiteX17" fmla="*/ 149713 w 754322"/>
                <a:gd name="connsiteY17" fmla="*/ 282151 h 685224"/>
                <a:gd name="connsiteX18" fmla="*/ 178504 w 754322"/>
                <a:gd name="connsiteY18" fmla="*/ 126680 h 685224"/>
                <a:gd name="connsiteX19" fmla="*/ 34549 w 754322"/>
                <a:gd name="connsiteY19" fmla="*/ 397315 h 685224"/>
                <a:gd name="connsiteX20" fmla="*/ 161229 w 754322"/>
                <a:gd name="connsiteY20" fmla="*/ 644917 h 685224"/>
                <a:gd name="connsiteX21" fmla="*/ 236086 w 754322"/>
                <a:gd name="connsiteY21" fmla="*/ 593093 h 685224"/>
                <a:gd name="connsiteX22" fmla="*/ 207295 w 754322"/>
                <a:gd name="connsiteY22" fmla="*/ 547028 h 685224"/>
                <a:gd name="connsiteX23" fmla="*/ 161229 w 754322"/>
                <a:gd name="connsiteY23" fmla="*/ 581577 h 685224"/>
                <a:gd name="connsiteX24" fmla="*/ 143955 w 754322"/>
                <a:gd name="connsiteY24" fmla="*/ 581577 h 685224"/>
                <a:gd name="connsiteX25" fmla="*/ 138196 w 754322"/>
                <a:gd name="connsiteY25" fmla="*/ 547028 h 685224"/>
                <a:gd name="connsiteX26" fmla="*/ 178504 w 754322"/>
                <a:gd name="connsiteY26" fmla="*/ 512479 h 685224"/>
                <a:gd name="connsiteX27" fmla="*/ 276393 w 754322"/>
                <a:gd name="connsiteY27" fmla="*/ 598851 h 685224"/>
                <a:gd name="connsiteX28" fmla="*/ 166987 w 754322"/>
                <a:gd name="connsiteY28" fmla="*/ 685224 h 685224"/>
                <a:gd name="connsiteX29" fmla="*/ 0 w 754322"/>
                <a:gd name="connsiteY29" fmla="*/ 431864 h 685224"/>
                <a:gd name="connsiteX30" fmla="*/ 460655 w 754322"/>
                <a:gd name="connsiteY30" fmla="*/ 0 h 685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54322" h="685224">
                  <a:moveTo>
                    <a:pt x="460655" y="0"/>
                  </a:moveTo>
                  <a:cubicBezTo>
                    <a:pt x="547028" y="0"/>
                    <a:pt x="673708" y="34549"/>
                    <a:pt x="754322" y="138196"/>
                  </a:cubicBezTo>
                  <a:cubicBezTo>
                    <a:pt x="737048" y="161229"/>
                    <a:pt x="708257" y="178504"/>
                    <a:pt x="685224" y="190020"/>
                  </a:cubicBezTo>
                  <a:cubicBezTo>
                    <a:pt x="610368" y="69098"/>
                    <a:pt x="512479" y="40307"/>
                    <a:pt x="414589" y="40307"/>
                  </a:cubicBezTo>
                  <a:cubicBezTo>
                    <a:pt x="287909" y="40307"/>
                    <a:pt x="161229" y="115164"/>
                    <a:pt x="161229" y="264877"/>
                  </a:cubicBezTo>
                  <a:cubicBezTo>
                    <a:pt x="161229" y="333975"/>
                    <a:pt x="195778" y="397315"/>
                    <a:pt x="276393" y="397315"/>
                  </a:cubicBezTo>
                  <a:cubicBezTo>
                    <a:pt x="328217" y="397315"/>
                    <a:pt x="385798" y="351249"/>
                    <a:pt x="385798" y="293668"/>
                  </a:cubicBezTo>
                  <a:cubicBezTo>
                    <a:pt x="385798" y="247602"/>
                    <a:pt x="345491" y="213053"/>
                    <a:pt x="310942" y="213053"/>
                  </a:cubicBezTo>
                  <a:cubicBezTo>
                    <a:pt x="293667" y="213053"/>
                    <a:pt x="253360" y="241844"/>
                    <a:pt x="253360" y="264877"/>
                  </a:cubicBezTo>
                  <a:lnTo>
                    <a:pt x="253360" y="287909"/>
                  </a:lnTo>
                  <a:cubicBezTo>
                    <a:pt x="259118" y="293668"/>
                    <a:pt x="253360" y="299426"/>
                    <a:pt x="264877" y="299426"/>
                  </a:cubicBezTo>
                  <a:cubicBezTo>
                    <a:pt x="282151" y="299426"/>
                    <a:pt x="305184" y="305184"/>
                    <a:pt x="305184" y="287909"/>
                  </a:cubicBezTo>
                  <a:cubicBezTo>
                    <a:pt x="305184" y="305184"/>
                    <a:pt x="282151" y="345491"/>
                    <a:pt x="264877" y="345491"/>
                  </a:cubicBezTo>
                  <a:cubicBezTo>
                    <a:pt x="224569" y="345491"/>
                    <a:pt x="224569" y="264877"/>
                    <a:pt x="224569" y="259118"/>
                  </a:cubicBezTo>
                  <a:cubicBezTo>
                    <a:pt x="224569" y="201537"/>
                    <a:pt x="253360" y="172746"/>
                    <a:pt x="310942" y="172746"/>
                  </a:cubicBezTo>
                  <a:cubicBezTo>
                    <a:pt x="380040" y="172746"/>
                    <a:pt x="420348" y="241844"/>
                    <a:pt x="420348" y="282151"/>
                  </a:cubicBezTo>
                  <a:cubicBezTo>
                    <a:pt x="420348" y="374282"/>
                    <a:pt x="333975" y="420348"/>
                    <a:pt x="264877" y="420348"/>
                  </a:cubicBezTo>
                  <a:cubicBezTo>
                    <a:pt x="166987" y="420348"/>
                    <a:pt x="149713" y="339733"/>
                    <a:pt x="149713" y="282151"/>
                  </a:cubicBezTo>
                  <a:cubicBezTo>
                    <a:pt x="149713" y="264877"/>
                    <a:pt x="166987" y="184262"/>
                    <a:pt x="178504" y="126680"/>
                  </a:cubicBezTo>
                  <a:cubicBezTo>
                    <a:pt x="57582" y="207295"/>
                    <a:pt x="34549" y="299426"/>
                    <a:pt x="34549" y="397315"/>
                  </a:cubicBezTo>
                  <a:cubicBezTo>
                    <a:pt x="34549" y="460655"/>
                    <a:pt x="51824" y="644917"/>
                    <a:pt x="161229" y="644917"/>
                  </a:cubicBezTo>
                  <a:cubicBezTo>
                    <a:pt x="195778" y="644917"/>
                    <a:pt x="236086" y="621884"/>
                    <a:pt x="236086" y="593093"/>
                  </a:cubicBezTo>
                  <a:cubicBezTo>
                    <a:pt x="236086" y="575819"/>
                    <a:pt x="218811" y="547028"/>
                    <a:pt x="207295" y="547028"/>
                  </a:cubicBezTo>
                  <a:cubicBezTo>
                    <a:pt x="190020" y="547028"/>
                    <a:pt x="178504" y="564302"/>
                    <a:pt x="161229" y="581577"/>
                  </a:cubicBezTo>
                  <a:lnTo>
                    <a:pt x="143955" y="581577"/>
                  </a:lnTo>
                  <a:cubicBezTo>
                    <a:pt x="143955" y="570060"/>
                    <a:pt x="138196" y="564302"/>
                    <a:pt x="138196" y="547028"/>
                  </a:cubicBezTo>
                  <a:cubicBezTo>
                    <a:pt x="138196" y="506720"/>
                    <a:pt x="166987" y="512479"/>
                    <a:pt x="178504" y="512479"/>
                  </a:cubicBezTo>
                  <a:cubicBezTo>
                    <a:pt x="230327" y="512479"/>
                    <a:pt x="276393" y="558544"/>
                    <a:pt x="276393" y="598851"/>
                  </a:cubicBezTo>
                  <a:cubicBezTo>
                    <a:pt x="276393" y="667950"/>
                    <a:pt x="201536" y="685224"/>
                    <a:pt x="166987" y="685224"/>
                  </a:cubicBezTo>
                  <a:cubicBezTo>
                    <a:pt x="23033" y="685224"/>
                    <a:pt x="0" y="506720"/>
                    <a:pt x="0" y="431864"/>
                  </a:cubicBezTo>
                  <a:cubicBezTo>
                    <a:pt x="0" y="184262"/>
                    <a:pt x="230327" y="0"/>
                    <a:pt x="460655" y="0"/>
                  </a:cubicBezTo>
                  <a:close/>
                </a:path>
              </a:pathLst>
            </a:custGeom>
            <a:gradFill>
              <a:gsLst>
                <a:gs pos="0">
                  <a:srgbClr val="BAD496">
                    <a:alpha val="64000"/>
                  </a:srgbClr>
                </a:gs>
                <a:gs pos="83000">
                  <a:srgbClr val="BAD496">
                    <a:alpha val="0"/>
                  </a:srgbClr>
                </a:gs>
              </a:gsLst>
              <a:lin ang="0" scaled="1"/>
            </a:gradFill>
            <a:ln w="575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rgbClr val="263238"/>
                </a:solidFill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555CA7E8-05A7-0134-DE2B-C0C2C31DE9DC}"/>
                </a:ext>
              </a:extLst>
            </p:cNvPr>
            <p:cNvSpPr txBox="1"/>
            <p:nvPr/>
          </p:nvSpPr>
          <p:spPr>
            <a:xfrm>
              <a:off x="3509765" y="2629654"/>
              <a:ext cx="225468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799B69"/>
                  </a:solidFill>
                  <a:latin typeface="阿里妈妈东方大楷" pitchFamily="2" charset="-122"/>
                  <a:ea typeface="阿里妈妈东方大楷" pitchFamily="2" charset="-122"/>
                </a:rPr>
                <a:t>添加标题文本</a:t>
              </a: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4B968E8C-2008-98E2-80EE-6F7F03B1C5CA}"/>
              </a:ext>
            </a:extLst>
          </p:cNvPr>
          <p:cNvSpPr txBox="1"/>
          <p:nvPr/>
        </p:nvSpPr>
        <p:spPr>
          <a:xfrm>
            <a:off x="892669" y="201106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rgbClr val="799B69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3600" b="1" dirty="0">
              <a:solidFill>
                <a:srgbClr val="799B69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19879D9-5744-671C-2C54-ED27F88F1614}"/>
              </a:ext>
            </a:extLst>
          </p:cNvPr>
          <p:cNvSpPr/>
          <p:nvPr/>
        </p:nvSpPr>
        <p:spPr>
          <a:xfrm>
            <a:off x="947738" y="2098552"/>
            <a:ext cx="5024436" cy="252000"/>
          </a:xfrm>
          <a:prstGeom prst="rect">
            <a:avLst/>
          </a:prstGeom>
          <a:solidFill>
            <a:srgbClr val="82A371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: 圆顶角 2">
            <a:extLst>
              <a:ext uri="{FF2B5EF4-FFF2-40B4-BE49-F238E27FC236}">
                <a16:creationId xmlns:a16="http://schemas.microsoft.com/office/drawing/2014/main" id="{32BF6604-8FF6-C43E-0B49-865103AF1E28}"/>
              </a:ext>
            </a:extLst>
          </p:cNvPr>
          <p:cNvSpPr/>
          <p:nvPr/>
        </p:nvSpPr>
        <p:spPr>
          <a:xfrm rot="5400000">
            <a:off x="2576719" y="469571"/>
            <a:ext cx="252000" cy="3509961"/>
          </a:xfrm>
          <a:prstGeom prst="round2SameRect">
            <a:avLst>
              <a:gd name="adj1" fmla="val 20707"/>
              <a:gd name="adj2" fmla="val 0"/>
            </a:avLst>
          </a:prstGeom>
          <a:solidFill>
            <a:srgbClr val="799B69"/>
          </a:solidFill>
          <a:ln w="12700" cap="flat">
            <a:solidFill>
              <a:schemeClr val="bg1"/>
            </a:solidFill>
            <a:prstDash val="solid"/>
            <a:miter/>
          </a:ln>
          <a:effectLst>
            <a:outerShdw dist="63500" dir="5400000" algn="t" rotWithShape="0">
              <a:srgbClr val="799B69">
                <a:alpha val="4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804ED52-9095-7BC4-0522-A45D5D2A5008}"/>
              </a:ext>
            </a:extLst>
          </p:cNvPr>
          <p:cNvGrpSpPr/>
          <p:nvPr/>
        </p:nvGrpSpPr>
        <p:grpSpPr>
          <a:xfrm>
            <a:off x="4299320" y="1566883"/>
            <a:ext cx="644225" cy="369332"/>
            <a:chOff x="4423146" y="1223983"/>
            <a:chExt cx="644225" cy="369332"/>
          </a:xfrm>
        </p:grpSpPr>
        <p:sp>
          <p:nvSpPr>
            <p:cNvPr id="5" name="对话气泡: 圆角矩形 4">
              <a:extLst>
                <a:ext uri="{FF2B5EF4-FFF2-40B4-BE49-F238E27FC236}">
                  <a16:creationId xmlns:a16="http://schemas.microsoft.com/office/drawing/2014/main" id="{17064D82-4A1D-082B-76BB-2163DAFE9C34}"/>
                </a:ext>
              </a:extLst>
            </p:cNvPr>
            <p:cNvSpPr/>
            <p:nvPr/>
          </p:nvSpPr>
          <p:spPr>
            <a:xfrm>
              <a:off x="4433455" y="1239711"/>
              <a:ext cx="633916" cy="350261"/>
            </a:xfrm>
            <a:prstGeom prst="wedgeRoundRectCallout">
              <a:avLst>
                <a:gd name="adj1" fmla="val -32371"/>
                <a:gd name="adj2" fmla="val 76422"/>
                <a:gd name="adj3" fmla="val 16667"/>
              </a:avLst>
            </a:prstGeom>
            <a:solidFill>
              <a:srgbClr val="799B69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71184F6-A1C3-EA9C-57CC-B26FB4357910}"/>
                </a:ext>
              </a:extLst>
            </p:cNvPr>
            <p:cNvSpPr txBox="1"/>
            <p:nvPr/>
          </p:nvSpPr>
          <p:spPr>
            <a:xfrm>
              <a:off x="4423146" y="1223983"/>
              <a:ext cx="6142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80%</a:t>
              </a: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id="{D964634F-1F7A-2E2C-4709-426BB98C2F43}"/>
              </a:ext>
            </a:extLst>
          </p:cNvPr>
          <p:cNvSpPr/>
          <p:nvPr/>
        </p:nvSpPr>
        <p:spPr>
          <a:xfrm>
            <a:off x="947738" y="3222749"/>
            <a:ext cx="5024436" cy="252000"/>
          </a:xfrm>
          <a:prstGeom prst="rect">
            <a:avLst/>
          </a:prstGeom>
          <a:solidFill>
            <a:srgbClr val="82A371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: 圆顶角 7">
            <a:extLst>
              <a:ext uri="{FF2B5EF4-FFF2-40B4-BE49-F238E27FC236}">
                <a16:creationId xmlns:a16="http://schemas.microsoft.com/office/drawing/2014/main" id="{9DD7DAC4-AFA2-AE01-DFC2-74D1E40937F9}"/>
              </a:ext>
            </a:extLst>
          </p:cNvPr>
          <p:cNvSpPr/>
          <p:nvPr/>
        </p:nvSpPr>
        <p:spPr>
          <a:xfrm rot="5400000">
            <a:off x="2369550" y="1800937"/>
            <a:ext cx="252000" cy="3095624"/>
          </a:xfrm>
          <a:prstGeom prst="round2SameRect">
            <a:avLst>
              <a:gd name="adj1" fmla="val 20707"/>
              <a:gd name="adj2" fmla="val 0"/>
            </a:avLst>
          </a:prstGeom>
          <a:solidFill>
            <a:srgbClr val="799B69"/>
          </a:solidFill>
          <a:ln w="12700" cap="flat">
            <a:solidFill>
              <a:schemeClr val="bg1"/>
            </a:solidFill>
            <a:prstDash val="solid"/>
            <a:miter/>
          </a:ln>
          <a:effectLst>
            <a:outerShdw dist="63500" dir="5400000" algn="t" rotWithShape="0">
              <a:srgbClr val="799B69">
                <a:alpha val="4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895B1202-185F-2125-92CF-7D40B51DF9DE}"/>
              </a:ext>
            </a:extLst>
          </p:cNvPr>
          <p:cNvGrpSpPr/>
          <p:nvPr/>
        </p:nvGrpSpPr>
        <p:grpSpPr>
          <a:xfrm>
            <a:off x="3918320" y="2670162"/>
            <a:ext cx="644225" cy="369332"/>
            <a:chOff x="4423146" y="1223983"/>
            <a:chExt cx="644225" cy="369332"/>
          </a:xfrm>
        </p:grpSpPr>
        <p:sp>
          <p:nvSpPr>
            <p:cNvPr id="10" name="对话气泡: 圆角矩形 9">
              <a:extLst>
                <a:ext uri="{FF2B5EF4-FFF2-40B4-BE49-F238E27FC236}">
                  <a16:creationId xmlns:a16="http://schemas.microsoft.com/office/drawing/2014/main" id="{EE28966D-2E7D-A910-39E4-FDA40787235F}"/>
                </a:ext>
              </a:extLst>
            </p:cNvPr>
            <p:cNvSpPr/>
            <p:nvPr/>
          </p:nvSpPr>
          <p:spPr>
            <a:xfrm>
              <a:off x="4433455" y="1239711"/>
              <a:ext cx="633916" cy="350261"/>
            </a:xfrm>
            <a:prstGeom prst="wedgeRoundRectCallout">
              <a:avLst>
                <a:gd name="adj1" fmla="val -32371"/>
                <a:gd name="adj2" fmla="val 76422"/>
                <a:gd name="adj3" fmla="val 16667"/>
              </a:avLst>
            </a:prstGeom>
            <a:solidFill>
              <a:srgbClr val="799B69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29F0C70-40D7-3A3C-8BFE-9F2CD57C90A2}"/>
                </a:ext>
              </a:extLst>
            </p:cNvPr>
            <p:cNvSpPr txBox="1"/>
            <p:nvPr/>
          </p:nvSpPr>
          <p:spPr>
            <a:xfrm>
              <a:off x="4423146" y="1223983"/>
              <a:ext cx="6142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67%</a:t>
              </a: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id="{A751E76D-0929-A79C-F466-E63B2E54ED7D}"/>
              </a:ext>
            </a:extLst>
          </p:cNvPr>
          <p:cNvSpPr/>
          <p:nvPr/>
        </p:nvSpPr>
        <p:spPr>
          <a:xfrm>
            <a:off x="947738" y="4346946"/>
            <a:ext cx="5024436" cy="252000"/>
          </a:xfrm>
          <a:prstGeom prst="rect">
            <a:avLst/>
          </a:prstGeom>
          <a:solidFill>
            <a:srgbClr val="82A371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: 圆顶角 12">
            <a:extLst>
              <a:ext uri="{FF2B5EF4-FFF2-40B4-BE49-F238E27FC236}">
                <a16:creationId xmlns:a16="http://schemas.microsoft.com/office/drawing/2014/main" id="{1FF5634D-4096-3AA2-A726-638815C45808}"/>
              </a:ext>
            </a:extLst>
          </p:cNvPr>
          <p:cNvSpPr/>
          <p:nvPr/>
        </p:nvSpPr>
        <p:spPr>
          <a:xfrm rot="5400000">
            <a:off x="2873738" y="2420946"/>
            <a:ext cx="252000" cy="4104000"/>
          </a:xfrm>
          <a:prstGeom prst="round2SameRect">
            <a:avLst>
              <a:gd name="adj1" fmla="val 20707"/>
              <a:gd name="adj2" fmla="val 0"/>
            </a:avLst>
          </a:prstGeom>
          <a:solidFill>
            <a:srgbClr val="799B69"/>
          </a:solidFill>
          <a:ln w="12700" cap="flat">
            <a:solidFill>
              <a:schemeClr val="bg1"/>
            </a:solidFill>
            <a:prstDash val="solid"/>
            <a:miter/>
          </a:ln>
          <a:effectLst>
            <a:outerShdw dist="63500" dir="5400000" algn="t" rotWithShape="0">
              <a:srgbClr val="799B69">
                <a:alpha val="4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13B964C-CF44-17D2-CEF5-677D9400EC7C}"/>
              </a:ext>
            </a:extLst>
          </p:cNvPr>
          <p:cNvGrpSpPr/>
          <p:nvPr/>
        </p:nvGrpSpPr>
        <p:grpSpPr>
          <a:xfrm>
            <a:off x="4823822" y="3804377"/>
            <a:ext cx="644225" cy="369332"/>
            <a:chOff x="4423146" y="1223983"/>
            <a:chExt cx="644225" cy="369332"/>
          </a:xfrm>
        </p:grpSpPr>
        <p:sp>
          <p:nvSpPr>
            <p:cNvPr id="15" name="对话气泡: 圆角矩形 14">
              <a:extLst>
                <a:ext uri="{FF2B5EF4-FFF2-40B4-BE49-F238E27FC236}">
                  <a16:creationId xmlns:a16="http://schemas.microsoft.com/office/drawing/2014/main" id="{47E54540-B7E3-50FD-D0A0-3B8CC18D2388}"/>
                </a:ext>
              </a:extLst>
            </p:cNvPr>
            <p:cNvSpPr/>
            <p:nvPr/>
          </p:nvSpPr>
          <p:spPr>
            <a:xfrm>
              <a:off x="4433455" y="1239711"/>
              <a:ext cx="633916" cy="350261"/>
            </a:xfrm>
            <a:prstGeom prst="wedgeRoundRectCallout">
              <a:avLst>
                <a:gd name="adj1" fmla="val -32371"/>
                <a:gd name="adj2" fmla="val 76422"/>
                <a:gd name="adj3" fmla="val 16667"/>
              </a:avLst>
            </a:prstGeom>
            <a:solidFill>
              <a:srgbClr val="799B69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6762898-3C5A-882F-3CB4-AABCE766F857}"/>
                </a:ext>
              </a:extLst>
            </p:cNvPr>
            <p:cNvSpPr txBox="1"/>
            <p:nvPr/>
          </p:nvSpPr>
          <p:spPr>
            <a:xfrm>
              <a:off x="4423146" y="1223983"/>
              <a:ext cx="6142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88%</a:t>
              </a: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id="{9C639652-2BBC-C5CB-ED7A-5F8831163019}"/>
              </a:ext>
            </a:extLst>
          </p:cNvPr>
          <p:cNvSpPr/>
          <p:nvPr/>
        </p:nvSpPr>
        <p:spPr>
          <a:xfrm>
            <a:off x="947738" y="5471144"/>
            <a:ext cx="5024436" cy="252000"/>
          </a:xfrm>
          <a:prstGeom prst="rect">
            <a:avLst/>
          </a:prstGeom>
          <a:solidFill>
            <a:srgbClr val="82A371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矩形: 圆顶角 17">
            <a:extLst>
              <a:ext uri="{FF2B5EF4-FFF2-40B4-BE49-F238E27FC236}">
                <a16:creationId xmlns:a16="http://schemas.microsoft.com/office/drawing/2014/main" id="{80154D2B-1A85-2117-C0BF-E9A599288F3F}"/>
              </a:ext>
            </a:extLst>
          </p:cNvPr>
          <p:cNvSpPr/>
          <p:nvPr/>
        </p:nvSpPr>
        <p:spPr>
          <a:xfrm rot="5400000">
            <a:off x="1897586" y="4521296"/>
            <a:ext cx="252000" cy="2151696"/>
          </a:xfrm>
          <a:prstGeom prst="round2SameRect">
            <a:avLst>
              <a:gd name="adj1" fmla="val 20707"/>
              <a:gd name="adj2" fmla="val 0"/>
            </a:avLst>
          </a:prstGeom>
          <a:solidFill>
            <a:srgbClr val="799B69"/>
          </a:solidFill>
          <a:ln w="12700" cap="flat">
            <a:solidFill>
              <a:schemeClr val="bg1"/>
            </a:solidFill>
            <a:prstDash val="solid"/>
            <a:miter/>
          </a:ln>
          <a:effectLst>
            <a:outerShdw dist="63500" dir="5400000" algn="t" rotWithShape="0">
              <a:srgbClr val="799B69">
                <a:alpha val="4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CD388AB6-1780-C5D4-9AD8-7F58F7605D35}"/>
              </a:ext>
            </a:extLst>
          </p:cNvPr>
          <p:cNvGrpSpPr/>
          <p:nvPr/>
        </p:nvGrpSpPr>
        <p:grpSpPr>
          <a:xfrm>
            <a:off x="2918195" y="4912248"/>
            <a:ext cx="644225" cy="369332"/>
            <a:chOff x="4423146" y="1223983"/>
            <a:chExt cx="644225" cy="369332"/>
          </a:xfrm>
        </p:grpSpPr>
        <p:sp>
          <p:nvSpPr>
            <p:cNvPr id="20" name="对话气泡: 圆角矩形 19">
              <a:extLst>
                <a:ext uri="{FF2B5EF4-FFF2-40B4-BE49-F238E27FC236}">
                  <a16:creationId xmlns:a16="http://schemas.microsoft.com/office/drawing/2014/main" id="{2828EBAD-E9DC-7694-778F-66A4BA1EEC2D}"/>
                </a:ext>
              </a:extLst>
            </p:cNvPr>
            <p:cNvSpPr/>
            <p:nvPr/>
          </p:nvSpPr>
          <p:spPr>
            <a:xfrm>
              <a:off x="4433455" y="1239711"/>
              <a:ext cx="633916" cy="350261"/>
            </a:xfrm>
            <a:prstGeom prst="wedgeRoundRectCallout">
              <a:avLst>
                <a:gd name="adj1" fmla="val -32371"/>
                <a:gd name="adj2" fmla="val 76422"/>
                <a:gd name="adj3" fmla="val 16667"/>
              </a:avLst>
            </a:prstGeom>
            <a:solidFill>
              <a:srgbClr val="799B69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01D1881-1B70-22B0-A7A3-036F271451FD}"/>
                </a:ext>
              </a:extLst>
            </p:cNvPr>
            <p:cNvSpPr txBox="1"/>
            <p:nvPr/>
          </p:nvSpPr>
          <p:spPr>
            <a:xfrm>
              <a:off x="4423146" y="1223983"/>
              <a:ext cx="6142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42%</a:t>
              </a: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82F3E74-3444-4D6C-4B6F-BF4E8E0B72F0}"/>
              </a:ext>
            </a:extLst>
          </p:cNvPr>
          <p:cNvGrpSpPr/>
          <p:nvPr/>
        </p:nvGrpSpPr>
        <p:grpSpPr>
          <a:xfrm>
            <a:off x="6219828" y="1908116"/>
            <a:ext cx="5610711" cy="585690"/>
            <a:chOff x="283598" y="1906534"/>
            <a:chExt cx="5610711" cy="585690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4393A98-1B32-0369-696A-DEB4CFADA077}"/>
                </a:ext>
              </a:extLst>
            </p:cNvPr>
            <p:cNvSpPr txBox="1"/>
            <p:nvPr/>
          </p:nvSpPr>
          <p:spPr>
            <a:xfrm>
              <a:off x="283598" y="2190603"/>
              <a:ext cx="5610711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143C956-BA8E-ED65-4302-40B52D6EE2B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C92928D-A1BF-DB4A-C18D-25079A7428D4}"/>
              </a:ext>
            </a:extLst>
          </p:cNvPr>
          <p:cNvGrpSpPr/>
          <p:nvPr/>
        </p:nvGrpSpPr>
        <p:grpSpPr>
          <a:xfrm>
            <a:off x="6219828" y="3055904"/>
            <a:ext cx="5610711" cy="585690"/>
            <a:chOff x="283598" y="1906534"/>
            <a:chExt cx="5610711" cy="585690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2983BC0-1370-9EED-37D1-13E201F40560}"/>
                </a:ext>
              </a:extLst>
            </p:cNvPr>
            <p:cNvSpPr txBox="1"/>
            <p:nvPr/>
          </p:nvSpPr>
          <p:spPr>
            <a:xfrm>
              <a:off x="283598" y="2190603"/>
              <a:ext cx="5610711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EFD7AB6-D07D-C674-7383-B7DE4534068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238DDC29-A7AE-F2FF-E755-7D247C899B6E}"/>
              </a:ext>
            </a:extLst>
          </p:cNvPr>
          <p:cNvGrpSpPr/>
          <p:nvPr/>
        </p:nvGrpSpPr>
        <p:grpSpPr>
          <a:xfrm>
            <a:off x="6219828" y="4180101"/>
            <a:ext cx="5610711" cy="585690"/>
            <a:chOff x="283598" y="1906534"/>
            <a:chExt cx="5610711" cy="585690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A46BCCE-E348-5FE2-7E29-60F0522F48F5}"/>
                </a:ext>
              </a:extLst>
            </p:cNvPr>
            <p:cNvSpPr txBox="1"/>
            <p:nvPr/>
          </p:nvSpPr>
          <p:spPr>
            <a:xfrm>
              <a:off x="283598" y="2190603"/>
              <a:ext cx="5610711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B98C810-4C46-8C32-2257-984E84B154A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89722F9-B598-9424-63CD-1C266712DB7E}"/>
              </a:ext>
            </a:extLst>
          </p:cNvPr>
          <p:cNvGrpSpPr/>
          <p:nvPr/>
        </p:nvGrpSpPr>
        <p:grpSpPr>
          <a:xfrm>
            <a:off x="6219828" y="5264504"/>
            <a:ext cx="5610711" cy="585690"/>
            <a:chOff x="283598" y="1906534"/>
            <a:chExt cx="5610711" cy="585690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A3E0185-AE06-9C38-15CF-8C4C506A13BE}"/>
                </a:ext>
              </a:extLst>
            </p:cNvPr>
            <p:cNvSpPr txBox="1"/>
            <p:nvPr/>
          </p:nvSpPr>
          <p:spPr>
            <a:xfrm>
              <a:off x="283598" y="2190603"/>
              <a:ext cx="5610711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9E4DF0F-980D-6C4E-9F24-3F29607C07B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4944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>
            <a:extLst>
              <a:ext uri="{FF2B5EF4-FFF2-40B4-BE49-F238E27FC236}">
                <a16:creationId xmlns:a16="http://schemas.microsoft.com/office/drawing/2014/main" id="{F36F9652-32E8-5368-5A17-32184EDD387B}"/>
              </a:ext>
            </a:extLst>
          </p:cNvPr>
          <p:cNvGrpSpPr/>
          <p:nvPr/>
        </p:nvGrpSpPr>
        <p:grpSpPr>
          <a:xfrm>
            <a:off x="188431" y="226363"/>
            <a:ext cx="3696464" cy="552276"/>
            <a:chOff x="2067984" y="2629654"/>
            <a:chExt cx="3696464" cy="552276"/>
          </a:xfrm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2644235-97FA-7BF2-5259-E8B5EA89D116}"/>
                </a:ext>
              </a:extLst>
            </p:cNvPr>
            <p:cNvSpPr/>
            <p:nvPr/>
          </p:nvSpPr>
          <p:spPr>
            <a:xfrm rot="10328665" flipH="1">
              <a:off x="2067984" y="2650891"/>
              <a:ext cx="636294" cy="531039"/>
            </a:xfrm>
            <a:custGeom>
              <a:avLst/>
              <a:gdLst>
                <a:gd name="connsiteX0" fmla="*/ 460655 w 754322"/>
                <a:gd name="connsiteY0" fmla="*/ 0 h 685224"/>
                <a:gd name="connsiteX1" fmla="*/ 754322 w 754322"/>
                <a:gd name="connsiteY1" fmla="*/ 138196 h 685224"/>
                <a:gd name="connsiteX2" fmla="*/ 685224 w 754322"/>
                <a:gd name="connsiteY2" fmla="*/ 190020 h 685224"/>
                <a:gd name="connsiteX3" fmla="*/ 414589 w 754322"/>
                <a:gd name="connsiteY3" fmla="*/ 40307 h 685224"/>
                <a:gd name="connsiteX4" fmla="*/ 161229 w 754322"/>
                <a:gd name="connsiteY4" fmla="*/ 264877 h 685224"/>
                <a:gd name="connsiteX5" fmla="*/ 276393 w 754322"/>
                <a:gd name="connsiteY5" fmla="*/ 397315 h 685224"/>
                <a:gd name="connsiteX6" fmla="*/ 385798 w 754322"/>
                <a:gd name="connsiteY6" fmla="*/ 293668 h 685224"/>
                <a:gd name="connsiteX7" fmla="*/ 310942 w 754322"/>
                <a:gd name="connsiteY7" fmla="*/ 213053 h 685224"/>
                <a:gd name="connsiteX8" fmla="*/ 253360 w 754322"/>
                <a:gd name="connsiteY8" fmla="*/ 264877 h 685224"/>
                <a:gd name="connsiteX9" fmla="*/ 253360 w 754322"/>
                <a:gd name="connsiteY9" fmla="*/ 287909 h 685224"/>
                <a:gd name="connsiteX10" fmla="*/ 264877 w 754322"/>
                <a:gd name="connsiteY10" fmla="*/ 299426 h 685224"/>
                <a:gd name="connsiteX11" fmla="*/ 305184 w 754322"/>
                <a:gd name="connsiteY11" fmla="*/ 287909 h 685224"/>
                <a:gd name="connsiteX12" fmla="*/ 264877 w 754322"/>
                <a:gd name="connsiteY12" fmla="*/ 345491 h 685224"/>
                <a:gd name="connsiteX13" fmla="*/ 224569 w 754322"/>
                <a:gd name="connsiteY13" fmla="*/ 259118 h 685224"/>
                <a:gd name="connsiteX14" fmla="*/ 310942 w 754322"/>
                <a:gd name="connsiteY14" fmla="*/ 172746 h 685224"/>
                <a:gd name="connsiteX15" fmla="*/ 420348 w 754322"/>
                <a:gd name="connsiteY15" fmla="*/ 282151 h 685224"/>
                <a:gd name="connsiteX16" fmla="*/ 264877 w 754322"/>
                <a:gd name="connsiteY16" fmla="*/ 420348 h 685224"/>
                <a:gd name="connsiteX17" fmla="*/ 149713 w 754322"/>
                <a:gd name="connsiteY17" fmla="*/ 282151 h 685224"/>
                <a:gd name="connsiteX18" fmla="*/ 178504 w 754322"/>
                <a:gd name="connsiteY18" fmla="*/ 126680 h 685224"/>
                <a:gd name="connsiteX19" fmla="*/ 34549 w 754322"/>
                <a:gd name="connsiteY19" fmla="*/ 397315 h 685224"/>
                <a:gd name="connsiteX20" fmla="*/ 161229 w 754322"/>
                <a:gd name="connsiteY20" fmla="*/ 644917 h 685224"/>
                <a:gd name="connsiteX21" fmla="*/ 236086 w 754322"/>
                <a:gd name="connsiteY21" fmla="*/ 593093 h 685224"/>
                <a:gd name="connsiteX22" fmla="*/ 207295 w 754322"/>
                <a:gd name="connsiteY22" fmla="*/ 547028 h 685224"/>
                <a:gd name="connsiteX23" fmla="*/ 161229 w 754322"/>
                <a:gd name="connsiteY23" fmla="*/ 581577 h 685224"/>
                <a:gd name="connsiteX24" fmla="*/ 143955 w 754322"/>
                <a:gd name="connsiteY24" fmla="*/ 581577 h 685224"/>
                <a:gd name="connsiteX25" fmla="*/ 138196 w 754322"/>
                <a:gd name="connsiteY25" fmla="*/ 547028 h 685224"/>
                <a:gd name="connsiteX26" fmla="*/ 178504 w 754322"/>
                <a:gd name="connsiteY26" fmla="*/ 512479 h 685224"/>
                <a:gd name="connsiteX27" fmla="*/ 276393 w 754322"/>
                <a:gd name="connsiteY27" fmla="*/ 598851 h 685224"/>
                <a:gd name="connsiteX28" fmla="*/ 166987 w 754322"/>
                <a:gd name="connsiteY28" fmla="*/ 685224 h 685224"/>
                <a:gd name="connsiteX29" fmla="*/ 0 w 754322"/>
                <a:gd name="connsiteY29" fmla="*/ 431864 h 685224"/>
                <a:gd name="connsiteX30" fmla="*/ 460655 w 754322"/>
                <a:gd name="connsiteY30" fmla="*/ 0 h 685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54322" h="685224">
                  <a:moveTo>
                    <a:pt x="460655" y="0"/>
                  </a:moveTo>
                  <a:cubicBezTo>
                    <a:pt x="547028" y="0"/>
                    <a:pt x="673708" y="34549"/>
                    <a:pt x="754322" y="138196"/>
                  </a:cubicBezTo>
                  <a:cubicBezTo>
                    <a:pt x="737048" y="161229"/>
                    <a:pt x="708257" y="178504"/>
                    <a:pt x="685224" y="190020"/>
                  </a:cubicBezTo>
                  <a:cubicBezTo>
                    <a:pt x="610368" y="69098"/>
                    <a:pt x="512479" y="40307"/>
                    <a:pt x="414589" y="40307"/>
                  </a:cubicBezTo>
                  <a:cubicBezTo>
                    <a:pt x="287909" y="40307"/>
                    <a:pt x="161229" y="115164"/>
                    <a:pt x="161229" y="264877"/>
                  </a:cubicBezTo>
                  <a:cubicBezTo>
                    <a:pt x="161229" y="333975"/>
                    <a:pt x="195778" y="397315"/>
                    <a:pt x="276393" y="397315"/>
                  </a:cubicBezTo>
                  <a:cubicBezTo>
                    <a:pt x="328217" y="397315"/>
                    <a:pt x="385798" y="351249"/>
                    <a:pt x="385798" y="293668"/>
                  </a:cubicBezTo>
                  <a:cubicBezTo>
                    <a:pt x="385798" y="247602"/>
                    <a:pt x="345491" y="213053"/>
                    <a:pt x="310942" y="213053"/>
                  </a:cubicBezTo>
                  <a:cubicBezTo>
                    <a:pt x="293667" y="213053"/>
                    <a:pt x="253360" y="241844"/>
                    <a:pt x="253360" y="264877"/>
                  </a:cubicBezTo>
                  <a:lnTo>
                    <a:pt x="253360" y="287909"/>
                  </a:lnTo>
                  <a:cubicBezTo>
                    <a:pt x="259118" y="293668"/>
                    <a:pt x="253360" y="299426"/>
                    <a:pt x="264877" y="299426"/>
                  </a:cubicBezTo>
                  <a:cubicBezTo>
                    <a:pt x="282151" y="299426"/>
                    <a:pt x="305184" y="305184"/>
                    <a:pt x="305184" y="287909"/>
                  </a:cubicBezTo>
                  <a:cubicBezTo>
                    <a:pt x="305184" y="305184"/>
                    <a:pt x="282151" y="345491"/>
                    <a:pt x="264877" y="345491"/>
                  </a:cubicBezTo>
                  <a:cubicBezTo>
                    <a:pt x="224569" y="345491"/>
                    <a:pt x="224569" y="264877"/>
                    <a:pt x="224569" y="259118"/>
                  </a:cubicBezTo>
                  <a:cubicBezTo>
                    <a:pt x="224569" y="201537"/>
                    <a:pt x="253360" y="172746"/>
                    <a:pt x="310942" y="172746"/>
                  </a:cubicBezTo>
                  <a:cubicBezTo>
                    <a:pt x="380040" y="172746"/>
                    <a:pt x="420348" y="241844"/>
                    <a:pt x="420348" y="282151"/>
                  </a:cubicBezTo>
                  <a:cubicBezTo>
                    <a:pt x="420348" y="374282"/>
                    <a:pt x="333975" y="420348"/>
                    <a:pt x="264877" y="420348"/>
                  </a:cubicBezTo>
                  <a:cubicBezTo>
                    <a:pt x="166987" y="420348"/>
                    <a:pt x="149713" y="339733"/>
                    <a:pt x="149713" y="282151"/>
                  </a:cubicBezTo>
                  <a:cubicBezTo>
                    <a:pt x="149713" y="264877"/>
                    <a:pt x="166987" y="184262"/>
                    <a:pt x="178504" y="126680"/>
                  </a:cubicBezTo>
                  <a:cubicBezTo>
                    <a:pt x="57582" y="207295"/>
                    <a:pt x="34549" y="299426"/>
                    <a:pt x="34549" y="397315"/>
                  </a:cubicBezTo>
                  <a:cubicBezTo>
                    <a:pt x="34549" y="460655"/>
                    <a:pt x="51824" y="644917"/>
                    <a:pt x="161229" y="644917"/>
                  </a:cubicBezTo>
                  <a:cubicBezTo>
                    <a:pt x="195778" y="644917"/>
                    <a:pt x="236086" y="621884"/>
                    <a:pt x="236086" y="593093"/>
                  </a:cubicBezTo>
                  <a:cubicBezTo>
                    <a:pt x="236086" y="575819"/>
                    <a:pt x="218811" y="547028"/>
                    <a:pt x="207295" y="547028"/>
                  </a:cubicBezTo>
                  <a:cubicBezTo>
                    <a:pt x="190020" y="547028"/>
                    <a:pt x="178504" y="564302"/>
                    <a:pt x="161229" y="581577"/>
                  </a:cubicBezTo>
                  <a:lnTo>
                    <a:pt x="143955" y="581577"/>
                  </a:lnTo>
                  <a:cubicBezTo>
                    <a:pt x="143955" y="570060"/>
                    <a:pt x="138196" y="564302"/>
                    <a:pt x="138196" y="547028"/>
                  </a:cubicBezTo>
                  <a:cubicBezTo>
                    <a:pt x="138196" y="506720"/>
                    <a:pt x="166987" y="512479"/>
                    <a:pt x="178504" y="512479"/>
                  </a:cubicBezTo>
                  <a:cubicBezTo>
                    <a:pt x="230327" y="512479"/>
                    <a:pt x="276393" y="558544"/>
                    <a:pt x="276393" y="598851"/>
                  </a:cubicBezTo>
                  <a:cubicBezTo>
                    <a:pt x="276393" y="667950"/>
                    <a:pt x="201536" y="685224"/>
                    <a:pt x="166987" y="685224"/>
                  </a:cubicBezTo>
                  <a:cubicBezTo>
                    <a:pt x="23033" y="685224"/>
                    <a:pt x="0" y="506720"/>
                    <a:pt x="0" y="431864"/>
                  </a:cubicBezTo>
                  <a:cubicBezTo>
                    <a:pt x="0" y="184262"/>
                    <a:pt x="230327" y="0"/>
                    <a:pt x="460655" y="0"/>
                  </a:cubicBezTo>
                  <a:close/>
                </a:path>
              </a:pathLst>
            </a:custGeom>
            <a:gradFill>
              <a:gsLst>
                <a:gs pos="0">
                  <a:srgbClr val="BAD496">
                    <a:alpha val="64000"/>
                  </a:srgbClr>
                </a:gs>
                <a:gs pos="83000">
                  <a:srgbClr val="BAD496">
                    <a:alpha val="0"/>
                  </a:srgbClr>
                </a:gs>
              </a:gsLst>
              <a:lin ang="0" scaled="1"/>
            </a:gradFill>
            <a:ln w="575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rgbClr val="263238"/>
                </a:solidFill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555CA7E8-05A7-0134-DE2B-C0C2C31DE9DC}"/>
                </a:ext>
              </a:extLst>
            </p:cNvPr>
            <p:cNvSpPr txBox="1"/>
            <p:nvPr/>
          </p:nvSpPr>
          <p:spPr>
            <a:xfrm>
              <a:off x="3509765" y="2629654"/>
              <a:ext cx="225468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799B69"/>
                  </a:solidFill>
                  <a:latin typeface="阿里妈妈东方大楷" pitchFamily="2" charset="-122"/>
                  <a:ea typeface="阿里妈妈东方大楷" pitchFamily="2" charset="-122"/>
                </a:rPr>
                <a:t>添加标题文本</a:t>
              </a: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4B968E8C-2008-98E2-80EE-6F7F03B1C5CA}"/>
              </a:ext>
            </a:extLst>
          </p:cNvPr>
          <p:cNvSpPr txBox="1"/>
          <p:nvPr/>
        </p:nvSpPr>
        <p:spPr>
          <a:xfrm>
            <a:off x="892669" y="201106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rgbClr val="799B69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3600" b="1" dirty="0">
              <a:solidFill>
                <a:srgbClr val="799B69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F4B5ACD-00CB-3C7E-90C4-35E349944E30}"/>
              </a:ext>
            </a:extLst>
          </p:cNvPr>
          <p:cNvGrpSpPr/>
          <p:nvPr/>
        </p:nvGrpSpPr>
        <p:grpSpPr>
          <a:xfrm>
            <a:off x="4391034" y="2474347"/>
            <a:ext cx="637997" cy="637997"/>
            <a:chOff x="1566274" y="1921897"/>
            <a:chExt cx="637997" cy="637997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FDD10152-B599-C8DC-42C3-72EA14312CF3}"/>
                </a:ext>
              </a:extLst>
            </p:cNvPr>
            <p:cNvSpPr/>
            <p:nvPr/>
          </p:nvSpPr>
          <p:spPr>
            <a:xfrm>
              <a:off x="1566274" y="1921897"/>
              <a:ext cx="637997" cy="637997"/>
            </a:xfrm>
            <a:prstGeom prst="ellipse">
              <a:avLst/>
            </a:prstGeom>
            <a:solidFill>
              <a:srgbClr val="799B69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grpSp>
          <p:nvGrpSpPr>
            <p:cNvPr id="7" name="Group 112">
              <a:extLst>
                <a:ext uri="{FF2B5EF4-FFF2-40B4-BE49-F238E27FC236}">
                  <a16:creationId xmlns:a16="http://schemas.microsoft.com/office/drawing/2014/main" id="{422A442E-F97E-5834-E701-246995F52747}"/>
                </a:ext>
              </a:extLst>
            </p:cNvPr>
            <p:cNvGrpSpPr/>
            <p:nvPr/>
          </p:nvGrpSpPr>
          <p:grpSpPr>
            <a:xfrm>
              <a:off x="1705654" y="2072618"/>
              <a:ext cx="359236" cy="336555"/>
              <a:chOff x="5368132" y="3540125"/>
              <a:chExt cx="465138" cy="435769"/>
            </a:xfrm>
            <a:solidFill>
              <a:schemeClr val="bg1"/>
            </a:solidFill>
          </p:grpSpPr>
          <p:sp>
            <p:nvSpPr>
              <p:cNvPr id="11" name="AutoShape 110">
                <a:extLst>
                  <a:ext uri="{FF2B5EF4-FFF2-40B4-BE49-F238E27FC236}">
                    <a16:creationId xmlns:a16="http://schemas.microsoft.com/office/drawing/2014/main" id="{92704D60-9738-72EB-E274-4DDA3C602600}"/>
                  </a:ext>
                </a:extLst>
              </p:cNvPr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80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2" name="AutoShape 111">
                <a:extLst>
                  <a:ext uri="{FF2B5EF4-FFF2-40B4-BE49-F238E27FC236}">
                    <a16:creationId xmlns:a16="http://schemas.microsoft.com/office/drawing/2014/main" id="{41D86ACF-31D7-2014-D025-862EBB4A4345}"/>
                  </a:ext>
                </a:extLst>
              </p:cNvPr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80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295E7C7-22A5-67E3-D383-B9CEFA139403}"/>
              </a:ext>
            </a:extLst>
          </p:cNvPr>
          <p:cNvGrpSpPr/>
          <p:nvPr/>
        </p:nvGrpSpPr>
        <p:grpSpPr>
          <a:xfrm>
            <a:off x="7234913" y="2474347"/>
            <a:ext cx="637997" cy="637997"/>
            <a:chOff x="4535164" y="1921897"/>
            <a:chExt cx="637997" cy="637997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D561F6A3-EFC4-F7C3-FB45-DF9B6C246BF4}"/>
                </a:ext>
              </a:extLst>
            </p:cNvPr>
            <p:cNvSpPr/>
            <p:nvPr/>
          </p:nvSpPr>
          <p:spPr>
            <a:xfrm>
              <a:off x="4535164" y="1921897"/>
              <a:ext cx="637997" cy="637997"/>
            </a:xfrm>
            <a:prstGeom prst="ellipse">
              <a:avLst/>
            </a:prstGeom>
            <a:solidFill>
              <a:srgbClr val="BAD496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sym typeface="+mn-lt"/>
              </a:endParaRPr>
            </a:p>
          </p:txBody>
        </p:sp>
        <p:grpSp>
          <p:nvGrpSpPr>
            <p:cNvPr id="15" name="Group 124">
              <a:extLst>
                <a:ext uri="{FF2B5EF4-FFF2-40B4-BE49-F238E27FC236}">
                  <a16:creationId xmlns:a16="http://schemas.microsoft.com/office/drawing/2014/main" id="{CE75A153-6CC1-A67F-3EFE-5B6682039992}"/>
                </a:ext>
              </a:extLst>
            </p:cNvPr>
            <p:cNvGrpSpPr/>
            <p:nvPr/>
          </p:nvGrpSpPr>
          <p:grpSpPr>
            <a:xfrm>
              <a:off x="4674544" y="2089784"/>
              <a:ext cx="359236" cy="302223"/>
              <a:chOff x="5368132" y="2625725"/>
              <a:chExt cx="465138" cy="391319"/>
            </a:xfrm>
            <a:solidFill>
              <a:schemeClr val="bg1"/>
            </a:solidFill>
          </p:grpSpPr>
          <p:sp>
            <p:nvSpPr>
              <p:cNvPr id="19" name="AutoShape 120">
                <a:extLst>
                  <a:ext uri="{FF2B5EF4-FFF2-40B4-BE49-F238E27FC236}">
                    <a16:creationId xmlns:a16="http://schemas.microsoft.com/office/drawing/2014/main" id="{E78F999E-8BFB-E06A-1D41-6D6064C38C42}"/>
                  </a:ext>
                </a:extLst>
              </p:cNvPr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80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0" name="AutoShape 121">
                <a:extLst>
                  <a:ext uri="{FF2B5EF4-FFF2-40B4-BE49-F238E27FC236}">
                    <a16:creationId xmlns:a16="http://schemas.microsoft.com/office/drawing/2014/main" id="{C1843EEB-050C-F8F3-38CF-E0CB09FC3558}"/>
                  </a:ext>
                </a:extLst>
              </p:cNvPr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80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1" name="AutoShape 122">
                <a:extLst>
                  <a:ext uri="{FF2B5EF4-FFF2-40B4-BE49-F238E27FC236}">
                    <a16:creationId xmlns:a16="http://schemas.microsoft.com/office/drawing/2014/main" id="{62387590-D40B-9629-468E-D79C675D21A5}"/>
                  </a:ext>
                </a:extLst>
              </p:cNvPr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80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DE1DB59-A049-15C5-8663-8A8D14846D02}"/>
              </a:ext>
            </a:extLst>
          </p:cNvPr>
          <p:cNvGrpSpPr/>
          <p:nvPr/>
        </p:nvGrpSpPr>
        <p:grpSpPr>
          <a:xfrm>
            <a:off x="4391034" y="4559507"/>
            <a:ext cx="637997" cy="637997"/>
            <a:chOff x="1566274" y="4378532"/>
            <a:chExt cx="637997" cy="637997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07BF2D21-7B38-48C2-1C02-DB0EBC6DA702}"/>
                </a:ext>
              </a:extLst>
            </p:cNvPr>
            <p:cNvSpPr/>
            <p:nvPr/>
          </p:nvSpPr>
          <p:spPr>
            <a:xfrm>
              <a:off x="1566274" y="4378532"/>
              <a:ext cx="637997" cy="637997"/>
            </a:xfrm>
            <a:prstGeom prst="ellipse">
              <a:avLst/>
            </a:prstGeom>
            <a:solidFill>
              <a:schemeClr val="bg1"/>
            </a:solidFill>
            <a:ln w="12700" cap="flat">
              <a:solidFill>
                <a:srgbClr val="82A37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ym typeface="+mn-lt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0E25E1B8-62E5-527C-8C4A-378A3FD7299D}"/>
                </a:ext>
              </a:extLst>
            </p:cNvPr>
            <p:cNvGrpSpPr/>
            <p:nvPr/>
          </p:nvGrpSpPr>
          <p:grpSpPr>
            <a:xfrm>
              <a:off x="1762053" y="4522794"/>
              <a:ext cx="246439" cy="359236"/>
              <a:chOff x="2528974" y="2863357"/>
              <a:chExt cx="246811" cy="359779"/>
            </a:xfrm>
            <a:solidFill>
              <a:schemeClr val="bg1"/>
            </a:solidFill>
          </p:grpSpPr>
          <p:sp>
            <p:nvSpPr>
              <p:cNvPr id="28" name="AutoShape 113">
                <a:extLst>
                  <a:ext uri="{FF2B5EF4-FFF2-40B4-BE49-F238E27FC236}">
                    <a16:creationId xmlns:a16="http://schemas.microsoft.com/office/drawing/2014/main" id="{93268451-D82C-60E8-A1CF-8F2F72A5B8ED}"/>
                  </a:ext>
                </a:extLst>
              </p:cNvPr>
              <p:cNvSpPr/>
              <p:nvPr/>
            </p:nvSpPr>
            <p:spPr bwMode="auto">
              <a:xfrm>
                <a:off x="2528974" y="2863357"/>
                <a:ext cx="246811" cy="35977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solidFill>
                <a:srgbClr val="263238"/>
              </a:solidFill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8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9" name="AutoShape 114">
                <a:extLst>
                  <a:ext uri="{FF2B5EF4-FFF2-40B4-BE49-F238E27FC236}">
                    <a16:creationId xmlns:a16="http://schemas.microsoft.com/office/drawing/2014/main" id="{F1356A86-C39B-898A-BD16-1A6396C6D0CC}"/>
                  </a:ext>
                </a:extLst>
              </p:cNvPr>
              <p:cNvSpPr/>
              <p:nvPr/>
            </p:nvSpPr>
            <p:spPr bwMode="auto">
              <a:xfrm>
                <a:off x="2584843" y="2919841"/>
                <a:ext cx="73061" cy="7306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80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35A38CF-E6C9-B12A-2BC8-C5C017A5FB1A}"/>
              </a:ext>
            </a:extLst>
          </p:cNvPr>
          <p:cNvGrpSpPr/>
          <p:nvPr/>
        </p:nvGrpSpPr>
        <p:grpSpPr>
          <a:xfrm>
            <a:off x="7259303" y="4559507"/>
            <a:ext cx="637997" cy="637997"/>
            <a:chOff x="4559554" y="4378532"/>
            <a:chExt cx="637997" cy="637997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168A57E0-5AF7-901A-0318-D36235AE780B}"/>
                </a:ext>
              </a:extLst>
            </p:cNvPr>
            <p:cNvSpPr/>
            <p:nvPr/>
          </p:nvSpPr>
          <p:spPr>
            <a:xfrm>
              <a:off x="4559554" y="4378532"/>
              <a:ext cx="637997" cy="637997"/>
            </a:xfrm>
            <a:prstGeom prst="ellipse">
              <a:avLst/>
            </a:prstGeom>
            <a:solidFill>
              <a:srgbClr val="E0E0E0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32" name="AutoShape 112">
              <a:extLst>
                <a:ext uri="{FF2B5EF4-FFF2-40B4-BE49-F238E27FC236}">
                  <a16:creationId xmlns:a16="http://schemas.microsoft.com/office/drawing/2014/main" id="{6B16FDB7-4D96-33D5-9251-0D143669FB54}"/>
                </a:ext>
              </a:extLst>
            </p:cNvPr>
            <p:cNvSpPr/>
            <p:nvPr/>
          </p:nvSpPr>
          <p:spPr bwMode="auto">
            <a:xfrm>
              <a:off x="4698642" y="4531823"/>
              <a:ext cx="359820" cy="358235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rgbClr val="263238"/>
            </a:solidFill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8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43" name="缺角矩形 42" descr="D:\51PPT模板网\51pptmoban.com\图片001.jpg">
            <a:extLst>
              <a:ext uri="{FF2B5EF4-FFF2-40B4-BE49-F238E27FC236}">
                <a16:creationId xmlns:a16="http://schemas.microsoft.com/office/drawing/2014/main" id="{DA5F28AE-7E42-E13A-70EA-6765427285E6}"/>
              </a:ext>
            </a:extLst>
          </p:cNvPr>
          <p:cNvSpPr/>
          <p:nvPr/>
        </p:nvSpPr>
        <p:spPr>
          <a:xfrm>
            <a:off x="4136459" y="1859124"/>
            <a:ext cx="3964428" cy="3964428"/>
          </a:xfrm>
          <a:prstGeom prst="plaque">
            <a:avLst>
              <a:gd name="adj" fmla="val 41627"/>
            </a:avLst>
          </a:prstGeom>
          <a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EC87BF83-DCCD-81DC-F747-707B011B9CF2}"/>
              </a:ext>
            </a:extLst>
          </p:cNvPr>
          <p:cNvGrpSpPr/>
          <p:nvPr/>
        </p:nvGrpSpPr>
        <p:grpSpPr>
          <a:xfrm>
            <a:off x="7963025" y="2441178"/>
            <a:ext cx="2961065" cy="816522"/>
            <a:chOff x="283598" y="1906534"/>
            <a:chExt cx="2961065" cy="81652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DDA41EE0-67CD-3433-344C-C1B8766442D3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5267463C-8878-4825-8AA9-C2CB8A8569A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A9DE2979-2F6F-8612-BE9A-D48F0C0AD4A4}"/>
              </a:ext>
            </a:extLst>
          </p:cNvPr>
          <p:cNvGrpSpPr/>
          <p:nvPr/>
        </p:nvGrpSpPr>
        <p:grpSpPr>
          <a:xfrm>
            <a:off x="1384911" y="2441178"/>
            <a:ext cx="2961065" cy="816522"/>
            <a:chOff x="283598" y="1906534"/>
            <a:chExt cx="2961065" cy="81652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C1BF7F7F-1220-36B9-9258-674B98481997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70F9E691-BD37-1D68-25A5-31ED9A3CAC2B}"/>
                </a:ext>
              </a:extLst>
            </p:cNvPr>
            <p:cNvSpPr txBox="1"/>
            <p:nvPr/>
          </p:nvSpPr>
          <p:spPr>
            <a:xfrm>
              <a:off x="100909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5F65ACD9-AE49-85D2-3A29-04CAADBEFF56}"/>
              </a:ext>
            </a:extLst>
          </p:cNvPr>
          <p:cNvGrpSpPr/>
          <p:nvPr/>
        </p:nvGrpSpPr>
        <p:grpSpPr>
          <a:xfrm>
            <a:off x="7963025" y="4453433"/>
            <a:ext cx="2961065" cy="816522"/>
            <a:chOff x="283598" y="1906534"/>
            <a:chExt cx="2961065" cy="81652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93BACDC4-93FB-D9E4-2248-D00737522E44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CD1A5A8F-915A-D7D6-2029-C3585199AEC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88979F22-FD5D-FB54-09CD-3334BFE50CA2}"/>
              </a:ext>
            </a:extLst>
          </p:cNvPr>
          <p:cNvGrpSpPr/>
          <p:nvPr/>
        </p:nvGrpSpPr>
        <p:grpSpPr>
          <a:xfrm>
            <a:off x="1384911" y="4453433"/>
            <a:ext cx="2961065" cy="816522"/>
            <a:chOff x="283598" y="1906534"/>
            <a:chExt cx="2961065" cy="816522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BC57809C-E5CD-9B3F-30CF-E12E291B328B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7CF84136-F99E-DF50-E1FC-9CA379D4A9F8}"/>
                </a:ext>
              </a:extLst>
            </p:cNvPr>
            <p:cNvSpPr txBox="1"/>
            <p:nvPr/>
          </p:nvSpPr>
          <p:spPr>
            <a:xfrm>
              <a:off x="100909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1831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任意多边形: 形状 254">
            <a:extLst>
              <a:ext uri="{FF2B5EF4-FFF2-40B4-BE49-F238E27FC236}">
                <a16:creationId xmlns:a16="http://schemas.microsoft.com/office/drawing/2014/main" id="{F3D2CF23-3D50-CACF-B96D-3A521A287C3D}"/>
              </a:ext>
            </a:extLst>
          </p:cNvPr>
          <p:cNvSpPr/>
          <p:nvPr/>
        </p:nvSpPr>
        <p:spPr>
          <a:xfrm>
            <a:off x="2476500" y="1905000"/>
            <a:ext cx="3187700" cy="4508500"/>
          </a:xfrm>
          <a:custGeom>
            <a:avLst/>
            <a:gdLst>
              <a:gd name="connsiteX0" fmla="*/ 139700 w 3187700"/>
              <a:gd name="connsiteY0" fmla="*/ 1054100 h 4508500"/>
              <a:gd name="connsiteX1" fmla="*/ 1473200 w 3187700"/>
              <a:gd name="connsiteY1" fmla="*/ 0 h 4508500"/>
              <a:gd name="connsiteX2" fmla="*/ 2717800 w 3187700"/>
              <a:gd name="connsiteY2" fmla="*/ 215900 h 4508500"/>
              <a:gd name="connsiteX3" fmla="*/ 3187700 w 3187700"/>
              <a:gd name="connsiteY3" fmla="*/ 2768600 h 4508500"/>
              <a:gd name="connsiteX4" fmla="*/ 1930400 w 3187700"/>
              <a:gd name="connsiteY4" fmla="*/ 4508500 h 4508500"/>
              <a:gd name="connsiteX5" fmla="*/ 152400 w 3187700"/>
              <a:gd name="connsiteY5" fmla="*/ 3873500 h 4508500"/>
              <a:gd name="connsiteX6" fmla="*/ 152400 w 3187700"/>
              <a:gd name="connsiteY6" fmla="*/ 3238500 h 4508500"/>
              <a:gd name="connsiteX7" fmla="*/ 0 w 3187700"/>
              <a:gd name="connsiteY7" fmla="*/ 1905000 h 4508500"/>
              <a:gd name="connsiteX8" fmla="*/ 139700 w 3187700"/>
              <a:gd name="connsiteY8" fmla="*/ 1054100 h 450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87700" h="4508500">
                <a:moveTo>
                  <a:pt x="139700" y="1054100"/>
                </a:moveTo>
                <a:lnTo>
                  <a:pt x="1473200" y="0"/>
                </a:lnTo>
                <a:lnTo>
                  <a:pt x="2717800" y="215900"/>
                </a:lnTo>
                <a:lnTo>
                  <a:pt x="3187700" y="2768600"/>
                </a:lnTo>
                <a:lnTo>
                  <a:pt x="1930400" y="4508500"/>
                </a:lnTo>
                <a:lnTo>
                  <a:pt x="152400" y="3873500"/>
                </a:lnTo>
                <a:lnTo>
                  <a:pt x="152400" y="3238500"/>
                </a:lnTo>
                <a:lnTo>
                  <a:pt x="0" y="1905000"/>
                </a:lnTo>
                <a:lnTo>
                  <a:pt x="139700" y="1054100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F36F9652-32E8-5368-5A17-32184EDD387B}"/>
              </a:ext>
            </a:extLst>
          </p:cNvPr>
          <p:cNvGrpSpPr/>
          <p:nvPr/>
        </p:nvGrpSpPr>
        <p:grpSpPr>
          <a:xfrm>
            <a:off x="188431" y="226363"/>
            <a:ext cx="3696464" cy="552276"/>
            <a:chOff x="2067984" y="2629654"/>
            <a:chExt cx="3696464" cy="552276"/>
          </a:xfrm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2644235-97FA-7BF2-5259-E8B5EA89D116}"/>
                </a:ext>
              </a:extLst>
            </p:cNvPr>
            <p:cNvSpPr/>
            <p:nvPr/>
          </p:nvSpPr>
          <p:spPr>
            <a:xfrm rot="10328665" flipH="1">
              <a:off x="2067984" y="2650891"/>
              <a:ext cx="636294" cy="531039"/>
            </a:xfrm>
            <a:custGeom>
              <a:avLst/>
              <a:gdLst>
                <a:gd name="connsiteX0" fmla="*/ 460655 w 754322"/>
                <a:gd name="connsiteY0" fmla="*/ 0 h 685224"/>
                <a:gd name="connsiteX1" fmla="*/ 754322 w 754322"/>
                <a:gd name="connsiteY1" fmla="*/ 138196 h 685224"/>
                <a:gd name="connsiteX2" fmla="*/ 685224 w 754322"/>
                <a:gd name="connsiteY2" fmla="*/ 190020 h 685224"/>
                <a:gd name="connsiteX3" fmla="*/ 414589 w 754322"/>
                <a:gd name="connsiteY3" fmla="*/ 40307 h 685224"/>
                <a:gd name="connsiteX4" fmla="*/ 161229 w 754322"/>
                <a:gd name="connsiteY4" fmla="*/ 264877 h 685224"/>
                <a:gd name="connsiteX5" fmla="*/ 276393 w 754322"/>
                <a:gd name="connsiteY5" fmla="*/ 397315 h 685224"/>
                <a:gd name="connsiteX6" fmla="*/ 385798 w 754322"/>
                <a:gd name="connsiteY6" fmla="*/ 293668 h 685224"/>
                <a:gd name="connsiteX7" fmla="*/ 310942 w 754322"/>
                <a:gd name="connsiteY7" fmla="*/ 213053 h 685224"/>
                <a:gd name="connsiteX8" fmla="*/ 253360 w 754322"/>
                <a:gd name="connsiteY8" fmla="*/ 264877 h 685224"/>
                <a:gd name="connsiteX9" fmla="*/ 253360 w 754322"/>
                <a:gd name="connsiteY9" fmla="*/ 287909 h 685224"/>
                <a:gd name="connsiteX10" fmla="*/ 264877 w 754322"/>
                <a:gd name="connsiteY10" fmla="*/ 299426 h 685224"/>
                <a:gd name="connsiteX11" fmla="*/ 305184 w 754322"/>
                <a:gd name="connsiteY11" fmla="*/ 287909 h 685224"/>
                <a:gd name="connsiteX12" fmla="*/ 264877 w 754322"/>
                <a:gd name="connsiteY12" fmla="*/ 345491 h 685224"/>
                <a:gd name="connsiteX13" fmla="*/ 224569 w 754322"/>
                <a:gd name="connsiteY13" fmla="*/ 259118 h 685224"/>
                <a:gd name="connsiteX14" fmla="*/ 310942 w 754322"/>
                <a:gd name="connsiteY14" fmla="*/ 172746 h 685224"/>
                <a:gd name="connsiteX15" fmla="*/ 420348 w 754322"/>
                <a:gd name="connsiteY15" fmla="*/ 282151 h 685224"/>
                <a:gd name="connsiteX16" fmla="*/ 264877 w 754322"/>
                <a:gd name="connsiteY16" fmla="*/ 420348 h 685224"/>
                <a:gd name="connsiteX17" fmla="*/ 149713 w 754322"/>
                <a:gd name="connsiteY17" fmla="*/ 282151 h 685224"/>
                <a:gd name="connsiteX18" fmla="*/ 178504 w 754322"/>
                <a:gd name="connsiteY18" fmla="*/ 126680 h 685224"/>
                <a:gd name="connsiteX19" fmla="*/ 34549 w 754322"/>
                <a:gd name="connsiteY19" fmla="*/ 397315 h 685224"/>
                <a:gd name="connsiteX20" fmla="*/ 161229 w 754322"/>
                <a:gd name="connsiteY20" fmla="*/ 644917 h 685224"/>
                <a:gd name="connsiteX21" fmla="*/ 236086 w 754322"/>
                <a:gd name="connsiteY21" fmla="*/ 593093 h 685224"/>
                <a:gd name="connsiteX22" fmla="*/ 207295 w 754322"/>
                <a:gd name="connsiteY22" fmla="*/ 547028 h 685224"/>
                <a:gd name="connsiteX23" fmla="*/ 161229 w 754322"/>
                <a:gd name="connsiteY23" fmla="*/ 581577 h 685224"/>
                <a:gd name="connsiteX24" fmla="*/ 143955 w 754322"/>
                <a:gd name="connsiteY24" fmla="*/ 581577 h 685224"/>
                <a:gd name="connsiteX25" fmla="*/ 138196 w 754322"/>
                <a:gd name="connsiteY25" fmla="*/ 547028 h 685224"/>
                <a:gd name="connsiteX26" fmla="*/ 178504 w 754322"/>
                <a:gd name="connsiteY26" fmla="*/ 512479 h 685224"/>
                <a:gd name="connsiteX27" fmla="*/ 276393 w 754322"/>
                <a:gd name="connsiteY27" fmla="*/ 598851 h 685224"/>
                <a:gd name="connsiteX28" fmla="*/ 166987 w 754322"/>
                <a:gd name="connsiteY28" fmla="*/ 685224 h 685224"/>
                <a:gd name="connsiteX29" fmla="*/ 0 w 754322"/>
                <a:gd name="connsiteY29" fmla="*/ 431864 h 685224"/>
                <a:gd name="connsiteX30" fmla="*/ 460655 w 754322"/>
                <a:gd name="connsiteY30" fmla="*/ 0 h 685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54322" h="685224">
                  <a:moveTo>
                    <a:pt x="460655" y="0"/>
                  </a:moveTo>
                  <a:cubicBezTo>
                    <a:pt x="547028" y="0"/>
                    <a:pt x="673708" y="34549"/>
                    <a:pt x="754322" y="138196"/>
                  </a:cubicBezTo>
                  <a:cubicBezTo>
                    <a:pt x="737048" y="161229"/>
                    <a:pt x="708257" y="178504"/>
                    <a:pt x="685224" y="190020"/>
                  </a:cubicBezTo>
                  <a:cubicBezTo>
                    <a:pt x="610368" y="69098"/>
                    <a:pt x="512479" y="40307"/>
                    <a:pt x="414589" y="40307"/>
                  </a:cubicBezTo>
                  <a:cubicBezTo>
                    <a:pt x="287909" y="40307"/>
                    <a:pt x="161229" y="115164"/>
                    <a:pt x="161229" y="264877"/>
                  </a:cubicBezTo>
                  <a:cubicBezTo>
                    <a:pt x="161229" y="333975"/>
                    <a:pt x="195778" y="397315"/>
                    <a:pt x="276393" y="397315"/>
                  </a:cubicBezTo>
                  <a:cubicBezTo>
                    <a:pt x="328217" y="397315"/>
                    <a:pt x="385798" y="351249"/>
                    <a:pt x="385798" y="293668"/>
                  </a:cubicBezTo>
                  <a:cubicBezTo>
                    <a:pt x="385798" y="247602"/>
                    <a:pt x="345491" y="213053"/>
                    <a:pt x="310942" y="213053"/>
                  </a:cubicBezTo>
                  <a:cubicBezTo>
                    <a:pt x="293667" y="213053"/>
                    <a:pt x="253360" y="241844"/>
                    <a:pt x="253360" y="264877"/>
                  </a:cubicBezTo>
                  <a:lnTo>
                    <a:pt x="253360" y="287909"/>
                  </a:lnTo>
                  <a:cubicBezTo>
                    <a:pt x="259118" y="293668"/>
                    <a:pt x="253360" y="299426"/>
                    <a:pt x="264877" y="299426"/>
                  </a:cubicBezTo>
                  <a:cubicBezTo>
                    <a:pt x="282151" y="299426"/>
                    <a:pt x="305184" y="305184"/>
                    <a:pt x="305184" y="287909"/>
                  </a:cubicBezTo>
                  <a:cubicBezTo>
                    <a:pt x="305184" y="305184"/>
                    <a:pt x="282151" y="345491"/>
                    <a:pt x="264877" y="345491"/>
                  </a:cubicBezTo>
                  <a:cubicBezTo>
                    <a:pt x="224569" y="345491"/>
                    <a:pt x="224569" y="264877"/>
                    <a:pt x="224569" y="259118"/>
                  </a:cubicBezTo>
                  <a:cubicBezTo>
                    <a:pt x="224569" y="201537"/>
                    <a:pt x="253360" y="172746"/>
                    <a:pt x="310942" y="172746"/>
                  </a:cubicBezTo>
                  <a:cubicBezTo>
                    <a:pt x="380040" y="172746"/>
                    <a:pt x="420348" y="241844"/>
                    <a:pt x="420348" y="282151"/>
                  </a:cubicBezTo>
                  <a:cubicBezTo>
                    <a:pt x="420348" y="374282"/>
                    <a:pt x="333975" y="420348"/>
                    <a:pt x="264877" y="420348"/>
                  </a:cubicBezTo>
                  <a:cubicBezTo>
                    <a:pt x="166987" y="420348"/>
                    <a:pt x="149713" y="339733"/>
                    <a:pt x="149713" y="282151"/>
                  </a:cubicBezTo>
                  <a:cubicBezTo>
                    <a:pt x="149713" y="264877"/>
                    <a:pt x="166987" y="184262"/>
                    <a:pt x="178504" y="126680"/>
                  </a:cubicBezTo>
                  <a:cubicBezTo>
                    <a:pt x="57582" y="207295"/>
                    <a:pt x="34549" y="299426"/>
                    <a:pt x="34549" y="397315"/>
                  </a:cubicBezTo>
                  <a:cubicBezTo>
                    <a:pt x="34549" y="460655"/>
                    <a:pt x="51824" y="644917"/>
                    <a:pt x="161229" y="644917"/>
                  </a:cubicBezTo>
                  <a:cubicBezTo>
                    <a:pt x="195778" y="644917"/>
                    <a:pt x="236086" y="621884"/>
                    <a:pt x="236086" y="593093"/>
                  </a:cubicBezTo>
                  <a:cubicBezTo>
                    <a:pt x="236086" y="575819"/>
                    <a:pt x="218811" y="547028"/>
                    <a:pt x="207295" y="547028"/>
                  </a:cubicBezTo>
                  <a:cubicBezTo>
                    <a:pt x="190020" y="547028"/>
                    <a:pt x="178504" y="564302"/>
                    <a:pt x="161229" y="581577"/>
                  </a:cubicBezTo>
                  <a:lnTo>
                    <a:pt x="143955" y="581577"/>
                  </a:lnTo>
                  <a:cubicBezTo>
                    <a:pt x="143955" y="570060"/>
                    <a:pt x="138196" y="564302"/>
                    <a:pt x="138196" y="547028"/>
                  </a:cubicBezTo>
                  <a:cubicBezTo>
                    <a:pt x="138196" y="506720"/>
                    <a:pt x="166987" y="512479"/>
                    <a:pt x="178504" y="512479"/>
                  </a:cubicBezTo>
                  <a:cubicBezTo>
                    <a:pt x="230327" y="512479"/>
                    <a:pt x="276393" y="558544"/>
                    <a:pt x="276393" y="598851"/>
                  </a:cubicBezTo>
                  <a:cubicBezTo>
                    <a:pt x="276393" y="667950"/>
                    <a:pt x="201536" y="685224"/>
                    <a:pt x="166987" y="685224"/>
                  </a:cubicBezTo>
                  <a:cubicBezTo>
                    <a:pt x="23033" y="685224"/>
                    <a:pt x="0" y="506720"/>
                    <a:pt x="0" y="431864"/>
                  </a:cubicBezTo>
                  <a:cubicBezTo>
                    <a:pt x="0" y="184262"/>
                    <a:pt x="230327" y="0"/>
                    <a:pt x="460655" y="0"/>
                  </a:cubicBezTo>
                  <a:close/>
                </a:path>
              </a:pathLst>
            </a:custGeom>
            <a:gradFill>
              <a:gsLst>
                <a:gs pos="0">
                  <a:srgbClr val="BAD496">
                    <a:alpha val="64000"/>
                  </a:srgbClr>
                </a:gs>
                <a:gs pos="83000">
                  <a:srgbClr val="BAD496">
                    <a:alpha val="0"/>
                  </a:srgbClr>
                </a:gs>
              </a:gsLst>
              <a:lin ang="0" scaled="1"/>
            </a:gradFill>
            <a:ln w="575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rgbClr val="263238"/>
                </a:solidFill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555CA7E8-05A7-0134-DE2B-C0C2C31DE9DC}"/>
                </a:ext>
              </a:extLst>
            </p:cNvPr>
            <p:cNvSpPr txBox="1"/>
            <p:nvPr/>
          </p:nvSpPr>
          <p:spPr>
            <a:xfrm>
              <a:off x="3509765" y="2629654"/>
              <a:ext cx="225468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799B69"/>
                  </a:solidFill>
                  <a:latin typeface="阿里妈妈东方大楷" pitchFamily="2" charset="-122"/>
                  <a:ea typeface="阿里妈妈东方大楷" pitchFamily="2" charset="-122"/>
                </a:rPr>
                <a:t>添加标题文本</a:t>
              </a: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4B968E8C-2008-98E2-80EE-6F7F03B1C5CA}"/>
              </a:ext>
            </a:extLst>
          </p:cNvPr>
          <p:cNvSpPr txBox="1"/>
          <p:nvPr/>
        </p:nvSpPr>
        <p:spPr>
          <a:xfrm>
            <a:off x="892669" y="201106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rgbClr val="799B69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3600" b="1" dirty="0">
              <a:solidFill>
                <a:srgbClr val="799B69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25" name="组合 224">
            <a:extLst>
              <a:ext uri="{FF2B5EF4-FFF2-40B4-BE49-F238E27FC236}">
                <a16:creationId xmlns:a16="http://schemas.microsoft.com/office/drawing/2014/main" id="{026EAB5A-99E5-7278-4012-1C072AC38F08}"/>
              </a:ext>
            </a:extLst>
          </p:cNvPr>
          <p:cNvGrpSpPr/>
          <p:nvPr/>
        </p:nvGrpSpPr>
        <p:grpSpPr>
          <a:xfrm>
            <a:off x="6248400" y="4854495"/>
            <a:ext cx="972457" cy="972457"/>
            <a:chOff x="899886" y="4920525"/>
            <a:chExt cx="972457" cy="972457"/>
          </a:xfrm>
        </p:grpSpPr>
        <p:sp>
          <p:nvSpPr>
            <p:cNvPr id="226" name="椭圆 225">
              <a:extLst>
                <a:ext uri="{FF2B5EF4-FFF2-40B4-BE49-F238E27FC236}">
                  <a16:creationId xmlns:a16="http://schemas.microsoft.com/office/drawing/2014/main" id="{DB69DA9F-9DA7-419A-D7CA-C5720DD1582F}"/>
                </a:ext>
              </a:extLst>
            </p:cNvPr>
            <p:cNvSpPr/>
            <p:nvPr/>
          </p:nvSpPr>
          <p:spPr>
            <a:xfrm>
              <a:off x="899886" y="4920525"/>
              <a:ext cx="972457" cy="972457"/>
            </a:xfrm>
            <a:prstGeom prst="ellipse">
              <a:avLst/>
            </a:prstGeom>
            <a:solidFill>
              <a:schemeClr val="bg1"/>
            </a:solidFill>
            <a:ln w="12700" cap="flat">
              <a:solidFill>
                <a:srgbClr val="82A37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227" name="iconfont-1186-600061">
              <a:extLst>
                <a:ext uri="{FF2B5EF4-FFF2-40B4-BE49-F238E27FC236}">
                  <a16:creationId xmlns:a16="http://schemas.microsoft.com/office/drawing/2014/main" id="{A6D3C6EA-3329-09B1-405E-38DE8A2D987B}"/>
                </a:ext>
              </a:extLst>
            </p:cNvPr>
            <p:cNvSpPr/>
            <p:nvPr/>
          </p:nvSpPr>
          <p:spPr>
            <a:xfrm>
              <a:off x="1145001" y="5189732"/>
              <a:ext cx="482227" cy="434043"/>
            </a:xfrm>
            <a:custGeom>
              <a:avLst/>
              <a:gdLst>
                <a:gd name="T0" fmla="*/ 56 w 12800"/>
                <a:gd name="T1" fmla="*/ 0 h 11520"/>
                <a:gd name="T2" fmla="*/ 0 w 12800"/>
                <a:gd name="T3" fmla="*/ 11464 h 11520"/>
                <a:gd name="T4" fmla="*/ 2337 w 12800"/>
                <a:gd name="T5" fmla="*/ 11520 h 11520"/>
                <a:gd name="T6" fmla="*/ 4424 w 12800"/>
                <a:gd name="T7" fmla="*/ 9322 h 11520"/>
                <a:gd name="T8" fmla="*/ 6706 w 12800"/>
                <a:gd name="T9" fmla="*/ 11520 h 11520"/>
                <a:gd name="T10" fmla="*/ 6762 w 12800"/>
                <a:gd name="T11" fmla="*/ 83 h 11520"/>
                <a:gd name="T12" fmla="*/ 2894 w 12800"/>
                <a:gd name="T13" fmla="*/ 7652 h 11520"/>
                <a:gd name="T14" fmla="*/ 1280 w 12800"/>
                <a:gd name="T15" fmla="*/ 6066 h 11520"/>
                <a:gd name="T16" fmla="*/ 2894 w 12800"/>
                <a:gd name="T17" fmla="*/ 7652 h 11520"/>
                <a:gd name="T18" fmla="*/ 1280 w 12800"/>
                <a:gd name="T19" fmla="*/ 5287 h 11520"/>
                <a:gd name="T20" fmla="*/ 2894 w 12800"/>
                <a:gd name="T21" fmla="*/ 3701 h 11520"/>
                <a:gd name="T22" fmla="*/ 2894 w 12800"/>
                <a:gd name="T23" fmla="*/ 2922 h 11520"/>
                <a:gd name="T24" fmla="*/ 1280 w 12800"/>
                <a:gd name="T25" fmla="*/ 1336 h 11520"/>
                <a:gd name="T26" fmla="*/ 2894 w 12800"/>
                <a:gd name="T27" fmla="*/ 2922 h 11520"/>
                <a:gd name="T28" fmla="*/ 3840 w 12800"/>
                <a:gd name="T29" fmla="*/ 7652 h 11520"/>
                <a:gd name="T30" fmla="*/ 5454 w 12800"/>
                <a:gd name="T31" fmla="*/ 6066 h 11520"/>
                <a:gd name="T32" fmla="*/ 5454 w 12800"/>
                <a:gd name="T33" fmla="*/ 5287 h 11520"/>
                <a:gd name="T34" fmla="*/ 3840 w 12800"/>
                <a:gd name="T35" fmla="*/ 3701 h 11520"/>
                <a:gd name="T36" fmla="*/ 5454 w 12800"/>
                <a:gd name="T37" fmla="*/ 5287 h 11520"/>
                <a:gd name="T38" fmla="*/ 3840 w 12800"/>
                <a:gd name="T39" fmla="*/ 2922 h 11520"/>
                <a:gd name="T40" fmla="*/ 5454 w 12800"/>
                <a:gd name="T41" fmla="*/ 1336 h 11520"/>
                <a:gd name="T42" fmla="*/ 12466 w 12800"/>
                <a:gd name="T43" fmla="*/ 3701 h 11520"/>
                <a:gd name="T44" fmla="*/ 7763 w 12800"/>
                <a:gd name="T45" fmla="*/ 4035 h 11520"/>
                <a:gd name="T46" fmla="*/ 7791 w 12800"/>
                <a:gd name="T47" fmla="*/ 11492 h 11520"/>
                <a:gd name="T48" fmla="*/ 9544 w 12800"/>
                <a:gd name="T49" fmla="*/ 10045 h 11520"/>
                <a:gd name="T50" fmla="*/ 11019 w 12800"/>
                <a:gd name="T51" fmla="*/ 11492 h 11520"/>
                <a:gd name="T52" fmla="*/ 12772 w 12800"/>
                <a:gd name="T53" fmla="*/ 11464 h 11520"/>
                <a:gd name="T54" fmla="*/ 12466 w 12800"/>
                <a:gd name="T55" fmla="*/ 3701 h 11520"/>
                <a:gd name="T56" fmla="*/ 8403 w 12800"/>
                <a:gd name="T57" fmla="*/ 8821 h 11520"/>
                <a:gd name="T58" fmla="*/ 12104 w 12800"/>
                <a:gd name="T59" fmla="*/ 8042 h 11520"/>
                <a:gd name="T60" fmla="*/ 12104 w 12800"/>
                <a:gd name="T61" fmla="*/ 7263 h 11520"/>
                <a:gd name="T62" fmla="*/ 8403 w 12800"/>
                <a:gd name="T63" fmla="*/ 6483 h 11520"/>
                <a:gd name="T64" fmla="*/ 12104 w 12800"/>
                <a:gd name="T65" fmla="*/ 7263 h 11520"/>
                <a:gd name="T66" fmla="*/ 8403 w 12800"/>
                <a:gd name="T67" fmla="*/ 5677 h 11520"/>
                <a:gd name="T68" fmla="*/ 12104 w 12800"/>
                <a:gd name="T69" fmla="*/ 4897 h 11520"/>
                <a:gd name="T70" fmla="*/ 12104 w 12800"/>
                <a:gd name="T71" fmla="*/ 5677 h 11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800" h="11520">
                  <a:moveTo>
                    <a:pt x="6706" y="0"/>
                  </a:moveTo>
                  <a:lnTo>
                    <a:pt x="56" y="0"/>
                  </a:lnTo>
                  <a:cubicBezTo>
                    <a:pt x="28" y="0"/>
                    <a:pt x="0" y="28"/>
                    <a:pt x="0" y="83"/>
                  </a:cubicBezTo>
                  <a:lnTo>
                    <a:pt x="0" y="11464"/>
                  </a:lnTo>
                  <a:cubicBezTo>
                    <a:pt x="0" y="11492"/>
                    <a:pt x="28" y="11520"/>
                    <a:pt x="56" y="11520"/>
                  </a:cubicBezTo>
                  <a:lnTo>
                    <a:pt x="2337" y="11520"/>
                  </a:lnTo>
                  <a:lnTo>
                    <a:pt x="2337" y="9322"/>
                  </a:lnTo>
                  <a:lnTo>
                    <a:pt x="4424" y="9322"/>
                  </a:lnTo>
                  <a:lnTo>
                    <a:pt x="4424" y="11520"/>
                  </a:lnTo>
                  <a:lnTo>
                    <a:pt x="6706" y="11520"/>
                  </a:lnTo>
                  <a:cubicBezTo>
                    <a:pt x="6734" y="11520"/>
                    <a:pt x="6762" y="11492"/>
                    <a:pt x="6762" y="11464"/>
                  </a:cubicBezTo>
                  <a:lnTo>
                    <a:pt x="6762" y="83"/>
                  </a:lnTo>
                  <a:cubicBezTo>
                    <a:pt x="6762" y="28"/>
                    <a:pt x="6734" y="0"/>
                    <a:pt x="6706" y="0"/>
                  </a:cubicBezTo>
                  <a:close/>
                  <a:moveTo>
                    <a:pt x="2894" y="7652"/>
                  </a:moveTo>
                  <a:lnTo>
                    <a:pt x="1280" y="7652"/>
                  </a:lnTo>
                  <a:lnTo>
                    <a:pt x="1280" y="6066"/>
                  </a:lnTo>
                  <a:lnTo>
                    <a:pt x="2894" y="6066"/>
                  </a:lnTo>
                  <a:lnTo>
                    <a:pt x="2894" y="7652"/>
                  </a:lnTo>
                  <a:close/>
                  <a:moveTo>
                    <a:pt x="2894" y="5287"/>
                  </a:moveTo>
                  <a:lnTo>
                    <a:pt x="1280" y="5287"/>
                  </a:lnTo>
                  <a:lnTo>
                    <a:pt x="1280" y="3701"/>
                  </a:lnTo>
                  <a:lnTo>
                    <a:pt x="2894" y="3701"/>
                  </a:lnTo>
                  <a:lnTo>
                    <a:pt x="2894" y="5287"/>
                  </a:lnTo>
                  <a:close/>
                  <a:moveTo>
                    <a:pt x="2894" y="2922"/>
                  </a:moveTo>
                  <a:lnTo>
                    <a:pt x="1280" y="2922"/>
                  </a:lnTo>
                  <a:lnTo>
                    <a:pt x="1280" y="1336"/>
                  </a:lnTo>
                  <a:lnTo>
                    <a:pt x="2894" y="1336"/>
                  </a:lnTo>
                  <a:lnTo>
                    <a:pt x="2894" y="2922"/>
                  </a:lnTo>
                  <a:close/>
                  <a:moveTo>
                    <a:pt x="5454" y="7652"/>
                  </a:moveTo>
                  <a:lnTo>
                    <a:pt x="3840" y="7652"/>
                  </a:lnTo>
                  <a:lnTo>
                    <a:pt x="3840" y="6066"/>
                  </a:lnTo>
                  <a:lnTo>
                    <a:pt x="5454" y="6066"/>
                  </a:lnTo>
                  <a:lnTo>
                    <a:pt x="5454" y="7652"/>
                  </a:lnTo>
                  <a:close/>
                  <a:moveTo>
                    <a:pt x="5454" y="5287"/>
                  </a:moveTo>
                  <a:lnTo>
                    <a:pt x="3840" y="5287"/>
                  </a:lnTo>
                  <a:lnTo>
                    <a:pt x="3840" y="3701"/>
                  </a:lnTo>
                  <a:lnTo>
                    <a:pt x="5454" y="3701"/>
                  </a:lnTo>
                  <a:lnTo>
                    <a:pt x="5454" y="5287"/>
                  </a:lnTo>
                  <a:close/>
                  <a:moveTo>
                    <a:pt x="5454" y="2922"/>
                  </a:moveTo>
                  <a:lnTo>
                    <a:pt x="3840" y="2922"/>
                  </a:lnTo>
                  <a:lnTo>
                    <a:pt x="3840" y="1336"/>
                  </a:lnTo>
                  <a:lnTo>
                    <a:pt x="5454" y="1336"/>
                  </a:lnTo>
                  <a:lnTo>
                    <a:pt x="5454" y="2922"/>
                  </a:lnTo>
                  <a:close/>
                  <a:moveTo>
                    <a:pt x="12466" y="3701"/>
                  </a:moveTo>
                  <a:lnTo>
                    <a:pt x="8097" y="3701"/>
                  </a:lnTo>
                  <a:cubicBezTo>
                    <a:pt x="7903" y="3701"/>
                    <a:pt x="7763" y="3840"/>
                    <a:pt x="7763" y="4035"/>
                  </a:cubicBezTo>
                  <a:lnTo>
                    <a:pt x="7763" y="11464"/>
                  </a:lnTo>
                  <a:cubicBezTo>
                    <a:pt x="7763" y="11492"/>
                    <a:pt x="7791" y="11492"/>
                    <a:pt x="7791" y="11492"/>
                  </a:cubicBezTo>
                  <a:lnTo>
                    <a:pt x="9544" y="11492"/>
                  </a:lnTo>
                  <a:lnTo>
                    <a:pt x="9544" y="10045"/>
                  </a:lnTo>
                  <a:lnTo>
                    <a:pt x="11019" y="10045"/>
                  </a:lnTo>
                  <a:lnTo>
                    <a:pt x="11019" y="11492"/>
                  </a:lnTo>
                  <a:lnTo>
                    <a:pt x="12744" y="11492"/>
                  </a:lnTo>
                  <a:cubicBezTo>
                    <a:pt x="12772" y="11492"/>
                    <a:pt x="12772" y="11464"/>
                    <a:pt x="12772" y="11464"/>
                  </a:cubicBezTo>
                  <a:lnTo>
                    <a:pt x="12772" y="4035"/>
                  </a:lnTo>
                  <a:cubicBezTo>
                    <a:pt x="12800" y="3868"/>
                    <a:pt x="12633" y="3701"/>
                    <a:pt x="12466" y="3701"/>
                  </a:cubicBezTo>
                  <a:close/>
                  <a:moveTo>
                    <a:pt x="12104" y="8821"/>
                  </a:moveTo>
                  <a:lnTo>
                    <a:pt x="8403" y="8821"/>
                  </a:lnTo>
                  <a:lnTo>
                    <a:pt x="8403" y="8042"/>
                  </a:lnTo>
                  <a:lnTo>
                    <a:pt x="12104" y="8042"/>
                  </a:lnTo>
                  <a:lnTo>
                    <a:pt x="12104" y="8821"/>
                  </a:lnTo>
                  <a:close/>
                  <a:moveTo>
                    <a:pt x="12104" y="7263"/>
                  </a:moveTo>
                  <a:lnTo>
                    <a:pt x="8403" y="7263"/>
                  </a:lnTo>
                  <a:lnTo>
                    <a:pt x="8403" y="6483"/>
                  </a:lnTo>
                  <a:lnTo>
                    <a:pt x="12104" y="6483"/>
                  </a:lnTo>
                  <a:lnTo>
                    <a:pt x="12104" y="7263"/>
                  </a:lnTo>
                  <a:close/>
                  <a:moveTo>
                    <a:pt x="12104" y="5677"/>
                  </a:moveTo>
                  <a:lnTo>
                    <a:pt x="8403" y="5677"/>
                  </a:lnTo>
                  <a:lnTo>
                    <a:pt x="8403" y="4897"/>
                  </a:lnTo>
                  <a:lnTo>
                    <a:pt x="12104" y="4897"/>
                  </a:lnTo>
                  <a:lnTo>
                    <a:pt x="12104" y="5677"/>
                  </a:lnTo>
                  <a:close/>
                  <a:moveTo>
                    <a:pt x="12104" y="5677"/>
                  </a:move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32" name="组合 231">
            <a:extLst>
              <a:ext uri="{FF2B5EF4-FFF2-40B4-BE49-F238E27FC236}">
                <a16:creationId xmlns:a16="http://schemas.microsoft.com/office/drawing/2014/main" id="{C7B93F9C-E185-3BD1-C96A-5F751A3DC0F7}"/>
              </a:ext>
            </a:extLst>
          </p:cNvPr>
          <p:cNvGrpSpPr/>
          <p:nvPr/>
        </p:nvGrpSpPr>
        <p:grpSpPr>
          <a:xfrm>
            <a:off x="6248400" y="3436348"/>
            <a:ext cx="972457" cy="972457"/>
            <a:chOff x="899886" y="3258548"/>
            <a:chExt cx="972457" cy="972457"/>
          </a:xfrm>
        </p:grpSpPr>
        <p:sp>
          <p:nvSpPr>
            <p:cNvPr id="233" name="椭圆 232">
              <a:extLst>
                <a:ext uri="{FF2B5EF4-FFF2-40B4-BE49-F238E27FC236}">
                  <a16:creationId xmlns:a16="http://schemas.microsoft.com/office/drawing/2014/main" id="{3CC3A54C-A749-B7D7-8037-DAEA8E0EDF4D}"/>
                </a:ext>
              </a:extLst>
            </p:cNvPr>
            <p:cNvSpPr/>
            <p:nvPr/>
          </p:nvSpPr>
          <p:spPr>
            <a:xfrm>
              <a:off x="899886" y="3258548"/>
              <a:ext cx="972457" cy="972457"/>
            </a:xfrm>
            <a:prstGeom prst="ellipse">
              <a:avLst/>
            </a:prstGeom>
            <a:solidFill>
              <a:srgbClr val="BAD496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234" name="iconfont-1187-868615">
              <a:extLst>
                <a:ext uri="{FF2B5EF4-FFF2-40B4-BE49-F238E27FC236}">
                  <a16:creationId xmlns:a16="http://schemas.microsoft.com/office/drawing/2014/main" id="{7769C91A-09BC-238B-7BF3-2C9E952562A2}"/>
                </a:ext>
              </a:extLst>
            </p:cNvPr>
            <p:cNvSpPr/>
            <p:nvPr/>
          </p:nvSpPr>
          <p:spPr>
            <a:xfrm>
              <a:off x="1145512" y="3503663"/>
              <a:ext cx="481204" cy="482227"/>
            </a:xfrm>
            <a:custGeom>
              <a:avLst/>
              <a:gdLst>
                <a:gd name="T0" fmla="*/ 12123 w 12728"/>
                <a:gd name="T1" fmla="*/ 2794 h 12755"/>
                <a:gd name="T2" fmla="*/ 11574 w 12728"/>
                <a:gd name="T3" fmla="*/ 3342 h 12755"/>
                <a:gd name="T4" fmla="*/ 9386 w 12728"/>
                <a:gd name="T5" fmla="*/ 1151 h 12755"/>
                <a:gd name="T6" fmla="*/ 9932 w 12728"/>
                <a:gd name="T7" fmla="*/ 605 h 12755"/>
                <a:gd name="T8" fmla="*/ 12123 w 12728"/>
                <a:gd name="T9" fmla="*/ 605 h 12755"/>
                <a:gd name="T10" fmla="*/ 12123 w 12728"/>
                <a:gd name="T11" fmla="*/ 2794 h 12755"/>
                <a:gd name="T12" fmla="*/ 10479 w 12728"/>
                <a:gd name="T13" fmla="*/ 4436 h 12755"/>
                <a:gd name="T14" fmla="*/ 7742 w 12728"/>
                <a:gd name="T15" fmla="*/ 7169 h 12755"/>
                <a:gd name="T16" fmla="*/ 3926 w 12728"/>
                <a:gd name="T17" fmla="*/ 8827 h 12755"/>
                <a:gd name="T18" fmla="*/ 5551 w 12728"/>
                <a:gd name="T19" fmla="*/ 4980 h 12755"/>
                <a:gd name="T20" fmla="*/ 8290 w 12728"/>
                <a:gd name="T21" fmla="*/ 2245 h 12755"/>
                <a:gd name="T22" fmla="*/ 10479 w 12728"/>
                <a:gd name="T23" fmla="*/ 4436 h 12755"/>
                <a:gd name="T24" fmla="*/ 4711 w 12728"/>
                <a:gd name="T25" fmla="*/ 1735 h 12755"/>
                <a:gd name="T26" fmla="*/ 2356 w 12728"/>
                <a:gd name="T27" fmla="*/ 1735 h 12755"/>
                <a:gd name="T28" fmla="*/ 1570 w 12728"/>
                <a:gd name="T29" fmla="*/ 2522 h 12755"/>
                <a:gd name="T30" fmla="*/ 1570 w 12728"/>
                <a:gd name="T31" fmla="*/ 10392 h 12755"/>
                <a:gd name="T32" fmla="*/ 2356 w 12728"/>
                <a:gd name="T33" fmla="*/ 11179 h 12755"/>
                <a:gd name="T34" fmla="*/ 10210 w 12728"/>
                <a:gd name="T35" fmla="*/ 11179 h 12755"/>
                <a:gd name="T36" fmla="*/ 10995 w 12728"/>
                <a:gd name="T37" fmla="*/ 10392 h 12755"/>
                <a:gd name="T38" fmla="*/ 10995 w 12728"/>
                <a:gd name="T39" fmla="*/ 7245 h 12755"/>
                <a:gd name="T40" fmla="*/ 11780 w 12728"/>
                <a:gd name="T41" fmla="*/ 6458 h 12755"/>
                <a:gd name="T42" fmla="*/ 12565 w 12728"/>
                <a:gd name="T43" fmla="*/ 7245 h 12755"/>
                <a:gd name="T44" fmla="*/ 12565 w 12728"/>
                <a:gd name="T45" fmla="*/ 11181 h 12755"/>
                <a:gd name="T46" fmla="*/ 10995 w 12728"/>
                <a:gd name="T47" fmla="*/ 12755 h 12755"/>
                <a:gd name="T48" fmla="*/ 1570 w 12728"/>
                <a:gd name="T49" fmla="*/ 12755 h 12755"/>
                <a:gd name="T50" fmla="*/ 0 w 12728"/>
                <a:gd name="T51" fmla="*/ 11181 h 12755"/>
                <a:gd name="T52" fmla="*/ 0 w 12728"/>
                <a:gd name="T53" fmla="*/ 1735 h 12755"/>
                <a:gd name="T54" fmla="*/ 1570 w 12728"/>
                <a:gd name="T55" fmla="*/ 161 h 12755"/>
                <a:gd name="T56" fmla="*/ 4711 w 12728"/>
                <a:gd name="T57" fmla="*/ 161 h 12755"/>
                <a:gd name="T58" fmla="*/ 5496 w 12728"/>
                <a:gd name="T59" fmla="*/ 948 h 12755"/>
                <a:gd name="T60" fmla="*/ 4711 w 12728"/>
                <a:gd name="T61" fmla="*/ 1735 h 12755"/>
                <a:gd name="T62" fmla="*/ 4711 w 12728"/>
                <a:gd name="T63" fmla="*/ 1735 h 12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728" h="12755">
                  <a:moveTo>
                    <a:pt x="12123" y="2794"/>
                  </a:moveTo>
                  <a:lnTo>
                    <a:pt x="11574" y="3342"/>
                  </a:lnTo>
                  <a:lnTo>
                    <a:pt x="9386" y="1151"/>
                  </a:lnTo>
                  <a:lnTo>
                    <a:pt x="9932" y="605"/>
                  </a:lnTo>
                  <a:cubicBezTo>
                    <a:pt x="10537" y="0"/>
                    <a:pt x="11518" y="0"/>
                    <a:pt x="12123" y="605"/>
                  </a:cubicBezTo>
                  <a:cubicBezTo>
                    <a:pt x="12728" y="1208"/>
                    <a:pt x="12728" y="2189"/>
                    <a:pt x="12123" y="2794"/>
                  </a:cubicBezTo>
                  <a:close/>
                  <a:moveTo>
                    <a:pt x="10479" y="4436"/>
                  </a:moveTo>
                  <a:lnTo>
                    <a:pt x="7742" y="7169"/>
                  </a:lnTo>
                  <a:lnTo>
                    <a:pt x="3926" y="8827"/>
                  </a:lnTo>
                  <a:lnTo>
                    <a:pt x="5551" y="4980"/>
                  </a:lnTo>
                  <a:lnTo>
                    <a:pt x="8290" y="2245"/>
                  </a:lnTo>
                  <a:lnTo>
                    <a:pt x="10479" y="4436"/>
                  </a:lnTo>
                  <a:close/>
                  <a:moveTo>
                    <a:pt x="4711" y="1735"/>
                  </a:moveTo>
                  <a:lnTo>
                    <a:pt x="2356" y="1735"/>
                  </a:lnTo>
                  <a:cubicBezTo>
                    <a:pt x="1921" y="1735"/>
                    <a:pt x="1570" y="2088"/>
                    <a:pt x="1570" y="2522"/>
                  </a:cubicBezTo>
                  <a:lnTo>
                    <a:pt x="1570" y="10392"/>
                  </a:lnTo>
                  <a:cubicBezTo>
                    <a:pt x="1570" y="10826"/>
                    <a:pt x="1921" y="11179"/>
                    <a:pt x="2356" y="11179"/>
                  </a:cubicBezTo>
                  <a:lnTo>
                    <a:pt x="10210" y="11179"/>
                  </a:lnTo>
                  <a:cubicBezTo>
                    <a:pt x="10644" y="11179"/>
                    <a:pt x="10995" y="10826"/>
                    <a:pt x="10995" y="10392"/>
                  </a:cubicBezTo>
                  <a:lnTo>
                    <a:pt x="10995" y="7245"/>
                  </a:lnTo>
                  <a:cubicBezTo>
                    <a:pt x="10995" y="6811"/>
                    <a:pt x="11346" y="6458"/>
                    <a:pt x="11780" y="6458"/>
                  </a:cubicBezTo>
                  <a:cubicBezTo>
                    <a:pt x="12214" y="6458"/>
                    <a:pt x="12565" y="6811"/>
                    <a:pt x="12565" y="7245"/>
                  </a:cubicBezTo>
                  <a:lnTo>
                    <a:pt x="12565" y="11181"/>
                  </a:lnTo>
                  <a:cubicBezTo>
                    <a:pt x="12565" y="12049"/>
                    <a:pt x="11861" y="12755"/>
                    <a:pt x="10995" y="12755"/>
                  </a:cubicBezTo>
                  <a:lnTo>
                    <a:pt x="1570" y="12755"/>
                  </a:lnTo>
                  <a:cubicBezTo>
                    <a:pt x="704" y="12755"/>
                    <a:pt x="0" y="12051"/>
                    <a:pt x="0" y="11181"/>
                  </a:cubicBezTo>
                  <a:lnTo>
                    <a:pt x="0" y="1735"/>
                  </a:lnTo>
                  <a:cubicBezTo>
                    <a:pt x="0" y="866"/>
                    <a:pt x="704" y="161"/>
                    <a:pt x="1570" y="161"/>
                  </a:cubicBezTo>
                  <a:lnTo>
                    <a:pt x="4711" y="161"/>
                  </a:lnTo>
                  <a:cubicBezTo>
                    <a:pt x="5145" y="161"/>
                    <a:pt x="5496" y="514"/>
                    <a:pt x="5496" y="948"/>
                  </a:cubicBezTo>
                  <a:cubicBezTo>
                    <a:pt x="5496" y="1384"/>
                    <a:pt x="5145" y="1735"/>
                    <a:pt x="4711" y="1735"/>
                  </a:cubicBezTo>
                  <a:close/>
                  <a:moveTo>
                    <a:pt x="4711" y="1735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39" name="组合 238">
            <a:extLst>
              <a:ext uri="{FF2B5EF4-FFF2-40B4-BE49-F238E27FC236}">
                <a16:creationId xmlns:a16="http://schemas.microsoft.com/office/drawing/2014/main" id="{4FFA9A1F-47E3-1C89-8110-31D7EA8A09C6}"/>
              </a:ext>
            </a:extLst>
          </p:cNvPr>
          <p:cNvGrpSpPr/>
          <p:nvPr/>
        </p:nvGrpSpPr>
        <p:grpSpPr>
          <a:xfrm>
            <a:off x="6248400" y="2015671"/>
            <a:ext cx="972457" cy="972457"/>
            <a:chOff x="899886" y="1596571"/>
            <a:chExt cx="972457" cy="972457"/>
          </a:xfrm>
        </p:grpSpPr>
        <p:sp>
          <p:nvSpPr>
            <p:cNvPr id="240" name="椭圆 239">
              <a:extLst>
                <a:ext uri="{FF2B5EF4-FFF2-40B4-BE49-F238E27FC236}">
                  <a16:creationId xmlns:a16="http://schemas.microsoft.com/office/drawing/2014/main" id="{FAE258BB-E04D-9914-750E-52F12320A810}"/>
                </a:ext>
              </a:extLst>
            </p:cNvPr>
            <p:cNvSpPr/>
            <p:nvPr/>
          </p:nvSpPr>
          <p:spPr>
            <a:xfrm>
              <a:off x="899886" y="1596571"/>
              <a:ext cx="972457" cy="972457"/>
            </a:xfrm>
            <a:prstGeom prst="ellipse">
              <a:avLst/>
            </a:prstGeom>
            <a:solidFill>
              <a:srgbClr val="799B69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241" name="iconfont-1187-868620">
              <a:extLst>
                <a:ext uri="{FF2B5EF4-FFF2-40B4-BE49-F238E27FC236}">
                  <a16:creationId xmlns:a16="http://schemas.microsoft.com/office/drawing/2014/main" id="{595C83FE-0A63-E51B-1DB5-D01CCD71B3ED}"/>
                </a:ext>
              </a:extLst>
            </p:cNvPr>
            <p:cNvSpPr/>
            <p:nvPr/>
          </p:nvSpPr>
          <p:spPr>
            <a:xfrm>
              <a:off x="1145001" y="1881793"/>
              <a:ext cx="482227" cy="402013"/>
            </a:xfrm>
            <a:custGeom>
              <a:avLst/>
              <a:gdLst>
                <a:gd name="T0" fmla="*/ 9600 w 12799"/>
                <a:gd name="T1" fmla="*/ 9396 h 10669"/>
                <a:gd name="T2" fmla="*/ 1280 w 12799"/>
                <a:gd name="T3" fmla="*/ 9396 h 10669"/>
                <a:gd name="T4" fmla="*/ 1280 w 12799"/>
                <a:gd name="T5" fmla="*/ 3407 h 10669"/>
                <a:gd name="T6" fmla="*/ 3197 w 12799"/>
                <a:gd name="T7" fmla="*/ 3407 h 10669"/>
                <a:gd name="T8" fmla="*/ 4620 w 12799"/>
                <a:gd name="T9" fmla="*/ 2133 h 10669"/>
                <a:gd name="T10" fmla="*/ 640 w 12799"/>
                <a:gd name="T11" fmla="*/ 2133 h 10669"/>
                <a:gd name="T12" fmla="*/ 0 w 12799"/>
                <a:gd name="T13" fmla="*/ 2770 h 10669"/>
                <a:gd name="T14" fmla="*/ 0 w 12799"/>
                <a:gd name="T15" fmla="*/ 10032 h 10669"/>
                <a:gd name="T16" fmla="*/ 640 w 12799"/>
                <a:gd name="T17" fmla="*/ 10669 h 10669"/>
                <a:gd name="T18" fmla="*/ 10240 w 12799"/>
                <a:gd name="T19" fmla="*/ 10669 h 10669"/>
                <a:gd name="T20" fmla="*/ 10880 w 12799"/>
                <a:gd name="T21" fmla="*/ 10032 h 10669"/>
                <a:gd name="T22" fmla="*/ 10880 w 12799"/>
                <a:gd name="T23" fmla="*/ 6400 h 10669"/>
                <a:gd name="T24" fmla="*/ 9600 w 12799"/>
                <a:gd name="T25" fmla="*/ 7447 h 10669"/>
                <a:gd name="T26" fmla="*/ 9600 w 12799"/>
                <a:gd name="T27" fmla="*/ 9396 h 10669"/>
                <a:gd name="T28" fmla="*/ 8533 w 12799"/>
                <a:gd name="T29" fmla="*/ 4266 h 10669"/>
                <a:gd name="T30" fmla="*/ 8533 w 12799"/>
                <a:gd name="T31" fmla="*/ 6396 h 10669"/>
                <a:gd name="T32" fmla="*/ 12799 w 12799"/>
                <a:gd name="T33" fmla="*/ 3213 h 10669"/>
                <a:gd name="T34" fmla="*/ 8533 w 12799"/>
                <a:gd name="T35" fmla="*/ 0 h 10669"/>
                <a:gd name="T36" fmla="*/ 8533 w 12799"/>
                <a:gd name="T37" fmla="*/ 1990 h 10669"/>
                <a:gd name="T38" fmla="*/ 3200 w 12799"/>
                <a:gd name="T39" fmla="*/ 7466 h 10669"/>
                <a:gd name="T40" fmla="*/ 8533 w 12799"/>
                <a:gd name="T41" fmla="*/ 4266 h 10669"/>
                <a:gd name="T42" fmla="*/ 8533 w 12799"/>
                <a:gd name="T43" fmla="*/ 4266 h 10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799" h="10669">
                  <a:moveTo>
                    <a:pt x="9600" y="9396"/>
                  </a:moveTo>
                  <a:lnTo>
                    <a:pt x="1280" y="9396"/>
                  </a:lnTo>
                  <a:lnTo>
                    <a:pt x="1280" y="3407"/>
                  </a:lnTo>
                  <a:lnTo>
                    <a:pt x="3197" y="3407"/>
                  </a:lnTo>
                  <a:cubicBezTo>
                    <a:pt x="3197" y="3407"/>
                    <a:pt x="3667" y="2750"/>
                    <a:pt x="4620" y="2133"/>
                  </a:cubicBezTo>
                  <a:lnTo>
                    <a:pt x="640" y="2133"/>
                  </a:lnTo>
                  <a:cubicBezTo>
                    <a:pt x="287" y="2133"/>
                    <a:pt x="0" y="2416"/>
                    <a:pt x="0" y="2770"/>
                  </a:cubicBezTo>
                  <a:lnTo>
                    <a:pt x="0" y="10032"/>
                  </a:lnTo>
                  <a:cubicBezTo>
                    <a:pt x="0" y="10382"/>
                    <a:pt x="287" y="10669"/>
                    <a:pt x="640" y="10669"/>
                  </a:cubicBezTo>
                  <a:lnTo>
                    <a:pt x="10240" y="10669"/>
                  </a:lnTo>
                  <a:cubicBezTo>
                    <a:pt x="10593" y="10669"/>
                    <a:pt x="10880" y="10386"/>
                    <a:pt x="10880" y="10032"/>
                  </a:cubicBezTo>
                  <a:lnTo>
                    <a:pt x="10880" y="6400"/>
                  </a:lnTo>
                  <a:lnTo>
                    <a:pt x="9600" y="7447"/>
                  </a:lnTo>
                  <a:lnTo>
                    <a:pt x="9600" y="9396"/>
                  </a:lnTo>
                  <a:close/>
                  <a:moveTo>
                    <a:pt x="8533" y="4266"/>
                  </a:moveTo>
                  <a:lnTo>
                    <a:pt x="8533" y="6396"/>
                  </a:lnTo>
                  <a:lnTo>
                    <a:pt x="12799" y="3213"/>
                  </a:lnTo>
                  <a:lnTo>
                    <a:pt x="8533" y="0"/>
                  </a:lnTo>
                  <a:lnTo>
                    <a:pt x="8533" y="1990"/>
                  </a:lnTo>
                  <a:cubicBezTo>
                    <a:pt x="3373" y="1990"/>
                    <a:pt x="3200" y="7466"/>
                    <a:pt x="3200" y="7466"/>
                  </a:cubicBezTo>
                  <a:cubicBezTo>
                    <a:pt x="4660" y="5083"/>
                    <a:pt x="5733" y="4266"/>
                    <a:pt x="8533" y="4266"/>
                  </a:cubicBezTo>
                  <a:close/>
                  <a:moveTo>
                    <a:pt x="8533" y="4266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44" name="组合 243">
            <a:extLst>
              <a:ext uri="{FF2B5EF4-FFF2-40B4-BE49-F238E27FC236}">
                <a16:creationId xmlns:a16="http://schemas.microsoft.com/office/drawing/2014/main" id="{AF214E4A-1807-8ECA-8C52-1E984301FD4F}"/>
              </a:ext>
            </a:extLst>
          </p:cNvPr>
          <p:cNvGrpSpPr/>
          <p:nvPr/>
        </p:nvGrpSpPr>
        <p:grpSpPr>
          <a:xfrm>
            <a:off x="7366125" y="2089677"/>
            <a:ext cx="2961065" cy="816522"/>
            <a:chOff x="283598" y="1906534"/>
            <a:chExt cx="2961065" cy="816522"/>
          </a:xfrm>
        </p:grpSpPr>
        <p:sp>
          <p:nvSpPr>
            <p:cNvPr id="245" name="文本框 244">
              <a:extLst>
                <a:ext uri="{FF2B5EF4-FFF2-40B4-BE49-F238E27FC236}">
                  <a16:creationId xmlns:a16="http://schemas.microsoft.com/office/drawing/2014/main" id="{C556CBC2-1005-20EB-AB32-F0A2181C0219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6" name="文本框 245">
              <a:extLst>
                <a:ext uri="{FF2B5EF4-FFF2-40B4-BE49-F238E27FC236}">
                  <a16:creationId xmlns:a16="http://schemas.microsoft.com/office/drawing/2014/main" id="{0C0AE005-4A80-19F3-4F4D-B5F10FAE375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7" name="组合 246">
            <a:extLst>
              <a:ext uri="{FF2B5EF4-FFF2-40B4-BE49-F238E27FC236}">
                <a16:creationId xmlns:a16="http://schemas.microsoft.com/office/drawing/2014/main" id="{0123A24C-C165-787D-56D3-1B61A0AC6D13}"/>
              </a:ext>
            </a:extLst>
          </p:cNvPr>
          <p:cNvGrpSpPr/>
          <p:nvPr/>
        </p:nvGrpSpPr>
        <p:grpSpPr>
          <a:xfrm>
            <a:off x="7366125" y="3514315"/>
            <a:ext cx="2961065" cy="816522"/>
            <a:chOff x="283598" y="1906534"/>
            <a:chExt cx="2961065" cy="816522"/>
          </a:xfrm>
        </p:grpSpPr>
        <p:sp>
          <p:nvSpPr>
            <p:cNvPr id="248" name="文本框 247">
              <a:extLst>
                <a:ext uri="{FF2B5EF4-FFF2-40B4-BE49-F238E27FC236}">
                  <a16:creationId xmlns:a16="http://schemas.microsoft.com/office/drawing/2014/main" id="{4B6DD4BC-1EEE-9892-833B-648C0E2FC1E9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9" name="文本框 248">
              <a:extLst>
                <a:ext uri="{FF2B5EF4-FFF2-40B4-BE49-F238E27FC236}">
                  <a16:creationId xmlns:a16="http://schemas.microsoft.com/office/drawing/2014/main" id="{4F57684C-3195-4B0B-221C-39C838CBE6F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0" name="组合 249">
            <a:extLst>
              <a:ext uri="{FF2B5EF4-FFF2-40B4-BE49-F238E27FC236}">
                <a16:creationId xmlns:a16="http://schemas.microsoft.com/office/drawing/2014/main" id="{553E7905-8C07-967B-5346-5941D5444687}"/>
              </a:ext>
            </a:extLst>
          </p:cNvPr>
          <p:cNvGrpSpPr/>
          <p:nvPr/>
        </p:nvGrpSpPr>
        <p:grpSpPr>
          <a:xfrm>
            <a:off x="7366125" y="4936423"/>
            <a:ext cx="2961065" cy="816522"/>
            <a:chOff x="283598" y="1906534"/>
            <a:chExt cx="2961065" cy="816522"/>
          </a:xfrm>
        </p:grpSpPr>
        <p:sp>
          <p:nvSpPr>
            <p:cNvPr id="251" name="文本框 250">
              <a:extLst>
                <a:ext uri="{FF2B5EF4-FFF2-40B4-BE49-F238E27FC236}">
                  <a16:creationId xmlns:a16="http://schemas.microsoft.com/office/drawing/2014/main" id="{B0EFD8FD-ED37-AC83-FFE3-70FF7AB3AA15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2" name="文本框 251">
              <a:extLst>
                <a:ext uri="{FF2B5EF4-FFF2-40B4-BE49-F238E27FC236}">
                  <a16:creationId xmlns:a16="http://schemas.microsoft.com/office/drawing/2014/main" id="{1DA341D8-1F17-E244-6A45-CE1F0B3A1BD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pic>
        <p:nvPicPr>
          <p:cNvPr id="254" name="图片 253" descr="D:\51PPT模板网\51pptmoban.com\图片001.jpg">
            <a:extLst>
              <a:ext uri="{FF2B5EF4-FFF2-40B4-BE49-F238E27FC236}">
                <a16:creationId xmlns:a16="http://schemas.microsoft.com/office/drawing/2014/main" id="{85473718-522C-57BF-FE9E-9B516ADB421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5502" y="1591264"/>
            <a:ext cx="4258698" cy="4829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91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>
            <a:extLst>
              <a:ext uri="{FF2B5EF4-FFF2-40B4-BE49-F238E27FC236}">
                <a16:creationId xmlns:a16="http://schemas.microsoft.com/office/drawing/2014/main" id="{11FB876C-717B-1AC4-D7BD-12A9052370DE}"/>
              </a:ext>
            </a:extLst>
          </p:cNvPr>
          <p:cNvSpPr txBox="1"/>
          <p:nvPr/>
        </p:nvSpPr>
        <p:spPr>
          <a:xfrm>
            <a:off x="2889561" y="2227354"/>
            <a:ext cx="300915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b="1" dirty="0">
                <a:solidFill>
                  <a:srgbClr val="799B69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16600" b="1" dirty="0">
              <a:solidFill>
                <a:srgbClr val="799B69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pic>
        <p:nvPicPr>
          <p:cNvPr id="68" name="图片 67">
            <a:extLst>
              <a:ext uri="{FF2B5EF4-FFF2-40B4-BE49-F238E27FC236}">
                <a16:creationId xmlns:a16="http://schemas.microsoft.com/office/drawing/2014/main" id="{620CA98A-01AA-1086-B007-A4B1B701EB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839340">
            <a:off x="2312051" y="3713562"/>
            <a:ext cx="934594" cy="10324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079223A-63E8-912B-FF43-8D7E1C66B7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Diffused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667" t="64259"/>
          <a:stretch>
            <a:fillRect/>
          </a:stretch>
        </p:blipFill>
        <p:spPr>
          <a:xfrm>
            <a:off x="0" y="0"/>
            <a:ext cx="4343400" cy="2451100"/>
          </a:xfrm>
          <a:custGeom>
            <a:avLst/>
            <a:gdLst>
              <a:gd name="connsiteX0" fmla="*/ 0 w 4343400"/>
              <a:gd name="connsiteY0" fmla="*/ 0 h 2451100"/>
              <a:gd name="connsiteX1" fmla="*/ 4343400 w 4343400"/>
              <a:gd name="connsiteY1" fmla="*/ 0 h 2451100"/>
              <a:gd name="connsiteX2" fmla="*/ 4343400 w 4343400"/>
              <a:gd name="connsiteY2" fmla="*/ 2451100 h 2451100"/>
              <a:gd name="connsiteX3" fmla="*/ 0 w 4343400"/>
              <a:gd name="connsiteY3" fmla="*/ 2451100 h 245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43400" h="2451100">
                <a:moveTo>
                  <a:pt x="0" y="0"/>
                </a:moveTo>
                <a:lnTo>
                  <a:pt x="4343400" y="0"/>
                </a:lnTo>
                <a:lnTo>
                  <a:pt x="4343400" y="2451100"/>
                </a:lnTo>
                <a:lnTo>
                  <a:pt x="0" y="2451100"/>
                </a:lnTo>
                <a:close/>
              </a:path>
            </a:pathLst>
          </a:cu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21ABB5A7-EC0D-2D17-54CC-F3BB949020A6}"/>
              </a:ext>
            </a:extLst>
          </p:cNvPr>
          <p:cNvGrpSpPr/>
          <p:nvPr/>
        </p:nvGrpSpPr>
        <p:grpSpPr>
          <a:xfrm>
            <a:off x="4953895" y="4406900"/>
            <a:ext cx="7238105" cy="2451100"/>
            <a:chOff x="4953895" y="4406900"/>
            <a:chExt cx="7238105" cy="245110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0826ECDA-19DF-9DB7-CEDE-17DA16E1AD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GlowDiffused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480" t="925" r="33148" b="63334"/>
            <a:stretch/>
          </p:blipFill>
          <p:spPr>
            <a:xfrm>
              <a:off x="7505699" y="4406900"/>
              <a:ext cx="4686301" cy="2451100"/>
            </a:xfrm>
            <a:custGeom>
              <a:avLst/>
              <a:gdLst>
                <a:gd name="connsiteX0" fmla="*/ 0 w 4343400"/>
                <a:gd name="connsiteY0" fmla="*/ 0 h 2451100"/>
                <a:gd name="connsiteX1" fmla="*/ 4343400 w 4343400"/>
                <a:gd name="connsiteY1" fmla="*/ 0 h 2451100"/>
                <a:gd name="connsiteX2" fmla="*/ 4343400 w 4343400"/>
                <a:gd name="connsiteY2" fmla="*/ 2451100 h 2451100"/>
                <a:gd name="connsiteX3" fmla="*/ 0 w 4343400"/>
                <a:gd name="connsiteY3" fmla="*/ 2451100 h 245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3400" h="2451100">
                  <a:moveTo>
                    <a:pt x="0" y="0"/>
                  </a:moveTo>
                  <a:lnTo>
                    <a:pt x="4343400" y="0"/>
                  </a:lnTo>
                  <a:lnTo>
                    <a:pt x="4343400" y="2451100"/>
                  </a:lnTo>
                  <a:lnTo>
                    <a:pt x="0" y="2451100"/>
                  </a:lnTo>
                  <a:close/>
                </a:path>
              </a:pathLst>
            </a:cu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730EFEA9-D713-A652-6BFD-C122964C1C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GlowDiffused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67" t="76784"/>
            <a:stretch>
              <a:fillRect/>
            </a:stretch>
          </p:blipFill>
          <p:spPr>
            <a:xfrm rot="10800000">
              <a:off x="4953895" y="5718798"/>
              <a:ext cx="3107716" cy="1139202"/>
            </a:xfrm>
            <a:custGeom>
              <a:avLst/>
              <a:gdLst>
                <a:gd name="connsiteX0" fmla="*/ 3107716 w 3107716"/>
                <a:gd name="connsiteY0" fmla="*/ 1139202 h 1139202"/>
                <a:gd name="connsiteX1" fmla="*/ 0 w 3107716"/>
                <a:gd name="connsiteY1" fmla="*/ 1139202 h 1139202"/>
                <a:gd name="connsiteX2" fmla="*/ 0 w 3107716"/>
                <a:gd name="connsiteY2" fmla="*/ 0 h 1139202"/>
                <a:gd name="connsiteX3" fmla="*/ 3107716 w 3107716"/>
                <a:gd name="connsiteY3" fmla="*/ 0 h 1139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07716" h="1139202">
                  <a:moveTo>
                    <a:pt x="3107716" y="1139202"/>
                  </a:moveTo>
                  <a:lnTo>
                    <a:pt x="0" y="1139202"/>
                  </a:lnTo>
                  <a:lnTo>
                    <a:pt x="0" y="0"/>
                  </a:lnTo>
                  <a:lnTo>
                    <a:pt x="3107716" y="0"/>
                  </a:lnTo>
                  <a:close/>
                </a:path>
              </a:pathLst>
            </a:custGeom>
          </p:spPr>
        </p:pic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2B6D8769-B6C3-C104-B9EC-44CD5C6E6854}"/>
              </a:ext>
            </a:extLst>
          </p:cNvPr>
          <p:cNvGrpSpPr/>
          <p:nvPr/>
        </p:nvGrpSpPr>
        <p:grpSpPr>
          <a:xfrm>
            <a:off x="5918155" y="2578100"/>
            <a:ext cx="3860894" cy="622252"/>
            <a:chOff x="1879553" y="2609899"/>
            <a:chExt cx="3860894" cy="622252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AE459612-C3F7-1B4B-FE99-F24590631B30}"/>
                </a:ext>
              </a:extLst>
            </p:cNvPr>
            <p:cNvSpPr/>
            <p:nvPr/>
          </p:nvSpPr>
          <p:spPr>
            <a:xfrm>
              <a:off x="1879553" y="2609899"/>
              <a:ext cx="3860894" cy="622252"/>
            </a:xfrm>
            <a:prstGeom prst="roundRect">
              <a:avLst>
                <a:gd name="adj" fmla="val 27549"/>
              </a:avLst>
            </a:prstGeom>
            <a:solidFill>
              <a:srgbClr val="799B69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E26BE7A5-3CDC-064B-C005-1DB194D92F63}"/>
                </a:ext>
              </a:extLst>
            </p:cNvPr>
            <p:cNvSpPr/>
            <p:nvPr/>
          </p:nvSpPr>
          <p:spPr>
            <a:xfrm rot="10328665" flipH="1">
              <a:off x="2067984" y="2650891"/>
              <a:ext cx="636294" cy="531039"/>
            </a:xfrm>
            <a:custGeom>
              <a:avLst/>
              <a:gdLst>
                <a:gd name="connsiteX0" fmla="*/ 460655 w 754322"/>
                <a:gd name="connsiteY0" fmla="*/ 0 h 685224"/>
                <a:gd name="connsiteX1" fmla="*/ 754322 w 754322"/>
                <a:gd name="connsiteY1" fmla="*/ 138196 h 685224"/>
                <a:gd name="connsiteX2" fmla="*/ 685224 w 754322"/>
                <a:gd name="connsiteY2" fmla="*/ 190020 h 685224"/>
                <a:gd name="connsiteX3" fmla="*/ 414589 w 754322"/>
                <a:gd name="connsiteY3" fmla="*/ 40307 h 685224"/>
                <a:gd name="connsiteX4" fmla="*/ 161229 w 754322"/>
                <a:gd name="connsiteY4" fmla="*/ 264877 h 685224"/>
                <a:gd name="connsiteX5" fmla="*/ 276393 w 754322"/>
                <a:gd name="connsiteY5" fmla="*/ 397315 h 685224"/>
                <a:gd name="connsiteX6" fmla="*/ 385798 w 754322"/>
                <a:gd name="connsiteY6" fmla="*/ 293668 h 685224"/>
                <a:gd name="connsiteX7" fmla="*/ 310942 w 754322"/>
                <a:gd name="connsiteY7" fmla="*/ 213053 h 685224"/>
                <a:gd name="connsiteX8" fmla="*/ 253360 w 754322"/>
                <a:gd name="connsiteY8" fmla="*/ 264877 h 685224"/>
                <a:gd name="connsiteX9" fmla="*/ 253360 w 754322"/>
                <a:gd name="connsiteY9" fmla="*/ 287909 h 685224"/>
                <a:gd name="connsiteX10" fmla="*/ 264877 w 754322"/>
                <a:gd name="connsiteY10" fmla="*/ 299426 h 685224"/>
                <a:gd name="connsiteX11" fmla="*/ 305184 w 754322"/>
                <a:gd name="connsiteY11" fmla="*/ 287909 h 685224"/>
                <a:gd name="connsiteX12" fmla="*/ 264877 w 754322"/>
                <a:gd name="connsiteY12" fmla="*/ 345491 h 685224"/>
                <a:gd name="connsiteX13" fmla="*/ 224569 w 754322"/>
                <a:gd name="connsiteY13" fmla="*/ 259118 h 685224"/>
                <a:gd name="connsiteX14" fmla="*/ 310942 w 754322"/>
                <a:gd name="connsiteY14" fmla="*/ 172746 h 685224"/>
                <a:gd name="connsiteX15" fmla="*/ 420348 w 754322"/>
                <a:gd name="connsiteY15" fmla="*/ 282151 h 685224"/>
                <a:gd name="connsiteX16" fmla="*/ 264877 w 754322"/>
                <a:gd name="connsiteY16" fmla="*/ 420348 h 685224"/>
                <a:gd name="connsiteX17" fmla="*/ 149713 w 754322"/>
                <a:gd name="connsiteY17" fmla="*/ 282151 h 685224"/>
                <a:gd name="connsiteX18" fmla="*/ 178504 w 754322"/>
                <a:gd name="connsiteY18" fmla="*/ 126680 h 685224"/>
                <a:gd name="connsiteX19" fmla="*/ 34549 w 754322"/>
                <a:gd name="connsiteY19" fmla="*/ 397315 h 685224"/>
                <a:gd name="connsiteX20" fmla="*/ 161229 w 754322"/>
                <a:gd name="connsiteY20" fmla="*/ 644917 h 685224"/>
                <a:gd name="connsiteX21" fmla="*/ 236086 w 754322"/>
                <a:gd name="connsiteY21" fmla="*/ 593093 h 685224"/>
                <a:gd name="connsiteX22" fmla="*/ 207295 w 754322"/>
                <a:gd name="connsiteY22" fmla="*/ 547028 h 685224"/>
                <a:gd name="connsiteX23" fmla="*/ 161229 w 754322"/>
                <a:gd name="connsiteY23" fmla="*/ 581577 h 685224"/>
                <a:gd name="connsiteX24" fmla="*/ 143955 w 754322"/>
                <a:gd name="connsiteY24" fmla="*/ 581577 h 685224"/>
                <a:gd name="connsiteX25" fmla="*/ 138196 w 754322"/>
                <a:gd name="connsiteY25" fmla="*/ 547028 h 685224"/>
                <a:gd name="connsiteX26" fmla="*/ 178504 w 754322"/>
                <a:gd name="connsiteY26" fmla="*/ 512479 h 685224"/>
                <a:gd name="connsiteX27" fmla="*/ 276393 w 754322"/>
                <a:gd name="connsiteY27" fmla="*/ 598851 h 685224"/>
                <a:gd name="connsiteX28" fmla="*/ 166987 w 754322"/>
                <a:gd name="connsiteY28" fmla="*/ 685224 h 685224"/>
                <a:gd name="connsiteX29" fmla="*/ 0 w 754322"/>
                <a:gd name="connsiteY29" fmla="*/ 431864 h 685224"/>
                <a:gd name="connsiteX30" fmla="*/ 460655 w 754322"/>
                <a:gd name="connsiteY30" fmla="*/ 0 h 685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54322" h="685224">
                  <a:moveTo>
                    <a:pt x="460655" y="0"/>
                  </a:moveTo>
                  <a:cubicBezTo>
                    <a:pt x="547028" y="0"/>
                    <a:pt x="673708" y="34549"/>
                    <a:pt x="754322" y="138196"/>
                  </a:cubicBezTo>
                  <a:cubicBezTo>
                    <a:pt x="737048" y="161229"/>
                    <a:pt x="708257" y="178504"/>
                    <a:pt x="685224" y="190020"/>
                  </a:cubicBezTo>
                  <a:cubicBezTo>
                    <a:pt x="610368" y="69098"/>
                    <a:pt x="512479" y="40307"/>
                    <a:pt x="414589" y="40307"/>
                  </a:cubicBezTo>
                  <a:cubicBezTo>
                    <a:pt x="287909" y="40307"/>
                    <a:pt x="161229" y="115164"/>
                    <a:pt x="161229" y="264877"/>
                  </a:cubicBezTo>
                  <a:cubicBezTo>
                    <a:pt x="161229" y="333975"/>
                    <a:pt x="195778" y="397315"/>
                    <a:pt x="276393" y="397315"/>
                  </a:cubicBezTo>
                  <a:cubicBezTo>
                    <a:pt x="328217" y="397315"/>
                    <a:pt x="385798" y="351249"/>
                    <a:pt x="385798" y="293668"/>
                  </a:cubicBezTo>
                  <a:cubicBezTo>
                    <a:pt x="385798" y="247602"/>
                    <a:pt x="345491" y="213053"/>
                    <a:pt x="310942" y="213053"/>
                  </a:cubicBezTo>
                  <a:cubicBezTo>
                    <a:pt x="293667" y="213053"/>
                    <a:pt x="253360" y="241844"/>
                    <a:pt x="253360" y="264877"/>
                  </a:cubicBezTo>
                  <a:lnTo>
                    <a:pt x="253360" y="287909"/>
                  </a:lnTo>
                  <a:cubicBezTo>
                    <a:pt x="259118" y="293668"/>
                    <a:pt x="253360" y="299426"/>
                    <a:pt x="264877" y="299426"/>
                  </a:cubicBezTo>
                  <a:cubicBezTo>
                    <a:pt x="282151" y="299426"/>
                    <a:pt x="305184" y="305184"/>
                    <a:pt x="305184" y="287909"/>
                  </a:cubicBezTo>
                  <a:cubicBezTo>
                    <a:pt x="305184" y="305184"/>
                    <a:pt x="282151" y="345491"/>
                    <a:pt x="264877" y="345491"/>
                  </a:cubicBezTo>
                  <a:cubicBezTo>
                    <a:pt x="224569" y="345491"/>
                    <a:pt x="224569" y="264877"/>
                    <a:pt x="224569" y="259118"/>
                  </a:cubicBezTo>
                  <a:cubicBezTo>
                    <a:pt x="224569" y="201537"/>
                    <a:pt x="253360" y="172746"/>
                    <a:pt x="310942" y="172746"/>
                  </a:cubicBezTo>
                  <a:cubicBezTo>
                    <a:pt x="380040" y="172746"/>
                    <a:pt x="420348" y="241844"/>
                    <a:pt x="420348" y="282151"/>
                  </a:cubicBezTo>
                  <a:cubicBezTo>
                    <a:pt x="420348" y="374282"/>
                    <a:pt x="333975" y="420348"/>
                    <a:pt x="264877" y="420348"/>
                  </a:cubicBezTo>
                  <a:cubicBezTo>
                    <a:pt x="166987" y="420348"/>
                    <a:pt x="149713" y="339733"/>
                    <a:pt x="149713" y="282151"/>
                  </a:cubicBezTo>
                  <a:cubicBezTo>
                    <a:pt x="149713" y="264877"/>
                    <a:pt x="166987" y="184262"/>
                    <a:pt x="178504" y="126680"/>
                  </a:cubicBezTo>
                  <a:cubicBezTo>
                    <a:pt x="57582" y="207295"/>
                    <a:pt x="34549" y="299426"/>
                    <a:pt x="34549" y="397315"/>
                  </a:cubicBezTo>
                  <a:cubicBezTo>
                    <a:pt x="34549" y="460655"/>
                    <a:pt x="51824" y="644917"/>
                    <a:pt x="161229" y="644917"/>
                  </a:cubicBezTo>
                  <a:cubicBezTo>
                    <a:pt x="195778" y="644917"/>
                    <a:pt x="236086" y="621884"/>
                    <a:pt x="236086" y="593093"/>
                  </a:cubicBezTo>
                  <a:cubicBezTo>
                    <a:pt x="236086" y="575819"/>
                    <a:pt x="218811" y="547028"/>
                    <a:pt x="207295" y="547028"/>
                  </a:cubicBezTo>
                  <a:cubicBezTo>
                    <a:pt x="190020" y="547028"/>
                    <a:pt x="178504" y="564302"/>
                    <a:pt x="161229" y="581577"/>
                  </a:cubicBezTo>
                  <a:lnTo>
                    <a:pt x="143955" y="581577"/>
                  </a:lnTo>
                  <a:cubicBezTo>
                    <a:pt x="143955" y="570060"/>
                    <a:pt x="138196" y="564302"/>
                    <a:pt x="138196" y="547028"/>
                  </a:cubicBezTo>
                  <a:cubicBezTo>
                    <a:pt x="138196" y="506720"/>
                    <a:pt x="166987" y="512479"/>
                    <a:pt x="178504" y="512479"/>
                  </a:cubicBezTo>
                  <a:cubicBezTo>
                    <a:pt x="230327" y="512479"/>
                    <a:pt x="276393" y="558544"/>
                    <a:pt x="276393" y="598851"/>
                  </a:cubicBezTo>
                  <a:cubicBezTo>
                    <a:pt x="276393" y="667950"/>
                    <a:pt x="201536" y="685224"/>
                    <a:pt x="166987" y="685224"/>
                  </a:cubicBezTo>
                  <a:cubicBezTo>
                    <a:pt x="23033" y="685224"/>
                    <a:pt x="0" y="506720"/>
                    <a:pt x="0" y="431864"/>
                  </a:cubicBezTo>
                  <a:cubicBezTo>
                    <a:pt x="0" y="184262"/>
                    <a:pt x="230327" y="0"/>
                    <a:pt x="460655" y="0"/>
                  </a:cubicBezTo>
                  <a:close/>
                </a:path>
              </a:pathLst>
            </a:custGeom>
            <a:gradFill>
              <a:gsLst>
                <a:gs pos="0">
                  <a:srgbClr val="BAD496">
                    <a:alpha val="64000"/>
                  </a:srgbClr>
                </a:gs>
                <a:gs pos="83000">
                  <a:srgbClr val="BAD496">
                    <a:alpha val="0"/>
                  </a:srgbClr>
                </a:gs>
              </a:gsLst>
              <a:lin ang="0" scaled="1"/>
            </a:gradFill>
            <a:ln w="575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D6C3D15-AD68-1894-066A-8B6B54D265D4}"/>
                </a:ext>
              </a:extLst>
            </p:cNvPr>
            <p:cNvSpPr txBox="1"/>
            <p:nvPr/>
          </p:nvSpPr>
          <p:spPr>
            <a:xfrm>
              <a:off x="2682658" y="2660177"/>
              <a:ext cx="225468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阿里妈妈东方大楷" pitchFamily="2" charset="-122"/>
                  <a:ea typeface="阿里妈妈东方大楷" pitchFamily="2" charset="-122"/>
                </a:rPr>
                <a:t>添加标题文本</a:t>
              </a: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798F35F0-EAEC-4FAB-BCA3-1B6A9AE270C5}"/>
              </a:ext>
            </a:extLst>
          </p:cNvPr>
          <p:cNvSpPr txBox="1"/>
          <p:nvPr/>
        </p:nvSpPr>
        <p:spPr>
          <a:xfrm>
            <a:off x="5892755" y="3389009"/>
            <a:ext cx="4846177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449919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>
            <a:extLst>
              <a:ext uri="{FF2B5EF4-FFF2-40B4-BE49-F238E27FC236}">
                <a16:creationId xmlns:a16="http://schemas.microsoft.com/office/drawing/2014/main" id="{F36F9652-32E8-5368-5A17-32184EDD387B}"/>
              </a:ext>
            </a:extLst>
          </p:cNvPr>
          <p:cNvGrpSpPr/>
          <p:nvPr/>
        </p:nvGrpSpPr>
        <p:grpSpPr>
          <a:xfrm>
            <a:off x="188431" y="226363"/>
            <a:ext cx="3696464" cy="552276"/>
            <a:chOff x="2067984" y="2629654"/>
            <a:chExt cx="3696464" cy="552276"/>
          </a:xfrm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2644235-97FA-7BF2-5259-E8B5EA89D116}"/>
                </a:ext>
              </a:extLst>
            </p:cNvPr>
            <p:cNvSpPr/>
            <p:nvPr/>
          </p:nvSpPr>
          <p:spPr>
            <a:xfrm rot="10328665" flipH="1">
              <a:off x="2067984" y="2650891"/>
              <a:ext cx="636294" cy="531039"/>
            </a:xfrm>
            <a:custGeom>
              <a:avLst/>
              <a:gdLst>
                <a:gd name="connsiteX0" fmla="*/ 460655 w 754322"/>
                <a:gd name="connsiteY0" fmla="*/ 0 h 685224"/>
                <a:gd name="connsiteX1" fmla="*/ 754322 w 754322"/>
                <a:gd name="connsiteY1" fmla="*/ 138196 h 685224"/>
                <a:gd name="connsiteX2" fmla="*/ 685224 w 754322"/>
                <a:gd name="connsiteY2" fmla="*/ 190020 h 685224"/>
                <a:gd name="connsiteX3" fmla="*/ 414589 w 754322"/>
                <a:gd name="connsiteY3" fmla="*/ 40307 h 685224"/>
                <a:gd name="connsiteX4" fmla="*/ 161229 w 754322"/>
                <a:gd name="connsiteY4" fmla="*/ 264877 h 685224"/>
                <a:gd name="connsiteX5" fmla="*/ 276393 w 754322"/>
                <a:gd name="connsiteY5" fmla="*/ 397315 h 685224"/>
                <a:gd name="connsiteX6" fmla="*/ 385798 w 754322"/>
                <a:gd name="connsiteY6" fmla="*/ 293668 h 685224"/>
                <a:gd name="connsiteX7" fmla="*/ 310942 w 754322"/>
                <a:gd name="connsiteY7" fmla="*/ 213053 h 685224"/>
                <a:gd name="connsiteX8" fmla="*/ 253360 w 754322"/>
                <a:gd name="connsiteY8" fmla="*/ 264877 h 685224"/>
                <a:gd name="connsiteX9" fmla="*/ 253360 w 754322"/>
                <a:gd name="connsiteY9" fmla="*/ 287909 h 685224"/>
                <a:gd name="connsiteX10" fmla="*/ 264877 w 754322"/>
                <a:gd name="connsiteY10" fmla="*/ 299426 h 685224"/>
                <a:gd name="connsiteX11" fmla="*/ 305184 w 754322"/>
                <a:gd name="connsiteY11" fmla="*/ 287909 h 685224"/>
                <a:gd name="connsiteX12" fmla="*/ 264877 w 754322"/>
                <a:gd name="connsiteY12" fmla="*/ 345491 h 685224"/>
                <a:gd name="connsiteX13" fmla="*/ 224569 w 754322"/>
                <a:gd name="connsiteY13" fmla="*/ 259118 h 685224"/>
                <a:gd name="connsiteX14" fmla="*/ 310942 w 754322"/>
                <a:gd name="connsiteY14" fmla="*/ 172746 h 685224"/>
                <a:gd name="connsiteX15" fmla="*/ 420348 w 754322"/>
                <a:gd name="connsiteY15" fmla="*/ 282151 h 685224"/>
                <a:gd name="connsiteX16" fmla="*/ 264877 w 754322"/>
                <a:gd name="connsiteY16" fmla="*/ 420348 h 685224"/>
                <a:gd name="connsiteX17" fmla="*/ 149713 w 754322"/>
                <a:gd name="connsiteY17" fmla="*/ 282151 h 685224"/>
                <a:gd name="connsiteX18" fmla="*/ 178504 w 754322"/>
                <a:gd name="connsiteY18" fmla="*/ 126680 h 685224"/>
                <a:gd name="connsiteX19" fmla="*/ 34549 w 754322"/>
                <a:gd name="connsiteY19" fmla="*/ 397315 h 685224"/>
                <a:gd name="connsiteX20" fmla="*/ 161229 w 754322"/>
                <a:gd name="connsiteY20" fmla="*/ 644917 h 685224"/>
                <a:gd name="connsiteX21" fmla="*/ 236086 w 754322"/>
                <a:gd name="connsiteY21" fmla="*/ 593093 h 685224"/>
                <a:gd name="connsiteX22" fmla="*/ 207295 w 754322"/>
                <a:gd name="connsiteY22" fmla="*/ 547028 h 685224"/>
                <a:gd name="connsiteX23" fmla="*/ 161229 w 754322"/>
                <a:gd name="connsiteY23" fmla="*/ 581577 h 685224"/>
                <a:gd name="connsiteX24" fmla="*/ 143955 w 754322"/>
                <a:gd name="connsiteY24" fmla="*/ 581577 h 685224"/>
                <a:gd name="connsiteX25" fmla="*/ 138196 w 754322"/>
                <a:gd name="connsiteY25" fmla="*/ 547028 h 685224"/>
                <a:gd name="connsiteX26" fmla="*/ 178504 w 754322"/>
                <a:gd name="connsiteY26" fmla="*/ 512479 h 685224"/>
                <a:gd name="connsiteX27" fmla="*/ 276393 w 754322"/>
                <a:gd name="connsiteY27" fmla="*/ 598851 h 685224"/>
                <a:gd name="connsiteX28" fmla="*/ 166987 w 754322"/>
                <a:gd name="connsiteY28" fmla="*/ 685224 h 685224"/>
                <a:gd name="connsiteX29" fmla="*/ 0 w 754322"/>
                <a:gd name="connsiteY29" fmla="*/ 431864 h 685224"/>
                <a:gd name="connsiteX30" fmla="*/ 460655 w 754322"/>
                <a:gd name="connsiteY30" fmla="*/ 0 h 685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54322" h="685224">
                  <a:moveTo>
                    <a:pt x="460655" y="0"/>
                  </a:moveTo>
                  <a:cubicBezTo>
                    <a:pt x="547028" y="0"/>
                    <a:pt x="673708" y="34549"/>
                    <a:pt x="754322" y="138196"/>
                  </a:cubicBezTo>
                  <a:cubicBezTo>
                    <a:pt x="737048" y="161229"/>
                    <a:pt x="708257" y="178504"/>
                    <a:pt x="685224" y="190020"/>
                  </a:cubicBezTo>
                  <a:cubicBezTo>
                    <a:pt x="610368" y="69098"/>
                    <a:pt x="512479" y="40307"/>
                    <a:pt x="414589" y="40307"/>
                  </a:cubicBezTo>
                  <a:cubicBezTo>
                    <a:pt x="287909" y="40307"/>
                    <a:pt x="161229" y="115164"/>
                    <a:pt x="161229" y="264877"/>
                  </a:cubicBezTo>
                  <a:cubicBezTo>
                    <a:pt x="161229" y="333975"/>
                    <a:pt x="195778" y="397315"/>
                    <a:pt x="276393" y="397315"/>
                  </a:cubicBezTo>
                  <a:cubicBezTo>
                    <a:pt x="328217" y="397315"/>
                    <a:pt x="385798" y="351249"/>
                    <a:pt x="385798" y="293668"/>
                  </a:cubicBezTo>
                  <a:cubicBezTo>
                    <a:pt x="385798" y="247602"/>
                    <a:pt x="345491" y="213053"/>
                    <a:pt x="310942" y="213053"/>
                  </a:cubicBezTo>
                  <a:cubicBezTo>
                    <a:pt x="293667" y="213053"/>
                    <a:pt x="253360" y="241844"/>
                    <a:pt x="253360" y="264877"/>
                  </a:cubicBezTo>
                  <a:lnTo>
                    <a:pt x="253360" y="287909"/>
                  </a:lnTo>
                  <a:cubicBezTo>
                    <a:pt x="259118" y="293668"/>
                    <a:pt x="253360" y="299426"/>
                    <a:pt x="264877" y="299426"/>
                  </a:cubicBezTo>
                  <a:cubicBezTo>
                    <a:pt x="282151" y="299426"/>
                    <a:pt x="305184" y="305184"/>
                    <a:pt x="305184" y="287909"/>
                  </a:cubicBezTo>
                  <a:cubicBezTo>
                    <a:pt x="305184" y="305184"/>
                    <a:pt x="282151" y="345491"/>
                    <a:pt x="264877" y="345491"/>
                  </a:cubicBezTo>
                  <a:cubicBezTo>
                    <a:pt x="224569" y="345491"/>
                    <a:pt x="224569" y="264877"/>
                    <a:pt x="224569" y="259118"/>
                  </a:cubicBezTo>
                  <a:cubicBezTo>
                    <a:pt x="224569" y="201537"/>
                    <a:pt x="253360" y="172746"/>
                    <a:pt x="310942" y="172746"/>
                  </a:cubicBezTo>
                  <a:cubicBezTo>
                    <a:pt x="380040" y="172746"/>
                    <a:pt x="420348" y="241844"/>
                    <a:pt x="420348" y="282151"/>
                  </a:cubicBezTo>
                  <a:cubicBezTo>
                    <a:pt x="420348" y="374282"/>
                    <a:pt x="333975" y="420348"/>
                    <a:pt x="264877" y="420348"/>
                  </a:cubicBezTo>
                  <a:cubicBezTo>
                    <a:pt x="166987" y="420348"/>
                    <a:pt x="149713" y="339733"/>
                    <a:pt x="149713" y="282151"/>
                  </a:cubicBezTo>
                  <a:cubicBezTo>
                    <a:pt x="149713" y="264877"/>
                    <a:pt x="166987" y="184262"/>
                    <a:pt x="178504" y="126680"/>
                  </a:cubicBezTo>
                  <a:cubicBezTo>
                    <a:pt x="57582" y="207295"/>
                    <a:pt x="34549" y="299426"/>
                    <a:pt x="34549" y="397315"/>
                  </a:cubicBezTo>
                  <a:cubicBezTo>
                    <a:pt x="34549" y="460655"/>
                    <a:pt x="51824" y="644917"/>
                    <a:pt x="161229" y="644917"/>
                  </a:cubicBezTo>
                  <a:cubicBezTo>
                    <a:pt x="195778" y="644917"/>
                    <a:pt x="236086" y="621884"/>
                    <a:pt x="236086" y="593093"/>
                  </a:cubicBezTo>
                  <a:cubicBezTo>
                    <a:pt x="236086" y="575819"/>
                    <a:pt x="218811" y="547028"/>
                    <a:pt x="207295" y="547028"/>
                  </a:cubicBezTo>
                  <a:cubicBezTo>
                    <a:pt x="190020" y="547028"/>
                    <a:pt x="178504" y="564302"/>
                    <a:pt x="161229" y="581577"/>
                  </a:cubicBezTo>
                  <a:lnTo>
                    <a:pt x="143955" y="581577"/>
                  </a:lnTo>
                  <a:cubicBezTo>
                    <a:pt x="143955" y="570060"/>
                    <a:pt x="138196" y="564302"/>
                    <a:pt x="138196" y="547028"/>
                  </a:cubicBezTo>
                  <a:cubicBezTo>
                    <a:pt x="138196" y="506720"/>
                    <a:pt x="166987" y="512479"/>
                    <a:pt x="178504" y="512479"/>
                  </a:cubicBezTo>
                  <a:cubicBezTo>
                    <a:pt x="230327" y="512479"/>
                    <a:pt x="276393" y="558544"/>
                    <a:pt x="276393" y="598851"/>
                  </a:cubicBezTo>
                  <a:cubicBezTo>
                    <a:pt x="276393" y="667950"/>
                    <a:pt x="201536" y="685224"/>
                    <a:pt x="166987" y="685224"/>
                  </a:cubicBezTo>
                  <a:cubicBezTo>
                    <a:pt x="23033" y="685224"/>
                    <a:pt x="0" y="506720"/>
                    <a:pt x="0" y="431864"/>
                  </a:cubicBezTo>
                  <a:cubicBezTo>
                    <a:pt x="0" y="184262"/>
                    <a:pt x="230327" y="0"/>
                    <a:pt x="460655" y="0"/>
                  </a:cubicBezTo>
                  <a:close/>
                </a:path>
              </a:pathLst>
            </a:custGeom>
            <a:gradFill>
              <a:gsLst>
                <a:gs pos="0">
                  <a:srgbClr val="BAD496">
                    <a:alpha val="64000"/>
                  </a:srgbClr>
                </a:gs>
                <a:gs pos="83000">
                  <a:srgbClr val="BAD496">
                    <a:alpha val="0"/>
                  </a:srgbClr>
                </a:gs>
              </a:gsLst>
              <a:lin ang="0" scaled="1"/>
            </a:gradFill>
            <a:ln w="575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rgbClr val="263238"/>
                </a:solidFill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555CA7E8-05A7-0134-DE2B-C0C2C31DE9DC}"/>
                </a:ext>
              </a:extLst>
            </p:cNvPr>
            <p:cNvSpPr txBox="1"/>
            <p:nvPr/>
          </p:nvSpPr>
          <p:spPr>
            <a:xfrm>
              <a:off x="3509765" y="2629654"/>
              <a:ext cx="225468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799B69"/>
                  </a:solidFill>
                  <a:latin typeface="阿里妈妈东方大楷" pitchFamily="2" charset="-122"/>
                  <a:ea typeface="阿里妈妈东方大楷" pitchFamily="2" charset="-122"/>
                </a:rPr>
                <a:t>添加标题文本</a:t>
              </a: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4B968E8C-2008-98E2-80EE-6F7F03B1C5CA}"/>
              </a:ext>
            </a:extLst>
          </p:cNvPr>
          <p:cNvSpPr txBox="1"/>
          <p:nvPr/>
        </p:nvSpPr>
        <p:spPr>
          <a:xfrm>
            <a:off x="892669" y="201106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rgbClr val="799B69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3600" b="1" dirty="0">
              <a:solidFill>
                <a:srgbClr val="799B69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94616D8-1682-4F65-2DFD-1B5D5F54DA97}"/>
              </a:ext>
            </a:extLst>
          </p:cNvPr>
          <p:cNvGrpSpPr/>
          <p:nvPr/>
        </p:nvGrpSpPr>
        <p:grpSpPr>
          <a:xfrm>
            <a:off x="4544643" y="2226819"/>
            <a:ext cx="3026513" cy="3228927"/>
            <a:chOff x="6025477" y="5703965"/>
            <a:chExt cx="522158" cy="557080"/>
          </a:xfrm>
          <a:gradFill>
            <a:gsLst>
              <a:gs pos="0">
                <a:srgbClr val="0070C0"/>
              </a:gs>
              <a:gs pos="100000">
                <a:srgbClr val="002060"/>
              </a:gs>
            </a:gsLst>
            <a:lin ang="2700000" scaled="1"/>
          </a:gradFill>
        </p:grpSpPr>
        <p:sp>
          <p:nvSpPr>
            <p:cNvPr id="3" name="Freeform 348">
              <a:extLst>
                <a:ext uri="{FF2B5EF4-FFF2-40B4-BE49-F238E27FC236}">
                  <a16:creationId xmlns:a16="http://schemas.microsoft.com/office/drawing/2014/main" id="{1B03D9EB-F134-F3E2-23C5-77B7A7569AEC}"/>
                </a:ext>
              </a:extLst>
            </p:cNvPr>
            <p:cNvSpPr/>
            <p:nvPr/>
          </p:nvSpPr>
          <p:spPr bwMode="auto">
            <a:xfrm>
              <a:off x="6278241" y="5703965"/>
              <a:ext cx="31596" cy="78158"/>
            </a:xfrm>
            <a:custGeom>
              <a:avLst/>
              <a:gdLst>
                <a:gd name="T0" fmla="*/ 8 w 15"/>
                <a:gd name="T1" fmla="*/ 38 h 38"/>
                <a:gd name="T2" fmla="*/ 0 w 15"/>
                <a:gd name="T3" fmla="*/ 30 h 38"/>
                <a:gd name="T4" fmla="*/ 0 w 15"/>
                <a:gd name="T5" fmla="*/ 7 h 38"/>
                <a:gd name="T6" fmla="*/ 8 w 15"/>
                <a:gd name="T7" fmla="*/ 0 h 38"/>
                <a:gd name="T8" fmla="*/ 15 w 15"/>
                <a:gd name="T9" fmla="*/ 7 h 38"/>
                <a:gd name="T10" fmla="*/ 15 w 15"/>
                <a:gd name="T11" fmla="*/ 30 h 38"/>
                <a:gd name="T12" fmla="*/ 8 w 15"/>
                <a:gd name="T1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8">
                  <a:moveTo>
                    <a:pt x="8" y="38"/>
                  </a:moveTo>
                  <a:cubicBezTo>
                    <a:pt x="4" y="38"/>
                    <a:pt x="0" y="34"/>
                    <a:pt x="0" y="3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2" y="0"/>
                    <a:pt x="15" y="3"/>
                    <a:pt x="15" y="7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4"/>
                    <a:pt x="12" y="38"/>
                    <a:pt x="8" y="38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solidFill>
                <a:srgbClr val="82A37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ym typeface="+mn-lt"/>
              </a:endParaRPr>
            </a:p>
          </p:txBody>
        </p:sp>
        <p:sp>
          <p:nvSpPr>
            <p:cNvPr id="4" name="Freeform 349">
              <a:extLst>
                <a:ext uri="{FF2B5EF4-FFF2-40B4-BE49-F238E27FC236}">
                  <a16:creationId xmlns:a16="http://schemas.microsoft.com/office/drawing/2014/main" id="{277A422A-9F8D-171E-EDA2-64B39F44C2A5}"/>
                </a:ext>
              </a:extLst>
            </p:cNvPr>
            <p:cNvSpPr/>
            <p:nvPr/>
          </p:nvSpPr>
          <p:spPr bwMode="auto">
            <a:xfrm>
              <a:off x="6153521" y="5730572"/>
              <a:ext cx="58203" cy="73169"/>
            </a:xfrm>
            <a:custGeom>
              <a:avLst/>
              <a:gdLst>
                <a:gd name="T0" fmla="*/ 20 w 28"/>
                <a:gd name="T1" fmla="*/ 35 h 35"/>
                <a:gd name="T2" fmla="*/ 13 w 28"/>
                <a:gd name="T3" fmla="*/ 32 h 35"/>
                <a:gd name="T4" fmla="*/ 2 w 28"/>
                <a:gd name="T5" fmla="*/ 12 h 35"/>
                <a:gd name="T6" fmla="*/ 4 w 28"/>
                <a:gd name="T7" fmla="*/ 2 h 35"/>
                <a:gd name="T8" fmla="*/ 14 w 28"/>
                <a:gd name="T9" fmla="*/ 5 h 35"/>
                <a:gd name="T10" fmla="*/ 26 w 28"/>
                <a:gd name="T11" fmla="*/ 25 h 35"/>
                <a:gd name="T12" fmla="*/ 23 w 28"/>
                <a:gd name="T13" fmla="*/ 35 h 35"/>
                <a:gd name="T14" fmla="*/ 20 w 28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35">
                  <a:moveTo>
                    <a:pt x="20" y="35"/>
                  </a:moveTo>
                  <a:cubicBezTo>
                    <a:pt x="17" y="35"/>
                    <a:pt x="15" y="34"/>
                    <a:pt x="13" y="3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8"/>
                    <a:pt x="1" y="4"/>
                    <a:pt x="4" y="2"/>
                  </a:cubicBezTo>
                  <a:cubicBezTo>
                    <a:pt x="8" y="0"/>
                    <a:pt x="12" y="1"/>
                    <a:pt x="14" y="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8" y="28"/>
                    <a:pt x="27" y="33"/>
                    <a:pt x="23" y="35"/>
                  </a:cubicBezTo>
                  <a:cubicBezTo>
                    <a:pt x="22" y="35"/>
                    <a:pt x="21" y="35"/>
                    <a:pt x="20" y="35"/>
                  </a:cubicBezTo>
                  <a:close/>
                </a:path>
              </a:pathLst>
            </a:custGeom>
            <a:solidFill>
              <a:srgbClr val="799B69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ym typeface="+mn-lt"/>
              </a:endParaRPr>
            </a:p>
          </p:txBody>
        </p:sp>
        <p:sp>
          <p:nvSpPr>
            <p:cNvPr id="5" name="Freeform 350">
              <a:extLst>
                <a:ext uri="{FF2B5EF4-FFF2-40B4-BE49-F238E27FC236}">
                  <a16:creationId xmlns:a16="http://schemas.microsoft.com/office/drawing/2014/main" id="{729ECCEC-3463-DDD3-702B-F9E820C55ED1}"/>
                </a:ext>
              </a:extLst>
            </p:cNvPr>
            <p:cNvSpPr/>
            <p:nvPr/>
          </p:nvSpPr>
          <p:spPr bwMode="auto">
            <a:xfrm>
              <a:off x="6060397" y="5818707"/>
              <a:ext cx="76495" cy="56539"/>
            </a:xfrm>
            <a:custGeom>
              <a:avLst/>
              <a:gdLst>
                <a:gd name="T0" fmla="*/ 28 w 37"/>
                <a:gd name="T1" fmla="*/ 27 h 27"/>
                <a:gd name="T2" fmla="*/ 25 w 37"/>
                <a:gd name="T3" fmla="*/ 26 h 27"/>
                <a:gd name="T4" fmla="*/ 5 w 37"/>
                <a:gd name="T5" fmla="*/ 14 h 27"/>
                <a:gd name="T6" fmla="*/ 2 w 37"/>
                <a:gd name="T7" fmla="*/ 5 h 27"/>
                <a:gd name="T8" fmla="*/ 12 w 37"/>
                <a:gd name="T9" fmla="*/ 2 h 27"/>
                <a:gd name="T10" fmla="*/ 32 w 37"/>
                <a:gd name="T11" fmla="*/ 14 h 27"/>
                <a:gd name="T12" fmla="*/ 35 w 37"/>
                <a:gd name="T13" fmla="*/ 23 h 27"/>
                <a:gd name="T14" fmla="*/ 28 w 37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7">
                  <a:moveTo>
                    <a:pt x="28" y="27"/>
                  </a:moveTo>
                  <a:cubicBezTo>
                    <a:pt x="27" y="27"/>
                    <a:pt x="26" y="27"/>
                    <a:pt x="25" y="26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1" y="12"/>
                    <a:pt x="0" y="8"/>
                    <a:pt x="2" y="5"/>
                  </a:cubicBezTo>
                  <a:cubicBezTo>
                    <a:pt x="4" y="1"/>
                    <a:pt x="9" y="0"/>
                    <a:pt x="12" y="2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5" y="16"/>
                    <a:pt x="37" y="20"/>
                    <a:pt x="35" y="23"/>
                  </a:cubicBezTo>
                  <a:cubicBezTo>
                    <a:pt x="33" y="26"/>
                    <a:pt x="31" y="27"/>
                    <a:pt x="28" y="27"/>
                  </a:cubicBezTo>
                  <a:close/>
                </a:path>
              </a:pathLst>
            </a:custGeom>
            <a:solidFill>
              <a:srgbClr val="BAD496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ym typeface="+mn-lt"/>
              </a:endParaRPr>
            </a:p>
          </p:txBody>
        </p:sp>
        <p:sp>
          <p:nvSpPr>
            <p:cNvPr id="6" name="Freeform 351">
              <a:extLst>
                <a:ext uri="{FF2B5EF4-FFF2-40B4-BE49-F238E27FC236}">
                  <a16:creationId xmlns:a16="http://schemas.microsoft.com/office/drawing/2014/main" id="{95EA0DFE-102C-52B4-6B65-5246E7F91554}"/>
                </a:ext>
              </a:extLst>
            </p:cNvPr>
            <p:cNvSpPr/>
            <p:nvPr/>
          </p:nvSpPr>
          <p:spPr bwMode="auto">
            <a:xfrm>
              <a:off x="6025477" y="5943426"/>
              <a:ext cx="78158" cy="28270"/>
            </a:xfrm>
            <a:custGeom>
              <a:avLst/>
              <a:gdLst>
                <a:gd name="T0" fmla="*/ 31 w 38"/>
                <a:gd name="T1" fmla="*/ 14 h 14"/>
                <a:gd name="T2" fmla="*/ 8 w 38"/>
                <a:gd name="T3" fmla="*/ 14 h 14"/>
                <a:gd name="T4" fmla="*/ 0 w 38"/>
                <a:gd name="T5" fmla="*/ 7 h 14"/>
                <a:gd name="T6" fmla="*/ 8 w 38"/>
                <a:gd name="T7" fmla="*/ 0 h 14"/>
                <a:gd name="T8" fmla="*/ 31 w 38"/>
                <a:gd name="T9" fmla="*/ 0 h 14"/>
                <a:gd name="T10" fmla="*/ 38 w 38"/>
                <a:gd name="T11" fmla="*/ 7 h 14"/>
                <a:gd name="T12" fmla="*/ 31 w 38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4">
                  <a:moveTo>
                    <a:pt x="31" y="14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4" y="14"/>
                    <a:pt x="0" y="11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5" y="0"/>
                    <a:pt x="38" y="3"/>
                    <a:pt x="38" y="7"/>
                  </a:cubicBezTo>
                  <a:cubicBezTo>
                    <a:pt x="38" y="11"/>
                    <a:pt x="35" y="14"/>
                    <a:pt x="31" y="14"/>
                  </a:cubicBezTo>
                  <a:close/>
                </a:path>
              </a:pathLst>
            </a:custGeom>
            <a:solidFill>
              <a:srgbClr val="799B69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ym typeface="+mn-lt"/>
              </a:endParaRPr>
            </a:p>
          </p:txBody>
        </p:sp>
        <p:sp>
          <p:nvSpPr>
            <p:cNvPr id="7" name="Freeform 352">
              <a:extLst>
                <a:ext uri="{FF2B5EF4-FFF2-40B4-BE49-F238E27FC236}">
                  <a16:creationId xmlns:a16="http://schemas.microsoft.com/office/drawing/2014/main" id="{B4B7436B-FD52-0AEF-A0C6-EB7DB1449A0F}"/>
                </a:ext>
              </a:extLst>
            </p:cNvPr>
            <p:cNvSpPr/>
            <p:nvPr/>
          </p:nvSpPr>
          <p:spPr bwMode="auto">
            <a:xfrm>
              <a:off x="6052083" y="6041539"/>
              <a:ext cx="76495" cy="56539"/>
            </a:xfrm>
            <a:custGeom>
              <a:avLst/>
              <a:gdLst>
                <a:gd name="T0" fmla="*/ 9 w 37"/>
                <a:gd name="T1" fmla="*/ 27 h 27"/>
                <a:gd name="T2" fmla="*/ 2 w 37"/>
                <a:gd name="T3" fmla="*/ 23 h 27"/>
                <a:gd name="T4" fmla="*/ 5 w 37"/>
                <a:gd name="T5" fmla="*/ 13 h 27"/>
                <a:gd name="T6" fmla="*/ 25 w 37"/>
                <a:gd name="T7" fmla="*/ 2 h 27"/>
                <a:gd name="T8" fmla="*/ 35 w 37"/>
                <a:gd name="T9" fmla="*/ 4 h 27"/>
                <a:gd name="T10" fmla="*/ 32 w 37"/>
                <a:gd name="T11" fmla="*/ 14 h 27"/>
                <a:gd name="T12" fmla="*/ 12 w 37"/>
                <a:gd name="T13" fmla="*/ 26 h 27"/>
                <a:gd name="T14" fmla="*/ 9 w 37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7">
                  <a:moveTo>
                    <a:pt x="9" y="27"/>
                  </a:moveTo>
                  <a:cubicBezTo>
                    <a:pt x="6" y="27"/>
                    <a:pt x="4" y="25"/>
                    <a:pt x="2" y="23"/>
                  </a:cubicBezTo>
                  <a:cubicBezTo>
                    <a:pt x="0" y="20"/>
                    <a:pt x="2" y="15"/>
                    <a:pt x="5" y="13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9" y="0"/>
                    <a:pt x="33" y="1"/>
                    <a:pt x="35" y="4"/>
                  </a:cubicBezTo>
                  <a:cubicBezTo>
                    <a:pt x="37" y="8"/>
                    <a:pt x="36" y="12"/>
                    <a:pt x="32" y="14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1" y="26"/>
                    <a:pt x="10" y="27"/>
                    <a:pt x="9" y="27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solidFill>
                <a:srgbClr val="82A37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ym typeface="+mn-lt"/>
              </a:endParaRPr>
            </a:p>
          </p:txBody>
        </p:sp>
        <p:sp>
          <p:nvSpPr>
            <p:cNvPr id="8" name="Freeform 353">
              <a:extLst>
                <a:ext uri="{FF2B5EF4-FFF2-40B4-BE49-F238E27FC236}">
                  <a16:creationId xmlns:a16="http://schemas.microsoft.com/office/drawing/2014/main" id="{E701AE11-7C25-8370-1E0D-56C21EE2DBC6}"/>
                </a:ext>
              </a:extLst>
            </p:cNvPr>
            <p:cNvSpPr/>
            <p:nvPr/>
          </p:nvSpPr>
          <p:spPr bwMode="auto">
            <a:xfrm>
              <a:off x="6437882" y="6053179"/>
              <a:ext cx="76495" cy="56539"/>
            </a:xfrm>
            <a:custGeom>
              <a:avLst/>
              <a:gdLst>
                <a:gd name="T0" fmla="*/ 29 w 37"/>
                <a:gd name="T1" fmla="*/ 27 h 27"/>
                <a:gd name="T2" fmla="*/ 25 w 37"/>
                <a:gd name="T3" fmla="*/ 26 h 27"/>
                <a:gd name="T4" fmla="*/ 5 w 37"/>
                <a:gd name="T5" fmla="*/ 15 h 27"/>
                <a:gd name="T6" fmla="*/ 2 w 37"/>
                <a:gd name="T7" fmla="*/ 5 h 27"/>
                <a:gd name="T8" fmla="*/ 12 w 37"/>
                <a:gd name="T9" fmla="*/ 2 h 27"/>
                <a:gd name="T10" fmla="*/ 32 w 37"/>
                <a:gd name="T11" fmla="*/ 14 h 27"/>
                <a:gd name="T12" fmla="*/ 35 w 37"/>
                <a:gd name="T13" fmla="*/ 23 h 27"/>
                <a:gd name="T14" fmla="*/ 29 w 37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7">
                  <a:moveTo>
                    <a:pt x="29" y="27"/>
                  </a:moveTo>
                  <a:cubicBezTo>
                    <a:pt x="27" y="27"/>
                    <a:pt x="26" y="27"/>
                    <a:pt x="25" y="2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1" y="13"/>
                    <a:pt x="0" y="8"/>
                    <a:pt x="2" y="5"/>
                  </a:cubicBezTo>
                  <a:cubicBezTo>
                    <a:pt x="4" y="1"/>
                    <a:pt x="9" y="0"/>
                    <a:pt x="12" y="2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6" y="16"/>
                    <a:pt x="37" y="20"/>
                    <a:pt x="35" y="23"/>
                  </a:cubicBezTo>
                  <a:cubicBezTo>
                    <a:pt x="34" y="26"/>
                    <a:pt x="31" y="27"/>
                    <a:pt x="29" y="27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solidFill>
                <a:srgbClr val="82A37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ym typeface="+mn-lt"/>
              </a:endParaRPr>
            </a:p>
          </p:txBody>
        </p:sp>
        <p:sp>
          <p:nvSpPr>
            <p:cNvPr id="9" name="Freeform 354">
              <a:extLst>
                <a:ext uri="{FF2B5EF4-FFF2-40B4-BE49-F238E27FC236}">
                  <a16:creationId xmlns:a16="http://schemas.microsoft.com/office/drawing/2014/main" id="{053B3549-F35E-179A-05A5-9F8B0A444778}"/>
                </a:ext>
              </a:extLst>
            </p:cNvPr>
            <p:cNvSpPr/>
            <p:nvPr/>
          </p:nvSpPr>
          <p:spPr bwMode="auto">
            <a:xfrm>
              <a:off x="6471140" y="5958393"/>
              <a:ext cx="76495" cy="28270"/>
            </a:xfrm>
            <a:custGeom>
              <a:avLst/>
              <a:gdLst>
                <a:gd name="T0" fmla="*/ 30 w 37"/>
                <a:gd name="T1" fmla="*/ 14 h 14"/>
                <a:gd name="T2" fmla="*/ 7 w 37"/>
                <a:gd name="T3" fmla="*/ 14 h 14"/>
                <a:gd name="T4" fmla="*/ 0 w 37"/>
                <a:gd name="T5" fmla="*/ 7 h 14"/>
                <a:gd name="T6" fmla="*/ 7 w 37"/>
                <a:gd name="T7" fmla="*/ 0 h 14"/>
                <a:gd name="T8" fmla="*/ 30 w 37"/>
                <a:gd name="T9" fmla="*/ 0 h 14"/>
                <a:gd name="T10" fmla="*/ 37 w 37"/>
                <a:gd name="T11" fmla="*/ 7 h 14"/>
                <a:gd name="T12" fmla="*/ 30 w 37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4">
                  <a:moveTo>
                    <a:pt x="30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4" y="0"/>
                    <a:pt x="37" y="3"/>
                    <a:pt x="37" y="7"/>
                  </a:cubicBezTo>
                  <a:cubicBezTo>
                    <a:pt x="37" y="11"/>
                    <a:pt x="34" y="14"/>
                    <a:pt x="30" y="14"/>
                  </a:cubicBezTo>
                  <a:close/>
                </a:path>
              </a:pathLst>
            </a:custGeom>
            <a:solidFill>
              <a:srgbClr val="799B69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ym typeface="+mn-lt"/>
              </a:endParaRPr>
            </a:p>
          </p:txBody>
        </p:sp>
        <p:sp>
          <p:nvSpPr>
            <p:cNvPr id="10" name="Freeform 355">
              <a:extLst>
                <a:ext uri="{FF2B5EF4-FFF2-40B4-BE49-F238E27FC236}">
                  <a16:creationId xmlns:a16="http://schemas.microsoft.com/office/drawing/2014/main" id="{E1A8D877-7830-11C6-C0EF-EDBBF84CE862}"/>
                </a:ext>
              </a:extLst>
            </p:cNvPr>
            <p:cNvSpPr/>
            <p:nvPr/>
          </p:nvSpPr>
          <p:spPr bwMode="auto">
            <a:xfrm>
              <a:off x="6446196" y="5830347"/>
              <a:ext cx="76495" cy="56539"/>
            </a:xfrm>
            <a:custGeom>
              <a:avLst/>
              <a:gdLst>
                <a:gd name="T0" fmla="*/ 8 w 37"/>
                <a:gd name="T1" fmla="*/ 27 h 27"/>
                <a:gd name="T2" fmla="*/ 2 w 37"/>
                <a:gd name="T3" fmla="*/ 24 h 27"/>
                <a:gd name="T4" fmla="*/ 5 w 37"/>
                <a:gd name="T5" fmla="*/ 14 h 27"/>
                <a:gd name="T6" fmla="*/ 25 w 37"/>
                <a:gd name="T7" fmla="*/ 2 h 27"/>
                <a:gd name="T8" fmla="*/ 35 w 37"/>
                <a:gd name="T9" fmla="*/ 5 h 27"/>
                <a:gd name="T10" fmla="*/ 32 w 37"/>
                <a:gd name="T11" fmla="*/ 15 h 27"/>
                <a:gd name="T12" fmla="*/ 12 w 37"/>
                <a:gd name="T13" fmla="*/ 26 h 27"/>
                <a:gd name="T14" fmla="*/ 8 w 37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7">
                  <a:moveTo>
                    <a:pt x="8" y="27"/>
                  </a:moveTo>
                  <a:cubicBezTo>
                    <a:pt x="6" y="27"/>
                    <a:pt x="3" y="26"/>
                    <a:pt x="2" y="24"/>
                  </a:cubicBezTo>
                  <a:cubicBezTo>
                    <a:pt x="0" y="20"/>
                    <a:pt x="1" y="16"/>
                    <a:pt x="5" y="14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8" y="0"/>
                    <a:pt x="33" y="1"/>
                    <a:pt x="35" y="5"/>
                  </a:cubicBezTo>
                  <a:cubicBezTo>
                    <a:pt x="37" y="8"/>
                    <a:pt x="35" y="13"/>
                    <a:pt x="32" y="1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1" y="27"/>
                    <a:pt x="9" y="27"/>
                    <a:pt x="8" y="27"/>
                  </a:cubicBezTo>
                  <a:close/>
                </a:path>
              </a:pathLst>
            </a:custGeom>
            <a:solidFill>
              <a:srgbClr val="BAD496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ym typeface="+mn-lt"/>
              </a:endParaRPr>
            </a:p>
          </p:txBody>
        </p:sp>
        <p:sp>
          <p:nvSpPr>
            <p:cNvPr id="11" name="Freeform 356">
              <a:extLst>
                <a:ext uri="{FF2B5EF4-FFF2-40B4-BE49-F238E27FC236}">
                  <a16:creationId xmlns:a16="http://schemas.microsoft.com/office/drawing/2014/main" id="{08D4A5CF-01B1-8DDF-1567-ACE4B2B21988}"/>
                </a:ext>
              </a:extLst>
            </p:cNvPr>
            <p:cNvSpPr/>
            <p:nvPr/>
          </p:nvSpPr>
          <p:spPr bwMode="auto">
            <a:xfrm>
              <a:off x="6376353" y="5738887"/>
              <a:ext cx="59865" cy="73169"/>
            </a:xfrm>
            <a:custGeom>
              <a:avLst/>
              <a:gdLst>
                <a:gd name="T0" fmla="*/ 8 w 28"/>
                <a:gd name="T1" fmla="*/ 35 h 35"/>
                <a:gd name="T2" fmla="*/ 4 w 28"/>
                <a:gd name="T3" fmla="*/ 34 h 35"/>
                <a:gd name="T4" fmla="*/ 2 w 28"/>
                <a:gd name="T5" fmla="*/ 24 h 35"/>
                <a:gd name="T6" fmla="*/ 13 w 28"/>
                <a:gd name="T7" fmla="*/ 4 h 35"/>
                <a:gd name="T8" fmla="*/ 23 w 28"/>
                <a:gd name="T9" fmla="*/ 2 h 35"/>
                <a:gd name="T10" fmla="*/ 26 w 28"/>
                <a:gd name="T11" fmla="*/ 11 h 35"/>
                <a:gd name="T12" fmla="*/ 14 w 28"/>
                <a:gd name="T13" fmla="*/ 32 h 35"/>
                <a:gd name="T14" fmla="*/ 8 w 28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35">
                  <a:moveTo>
                    <a:pt x="8" y="35"/>
                  </a:moveTo>
                  <a:cubicBezTo>
                    <a:pt x="7" y="35"/>
                    <a:pt x="5" y="35"/>
                    <a:pt x="4" y="34"/>
                  </a:cubicBezTo>
                  <a:cubicBezTo>
                    <a:pt x="1" y="32"/>
                    <a:pt x="0" y="28"/>
                    <a:pt x="2" y="2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5" y="1"/>
                    <a:pt x="19" y="0"/>
                    <a:pt x="23" y="2"/>
                  </a:cubicBezTo>
                  <a:cubicBezTo>
                    <a:pt x="26" y="4"/>
                    <a:pt x="28" y="8"/>
                    <a:pt x="26" y="11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3" y="34"/>
                    <a:pt x="10" y="35"/>
                    <a:pt x="8" y="35"/>
                  </a:cubicBezTo>
                  <a:close/>
                </a:path>
              </a:pathLst>
            </a:custGeom>
            <a:solidFill>
              <a:srgbClr val="799B69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ym typeface="+mn-lt"/>
              </a:endParaRPr>
            </a:p>
          </p:txBody>
        </p:sp>
        <p:sp>
          <p:nvSpPr>
            <p:cNvPr id="12" name="Freeform 357">
              <a:extLst>
                <a:ext uri="{FF2B5EF4-FFF2-40B4-BE49-F238E27FC236}">
                  <a16:creationId xmlns:a16="http://schemas.microsoft.com/office/drawing/2014/main" id="{1F42A8DB-00FD-5A60-773A-92BF74103D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46870" y="5828685"/>
              <a:ext cx="281035" cy="337574"/>
            </a:xfrm>
            <a:custGeom>
              <a:avLst/>
              <a:gdLst>
                <a:gd name="T0" fmla="*/ 67 w 134"/>
                <a:gd name="T1" fmla="*/ 0 h 162"/>
                <a:gd name="T2" fmla="*/ 0 w 134"/>
                <a:gd name="T3" fmla="*/ 73 h 162"/>
                <a:gd name="T4" fmla="*/ 31 w 134"/>
                <a:gd name="T5" fmla="*/ 162 h 162"/>
                <a:gd name="T6" fmla="*/ 71 w 134"/>
                <a:gd name="T7" fmla="*/ 162 h 162"/>
                <a:gd name="T8" fmla="*/ 107 w 134"/>
                <a:gd name="T9" fmla="*/ 132 h 162"/>
                <a:gd name="T10" fmla="*/ 134 w 134"/>
                <a:gd name="T11" fmla="*/ 67 h 162"/>
                <a:gd name="T12" fmla="*/ 59 w 134"/>
                <a:gd name="T13" fmla="*/ 118 h 162"/>
                <a:gd name="T14" fmla="*/ 45 w 134"/>
                <a:gd name="T15" fmla="*/ 91 h 162"/>
                <a:gd name="T16" fmla="*/ 54 w 134"/>
                <a:gd name="T17" fmla="*/ 87 h 162"/>
                <a:gd name="T18" fmla="*/ 73 w 134"/>
                <a:gd name="T19" fmla="*/ 87 h 162"/>
                <a:gd name="T20" fmla="*/ 80 w 134"/>
                <a:gd name="T21" fmla="*/ 92 h 162"/>
                <a:gd name="T22" fmla="*/ 84 w 134"/>
                <a:gd name="T23" fmla="*/ 91 h 162"/>
                <a:gd name="T24" fmla="*/ 71 w 134"/>
                <a:gd name="T25" fmla="*/ 118 h 162"/>
                <a:gd name="T26" fmla="*/ 59 w 134"/>
                <a:gd name="T27" fmla="*/ 150 h 162"/>
                <a:gd name="T28" fmla="*/ 55 w 134"/>
                <a:gd name="T29" fmla="*/ 72 h 162"/>
                <a:gd name="T30" fmla="*/ 57 w 134"/>
                <a:gd name="T31" fmla="*/ 74 h 162"/>
                <a:gd name="T32" fmla="*/ 55 w 134"/>
                <a:gd name="T33" fmla="*/ 72 h 162"/>
                <a:gd name="T34" fmla="*/ 75 w 134"/>
                <a:gd name="T35" fmla="*/ 70 h 162"/>
                <a:gd name="T36" fmla="*/ 76 w 134"/>
                <a:gd name="T37" fmla="*/ 70 h 162"/>
                <a:gd name="T38" fmla="*/ 74 w 134"/>
                <a:gd name="T39" fmla="*/ 71 h 162"/>
                <a:gd name="T40" fmla="*/ 121 w 134"/>
                <a:gd name="T41" fmla="*/ 77 h 162"/>
                <a:gd name="T42" fmla="*/ 98 w 134"/>
                <a:gd name="T43" fmla="*/ 125 h 162"/>
                <a:gd name="T44" fmla="*/ 79 w 134"/>
                <a:gd name="T45" fmla="*/ 150 h 162"/>
                <a:gd name="T46" fmla="*/ 94 w 134"/>
                <a:gd name="T47" fmla="*/ 90 h 162"/>
                <a:gd name="T48" fmla="*/ 87 w 134"/>
                <a:gd name="T49" fmla="*/ 86 h 162"/>
                <a:gd name="T50" fmla="*/ 77 w 134"/>
                <a:gd name="T51" fmla="*/ 85 h 162"/>
                <a:gd name="T52" fmla="*/ 75 w 134"/>
                <a:gd name="T53" fmla="*/ 83 h 162"/>
                <a:gd name="T54" fmla="*/ 75 w 134"/>
                <a:gd name="T55" fmla="*/ 66 h 162"/>
                <a:gd name="T56" fmla="*/ 71 w 134"/>
                <a:gd name="T57" fmla="*/ 82 h 162"/>
                <a:gd name="T58" fmla="*/ 57 w 134"/>
                <a:gd name="T59" fmla="*/ 84 h 162"/>
                <a:gd name="T60" fmla="*/ 57 w 134"/>
                <a:gd name="T61" fmla="*/ 68 h 162"/>
                <a:gd name="T62" fmla="*/ 51 w 134"/>
                <a:gd name="T63" fmla="*/ 81 h 162"/>
                <a:gd name="T64" fmla="*/ 47 w 134"/>
                <a:gd name="T65" fmla="*/ 87 h 162"/>
                <a:gd name="T66" fmla="*/ 43 w 134"/>
                <a:gd name="T67" fmla="*/ 86 h 162"/>
                <a:gd name="T68" fmla="*/ 37 w 134"/>
                <a:gd name="T69" fmla="*/ 84 h 162"/>
                <a:gd name="T70" fmla="*/ 37 w 134"/>
                <a:gd name="T71" fmla="*/ 84 h 162"/>
                <a:gd name="T72" fmla="*/ 37 w 134"/>
                <a:gd name="T73" fmla="*/ 84 h 162"/>
                <a:gd name="T74" fmla="*/ 51 w 134"/>
                <a:gd name="T75" fmla="*/ 119 h 162"/>
                <a:gd name="T76" fmla="*/ 43 w 134"/>
                <a:gd name="T77" fmla="*/ 150 h 162"/>
                <a:gd name="T78" fmla="*/ 12 w 134"/>
                <a:gd name="T79" fmla="*/ 77 h 162"/>
                <a:gd name="T80" fmla="*/ 11 w 134"/>
                <a:gd name="T81" fmla="*/ 69 h 162"/>
                <a:gd name="T82" fmla="*/ 67 w 134"/>
                <a:gd name="T83" fmla="*/ 11 h 162"/>
                <a:gd name="T84" fmla="*/ 122 w 134"/>
                <a:gd name="T85" fmla="*/ 6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4" h="162">
                  <a:moveTo>
                    <a:pt x="134" y="67"/>
                  </a:moveTo>
                  <a:cubicBezTo>
                    <a:pt x="134" y="30"/>
                    <a:pt x="104" y="0"/>
                    <a:pt x="67" y="0"/>
                  </a:cubicBezTo>
                  <a:cubicBezTo>
                    <a:pt x="30" y="0"/>
                    <a:pt x="0" y="30"/>
                    <a:pt x="0" y="67"/>
                  </a:cubicBezTo>
                  <a:cubicBezTo>
                    <a:pt x="0" y="69"/>
                    <a:pt x="0" y="71"/>
                    <a:pt x="0" y="73"/>
                  </a:cubicBezTo>
                  <a:cubicBezTo>
                    <a:pt x="0" y="74"/>
                    <a:pt x="1" y="100"/>
                    <a:pt x="26" y="132"/>
                  </a:cubicBezTo>
                  <a:cubicBezTo>
                    <a:pt x="34" y="142"/>
                    <a:pt x="31" y="162"/>
                    <a:pt x="31" y="162"/>
                  </a:cubicBezTo>
                  <a:cubicBezTo>
                    <a:pt x="41" y="162"/>
                    <a:pt x="51" y="162"/>
                    <a:pt x="62" y="162"/>
                  </a:cubicBezTo>
                  <a:cubicBezTo>
                    <a:pt x="65" y="162"/>
                    <a:pt x="68" y="162"/>
                    <a:pt x="71" y="162"/>
                  </a:cubicBezTo>
                  <a:cubicBezTo>
                    <a:pt x="82" y="162"/>
                    <a:pt x="92" y="162"/>
                    <a:pt x="102" y="162"/>
                  </a:cubicBezTo>
                  <a:cubicBezTo>
                    <a:pt x="102" y="162"/>
                    <a:pt x="99" y="142"/>
                    <a:pt x="107" y="132"/>
                  </a:cubicBezTo>
                  <a:cubicBezTo>
                    <a:pt x="132" y="100"/>
                    <a:pt x="134" y="74"/>
                    <a:pt x="133" y="73"/>
                  </a:cubicBezTo>
                  <a:cubicBezTo>
                    <a:pt x="133" y="71"/>
                    <a:pt x="134" y="69"/>
                    <a:pt x="134" y="67"/>
                  </a:cubicBezTo>
                  <a:close/>
                  <a:moveTo>
                    <a:pt x="59" y="150"/>
                  </a:moveTo>
                  <a:cubicBezTo>
                    <a:pt x="59" y="118"/>
                    <a:pt x="59" y="118"/>
                    <a:pt x="59" y="118"/>
                  </a:cubicBezTo>
                  <a:cubicBezTo>
                    <a:pt x="59" y="117"/>
                    <a:pt x="59" y="117"/>
                    <a:pt x="58" y="116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6" y="91"/>
                    <a:pt x="47" y="91"/>
                    <a:pt x="48" y="90"/>
                  </a:cubicBezTo>
                  <a:cubicBezTo>
                    <a:pt x="50" y="90"/>
                    <a:pt x="52" y="88"/>
                    <a:pt x="54" y="87"/>
                  </a:cubicBezTo>
                  <a:cubicBezTo>
                    <a:pt x="56" y="89"/>
                    <a:pt x="59" y="91"/>
                    <a:pt x="61" y="91"/>
                  </a:cubicBezTo>
                  <a:cubicBezTo>
                    <a:pt x="65" y="92"/>
                    <a:pt x="69" y="90"/>
                    <a:pt x="73" y="87"/>
                  </a:cubicBezTo>
                  <a:cubicBezTo>
                    <a:pt x="73" y="87"/>
                    <a:pt x="73" y="87"/>
                    <a:pt x="73" y="88"/>
                  </a:cubicBezTo>
                  <a:cubicBezTo>
                    <a:pt x="75" y="91"/>
                    <a:pt x="78" y="92"/>
                    <a:pt x="80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2" y="92"/>
                    <a:pt x="83" y="92"/>
                    <a:pt x="84" y="91"/>
                  </a:cubicBezTo>
                  <a:cubicBezTo>
                    <a:pt x="71" y="116"/>
                    <a:pt x="71" y="116"/>
                    <a:pt x="71" y="116"/>
                  </a:cubicBezTo>
                  <a:cubicBezTo>
                    <a:pt x="71" y="117"/>
                    <a:pt x="71" y="117"/>
                    <a:pt x="71" y="118"/>
                  </a:cubicBezTo>
                  <a:cubicBezTo>
                    <a:pt x="71" y="150"/>
                    <a:pt x="71" y="150"/>
                    <a:pt x="71" y="150"/>
                  </a:cubicBezTo>
                  <a:lnTo>
                    <a:pt x="59" y="150"/>
                  </a:lnTo>
                  <a:close/>
                  <a:moveTo>
                    <a:pt x="55" y="72"/>
                  </a:moveTo>
                  <a:cubicBezTo>
                    <a:pt x="55" y="72"/>
                    <a:pt x="55" y="72"/>
                    <a:pt x="55" y="72"/>
                  </a:cubicBezTo>
                  <a:cubicBezTo>
                    <a:pt x="55" y="72"/>
                    <a:pt x="55" y="72"/>
                    <a:pt x="56" y="72"/>
                  </a:cubicBezTo>
                  <a:cubicBezTo>
                    <a:pt x="57" y="72"/>
                    <a:pt x="57" y="72"/>
                    <a:pt x="57" y="74"/>
                  </a:cubicBezTo>
                  <a:cubicBezTo>
                    <a:pt x="57" y="75"/>
                    <a:pt x="56" y="77"/>
                    <a:pt x="55" y="80"/>
                  </a:cubicBezTo>
                  <a:cubicBezTo>
                    <a:pt x="54" y="76"/>
                    <a:pt x="54" y="73"/>
                    <a:pt x="55" y="72"/>
                  </a:cubicBezTo>
                  <a:close/>
                  <a:moveTo>
                    <a:pt x="74" y="71"/>
                  </a:moveTo>
                  <a:cubicBezTo>
                    <a:pt x="74" y="70"/>
                    <a:pt x="75" y="70"/>
                    <a:pt x="75" y="70"/>
                  </a:cubicBezTo>
                  <a:cubicBezTo>
                    <a:pt x="75" y="70"/>
                    <a:pt x="75" y="70"/>
                    <a:pt x="75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6" y="71"/>
                    <a:pt x="76" y="74"/>
                    <a:pt x="74" y="78"/>
                  </a:cubicBezTo>
                  <a:cubicBezTo>
                    <a:pt x="73" y="75"/>
                    <a:pt x="73" y="72"/>
                    <a:pt x="74" y="71"/>
                  </a:cubicBezTo>
                  <a:close/>
                  <a:moveTo>
                    <a:pt x="122" y="69"/>
                  </a:moveTo>
                  <a:cubicBezTo>
                    <a:pt x="121" y="77"/>
                    <a:pt x="121" y="77"/>
                    <a:pt x="121" y="77"/>
                  </a:cubicBezTo>
                  <a:cubicBezTo>
                    <a:pt x="121" y="77"/>
                    <a:pt x="121" y="77"/>
                    <a:pt x="121" y="77"/>
                  </a:cubicBezTo>
                  <a:cubicBezTo>
                    <a:pt x="120" y="84"/>
                    <a:pt x="115" y="103"/>
                    <a:pt x="98" y="125"/>
                  </a:cubicBezTo>
                  <a:cubicBezTo>
                    <a:pt x="92" y="132"/>
                    <a:pt x="90" y="142"/>
                    <a:pt x="90" y="150"/>
                  </a:cubicBezTo>
                  <a:cubicBezTo>
                    <a:pt x="79" y="150"/>
                    <a:pt x="79" y="150"/>
                    <a:pt x="79" y="150"/>
                  </a:cubicBezTo>
                  <a:cubicBezTo>
                    <a:pt x="79" y="119"/>
                    <a:pt x="79" y="119"/>
                    <a:pt x="79" y="119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5" y="88"/>
                    <a:pt x="94" y="85"/>
                    <a:pt x="92" y="84"/>
                  </a:cubicBezTo>
                  <a:cubicBezTo>
                    <a:pt x="90" y="83"/>
                    <a:pt x="88" y="84"/>
                    <a:pt x="87" y="86"/>
                  </a:cubicBezTo>
                  <a:cubicBezTo>
                    <a:pt x="85" y="87"/>
                    <a:pt x="83" y="88"/>
                    <a:pt x="81" y="88"/>
                  </a:cubicBezTo>
                  <a:cubicBezTo>
                    <a:pt x="79" y="88"/>
                    <a:pt x="78" y="87"/>
                    <a:pt x="77" y="85"/>
                  </a:cubicBezTo>
                  <a:cubicBezTo>
                    <a:pt x="76" y="85"/>
                    <a:pt x="76" y="84"/>
                    <a:pt x="75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9" y="78"/>
                    <a:pt x="81" y="72"/>
                    <a:pt x="79" y="68"/>
                  </a:cubicBezTo>
                  <a:cubicBezTo>
                    <a:pt x="79" y="66"/>
                    <a:pt x="77" y="65"/>
                    <a:pt x="75" y="66"/>
                  </a:cubicBezTo>
                  <a:cubicBezTo>
                    <a:pt x="73" y="66"/>
                    <a:pt x="71" y="67"/>
                    <a:pt x="70" y="69"/>
                  </a:cubicBezTo>
                  <a:cubicBezTo>
                    <a:pt x="69" y="72"/>
                    <a:pt x="69" y="78"/>
                    <a:pt x="71" y="82"/>
                  </a:cubicBezTo>
                  <a:cubicBezTo>
                    <a:pt x="68" y="85"/>
                    <a:pt x="65" y="88"/>
                    <a:pt x="62" y="87"/>
                  </a:cubicBezTo>
                  <a:cubicBezTo>
                    <a:pt x="60" y="87"/>
                    <a:pt x="58" y="86"/>
                    <a:pt x="57" y="84"/>
                  </a:cubicBezTo>
                  <a:cubicBezTo>
                    <a:pt x="60" y="80"/>
                    <a:pt x="61" y="77"/>
                    <a:pt x="61" y="73"/>
                  </a:cubicBezTo>
                  <a:cubicBezTo>
                    <a:pt x="61" y="71"/>
                    <a:pt x="60" y="68"/>
                    <a:pt x="57" y="68"/>
                  </a:cubicBezTo>
                  <a:cubicBezTo>
                    <a:pt x="55" y="67"/>
                    <a:pt x="53" y="68"/>
                    <a:pt x="52" y="69"/>
                  </a:cubicBezTo>
                  <a:cubicBezTo>
                    <a:pt x="49" y="72"/>
                    <a:pt x="50" y="77"/>
                    <a:pt x="51" y="81"/>
                  </a:cubicBezTo>
                  <a:cubicBezTo>
                    <a:pt x="51" y="82"/>
                    <a:pt x="51" y="83"/>
                    <a:pt x="52" y="83"/>
                  </a:cubicBezTo>
                  <a:cubicBezTo>
                    <a:pt x="50" y="85"/>
                    <a:pt x="48" y="86"/>
                    <a:pt x="47" y="87"/>
                  </a:cubicBezTo>
                  <a:cubicBezTo>
                    <a:pt x="45" y="87"/>
                    <a:pt x="44" y="87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2" y="84"/>
                    <a:pt x="40" y="83"/>
                    <a:pt x="38" y="84"/>
                  </a:cubicBezTo>
                  <a:cubicBezTo>
                    <a:pt x="38" y="84"/>
                    <a:pt x="38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5" y="85"/>
                    <a:pt x="35" y="88"/>
                    <a:pt x="36" y="90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51" y="150"/>
                    <a:pt x="51" y="150"/>
                    <a:pt x="51" y="150"/>
                  </a:cubicBezTo>
                  <a:cubicBezTo>
                    <a:pt x="43" y="150"/>
                    <a:pt x="43" y="150"/>
                    <a:pt x="43" y="150"/>
                  </a:cubicBezTo>
                  <a:cubicBezTo>
                    <a:pt x="43" y="142"/>
                    <a:pt x="41" y="132"/>
                    <a:pt x="36" y="125"/>
                  </a:cubicBezTo>
                  <a:cubicBezTo>
                    <a:pt x="18" y="103"/>
                    <a:pt x="13" y="84"/>
                    <a:pt x="12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1" y="68"/>
                    <a:pt x="11" y="67"/>
                    <a:pt x="11" y="67"/>
                  </a:cubicBezTo>
                  <a:cubicBezTo>
                    <a:pt x="11" y="36"/>
                    <a:pt x="36" y="11"/>
                    <a:pt x="67" y="11"/>
                  </a:cubicBezTo>
                  <a:cubicBezTo>
                    <a:pt x="97" y="11"/>
                    <a:pt x="122" y="36"/>
                    <a:pt x="122" y="67"/>
                  </a:cubicBezTo>
                  <a:cubicBezTo>
                    <a:pt x="122" y="67"/>
                    <a:pt x="122" y="68"/>
                    <a:pt x="122" y="69"/>
                  </a:cubicBezTo>
                  <a:close/>
                </a:path>
              </a:pathLst>
            </a:custGeom>
            <a:solidFill>
              <a:srgbClr val="799B69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ym typeface="+mn-lt"/>
              </a:endParaRPr>
            </a:p>
          </p:txBody>
        </p:sp>
        <p:sp>
          <p:nvSpPr>
            <p:cNvPr id="13" name="Freeform 358">
              <a:extLst>
                <a:ext uri="{FF2B5EF4-FFF2-40B4-BE49-F238E27FC236}">
                  <a16:creationId xmlns:a16="http://schemas.microsoft.com/office/drawing/2014/main" id="{4FB0F47D-81A3-C75E-964C-A8070E608CC9}"/>
                </a:ext>
              </a:extLst>
            </p:cNvPr>
            <p:cNvSpPr/>
            <p:nvPr/>
          </p:nvSpPr>
          <p:spPr bwMode="auto">
            <a:xfrm>
              <a:off x="6211724" y="6176235"/>
              <a:ext cx="148001" cy="84810"/>
            </a:xfrm>
            <a:custGeom>
              <a:avLst/>
              <a:gdLst>
                <a:gd name="T0" fmla="*/ 0 w 71"/>
                <a:gd name="T1" fmla="*/ 6 h 40"/>
                <a:gd name="T2" fmla="*/ 3 w 71"/>
                <a:gd name="T3" fmla="*/ 6 h 40"/>
                <a:gd name="T4" fmla="*/ 3 w 71"/>
                <a:gd name="T5" fmla="*/ 11 h 40"/>
                <a:gd name="T6" fmla="*/ 0 w 71"/>
                <a:gd name="T7" fmla="*/ 11 h 40"/>
                <a:gd name="T8" fmla="*/ 0 w 71"/>
                <a:gd name="T9" fmla="*/ 17 h 40"/>
                <a:gd name="T10" fmla="*/ 3 w 71"/>
                <a:gd name="T11" fmla="*/ 17 h 40"/>
                <a:gd name="T12" fmla="*/ 3 w 71"/>
                <a:gd name="T13" fmla="*/ 22 h 40"/>
                <a:gd name="T14" fmla="*/ 0 w 71"/>
                <a:gd name="T15" fmla="*/ 22 h 40"/>
                <a:gd name="T16" fmla="*/ 16 w 71"/>
                <a:gd name="T17" fmla="*/ 34 h 40"/>
                <a:gd name="T18" fmla="*/ 24 w 71"/>
                <a:gd name="T19" fmla="*/ 40 h 40"/>
                <a:gd name="T20" fmla="*/ 47 w 71"/>
                <a:gd name="T21" fmla="*/ 40 h 40"/>
                <a:gd name="T22" fmla="*/ 56 w 71"/>
                <a:gd name="T23" fmla="*/ 34 h 40"/>
                <a:gd name="T24" fmla="*/ 71 w 71"/>
                <a:gd name="T25" fmla="*/ 22 h 40"/>
                <a:gd name="T26" fmla="*/ 68 w 71"/>
                <a:gd name="T27" fmla="*/ 22 h 40"/>
                <a:gd name="T28" fmla="*/ 68 w 71"/>
                <a:gd name="T29" fmla="*/ 17 h 40"/>
                <a:gd name="T30" fmla="*/ 71 w 71"/>
                <a:gd name="T31" fmla="*/ 17 h 40"/>
                <a:gd name="T32" fmla="*/ 71 w 71"/>
                <a:gd name="T33" fmla="*/ 11 h 40"/>
                <a:gd name="T34" fmla="*/ 68 w 71"/>
                <a:gd name="T35" fmla="*/ 11 h 40"/>
                <a:gd name="T36" fmla="*/ 68 w 71"/>
                <a:gd name="T37" fmla="*/ 6 h 40"/>
                <a:gd name="T38" fmla="*/ 71 w 71"/>
                <a:gd name="T39" fmla="*/ 6 h 40"/>
                <a:gd name="T40" fmla="*/ 71 w 71"/>
                <a:gd name="T41" fmla="*/ 0 h 40"/>
                <a:gd name="T42" fmla="*/ 0 w 71"/>
                <a:gd name="T43" fmla="*/ 0 h 40"/>
                <a:gd name="T44" fmla="*/ 0 w 71"/>
                <a:gd name="T45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1" h="40">
                  <a:moveTo>
                    <a:pt x="0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8"/>
                    <a:pt x="7" y="34"/>
                    <a:pt x="16" y="34"/>
                  </a:cubicBezTo>
                  <a:cubicBezTo>
                    <a:pt x="17" y="38"/>
                    <a:pt x="20" y="40"/>
                    <a:pt x="24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51" y="40"/>
                    <a:pt x="54" y="38"/>
                    <a:pt x="56" y="34"/>
                  </a:cubicBezTo>
                  <a:cubicBezTo>
                    <a:pt x="64" y="34"/>
                    <a:pt x="70" y="28"/>
                    <a:pt x="71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799B69"/>
            </a:solidFill>
            <a:ln w="12700" cap="flat">
              <a:solidFill>
                <a:schemeClr val="bg1"/>
              </a:solidFill>
              <a:prstDash val="solid"/>
              <a:miter/>
            </a:ln>
            <a:effectLst>
              <a:outerShdw dist="63500" dir="5400000" algn="t" rotWithShape="0">
                <a:srgbClr val="799B69">
                  <a:alpha val="4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2FD3359-D967-EED5-23C3-E73CC7BDE9F4}"/>
              </a:ext>
            </a:extLst>
          </p:cNvPr>
          <p:cNvGrpSpPr/>
          <p:nvPr/>
        </p:nvGrpSpPr>
        <p:grpSpPr>
          <a:xfrm>
            <a:off x="7963025" y="4147651"/>
            <a:ext cx="2961065" cy="816522"/>
            <a:chOff x="283598" y="1906534"/>
            <a:chExt cx="2961065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F459AA4-8541-A5FC-C866-4DB2F92B8D38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E168F8B3-D9DC-037B-E476-273FF85FC5E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6CC88F8-B09A-EDC0-27F0-4B6298A0F86C}"/>
              </a:ext>
            </a:extLst>
          </p:cNvPr>
          <p:cNvGrpSpPr/>
          <p:nvPr/>
        </p:nvGrpSpPr>
        <p:grpSpPr>
          <a:xfrm>
            <a:off x="1384911" y="4147651"/>
            <a:ext cx="2961065" cy="816522"/>
            <a:chOff x="283598" y="1906534"/>
            <a:chExt cx="2961065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4D77E07-F866-1FD4-A982-6D4EB9BDF373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8704947-EAFD-AF4E-9A91-0CC5CE08C850}"/>
                </a:ext>
              </a:extLst>
            </p:cNvPr>
            <p:cNvSpPr txBox="1"/>
            <p:nvPr/>
          </p:nvSpPr>
          <p:spPr>
            <a:xfrm>
              <a:off x="100909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E1DAC05-2100-97CB-60D5-C9A0E71AC106}"/>
              </a:ext>
            </a:extLst>
          </p:cNvPr>
          <p:cNvGrpSpPr/>
          <p:nvPr/>
        </p:nvGrpSpPr>
        <p:grpSpPr>
          <a:xfrm>
            <a:off x="7963025" y="2332266"/>
            <a:ext cx="2961065" cy="816522"/>
            <a:chOff x="283598" y="1906534"/>
            <a:chExt cx="2961065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9101080-A114-5BE0-1DDF-F00F7DC85D71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5E33CCD-E31B-2E46-B1DF-3ABEB293177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C1CD089-8AF6-D568-C4F4-4E4D65B38460}"/>
              </a:ext>
            </a:extLst>
          </p:cNvPr>
          <p:cNvGrpSpPr/>
          <p:nvPr/>
        </p:nvGrpSpPr>
        <p:grpSpPr>
          <a:xfrm>
            <a:off x="1384911" y="2332266"/>
            <a:ext cx="2961065" cy="816522"/>
            <a:chOff x="283598" y="1906534"/>
            <a:chExt cx="2961065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A8E3D47-5E8C-89ED-359D-C7D81797FA84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85B752A-29BD-07DD-11ED-B75F47B1CA90}"/>
                </a:ext>
              </a:extLst>
            </p:cNvPr>
            <p:cNvSpPr txBox="1"/>
            <p:nvPr/>
          </p:nvSpPr>
          <p:spPr>
            <a:xfrm>
              <a:off x="100909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34231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11215102838"/>
  <p:tag name="MH_LIBRARY" val="GRAPHIC"/>
  <p:tag name="MH_TYPE" val="SubTitle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11215102838"/>
  <p:tag name="MH_LIBRARY" val="GRAPHIC"/>
  <p:tag name="MH_TYPE" val="Other"/>
  <p:tag name="MH_ORDER" val="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11215102838"/>
  <p:tag name="MH_LIBRARY" val="GRAPHIC"/>
  <p:tag name="MH_TYPE" val="Other"/>
  <p:tag name="MH_ORDER" val="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11215102838"/>
  <p:tag name="MH_LIBRARY" val="GRAPHIC"/>
  <p:tag name="MH_TYPE" val="Other"/>
  <p:tag name="MH_ORDER" val="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11215102838"/>
  <p:tag name="MH_LIBRARY" val="GRAPHIC"/>
  <p:tag name="MH_TYPE" val="Other"/>
  <p:tag name="MH_ORDER" val="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11215102838"/>
  <p:tag name="MH_LIBRARY" val="GRAPHIC"/>
  <p:tag name="MH_TYPE" val="Other"/>
  <p:tag name="MH_ORDER" val="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11215102838"/>
  <p:tag name="MH_LIBRARY" val="GRAPHIC"/>
  <p:tag name="MH_TYPE" val="Other"/>
  <p:tag name="MH_ORDER" val="1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11215102838"/>
  <p:tag name="MH_LIBRARY" val="GRAPHIC"/>
  <p:tag name="MH_TYPE" val="Other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11215102838"/>
  <p:tag name="MH_LIBRARY" val="GRAPHIC"/>
  <p:tag name="MH_TYPE" val="Other"/>
  <p:tag name="MH_ORDER" val="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11215102838"/>
  <p:tag name="MH_LIBRARY" val="GRAPHIC"/>
  <p:tag name="MH_TYPE" val="SubTitle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11215102838"/>
  <p:tag name="MH_LIBRARY" val="GRAPHIC"/>
  <p:tag name="MH_TYPE" val="SubTitle"/>
  <p:tag name="MH_ORDER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11215102838"/>
  <p:tag name="MH_LIBRARY" val="GRAPHIC"/>
  <p:tag name="MH_TYPE" val="SubTitle"/>
  <p:tag name="MH_ORDER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11215102838"/>
  <p:tag name="MH_LIBRARY" val="GRAPHIC"/>
  <p:tag name="MH_TYPE" val="Other"/>
  <p:tag name="MH_ORDER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11215102838"/>
  <p:tag name="MH_LIBRARY" val="GRAPHIC"/>
  <p:tag name="MH_TYPE" val="Other"/>
  <p:tag name="MH_ORDER" val="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11215102838"/>
  <p:tag name="MH_LIBRARY" val="GRAPHIC"/>
  <p:tag name="MH_TYPE" val="Other"/>
  <p:tag name="MH_ORDER" val="1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11215102838"/>
  <p:tag name="MH_LIBRARY" val="GRAPHIC"/>
  <p:tag name="MH_TYPE" val="Other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11215102838"/>
  <p:tag name="MH_LIBRARY" val="GRAPHIC"/>
  <p:tag name="MH_TYPE" val="Other"/>
  <p:tag name="MH_ORDER" val="5"/>
</p:tagLst>
</file>

<file path=ppt/theme/theme1.xml><?xml version="1.0" encoding="utf-8"?>
<a:theme xmlns:a="http://schemas.openxmlformats.org/drawingml/2006/main" name="©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3hch5ht2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</TotalTime>
  <Words>2096</Words>
  <Application>Microsoft Office PowerPoint</Application>
  <PresentationFormat>宽屏</PresentationFormat>
  <Paragraphs>243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HarmonyOS Sans SC Light</vt:lpstr>
      <vt:lpstr>MiSans Heavy</vt:lpstr>
      <vt:lpstr>阿里巴巴普惠体 2.0 55 Regular</vt:lpstr>
      <vt:lpstr>阿里巴巴普惠体 2.0 65 Medium</vt:lpstr>
      <vt:lpstr>阿里妈妈东方大楷</vt:lpstr>
      <vt:lpstr>等线</vt:lpstr>
      <vt:lpstr>微软雅黑</vt:lpstr>
      <vt:lpstr>Arial</vt:lpstr>
      <vt:lpstr>Calibri</vt:lpstr>
      <vt:lpstr>©51PPT模板网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记事本背景简约小清新工作总结报告ppt模板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user Power</cp:lastModifiedBy>
  <cp:revision>83</cp:revision>
  <dcterms:created xsi:type="dcterms:W3CDTF">2023-09-12T02:07:38Z</dcterms:created>
  <dcterms:modified xsi:type="dcterms:W3CDTF">2023-09-12T14:19:58Z</dcterms:modified>
</cp:coreProperties>
</file>