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6"/>
  </p:notesMasterIdLst>
  <p:handoutMasterIdLst>
    <p:handoutMasterId r:id="rId27"/>
  </p:handoutMasterIdLst>
  <p:sldIdLst>
    <p:sldId id="4345" r:id="rId2"/>
    <p:sldId id="4556" r:id="rId3"/>
    <p:sldId id="4558" r:id="rId4"/>
    <p:sldId id="4560" r:id="rId5"/>
    <p:sldId id="4561" r:id="rId6"/>
    <p:sldId id="4565" r:id="rId7"/>
    <p:sldId id="4575" r:id="rId8"/>
    <p:sldId id="4576" r:id="rId9"/>
    <p:sldId id="4562" r:id="rId10"/>
    <p:sldId id="4563" r:id="rId11"/>
    <p:sldId id="4564" r:id="rId12"/>
    <p:sldId id="4578" r:id="rId13"/>
    <p:sldId id="4579" r:id="rId14"/>
    <p:sldId id="4577" r:id="rId15"/>
    <p:sldId id="4580" r:id="rId16"/>
    <p:sldId id="4566" r:id="rId17"/>
    <p:sldId id="4571" r:id="rId18"/>
    <p:sldId id="4581" r:id="rId19"/>
    <p:sldId id="4570" r:id="rId20"/>
    <p:sldId id="4559" r:id="rId21"/>
    <p:sldId id="4572" r:id="rId22"/>
    <p:sldId id="4567" r:id="rId23"/>
    <p:sldId id="4582" r:id="rId24"/>
    <p:sldId id="342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2278" userDrawn="1">
          <p15:clr>
            <a:srgbClr val="A4A3A4"/>
          </p15:clr>
        </p15:guide>
        <p15:guide id="6" pos="74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639E34"/>
    <a:srgbClr val="3B571D"/>
    <a:srgbClr val="BFBFBF"/>
    <a:srgbClr val="3A1689"/>
    <a:srgbClr val="B790CB"/>
    <a:srgbClr val="CA8F45"/>
    <a:srgbClr val="FFFFFF"/>
    <a:srgbClr val="36363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 autoAdjust="0"/>
    <p:restoredTop sz="99395" autoAdjust="0"/>
  </p:normalViewPr>
  <p:slideViewPr>
    <p:cSldViewPr>
      <p:cViewPr>
        <p:scale>
          <a:sx n="66" d="100"/>
          <a:sy n="66" d="100"/>
        </p:scale>
        <p:origin x="2304" y="1524"/>
      </p:cViewPr>
      <p:guideLst>
        <p:guide orient="horz" pos="328"/>
        <p:guide pos="4050"/>
        <p:guide pos="557"/>
        <p:guide orient="horz" pos="2278"/>
        <p:guide pos="7497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2023/9/13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87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36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79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37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05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748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77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85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165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58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633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993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09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1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490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42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23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15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74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2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95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2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17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2023/9/13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668CDB89-7375-B947-CBD2-EC5EE02A4BFE}"/>
              </a:ext>
            </a:extLst>
          </p:cNvPr>
          <p:cNvSpPr txBox="1"/>
          <p:nvPr userDrawn="1"/>
        </p:nvSpPr>
        <p:spPr>
          <a:xfrm>
            <a:off x="10734889" y="7047983"/>
            <a:ext cx="879401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6E6DF5-8158-310C-176F-1B18CB3BF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2023/9/13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19F543-E6A9-2109-8C22-E30C40C1E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1E070C-22AE-2E59-6957-7E3055385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49B8CB7-BE50-9225-1711-D031616E5FF4}"/>
              </a:ext>
            </a:extLst>
          </p:cNvPr>
          <p:cNvSpPr/>
          <p:nvPr userDrawn="1"/>
        </p:nvSpPr>
        <p:spPr>
          <a:xfrm>
            <a:off x="-634272" y="-247975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D38BB5D-531D-B322-DA17-5363DFAF54B6}"/>
              </a:ext>
            </a:extLst>
          </p:cNvPr>
          <p:cNvSpPr/>
          <p:nvPr userDrawn="1"/>
        </p:nvSpPr>
        <p:spPr>
          <a:xfrm>
            <a:off x="-2216169" y="4451567"/>
            <a:ext cx="5011414" cy="5011414"/>
          </a:xfrm>
          <a:prstGeom prst="ellipse">
            <a:avLst/>
          </a:prstGeom>
          <a:solidFill>
            <a:schemeClr val="accent1">
              <a:alpha val="36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245D93-6E07-FDD6-207A-E1E307B3F00A}"/>
              </a:ext>
            </a:extLst>
          </p:cNvPr>
          <p:cNvSpPr/>
          <p:nvPr userDrawn="1"/>
        </p:nvSpPr>
        <p:spPr>
          <a:xfrm>
            <a:off x="7021240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B12C675-214A-557B-C7B0-62BEDAA85F6A}"/>
              </a:ext>
            </a:extLst>
          </p:cNvPr>
          <p:cNvSpPr/>
          <p:nvPr userDrawn="1"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4E12C04-31BC-6514-8A33-2DB71B017C51}"/>
              </a:ext>
            </a:extLst>
          </p:cNvPr>
          <p:cNvGrpSpPr/>
          <p:nvPr userDrawn="1"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C1CDC32-B6BC-24EF-AC30-D5CF636CE679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B66921D-8379-1C92-4908-C12410F3D287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52A2361A-8547-92D1-1E72-A13E45829A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1572" y="4734622"/>
            <a:ext cx="4305868" cy="3863152"/>
          </a:xfrm>
          <a:prstGeom prst="rect">
            <a:avLst/>
          </a:pr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FF7FB288-05A4-25A5-42AA-33F7DA2C7290}"/>
              </a:ext>
            </a:extLst>
          </p:cNvPr>
          <p:cNvSpPr/>
          <p:nvPr userDrawn="1"/>
        </p:nvSpPr>
        <p:spPr>
          <a:xfrm>
            <a:off x="11404506" y="3918600"/>
            <a:ext cx="1454244" cy="14542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966C1B0-97F5-4D40-C162-0567E6781A8C}"/>
              </a:ext>
            </a:extLst>
          </p:cNvPr>
          <p:cNvSpPr/>
          <p:nvPr userDrawn="1"/>
        </p:nvSpPr>
        <p:spPr>
          <a:xfrm>
            <a:off x="8504834" y="1923397"/>
            <a:ext cx="3078921" cy="3078921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59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87000DE-75F5-BD23-09FF-24B91585A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2023/9/13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B3B4B59-B1D0-4D8D-BFBE-781046A3A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916E990-A64A-9128-1327-3BF3706ED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7B16E2-0636-923F-93D7-6B809E2727B1}"/>
              </a:ext>
            </a:extLst>
          </p:cNvPr>
          <p:cNvGrpSpPr/>
          <p:nvPr userDrawn="1"/>
        </p:nvGrpSpPr>
        <p:grpSpPr>
          <a:xfrm>
            <a:off x="2" y="3266011"/>
            <a:ext cx="12858748" cy="3966639"/>
            <a:chOff x="2" y="3092887"/>
            <a:chExt cx="12195175" cy="376194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1149110-3499-3494-F37E-99DD2145ED3D}"/>
                </a:ext>
              </a:extLst>
            </p:cNvPr>
            <p:cNvGrpSpPr/>
            <p:nvPr userDrawn="1"/>
          </p:nvGrpSpPr>
          <p:grpSpPr>
            <a:xfrm>
              <a:off x="807247" y="3092887"/>
              <a:ext cx="3513983" cy="1204794"/>
              <a:chOff x="870547" y="7238685"/>
              <a:chExt cx="3333750" cy="1143000"/>
            </a:xfrm>
          </p:grpSpPr>
          <p:grpSp>
            <p:nvGrpSpPr>
              <p:cNvPr id="7" name="组合 6" descr="51PPT模板网，幻灯片演示模板及素材免费下载！&#10;51PPT模板网 唯一访问网址：www.51pptmoban.com">
                <a:extLst>
                  <a:ext uri="{FF2B5EF4-FFF2-40B4-BE49-F238E27FC236}">
                    <a16:creationId xmlns:a16="http://schemas.microsoft.com/office/drawing/2014/main" id="{E134AE05-DB12-588E-FCC2-308CD651C4BC}"/>
                  </a:ext>
                </a:extLst>
              </p:cNvPr>
              <p:cNvGrpSpPr/>
              <p:nvPr userDrawn="1"/>
            </p:nvGrpSpPr>
            <p:grpSpPr>
              <a:xfrm>
                <a:off x="1089945" y="7419206"/>
                <a:ext cx="2824283" cy="781959"/>
                <a:chOff x="1086173" y="3300162"/>
                <a:chExt cx="2824283" cy="781959"/>
              </a:xfrm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85922126-6D55-AA20-9163-DEC92E79AC5F}"/>
                    </a:ext>
                  </a:extLst>
                </p:cNvPr>
                <p:cNvSpPr/>
                <p:nvPr userDrawn="1"/>
              </p:nvSpPr>
              <p:spPr>
                <a:xfrm>
                  <a:off x="2111882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01F0AEE0-ABF7-281B-D143-017801A55346}"/>
                    </a:ext>
                  </a:extLst>
                </p:cNvPr>
                <p:cNvSpPr/>
                <p:nvPr userDrawn="1"/>
              </p:nvSpPr>
              <p:spPr>
                <a:xfrm>
                  <a:off x="2426959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3DC0A3A8-F805-412F-1F0F-74F1E183B3BB}"/>
                    </a:ext>
                  </a:extLst>
                </p:cNvPr>
                <p:cNvSpPr/>
                <p:nvPr userDrawn="1"/>
              </p:nvSpPr>
              <p:spPr>
                <a:xfrm>
                  <a:off x="2713715" y="3451841"/>
                  <a:ext cx="259922" cy="332419"/>
                </a:xfrm>
                <a:custGeom>
                  <a:avLst/>
                  <a:gdLst>
                    <a:gd name="connsiteX0" fmla="*/ 89732 w 259922"/>
                    <a:gd name="connsiteY0" fmla="*/ 332420 h 332419"/>
                    <a:gd name="connsiteX1" fmla="*/ 169669 w 259922"/>
                    <a:gd name="connsiteY1" fmla="*/ 332420 h 332419"/>
                    <a:gd name="connsiteX2" fmla="*/ 169669 w 259922"/>
                    <a:gd name="connsiteY2" fmla="*/ 66045 h 332419"/>
                    <a:gd name="connsiteX3" fmla="*/ 259922 w 259922"/>
                    <a:gd name="connsiteY3" fmla="*/ 66045 h 332419"/>
                    <a:gd name="connsiteX4" fmla="*/ 259922 w 259922"/>
                    <a:gd name="connsiteY4" fmla="*/ 0 h 332419"/>
                    <a:gd name="connsiteX5" fmla="*/ 0 w 259922"/>
                    <a:gd name="connsiteY5" fmla="*/ 0 h 332419"/>
                    <a:gd name="connsiteX6" fmla="*/ 0 w 259922"/>
                    <a:gd name="connsiteY6" fmla="*/ 66045 h 332419"/>
                    <a:gd name="connsiteX7" fmla="*/ 89732 w 259922"/>
                    <a:gd name="connsiteY7" fmla="*/ 66045 h 332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9922" h="332419">
                      <a:moveTo>
                        <a:pt x="89732" y="332420"/>
                      </a:moveTo>
                      <a:lnTo>
                        <a:pt x="169669" y="332420"/>
                      </a:lnTo>
                      <a:lnTo>
                        <a:pt x="169669" y="66045"/>
                      </a:lnTo>
                      <a:lnTo>
                        <a:pt x="259922" y="66045"/>
                      </a:lnTo>
                      <a:lnTo>
                        <a:pt x="259922" y="0"/>
                      </a:lnTo>
                      <a:lnTo>
                        <a:pt x="0" y="0"/>
                      </a:lnTo>
                      <a:lnTo>
                        <a:pt x="0" y="66045"/>
                      </a:lnTo>
                      <a:lnTo>
                        <a:pt x="89732" y="660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21EC5630-FC27-CD35-80F4-7179D31BF5B8}"/>
                    </a:ext>
                  </a:extLst>
                </p:cNvPr>
                <p:cNvSpPr/>
                <p:nvPr userDrawn="1"/>
              </p:nvSpPr>
              <p:spPr>
                <a:xfrm>
                  <a:off x="3026743" y="3420175"/>
                  <a:ext cx="399147" cy="388526"/>
                </a:xfrm>
                <a:custGeom>
                  <a:avLst/>
                  <a:gdLst>
                    <a:gd name="connsiteX0" fmla="*/ 387323 w 399147"/>
                    <a:gd name="connsiteY0" fmla="*/ 305498 h 388526"/>
                    <a:gd name="connsiteX1" fmla="*/ 387323 w 399147"/>
                    <a:gd name="connsiteY1" fmla="*/ 257334 h 388526"/>
                    <a:gd name="connsiteX2" fmla="*/ 291211 w 399147"/>
                    <a:gd name="connsiteY2" fmla="*/ 257334 h 388526"/>
                    <a:gd name="connsiteX3" fmla="*/ 292235 w 399147"/>
                    <a:gd name="connsiteY3" fmla="*/ 248475 h 388526"/>
                    <a:gd name="connsiteX4" fmla="*/ 293260 w 399147"/>
                    <a:gd name="connsiteY4" fmla="*/ 239273 h 388526"/>
                    <a:gd name="connsiteX5" fmla="*/ 367212 w 399147"/>
                    <a:gd name="connsiteY5" fmla="*/ 239273 h 388526"/>
                    <a:gd name="connsiteX6" fmla="*/ 367212 w 399147"/>
                    <a:gd name="connsiteY6" fmla="*/ 98628 h 388526"/>
                    <a:gd name="connsiteX7" fmla="*/ 159084 w 399147"/>
                    <a:gd name="connsiteY7" fmla="*/ 98628 h 388526"/>
                    <a:gd name="connsiteX8" fmla="*/ 159084 w 399147"/>
                    <a:gd name="connsiteY8" fmla="*/ 239273 h 388526"/>
                    <a:gd name="connsiteX9" fmla="*/ 235193 w 399147"/>
                    <a:gd name="connsiteY9" fmla="*/ 239273 h 388526"/>
                    <a:gd name="connsiteX10" fmla="*/ 234061 w 399147"/>
                    <a:gd name="connsiteY10" fmla="*/ 248475 h 388526"/>
                    <a:gd name="connsiteX11" fmla="*/ 232696 w 399147"/>
                    <a:gd name="connsiteY11" fmla="*/ 257334 h 388526"/>
                    <a:gd name="connsiteX12" fmla="*/ 143970 w 399147"/>
                    <a:gd name="connsiteY12" fmla="*/ 257334 h 388526"/>
                    <a:gd name="connsiteX13" fmla="*/ 143970 w 399147"/>
                    <a:gd name="connsiteY13" fmla="*/ 305498 h 388526"/>
                    <a:gd name="connsiteX14" fmla="*/ 211453 w 399147"/>
                    <a:gd name="connsiteY14" fmla="*/ 305498 h 388526"/>
                    <a:gd name="connsiteX15" fmla="*/ 179751 w 399147"/>
                    <a:gd name="connsiteY15" fmla="*/ 326058 h 388526"/>
                    <a:gd name="connsiteX16" fmla="*/ 126358 w 399147"/>
                    <a:gd name="connsiteY16" fmla="*/ 341046 h 388526"/>
                    <a:gd name="connsiteX17" fmla="*/ 143629 w 399147"/>
                    <a:gd name="connsiteY17" fmla="*/ 363762 h 388526"/>
                    <a:gd name="connsiteX18" fmla="*/ 156245 w 399147"/>
                    <a:gd name="connsiteY18" fmla="*/ 388527 h 388526"/>
                    <a:gd name="connsiteX19" fmla="*/ 232480 w 399147"/>
                    <a:gd name="connsiteY19" fmla="*/ 359215 h 388526"/>
                    <a:gd name="connsiteX20" fmla="*/ 273149 w 399147"/>
                    <a:gd name="connsiteY20" fmla="*/ 317755 h 388526"/>
                    <a:gd name="connsiteX21" fmla="*/ 309398 w 399147"/>
                    <a:gd name="connsiteY21" fmla="*/ 360815 h 388526"/>
                    <a:gd name="connsiteX22" fmla="*/ 363133 w 399147"/>
                    <a:gd name="connsiteY22" fmla="*/ 387736 h 388526"/>
                    <a:gd name="connsiteX23" fmla="*/ 379379 w 399147"/>
                    <a:gd name="connsiteY23" fmla="*/ 361713 h 388526"/>
                    <a:gd name="connsiteX24" fmla="*/ 399148 w 399147"/>
                    <a:gd name="connsiteY24" fmla="*/ 338656 h 388526"/>
                    <a:gd name="connsiteX25" fmla="*/ 359161 w 399147"/>
                    <a:gd name="connsiteY25" fmla="*/ 325932 h 388526"/>
                    <a:gd name="connsiteX26" fmla="*/ 329275 w 399147"/>
                    <a:gd name="connsiteY26" fmla="*/ 305480 h 388526"/>
                    <a:gd name="connsiteX27" fmla="*/ 387323 w 399147"/>
                    <a:gd name="connsiteY27" fmla="*/ 305480 h 388526"/>
                    <a:gd name="connsiteX28" fmla="*/ 213843 w 399147"/>
                    <a:gd name="connsiteY28" fmla="*/ 139064 h 388526"/>
                    <a:gd name="connsiteX29" fmla="*/ 309955 w 399147"/>
                    <a:gd name="connsiteY29" fmla="*/ 139064 h 388526"/>
                    <a:gd name="connsiteX30" fmla="*/ 309955 w 399147"/>
                    <a:gd name="connsiteY30" fmla="*/ 150080 h 388526"/>
                    <a:gd name="connsiteX31" fmla="*/ 213843 w 399147"/>
                    <a:gd name="connsiteY31" fmla="*/ 150080 h 388526"/>
                    <a:gd name="connsiteX32" fmla="*/ 213843 w 399147"/>
                    <a:gd name="connsiteY32" fmla="*/ 139064 h 388526"/>
                    <a:gd name="connsiteX33" fmla="*/ 213843 w 399147"/>
                    <a:gd name="connsiteY33" fmla="*/ 187677 h 388526"/>
                    <a:gd name="connsiteX34" fmla="*/ 309955 w 399147"/>
                    <a:gd name="connsiteY34" fmla="*/ 187677 h 388526"/>
                    <a:gd name="connsiteX35" fmla="*/ 309955 w 399147"/>
                    <a:gd name="connsiteY35" fmla="*/ 198819 h 388526"/>
                    <a:gd name="connsiteX36" fmla="*/ 213843 w 399147"/>
                    <a:gd name="connsiteY36" fmla="*/ 198819 h 388526"/>
                    <a:gd name="connsiteX37" fmla="*/ 213843 w 399147"/>
                    <a:gd name="connsiteY37" fmla="*/ 187677 h 388526"/>
                    <a:gd name="connsiteX38" fmla="*/ 158293 w 399147"/>
                    <a:gd name="connsiteY38" fmla="*/ 214724 h 388526"/>
                    <a:gd name="connsiteX39" fmla="*/ 144653 w 399147"/>
                    <a:gd name="connsiteY39" fmla="*/ 194272 h 388526"/>
                    <a:gd name="connsiteX40" fmla="*/ 124651 w 399147"/>
                    <a:gd name="connsiteY40" fmla="*/ 165536 h 388526"/>
                    <a:gd name="connsiteX41" fmla="*/ 107488 w 399147"/>
                    <a:gd name="connsiteY41" fmla="*/ 142353 h 388526"/>
                    <a:gd name="connsiteX42" fmla="*/ 107488 w 399147"/>
                    <a:gd name="connsiteY42" fmla="*/ 129629 h 388526"/>
                    <a:gd name="connsiteX43" fmla="*/ 141903 w 399147"/>
                    <a:gd name="connsiteY43" fmla="*/ 129629 h 388526"/>
                    <a:gd name="connsiteX44" fmla="*/ 141903 w 399147"/>
                    <a:gd name="connsiteY44" fmla="*/ 74869 h 388526"/>
                    <a:gd name="connsiteX45" fmla="*/ 107488 w 399147"/>
                    <a:gd name="connsiteY45" fmla="*/ 74869 h 388526"/>
                    <a:gd name="connsiteX46" fmla="*/ 107488 w 399147"/>
                    <a:gd name="connsiteY46" fmla="*/ 0 h 388526"/>
                    <a:gd name="connsiteX47" fmla="*/ 51470 w 399147"/>
                    <a:gd name="connsiteY47" fmla="*/ 0 h 388526"/>
                    <a:gd name="connsiteX48" fmla="*/ 51470 w 399147"/>
                    <a:gd name="connsiteY48" fmla="*/ 74869 h 388526"/>
                    <a:gd name="connsiteX49" fmla="*/ 11035 w 399147"/>
                    <a:gd name="connsiteY49" fmla="*/ 74869 h 388526"/>
                    <a:gd name="connsiteX50" fmla="*/ 11035 w 399147"/>
                    <a:gd name="connsiteY50" fmla="*/ 129629 h 388526"/>
                    <a:gd name="connsiteX51" fmla="*/ 51470 w 399147"/>
                    <a:gd name="connsiteY51" fmla="*/ 129629 h 388526"/>
                    <a:gd name="connsiteX52" fmla="*/ 51470 w 399147"/>
                    <a:gd name="connsiteY52" fmla="*/ 144401 h 388526"/>
                    <a:gd name="connsiteX53" fmla="*/ 29545 w 399147"/>
                    <a:gd name="connsiteY53" fmla="*/ 207446 h 388526"/>
                    <a:gd name="connsiteX54" fmla="*/ 0 w 399147"/>
                    <a:gd name="connsiteY54" fmla="*/ 259365 h 388526"/>
                    <a:gd name="connsiteX55" fmla="*/ 15222 w 399147"/>
                    <a:gd name="connsiteY55" fmla="*/ 289468 h 388526"/>
                    <a:gd name="connsiteX56" fmla="*/ 27371 w 399147"/>
                    <a:gd name="connsiteY56" fmla="*/ 320253 h 388526"/>
                    <a:gd name="connsiteX57" fmla="*/ 39861 w 399147"/>
                    <a:gd name="connsiteY57" fmla="*/ 298094 h 388526"/>
                    <a:gd name="connsiteX58" fmla="*/ 51453 w 399147"/>
                    <a:gd name="connsiteY58" fmla="*/ 271963 h 388526"/>
                    <a:gd name="connsiteX59" fmla="*/ 51453 w 399147"/>
                    <a:gd name="connsiteY59" fmla="*/ 388527 h 388526"/>
                    <a:gd name="connsiteX60" fmla="*/ 107470 w 399147"/>
                    <a:gd name="connsiteY60" fmla="*/ 388527 h 388526"/>
                    <a:gd name="connsiteX61" fmla="*/ 107470 w 399147"/>
                    <a:gd name="connsiteY61" fmla="*/ 217995 h 388526"/>
                    <a:gd name="connsiteX62" fmla="*/ 116564 w 399147"/>
                    <a:gd name="connsiteY62" fmla="*/ 237997 h 388526"/>
                    <a:gd name="connsiteX63" fmla="*/ 123501 w 399147"/>
                    <a:gd name="connsiteY63" fmla="*/ 255609 h 388526"/>
                    <a:gd name="connsiteX64" fmla="*/ 158293 w 399147"/>
                    <a:gd name="connsiteY64" fmla="*/ 214724 h 388526"/>
                    <a:gd name="connsiteX65" fmla="*/ 192260 w 399147"/>
                    <a:gd name="connsiteY65" fmla="*/ 92032 h 388526"/>
                    <a:gd name="connsiteX66" fmla="*/ 248277 w 399147"/>
                    <a:gd name="connsiteY66" fmla="*/ 92032 h 388526"/>
                    <a:gd name="connsiteX67" fmla="*/ 248277 w 399147"/>
                    <a:gd name="connsiteY67" fmla="*/ 72821 h 388526"/>
                    <a:gd name="connsiteX68" fmla="*/ 287131 w 399147"/>
                    <a:gd name="connsiteY68" fmla="*/ 72821 h 388526"/>
                    <a:gd name="connsiteX69" fmla="*/ 287131 w 399147"/>
                    <a:gd name="connsiteY69" fmla="*/ 92014 h 388526"/>
                    <a:gd name="connsiteX70" fmla="*/ 344730 w 399147"/>
                    <a:gd name="connsiteY70" fmla="*/ 92014 h 388526"/>
                    <a:gd name="connsiteX71" fmla="*/ 344730 w 399147"/>
                    <a:gd name="connsiteY71" fmla="*/ 72821 h 388526"/>
                    <a:gd name="connsiteX72" fmla="*/ 384842 w 399147"/>
                    <a:gd name="connsiteY72" fmla="*/ 72821 h 388526"/>
                    <a:gd name="connsiteX73" fmla="*/ 384842 w 399147"/>
                    <a:gd name="connsiteY73" fmla="*/ 24549 h 388526"/>
                    <a:gd name="connsiteX74" fmla="*/ 344730 w 399147"/>
                    <a:gd name="connsiteY74" fmla="*/ 24549 h 388526"/>
                    <a:gd name="connsiteX75" fmla="*/ 344730 w 399147"/>
                    <a:gd name="connsiteY75" fmla="*/ 0 h 388526"/>
                    <a:gd name="connsiteX76" fmla="*/ 287131 w 399147"/>
                    <a:gd name="connsiteY76" fmla="*/ 0 h 388526"/>
                    <a:gd name="connsiteX77" fmla="*/ 287131 w 399147"/>
                    <a:gd name="connsiteY77" fmla="*/ 24531 h 388526"/>
                    <a:gd name="connsiteX78" fmla="*/ 248277 w 399147"/>
                    <a:gd name="connsiteY78" fmla="*/ 24531 h 388526"/>
                    <a:gd name="connsiteX79" fmla="*/ 248277 w 399147"/>
                    <a:gd name="connsiteY79" fmla="*/ 0 h 388526"/>
                    <a:gd name="connsiteX80" fmla="*/ 192260 w 399147"/>
                    <a:gd name="connsiteY80" fmla="*/ 0 h 388526"/>
                    <a:gd name="connsiteX81" fmla="*/ 192260 w 399147"/>
                    <a:gd name="connsiteY81" fmla="*/ 24531 h 388526"/>
                    <a:gd name="connsiteX82" fmla="*/ 150907 w 399147"/>
                    <a:gd name="connsiteY82" fmla="*/ 24531 h 388526"/>
                    <a:gd name="connsiteX83" fmla="*/ 150907 w 399147"/>
                    <a:gd name="connsiteY83" fmla="*/ 72821 h 388526"/>
                    <a:gd name="connsiteX84" fmla="*/ 192260 w 399147"/>
                    <a:gd name="connsiteY84" fmla="*/ 72821 h 388526"/>
                    <a:gd name="connsiteX85" fmla="*/ 192260 w 399147"/>
                    <a:gd name="connsiteY85" fmla="*/ 92032 h 388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99147" h="388526">
                      <a:moveTo>
                        <a:pt x="387323" y="305498"/>
                      </a:moveTo>
                      <a:lnTo>
                        <a:pt x="387323" y="257334"/>
                      </a:lnTo>
                      <a:lnTo>
                        <a:pt x="291211" y="257334"/>
                      </a:lnTo>
                      <a:cubicBezTo>
                        <a:pt x="291552" y="254387"/>
                        <a:pt x="291894" y="251422"/>
                        <a:pt x="292235" y="248475"/>
                      </a:cubicBezTo>
                      <a:lnTo>
                        <a:pt x="293260" y="239273"/>
                      </a:lnTo>
                      <a:lnTo>
                        <a:pt x="367212" y="239273"/>
                      </a:lnTo>
                      <a:lnTo>
                        <a:pt x="367212" y="98628"/>
                      </a:lnTo>
                      <a:lnTo>
                        <a:pt x="159084" y="98628"/>
                      </a:lnTo>
                      <a:lnTo>
                        <a:pt x="159084" y="239273"/>
                      </a:lnTo>
                      <a:lnTo>
                        <a:pt x="235193" y="239273"/>
                      </a:lnTo>
                      <a:lnTo>
                        <a:pt x="234061" y="248475"/>
                      </a:lnTo>
                      <a:cubicBezTo>
                        <a:pt x="233720" y="251422"/>
                        <a:pt x="233271" y="254387"/>
                        <a:pt x="232696" y="257334"/>
                      </a:cubicBezTo>
                      <a:lnTo>
                        <a:pt x="143970" y="257334"/>
                      </a:lnTo>
                      <a:lnTo>
                        <a:pt x="143970" y="305498"/>
                      </a:lnTo>
                      <a:lnTo>
                        <a:pt x="211453" y="305498"/>
                      </a:lnTo>
                      <a:cubicBezTo>
                        <a:pt x="204067" y="313226"/>
                        <a:pt x="193500" y="320145"/>
                        <a:pt x="179751" y="326058"/>
                      </a:cubicBezTo>
                      <a:cubicBezTo>
                        <a:pt x="166111" y="331970"/>
                        <a:pt x="148283" y="336966"/>
                        <a:pt x="126358" y="341046"/>
                      </a:cubicBezTo>
                      <a:cubicBezTo>
                        <a:pt x="132145" y="347174"/>
                        <a:pt x="137824" y="354686"/>
                        <a:pt x="143629" y="363762"/>
                      </a:cubicBezTo>
                      <a:cubicBezTo>
                        <a:pt x="149308" y="372730"/>
                        <a:pt x="153513" y="381033"/>
                        <a:pt x="156245" y="388527"/>
                      </a:cubicBezTo>
                      <a:cubicBezTo>
                        <a:pt x="188629" y="380799"/>
                        <a:pt x="214077" y="371022"/>
                        <a:pt x="232480" y="359215"/>
                      </a:cubicBezTo>
                      <a:cubicBezTo>
                        <a:pt x="250990" y="347516"/>
                        <a:pt x="264523" y="333660"/>
                        <a:pt x="273149" y="317755"/>
                      </a:cubicBezTo>
                      <a:cubicBezTo>
                        <a:pt x="282692" y="334792"/>
                        <a:pt x="294733" y="349115"/>
                        <a:pt x="309398" y="360815"/>
                      </a:cubicBezTo>
                      <a:cubicBezTo>
                        <a:pt x="324171" y="372622"/>
                        <a:pt x="341998" y="381500"/>
                        <a:pt x="363133" y="387736"/>
                      </a:cubicBezTo>
                      <a:cubicBezTo>
                        <a:pt x="367105" y="379775"/>
                        <a:pt x="372568" y="371148"/>
                        <a:pt x="379379" y="361713"/>
                      </a:cubicBezTo>
                      <a:cubicBezTo>
                        <a:pt x="386190" y="352404"/>
                        <a:pt x="392786" y="344676"/>
                        <a:pt x="399148" y="338656"/>
                      </a:cubicBezTo>
                      <a:cubicBezTo>
                        <a:pt x="384034" y="335708"/>
                        <a:pt x="370753" y="331503"/>
                        <a:pt x="359161" y="325932"/>
                      </a:cubicBezTo>
                      <a:cubicBezTo>
                        <a:pt x="347569" y="320253"/>
                        <a:pt x="337577" y="313442"/>
                        <a:pt x="329275" y="305480"/>
                      </a:cubicBezTo>
                      <a:lnTo>
                        <a:pt x="387323" y="305480"/>
                      </a:lnTo>
                      <a:close/>
                      <a:moveTo>
                        <a:pt x="213843" y="139064"/>
                      </a:moveTo>
                      <a:lnTo>
                        <a:pt x="309955" y="139064"/>
                      </a:lnTo>
                      <a:lnTo>
                        <a:pt x="309955" y="150080"/>
                      </a:lnTo>
                      <a:lnTo>
                        <a:pt x="213843" y="150080"/>
                      </a:lnTo>
                      <a:lnTo>
                        <a:pt x="213843" y="139064"/>
                      </a:lnTo>
                      <a:close/>
                      <a:moveTo>
                        <a:pt x="213843" y="187677"/>
                      </a:moveTo>
                      <a:lnTo>
                        <a:pt x="309955" y="187677"/>
                      </a:lnTo>
                      <a:lnTo>
                        <a:pt x="309955" y="198819"/>
                      </a:lnTo>
                      <a:lnTo>
                        <a:pt x="213843" y="198819"/>
                      </a:lnTo>
                      <a:lnTo>
                        <a:pt x="213843" y="187677"/>
                      </a:lnTo>
                      <a:close/>
                      <a:moveTo>
                        <a:pt x="158293" y="214724"/>
                      </a:moveTo>
                      <a:cubicBezTo>
                        <a:pt x="155562" y="210411"/>
                        <a:pt x="151015" y="203582"/>
                        <a:pt x="144653" y="194272"/>
                      </a:cubicBezTo>
                      <a:cubicBezTo>
                        <a:pt x="138291" y="184963"/>
                        <a:pt x="131695" y="175294"/>
                        <a:pt x="124651" y="165536"/>
                      </a:cubicBezTo>
                      <a:cubicBezTo>
                        <a:pt x="117714" y="155759"/>
                        <a:pt x="112035" y="148032"/>
                        <a:pt x="107488" y="142353"/>
                      </a:cubicBezTo>
                      <a:lnTo>
                        <a:pt x="107488" y="129629"/>
                      </a:lnTo>
                      <a:lnTo>
                        <a:pt x="141903" y="129629"/>
                      </a:lnTo>
                      <a:lnTo>
                        <a:pt x="141903" y="74869"/>
                      </a:lnTo>
                      <a:lnTo>
                        <a:pt x="107488" y="74869"/>
                      </a:lnTo>
                      <a:lnTo>
                        <a:pt x="107488" y="0"/>
                      </a:lnTo>
                      <a:lnTo>
                        <a:pt x="51470" y="0"/>
                      </a:lnTo>
                      <a:lnTo>
                        <a:pt x="51470" y="74869"/>
                      </a:lnTo>
                      <a:lnTo>
                        <a:pt x="11035" y="74869"/>
                      </a:lnTo>
                      <a:lnTo>
                        <a:pt x="11035" y="129629"/>
                      </a:lnTo>
                      <a:lnTo>
                        <a:pt x="51470" y="129629"/>
                      </a:lnTo>
                      <a:lnTo>
                        <a:pt x="51470" y="144401"/>
                      </a:lnTo>
                      <a:cubicBezTo>
                        <a:pt x="45684" y="165877"/>
                        <a:pt x="38405" y="186886"/>
                        <a:pt x="29545" y="207446"/>
                      </a:cubicBezTo>
                      <a:cubicBezTo>
                        <a:pt x="20793" y="228005"/>
                        <a:pt x="10909" y="245383"/>
                        <a:pt x="0" y="259365"/>
                      </a:cubicBezTo>
                      <a:cubicBezTo>
                        <a:pt x="4888" y="267884"/>
                        <a:pt x="9992" y="278002"/>
                        <a:pt x="15222" y="289468"/>
                      </a:cubicBezTo>
                      <a:cubicBezTo>
                        <a:pt x="20452" y="300933"/>
                        <a:pt x="24423" y="311159"/>
                        <a:pt x="27371" y="320253"/>
                      </a:cubicBezTo>
                      <a:cubicBezTo>
                        <a:pt x="31684" y="313657"/>
                        <a:pt x="35781" y="306271"/>
                        <a:pt x="39861" y="298094"/>
                      </a:cubicBezTo>
                      <a:cubicBezTo>
                        <a:pt x="43959" y="289917"/>
                        <a:pt x="47822" y="281165"/>
                        <a:pt x="51453" y="271963"/>
                      </a:cubicBezTo>
                      <a:lnTo>
                        <a:pt x="51453" y="388527"/>
                      </a:lnTo>
                      <a:lnTo>
                        <a:pt x="107470" y="388527"/>
                      </a:lnTo>
                      <a:lnTo>
                        <a:pt x="107470" y="217995"/>
                      </a:lnTo>
                      <a:cubicBezTo>
                        <a:pt x="110759" y="224932"/>
                        <a:pt x="113832" y="231635"/>
                        <a:pt x="116564" y="237997"/>
                      </a:cubicBezTo>
                      <a:cubicBezTo>
                        <a:pt x="119295" y="244359"/>
                        <a:pt x="121559" y="250272"/>
                        <a:pt x="123501" y="255609"/>
                      </a:cubicBezTo>
                      <a:lnTo>
                        <a:pt x="158293" y="214724"/>
                      </a:lnTo>
                      <a:close/>
                      <a:moveTo>
                        <a:pt x="192260" y="92032"/>
                      </a:moveTo>
                      <a:lnTo>
                        <a:pt x="248277" y="92032"/>
                      </a:lnTo>
                      <a:lnTo>
                        <a:pt x="248277" y="72821"/>
                      </a:lnTo>
                      <a:lnTo>
                        <a:pt x="287131" y="72821"/>
                      </a:lnTo>
                      <a:lnTo>
                        <a:pt x="287131" y="92014"/>
                      </a:lnTo>
                      <a:lnTo>
                        <a:pt x="344730" y="92014"/>
                      </a:lnTo>
                      <a:lnTo>
                        <a:pt x="344730" y="72821"/>
                      </a:lnTo>
                      <a:lnTo>
                        <a:pt x="384842" y="72821"/>
                      </a:lnTo>
                      <a:lnTo>
                        <a:pt x="384842" y="24549"/>
                      </a:lnTo>
                      <a:lnTo>
                        <a:pt x="344730" y="24549"/>
                      </a:lnTo>
                      <a:lnTo>
                        <a:pt x="344730" y="0"/>
                      </a:lnTo>
                      <a:lnTo>
                        <a:pt x="287131" y="0"/>
                      </a:lnTo>
                      <a:lnTo>
                        <a:pt x="287131" y="24531"/>
                      </a:lnTo>
                      <a:lnTo>
                        <a:pt x="248277" y="24531"/>
                      </a:lnTo>
                      <a:lnTo>
                        <a:pt x="248277" y="0"/>
                      </a:lnTo>
                      <a:lnTo>
                        <a:pt x="192260" y="0"/>
                      </a:lnTo>
                      <a:lnTo>
                        <a:pt x="192260" y="24531"/>
                      </a:lnTo>
                      <a:lnTo>
                        <a:pt x="150907" y="24531"/>
                      </a:lnTo>
                      <a:lnTo>
                        <a:pt x="150907" y="72821"/>
                      </a:lnTo>
                      <a:lnTo>
                        <a:pt x="192260" y="72821"/>
                      </a:lnTo>
                      <a:lnTo>
                        <a:pt x="192260" y="920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AC96F412-D3BD-4358-9CBC-E8C78031FE5B}"/>
                    </a:ext>
                  </a:extLst>
                </p:cNvPr>
                <p:cNvSpPr/>
                <p:nvPr userDrawn="1"/>
              </p:nvSpPr>
              <p:spPr>
                <a:xfrm>
                  <a:off x="3480148" y="3420876"/>
                  <a:ext cx="396829" cy="390287"/>
                </a:xfrm>
                <a:custGeom>
                  <a:avLst/>
                  <a:gdLst>
                    <a:gd name="connsiteX0" fmla="*/ 340992 w 396829"/>
                    <a:gd name="connsiteY0" fmla="*/ 106823 h 390287"/>
                    <a:gd name="connsiteX1" fmla="*/ 330802 w 396829"/>
                    <a:gd name="connsiteY1" fmla="*/ 108530 h 390287"/>
                    <a:gd name="connsiteX2" fmla="*/ 221930 w 396829"/>
                    <a:gd name="connsiteY2" fmla="*/ 108530 h 390287"/>
                    <a:gd name="connsiteX3" fmla="*/ 221930 w 396829"/>
                    <a:gd name="connsiteY3" fmla="*/ 76253 h 390287"/>
                    <a:gd name="connsiteX4" fmla="*/ 308931 w 396829"/>
                    <a:gd name="connsiteY4" fmla="*/ 66962 h 390287"/>
                    <a:gd name="connsiteX5" fmla="*/ 388347 w 396829"/>
                    <a:gd name="connsiteY5" fmla="*/ 47355 h 390287"/>
                    <a:gd name="connsiteX6" fmla="*/ 347911 w 396829"/>
                    <a:gd name="connsiteY6" fmla="*/ 0 h 390287"/>
                    <a:gd name="connsiteX7" fmla="*/ 264307 w 396829"/>
                    <a:gd name="connsiteY7" fmla="*/ 19265 h 390287"/>
                    <a:gd name="connsiteX8" fmla="*/ 164386 w 396829"/>
                    <a:gd name="connsiteY8" fmla="*/ 27766 h 390287"/>
                    <a:gd name="connsiteX9" fmla="*/ 164386 w 396829"/>
                    <a:gd name="connsiteY9" fmla="*/ 123608 h 390287"/>
                    <a:gd name="connsiteX10" fmla="*/ 161780 w 396829"/>
                    <a:gd name="connsiteY10" fmla="*/ 198945 h 390287"/>
                    <a:gd name="connsiteX11" fmla="*/ 147960 w 396829"/>
                    <a:gd name="connsiteY11" fmla="*/ 281416 h 390287"/>
                    <a:gd name="connsiteX12" fmla="*/ 114209 w 396829"/>
                    <a:gd name="connsiteY12" fmla="*/ 356412 h 390287"/>
                    <a:gd name="connsiteX13" fmla="*/ 139926 w 396829"/>
                    <a:gd name="connsiteY13" fmla="*/ 371705 h 390287"/>
                    <a:gd name="connsiteX14" fmla="*/ 163146 w 396829"/>
                    <a:gd name="connsiteY14" fmla="*/ 390288 h 390287"/>
                    <a:gd name="connsiteX15" fmla="*/ 176283 w 396829"/>
                    <a:gd name="connsiteY15" fmla="*/ 368758 h 390287"/>
                    <a:gd name="connsiteX16" fmla="*/ 187264 w 396829"/>
                    <a:gd name="connsiteY16" fmla="*/ 345090 h 390287"/>
                    <a:gd name="connsiteX17" fmla="*/ 203456 w 396829"/>
                    <a:gd name="connsiteY17" fmla="*/ 366494 h 390287"/>
                    <a:gd name="connsiteX18" fmla="*/ 216593 w 396829"/>
                    <a:gd name="connsiteY18" fmla="*/ 387898 h 390287"/>
                    <a:gd name="connsiteX19" fmla="*/ 255340 w 396829"/>
                    <a:gd name="connsiteY19" fmla="*/ 364553 h 390287"/>
                    <a:gd name="connsiteX20" fmla="*/ 288767 w 396829"/>
                    <a:gd name="connsiteY20" fmla="*/ 336014 h 390287"/>
                    <a:gd name="connsiteX21" fmla="*/ 357759 w 396829"/>
                    <a:gd name="connsiteY21" fmla="*/ 389479 h 390287"/>
                    <a:gd name="connsiteX22" fmla="*/ 375425 w 396829"/>
                    <a:gd name="connsiteY22" fmla="*/ 362288 h 390287"/>
                    <a:gd name="connsiteX23" fmla="*/ 396830 w 396829"/>
                    <a:gd name="connsiteY23" fmla="*/ 338494 h 390287"/>
                    <a:gd name="connsiteX24" fmla="*/ 357526 w 396829"/>
                    <a:gd name="connsiteY24" fmla="*/ 316856 h 390287"/>
                    <a:gd name="connsiteX25" fmla="*/ 325914 w 396829"/>
                    <a:gd name="connsiteY25" fmla="*/ 287509 h 390287"/>
                    <a:gd name="connsiteX26" fmla="*/ 358766 w 396829"/>
                    <a:gd name="connsiteY26" fmla="*/ 212172 h 390287"/>
                    <a:gd name="connsiteX27" fmla="*/ 378139 w 396829"/>
                    <a:gd name="connsiteY27" fmla="*/ 117013 h 390287"/>
                    <a:gd name="connsiteX28" fmla="*/ 340992 w 396829"/>
                    <a:gd name="connsiteY28" fmla="*/ 106823 h 390287"/>
                    <a:gd name="connsiteX29" fmla="*/ 313693 w 396829"/>
                    <a:gd name="connsiteY29" fmla="*/ 161079 h 390287"/>
                    <a:gd name="connsiteX30" fmla="*/ 290474 w 396829"/>
                    <a:gd name="connsiteY30" fmla="*/ 230862 h 390287"/>
                    <a:gd name="connsiteX31" fmla="*/ 277445 w 396829"/>
                    <a:gd name="connsiteY31" fmla="*/ 197220 h 390287"/>
                    <a:gd name="connsiteX32" fmla="*/ 267596 w 396829"/>
                    <a:gd name="connsiteY32" fmla="*/ 161079 h 390287"/>
                    <a:gd name="connsiteX33" fmla="*/ 313693 w 396829"/>
                    <a:gd name="connsiteY33" fmla="*/ 161079 h 390287"/>
                    <a:gd name="connsiteX34" fmla="*/ 191343 w 396829"/>
                    <a:gd name="connsiteY34" fmla="*/ 334414 h 390287"/>
                    <a:gd name="connsiteX35" fmla="*/ 210950 w 396829"/>
                    <a:gd name="connsiteY35" fmla="*/ 259994 h 390287"/>
                    <a:gd name="connsiteX36" fmla="*/ 219900 w 396829"/>
                    <a:gd name="connsiteY36" fmla="*/ 184765 h 390287"/>
                    <a:gd name="connsiteX37" fmla="*/ 235301 w 396829"/>
                    <a:gd name="connsiteY37" fmla="*/ 238123 h 390287"/>
                    <a:gd name="connsiteX38" fmla="*/ 255358 w 396829"/>
                    <a:gd name="connsiteY38" fmla="*/ 285478 h 390287"/>
                    <a:gd name="connsiteX39" fmla="*/ 225794 w 396829"/>
                    <a:gd name="connsiteY39" fmla="*/ 313352 h 390287"/>
                    <a:gd name="connsiteX40" fmla="*/ 191343 w 396829"/>
                    <a:gd name="connsiteY40" fmla="*/ 334414 h 390287"/>
                    <a:gd name="connsiteX41" fmla="*/ 159965 w 396829"/>
                    <a:gd name="connsiteY41" fmla="*/ 207535 h 390287"/>
                    <a:gd name="connsiteX42" fmla="*/ 146486 w 396829"/>
                    <a:gd name="connsiteY42" fmla="*/ 185898 h 390287"/>
                    <a:gd name="connsiteX43" fmla="*/ 127005 w 396829"/>
                    <a:gd name="connsiteY43" fmla="*/ 155885 h 390287"/>
                    <a:gd name="connsiteX44" fmla="*/ 111370 w 396829"/>
                    <a:gd name="connsiteY44" fmla="*/ 133349 h 390287"/>
                    <a:gd name="connsiteX45" fmla="*/ 111370 w 396829"/>
                    <a:gd name="connsiteY45" fmla="*/ 129269 h 390287"/>
                    <a:gd name="connsiteX46" fmla="*/ 152147 w 396829"/>
                    <a:gd name="connsiteY46" fmla="*/ 129269 h 390287"/>
                    <a:gd name="connsiteX47" fmla="*/ 152147 w 396829"/>
                    <a:gd name="connsiteY47" fmla="*/ 74672 h 390287"/>
                    <a:gd name="connsiteX48" fmla="*/ 111370 w 396829"/>
                    <a:gd name="connsiteY48" fmla="*/ 74672 h 390287"/>
                    <a:gd name="connsiteX49" fmla="*/ 111370 w 396829"/>
                    <a:gd name="connsiteY49" fmla="*/ 0 h 390287"/>
                    <a:gd name="connsiteX50" fmla="*/ 56305 w 396829"/>
                    <a:gd name="connsiteY50" fmla="*/ 0 h 390287"/>
                    <a:gd name="connsiteX51" fmla="*/ 56305 w 396829"/>
                    <a:gd name="connsiteY51" fmla="*/ 74654 h 390287"/>
                    <a:gd name="connsiteX52" fmla="*/ 10657 w 396829"/>
                    <a:gd name="connsiteY52" fmla="*/ 74654 h 390287"/>
                    <a:gd name="connsiteX53" fmla="*/ 10657 w 396829"/>
                    <a:gd name="connsiteY53" fmla="*/ 129251 h 390287"/>
                    <a:gd name="connsiteX54" fmla="*/ 54723 w 396829"/>
                    <a:gd name="connsiteY54" fmla="*/ 129251 h 390287"/>
                    <a:gd name="connsiteX55" fmla="*/ 41011 w 396829"/>
                    <a:gd name="connsiteY55" fmla="*/ 177163 h 390287"/>
                    <a:gd name="connsiteX56" fmla="*/ 22428 w 396829"/>
                    <a:gd name="connsiteY56" fmla="*/ 222811 h 390287"/>
                    <a:gd name="connsiteX57" fmla="*/ 0 w 396829"/>
                    <a:gd name="connsiteY57" fmla="*/ 258503 h 390287"/>
                    <a:gd name="connsiteX58" fmla="*/ 14054 w 396829"/>
                    <a:gd name="connsiteY58" fmla="*/ 288515 h 390287"/>
                    <a:gd name="connsiteX59" fmla="*/ 25376 w 396829"/>
                    <a:gd name="connsiteY59" fmla="*/ 318869 h 390287"/>
                    <a:gd name="connsiteX60" fmla="*/ 41694 w 396829"/>
                    <a:gd name="connsiteY60" fmla="*/ 286125 h 390287"/>
                    <a:gd name="connsiteX61" fmla="*/ 56305 w 396829"/>
                    <a:gd name="connsiteY61" fmla="*/ 245455 h 390287"/>
                    <a:gd name="connsiteX62" fmla="*/ 56305 w 396829"/>
                    <a:gd name="connsiteY62" fmla="*/ 387395 h 390287"/>
                    <a:gd name="connsiteX63" fmla="*/ 111370 w 396829"/>
                    <a:gd name="connsiteY63" fmla="*/ 387395 h 390287"/>
                    <a:gd name="connsiteX64" fmla="*/ 111370 w 396829"/>
                    <a:gd name="connsiteY64" fmla="*/ 208739 h 390287"/>
                    <a:gd name="connsiteX65" fmla="*/ 119744 w 396829"/>
                    <a:gd name="connsiteY65" fmla="*/ 231402 h 390287"/>
                    <a:gd name="connsiteX66" fmla="*/ 126088 w 396829"/>
                    <a:gd name="connsiteY66" fmla="*/ 251224 h 390287"/>
                    <a:gd name="connsiteX67" fmla="*/ 159965 w 396829"/>
                    <a:gd name="connsiteY67" fmla="*/ 207535 h 390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96829" h="390287">
                      <a:moveTo>
                        <a:pt x="340992" y="106823"/>
                      </a:moveTo>
                      <a:lnTo>
                        <a:pt x="330802" y="108530"/>
                      </a:lnTo>
                      <a:lnTo>
                        <a:pt x="221930" y="108530"/>
                      </a:lnTo>
                      <a:lnTo>
                        <a:pt x="221930" y="76253"/>
                      </a:lnTo>
                      <a:cubicBezTo>
                        <a:pt x="251152" y="74672"/>
                        <a:pt x="280158" y="71617"/>
                        <a:pt x="308931" y="66962"/>
                      </a:cubicBezTo>
                      <a:cubicBezTo>
                        <a:pt x="337703" y="62433"/>
                        <a:pt x="364103" y="55856"/>
                        <a:pt x="388347" y="47355"/>
                      </a:cubicBezTo>
                      <a:lnTo>
                        <a:pt x="347911" y="0"/>
                      </a:lnTo>
                      <a:cubicBezTo>
                        <a:pt x="324692" y="8267"/>
                        <a:pt x="296818" y="14719"/>
                        <a:pt x="264307" y="19265"/>
                      </a:cubicBezTo>
                      <a:cubicBezTo>
                        <a:pt x="231797" y="23686"/>
                        <a:pt x="198496" y="26508"/>
                        <a:pt x="164386" y="27766"/>
                      </a:cubicBezTo>
                      <a:lnTo>
                        <a:pt x="164386" y="123608"/>
                      </a:lnTo>
                      <a:cubicBezTo>
                        <a:pt x="164619" y="146270"/>
                        <a:pt x="163703" y="171413"/>
                        <a:pt x="161780" y="198945"/>
                      </a:cubicBezTo>
                      <a:cubicBezTo>
                        <a:pt x="159749" y="226477"/>
                        <a:pt x="155094" y="253884"/>
                        <a:pt x="147960" y="281416"/>
                      </a:cubicBezTo>
                      <a:cubicBezTo>
                        <a:pt x="140717" y="308823"/>
                        <a:pt x="129503" y="333875"/>
                        <a:pt x="114209" y="356412"/>
                      </a:cubicBezTo>
                      <a:cubicBezTo>
                        <a:pt x="121577" y="359700"/>
                        <a:pt x="130060" y="364786"/>
                        <a:pt x="139926" y="371705"/>
                      </a:cubicBezTo>
                      <a:cubicBezTo>
                        <a:pt x="149793" y="378624"/>
                        <a:pt x="157485" y="384843"/>
                        <a:pt x="163146" y="390288"/>
                      </a:cubicBezTo>
                      <a:cubicBezTo>
                        <a:pt x="167908" y="383603"/>
                        <a:pt x="172203" y="376360"/>
                        <a:pt x="176283" y="368758"/>
                      </a:cubicBezTo>
                      <a:cubicBezTo>
                        <a:pt x="180362" y="361156"/>
                        <a:pt x="183993" y="353231"/>
                        <a:pt x="187264" y="345090"/>
                      </a:cubicBezTo>
                      <a:cubicBezTo>
                        <a:pt x="192709" y="351433"/>
                        <a:pt x="198136" y="358568"/>
                        <a:pt x="203456" y="366494"/>
                      </a:cubicBezTo>
                      <a:cubicBezTo>
                        <a:pt x="208775" y="374311"/>
                        <a:pt x="213196" y="381446"/>
                        <a:pt x="216593" y="387898"/>
                      </a:cubicBezTo>
                      <a:cubicBezTo>
                        <a:pt x="230413" y="380871"/>
                        <a:pt x="243335" y="373179"/>
                        <a:pt x="255340" y="364553"/>
                      </a:cubicBezTo>
                      <a:cubicBezTo>
                        <a:pt x="267237" y="355944"/>
                        <a:pt x="278451" y="346419"/>
                        <a:pt x="288767" y="336014"/>
                      </a:cubicBezTo>
                      <a:cubicBezTo>
                        <a:pt x="307116" y="357759"/>
                        <a:pt x="329993" y="375551"/>
                        <a:pt x="357759" y="389479"/>
                      </a:cubicBezTo>
                      <a:cubicBezTo>
                        <a:pt x="362073" y="381105"/>
                        <a:pt x="367949" y="372029"/>
                        <a:pt x="375425" y="362288"/>
                      </a:cubicBezTo>
                      <a:cubicBezTo>
                        <a:pt x="382902" y="352548"/>
                        <a:pt x="390036" y="344622"/>
                        <a:pt x="396830" y="338494"/>
                      </a:cubicBezTo>
                      <a:cubicBezTo>
                        <a:pt x="382434" y="332599"/>
                        <a:pt x="369297" y="325357"/>
                        <a:pt x="357526" y="316856"/>
                      </a:cubicBezTo>
                      <a:cubicBezTo>
                        <a:pt x="345862" y="308356"/>
                        <a:pt x="335205" y="298507"/>
                        <a:pt x="325914" y="287509"/>
                      </a:cubicBezTo>
                      <a:cubicBezTo>
                        <a:pt x="339177" y="265530"/>
                        <a:pt x="350050" y="240495"/>
                        <a:pt x="358766" y="212172"/>
                      </a:cubicBezTo>
                      <a:cubicBezTo>
                        <a:pt x="367374" y="183957"/>
                        <a:pt x="373826" y="152237"/>
                        <a:pt x="378139" y="117013"/>
                      </a:cubicBezTo>
                      <a:lnTo>
                        <a:pt x="340992" y="106823"/>
                      </a:lnTo>
                      <a:close/>
                      <a:moveTo>
                        <a:pt x="313693" y="161079"/>
                      </a:moveTo>
                      <a:cubicBezTo>
                        <a:pt x="307924" y="186347"/>
                        <a:pt x="300215" y="209566"/>
                        <a:pt x="290474" y="230862"/>
                      </a:cubicBezTo>
                      <a:cubicBezTo>
                        <a:pt x="285604" y="219990"/>
                        <a:pt x="281183" y="208775"/>
                        <a:pt x="277445" y="197220"/>
                      </a:cubicBezTo>
                      <a:cubicBezTo>
                        <a:pt x="273707" y="185556"/>
                        <a:pt x="270418" y="173551"/>
                        <a:pt x="267596" y="161079"/>
                      </a:cubicBezTo>
                      <a:lnTo>
                        <a:pt x="313693" y="161079"/>
                      </a:lnTo>
                      <a:close/>
                      <a:moveTo>
                        <a:pt x="191343" y="334414"/>
                      </a:moveTo>
                      <a:cubicBezTo>
                        <a:pt x="199951" y="310620"/>
                        <a:pt x="206529" y="285927"/>
                        <a:pt x="210950" y="259994"/>
                      </a:cubicBezTo>
                      <a:cubicBezTo>
                        <a:pt x="215371" y="234169"/>
                        <a:pt x="218318" y="209135"/>
                        <a:pt x="219900" y="184765"/>
                      </a:cubicBezTo>
                      <a:cubicBezTo>
                        <a:pt x="224321" y="203564"/>
                        <a:pt x="229533" y="221355"/>
                        <a:pt x="235301" y="238123"/>
                      </a:cubicBezTo>
                      <a:cubicBezTo>
                        <a:pt x="241196" y="254998"/>
                        <a:pt x="247881" y="270741"/>
                        <a:pt x="255358" y="285478"/>
                      </a:cubicBezTo>
                      <a:cubicBezTo>
                        <a:pt x="246408" y="295901"/>
                        <a:pt x="236559" y="305193"/>
                        <a:pt x="225794" y="313352"/>
                      </a:cubicBezTo>
                      <a:cubicBezTo>
                        <a:pt x="215029" y="321493"/>
                        <a:pt x="203582" y="328520"/>
                        <a:pt x="191343" y="334414"/>
                      </a:cubicBezTo>
                      <a:close/>
                      <a:moveTo>
                        <a:pt x="159965" y="207535"/>
                      </a:moveTo>
                      <a:cubicBezTo>
                        <a:pt x="157359" y="203114"/>
                        <a:pt x="152830" y="195872"/>
                        <a:pt x="146486" y="185898"/>
                      </a:cubicBezTo>
                      <a:cubicBezTo>
                        <a:pt x="140142" y="175923"/>
                        <a:pt x="133690" y="165967"/>
                        <a:pt x="127005" y="155885"/>
                      </a:cubicBezTo>
                      <a:cubicBezTo>
                        <a:pt x="120320" y="145803"/>
                        <a:pt x="115108" y="138327"/>
                        <a:pt x="111370" y="133349"/>
                      </a:cubicBezTo>
                      <a:lnTo>
                        <a:pt x="111370" y="129269"/>
                      </a:lnTo>
                      <a:lnTo>
                        <a:pt x="152147" y="129269"/>
                      </a:lnTo>
                      <a:lnTo>
                        <a:pt x="152147" y="74672"/>
                      </a:lnTo>
                      <a:lnTo>
                        <a:pt x="111370" y="74672"/>
                      </a:lnTo>
                      <a:lnTo>
                        <a:pt x="111370" y="0"/>
                      </a:lnTo>
                      <a:lnTo>
                        <a:pt x="56305" y="0"/>
                      </a:lnTo>
                      <a:lnTo>
                        <a:pt x="56305" y="74654"/>
                      </a:lnTo>
                      <a:lnTo>
                        <a:pt x="10657" y="74654"/>
                      </a:lnTo>
                      <a:lnTo>
                        <a:pt x="10657" y="129251"/>
                      </a:lnTo>
                      <a:lnTo>
                        <a:pt x="54723" y="129251"/>
                      </a:lnTo>
                      <a:cubicBezTo>
                        <a:pt x="50985" y="144994"/>
                        <a:pt x="46456" y="160971"/>
                        <a:pt x="41011" y="177163"/>
                      </a:cubicBezTo>
                      <a:cubicBezTo>
                        <a:pt x="35566" y="193482"/>
                        <a:pt x="29348" y="208650"/>
                        <a:pt x="22428" y="222811"/>
                      </a:cubicBezTo>
                      <a:cubicBezTo>
                        <a:pt x="15509" y="237081"/>
                        <a:pt x="8033" y="248978"/>
                        <a:pt x="0" y="258503"/>
                      </a:cubicBezTo>
                      <a:cubicBezTo>
                        <a:pt x="4529" y="267003"/>
                        <a:pt x="9183" y="276959"/>
                        <a:pt x="14054" y="288515"/>
                      </a:cubicBezTo>
                      <a:cubicBezTo>
                        <a:pt x="18924" y="300179"/>
                        <a:pt x="22662" y="310261"/>
                        <a:pt x="25376" y="318869"/>
                      </a:cubicBezTo>
                      <a:cubicBezTo>
                        <a:pt x="31037" y="309578"/>
                        <a:pt x="36482" y="298705"/>
                        <a:pt x="41694" y="286125"/>
                      </a:cubicBezTo>
                      <a:cubicBezTo>
                        <a:pt x="47014" y="273671"/>
                        <a:pt x="51776" y="260066"/>
                        <a:pt x="56305" y="245455"/>
                      </a:cubicBezTo>
                      <a:lnTo>
                        <a:pt x="56305" y="387395"/>
                      </a:lnTo>
                      <a:lnTo>
                        <a:pt x="111370" y="387395"/>
                      </a:lnTo>
                      <a:lnTo>
                        <a:pt x="111370" y="208739"/>
                      </a:lnTo>
                      <a:cubicBezTo>
                        <a:pt x="114425" y="216557"/>
                        <a:pt x="117264" y="224141"/>
                        <a:pt x="119744" y="231402"/>
                      </a:cubicBezTo>
                      <a:cubicBezTo>
                        <a:pt x="122350" y="238644"/>
                        <a:pt x="124381" y="245222"/>
                        <a:pt x="126088" y="251224"/>
                      </a:cubicBezTo>
                      <a:lnTo>
                        <a:pt x="159965" y="2075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D4C187E9-75E1-7352-623B-3EE6DC7C433A}"/>
                    </a:ext>
                  </a:extLst>
                </p:cNvPr>
                <p:cNvGrpSpPr/>
                <p:nvPr userDrawn="1"/>
              </p:nvGrpSpPr>
              <p:grpSpPr>
                <a:xfrm>
                  <a:off x="2038610" y="3870398"/>
                  <a:ext cx="413489" cy="89750"/>
                  <a:chOff x="8686551" y="964247"/>
                  <a:chExt cx="413489" cy="89750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C8085CB4-A326-E21E-D172-DA5A4F1F93DB}"/>
                      </a:ext>
                    </a:extLst>
                  </p:cNvPr>
                  <p:cNvSpPr/>
                  <p:nvPr/>
                </p:nvSpPr>
                <p:spPr>
                  <a:xfrm>
                    <a:off x="868655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C0BEAFB3-4F32-F55B-5AF7-A6AE51A5C7B3}"/>
                      </a:ext>
                    </a:extLst>
                  </p:cNvPr>
                  <p:cNvSpPr/>
                  <p:nvPr/>
                </p:nvSpPr>
                <p:spPr>
                  <a:xfrm>
                    <a:off x="881068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ACD9AE3-8539-011D-3E31-51F09210C341}"/>
                      </a:ext>
                    </a:extLst>
                  </p:cNvPr>
                  <p:cNvSpPr/>
                  <p:nvPr/>
                </p:nvSpPr>
                <p:spPr>
                  <a:xfrm>
                    <a:off x="8947228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7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7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4A3C07B8-2B72-50AD-9230-11BD579EFC73}"/>
                      </a:ext>
                    </a:extLst>
                  </p:cNvPr>
                  <p:cNvSpPr/>
                  <p:nvPr/>
                </p:nvSpPr>
                <p:spPr>
                  <a:xfrm>
                    <a:off x="9078816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8" y="22482"/>
                          <a:pt x="16138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20" y="1132"/>
                          <a:pt x="13640" y="0"/>
                          <a:pt x="10675" y="0"/>
                        </a:cubicBezTo>
                        <a:cubicBezTo>
                          <a:pt x="7692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1BED77BE-CF59-7AC0-7ADE-AA73D69BC824}"/>
                    </a:ext>
                  </a:extLst>
                </p:cNvPr>
                <p:cNvGrpSpPr/>
                <p:nvPr userDrawn="1"/>
              </p:nvGrpSpPr>
              <p:grpSpPr>
                <a:xfrm>
                  <a:off x="2487485" y="3830214"/>
                  <a:ext cx="173892" cy="129934"/>
                  <a:chOff x="9130663" y="924063"/>
                  <a:chExt cx="173892" cy="129934"/>
                </a:xfrm>
              </p:grpSpPr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EBBBE3-96E3-996A-1A11-8D544A2FB251}"/>
                      </a:ext>
                    </a:extLst>
                  </p:cNvPr>
                  <p:cNvSpPr/>
                  <p:nvPr/>
                </p:nvSpPr>
                <p:spPr>
                  <a:xfrm>
                    <a:off x="9130663" y="933588"/>
                    <a:ext cx="76343" cy="120409"/>
                  </a:xfrm>
                  <a:custGeom>
                    <a:avLst/>
                    <a:gdLst>
                      <a:gd name="connsiteX0" fmla="*/ 37614 w 76343"/>
                      <a:gd name="connsiteY0" fmla="*/ 120409 h 120409"/>
                      <a:gd name="connsiteX1" fmla="*/ 56610 w 76343"/>
                      <a:gd name="connsiteY1" fmla="*/ 115575 h 120409"/>
                      <a:gd name="connsiteX2" fmla="*/ 70754 w 76343"/>
                      <a:gd name="connsiteY2" fmla="*/ 101791 h 120409"/>
                      <a:gd name="connsiteX3" fmla="*/ 76343 w 76343"/>
                      <a:gd name="connsiteY3" fmla="*/ 79704 h 120409"/>
                      <a:gd name="connsiteX4" fmla="*/ 65920 w 76343"/>
                      <a:gd name="connsiteY4" fmla="*/ 51147 h 120409"/>
                      <a:gd name="connsiteX5" fmla="*/ 40723 w 76343"/>
                      <a:gd name="connsiteY5" fmla="*/ 42089 h 120409"/>
                      <a:gd name="connsiteX6" fmla="*/ 31163 w 76343"/>
                      <a:gd name="connsiteY6" fmla="*/ 43455 h 120409"/>
                      <a:gd name="connsiteX7" fmla="*/ 23093 w 76343"/>
                      <a:gd name="connsiteY7" fmla="*/ 46798 h 120409"/>
                      <a:gd name="connsiteX8" fmla="*/ 26077 w 76343"/>
                      <a:gd name="connsiteY8" fmla="*/ 12544 h 120409"/>
                      <a:gd name="connsiteX9" fmla="*/ 70754 w 76343"/>
                      <a:gd name="connsiteY9" fmla="*/ 12544 h 120409"/>
                      <a:gd name="connsiteX10" fmla="*/ 70754 w 76343"/>
                      <a:gd name="connsiteY10" fmla="*/ 0 h 120409"/>
                      <a:gd name="connsiteX11" fmla="*/ 13155 w 76343"/>
                      <a:gd name="connsiteY11" fmla="*/ 0 h 120409"/>
                      <a:gd name="connsiteX12" fmla="*/ 9435 w 76343"/>
                      <a:gd name="connsiteY12" fmla="*/ 55352 h 120409"/>
                      <a:gd name="connsiteX13" fmla="*/ 17378 w 76343"/>
                      <a:gd name="connsiteY13" fmla="*/ 60187 h 120409"/>
                      <a:gd name="connsiteX14" fmla="*/ 26688 w 76343"/>
                      <a:gd name="connsiteY14" fmla="*/ 54975 h 120409"/>
                      <a:gd name="connsiteX15" fmla="*/ 36985 w 76343"/>
                      <a:gd name="connsiteY15" fmla="*/ 53232 h 120409"/>
                      <a:gd name="connsiteX16" fmla="*/ 54867 w 76343"/>
                      <a:gd name="connsiteY16" fmla="*/ 60312 h 120409"/>
                      <a:gd name="connsiteX17" fmla="*/ 61570 w 76343"/>
                      <a:gd name="connsiteY17" fmla="*/ 80171 h 120409"/>
                      <a:gd name="connsiteX18" fmla="*/ 54130 w 76343"/>
                      <a:gd name="connsiteY18" fmla="*/ 100659 h 120409"/>
                      <a:gd name="connsiteX19" fmla="*/ 36374 w 76343"/>
                      <a:gd name="connsiteY19" fmla="*/ 108099 h 120409"/>
                      <a:gd name="connsiteX20" fmla="*/ 19247 w 76343"/>
                      <a:gd name="connsiteY20" fmla="*/ 104127 h 120409"/>
                      <a:gd name="connsiteX21" fmla="*/ 7332 w 76343"/>
                      <a:gd name="connsiteY21" fmla="*/ 95069 h 120409"/>
                      <a:gd name="connsiteX22" fmla="*/ 0 w 76343"/>
                      <a:gd name="connsiteY22" fmla="*/ 104756 h 120409"/>
                      <a:gd name="connsiteX23" fmla="*/ 14898 w 76343"/>
                      <a:gd name="connsiteY23" fmla="*/ 115557 h 120409"/>
                      <a:gd name="connsiteX24" fmla="*/ 37614 w 76343"/>
                      <a:gd name="connsiteY24" fmla="*/ 120409 h 120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6343" h="120409">
                        <a:moveTo>
                          <a:pt x="37614" y="120409"/>
                        </a:moveTo>
                        <a:cubicBezTo>
                          <a:pt x="44444" y="120409"/>
                          <a:pt x="50770" y="118792"/>
                          <a:pt x="56610" y="115575"/>
                        </a:cubicBezTo>
                        <a:cubicBezTo>
                          <a:pt x="62451" y="112466"/>
                          <a:pt x="67160" y="107883"/>
                          <a:pt x="70754" y="101791"/>
                        </a:cubicBezTo>
                        <a:cubicBezTo>
                          <a:pt x="74348" y="95824"/>
                          <a:pt x="76217" y="88384"/>
                          <a:pt x="76343" y="79704"/>
                        </a:cubicBezTo>
                        <a:cubicBezTo>
                          <a:pt x="76091" y="66800"/>
                          <a:pt x="72623" y="57239"/>
                          <a:pt x="65920" y="51147"/>
                        </a:cubicBezTo>
                        <a:cubicBezTo>
                          <a:pt x="59216" y="45055"/>
                          <a:pt x="50770" y="42089"/>
                          <a:pt x="40723" y="42089"/>
                        </a:cubicBezTo>
                        <a:cubicBezTo>
                          <a:pt x="37255" y="42215"/>
                          <a:pt x="34020" y="42593"/>
                          <a:pt x="31163" y="43455"/>
                        </a:cubicBezTo>
                        <a:cubicBezTo>
                          <a:pt x="28431" y="44192"/>
                          <a:pt x="25699" y="45324"/>
                          <a:pt x="23093" y="46798"/>
                        </a:cubicBezTo>
                        <a:lnTo>
                          <a:pt x="26077" y="12544"/>
                        </a:lnTo>
                        <a:lnTo>
                          <a:pt x="70754" y="12544"/>
                        </a:lnTo>
                        <a:lnTo>
                          <a:pt x="70754" y="0"/>
                        </a:lnTo>
                        <a:lnTo>
                          <a:pt x="13155" y="0"/>
                        </a:lnTo>
                        <a:lnTo>
                          <a:pt x="9435" y="55352"/>
                        </a:lnTo>
                        <a:lnTo>
                          <a:pt x="17378" y="60187"/>
                        </a:lnTo>
                        <a:cubicBezTo>
                          <a:pt x="20613" y="57958"/>
                          <a:pt x="23704" y="56215"/>
                          <a:pt x="26688" y="54975"/>
                        </a:cubicBezTo>
                        <a:cubicBezTo>
                          <a:pt x="29797" y="53861"/>
                          <a:pt x="33140" y="53232"/>
                          <a:pt x="36985" y="53232"/>
                        </a:cubicBezTo>
                        <a:cubicBezTo>
                          <a:pt x="44551" y="53358"/>
                          <a:pt x="50518" y="55712"/>
                          <a:pt x="54867" y="60312"/>
                        </a:cubicBezTo>
                        <a:cubicBezTo>
                          <a:pt x="59216" y="65021"/>
                          <a:pt x="61445" y="71617"/>
                          <a:pt x="61570" y="80171"/>
                        </a:cubicBezTo>
                        <a:cubicBezTo>
                          <a:pt x="61319" y="88851"/>
                          <a:pt x="58839" y="95681"/>
                          <a:pt x="54130" y="100659"/>
                        </a:cubicBezTo>
                        <a:cubicBezTo>
                          <a:pt x="49422" y="105493"/>
                          <a:pt x="43455" y="108099"/>
                          <a:pt x="36374" y="108099"/>
                        </a:cubicBezTo>
                        <a:cubicBezTo>
                          <a:pt x="29545" y="107973"/>
                          <a:pt x="23830" y="106607"/>
                          <a:pt x="19247" y="104127"/>
                        </a:cubicBezTo>
                        <a:cubicBezTo>
                          <a:pt x="14647" y="101647"/>
                          <a:pt x="10675" y="98538"/>
                          <a:pt x="7332" y="95069"/>
                        </a:cubicBezTo>
                        <a:lnTo>
                          <a:pt x="0" y="104756"/>
                        </a:lnTo>
                        <a:cubicBezTo>
                          <a:pt x="3972" y="108854"/>
                          <a:pt x="8932" y="112448"/>
                          <a:pt x="14898" y="115557"/>
                        </a:cubicBezTo>
                        <a:cubicBezTo>
                          <a:pt x="20991" y="118666"/>
                          <a:pt x="28557" y="120284"/>
                          <a:pt x="37614" y="120409"/>
                        </a:cubicBez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795AEAD3-E795-553D-1F67-F87FFBA46FF4}"/>
                      </a:ext>
                    </a:extLst>
                  </p:cNvPr>
                  <p:cNvSpPr/>
                  <p:nvPr/>
                </p:nvSpPr>
                <p:spPr>
                  <a:xfrm>
                    <a:off x="9239624" y="924063"/>
                    <a:ext cx="64931" cy="126897"/>
                  </a:xfrm>
                  <a:custGeom>
                    <a:avLst/>
                    <a:gdLst>
                      <a:gd name="connsiteX0" fmla="*/ 18 w 64931"/>
                      <a:gd name="connsiteY0" fmla="*/ 118289 h 118288"/>
                      <a:gd name="connsiteX1" fmla="*/ 64931 w 64931"/>
                      <a:gd name="connsiteY1" fmla="*/ 118289 h 118288"/>
                      <a:gd name="connsiteX2" fmla="*/ 64931 w 64931"/>
                      <a:gd name="connsiteY2" fmla="*/ 105996 h 118288"/>
                      <a:gd name="connsiteX3" fmla="*/ 41227 w 64931"/>
                      <a:gd name="connsiteY3" fmla="*/ 105996 h 118288"/>
                      <a:gd name="connsiteX4" fmla="*/ 41227 w 64931"/>
                      <a:gd name="connsiteY4" fmla="*/ 0 h 118288"/>
                      <a:gd name="connsiteX5" fmla="*/ 29923 w 64931"/>
                      <a:gd name="connsiteY5" fmla="*/ 0 h 118288"/>
                      <a:gd name="connsiteX6" fmla="*/ 19122 w 64931"/>
                      <a:gd name="connsiteY6" fmla="*/ 4834 h 118288"/>
                      <a:gd name="connsiteX7" fmla="*/ 5337 w 64931"/>
                      <a:gd name="connsiteY7" fmla="*/ 8429 h 118288"/>
                      <a:gd name="connsiteX8" fmla="*/ 5337 w 64931"/>
                      <a:gd name="connsiteY8" fmla="*/ 17738 h 118288"/>
                      <a:gd name="connsiteX9" fmla="*/ 26310 w 64931"/>
                      <a:gd name="connsiteY9" fmla="*/ 17738 h 118288"/>
                      <a:gd name="connsiteX10" fmla="*/ 26310 w 64931"/>
                      <a:gd name="connsiteY10" fmla="*/ 105996 h 118288"/>
                      <a:gd name="connsiteX11" fmla="*/ 0 w 64931"/>
                      <a:gd name="connsiteY11" fmla="*/ 105996 h 118288"/>
                      <a:gd name="connsiteX12" fmla="*/ 0 w 64931"/>
                      <a:gd name="connsiteY12" fmla="*/ 118289 h 1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4931" h="118288">
                        <a:moveTo>
                          <a:pt x="18" y="118289"/>
                        </a:moveTo>
                        <a:lnTo>
                          <a:pt x="64931" y="118289"/>
                        </a:lnTo>
                        <a:lnTo>
                          <a:pt x="64931" y="105996"/>
                        </a:lnTo>
                        <a:lnTo>
                          <a:pt x="41227" y="105996"/>
                        </a:lnTo>
                        <a:lnTo>
                          <a:pt x="41227" y="0"/>
                        </a:lnTo>
                        <a:lnTo>
                          <a:pt x="29923" y="0"/>
                        </a:lnTo>
                        <a:cubicBezTo>
                          <a:pt x="26688" y="1869"/>
                          <a:pt x="23093" y="3469"/>
                          <a:pt x="19122" y="4834"/>
                        </a:cubicBezTo>
                        <a:cubicBezTo>
                          <a:pt x="15150" y="6200"/>
                          <a:pt x="10549" y="7440"/>
                          <a:pt x="5337" y="8429"/>
                        </a:cubicBezTo>
                        <a:lnTo>
                          <a:pt x="5337" y="17738"/>
                        </a:lnTo>
                        <a:lnTo>
                          <a:pt x="26310" y="17738"/>
                        </a:lnTo>
                        <a:lnTo>
                          <a:pt x="26310" y="105996"/>
                        </a:lnTo>
                        <a:lnTo>
                          <a:pt x="0" y="105996"/>
                        </a:lnTo>
                        <a:lnTo>
                          <a:pt x="0" y="118289"/>
                        </a:ln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B6054A4B-ED62-50B8-16CF-DD687207EB3D}"/>
                    </a:ext>
                  </a:extLst>
                </p:cNvPr>
                <p:cNvGrpSpPr/>
                <p:nvPr userDrawn="1"/>
              </p:nvGrpSpPr>
              <p:grpSpPr>
                <a:xfrm>
                  <a:off x="2698897" y="3829531"/>
                  <a:ext cx="804243" cy="165482"/>
                  <a:chOff x="9323023" y="923380"/>
                  <a:chExt cx="804243" cy="165482"/>
                </a:xfrm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1C82E755-C2C3-1668-06F4-73D533DE46E6}"/>
                      </a:ext>
                    </a:extLst>
                  </p:cNvPr>
                  <p:cNvSpPr/>
                  <p:nvPr/>
                </p:nvSpPr>
                <p:spPr>
                  <a:xfrm>
                    <a:off x="9323023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1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12" y="76631"/>
                          <a:pt x="43455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9D2D5B7E-3F5C-7046-F5D4-107AE26B9EF9}"/>
                      </a:ext>
                    </a:extLst>
                  </p:cNvPr>
                  <p:cNvSpPr/>
                  <p:nvPr/>
                </p:nvSpPr>
                <p:spPr>
                  <a:xfrm>
                    <a:off x="9429477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0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30" y="76631"/>
                          <a:pt x="43437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2F35DB63-B25F-E89E-901A-C9B32E3C3E2C}"/>
                      </a:ext>
                    </a:extLst>
                  </p:cNvPr>
                  <p:cNvSpPr/>
                  <p:nvPr/>
                </p:nvSpPr>
                <p:spPr>
                  <a:xfrm>
                    <a:off x="9527744" y="939788"/>
                    <a:ext cx="54256" cy="114209"/>
                  </a:xfrm>
                  <a:custGeom>
                    <a:avLst/>
                    <a:gdLst>
                      <a:gd name="connsiteX0" fmla="*/ 38118 w 54256"/>
                      <a:gd name="connsiteY0" fmla="*/ 114209 h 114209"/>
                      <a:gd name="connsiteX1" fmla="*/ 46313 w 54256"/>
                      <a:gd name="connsiteY1" fmla="*/ 113221 h 114209"/>
                      <a:gd name="connsiteX2" fmla="*/ 54256 w 54256"/>
                      <a:gd name="connsiteY2" fmla="*/ 110992 h 114209"/>
                      <a:gd name="connsiteX3" fmla="*/ 51273 w 54256"/>
                      <a:gd name="connsiteY3" fmla="*/ 100066 h 114209"/>
                      <a:gd name="connsiteX4" fmla="*/ 46438 w 54256"/>
                      <a:gd name="connsiteY4" fmla="*/ 101557 h 114209"/>
                      <a:gd name="connsiteX5" fmla="*/ 41352 w 54256"/>
                      <a:gd name="connsiteY5" fmla="*/ 102294 h 114209"/>
                      <a:gd name="connsiteX6" fmla="*/ 30803 w 54256"/>
                      <a:gd name="connsiteY6" fmla="*/ 97819 h 114209"/>
                      <a:gd name="connsiteX7" fmla="*/ 27820 w 54256"/>
                      <a:gd name="connsiteY7" fmla="*/ 85275 h 114209"/>
                      <a:gd name="connsiteX8" fmla="*/ 27820 w 54256"/>
                      <a:gd name="connsiteY8" fmla="*/ 36374 h 114209"/>
                      <a:gd name="connsiteX9" fmla="*/ 51524 w 54256"/>
                      <a:gd name="connsiteY9" fmla="*/ 36374 h 114209"/>
                      <a:gd name="connsiteX10" fmla="*/ 51524 w 54256"/>
                      <a:gd name="connsiteY10" fmla="*/ 24459 h 114209"/>
                      <a:gd name="connsiteX11" fmla="*/ 27820 w 54256"/>
                      <a:gd name="connsiteY11" fmla="*/ 24459 h 114209"/>
                      <a:gd name="connsiteX12" fmla="*/ 27820 w 54256"/>
                      <a:gd name="connsiteY12" fmla="*/ 0 h 114209"/>
                      <a:gd name="connsiteX13" fmla="*/ 15527 w 54256"/>
                      <a:gd name="connsiteY13" fmla="*/ 0 h 114209"/>
                      <a:gd name="connsiteX14" fmla="*/ 13784 w 54256"/>
                      <a:gd name="connsiteY14" fmla="*/ 24459 h 114209"/>
                      <a:gd name="connsiteX15" fmla="*/ 0 w 54256"/>
                      <a:gd name="connsiteY15" fmla="*/ 25322 h 114209"/>
                      <a:gd name="connsiteX16" fmla="*/ 0 w 54256"/>
                      <a:gd name="connsiteY16" fmla="*/ 36374 h 114209"/>
                      <a:gd name="connsiteX17" fmla="*/ 13029 w 54256"/>
                      <a:gd name="connsiteY17" fmla="*/ 36374 h 114209"/>
                      <a:gd name="connsiteX18" fmla="*/ 13029 w 54256"/>
                      <a:gd name="connsiteY18" fmla="*/ 85023 h 114209"/>
                      <a:gd name="connsiteX19" fmla="*/ 18618 w 54256"/>
                      <a:gd name="connsiteY19" fmla="*/ 106122 h 114209"/>
                      <a:gd name="connsiteX20" fmla="*/ 38118 w 54256"/>
                      <a:gd name="connsiteY20" fmla="*/ 114209 h 114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4256" h="114209">
                        <a:moveTo>
                          <a:pt x="38118" y="114209"/>
                        </a:moveTo>
                        <a:cubicBezTo>
                          <a:pt x="40723" y="114209"/>
                          <a:pt x="43455" y="113832"/>
                          <a:pt x="46313" y="113221"/>
                        </a:cubicBezTo>
                        <a:cubicBezTo>
                          <a:pt x="49044" y="112592"/>
                          <a:pt x="51650" y="111855"/>
                          <a:pt x="54256" y="110992"/>
                        </a:cubicBezTo>
                        <a:lnTo>
                          <a:pt x="51273" y="100066"/>
                        </a:lnTo>
                        <a:cubicBezTo>
                          <a:pt x="49781" y="100569"/>
                          <a:pt x="48164" y="101054"/>
                          <a:pt x="46438" y="101557"/>
                        </a:cubicBezTo>
                        <a:cubicBezTo>
                          <a:pt x="44569" y="102060"/>
                          <a:pt x="42970" y="102294"/>
                          <a:pt x="41352" y="102294"/>
                        </a:cubicBezTo>
                        <a:cubicBezTo>
                          <a:pt x="36267" y="102294"/>
                          <a:pt x="32780" y="100802"/>
                          <a:pt x="30803" y="97819"/>
                        </a:cubicBezTo>
                        <a:cubicBezTo>
                          <a:pt x="28700" y="94962"/>
                          <a:pt x="27694" y="90738"/>
                          <a:pt x="27820" y="85275"/>
                        </a:cubicBezTo>
                        <a:lnTo>
                          <a:pt x="27820" y="36374"/>
                        </a:lnTo>
                        <a:lnTo>
                          <a:pt x="51524" y="36374"/>
                        </a:lnTo>
                        <a:lnTo>
                          <a:pt x="51524" y="24459"/>
                        </a:lnTo>
                        <a:lnTo>
                          <a:pt x="27820" y="24459"/>
                        </a:lnTo>
                        <a:lnTo>
                          <a:pt x="27820" y="0"/>
                        </a:lnTo>
                        <a:lnTo>
                          <a:pt x="15527" y="0"/>
                        </a:lnTo>
                        <a:lnTo>
                          <a:pt x="13784" y="24459"/>
                        </a:lnTo>
                        <a:lnTo>
                          <a:pt x="0" y="25322"/>
                        </a:lnTo>
                        <a:lnTo>
                          <a:pt x="0" y="36374"/>
                        </a:lnTo>
                        <a:lnTo>
                          <a:pt x="13029" y="36374"/>
                        </a:lnTo>
                        <a:lnTo>
                          <a:pt x="13029" y="85023"/>
                        </a:lnTo>
                        <a:cubicBezTo>
                          <a:pt x="12904" y="93829"/>
                          <a:pt x="14773" y="100910"/>
                          <a:pt x="18618" y="106122"/>
                        </a:cubicBezTo>
                        <a:cubicBezTo>
                          <a:pt x="22339" y="111352"/>
                          <a:pt x="28808" y="114083"/>
                          <a:pt x="38118" y="114209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3421B897-D364-A61C-6557-CC4766CA5B9A}"/>
                      </a:ext>
                    </a:extLst>
                  </p:cNvPr>
                  <p:cNvSpPr/>
                  <p:nvPr/>
                </p:nvSpPr>
                <p:spPr>
                  <a:xfrm>
                    <a:off x="9607474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9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9" y="4727"/>
                        </a:cubicBezTo>
                        <a:cubicBezTo>
                          <a:pt x="74384" y="7710"/>
                          <a:pt x="69784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262171CE-819A-64C2-7292-15470B5E0F1D}"/>
                      </a:ext>
                    </a:extLst>
                  </p:cNvPr>
                  <p:cNvSpPr/>
                  <p:nvPr/>
                </p:nvSpPr>
                <p:spPr>
                  <a:xfrm>
                    <a:off x="9755012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73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91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15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409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69B751F2-04E1-8DEC-1C88-5F4752707DC8}"/>
                      </a:ext>
                    </a:extLst>
                  </p:cNvPr>
                  <p:cNvSpPr/>
                  <p:nvPr/>
                </p:nvSpPr>
                <p:spPr>
                  <a:xfrm>
                    <a:off x="9863443" y="923380"/>
                    <a:ext cx="76558" cy="130617"/>
                  </a:xfrm>
                  <a:custGeom>
                    <a:avLst/>
                    <a:gdLst>
                      <a:gd name="connsiteX0" fmla="*/ 36087 w 76558"/>
                      <a:gd name="connsiteY0" fmla="*/ 118325 h 130617"/>
                      <a:gd name="connsiteX1" fmla="*/ 26041 w 76558"/>
                      <a:gd name="connsiteY1" fmla="*/ 116330 h 130617"/>
                      <a:gd name="connsiteX2" fmla="*/ 14629 w 76558"/>
                      <a:gd name="connsiteY2" fmla="*/ 109123 h 130617"/>
                      <a:gd name="connsiteX3" fmla="*/ 14629 w 76558"/>
                      <a:gd name="connsiteY3" fmla="*/ 63080 h 130617"/>
                      <a:gd name="connsiteX4" fmla="*/ 26795 w 76558"/>
                      <a:gd name="connsiteY4" fmla="*/ 54148 h 130617"/>
                      <a:gd name="connsiteX5" fmla="*/ 38207 w 76558"/>
                      <a:gd name="connsiteY5" fmla="*/ 51039 h 130617"/>
                      <a:gd name="connsiteX6" fmla="*/ 55963 w 76558"/>
                      <a:gd name="connsiteY6" fmla="*/ 59971 h 130617"/>
                      <a:gd name="connsiteX7" fmla="*/ 61301 w 76558"/>
                      <a:gd name="connsiteY7" fmla="*/ 83424 h 130617"/>
                      <a:gd name="connsiteX8" fmla="*/ 54094 w 76558"/>
                      <a:gd name="connsiteY8" fmla="*/ 109123 h 130617"/>
                      <a:gd name="connsiteX9" fmla="*/ 36087 w 76558"/>
                      <a:gd name="connsiteY9" fmla="*/ 118325 h 130617"/>
                      <a:gd name="connsiteX10" fmla="*/ 38441 w 76558"/>
                      <a:gd name="connsiteY10" fmla="*/ 130617 h 130617"/>
                      <a:gd name="connsiteX11" fmla="*/ 57311 w 76558"/>
                      <a:gd name="connsiteY11" fmla="*/ 125028 h 130617"/>
                      <a:gd name="connsiteX12" fmla="*/ 71221 w 76558"/>
                      <a:gd name="connsiteY12" fmla="*/ 108890 h 130617"/>
                      <a:gd name="connsiteX13" fmla="*/ 76559 w 76558"/>
                      <a:gd name="connsiteY13" fmla="*/ 83190 h 130617"/>
                      <a:gd name="connsiteX14" fmla="*/ 67627 w 76558"/>
                      <a:gd name="connsiteY14" fmla="*/ 50788 h 130617"/>
                      <a:gd name="connsiteX15" fmla="*/ 41568 w 76558"/>
                      <a:gd name="connsiteY15" fmla="*/ 38621 h 130617"/>
                      <a:gd name="connsiteX16" fmla="*/ 27173 w 76558"/>
                      <a:gd name="connsiteY16" fmla="*/ 42215 h 130617"/>
                      <a:gd name="connsiteX17" fmla="*/ 14144 w 76558"/>
                      <a:gd name="connsiteY17" fmla="*/ 51021 h 130617"/>
                      <a:gd name="connsiteX18" fmla="*/ 14647 w 76558"/>
                      <a:gd name="connsiteY18" fmla="*/ 35260 h 130617"/>
                      <a:gd name="connsiteX19" fmla="*/ 14647 w 76558"/>
                      <a:gd name="connsiteY19" fmla="*/ 0 h 130617"/>
                      <a:gd name="connsiteX20" fmla="*/ 0 w 76558"/>
                      <a:gd name="connsiteY20" fmla="*/ 0 h 130617"/>
                      <a:gd name="connsiteX21" fmla="*/ 0 w 76558"/>
                      <a:gd name="connsiteY21" fmla="*/ 128479 h 130617"/>
                      <a:gd name="connsiteX22" fmla="*/ 11664 w 76558"/>
                      <a:gd name="connsiteY22" fmla="*/ 128479 h 130617"/>
                      <a:gd name="connsiteX23" fmla="*/ 13029 w 76558"/>
                      <a:gd name="connsiteY23" fmla="*/ 119421 h 130617"/>
                      <a:gd name="connsiteX24" fmla="*/ 13532 w 76558"/>
                      <a:gd name="connsiteY24" fmla="*/ 119421 h 130617"/>
                      <a:gd name="connsiteX25" fmla="*/ 25951 w 76558"/>
                      <a:gd name="connsiteY25" fmla="*/ 127616 h 130617"/>
                      <a:gd name="connsiteX26" fmla="*/ 38441 w 76558"/>
                      <a:gd name="connsiteY26" fmla="*/ 130617 h 130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58" h="130617">
                        <a:moveTo>
                          <a:pt x="36087" y="118325"/>
                        </a:moveTo>
                        <a:cubicBezTo>
                          <a:pt x="33103" y="118450"/>
                          <a:pt x="29761" y="117696"/>
                          <a:pt x="26041" y="116330"/>
                        </a:cubicBezTo>
                        <a:cubicBezTo>
                          <a:pt x="22321" y="114838"/>
                          <a:pt x="18475" y="112484"/>
                          <a:pt x="14629" y="109123"/>
                        </a:cubicBezTo>
                        <a:lnTo>
                          <a:pt x="14629" y="63080"/>
                        </a:lnTo>
                        <a:cubicBezTo>
                          <a:pt x="18852" y="59234"/>
                          <a:pt x="22824" y="56125"/>
                          <a:pt x="26795" y="54148"/>
                        </a:cubicBezTo>
                        <a:cubicBezTo>
                          <a:pt x="30641" y="52046"/>
                          <a:pt x="34487" y="51039"/>
                          <a:pt x="38207" y="51039"/>
                        </a:cubicBezTo>
                        <a:cubicBezTo>
                          <a:pt x="46402" y="51165"/>
                          <a:pt x="52351" y="54148"/>
                          <a:pt x="55963" y="59971"/>
                        </a:cubicBezTo>
                        <a:cubicBezTo>
                          <a:pt x="59557" y="65812"/>
                          <a:pt x="61301" y="73629"/>
                          <a:pt x="61301" y="83424"/>
                        </a:cubicBezTo>
                        <a:cubicBezTo>
                          <a:pt x="61175" y="94476"/>
                          <a:pt x="58695" y="103031"/>
                          <a:pt x="54094" y="109123"/>
                        </a:cubicBezTo>
                        <a:cubicBezTo>
                          <a:pt x="49493" y="115216"/>
                          <a:pt x="43401" y="118199"/>
                          <a:pt x="36087" y="118325"/>
                        </a:cubicBezTo>
                        <a:close/>
                        <a:moveTo>
                          <a:pt x="38441" y="130617"/>
                        </a:moveTo>
                        <a:cubicBezTo>
                          <a:pt x="45270" y="130617"/>
                          <a:pt x="51596" y="128748"/>
                          <a:pt x="57311" y="125028"/>
                        </a:cubicBezTo>
                        <a:cubicBezTo>
                          <a:pt x="63026" y="121308"/>
                          <a:pt x="67609" y="115970"/>
                          <a:pt x="71221" y="108890"/>
                        </a:cubicBezTo>
                        <a:cubicBezTo>
                          <a:pt x="74690" y="101809"/>
                          <a:pt x="76433" y="93254"/>
                          <a:pt x="76559" y="83190"/>
                        </a:cubicBezTo>
                        <a:cubicBezTo>
                          <a:pt x="76559" y="69532"/>
                          <a:pt x="73575" y="58857"/>
                          <a:pt x="67627" y="50788"/>
                        </a:cubicBezTo>
                        <a:cubicBezTo>
                          <a:pt x="61660" y="42844"/>
                          <a:pt x="52980" y="38747"/>
                          <a:pt x="41568" y="38621"/>
                        </a:cubicBezTo>
                        <a:cubicBezTo>
                          <a:pt x="36734" y="38747"/>
                          <a:pt x="31881" y="39861"/>
                          <a:pt x="27173" y="42215"/>
                        </a:cubicBezTo>
                        <a:cubicBezTo>
                          <a:pt x="22464" y="44569"/>
                          <a:pt x="18115" y="47427"/>
                          <a:pt x="14144" y="51021"/>
                        </a:cubicBezTo>
                        <a:lnTo>
                          <a:pt x="14647" y="35260"/>
                        </a:lnTo>
                        <a:lnTo>
                          <a:pt x="14647" y="0"/>
                        </a:lnTo>
                        <a:lnTo>
                          <a:pt x="0" y="0"/>
                        </a:lnTo>
                        <a:lnTo>
                          <a:pt x="0" y="128479"/>
                        </a:lnTo>
                        <a:lnTo>
                          <a:pt x="11664" y="128479"/>
                        </a:lnTo>
                        <a:lnTo>
                          <a:pt x="13029" y="119421"/>
                        </a:lnTo>
                        <a:lnTo>
                          <a:pt x="13532" y="119421"/>
                        </a:lnTo>
                        <a:cubicBezTo>
                          <a:pt x="17378" y="123015"/>
                          <a:pt x="21602" y="125747"/>
                          <a:pt x="25951" y="127616"/>
                        </a:cubicBezTo>
                        <a:cubicBezTo>
                          <a:pt x="30120" y="129611"/>
                          <a:pt x="34344" y="130617"/>
                          <a:pt x="38441" y="130617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9ADCC6B7-6DFE-FD28-EC44-62EE37C96958}"/>
                      </a:ext>
                    </a:extLst>
                  </p:cNvPr>
                  <p:cNvSpPr/>
                  <p:nvPr/>
                </p:nvSpPr>
                <p:spPr>
                  <a:xfrm>
                    <a:off x="9959492" y="962019"/>
                    <a:ext cx="68651" cy="91978"/>
                  </a:xfrm>
                  <a:custGeom>
                    <a:avLst/>
                    <a:gdLst>
                      <a:gd name="connsiteX0" fmla="*/ 29922 w 68651"/>
                      <a:gd name="connsiteY0" fmla="*/ 80171 h 91978"/>
                      <a:gd name="connsiteX1" fmla="*/ 18870 w 68651"/>
                      <a:gd name="connsiteY1" fmla="*/ 76936 h 91978"/>
                      <a:gd name="connsiteX2" fmla="*/ 14395 w 68651"/>
                      <a:gd name="connsiteY2" fmla="*/ 66135 h 91978"/>
                      <a:gd name="connsiteX3" fmla="*/ 23075 w 68651"/>
                      <a:gd name="connsiteY3" fmla="*/ 52117 h 91978"/>
                      <a:gd name="connsiteX4" fmla="*/ 53986 w 68651"/>
                      <a:gd name="connsiteY4" fmla="*/ 44048 h 91978"/>
                      <a:gd name="connsiteX5" fmla="*/ 53986 w 68651"/>
                      <a:gd name="connsiteY5" fmla="*/ 68508 h 91978"/>
                      <a:gd name="connsiteX6" fmla="*/ 41945 w 68651"/>
                      <a:gd name="connsiteY6" fmla="*/ 77188 h 91978"/>
                      <a:gd name="connsiteX7" fmla="*/ 29922 w 68651"/>
                      <a:gd name="connsiteY7" fmla="*/ 80171 h 91978"/>
                      <a:gd name="connsiteX8" fmla="*/ 25699 w 68651"/>
                      <a:gd name="connsiteY8" fmla="*/ 91978 h 91978"/>
                      <a:gd name="connsiteX9" fmla="*/ 41083 w 68651"/>
                      <a:gd name="connsiteY9" fmla="*/ 88258 h 91978"/>
                      <a:gd name="connsiteX10" fmla="*/ 54741 w 68651"/>
                      <a:gd name="connsiteY10" fmla="*/ 79452 h 91978"/>
                      <a:gd name="connsiteX11" fmla="*/ 55244 w 68651"/>
                      <a:gd name="connsiteY11" fmla="*/ 79452 h 91978"/>
                      <a:gd name="connsiteX12" fmla="*/ 56484 w 68651"/>
                      <a:gd name="connsiteY12" fmla="*/ 89876 h 91978"/>
                      <a:gd name="connsiteX13" fmla="*/ 68651 w 68651"/>
                      <a:gd name="connsiteY13" fmla="*/ 89876 h 91978"/>
                      <a:gd name="connsiteX14" fmla="*/ 68651 w 68651"/>
                      <a:gd name="connsiteY14" fmla="*/ 35997 h 91978"/>
                      <a:gd name="connsiteX15" fmla="*/ 61445 w 68651"/>
                      <a:gd name="connsiteY15" fmla="*/ 9938 h 91978"/>
                      <a:gd name="connsiteX16" fmla="*/ 38351 w 68651"/>
                      <a:gd name="connsiteY16" fmla="*/ 0 h 91978"/>
                      <a:gd name="connsiteX17" fmla="*/ 18744 w 68651"/>
                      <a:gd name="connsiteY17" fmla="*/ 3720 h 91978"/>
                      <a:gd name="connsiteX18" fmla="*/ 3720 w 68651"/>
                      <a:gd name="connsiteY18" fmla="*/ 11412 h 91978"/>
                      <a:gd name="connsiteX19" fmla="*/ 9561 w 68651"/>
                      <a:gd name="connsiteY19" fmla="*/ 21584 h 91978"/>
                      <a:gd name="connsiteX20" fmla="*/ 21476 w 68651"/>
                      <a:gd name="connsiteY20" fmla="*/ 15132 h 91978"/>
                      <a:gd name="connsiteX21" fmla="*/ 35871 w 68651"/>
                      <a:gd name="connsiteY21" fmla="*/ 12275 h 91978"/>
                      <a:gd name="connsiteX22" fmla="*/ 50266 w 68651"/>
                      <a:gd name="connsiteY22" fmla="*/ 19104 h 91978"/>
                      <a:gd name="connsiteX23" fmla="*/ 53986 w 68651"/>
                      <a:gd name="connsiteY23" fmla="*/ 34380 h 91978"/>
                      <a:gd name="connsiteX24" fmla="*/ 13029 w 68651"/>
                      <a:gd name="connsiteY24" fmla="*/ 45180 h 91978"/>
                      <a:gd name="connsiteX25" fmla="*/ 0 w 68651"/>
                      <a:gd name="connsiteY25" fmla="*/ 67160 h 91978"/>
                      <a:gd name="connsiteX26" fmla="*/ 7332 w 68651"/>
                      <a:gd name="connsiteY26" fmla="*/ 85527 h 91978"/>
                      <a:gd name="connsiteX27" fmla="*/ 25699 w 68651"/>
                      <a:gd name="connsiteY27" fmla="*/ 91978 h 91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68651" h="91978">
                        <a:moveTo>
                          <a:pt x="29922" y="80171"/>
                        </a:moveTo>
                        <a:cubicBezTo>
                          <a:pt x="25448" y="80171"/>
                          <a:pt x="21728" y="79183"/>
                          <a:pt x="18870" y="76936"/>
                        </a:cubicBezTo>
                        <a:cubicBezTo>
                          <a:pt x="16012" y="74708"/>
                          <a:pt x="14521" y="71095"/>
                          <a:pt x="14395" y="66135"/>
                        </a:cubicBezTo>
                        <a:cubicBezTo>
                          <a:pt x="14144" y="60420"/>
                          <a:pt x="17127" y="55838"/>
                          <a:pt x="23075" y="52117"/>
                        </a:cubicBezTo>
                        <a:cubicBezTo>
                          <a:pt x="29042" y="48523"/>
                          <a:pt x="39339" y="45792"/>
                          <a:pt x="53986" y="44048"/>
                        </a:cubicBezTo>
                        <a:lnTo>
                          <a:pt x="53986" y="68508"/>
                        </a:lnTo>
                        <a:cubicBezTo>
                          <a:pt x="49763" y="72353"/>
                          <a:pt x="45666" y="75211"/>
                          <a:pt x="41945" y="77188"/>
                        </a:cubicBezTo>
                        <a:cubicBezTo>
                          <a:pt x="38118" y="79183"/>
                          <a:pt x="34146" y="80171"/>
                          <a:pt x="29922" y="80171"/>
                        </a:cubicBezTo>
                        <a:close/>
                        <a:moveTo>
                          <a:pt x="25699" y="91978"/>
                        </a:moveTo>
                        <a:cubicBezTo>
                          <a:pt x="31163" y="91853"/>
                          <a:pt x="36248" y="90613"/>
                          <a:pt x="41083" y="88258"/>
                        </a:cubicBezTo>
                        <a:cubicBezTo>
                          <a:pt x="46043" y="85904"/>
                          <a:pt x="50518" y="82921"/>
                          <a:pt x="54741" y="79452"/>
                        </a:cubicBezTo>
                        <a:lnTo>
                          <a:pt x="55244" y="79452"/>
                        </a:lnTo>
                        <a:lnTo>
                          <a:pt x="56484" y="89876"/>
                        </a:lnTo>
                        <a:lnTo>
                          <a:pt x="68651" y="89876"/>
                        </a:lnTo>
                        <a:lnTo>
                          <a:pt x="68651" y="35997"/>
                        </a:lnTo>
                        <a:cubicBezTo>
                          <a:pt x="68651" y="24945"/>
                          <a:pt x="66297" y="16264"/>
                          <a:pt x="61445" y="9938"/>
                        </a:cubicBezTo>
                        <a:cubicBezTo>
                          <a:pt x="56610" y="3486"/>
                          <a:pt x="48900" y="126"/>
                          <a:pt x="38351" y="0"/>
                        </a:cubicBezTo>
                        <a:cubicBezTo>
                          <a:pt x="31145" y="126"/>
                          <a:pt x="24693" y="1366"/>
                          <a:pt x="18744" y="3720"/>
                        </a:cubicBezTo>
                        <a:cubicBezTo>
                          <a:pt x="12903" y="6200"/>
                          <a:pt x="7818" y="8680"/>
                          <a:pt x="3720" y="11412"/>
                        </a:cubicBezTo>
                        <a:lnTo>
                          <a:pt x="9561" y="21584"/>
                        </a:lnTo>
                        <a:cubicBezTo>
                          <a:pt x="13029" y="19104"/>
                          <a:pt x="17001" y="16983"/>
                          <a:pt x="21476" y="15132"/>
                        </a:cubicBezTo>
                        <a:cubicBezTo>
                          <a:pt x="25951" y="13263"/>
                          <a:pt x="30785" y="12275"/>
                          <a:pt x="35871" y="12275"/>
                        </a:cubicBezTo>
                        <a:cubicBezTo>
                          <a:pt x="42952" y="12400"/>
                          <a:pt x="47660" y="14755"/>
                          <a:pt x="50266" y="19104"/>
                        </a:cubicBezTo>
                        <a:cubicBezTo>
                          <a:pt x="52872" y="23327"/>
                          <a:pt x="54112" y="28413"/>
                          <a:pt x="53986" y="34380"/>
                        </a:cubicBezTo>
                        <a:cubicBezTo>
                          <a:pt x="35368" y="36374"/>
                          <a:pt x="21710" y="39969"/>
                          <a:pt x="13029" y="45180"/>
                        </a:cubicBezTo>
                        <a:cubicBezTo>
                          <a:pt x="4349" y="50392"/>
                          <a:pt x="0" y="57725"/>
                          <a:pt x="0" y="67160"/>
                        </a:cubicBezTo>
                        <a:cubicBezTo>
                          <a:pt x="251" y="75103"/>
                          <a:pt x="2606" y="81177"/>
                          <a:pt x="7332" y="85527"/>
                        </a:cubicBezTo>
                        <a:cubicBezTo>
                          <a:pt x="12059" y="89732"/>
                          <a:pt x="18259" y="91853"/>
                          <a:pt x="25699" y="91978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B733C2E4-2247-9B29-4958-1E18813D0A1A}"/>
                      </a:ext>
                    </a:extLst>
                  </p:cNvPr>
                  <p:cNvSpPr/>
                  <p:nvPr/>
                </p:nvSpPr>
                <p:spPr>
                  <a:xfrm>
                    <a:off x="10057249" y="962055"/>
                    <a:ext cx="70017" cy="89857"/>
                  </a:xfrm>
                  <a:custGeom>
                    <a:avLst/>
                    <a:gdLst>
                      <a:gd name="connsiteX0" fmla="*/ 0 w 70017"/>
                      <a:gd name="connsiteY0" fmla="*/ 89822 h 89857"/>
                      <a:gd name="connsiteX1" fmla="*/ 14647 w 70017"/>
                      <a:gd name="connsiteY1" fmla="*/ 89822 h 89857"/>
                      <a:gd name="connsiteX2" fmla="*/ 14647 w 70017"/>
                      <a:gd name="connsiteY2" fmla="*/ 26274 h 89857"/>
                      <a:gd name="connsiteX3" fmla="*/ 26562 w 70017"/>
                      <a:gd name="connsiteY3" fmla="*/ 16228 h 89857"/>
                      <a:gd name="connsiteX4" fmla="*/ 38729 w 70017"/>
                      <a:gd name="connsiteY4" fmla="*/ 12886 h 89857"/>
                      <a:gd name="connsiteX5" fmla="*/ 51399 w 70017"/>
                      <a:gd name="connsiteY5" fmla="*/ 18349 h 89857"/>
                      <a:gd name="connsiteX6" fmla="*/ 55370 w 70017"/>
                      <a:gd name="connsiteY6" fmla="*/ 36231 h 89857"/>
                      <a:gd name="connsiteX7" fmla="*/ 55370 w 70017"/>
                      <a:gd name="connsiteY7" fmla="*/ 89858 h 89857"/>
                      <a:gd name="connsiteX8" fmla="*/ 70017 w 70017"/>
                      <a:gd name="connsiteY8" fmla="*/ 89858 h 89857"/>
                      <a:gd name="connsiteX9" fmla="*/ 70017 w 70017"/>
                      <a:gd name="connsiteY9" fmla="*/ 34380 h 89857"/>
                      <a:gd name="connsiteX10" fmla="*/ 63439 w 70017"/>
                      <a:gd name="connsiteY10" fmla="*/ 8806 h 89857"/>
                      <a:gd name="connsiteX11" fmla="*/ 43203 w 70017"/>
                      <a:gd name="connsiteY11" fmla="*/ 0 h 89857"/>
                      <a:gd name="connsiteX12" fmla="*/ 27191 w 70017"/>
                      <a:gd name="connsiteY12" fmla="*/ 4349 h 89857"/>
                      <a:gd name="connsiteX13" fmla="*/ 13784 w 70017"/>
                      <a:gd name="connsiteY13" fmla="*/ 14773 h 89857"/>
                      <a:gd name="connsiteX14" fmla="*/ 13281 w 70017"/>
                      <a:gd name="connsiteY14" fmla="*/ 14773 h 89857"/>
                      <a:gd name="connsiteX15" fmla="*/ 12041 w 70017"/>
                      <a:gd name="connsiteY15" fmla="*/ 2229 h 89857"/>
                      <a:gd name="connsiteX16" fmla="*/ 0 w 70017"/>
                      <a:gd name="connsiteY16" fmla="*/ 2229 h 89857"/>
                      <a:gd name="connsiteX17" fmla="*/ 0 w 70017"/>
                      <a:gd name="connsiteY17" fmla="*/ 89822 h 89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0017" h="89857">
                        <a:moveTo>
                          <a:pt x="0" y="89822"/>
                        </a:moveTo>
                        <a:lnTo>
                          <a:pt x="14647" y="89822"/>
                        </a:lnTo>
                        <a:lnTo>
                          <a:pt x="14647" y="26274"/>
                        </a:lnTo>
                        <a:cubicBezTo>
                          <a:pt x="18996" y="21799"/>
                          <a:pt x="22967" y="18457"/>
                          <a:pt x="26562" y="16228"/>
                        </a:cubicBezTo>
                        <a:cubicBezTo>
                          <a:pt x="30282" y="14000"/>
                          <a:pt x="34254" y="12886"/>
                          <a:pt x="38729" y="12886"/>
                        </a:cubicBezTo>
                        <a:cubicBezTo>
                          <a:pt x="44444" y="12760"/>
                          <a:pt x="48667" y="14629"/>
                          <a:pt x="51399" y="18349"/>
                        </a:cubicBezTo>
                        <a:cubicBezTo>
                          <a:pt x="54004" y="22069"/>
                          <a:pt x="55370" y="28036"/>
                          <a:pt x="55370" y="36231"/>
                        </a:cubicBezTo>
                        <a:lnTo>
                          <a:pt x="55370" y="89858"/>
                        </a:lnTo>
                        <a:lnTo>
                          <a:pt x="70017" y="89858"/>
                        </a:lnTo>
                        <a:lnTo>
                          <a:pt x="70017" y="34380"/>
                        </a:lnTo>
                        <a:cubicBezTo>
                          <a:pt x="70017" y="23076"/>
                          <a:pt x="67914" y="14521"/>
                          <a:pt x="63439" y="8806"/>
                        </a:cubicBezTo>
                        <a:cubicBezTo>
                          <a:pt x="59090" y="2965"/>
                          <a:pt x="52387" y="0"/>
                          <a:pt x="43203" y="0"/>
                        </a:cubicBezTo>
                        <a:cubicBezTo>
                          <a:pt x="37237" y="126"/>
                          <a:pt x="31899" y="1492"/>
                          <a:pt x="27191" y="4349"/>
                        </a:cubicBezTo>
                        <a:cubicBezTo>
                          <a:pt x="22482" y="7081"/>
                          <a:pt x="18007" y="10549"/>
                          <a:pt x="13784" y="14773"/>
                        </a:cubicBezTo>
                        <a:lnTo>
                          <a:pt x="13281" y="14773"/>
                        </a:lnTo>
                        <a:lnTo>
                          <a:pt x="12041" y="2229"/>
                        </a:lnTo>
                        <a:lnTo>
                          <a:pt x="0" y="2229"/>
                        </a:lnTo>
                        <a:lnTo>
                          <a:pt x="0" y="89822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</p:grp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2DAE545B-4077-B221-DDE0-1DA0B3B0DC50}"/>
                    </a:ext>
                  </a:extLst>
                </p:cNvPr>
                <p:cNvGrpSpPr/>
                <p:nvPr userDrawn="1"/>
              </p:nvGrpSpPr>
              <p:grpSpPr>
                <a:xfrm>
                  <a:off x="3550756" y="3868116"/>
                  <a:ext cx="359700" cy="92032"/>
                  <a:chOff x="10146307" y="961965"/>
                  <a:chExt cx="359700" cy="92032"/>
                </a:xfrm>
              </p:grpSpPr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69AAF41B-525A-9668-9ED2-3F7AD114ADD7}"/>
                      </a:ext>
                    </a:extLst>
                  </p:cNvPr>
                  <p:cNvSpPr/>
                  <p:nvPr/>
                </p:nvSpPr>
                <p:spPr>
                  <a:xfrm>
                    <a:off x="10146307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9" y="22482"/>
                          <a:pt x="16139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39" y="1132"/>
                          <a:pt x="13641" y="0"/>
                          <a:pt x="10675" y="0"/>
                        </a:cubicBezTo>
                        <a:cubicBezTo>
                          <a:pt x="7710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C66ADDBC-3116-9537-FE91-F39E80197025}"/>
                      </a:ext>
                    </a:extLst>
                  </p:cNvPr>
                  <p:cNvSpPr/>
                  <p:nvPr/>
                </p:nvSpPr>
                <p:spPr>
                  <a:xfrm>
                    <a:off x="10192350" y="961965"/>
                    <a:ext cx="69388" cy="92032"/>
                  </a:xfrm>
                  <a:custGeom>
                    <a:avLst/>
                    <a:gdLst>
                      <a:gd name="connsiteX0" fmla="*/ 41209 w 69388"/>
                      <a:gd name="connsiteY0" fmla="*/ 92032 h 92032"/>
                      <a:gd name="connsiteX1" fmla="*/ 56359 w 69388"/>
                      <a:gd name="connsiteY1" fmla="*/ 89049 h 92032"/>
                      <a:gd name="connsiteX2" fmla="*/ 69388 w 69388"/>
                      <a:gd name="connsiteY2" fmla="*/ 80854 h 92032"/>
                      <a:gd name="connsiteX3" fmla="*/ 63188 w 69388"/>
                      <a:gd name="connsiteY3" fmla="*/ 71042 h 92032"/>
                      <a:gd name="connsiteX4" fmla="*/ 53753 w 69388"/>
                      <a:gd name="connsiteY4" fmla="*/ 77242 h 92032"/>
                      <a:gd name="connsiteX5" fmla="*/ 42449 w 69388"/>
                      <a:gd name="connsiteY5" fmla="*/ 79722 h 92032"/>
                      <a:gd name="connsiteX6" fmla="*/ 22842 w 69388"/>
                      <a:gd name="connsiteY6" fmla="*/ 70538 h 92032"/>
                      <a:gd name="connsiteX7" fmla="*/ 15402 w 69388"/>
                      <a:gd name="connsiteY7" fmla="*/ 46205 h 92032"/>
                      <a:gd name="connsiteX8" fmla="*/ 23094 w 69388"/>
                      <a:gd name="connsiteY8" fmla="*/ 21620 h 92032"/>
                      <a:gd name="connsiteX9" fmla="*/ 42826 w 69388"/>
                      <a:gd name="connsiteY9" fmla="*/ 12311 h 92032"/>
                      <a:gd name="connsiteX10" fmla="*/ 52261 w 69388"/>
                      <a:gd name="connsiteY10" fmla="*/ 14413 h 92032"/>
                      <a:gd name="connsiteX11" fmla="*/ 60331 w 69388"/>
                      <a:gd name="connsiteY11" fmla="*/ 20128 h 92032"/>
                      <a:gd name="connsiteX12" fmla="*/ 68022 w 69388"/>
                      <a:gd name="connsiteY12" fmla="*/ 10316 h 92032"/>
                      <a:gd name="connsiteX13" fmla="*/ 57096 w 69388"/>
                      <a:gd name="connsiteY13" fmla="*/ 3109 h 92032"/>
                      <a:gd name="connsiteX14" fmla="*/ 42323 w 69388"/>
                      <a:gd name="connsiteY14" fmla="*/ 0 h 92032"/>
                      <a:gd name="connsiteX15" fmla="*/ 21350 w 69388"/>
                      <a:gd name="connsiteY15" fmla="*/ 5463 h 92032"/>
                      <a:gd name="connsiteX16" fmla="*/ 5967 w 69388"/>
                      <a:gd name="connsiteY16" fmla="*/ 21224 h 92032"/>
                      <a:gd name="connsiteX17" fmla="*/ 0 w 69388"/>
                      <a:gd name="connsiteY17" fmla="*/ 46169 h 92032"/>
                      <a:gd name="connsiteX18" fmla="*/ 11915 w 69388"/>
                      <a:gd name="connsiteY18" fmla="*/ 79937 h 92032"/>
                      <a:gd name="connsiteX19" fmla="*/ 41209 w 69388"/>
                      <a:gd name="connsiteY19" fmla="*/ 92032 h 92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69388" h="92032">
                        <a:moveTo>
                          <a:pt x="41209" y="92032"/>
                        </a:moveTo>
                        <a:cubicBezTo>
                          <a:pt x="46421" y="92032"/>
                          <a:pt x="51506" y="91044"/>
                          <a:pt x="56359" y="89049"/>
                        </a:cubicBezTo>
                        <a:cubicBezTo>
                          <a:pt x="61193" y="87180"/>
                          <a:pt x="65542" y="84448"/>
                          <a:pt x="69388" y="80854"/>
                        </a:cubicBezTo>
                        <a:lnTo>
                          <a:pt x="63188" y="71042"/>
                        </a:lnTo>
                        <a:cubicBezTo>
                          <a:pt x="60331" y="73647"/>
                          <a:pt x="57222" y="75642"/>
                          <a:pt x="53753" y="77242"/>
                        </a:cubicBezTo>
                        <a:cubicBezTo>
                          <a:pt x="50285" y="78859"/>
                          <a:pt x="46546" y="79722"/>
                          <a:pt x="42449" y="79722"/>
                        </a:cubicBezTo>
                        <a:cubicBezTo>
                          <a:pt x="34254" y="79596"/>
                          <a:pt x="27676" y="76487"/>
                          <a:pt x="22842" y="70538"/>
                        </a:cubicBezTo>
                        <a:cubicBezTo>
                          <a:pt x="18008" y="64464"/>
                          <a:pt x="15527" y="56395"/>
                          <a:pt x="15402" y="46205"/>
                        </a:cubicBezTo>
                        <a:cubicBezTo>
                          <a:pt x="15527" y="35907"/>
                          <a:pt x="18133" y="27712"/>
                          <a:pt x="23094" y="21620"/>
                        </a:cubicBezTo>
                        <a:cubicBezTo>
                          <a:pt x="28179" y="15545"/>
                          <a:pt x="34757" y="12436"/>
                          <a:pt x="42826" y="12311"/>
                        </a:cubicBezTo>
                        <a:cubicBezTo>
                          <a:pt x="46295" y="12311"/>
                          <a:pt x="49530" y="13047"/>
                          <a:pt x="52261" y="14413"/>
                        </a:cubicBezTo>
                        <a:cubicBezTo>
                          <a:pt x="55119" y="15905"/>
                          <a:pt x="57850" y="17756"/>
                          <a:pt x="60331" y="20128"/>
                        </a:cubicBezTo>
                        <a:lnTo>
                          <a:pt x="68022" y="10316"/>
                        </a:lnTo>
                        <a:cubicBezTo>
                          <a:pt x="64787" y="7458"/>
                          <a:pt x="61193" y="5104"/>
                          <a:pt x="57096" y="3109"/>
                        </a:cubicBezTo>
                        <a:cubicBezTo>
                          <a:pt x="52872" y="1114"/>
                          <a:pt x="48038" y="126"/>
                          <a:pt x="42323" y="0"/>
                        </a:cubicBezTo>
                        <a:cubicBezTo>
                          <a:pt x="34757" y="0"/>
                          <a:pt x="27802" y="1869"/>
                          <a:pt x="21350" y="5463"/>
                        </a:cubicBezTo>
                        <a:cubicBezTo>
                          <a:pt x="15024" y="9058"/>
                          <a:pt x="9938" y="14269"/>
                          <a:pt x="5967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252" y="60690"/>
                          <a:pt x="4223" y="71994"/>
                          <a:pt x="11915" y="79937"/>
                        </a:cubicBezTo>
                        <a:cubicBezTo>
                          <a:pt x="19499" y="87935"/>
                          <a:pt x="29294" y="91906"/>
                          <a:pt x="41209" y="92032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2A7E8BF9-4753-4AA1-FBCF-7A416F9639A1}"/>
                      </a:ext>
                    </a:extLst>
                  </p:cNvPr>
                  <p:cNvSpPr/>
                  <p:nvPr/>
                </p:nvSpPr>
                <p:spPr>
                  <a:xfrm>
                    <a:off x="10279225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91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73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33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391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7EF69D26-1C65-9FD8-C820-E10E6B38B68A}"/>
                      </a:ext>
                    </a:extLst>
                  </p:cNvPr>
                  <p:cNvSpPr/>
                  <p:nvPr/>
                </p:nvSpPr>
                <p:spPr>
                  <a:xfrm>
                    <a:off x="10385203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8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8" y="4727"/>
                        </a:cubicBezTo>
                        <a:cubicBezTo>
                          <a:pt x="74384" y="7710"/>
                          <a:pt x="69783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EB6797C-6092-E55C-2E6D-CA0C8E7B76EF}"/>
                    </a:ext>
                  </a:extLst>
                </p:cNvPr>
                <p:cNvSpPr/>
                <p:nvPr userDrawn="1"/>
              </p:nvSpPr>
              <p:spPr>
                <a:xfrm>
                  <a:off x="1086173" y="3300162"/>
                  <a:ext cx="781977" cy="781959"/>
                </a:xfrm>
                <a:custGeom>
                  <a:avLst/>
                  <a:gdLst>
                    <a:gd name="connsiteX0" fmla="*/ 0 w 781977"/>
                    <a:gd name="connsiteY0" fmla="*/ 390989 h 781959"/>
                    <a:gd name="connsiteX1" fmla="*/ 34757 w 781977"/>
                    <a:gd name="connsiteY1" fmla="*/ 552355 h 781959"/>
                    <a:gd name="connsiteX2" fmla="*/ 114820 w 781977"/>
                    <a:gd name="connsiteY2" fmla="*/ 552355 h 781959"/>
                    <a:gd name="connsiteX3" fmla="*/ 266877 w 781977"/>
                    <a:gd name="connsiteY3" fmla="*/ 552355 h 781959"/>
                    <a:gd name="connsiteX4" fmla="*/ 341351 w 781977"/>
                    <a:gd name="connsiteY4" fmla="*/ 465463 h 781959"/>
                    <a:gd name="connsiteX5" fmla="*/ 179985 w 781977"/>
                    <a:gd name="connsiteY5" fmla="*/ 378570 h 781959"/>
                    <a:gd name="connsiteX6" fmla="*/ 179985 w 781977"/>
                    <a:gd name="connsiteY6" fmla="*/ 204786 h 781959"/>
                    <a:gd name="connsiteX7" fmla="*/ 440644 w 781977"/>
                    <a:gd name="connsiteY7" fmla="*/ 204786 h 781959"/>
                    <a:gd name="connsiteX8" fmla="*/ 440644 w 781977"/>
                    <a:gd name="connsiteY8" fmla="*/ 242023 h 781959"/>
                    <a:gd name="connsiteX9" fmla="*/ 217222 w 781977"/>
                    <a:gd name="connsiteY9" fmla="*/ 242023 h 781959"/>
                    <a:gd name="connsiteX10" fmla="*/ 217222 w 781977"/>
                    <a:gd name="connsiteY10" fmla="*/ 341316 h 781959"/>
                    <a:gd name="connsiteX11" fmla="*/ 378588 w 781977"/>
                    <a:gd name="connsiteY11" fmla="*/ 465445 h 781959"/>
                    <a:gd name="connsiteX12" fmla="*/ 126484 w 781977"/>
                    <a:gd name="connsiteY12" fmla="*/ 597140 h 781959"/>
                    <a:gd name="connsiteX13" fmla="*/ 58461 w 781977"/>
                    <a:gd name="connsiteY13" fmla="*/ 596763 h 781959"/>
                    <a:gd name="connsiteX14" fmla="*/ 390989 w 781977"/>
                    <a:gd name="connsiteY14" fmla="*/ 781960 h 781959"/>
                    <a:gd name="connsiteX15" fmla="*/ 722150 w 781977"/>
                    <a:gd name="connsiteY15" fmla="*/ 598758 h 781959"/>
                    <a:gd name="connsiteX16" fmla="*/ 692731 w 781977"/>
                    <a:gd name="connsiteY16" fmla="*/ 599387 h 781959"/>
                    <a:gd name="connsiteX17" fmla="*/ 539937 w 781977"/>
                    <a:gd name="connsiteY17" fmla="*/ 539937 h 781959"/>
                    <a:gd name="connsiteX18" fmla="*/ 539937 w 781977"/>
                    <a:gd name="connsiteY18" fmla="*/ 229640 h 781959"/>
                    <a:gd name="connsiteX19" fmla="*/ 465463 w 781977"/>
                    <a:gd name="connsiteY19" fmla="*/ 242059 h 781959"/>
                    <a:gd name="connsiteX20" fmla="*/ 465463 w 781977"/>
                    <a:gd name="connsiteY20" fmla="*/ 204822 h 781959"/>
                    <a:gd name="connsiteX21" fmla="*/ 589592 w 781977"/>
                    <a:gd name="connsiteY21" fmla="*/ 167585 h 781959"/>
                    <a:gd name="connsiteX22" fmla="*/ 589592 w 781977"/>
                    <a:gd name="connsiteY22" fmla="*/ 530771 h 781959"/>
                    <a:gd name="connsiteX23" fmla="*/ 618634 w 781977"/>
                    <a:gd name="connsiteY23" fmla="*/ 552373 h 781959"/>
                    <a:gd name="connsiteX24" fmla="*/ 705149 w 781977"/>
                    <a:gd name="connsiteY24" fmla="*/ 552373 h 781959"/>
                    <a:gd name="connsiteX25" fmla="*/ 747220 w 781977"/>
                    <a:gd name="connsiteY25" fmla="*/ 552373 h 781959"/>
                    <a:gd name="connsiteX26" fmla="*/ 781977 w 781977"/>
                    <a:gd name="connsiteY26" fmla="*/ 391007 h 781959"/>
                    <a:gd name="connsiteX27" fmla="*/ 390989 w 781977"/>
                    <a:gd name="connsiteY27" fmla="*/ 0 h 781959"/>
                    <a:gd name="connsiteX28" fmla="*/ 0 w 781977"/>
                    <a:gd name="connsiteY28" fmla="*/ 390989 h 78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781977" h="781959">
                      <a:moveTo>
                        <a:pt x="0" y="390989"/>
                      </a:moveTo>
                      <a:cubicBezTo>
                        <a:pt x="0" y="448588"/>
                        <a:pt x="12418" y="503203"/>
                        <a:pt x="34757" y="552355"/>
                      </a:cubicBezTo>
                      <a:lnTo>
                        <a:pt x="114820" y="552355"/>
                      </a:lnTo>
                      <a:lnTo>
                        <a:pt x="266877" y="552355"/>
                      </a:lnTo>
                      <a:cubicBezTo>
                        <a:pt x="336769" y="530628"/>
                        <a:pt x="341351" y="490300"/>
                        <a:pt x="341351" y="465463"/>
                      </a:cubicBezTo>
                      <a:cubicBezTo>
                        <a:pt x="341351" y="378570"/>
                        <a:pt x="254459" y="366170"/>
                        <a:pt x="179985" y="378570"/>
                      </a:cubicBezTo>
                      <a:lnTo>
                        <a:pt x="179985" y="204786"/>
                      </a:lnTo>
                      <a:lnTo>
                        <a:pt x="440644" y="204786"/>
                      </a:lnTo>
                      <a:lnTo>
                        <a:pt x="440644" y="242023"/>
                      </a:lnTo>
                      <a:lnTo>
                        <a:pt x="217222" y="242023"/>
                      </a:lnTo>
                      <a:lnTo>
                        <a:pt x="217222" y="341316"/>
                      </a:lnTo>
                      <a:cubicBezTo>
                        <a:pt x="339860" y="342807"/>
                        <a:pt x="377097" y="383153"/>
                        <a:pt x="378588" y="465445"/>
                      </a:cubicBezTo>
                      <a:cubicBezTo>
                        <a:pt x="381320" y="608444"/>
                        <a:pt x="235589" y="599369"/>
                        <a:pt x="126484" y="597140"/>
                      </a:cubicBezTo>
                      <a:cubicBezTo>
                        <a:pt x="120032" y="597015"/>
                        <a:pt x="82795" y="596889"/>
                        <a:pt x="58461" y="596763"/>
                      </a:cubicBezTo>
                      <a:cubicBezTo>
                        <a:pt x="127472" y="707989"/>
                        <a:pt x="250613" y="781960"/>
                        <a:pt x="390989" y="781960"/>
                      </a:cubicBezTo>
                      <a:cubicBezTo>
                        <a:pt x="530502" y="781960"/>
                        <a:pt x="653014" y="708851"/>
                        <a:pt x="722150" y="598758"/>
                      </a:cubicBezTo>
                      <a:cubicBezTo>
                        <a:pt x="712463" y="599135"/>
                        <a:pt x="702669" y="599261"/>
                        <a:pt x="692731" y="599387"/>
                      </a:cubicBezTo>
                      <a:cubicBezTo>
                        <a:pt x="616765" y="599513"/>
                        <a:pt x="539937" y="588838"/>
                        <a:pt x="539937" y="539937"/>
                      </a:cubicBezTo>
                      <a:lnTo>
                        <a:pt x="539937" y="229640"/>
                      </a:lnTo>
                      <a:cubicBezTo>
                        <a:pt x="511632" y="234241"/>
                        <a:pt x="499968" y="237332"/>
                        <a:pt x="465463" y="242059"/>
                      </a:cubicBezTo>
                      <a:lnTo>
                        <a:pt x="465463" y="204822"/>
                      </a:lnTo>
                      <a:cubicBezTo>
                        <a:pt x="500345" y="192781"/>
                        <a:pt x="527518" y="183094"/>
                        <a:pt x="589592" y="167585"/>
                      </a:cubicBezTo>
                      <a:lnTo>
                        <a:pt x="589592" y="530771"/>
                      </a:lnTo>
                      <a:cubicBezTo>
                        <a:pt x="594552" y="542812"/>
                        <a:pt x="596547" y="550756"/>
                        <a:pt x="618634" y="552373"/>
                      </a:cubicBezTo>
                      <a:lnTo>
                        <a:pt x="705149" y="552373"/>
                      </a:lnTo>
                      <a:lnTo>
                        <a:pt x="747220" y="552373"/>
                      </a:lnTo>
                      <a:cubicBezTo>
                        <a:pt x="769559" y="503221"/>
                        <a:pt x="781977" y="448480"/>
                        <a:pt x="781977" y="391007"/>
                      </a:cubicBezTo>
                      <a:cubicBezTo>
                        <a:pt x="781995" y="175025"/>
                        <a:pt x="606971" y="0"/>
                        <a:pt x="390989" y="0"/>
                      </a:cubicBezTo>
                      <a:cubicBezTo>
                        <a:pt x="175007" y="0"/>
                        <a:pt x="0" y="175025"/>
                        <a:pt x="0" y="39098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矩形 7">
                <a:hlinkClick r:id="rId2"/>
                <a:extLst>
                  <a:ext uri="{FF2B5EF4-FFF2-40B4-BE49-F238E27FC236}">
                    <a16:creationId xmlns:a16="http://schemas.microsoft.com/office/drawing/2014/main" id="{AE4D4983-7C90-C868-BFA7-A2A27660131D}"/>
                  </a:ext>
                </a:extLst>
              </p:cNvPr>
              <p:cNvSpPr/>
              <p:nvPr userDrawn="1"/>
            </p:nvSpPr>
            <p:spPr>
              <a:xfrm>
                <a:off x="870547" y="7238685"/>
                <a:ext cx="3333750" cy="11430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499ED1-A519-D782-CDBB-3AD2F3273B65}"/>
                </a:ext>
              </a:extLst>
            </p:cNvPr>
            <p:cNvSpPr/>
            <p:nvPr userDrawn="1"/>
          </p:nvSpPr>
          <p:spPr>
            <a:xfrm>
              <a:off x="2" y="3832097"/>
              <a:ext cx="12195175" cy="3022731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37440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2023/9/13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6" r:id="rId2"/>
    <p:sldLayoutId id="2147483727" r:id="rId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5347945" y="2201088"/>
            <a:ext cx="2830474" cy="283047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D:\51PPT模板网\51pptmoban.com\图片001.jpg">
            <a:extLst>
              <a:ext uri="{FF2B5EF4-FFF2-40B4-BE49-F238E27FC236}">
                <a16:creationId xmlns:a16="http://schemas.microsoft.com/office/drawing/2014/main" id="{F5238F7C-97E8-5FB2-9D58-47D5A920B6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35" y="703955"/>
            <a:ext cx="6492253" cy="582474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2180903" y="1240061"/>
            <a:ext cx="37946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绿色环保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1026468" y="2522637"/>
            <a:ext cx="37946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工作汇报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4413151" y="57431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4789546" y="2971701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84238" y="1434194"/>
            <a:ext cx="1237441" cy="110284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A6FBF0F-13E8-5DC1-CD8E-5A0EC5BCB13D}"/>
              </a:ext>
            </a:extLst>
          </p:cNvPr>
          <p:cNvGrpSpPr/>
          <p:nvPr/>
        </p:nvGrpSpPr>
        <p:grpSpPr>
          <a:xfrm>
            <a:off x="1122253" y="5238100"/>
            <a:ext cx="4584134" cy="307778"/>
            <a:chOff x="4289813" y="5868700"/>
            <a:chExt cx="2474661" cy="3077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5BE4C4C-4E1B-F7EE-2EFC-20FB6EAEA59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7BA93FF-36A4-8E13-9244-3706CFC349DB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1DDDCBF3-D46C-5378-41EB-C44882FD0B1D}"/>
              </a:ext>
            </a:extLst>
          </p:cNvPr>
          <p:cNvSpPr txBox="1"/>
          <p:nvPr/>
        </p:nvSpPr>
        <p:spPr>
          <a:xfrm>
            <a:off x="1122253" y="408252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4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ED6055-E978-1E2B-EDBB-11A3E5D9B910}"/>
              </a:ext>
            </a:extLst>
          </p:cNvPr>
          <p:cNvGrpSpPr/>
          <p:nvPr/>
        </p:nvGrpSpPr>
        <p:grpSpPr>
          <a:xfrm>
            <a:off x="4675966" y="1806229"/>
            <a:ext cx="2118428" cy="1777442"/>
            <a:chOff x="3131840" y="1131590"/>
            <a:chExt cx="1716475" cy="1440160"/>
          </a:xfrm>
        </p:grpSpPr>
        <p:sp>
          <p:nvSpPr>
            <p:cNvPr id="3" name="椭圆 14">
              <a:extLst>
                <a:ext uri="{FF2B5EF4-FFF2-40B4-BE49-F238E27FC236}">
                  <a16:creationId xmlns:a16="http://schemas.microsoft.com/office/drawing/2014/main" id="{57BAD5CE-FB92-0C7A-4875-8E48FD025537}"/>
                </a:ext>
              </a:extLst>
            </p:cNvPr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33D6F999-196A-0369-0403-B707FE9795CB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3639532" y="1560189"/>
              <a:ext cx="701089" cy="582961"/>
            </a:xfrm>
            <a:custGeom>
              <a:avLst/>
              <a:gdLst/>
              <a:ahLst/>
              <a:cxnLst>
                <a:cxn ang="0">
                  <a:pos x="621678" y="0"/>
                </a:cxn>
                <a:cxn ang="0">
                  <a:pos x="701089" y="77123"/>
                </a:cxn>
                <a:cxn ang="0">
                  <a:pos x="678400" y="292615"/>
                </a:cxn>
                <a:cxn ang="0">
                  <a:pos x="560417" y="315298"/>
                </a:cxn>
                <a:cxn ang="0">
                  <a:pos x="442435" y="458203"/>
                </a:cxn>
                <a:cxn ang="0">
                  <a:pos x="442435" y="315298"/>
                </a:cxn>
                <a:cxn ang="0">
                  <a:pos x="381175" y="279005"/>
                </a:cxn>
                <a:cxn ang="0">
                  <a:pos x="478737" y="279005"/>
                </a:cxn>
                <a:cxn ang="0">
                  <a:pos x="478737" y="356128"/>
                </a:cxn>
                <a:cxn ang="0">
                  <a:pos x="542266" y="279005"/>
                </a:cxn>
                <a:cxn ang="0">
                  <a:pos x="621678" y="279005"/>
                </a:cxn>
                <a:cxn ang="0">
                  <a:pos x="664787" y="235906"/>
                </a:cxn>
                <a:cxn ang="0">
                  <a:pos x="651173" y="47635"/>
                </a:cxn>
                <a:cxn ang="0">
                  <a:pos x="231427" y="36293"/>
                </a:cxn>
                <a:cxn ang="0">
                  <a:pos x="188318" y="77123"/>
                </a:cxn>
                <a:cxn ang="0">
                  <a:pos x="172436" y="267663"/>
                </a:cxn>
                <a:cxn ang="0">
                  <a:pos x="152016" y="235906"/>
                </a:cxn>
                <a:cxn ang="0">
                  <a:pos x="174705" y="22683"/>
                </a:cxn>
                <a:cxn ang="0">
                  <a:pos x="99831" y="260858"/>
                </a:cxn>
                <a:cxn ang="0">
                  <a:pos x="99831" y="387885"/>
                </a:cxn>
                <a:cxn ang="0">
                  <a:pos x="99831" y="260858"/>
                </a:cxn>
                <a:cxn ang="0">
                  <a:pos x="199663" y="279005"/>
                </a:cxn>
                <a:cxn ang="0">
                  <a:pos x="353948" y="279005"/>
                </a:cxn>
                <a:cxn ang="0">
                  <a:pos x="208738" y="567083"/>
                </a:cxn>
                <a:cxn ang="0">
                  <a:pos x="217814" y="455934"/>
                </a:cxn>
                <a:cxn ang="0">
                  <a:pos x="217814" y="582961"/>
                </a:cxn>
                <a:cxn ang="0">
                  <a:pos x="338066" y="567083"/>
                </a:cxn>
                <a:cxn ang="0">
                  <a:pos x="347141" y="455934"/>
                </a:cxn>
                <a:cxn ang="0">
                  <a:pos x="397057" y="567083"/>
                </a:cxn>
                <a:cxn ang="0">
                  <a:pos x="347141" y="365201"/>
                </a:cxn>
                <a:cxn ang="0">
                  <a:pos x="158823" y="415105"/>
                </a:cxn>
                <a:cxn ang="0">
                  <a:pos x="208738" y="567083"/>
                </a:cxn>
                <a:cxn ang="0">
                  <a:pos x="43109" y="469544"/>
                </a:cxn>
                <a:cxn ang="0">
                  <a:pos x="49916" y="562546"/>
                </a:cxn>
                <a:cxn ang="0">
                  <a:pos x="131596" y="571619"/>
                </a:cxn>
                <a:cxn ang="0">
                  <a:pos x="133865" y="396958"/>
                </a:cxn>
                <a:cxn ang="0">
                  <a:pos x="0" y="437788"/>
                </a:cxn>
                <a:cxn ang="0">
                  <a:pos x="43109" y="562546"/>
                </a:cxn>
              </a:cxnLst>
              <a:rect l="0" t="0" r="0" b="0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C40FDF-D2EE-3F43-593F-598229971B18}"/>
              </a:ext>
            </a:extLst>
          </p:cNvPr>
          <p:cNvGrpSpPr/>
          <p:nvPr/>
        </p:nvGrpSpPr>
        <p:grpSpPr>
          <a:xfrm>
            <a:off x="6433810" y="1798390"/>
            <a:ext cx="1777442" cy="2118428"/>
            <a:chOff x="4555375" y="1126049"/>
            <a:chExt cx="1440160" cy="1716475"/>
          </a:xfrm>
        </p:grpSpPr>
        <p:sp>
          <p:nvSpPr>
            <p:cNvPr id="8" name="椭圆 14">
              <a:extLst>
                <a:ext uri="{FF2B5EF4-FFF2-40B4-BE49-F238E27FC236}">
                  <a16:creationId xmlns:a16="http://schemas.microsoft.com/office/drawing/2014/main" id="{FA67D3AE-3849-2204-2997-C86AAE301B0C}"/>
                </a:ext>
              </a:extLst>
            </p:cNvPr>
            <p:cNvSpPr/>
            <p:nvPr/>
          </p:nvSpPr>
          <p:spPr>
            <a:xfrm rot="5400000">
              <a:off x="4417218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9" name="Freeform 42" descr="D:\51PPT模板网\51pptmoban.com\图片001.jpg">
              <a:extLst>
                <a:ext uri="{FF2B5EF4-FFF2-40B4-BE49-F238E27FC236}">
                  <a16:creationId xmlns:a16="http://schemas.microsoft.com/office/drawing/2014/main" id="{1D9A44F3-3E97-CD41-33B3-02DADB105BEE}"/>
                </a:ext>
              </a:extLst>
            </p:cNvPr>
            <p:cNvSpPr>
              <a:spLocks noChangeAspect="1" noEditPoints="1"/>
            </p:cNvSpPr>
            <p:nvPr/>
          </p:nvSpPr>
          <p:spPr>
            <a:xfrm>
              <a:off x="5047507" y="1560189"/>
              <a:ext cx="455894" cy="583200"/>
            </a:xfrm>
            <a:custGeom>
              <a:avLst/>
              <a:gdLst/>
              <a:ahLst/>
              <a:cxnLst>
                <a:cxn ang="0">
                  <a:pos x="99727" y="188981"/>
                </a:cxn>
                <a:cxn ang="0">
                  <a:pos x="109903" y="571008"/>
                </a:cxn>
                <a:cxn ang="0">
                  <a:pos x="42740" y="566944"/>
                </a:cxn>
                <a:cxn ang="0">
                  <a:pos x="0" y="516142"/>
                </a:cxn>
                <a:cxn ang="0">
                  <a:pos x="24423" y="142244"/>
                </a:cxn>
                <a:cxn ang="0">
                  <a:pos x="348026" y="440956"/>
                </a:cxn>
                <a:cxn ang="0">
                  <a:pos x="386696" y="337321"/>
                </a:cxn>
                <a:cxn ang="0">
                  <a:pos x="376520" y="371866"/>
                </a:cxn>
                <a:cxn ang="0">
                  <a:pos x="368379" y="382026"/>
                </a:cxn>
                <a:cxn ang="0">
                  <a:pos x="327674" y="382026"/>
                </a:cxn>
                <a:cxn ang="0">
                  <a:pos x="317498" y="371866"/>
                </a:cxn>
                <a:cxn ang="0">
                  <a:pos x="390766" y="278392"/>
                </a:cxn>
                <a:cxn ang="0">
                  <a:pos x="392802" y="280424"/>
                </a:cxn>
                <a:cxn ang="0">
                  <a:pos x="398907" y="282456"/>
                </a:cxn>
                <a:cxn ang="0">
                  <a:pos x="400942" y="282456"/>
                </a:cxn>
                <a:cxn ang="0">
                  <a:pos x="402978" y="284488"/>
                </a:cxn>
                <a:cxn ang="0">
                  <a:pos x="405013" y="286520"/>
                </a:cxn>
                <a:cxn ang="0">
                  <a:pos x="407048" y="288552"/>
                </a:cxn>
                <a:cxn ang="0">
                  <a:pos x="411119" y="290584"/>
                </a:cxn>
                <a:cxn ang="0">
                  <a:pos x="413154" y="292616"/>
                </a:cxn>
                <a:cxn ang="0">
                  <a:pos x="415189" y="294648"/>
                </a:cxn>
                <a:cxn ang="0">
                  <a:pos x="417224" y="296680"/>
                </a:cxn>
                <a:cxn ang="0">
                  <a:pos x="445718" y="375930"/>
                </a:cxn>
                <a:cxn ang="0">
                  <a:pos x="445718" y="508014"/>
                </a:cxn>
                <a:cxn ang="0">
                  <a:pos x="252370" y="361706"/>
                </a:cxn>
                <a:cxn ang="0">
                  <a:pos x="252370" y="361706"/>
                </a:cxn>
                <a:cxn ang="0">
                  <a:pos x="240158" y="575072"/>
                </a:cxn>
                <a:cxn ang="0">
                  <a:pos x="240158" y="575072"/>
                </a:cxn>
                <a:cxn ang="0">
                  <a:pos x="388731" y="475501"/>
                </a:cxn>
                <a:cxn ang="0">
                  <a:pos x="350061" y="75186"/>
                </a:cxn>
                <a:cxn ang="0">
                  <a:pos x="105833" y="168661"/>
                </a:cxn>
                <a:cxn ang="0">
                  <a:pos x="81410" y="166629"/>
                </a:cxn>
                <a:cxn ang="0">
                  <a:pos x="315462" y="52833"/>
                </a:cxn>
                <a:cxn ang="0">
                  <a:pos x="81410" y="166629"/>
                </a:cxn>
                <a:cxn ang="0">
                  <a:pos x="301216" y="38609"/>
                </a:cxn>
                <a:cxn ang="0">
                  <a:pos x="50881" y="146308"/>
                </a:cxn>
                <a:cxn ang="0">
                  <a:pos x="126185" y="203206"/>
                </a:cxn>
                <a:cxn ang="0">
                  <a:pos x="394837" y="81282"/>
                </a:cxn>
                <a:cxn ang="0">
                  <a:pos x="413154" y="264167"/>
                </a:cxn>
                <a:cxn ang="0">
                  <a:pos x="411119" y="262135"/>
                </a:cxn>
                <a:cxn ang="0">
                  <a:pos x="405013" y="258071"/>
                </a:cxn>
                <a:cxn ang="0">
                  <a:pos x="402978" y="258071"/>
                </a:cxn>
                <a:cxn ang="0">
                  <a:pos x="350061" y="245879"/>
                </a:cxn>
                <a:cxn ang="0">
                  <a:pos x="227947" y="361706"/>
                </a:cxn>
                <a:cxn ang="0">
                  <a:pos x="146537" y="581168"/>
                </a:cxn>
                <a:cxn ang="0">
                  <a:pos x="42740" y="132084"/>
                </a:cxn>
                <a:cxn ang="0">
                  <a:pos x="295110" y="2032"/>
                </a:cxn>
                <a:cxn ang="0">
                  <a:pos x="42740" y="132084"/>
                </a:cxn>
              </a:cxnLst>
              <a:rect l="0" t="0" r="0" b="0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E414627-738E-E6CD-78C6-785C13277BA9}"/>
              </a:ext>
            </a:extLst>
          </p:cNvPr>
          <p:cNvGrpSpPr/>
          <p:nvPr/>
        </p:nvGrpSpPr>
        <p:grpSpPr>
          <a:xfrm>
            <a:off x="4231115" y="3658139"/>
            <a:ext cx="1777442" cy="2118427"/>
            <a:chOff x="2699794" y="2715765"/>
            <a:chExt cx="1440160" cy="1716475"/>
          </a:xfrm>
        </p:grpSpPr>
        <p:sp>
          <p:nvSpPr>
            <p:cNvPr id="11" name="椭圆 14" descr="D:\51PPT模板网\51pptmoban.com\图片001.jpg">
              <a:extLst>
                <a:ext uri="{FF2B5EF4-FFF2-40B4-BE49-F238E27FC236}">
                  <a16:creationId xmlns:a16="http://schemas.microsoft.com/office/drawing/2014/main" id="{E43CA2CA-2404-F622-46A2-32791F64CF9F}"/>
                </a:ext>
              </a:extLst>
            </p:cNvPr>
            <p:cNvSpPr/>
            <p:nvPr/>
          </p:nvSpPr>
          <p:spPr>
            <a:xfrm rot="16200000">
              <a:off x="2561637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916590E0-B4EE-FB39-56DA-FD1FA7632495}"/>
                </a:ext>
              </a:extLst>
            </p:cNvPr>
            <p:cNvSpPr>
              <a:spLocks noChangeAspect="1" noEditPoints="1"/>
            </p:cNvSpPr>
            <p:nvPr/>
          </p:nvSpPr>
          <p:spPr>
            <a:xfrm>
              <a:off x="3060341" y="3265538"/>
              <a:ext cx="719064" cy="583200"/>
            </a:xfrm>
            <a:custGeom>
              <a:avLst/>
              <a:gdLst/>
              <a:ahLst/>
              <a:cxnLst>
                <a:cxn ang="0">
                  <a:pos x="467719" y="21843"/>
                </a:cxn>
                <a:cxn ang="0">
                  <a:pos x="649125" y="251191"/>
                </a:cxn>
                <a:cxn ang="0">
                  <a:pos x="483019" y="539515"/>
                </a:cxn>
                <a:cxn ang="0">
                  <a:pos x="299428" y="578831"/>
                </a:cxn>
                <a:cxn ang="0">
                  <a:pos x="279757" y="559173"/>
                </a:cxn>
                <a:cxn ang="0">
                  <a:pos x="246973" y="371326"/>
                </a:cxn>
                <a:cxn ang="0">
                  <a:pos x="24042" y="329825"/>
                </a:cxn>
                <a:cxn ang="0">
                  <a:pos x="24042" y="21843"/>
                </a:cxn>
                <a:cxn ang="0">
                  <a:pos x="496132" y="425933"/>
                </a:cxn>
                <a:cxn ang="0">
                  <a:pos x="496132" y="408458"/>
                </a:cxn>
                <a:cxn ang="0">
                  <a:pos x="638197" y="384431"/>
                </a:cxn>
                <a:cxn ang="0">
                  <a:pos x="496132" y="325456"/>
                </a:cxn>
                <a:cxn ang="0">
                  <a:pos x="638197" y="325456"/>
                </a:cxn>
                <a:cxn ang="0">
                  <a:pos x="275386" y="187847"/>
                </a:cxn>
                <a:cxn ang="0">
                  <a:pos x="275386" y="168189"/>
                </a:cxn>
                <a:cxn ang="0">
                  <a:pos x="419636" y="146346"/>
                </a:cxn>
                <a:cxn ang="0">
                  <a:pos x="275386" y="85187"/>
                </a:cxn>
                <a:cxn ang="0">
                  <a:pos x="419636" y="85187"/>
                </a:cxn>
                <a:cxn ang="0">
                  <a:pos x="126765" y="78634"/>
                </a:cxn>
                <a:cxn ang="0">
                  <a:pos x="168292" y="181294"/>
                </a:cxn>
                <a:cxn ang="0">
                  <a:pos x="209818" y="78634"/>
                </a:cxn>
                <a:cxn ang="0">
                  <a:pos x="152992" y="270849"/>
                </a:cxn>
                <a:cxn ang="0">
                  <a:pos x="168292" y="207506"/>
                </a:cxn>
                <a:cxn ang="0">
                  <a:pos x="159549" y="205321"/>
                </a:cxn>
                <a:cxn ang="0">
                  <a:pos x="177034" y="203137"/>
                </a:cxn>
                <a:cxn ang="0">
                  <a:pos x="192333" y="185663"/>
                </a:cxn>
                <a:cxn ang="0">
                  <a:pos x="142064" y="185663"/>
                </a:cxn>
                <a:cxn ang="0">
                  <a:pos x="177034" y="98292"/>
                </a:cxn>
                <a:cxn ang="0">
                  <a:pos x="115837" y="122319"/>
                </a:cxn>
                <a:cxn ang="0">
                  <a:pos x="205447" y="157267"/>
                </a:cxn>
                <a:cxn ang="0">
                  <a:pos x="205447" y="109213"/>
                </a:cxn>
                <a:cxn ang="0">
                  <a:pos x="489575" y="275218"/>
                </a:cxn>
                <a:cxn ang="0">
                  <a:pos x="406523" y="353852"/>
                </a:cxn>
                <a:cxn ang="0">
                  <a:pos x="378110" y="436854"/>
                </a:cxn>
                <a:cxn ang="0">
                  <a:pos x="277572" y="371326"/>
                </a:cxn>
                <a:cxn ang="0">
                  <a:pos x="338769" y="482724"/>
                </a:cxn>
                <a:cxn ang="0">
                  <a:pos x="397780" y="500198"/>
                </a:cxn>
                <a:cxn ang="0">
                  <a:pos x="483019" y="508935"/>
                </a:cxn>
                <a:cxn ang="0">
                  <a:pos x="629454" y="277402"/>
                </a:cxn>
                <a:cxn ang="0">
                  <a:pos x="319098" y="251191"/>
                </a:cxn>
                <a:cxn ang="0">
                  <a:pos x="443678" y="43685"/>
                </a:cxn>
                <a:cxn ang="0">
                  <a:pos x="45898" y="43685"/>
                </a:cxn>
                <a:cxn ang="0">
                  <a:pos x="45898" y="307982"/>
                </a:cxn>
                <a:cxn ang="0">
                  <a:pos x="458977" y="235901"/>
                </a:cxn>
                <a:cxn ang="0">
                  <a:pos x="323470" y="323272"/>
                </a:cxn>
                <a:cxn ang="0">
                  <a:pos x="373738" y="380063"/>
                </a:cxn>
                <a:cxn ang="0">
                  <a:pos x="410894" y="323272"/>
                </a:cxn>
                <a:cxn ang="0">
                  <a:pos x="458977" y="235901"/>
                </a:cxn>
              </a:cxnLst>
              <a:rect l="0" t="0" r="0" b="0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rgbClr val="3B571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DD14D90-FF2B-6AA7-A3C4-7351D601FBA8}"/>
              </a:ext>
            </a:extLst>
          </p:cNvPr>
          <p:cNvGrpSpPr/>
          <p:nvPr/>
        </p:nvGrpSpPr>
        <p:grpSpPr>
          <a:xfrm>
            <a:off x="6090864" y="3567993"/>
            <a:ext cx="2120388" cy="1779401"/>
            <a:chOff x="4279059" y="2560170"/>
            <a:chExt cx="1716475" cy="1440160"/>
          </a:xfrm>
        </p:grpSpPr>
        <p:sp>
          <p:nvSpPr>
            <p:cNvPr id="14" name="椭圆 14">
              <a:extLst>
                <a:ext uri="{FF2B5EF4-FFF2-40B4-BE49-F238E27FC236}">
                  <a16:creationId xmlns:a16="http://schemas.microsoft.com/office/drawing/2014/main" id="{B9CE57BB-B235-814A-CCAC-EAA6BBCEE3DC}"/>
                </a:ext>
              </a:extLst>
            </p:cNvPr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rgbClr val="3B571D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grpSp>
          <p:nvGrpSpPr>
            <p:cNvPr id="15" name="组合 19">
              <a:extLst>
                <a:ext uri="{FF2B5EF4-FFF2-40B4-BE49-F238E27FC236}">
                  <a16:creationId xmlns:a16="http://schemas.microsoft.com/office/drawing/2014/main" id="{98B3418E-51BA-0255-ED5F-4E68A30B2A25}"/>
                </a:ext>
              </a:extLst>
            </p:cNvPr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16" name="Freeform 52">
                <a:extLst>
                  <a:ext uri="{FF2B5EF4-FFF2-40B4-BE49-F238E27FC236}">
                    <a16:creationId xmlns:a16="http://schemas.microsoft.com/office/drawing/2014/main" id="{9322008A-EA9F-53E5-7DFB-F99B5AD96D5D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6430051" y="2690070"/>
                <a:ext cx="456598" cy="250091"/>
              </a:xfrm>
              <a:custGeom>
                <a:avLst/>
                <a:gdLst/>
                <a:ahLst/>
                <a:cxnLst>
                  <a:cxn ang="0">
                    <a:pos x="363315" y="198602"/>
                  </a:cxn>
                  <a:cxn ang="0">
                    <a:pos x="225844" y="215765"/>
                  </a:cxn>
                  <a:cxn ang="0">
                    <a:pos x="225844" y="156920"/>
                  </a:cxn>
                  <a:cxn ang="0">
                    <a:pos x="363315" y="174083"/>
                  </a:cxn>
                  <a:cxn ang="0">
                    <a:pos x="225844" y="156920"/>
                  </a:cxn>
                  <a:cxn ang="0">
                    <a:pos x="456598" y="107882"/>
                  </a:cxn>
                  <a:cxn ang="0">
                    <a:pos x="225844" y="125046"/>
                  </a:cxn>
                  <a:cxn ang="0">
                    <a:pos x="225844" y="61297"/>
                  </a:cxn>
                  <a:cxn ang="0">
                    <a:pos x="456598" y="78460"/>
                  </a:cxn>
                  <a:cxn ang="0">
                    <a:pos x="225844" y="61297"/>
                  </a:cxn>
                  <a:cxn ang="0">
                    <a:pos x="456598" y="14711"/>
                  </a:cxn>
                  <a:cxn ang="0">
                    <a:pos x="225844" y="31874"/>
                  </a:cxn>
                  <a:cxn ang="0">
                    <a:pos x="68735" y="7356"/>
                  </a:cxn>
                  <a:cxn ang="0">
                    <a:pos x="63826" y="9807"/>
                  </a:cxn>
                  <a:cxn ang="0">
                    <a:pos x="61371" y="9807"/>
                  </a:cxn>
                  <a:cxn ang="0">
                    <a:pos x="58916" y="12259"/>
                  </a:cxn>
                  <a:cxn ang="0">
                    <a:pos x="58916" y="12259"/>
                  </a:cxn>
                  <a:cxn ang="0">
                    <a:pos x="56461" y="14711"/>
                  </a:cxn>
                  <a:cxn ang="0">
                    <a:pos x="56461" y="14711"/>
                  </a:cxn>
                  <a:cxn ang="0">
                    <a:pos x="54006" y="14711"/>
                  </a:cxn>
                  <a:cxn ang="0">
                    <a:pos x="51551" y="17163"/>
                  </a:cxn>
                  <a:cxn ang="0">
                    <a:pos x="51551" y="17163"/>
                  </a:cxn>
                  <a:cxn ang="0">
                    <a:pos x="49097" y="19615"/>
                  </a:cxn>
                  <a:cxn ang="0">
                    <a:pos x="49097" y="19615"/>
                  </a:cxn>
                  <a:cxn ang="0">
                    <a:pos x="46642" y="19615"/>
                  </a:cxn>
                  <a:cxn ang="0">
                    <a:pos x="46642" y="22067"/>
                  </a:cxn>
                  <a:cxn ang="0">
                    <a:pos x="44187" y="22067"/>
                  </a:cxn>
                  <a:cxn ang="0">
                    <a:pos x="44187" y="24519"/>
                  </a:cxn>
                  <a:cxn ang="0">
                    <a:pos x="44187" y="24519"/>
                  </a:cxn>
                  <a:cxn ang="0">
                    <a:pos x="19639" y="68652"/>
                  </a:cxn>
                  <a:cxn ang="0">
                    <a:pos x="4910" y="149564"/>
                  </a:cxn>
                  <a:cxn ang="0">
                    <a:pos x="98193" y="2452"/>
                  </a:cxn>
                  <a:cxn ang="0">
                    <a:pos x="39277" y="73556"/>
                  </a:cxn>
                  <a:cxn ang="0">
                    <a:pos x="103103" y="39230"/>
                  </a:cxn>
                  <a:cxn ang="0">
                    <a:pos x="110467" y="73556"/>
                  </a:cxn>
                  <a:cxn ang="0">
                    <a:pos x="120287" y="73556"/>
                  </a:cxn>
                  <a:cxn ang="0">
                    <a:pos x="157109" y="80912"/>
                  </a:cxn>
                  <a:cxn ang="0">
                    <a:pos x="36822" y="80912"/>
                  </a:cxn>
                  <a:cxn ang="0">
                    <a:pos x="39277" y="73556"/>
                  </a:cxn>
                  <a:cxn ang="0">
                    <a:pos x="130106" y="93171"/>
                  </a:cxn>
                  <a:cxn ang="0">
                    <a:pos x="112922" y="93171"/>
                  </a:cxn>
                  <a:cxn ang="0">
                    <a:pos x="71190" y="85816"/>
                  </a:cxn>
                  <a:cxn ang="0">
                    <a:pos x="71190" y="102979"/>
                  </a:cxn>
                  <a:cxn ang="0">
                    <a:pos x="71190" y="85816"/>
                  </a:cxn>
                  <a:cxn ang="0">
                    <a:pos x="0" y="250091"/>
                  </a:cxn>
                  <a:cxn ang="0">
                    <a:pos x="68735" y="235380"/>
                  </a:cxn>
                  <a:cxn ang="0">
                    <a:pos x="193931" y="250091"/>
                  </a:cxn>
                </a:cxnLst>
                <a:rect l="0" t="0" r="0" b="0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53">
                <a:extLst>
                  <a:ext uri="{FF2B5EF4-FFF2-40B4-BE49-F238E27FC236}">
                    <a16:creationId xmlns:a16="http://schemas.microsoft.com/office/drawing/2014/main" id="{1A571E85-118A-A8D2-48B9-CC377DC2C263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6314863" y="2442054"/>
                <a:ext cx="674520" cy="583200"/>
              </a:xfrm>
              <a:custGeom>
                <a:avLst/>
                <a:gdLst/>
                <a:ahLst/>
                <a:cxnLst>
                  <a:cxn ang="0">
                    <a:pos x="649992" y="173980"/>
                  </a:cxn>
                  <a:cxn ang="0">
                    <a:pos x="596030" y="151926"/>
                  </a:cxn>
                  <a:cxn ang="0">
                    <a:pos x="532258" y="151926"/>
                  </a:cxn>
                  <a:cxn ang="0">
                    <a:pos x="475843" y="105368"/>
                  </a:cxn>
                  <a:cxn ang="0">
                    <a:pos x="421882" y="105368"/>
                  </a:cxn>
                  <a:cxn ang="0">
                    <a:pos x="355656" y="0"/>
                  </a:cxn>
                  <a:cxn ang="0">
                    <a:pos x="309053" y="0"/>
                  </a:cxn>
                  <a:cxn ang="0">
                    <a:pos x="245280" y="105368"/>
                  </a:cxn>
                  <a:cxn ang="0">
                    <a:pos x="186413" y="107818"/>
                  </a:cxn>
                  <a:cxn ang="0">
                    <a:pos x="129998" y="151926"/>
                  </a:cxn>
                  <a:cxn ang="0">
                    <a:pos x="76037" y="151926"/>
                  </a:cxn>
                  <a:cxn ang="0">
                    <a:pos x="22075" y="173980"/>
                  </a:cxn>
                  <a:cxn ang="0">
                    <a:pos x="0" y="227889"/>
                  </a:cxn>
                  <a:cxn ang="0">
                    <a:pos x="0" y="507237"/>
                  </a:cxn>
                  <a:cxn ang="0">
                    <a:pos x="22075" y="561146"/>
                  </a:cxn>
                  <a:cxn ang="0">
                    <a:pos x="76037" y="583200"/>
                  </a:cxn>
                  <a:cxn ang="0">
                    <a:pos x="596030" y="583200"/>
                  </a:cxn>
                  <a:cxn ang="0">
                    <a:pos x="649992" y="561146"/>
                  </a:cxn>
                  <a:cxn ang="0">
                    <a:pos x="674520" y="507237"/>
                  </a:cxn>
                  <a:cxn ang="0">
                    <a:pos x="674520" y="227889"/>
                  </a:cxn>
                  <a:cxn ang="0">
                    <a:pos x="649992" y="173980"/>
                  </a:cxn>
                  <a:cxn ang="0">
                    <a:pos x="188866" y="122521"/>
                  </a:cxn>
                  <a:cxn ang="0">
                    <a:pos x="475843" y="120071"/>
                  </a:cxn>
                  <a:cxn ang="0">
                    <a:pos x="515088" y="142124"/>
                  </a:cxn>
                  <a:cxn ang="0">
                    <a:pos x="493013" y="137224"/>
                  </a:cxn>
                  <a:cxn ang="0">
                    <a:pos x="203582" y="139674"/>
                  </a:cxn>
                  <a:cxn ang="0">
                    <a:pos x="161885" y="181331"/>
                  </a:cxn>
                  <a:cxn ang="0">
                    <a:pos x="166790" y="203385"/>
                  </a:cxn>
                  <a:cxn ang="0">
                    <a:pos x="144715" y="166629"/>
                  </a:cxn>
                  <a:cxn ang="0">
                    <a:pos x="188866" y="122521"/>
                  </a:cxn>
                  <a:cxn ang="0">
                    <a:pos x="632822" y="507237"/>
                  </a:cxn>
                  <a:cxn ang="0">
                    <a:pos x="623011" y="531741"/>
                  </a:cxn>
                  <a:cxn ang="0">
                    <a:pos x="596030" y="543993"/>
                  </a:cxn>
                  <a:cxn ang="0">
                    <a:pos x="76037" y="543993"/>
                  </a:cxn>
                  <a:cxn ang="0">
                    <a:pos x="51509" y="531741"/>
                  </a:cxn>
                  <a:cxn ang="0">
                    <a:pos x="41698" y="507237"/>
                  </a:cxn>
                  <a:cxn ang="0">
                    <a:pos x="41698" y="227889"/>
                  </a:cxn>
                  <a:cxn ang="0">
                    <a:pos x="51509" y="203385"/>
                  </a:cxn>
                  <a:cxn ang="0">
                    <a:pos x="76037" y="191133"/>
                  </a:cxn>
                  <a:cxn ang="0">
                    <a:pos x="132451" y="191133"/>
                  </a:cxn>
                  <a:cxn ang="0">
                    <a:pos x="186413" y="225439"/>
                  </a:cxn>
                  <a:cxn ang="0">
                    <a:pos x="475843" y="225439"/>
                  </a:cxn>
                  <a:cxn ang="0">
                    <a:pos x="527352" y="191133"/>
                  </a:cxn>
                  <a:cxn ang="0">
                    <a:pos x="596030" y="191133"/>
                  </a:cxn>
                  <a:cxn ang="0">
                    <a:pos x="623011" y="203385"/>
                  </a:cxn>
                  <a:cxn ang="0">
                    <a:pos x="632822" y="227889"/>
                  </a:cxn>
                  <a:cxn ang="0">
                    <a:pos x="632822" y="507237"/>
                  </a:cxn>
                </a:cxnLst>
                <a:rect l="0" t="0" r="0" b="0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485E294-229E-A7D7-691B-6F0B4705292A}"/>
              </a:ext>
            </a:extLst>
          </p:cNvPr>
          <p:cNvCxnSpPr/>
          <p:nvPr/>
        </p:nvCxnSpPr>
        <p:spPr>
          <a:xfrm flipH="1">
            <a:off x="4231115" y="2680252"/>
            <a:ext cx="8897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9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C187D17-F15E-3CBB-D02B-06DA94BE74BD}"/>
              </a:ext>
            </a:extLst>
          </p:cNvPr>
          <p:cNvCxnSpPr/>
          <p:nvPr/>
        </p:nvCxnSpPr>
        <p:spPr>
          <a:xfrm flipH="1">
            <a:off x="4231115" y="5433620"/>
            <a:ext cx="8897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9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5400FF5-7540-8C07-61FA-43CDAC7FCE2B}"/>
              </a:ext>
            </a:extLst>
          </p:cNvPr>
          <p:cNvCxnSpPr/>
          <p:nvPr/>
        </p:nvCxnSpPr>
        <p:spPr>
          <a:xfrm flipH="1">
            <a:off x="7785998" y="2723365"/>
            <a:ext cx="6369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9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663EA0A-609F-333C-88D2-F9C8FC75F5FE}"/>
              </a:ext>
            </a:extLst>
          </p:cNvPr>
          <p:cNvCxnSpPr/>
          <p:nvPr/>
        </p:nvCxnSpPr>
        <p:spPr>
          <a:xfrm flipH="1">
            <a:off x="7785998" y="4422419"/>
            <a:ext cx="6369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9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1B1667E-2C32-BDED-E6F3-2EF47E1F88F4}"/>
              </a:ext>
            </a:extLst>
          </p:cNvPr>
          <p:cNvGrpSpPr/>
          <p:nvPr/>
        </p:nvGrpSpPr>
        <p:grpSpPr>
          <a:xfrm>
            <a:off x="1092046" y="2271991"/>
            <a:ext cx="2961065" cy="816522"/>
            <a:chOff x="283598" y="1906534"/>
            <a:chExt cx="296106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154B951-ECD6-7C88-84E3-B5DF7ADF046E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B190860-AAB9-748B-A07C-278EF43861B7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87686EB-7465-BE29-AD6F-A41E7DEAC422}"/>
              </a:ext>
            </a:extLst>
          </p:cNvPr>
          <p:cNvGrpSpPr/>
          <p:nvPr/>
        </p:nvGrpSpPr>
        <p:grpSpPr>
          <a:xfrm>
            <a:off x="8586494" y="2346394"/>
            <a:ext cx="2961065" cy="816522"/>
            <a:chOff x="283598" y="1906534"/>
            <a:chExt cx="296106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294B30C-82B1-680C-524B-6674E8E1EF0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5DA1B04-C333-0C41-D9FD-8EAFAAAF54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F9B429B-8723-A0E8-E494-3F7B0AC6A241}"/>
              </a:ext>
            </a:extLst>
          </p:cNvPr>
          <p:cNvGrpSpPr/>
          <p:nvPr/>
        </p:nvGrpSpPr>
        <p:grpSpPr>
          <a:xfrm>
            <a:off x="1092046" y="5056424"/>
            <a:ext cx="2961065" cy="816522"/>
            <a:chOff x="283598" y="1906534"/>
            <a:chExt cx="296106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74FB0F7-0AB6-2096-5EEE-F2CF8CCDE5AC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8D5FC1-9DBC-6F26-C3EE-78DAD4D9819D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DC0A87D-AE18-45A7-EBBD-0BED316F6855}"/>
              </a:ext>
            </a:extLst>
          </p:cNvPr>
          <p:cNvGrpSpPr/>
          <p:nvPr/>
        </p:nvGrpSpPr>
        <p:grpSpPr>
          <a:xfrm>
            <a:off x="8586494" y="4014158"/>
            <a:ext cx="2961065" cy="816522"/>
            <a:chOff x="283598" y="1906534"/>
            <a:chExt cx="296106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7155D3A-21E3-D193-FA33-8D21ACA63EC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EA09E43-A086-A7F2-98A2-03C9EE474D4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12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id="{416AF8FC-2538-B0E1-87EC-A29D490C6793}"/>
              </a:ext>
            </a:extLst>
          </p:cNvPr>
          <p:cNvSpPr/>
          <p:nvPr/>
        </p:nvSpPr>
        <p:spPr>
          <a:xfrm flipH="1">
            <a:off x="4317393" y="4267284"/>
            <a:ext cx="3983707" cy="964300"/>
          </a:xfrm>
          <a:prstGeom prst="roundRect">
            <a:avLst>
              <a:gd name="adj" fmla="val 50000"/>
            </a:avLst>
          </a:prstGeom>
          <a:solidFill>
            <a:srgbClr val="3B571D"/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6BFB0C09-1A0D-1038-87E3-38541A7D69BD}"/>
              </a:ext>
            </a:extLst>
          </p:cNvPr>
          <p:cNvSpPr/>
          <p:nvPr/>
        </p:nvSpPr>
        <p:spPr>
          <a:xfrm rot="3492391" flipH="1">
            <a:off x="5136851" y="3043133"/>
            <a:ext cx="3850364" cy="964300"/>
          </a:xfrm>
          <a:prstGeom prst="roundRect">
            <a:avLst>
              <a:gd name="adj" fmla="val 50000"/>
            </a:avLst>
          </a:pr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Rounded Rectangle 3">
            <a:extLst>
              <a:ext uri="{FF2B5EF4-FFF2-40B4-BE49-F238E27FC236}">
                <a16:creationId xmlns:a16="http://schemas.microsoft.com/office/drawing/2014/main" id="{4CC6F791-4637-3877-593D-7F5AFBB8702F}"/>
              </a:ext>
            </a:extLst>
          </p:cNvPr>
          <p:cNvSpPr/>
          <p:nvPr/>
        </p:nvSpPr>
        <p:spPr>
          <a:xfrm rot="18107609">
            <a:off x="3623733" y="3043133"/>
            <a:ext cx="3850364" cy="9643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20BBA48D-7D49-7AE6-A19A-7B6E9E92749B}"/>
              </a:ext>
            </a:extLst>
          </p:cNvPr>
          <p:cNvSpPr/>
          <p:nvPr/>
        </p:nvSpPr>
        <p:spPr>
          <a:xfrm flipH="1">
            <a:off x="4302558" y="4267284"/>
            <a:ext cx="2055107" cy="964300"/>
          </a:xfrm>
          <a:prstGeom prst="roundRect">
            <a:avLst>
              <a:gd name="adj" fmla="val 50000"/>
            </a:avLst>
          </a:prstGeom>
          <a:solidFill>
            <a:srgbClr val="3B571D"/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en-GB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Oval 13">
            <a:extLst>
              <a:ext uri="{FF2B5EF4-FFF2-40B4-BE49-F238E27FC236}">
                <a16:creationId xmlns:a16="http://schemas.microsoft.com/office/drawing/2014/main" id="{E9C96A6A-D57C-6DA2-F002-0F91597FF610}"/>
              </a:ext>
            </a:extLst>
          </p:cNvPr>
          <p:cNvSpPr/>
          <p:nvPr/>
        </p:nvSpPr>
        <p:spPr>
          <a:xfrm>
            <a:off x="5910774" y="1908225"/>
            <a:ext cx="796943" cy="796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14">
            <a:extLst>
              <a:ext uri="{FF2B5EF4-FFF2-40B4-BE49-F238E27FC236}">
                <a16:creationId xmlns:a16="http://schemas.microsoft.com/office/drawing/2014/main" id="{FD7A2CD0-F451-6BE0-DCA1-3B8C195A84E3}"/>
              </a:ext>
            </a:extLst>
          </p:cNvPr>
          <p:cNvSpPr/>
          <p:nvPr/>
        </p:nvSpPr>
        <p:spPr>
          <a:xfrm>
            <a:off x="4405424" y="4350962"/>
            <a:ext cx="796943" cy="796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15">
            <a:extLst>
              <a:ext uri="{FF2B5EF4-FFF2-40B4-BE49-F238E27FC236}">
                <a16:creationId xmlns:a16="http://schemas.microsoft.com/office/drawing/2014/main" id="{DE32E773-5A20-D2A9-7887-A87AB95A2310}"/>
              </a:ext>
            </a:extLst>
          </p:cNvPr>
          <p:cNvSpPr/>
          <p:nvPr/>
        </p:nvSpPr>
        <p:spPr>
          <a:xfrm>
            <a:off x="7428174" y="4352576"/>
            <a:ext cx="796943" cy="796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7">
            <a:extLst>
              <a:ext uri="{FF2B5EF4-FFF2-40B4-BE49-F238E27FC236}">
                <a16:creationId xmlns:a16="http://schemas.microsoft.com/office/drawing/2014/main" id="{B1C3FA12-E601-A2BF-1040-EB2D5EA049A5}"/>
              </a:ext>
            </a:extLst>
          </p:cNvPr>
          <p:cNvSpPr>
            <a:spLocks noEditPoints="1"/>
          </p:cNvSpPr>
          <p:nvPr/>
        </p:nvSpPr>
        <p:spPr bwMode="auto">
          <a:xfrm>
            <a:off x="6148250" y="2096395"/>
            <a:ext cx="321989" cy="420600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8" descr="D:\51PPT模板网\51pptmoban.com\图片001.jpg">
            <a:extLst>
              <a:ext uri="{FF2B5EF4-FFF2-40B4-BE49-F238E27FC236}">
                <a16:creationId xmlns:a16="http://schemas.microsoft.com/office/drawing/2014/main" id="{0DFE86C5-DE13-D715-F4AE-372AC9B1DE12}"/>
              </a:ext>
            </a:extLst>
          </p:cNvPr>
          <p:cNvSpPr>
            <a:spLocks noEditPoints="1"/>
          </p:cNvSpPr>
          <p:nvPr/>
        </p:nvSpPr>
        <p:spPr bwMode="auto">
          <a:xfrm>
            <a:off x="4657994" y="4519009"/>
            <a:ext cx="291802" cy="460848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3B571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9" descr="D:\51PPT模板网\51pptmoban.com\图片001.jpg">
            <a:extLst>
              <a:ext uri="{FF2B5EF4-FFF2-40B4-BE49-F238E27FC236}">
                <a16:creationId xmlns:a16="http://schemas.microsoft.com/office/drawing/2014/main" id="{550F3B04-2118-54DA-1C44-DC4725DE7DF1}"/>
              </a:ext>
            </a:extLst>
          </p:cNvPr>
          <p:cNvSpPr>
            <a:spLocks noEditPoints="1"/>
          </p:cNvSpPr>
          <p:nvPr/>
        </p:nvSpPr>
        <p:spPr bwMode="auto">
          <a:xfrm>
            <a:off x="7622383" y="4581478"/>
            <a:ext cx="408523" cy="350164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639E3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37EEF65-3A66-68A5-35E5-E068658A74A8}"/>
              </a:ext>
            </a:extLst>
          </p:cNvPr>
          <p:cNvGrpSpPr/>
          <p:nvPr/>
        </p:nvGrpSpPr>
        <p:grpSpPr>
          <a:xfrm>
            <a:off x="1252619" y="4350962"/>
            <a:ext cx="2961065" cy="816522"/>
            <a:chOff x="283598" y="1906534"/>
            <a:chExt cx="296106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D88E56C-4A1E-21FC-B4F5-BD91A60B904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DE486F-DC0B-B9C4-DB87-A212F8465710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F43A3D0-D452-F9D4-145A-1EBF72F0A142}"/>
              </a:ext>
            </a:extLst>
          </p:cNvPr>
          <p:cNvGrpSpPr/>
          <p:nvPr/>
        </p:nvGrpSpPr>
        <p:grpSpPr>
          <a:xfrm>
            <a:off x="6744584" y="1279873"/>
            <a:ext cx="2961065" cy="816522"/>
            <a:chOff x="283598" y="1906534"/>
            <a:chExt cx="296106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F3C077-8C7B-90AA-48E9-138DCE1EED5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9322E77-1288-4931-EB04-C34D7935BE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0979332-208A-5062-6C76-C1AE446B893A}"/>
              </a:ext>
            </a:extLst>
          </p:cNvPr>
          <p:cNvGrpSpPr/>
          <p:nvPr/>
        </p:nvGrpSpPr>
        <p:grpSpPr>
          <a:xfrm>
            <a:off x="8518723" y="4226770"/>
            <a:ext cx="2961065" cy="816522"/>
            <a:chOff x="283598" y="1906534"/>
            <a:chExt cx="296106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63FDC04-BB77-18F3-0814-21C4776296B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C49C730-F0C8-96C4-87A0-B9B25D4D1D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28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E540AF-113A-CF90-1E8E-1ABDA8A35A0C}"/>
              </a:ext>
            </a:extLst>
          </p:cNvPr>
          <p:cNvGrpSpPr/>
          <p:nvPr/>
        </p:nvGrpSpPr>
        <p:grpSpPr>
          <a:xfrm>
            <a:off x="1172791" y="1420081"/>
            <a:ext cx="3024858" cy="4392488"/>
            <a:chOff x="881236" y="1600101"/>
            <a:chExt cx="3024858" cy="4392488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76A23A3B-6199-2876-D1D0-CA76055E89C1}"/>
                </a:ext>
              </a:extLst>
            </p:cNvPr>
            <p:cNvSpPr/>
            <p:nvPr/>
          </p:nvSpPr>
          <p:spPr>
            <a:xfrm>
              <a:off x="881237" y="1600101"/>
              <a:ext cx="3024857" cy="4392488"/>
            </a:xfrm>
            <a:prstGeom prst="round2DiagRect">
              <a:avLst>
                <a:gd name="adj1" fmla="val 34166"/>
                <a:gd name="adj2" fmla="val 0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对角圆角 13">
              <a:extLst>
                <a:ext uri="{FF2B5EF4-FFF2-40B4-BE49-F238E27FC236}">
                  <a16:creationId xmlns:a16="http://schemas.microsoft.com/office/drawing/2014/main" id="{44775A4A-AB63-12EE-32E1-8345EAFB9C66}"/>
                </a:ext>
              </a:extLst>
            </p:cNvPr>
            <p:cNvSpPr/>
            <p:nvPr/>
          </p:nvSpPr>
          <p:spPr>
            <a:xfrm>
              <a:off x="881236" y="1888133"/>
              <a:ext cx="3024857" cy="4104456"/>
            </a:xfrm>
            <a:prstGeom prst="round2DiagRect">
              <a:avLst>
                <a:gd name="adj1" fmla="val 34166"/>
                <a:gd name="adj2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2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37B0E6B-518A-C1A9-7096-B1A59193AA4D}"/>
              </a:ext>
            </a:extLst>
          </p:cNvPr>
          <p:cNvSpPr/>
          <p:nvPr/>
        </p:nvSpPr>
        <p:spPr>
          <a:xfrm>
            <a:off x="1179125" y="3521580"/>
            <a:ext cx="1711702" cy="504056"/>
          </a:xfrm>
          <a:custGeom>
            <a:avLst/>
            <a:gdLst>
              <a:gd name="connsiteX0" fmla="*/ 0 w 1711702"/>
              <a:gd name="connsiteY0" fmla="*/ 0 h 504056"/>
              <a:gd name="connsiteX1" fmla="*/ 1459674 w 1711702"/>
              <a:gd name="connsiteY1" fmla="*/ 0 h 504056"/>
              <a:gd name="connsiteX2" fmla="*/ 1711702 w 1711702"/>
              <a:gd name="connsiteY2" fmla="*/ 252028 h 504056"/>
              <a:gd name="connsiteX3" fmla="*/ 1459674 w 1711702"/>
              <a:gd name="connsiteY3" fmla="*/ 504056 h 504056"/>
              <a:gd name="connsiteX4" fmla="*/ 0 w 1711702"/>
              <a:gd name="connsiteY4" fmla="*/ 504056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1702" h="504056">
                <a:moveTo>
                  <a:pt x="0" y="0"/>
                </a:moveTo>
                <a:lnTo>
                  <a:pt x="1459674" y="0"/>
                </a:lnTo>
                <a:cubicBezTo>
                  <a:pt x="1598865" y="0"/>
                  <a:pt x="1711702" y="112837"/>
                  <a:pt x="1711702" y="252028"/>
                </a:cubicBezTo>
                <a:cubicBezTo>
                  <a:pt x="1711702" y="391219"/>
                  <a:pt x="1598865" y="504056"/>
                  <a:pt x="1459674" y="504056"/>
                </a:cubicBezTo>
                <a:lnTo>
                  <a:pt x="0" y="504056"/>
                </a:lnTo>
                <a:close/>
              </a:path>
            </a:pathLst>
          </a:custGeom>
          <a:solidFill>
            <a:srgbClr val="92D050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9612368-6550-356B-A4BE-0A8FF5FE2C1D}"/>
              </a:ext>
            </a:extLst>
          </p:cNvPr>
          <p:cNvGrpSpPr/>
          <p:nvPr/>
        </p:nvGrpSpPr>
        <p:grpSpPr>
          <a:xfrm>
            <a:off x="1410295" y="3617375"/>
            <a:ext cx="2235568" cy="1336581"/>
            <a:chOff x="283599" y="1906534"/>
            <a:chExt cx="2235568" cy="133658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0EBEA3D-2D7B-5072-FF5E-7A925604FD52}"/>
                </a:ext>
              </a:extLst>
            </p:cNvPr>
            <p:cNvSpPr txBox="1"/>
            <p:nvPr/>
          </p:nvSpPr>
          <p:spPr>
            <a:xfrm>
              <a:off x="283599" y="2479829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68F9B9B-75E6-B4FE-6C35-6F1D94AE31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2057437-EB57-BAEC-B024-FD2005F49D4C}"/>
              </a:ext>
            </a:extLst>
          </p:cNvPr>
          <p:cNvGrpSpPr/>
          <p:nvPr/>
        </p:nvGrpSpPr>
        <p:grpSpPr>
          <a:xfrm>
            <a:off x="4920730" y="1420081"/>
            <a:ext cx="3092821" cy="4392488"/>
            <a:chOff x="881236" y="1600101"/>
            <a:chExt cx="3092821" cy="4392488"/>
          </a:xfrm>
        </p:grpSpPr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DE5E3C00-D72E-4720-A8DA-64EE3D185BBF}"/>
                </a:ext>
              </a:extLst>
            </p:cNvPr>
            <p:cNvSpPr/>
            <p:nvPr/>
          </p:nvSpPr>
          <p:spPr>
            <a:xfrm>
              <a:off x="881237" y="1600101"/>
              <a:ext cx="3024857" cy="4392488"/>
            </a:xfrm>
            <a:prstGeom prst="round2DiagRect">
              <a:avLst>
                <a:gd name="adj1" fmla="val 34166"/>
                <a:gd name="adj2" fmla="val 0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ABC47F05-EE44-823B-B228-C6657A881EAF}"/>
                </a:ext>
              </a:extLst>
            </p:cNvPr>
            <p:cNvSpPr/>
            <p:nvPr/>
          </p:nvSpPr>
          <p:spPr>
            <a:xfrm>
              <a:off x="881236" y="1888133"/>
              <a:ext cx="3092821" cy="4104456"/>
            </a:xfrm>
            <a:prstGeom prst="round2DiagRect">
              <a:avLst>
                <a:gd name="adj1" fmla="val 34166"/>
                <a:gd name="adj2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2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E8FBE4-167D-866C-F7C9-26C51D0524C7}"/>
              </a:ext>
            </a:extLst>
          </p:cNvPr>
          <p:cNvSpPr/>
          <p:nvPr/>
        </p:nvSpPr>
        <p:spPr>
          <a:xfrm>
            <a:off x="4927064" y="3521580"/>
            <a:ext cx="1711702" cy="504056"/>
          </a:xfrm>
          <a:custGeom>
            <a:avLst/>
            <a:gdLst>
              <a:gd name="connsiteX0" fmla="*/ 0 w 1711702"/>
              <a:gd name="connsiteY0" fmla="*/ 0 h 504056"/>
              <a:gd name="connsiteX1" fmla="*/ 1459674 w 1711702"/>
              <a:gd name="connsiteY1" fmla="*/ 0 h 504056"/>
              <a:gd name="connsiteX2" fmla="*/ 1711702 w 1711702"/>
              <a:gd name="connsiteY2" fmla="*/ 252028 h 504056"/>
              <a:gd name="connsiteX3" fmla="*/ 1459674 w 1711702"/>
              <a:gd name="connsiteY3" fmla="*/ 504056 h 504056"/>
              <a:gd name="connsiteX4" fmla="*/ 0 w 1711702"/>
              <a:gd name="connsiteY4" fmla="*/ 504056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1702" h="504056">
                <a:moveTo>
                  <a:pt x="0" y="0"/>
                </a:moveTo>
                <a:lnTo>
                  <a:pt x="1459674" y="0"/>
                </a:lnTo>
                <a:cubicBezTo>
                  <a:pt x="1598865" y="0"/>
                  <a:pt x="1711702" y="112837"/>
                  <a:pt x="1711702" y="252028"/>
                </a:cubicBezTo>
                <a:cubicBezTo>
                  <a:pt x="1711702" y="391219"/>
                  <a:pt x="1598865" y="504056"/>
                  <a:pt x="1459674" y="504056"/>
                </a:cubicBezTo>
                <a:lnTo>
                  <a:pt x="0" y="504056"/>
                </a:lnTo>
                <a:close/>
              </a:path>
            </a:pathLst>
          </a:cu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653CBA6-8879-A0C6-8B23-E3066CC50F54}"/>
              </a:ext>
            </a:extLst>
          </p:cNvPr>
          <p:cNvGrpSpPr/>
          <p:nvPr/>
        </p:nvGrpSpPr>
        <p:grpSpPr>
          <a:xfrm>
            <a:off x="5158234" y="3617375"/>
            <a:ext cx="2235568" cy="1336581"/>
            <a:chOff x="283599" y="1906534"/>
            <a:chExt cx="2235568" cy="13365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278AC56-7456-B7C1-66F9-F97E8892B6F6}"/>
                </a:ext>
              </a:extLst>
            </p:cNvPr>
            <p:cNvSpPr txBox="1"/>
            <p:nvPr/>
          </p:nvSpPr>
          <p:spPr>
            <a:xfrm>
              <a:off x="283599" y="2479829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971C7FC-86E4-3233-5B39-D00ED2576B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 descr="D:\51PPT模板网\51pptmoban.com\图片001.jpg">
            <a:extLst>
              <a:ext uri="{FF2B5EF4-FFF2-40B4-BE49-F238E27FC236}">
                <a16:creationId xmlns:a16="http://schemas.microsoft.com/office/drawing/2014/main" id="{29A6E79C-F806-AF0C-B8A4-214E29CBF6E1}"/>
              </a:ext>
            </a:extLst>
          </p:cNvPr>
          <p:cNvGrpSpPr/>
          <p:nvPr/>
        </p:nvGrpSpPr>
        <p:grpSpPr>
          <a:xfrm>
            <a:off x="8668669" y="1420081"/>
            <a:ext cx="3024858" cy="4392488"/>
            <a:chOff x="881236" y="1600101"/>
            <a:chExt cx="3024858" cy="4392488"/>
          </a:xfrm>
        </p:grpSpPr>
        <p:sp>
          <p:nvSpPr>
            <p:cNvPr id="43" name="矩形: 对角圆角 42">
              <a:extLst>
                <a:ext uri="{FF2B5EF4-FFF2-40B4-BE49-F238E27FC236}">
                  <a16:creationId xmlns:a16="http://schemas.microsoft.com/office/drawing/2014/main" id="{8E9A4CB4-490D-B050-0CBF-DC148BA38719}"/>
                </a:ext>
              </a:extLst>
            </p:cNvPr>
            <p:cNvSpPr/>
            <p:nvPr/>
          </p:nvSpPr>
          <p:spPr>
            <a:xfrm>
              <a:off x="881237" y="1600101"/>
              <a:ext cx="3024857" cy="4392488"/>
            </a:xfrm>
            <a:prstGeom prst="round2DiagRect">
              <a:avLst>
                <a:gd name="adj1" fmla="val 34166"/>
                <a:gd name="adj2" fmla="val 0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75948225-38C3-0CB8-8831-B8B3BB9E040E}"/>
                </a:ext>
              </a:extLst>
            </p:cNvPr>
            <p:cNvSpPr/>
            <p:nvPr/>
          </p:nvSpPr>
          <p:spPr>
            <a:xfrm>
              <a:off x="881236" y="1888133"/>
              <a:ext cx="3024857" cy="4104456"/>
            </a:xfrm>
            <a:prstGeom prst="round2DiagRect">
              <a:avLst>
                <a:gd name="adj1" fmla="val 34166"/>
                <a:gd name="adj2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2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3BD9D70-9753-A5A2-59B4-06528952CC79}"/>
              </a:ext>
            </a:extLst>
          </p:cNvPr>
          <p:cNvSpPr/>
          <p:nvPr/>
        </p:nvSpPr>
        <p:spPr>
          <a:xfrm>
            <a:off x="8675003" y="3521580"/>
            <a:ext cx="1711702" cy="504056"/>
          </a:xfrm>
          <a:custGeom>
            <a:avLst/>
            <a:gdLst>
              <a:gd name="connsiteX0" fmla="*/ 0 w 1711702"/>
              <a:gd name="connsiteY0" fmla="*/ 0 h 504056"/>
              <a:gd name="connsiteX1" fmla="*/ 1459674 w 1711702"/>
              <a:gd name="connsiteY1" fmla="*/ 0 h 504056"/>
              <a:gd name="connsiteX2" fmla="*/ 1711702 w 1711702"/>
              <a:gd name="connsiteY2" fmla="*/ 252028 h 504056"/>
              <a:gd name="connsiteX3" fmla="*/ 1459674 w 1711702"/>
              <a:gd name="connsiteY3" fmla="*/ 504056 h 504056"/>
              <a:gd name="connsiteX4" fmla="*/ 0 w 1711702"/>
              <a:gd name="connsiteY4" fmla="*/ 504056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1702" h="504056">
                <a:moveTo>
                  <a:pt x="0" y="0"/>
                </a:moveTo>
                <a:lnTo>
                  <a:pt x="1459674" y="0"/>
                </a:lnTo>
                <a:cubicBezTo>
                  <a:pt x="1598865" y="0"/>
                  <a:pt x="1711702" y="112837"/>
                  <a:pt x="1711702" y="252028"/>
                </a:cubicBezTo>
                <a:cubicBezTo>
                  <a:pt x="1711702" y="391219"/>
                  <a:pt x="1598865" y="504056"/>
                  <a:pt x="1459674" y="504056"/>
                </a:cubicBezTo>
                <a:lnTo>
                  <a:pt x="0" y="504056"/>
                </a:lnTo>
                <a:close/>
              </a:path>
            </a:pathLst>
          </a:custGeom>
          <a:solidFill>
            <a:srgbClr val="3B571D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12FE11A-0E38-1FFF-8164-8013BF7E4F66}"/>
              </a:ext>
            </a:extLst>
          </p:cNvPr>
          <p:cNvGrpSpPr/>
          <p:nvPr/>
        </p:nvGrpSpPr>
        <p:grpSpPr>
          <a:xfrm>
            <a:off x="8906173" y="3617375"/>
            <a:ext cx="2235568" cy="1336581"/>
            <a:chOff x="283599" y="1906534"/>
            <a:chExt cx="2235568" cy="133658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8EDF695-75C7-F6F4-0EBA-5DCC5D9A9A9A}"/>
                </a:ext>
              </a:extLst>
            </p:cNvPr>
            <p:cNvSpPr txBox="1"/>
            <p:nvPr/>
          </p:nvSpPr>
          <p:spPr>
            <a:xfrm>
              <a:off x="283599" y="2479829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59CCDB4-7CA4-BEA7-C1C4-28ECDB3441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007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9884031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9223603" y="1635724"/>
            <a:ext cx="14366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8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9622910" y="2938246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3923668" y="61129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10624536" y="1946563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474354" y="2626705"/>
            <a:ext cx="887856" cy="79128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A26E07C-4381-B2B9-93F6-E7827592C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207" y="1205076"/>
            <a:ext cx="4305868" cy="3863152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4A9796B6-7007-BCB7-04EF-457588BFEB4D}"/>
              </a:ext>
            </a:extLst>
          </p:cNvPr>
          <p:cNvSpPr/>
          <p:nvPr/>
        </p:nvSpPr>
        <p:spPr>
          <a:xfrm>
            <a:off x="9381252" y="3423255"/>
            <a:ext cx="1454244" cy="14542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52609B-81B6-C19F-0FE6-BD18D8ADCCE5}"/>
              </a:ext>
            </a:extLst>
          </p:cNvPr>
          <p:cNvSpPr txBox="1"/>
          <p:nvPr/>
        </p:nvSpPr>
        <p:spPr>
          <a:xfrm>
            <a:off x="6010303" y="2639243"/>
            <a:ext cx="3512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5400" dirty="0"/>
              <a:t>单击此处</a:t>
            </a:r>
            <a:endParaRPr lang="en-US" altLang="zh-CN" sz="5400" dirty="0"/>
          </a:p>
          <a:p>
            <a:r>
              <a:rPr lang="zh-CN" altLang="en-US" sz="5400" dirty="0"/>
              <a:t>添加标题文本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2C90DBE-C1E5-EB00-B413-81F1F53B7FC4}"/>
              </a:ext>
            </a:extLst>
          </p:cNvPr>
          <p:cNvSpPr/>
          <p:nvPr/>
        </p:nvSpPr>
        <p:spPr>
          <a:xfrm>
            <a:off x="1117166" y="723980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48136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: Shape 5">
            <a:extLst>
              <a:ext uri="{FF2B5EF4-FFF2-40B4-BE49-F238E27FC236}">
                <a16:creationId xmlns:a16="http://schemas.microsoft.com/office/drawing/2014/main" id="{A0DF9A40-7297-ADF2-663C-E3CD916CC7DC}"/>
              </a:ext>
            </a:extLst>
          </p:cNvPr>
          <p:cNvSpPr>
            <a:spLocks/>
          </p:cNvSpPr>
          <p:nvPr/>
        </p:nvSpPr>
        <p:spPr bwMode="auto">
          <a:xfrm>
            <a:off x="4390853" y="1168053"/>
            <a:ext cx="4287686" cy="4896544"/>
          </a:xfrm>
          <a:custGeom>
            <a:avLst/>
            <a:gdLst>
              <a:gd name="T0" fmla="*/ 1214 w 2066"/>
              <a:gd name="T1" fmla="*/ 1027 h 2359"/>
              <a:gd name="T2" fmla="*/ 1311 w 2066"/>
              <a:gd name="T3" fmla="*/ 870 h 2359"/>
              <a:gd name="T4" fmla="*/ 2003 w 2066"/>
              <a:gd name="T5" fmla="*/ 791 h 2359"/>
              <a:gd name="T6" fmla="*/ 1793 w 2066"/>
              <a:gd name="T7" fmla="*/ 670 h 2359"/>
              <a:gd name="T8" fmla="*/ 1581 w 2066"/>
              <a:gd name="T9" fmla="*/ 633 h 2359"/>
              <a:gd name="T10" fmla="*/ 1658 w 2066"/>
              <a:gd name="T11" fmla="*/ 440 h 2359"/>
              <a:gd name="T12" fmla="*/ 1432 w 2066"/>
              <a:gd name="T13" fmla="*/ 538 h 2359"/>
              <a:gd name="T14" fmla="*/ 1522 w 2066"/>
              <a:gd name="T15" fmla="*/ 378 h 2359"/>
              <a:gd name="T16" fmla="*/ 1325 w 2066"/>
              <a:gd name="T17" fmla="*/ 286 h 2359"/>
              <a:gd name="T18" fmla="*/ 1216 w 2066"/>
              <a:gd name="T19" fmla="*/ 288 h 2359"/>
              <a:gd name="T20" fmla="*/ 1159 w 2066"/>
              <a:gd name="T21" fmla="*/ 287 h 2359"/>
              <a:gd name="T22" fmla="*/ 1123 w 2066"/>
              <a:gd name="T23" fmla="*/ 736 h 2359"/>
              <a:gd name="T24" fmla="*/ 1049 w 2066"/>
              <a:gd name="T25" fmla="*/ 649 h 2359"/>
              <a:gd name="T26" fmla="*/ 1075 w 2066"/>
              <a:gd name="T27" fmla="*/ 526 h 2359"/>
              <a:gd name="T28" fmla="*/ 1043 w 2066"/>
              <a:gd name="T29" fmla="*/ 699 h 2359"/>
              <a:gd name="T30" fmla="*/ 1011 w 2066"/>
              <a:gd name="T31" fmla="*/ 432 h 2359"/>
              <a:gd name="T32" fmla="*/ 971 w 2066"/>
              <a:gd name="T33" fmla="*/ 327 h 2359"/>
              <a:gd name="T34" fmla="*/ 1172 w 2066"/>
              <a:gd name="T35" fmla="*/ 136 h 2359"/>
              <a:gd name="T36" fmla="*/ 1018 w 2066"/>
              <a:gd name="T37" fmla="*/ 75 h 2359"/>
              <a:gd name="T38" fmla="*/ 1013 w 2066"/>
              <a:gd name="T39" fmla="*/ 271 h 2359"/>
              <a:gd name="T40" fmla="*/ 869 w 2066"/>
              <a:gd name="T41" fmla="*/ 262 h 2359"/>
              <a:gd name="T42" fmla="*/ 699 w 2066"/>
              <a:gd name="T43" fmla="*/ 334 h 2359"/>
              <a:gd name="T44" fmla="*/ 667 w 2066"/>
              <a:gd name="T45" fmla="*/ 748 h 2359"/>
              <a:gd name="T46" fmla="*/ 672 w 2066"/>
              <a:gd name="T47" fmla="*/ 643 h 2359"/>
              <a:gd name="T48" fmla="*/ 592 w 2066"/>
              <a:gd name="T49" fmla="*/ 673 h 2359"/>
              <a:gd name="T50" fmla="*/ 510 w 2066"/>
              <a:gd name="T51" fmla="*/ 558 h 2359"/>
              <a:gd name="T52" fmla="*/ 488 w 2066"/>
              <a:gd name="T53" fmla="*/ 531 h 2359"/>
              <a:gd name="T54" fmla="*/ 574 w 2066"/>
              <a:gd name="T55" fmla="*/ 219 h 2359"/>
              <a:gd name="T56" fmla="*/ 411 w 2066"/>
              <a:gd name="T57" fmla="*/ 208 h 2359"/>
              <a:gd name="T58" fmla="*/ 355 w 2066"/>
              <a:gd name="T59" fmla="*/ 426 h 2359"/>
              <a:gd name="T60" fmla="*/ 110 w 2066"/>
              <a:gd name="T61" fmla="*/ 516 h 2359"/>
              <a:gd name="T62" fmla="*/ 383 w 2066"/>
              <a:gd name="T63" fmla="*/ 511 h 2359"/>
              <a:gd name="T64" fmla="*/ 701 w 2066"/>
              <a:gd name="T65" fmla="*/ 929 h 2359"/>
              <a:gd name="T66" fmla="*/ 643 w 2066"/>
              <a:gd name="T67" fmla="*/ 938 h 2359"/>
              <a:gd name="T68" fmla="*/ 263 w 2066"/>
              <a:gd name="T69" fmla="*/ 890 h 2359"/>
              <a:gd name="T70" fmla="*/ 135 w 2066"/>
              <a:gd name="T71" fmla="*/ 1106 h 2359"/>
              <a:gd name="T72" fmla="*/ 437 w 2066"/>
              <a:gd name="T73" fmla="*/ 1727 h 2359"/>
              <a:gd name="T74" fmla="*/ 130 w 2066"/>
              <a:gd name="T75" fmla="*/ 1979 h 2359"/>
              <a:gd name="T76" fmla="*/ 284 w 2066"/>
              <a:gd name="T77" fmla="*/ 1905 h 2359"/>
              <a:gd name="T78" fmla="*/ 477 w 2066"/>
              <a:gd name="T79" fmla="*/ 1839 h 2359"/>
              <a:gd name="T80" fmla="*/ 532 w 2066"/>
              <a:gd name="T81" fmla="*/ 1975 h 2359"/>
              <a:gd name="T82" fmla="*/ 689 w 2066"/>
              <a:gd name="T83" fmla="*/ 2041 h 2359"/>
              <a:gd name="T84" fmla="*/ 844 w 2066"/>
              <a:gd name="T85" fmla="*/ 1912 h 2359"/>
              <a:gd name="T86" fmla="*/ 939 w 2066"/>
              <a:gd name="T87" fmla="*/ 2055 h 2359"/>
              <a:gd name="T88" fmla="*/ 970 w 2066"/>
              <a:gd name="T89" fmla="*/ 2213 h 2359"/>
              <a:gd name="T90" fmla="*/ 1003 w 2066"/>
              <a:gd name="T91" fmla="*/ 1986 h 2359"/>
              <a:gd name="T92" fmla="*/ 1106 w 2066"/>
              <a:gd name="T93" fmla="*/ 2027 h 2359"/>
              <a:gd name="T94" fmla="*/ 1231 w 2066"/>
              <a:gd name="T95" fmla="*/ 2040 h 2359"/>
              <a:gd name="T96" fmla="*/ 1304 w 2066"/>
              <a:gd name="T97" fmla="*/ 1950 h 2359"/>
              <a:gd name="T98" fmla="*/ 1568 w 2066"/>
              <a:gd name="T99" fmla="*/ 2205 h 2359"/>
              <a:gd name="T100" fmla="*/ 1624 w 2066"/>
              <a:gd name="T101" fmla="*/ 2009 h 2359"/>
              <a:gd name="T102" fmla="*/ 1736 w 2066"/>
              <a:gd name="T103" fmla="*/ 1906 h 2359"/>
              <a:gd name="T104" fmla="*/ 1766 w 2066"/>
              <a:gd name="T105" fmla="*/ 1802 h 2359"/>
              <a:gd name="T106" fmla="*/ 1901 w 2066"/>
              <a:gd name="T107" fmla="*/ 1725 h 2359"/>
              <a:gd name="T108" fmla="*/ 691 w 2066"/>
              <a:gd name="T109" fmla="*/ 1772 h 2359"/>
              <a:gd name="T110" fmla="*/ 759 w 2066"/>
              <a:gd name="T111" fmla="*/ 1860 h 2359"/>
              <a:gd name="T112" fmla="*/ 862 w 2066"/>
              <a:gd name="T113" fmla="*/ 1658 h 2359"/>
              <a:gd name="T114" fmla="*/ 1125 w 2066"/>
              <a:gd name="T115" fmla="*/ 1878 h 2359"/>
              <a:gd name="T116" fmla="*/ 1190 w 2066"/>
              <a:gd name="T117" fmla="*/ 1819 h 2359"/>
              <a:gd name="T118" fmla="*/ 1336 w 2066"/>
              <a:gd name="T119" fmla="*/ 1840 h 2359"/>
              <a:gd name="T120" fmla="*/ 1435 w 2066"/>
              <a:gd name="T121" fmla="*/ 1921 h 2359"/>
              <a:gd name="T122" fmla="*/ 1565 w 2066"/>
              <a:gd name="T123" fmla="*/ 1825 h 2359"/>
              <a:gd name="T124" fmla="*/ 1441 w 2066"/>
              <a:gd name="T125" fmla="*/ 1765 h 2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66" h="2359">
                <a:moveTo>
                  <a:pt x="1993" y="1743"/>
                </a:moveTo>
                <a:cubicBezTo>
                  <a:pt x="2019" y="1736"/>
                  <a:pt x="2041" y="1722"/>
                  <a:pt x="2066" y="1712"/>
                </a:cubicBezTo>
                <a:cubicBezTo>
                  <a:pt x="2059" y="1714"/>
                  <a:pt x="2053" y="1717"/>
                  <a:pt x="2047" y="1719"/>
                </a:cubicBezTo>
                <a:cubicBezTo>
                  <a:pt x="2022" y="1729"/>
                  <a:pt x="1995" y="1742"/>
                  <a:pt x="1967" y="1740"/>
                </a:cubicBezTo>
                <a:cubicBezTo>
                  <a:pt x="1936" y="1739"/>
                  <a:pt x="1906" y="1714"/>
                  <a:pt x="1881" y="1698"/>
                </a:cubicBezTo>
                <a:cubicBezTo>
                  <a:pt x="1906" y="1703"/>
                  <a:pt x="1927" y="1702"/>
                  <a:pt x="1950" y="1695"/>
                </a:cubicBezTo>
                <a:cubicBezTo>
                  <a:pt x="1973" y="1687"/>
                  <a:pt x="1993" y="1681"/>
                  <a:pt x="2017" y="1686"/>
                </a:cubicBezTo>
                <a:cubicBezTo>
                  <a:pt x="2004" y="1682"/>
                  <a:pt x="1991" y="1681"/>
                  <a:pt x="1977" y="1684"/>
                </a:cubicBezTo>
                <a:cubicBezTo>
                  <a:pt x="1958" y="1687"/>
                  <a:pt x="1941" y="1695"/>
                  <a:pt x="1922" y="1695"/>
                </a:cubicBezTo>
                <a:cubicBezTo>
                  <a:pt x="1899" y="1695"/>
                  <a:pt x="1877" y="1688"/>
                  <a:pt x="1855" y="1683"/>
                </a:cubicBezTo>
                <a:cubicBezTo>
                  <a:pt x="1796" y="1671"/>
                  <a:pt x="1736" y="1667"/>
                  <a:pt x="1677" y="1656"/>
                </a:cubicBezTo>
                <a:cubicBezTo>
                  <a:pt x="1657" y="1653"/>
                  <a:pt x="1636" y="1652"/>
                  <a:pt x="1616" y="1648"/>
                </a:cubicBezTo>
                <a:cubicBezTo>
                  <a:pt x="1589" y="1644"/>
                  <a:pt x="1562" y="1632"/>
                  <a:pt x="1536" y="1624"/>
                </a:cubicBezTo>
                <a:cubicBezTo>
                  <a:pt x="1478" y="1606"/>
                  <a:pt x="1420" y="1588"/>
                  <a:pt x="1360" y="1576"/>
                </a:cubicBezTo>
                <a:cubicBezTo>
                  <a:pt x="1326" y="1570"/>
                  <a:pt x="1221" y="1558"/>
                  <a:pt x="1193" y="1475"/>
                </a:cubicBezTo>
                <a:cubicBezTo>
                  <a:pt x="1177" y="1429"/>
                  <a:pt x="1149" y="1415"/>
                  <a:pt x="1137" y="1387"/>
                </a:cubicBezTo>
                <a:cubicBezTo>
                  <a:pt x="1125" y="1360"/>
                  <a:pt x="1130" y="1284"/>
                  <a:pt x="1125" y="1254"/>
                </a:cubicBezTo>
                <a:cubicBezTo>
                  <a:pt x="1122" y="1233"/>
                  <a:pt x="1123" y="1212"/>
                  <a:pt x="1122" y="1191"/>
                </a:cubicBezTo>
                <a:cubicBezTo>
                  <a:pt x="1122" y="1163"/>
                  <a:pt x="1120" y="1126"/>
                  <a:pt x="1136" y="1102"/>
                </a:cubicBezTo>
                <a:cubicBezTo>
                  <a:pt x="1145" y="1087"/>
                  <a:pt x="1164" y="1075"/>
                  <a:pt x="1177" y="1063"/>
                </a:cubicBezTo>
                <a:cubicBezTo>
                  <a:pt x="1190" y="1052"/>
                  <a:pt x="1202" y="1040"/>
                  <a:pt x="1214" y="1027"/>
                </a:cubicBezTo>
                <a:cubicBezTo>
                  <a:pt x="1224" y="1017"/>
                  <a:pt x="1229" y="1002"/>
                  <a:pt x="1232" y="988"/>
                </a:cubicBezTo>
                <a:cubicBezTo>
                  <a:pt x="1233" y="979"/>
                  <a:pt x="1233" y="970"/>
                  <a:pt x="1234" y="961"/>
                </a:cubicBezTo>
                <a:cubicBezTo>
                  <a:pt x="1245" y="957"/>
                  <a:pt x="1258" y="953"/>
                  <a:pt x="1271" y="954"/>
                </a:cubicBezTo>
                <a:cubicBezTo>
                  <a:pt x="1294" y="955"/>
                  <a:pt x="1316" y="966"/>
                  <a:pt x="1339" y="968"/>
                </a:cubicBezTo>
                <a:cubicBezTo>
                  <a:pt x="1351" y="970"/>
                  <a:pt x="1362" y="971"/>
                  <a:pt x="1374" y="971"/>
                </a:cubicBezTo>
                <a:cubicBezTo>
                  <a:pt x="1453" y="975"/>
                  <a:pt x="1529" y="972"/>
                  <a:pt x="1605" y="947"/>
                </a:cubicBezTo>
                <a:cubicBezTo>
                  <a:pt x="1540" y="963"/>
                  <a:pt x="1476" y="966"/>
                  <a:pt x="1409" y="959"/>
                </a:cubicBezTo>
                <a:cubicBezTo>
                  <a:pt x="1420" y="950"/>
                  <a:pt x="1429" y="939"/>
                  <a:pt x="1437" y="927"/>
                </a:cubicBezTo>
                <a:cubicBezTo>
                  <a:pt x="1441" y="922"/>
                  <a:pt x="1466" y="929"/>
                  <a:pt x="1473" y="929"/>
                </a:cubicBezTo>
                <a:cubicBezTo>
                  <a:pt x="1500" y="931"/>
                  <a:pt x="1524" y="926"/>
                  <a:pt x="1547" y="911"/>
                </a:cubicBezTo>
                <a:cubicBezTo>
                  <a:pt x="1513" y="930"/>
                  <a:pt x="1480" y="926"/>
                  <a:pt x="1443" y="918"/>
                </a:cubicBezTo>
                <a:cubicBezTo>
                  <a:pt x="1471" y="881"/>
                  <a:pt x="1513" y="882"/>
                  <a:pt x="1555" y="878"/>
                </a:cubicBezTo>
                <a:cubicBezTo>
                  <a:pt x="1526" y="879"/>
                  <a:pt x="1489" y="873"/>
                  <a:pt x="1463" y="890"/>
                </a:cubicBezTo>
                <a:cubicBezTo>
                  <a:pt x="1442" y="904"/>
                  <a:pt x="1429" y="925"/>
                  <a:pt x="1411" y="943"/>
                </a:cubicBezTo>
                <a:cubicBezTo>
                  <a:pt x="1406" y="947"/>
                  <a:pt x="1401" y="952"/>
                  <a:pt x="1395" y="955"/>
                </a:cubicBezTo>
                <a:cubicBezTo>
                  <a:pt x="1389" y="959"/>
                  <a:pt x="1383" y="957"/>
                  <a:pt x="1376" y="956"/>
                </a:cubicBezTo>
                <a:cubicBezTo>
                  <a:pt x="1359" y="954"/>
                  <a:pt x="1342" y="951"/>
                  <a:pt x="1326" y="947"/>
                </a:cubicBezTo>
                <a:cubicBezTo>
                  <a:pt x="1311" y="943"/>
                  <a:pt x="1297" y="936"/>
                  <a:pt x="1282" y="933"/>
                </a:cubicBezTo>
                <a:cubicBezTo>
                  <a:pt x="1266" y="930"/>
                  <a:pt x="1250" y="931"/>
                  <a:pt x="1234" y="934"/>
                </a:cubicBezTo>
                <a:cubicBezTo>
                  <a:pt x="1249" y="916"/>
                  <a:pt x="1256" y="879"/>
                  <a:pt x="1282" y="872"/>
                </a:cubicBezTo>
                <a:cubicBezTo>
                  <a:pt x="1291" y="870"/>
                  <a:pt x="1302" y="870"/>
                  <a:pt x="1311" y="870"/>
                </a:cubicBezTo>
                <a:cubicBezTo>
                  <a:pt x="1330" y="870"/>
                  <a:pt x="1349" y="868"/>
                  <a:pt x="1367" y="864"/>
                </a:cubicBezTo>
                <a:cubicBezTo>
                  <a:pt x="1404" y="855"/>
                  <a:pt x="1433" y="836"/>
                  <a:pt x="1460" y="811"/>
                </a:cubicBezTo>
                <a:cubicBezTo>
                  <a:pt x="1487" y="786"/>
                  <a:pt x="1513" y="762"/>
                  <a:pt x="1549" y="751"/>
                </a:cubicBezTo>
                <a:cubicBezTo>
                  <a:pt x="1568" y="745"/>
                  <a:pt x="1587" y="743"/>
                  <a:pt x="1606" y="743"/>
                </a:cubicBezTo>
                <a:cubicBezTo>
                  <a:pt x="1619" y="742"/>
                  <a:pt x="1647" y="739"/>
                  <a:pt x="1656" y="750"/>
                </a:cubicBezTo>
                <a:cubicBezTo>
                  <a:pt x="1667" y="762"/>
                  <a:pt x="1673" y="779"/>
                  <a:pt x="1681" y="793"/>
                </a:cubicBezTo>
                <a:cubicBezTo>
                  <a:pt x="1688" y="805"/>
                  <a:pt x="1697" y="814"/>
                  <a:pt x="1708" y="822"/>
                </a:cubicBezTo>
                <a:cubicBezTo>
                  <a:pt x="1708" y="855"/>
                  <a:pt x="1713" y="886"/>
                  <a:pt x="1748" y="898"/>
                </a:cubicBezTo>
                <a:cubicBezTo>
                  <a:pt x="1777" y="909"/>
                  <a:pt x="1810" y="905"/>
                  <a:pt x="1840" y="901"/>
                </a:cubicBezTo>
                <a:cubicBezTo>
                  <a:pt x="1814" y="902"/>
                  <a:pt x="1787" y="904"/>
                  <a:pt x="1762" y="896"/>
                </a:cubicBezTo>
                <a:cubicBezTo>
                  <a:pt x="1748" y="893"/>
                  <a:pt x="1734" y="885"/>
                  <a:pt x="1726" y="873"/>
                </a:cubicBezTo>
                <a:cubicBezTo>
                  <a:pt x="1718" y="860"/>
                  <a:pt x="1719" y="844"/>
                  <a:pt x="1719" y="830"/>
                </a:cubicBezTo>
                <a:cubicBezTo>
                  <a:pt x="1762" y="856"/>
                  <a:pt x="1812" y="846"/>
                  <a:pt x="1856" y="830"/>
                </a:cubicBezTo>
                <a:cubicBezTo>
                  <a:pt x="1817" y="842"/>
                  <a:pt x="1774" y="849"/>
                  <a:pt x="1735" y="829"/>
                </a:cubicBezTo>
                <a:cubicBezTo>
                  <a:pt x="1724" y="823"/>
                  <a:pt x="1713" y="814"/>
                  <a:pt x="1704" y="805"/>
                </a:cubicBezTo>
                <a:cubicBezTo>
                  <a:pt x="1690" y="790"/>
                  <a:pt x="1685" y="767"/>
                  <a:pt x="1675" y="749"/>
                </a:cubicBezTo>
                <a:cubicBezTo>
                  <a:pt x="1727" y="758"/>
                  <a:pt x="1778" y="778"/>
                  <a:pt x="1830" y="787"/>
                </a:cubicBezTo>
                <a:cubicBezTo>
                  <a:pt x="1884" y="796"/>
                  <a:pt x="1937" y="787"/>
                  <a:pt x="1990" y="778"/>
                </a:cubicBezTo>
                <a:cubicBezTo>
                  <a:pt x="1989" y="781"/>
                  <a:pt x="1986" y="788"/>
                  <a:pt x="1988" y="795"/>
                </a:cubicBezTo>
                <a:cubicBezTo>
                  <a:pt x="1990" y="804"/>
                  <a:pt x="2000" y="809"/>
                  <a:pt x="2000" y="809"/>
                </a:cubicBezTo>
                <a:cubicBezTo>
                  <a:pt x="2000" y="809"/>
                  <a:pt x="2005" y="800"/>
                  <a:pt x="2003" y="791"/>
                </a:cubicBezTo>
                <a:cubicBezTo>
                  <a:pt x="2000" y="782"/>
                  <a:pt x="1991" y="777"/>
                  <a:pt x="1991" y="777"/>
                </a:cubicBezTo>
                <a:cubicBezTo>
                  <a:pt x="1991" y="777"/>
                  <a:pt x="1991" y="778"/>
                  <a:pt x="1990" y="778"/>
                </a:cubicBezTo>
                <a:cubicBezTo>
                  <a:pt x="1944" y="783"/>
                  <a:pt x="1896" y="789"/>
                  <a:pt x="1849" y="780"/>
                </a:cubicBezTo>
                <a:cubicBezTo>
                  <a:pt x="1800" y="770"/>
                  <a:pt x="1753" y="749"/>
                  <a:pt x="1705" y="735"/>
                </a:cubicBezTo>
                <a:cubicBezTo>
                  <a:pt x="1726" y="737"/>
                  <a:pt x="1747" y="726"/>
                  <a:pt x="1765" y="716"/>
                </a:cubicBezTo>
                <a:cubicBezTo>
                  <a:pt x="1769" y="713"/>
                  <a:pt x="1785" y="701"/>
                  <a:pt x="1789" y="704"/>
                </a:cubicBezTo>
                <a:cubicBezTo>
                  <a:pt x="1797" y="709"/>
                  <a:pt x="1807" y="711"/>
                  <a:pt x="1816" y="713"/>
                </a:cubicBezTo>
                <a:cubicBezTo>
                  <a:pt x="1855" y="719"/>
                  <a:pt x="1897" y="710"/>
                  <a:pt x="1933" y="696"/>
                </a:cubicBezTo>
                <a:cubicBezTo>
                  <a:pt x="1937" y="697"/>
                  <a:pt x="1942" y="697"/>
                  <a:pt x="1947" y="695"/>
                </a:cubicBezTo>
                <a:cubicBezTo>
                  <a:pt x="1956" y="691"/>
                  <a:pt x="1960" y="681"/>
                  <a:pt x="1960" y="681"/>
                </a:cubicBezTo>
                <a:cubicBezTo>
                  <a:pt x="1960" y="681"/>
                  <a:pt x="1949" y="677"/>
                  <a:pt x="1941" y="681"/>
                </a:cubicBezTo>
                <a:cubicBezTo>
                  <a:pt x="1932" y="685"/>
                  <a:pt x="1928" y="695"/>
                  <a:pt x="1928" y="695"/>
                </a:cubicBezTo>
                <a:cubicBezTo>
                  <a:pt x="1928" y="695"/>
                  <a:pt x="1930" y="696"/>
                  <a:pt x="1933" y="696"/>
                </a:cubicBezTo>
                <a:cubicBezTo>
                  <a:pt x="1913" y="702"/>
                  <a:pt x="1892" y="706"/>
                  <a:pt x="1870" y="708"/>
                </a:cubicBezTo>
                <a:cubicBezTo>
                  <a:pt x="1846" y="709"/>
                  <a:pt x="1818" y="709"/>
                  <a:pt x="1797" y="697"/>
                </a:cubicBezTo>
                <a:cubicBezTo>
                  <a:pt x="1863" y="667"/>
                  <a:pt x="1936" y="671"/>
                  <a:pt x="2005" y="657"/>
                </a:cubicBezTo>
                <a:cubicBezTo>
                  <a:pt x="1935" y="667"/>
                  <a:pt x="1862" y="657"/>
                  <a:pt x="1794" y="683"/>
                </a:cubicBezTo>
                <a:cubicBezTo>
                  <a:pt x="1808" y="666"/>
                  <a:pt x="1829" y="654"/>
                  <a:pt x="1847" y="644"/>
                </a:cubicBezTo>
                <a:cubicBezTo>
                  <a:pt x="1870" y="631"/>
                  <a:pt x="1895" y="622"/>
                  <a:pt x="1921" y="615"/>
                </a:cubicBezTo>
                <a:cubicBezTo>
                  <a:pt x="1888" y="621"/>
                  <a:pt x="1857" y="632"/>
                  <a:pt x="1828" y="648"/>
                </a:cubicBezTo>
                <a:cubicBezTo>
                  <a:pt x="1816" y="654"/>
                  <a:pt x="1804" y="661"/>
                  <a:pt x="1793" y="670"/>
                </a:cubicBezTo>
                <a:cubicBezTo>
                  <a:pt x="1788" y="672"/>
                  <a:pt x="1784" y="679"/>
                  <a:pt x="1781" y="683"/>
                </a:cubicBezTo>
                <a:cubicBezTo>
                  <a:pt x="1779" y="686"/>
                  <a:pt x="1777" y="688"/>
                  <a:pt x="1775" y="691"/>
                </a:cubicBezTo>
                <a:cubicBezTo>
                  <a:pt x="1770" y="694"/>
                  <a:pt x="1765" y="697"/>
                  <a:pt x="1759" y="700"/>
                </a:cubicBezTo>
                <a:cubicBezTo>
                  <a:pt x="1728" y="715"/>
                  <a:pt x="1692" y="721"/>
                  <a:pt x="1657" y="720"/>
                </a:cubicBezTo>
                <a:cubicBezTo>
                  <a:pt x="1628" y="719"/>
                  <a:pt x="1601" y="714"/>
                  <a:pt x="1572" y="716"/>
                </a:cubicBezTo>
                <a:cubicBezTo>
                  <a:pt x="1533" y="719"/>
                  <a:pt x="1498" y="733"/>
                  <a:pt x="1467" y="756"/>
                </a:cubicBezTo>
                <a:cubicBezTo>
                  <a:pt x="1436" y="779"/>
                  <a:pt x="1408" y="809"/>
                  <a:pt x="1368" y="818"/>
                </a:cubicBezTo>
                <a:cubicBezTo>
                  <a:pt x="1349" y="822"/>
                  <a:pt x="1331" y="822"/>
                  <a:pt x="1312" y="821"/>
                </a:cubicBezTo>
                <a:cubicBezTo>
                  <a:pt x="1299" y="820"/>
                  <a:pt x="1285" y="819"/>
                  <a:pt x="1272" y="822"/>
                </a:cubicBezTo>
                <a:cubicBezTo>
                  <a:pt x="1245" y="827"/>
                  <a:pt x="1222" y="848"/>
                  <a:pt x="1207" y="871"/>
                </a:cubicBezTo>
                <a:cubicBezTo>
                  <a:pt x="1197" y="888"/>
                  <a:pt x="1188" y="907"/>
                  <a:pt x="1179" y="925"/>
                </a:cubicBezTo>
                <a:cubicBezTo>
                  <a:pt x="1170" y="944"/>
                  <a:pt x="1161" y="963"/>
                  <a:pt x="1153" y="982"/>
                </a:cubicBezTo>
                <a:cubicBezTo>
                  <a:pt x="1147" y="944"/>
                  <a:pt x="1158" y="901"/>
                  <a:pt x="1171" y="866"/>
                </a:cubicBezTo>
                <a:cubicBezTo>
                  <a:pt x="1176" y="850"/>
                  <a:pt x="1181" y="834"/>
                  <a:pt x="1194" y="823"/>
                </a:cubicBezTo>
                <a:cubicBezTo>
                  <a:pt x="1206" y="813"/>
                  <a:pt x="1221" y="808"/>
                  <a:pt x="1236" y="803"/>
                </a:cubicBezTo>
                <a:cubicBezTo>
                  <a:pt x="1254" y="796"/>
                  <a:pt x="1272" y="791"/>
                  <a:pt x="1289" y="782"/>
                </a:cubicBezTo>
                <a:cubicBezTo>
                  <a:pt x="1306" y="774"/>
                  <a:pt x="1319" y="762"/>
                  <a:pt x="1332" y="749"/>
                </a:cubicBezTo>
                <a:cubicBezTo>
                  <a:pt x="1351" y="730"/>
                  <a:pt x="1367" y="708"/>
                  <a:pt x="1385" y="687"/>
                </a:cubicBezTo>
                <a:cubicBezTo>
                  <a:pt x="1407" y="661"/>
                  <a:pt x="1451" y="668"/>
                  <a:pt x="1482" y="668"/>
                </a:cubicBezTo>
                <a:cubicBezTo>
                  <a:pt x="1506" y="668"/>
                  <a:pt x="1529" y="663"/>
                  <a:pt x="1550" y="653"/>
                </a:cubicBezTo>
                <a:cubicBezTo>
                  <a:pt x="1561" y="647"/>
                  <a:pt x="1570" y="640"/>
                  <a:pt x="1581" y="633"/>
                </a:cubicBezTo>
                <a:cubicBezTo>
                  <a:pt x="1595" y="625"/>
                  <a:pt x="1609" y="616"/>
                  <a:pt x="1622" y="605"/>
                </a:cubicBezTo>
                <a:cubicBezTo>
                  <a:pt x="1636" y="593"/>
                  <a:pt x="1649" y="578"/>
                  <a:pt x="1667" y="571"/>
                </a:cubicBezTo>
                <a:cubicBezTo>
                  <a:pt x="1670" y="570"/>
                  <a:pt x="1680" y="574"/>
                  <a:pt x="1684" y="575"/>
                </a:cubicBezTo>
                <a:cubicBezTo>
                  <a:pt x="1693" y="575"/>
                  <a:pt x="1702" y="575"/>
                  <a:pt x="1711" y="574"/>
                </a:cubicBezTo>
                <a:cubicBezTo>
                  <a:pt x="1747" y="571"/>
                  <a:pt x="1780" y="563"/>
                  <a:pt x="1814" y="553"/>
                </a:cubicBezTo>
                <a:cubicBezTo>
                  <a:pt x="1793" y="558"/>
                  <a:pt x="1773" y="563"/>
                  <a:pt x="1751" y="565"/>
                </a:cubicBezTo>
                <a:cubicBezTo>
                  <a:pt x="1728" y="567"/>
                  <a:pt x="1698" y="572"/>
                  <a:pt x="1675" y="564"/>
                </a:cubicBezTo>
                <a:cubicBezTo>
                  <a:pt x="1711" y="542"/>
                  <a:pt x="1753" y="525"/>
                  <a:pt x="1796" y="531"/>
                </a:cubicBezTo>
                <a:cubicBezTo>
                  <a:pt x="1752" y="522"/>
                  <a:pt x="1706" y="538"/>
                  <a:pt x="1667" y="558"/>
                </a:cubicBezTo>
                <a:cubicBezTo>
                  <a:pt x="1671" y="529"/>
                  <a:pt x="1702" y="511"/>
                  <a:pt x="1726" y="500"/>
                </a:cubicBezTo>
                <a:cubicBezTo>
                  <a:pt x="1748" y="489"/>
                  <a:pt x="1772" y="481"/>
                  <a:pt x="1796" y="478"/>
                </a:cubicBezTo>
                <a:cubicBezTo>
                  <a:pt x="1753" y="481"/>
                  <a:pt x="1699" y="497"/>
                  <a:pt x="1670" y="530"/>
                </a:cubicBezTo>
                <a:cubicBezTo>
                  <a:pt x="1663" y="539"/>
                  <a:pt x="1657" y="549"/>
                  <a:pt x="1656" y="561"/>
                </a:cubicBezTo>
                <a:cubicBezTo>
                  <a:pt x="1655" y="569"/>
                  <a:pt x="1635" y="578"/>
                  <a:pt x="1628" y="583"/>
                </a:cubicBezTo>
                <a:cubicBezTo>
                  <a:pt x="1611" y="597"/>
                  <a:pt x="1593" y="610"/>
                  <a:pt x="1573" y="619"/>
                </a:cubicBezTo>
                <a:cubicBezTo>
                  <a:pt x="1590" y="593"/>
                  <a:pt x="1603" y="563"/>
                  <a:pt x="1612" y="534"/>
                </a:cubicBezTo>
                <a:cubicBezTo>
                  <a:pt x="1622" y="499"/>
                  <a:pt x="1631" y="464"/>
                  <a:pt x="1667" y="450"/>
                </a:cubicBezTo>
                <a:cubicBezTo>
                  <a:pt x="1701" y="437"/>
                  <a:pt x="1740" y="435"/>
                  <a:pt x="1761" y="402"/>
                </a:cubicBezTo>
                <a:cubicBezTo>
                  <a:pt x="1777" y="375"/>
                  <a:pt x="1773" y="340"/>
                  <a:pt x="1794" y="315"/>
                </a:cubicBezTo>
                <a:cubicBezTo>
                  <a:pt x="1772" y="338"/>
                  <a:pt x="1773" y="374"/>
                  <a:pt x="1755" y="399"/>
                </a:cubicBezTo>
                <a:cubicBezTo>
                  <a:pt x="1732" y="430"/>
                  <a:pt x="1691" y="428"/>
                  <a:pt x="1658" y="440"/>
                </a:cubicBezTo>
                <a:cubicBezTo>
                  <a:pt x="1620" y="453"/>
                  <a:pt x="1607" y="488"/>
                  <a:pt x="1594" y="523"/>
                </a:cubicBezTo>
                <a:cubicBezTo>
                  <a:pt x="1583" y="553"/>
                  <a:pt x="1568" y="583"/>
                  <a:pt x="1548" y="608"/>
                </a:cubicBezTo>
                <a:cubicBezTo>
                  <a:pt x="1538" y="620"/>
                  <a:pt x="1525" y="632"/>
                  <a:pt x="1510" y="635"/>
                </a:cubicBezTo>
                <a:cubicBezTo>
                  <a:pt x="1501" y="636"/>
                  <a:pt x="1492" y="635"/>
                  <a:pt x="1484" y="635"/>
                </a:cubicBezTo>
                <a:cubicBezTo>
                  <a:pt x="1448" y="633"/>
                  <a:pt x="1405" y="625"/>
                  <a:pt x="1372" y="645"/>
                </a:cubicBezTo>
                <a:cubicBezTo>
                  <a:pt x="1348" y="660"/>
                  <a:pt x="1331" y="687"/>
                  <a:pt x="1310" y="707"/>
                </a:cubicBezTo>
                <a:cubicBezTo>
                  <a:pt x="1297" y="718"/>
                  <a:pt x="1284" y="731"/>
                  <a:pt x="1268" y="738"/>
                </a:cubicBezTo>
                <a:cubicBezTo>
                  <a:pt x="1251" y="745"/>
                  <a:pt x="1233" y="748"/>
                  <a:pt x="1216" y="753"/>
                </a:cubicBezTo>
                <a:cubicBezTo>
                  <a:pt x="1196" y="758"/>
                  <a:pt x="1177" y="765"/>
                  <a:pt x="1160" y="778"/>
                </a:cubicBezTo>
                <a:cubicBezTo>
                  <a:pt x="1177" y="739"/>
                  <a:pt x="1222" y="731"/>
                  <a:pt x="1252" y="705"/>
                </a:cubicBezTo>
                <a:cubicBezTo>
                  <a:pt x="1270" y="690"/>
                  <a:pt x="1283" y="671"/>
                  <a:pt x="1291" y="648"/>
                </a:cubicBezTo>
                <a:cubicBezTo>
                  <a:pt x="1298" y="629"/>
                  <a:pt x="1299" y="609"/>
                  <a:pt x="1304" y="589"/>
                </a:cubicBezTo>
                <a:cubicBezTo>
                  <a:pt x="1309" y="568"/>
                  <a:pt x="1324" y="550"/>
                  <a:pt x="1339" y="536"/>
                </a:cubicBezTo>
                <a:cubicBezTo>
                  <a:pt x="1353" y="522"/>
                  <a:pt x="1387" y="533"/>
                  <a:pt x="1405" y="536"/>
                </a:cubicBezTo>
                <a:cubicBezTo>
                  <a:pt x="1410" y="536"/>
                  <a:pt x="1415" y="537"/>
                  <a:pt x="1420" y="538"/>
                </a:cubicBezTo>
                <a:cubicBezTo>
                  <a:pt x="1424" y="541"/>
                  <a:pt x="1428" y="545"/>
                  <a:pt x="1432" y="549"/>
                </a:cubicBezTo>
                <a:cubicBezTo>
                  <a:pt x="1441" y="556"/>
                  <a:pt x="1451" y="561"/>
                  <a:pt x="1463" y="559"/>
                </a:cubicBezTo>
                <a:cubicBezTo>
                  <a:pt x="1476" y="557"/>
                  <a:pt x="1488" y="550"/>
                  <a:pt x="1499" y="545"/>
                </a:cubicBezTo>
                <a:cubicBezTo>
                  <a:pt x="1510" y="540"/>
                  <a:pt x="1520" y="535"/>
                  <a:pt x="1531" y="530"/>
                </a:cubicBezTo>
                <a:cubicBezTo>
                  <a:pt x="1515" y="537"/>
                  <a:pt x="1498" y="543"/>
                  <a:pt x="1482" y="549"/>
                </a:cubicBezTo>
                <a:cubicBezTo>
                  <a:pt x="1461" y="557"/>
                  <a:pt x="1447" y="554"/>
                  <a:pt x="1432" y="538"/>
                </a:cubicBezTo>
                <a:cubicBezTo>
                  <a:pt x="1487" y="538"/>
                  <a:pt x="1528" y="501"/>
                  <a:pt x="1569" y="468"/>
                </a:cubicBezTo>
                <a:cubicBezTo>
                  <a:pt x="1542" y="487"/>
                  <a:pt x="1515" y="508"/>
                  <a:pt x="1484" y="520"/>
                </a:cubicBezTo>
                <a:cubicBezTo>
                  <a:pt x="1443" y="536"/>
                  <a:pt x="1406" y="521"/>
                  <a:pt x="1365" y="515"/>
                </a:cubicBezTo>
                <a:cubicBezTo>
                  <a:pt x="1396" y="495"/>
                  <a:pt x="1430" y="480"/>
                  <a:pt x="1464" y="465"/>
                </a:cubicBezTo>
                <a:cubicBezTo>
                  <a:pt x="1490" y="454"/>
                  <a:pt x="1508" y="439"/>
                  <a:pt x="1522" y="415"/>
                </a:cubicBezTo>
                <a:cubicBezTo>
                  <a:pt x="1530" y="400"/>
                  <a:pt x="1533" y="384"/>
                  <a:pt x="1553" y="387"/>
                </a:cubicBezTo>
                <a:cubicBezTo>
                  <a:pt x="1568" y="388"/>
                  <a:pt x="1581" y="394"/>
                  <a:pt x="1596" y="394"/>
                </a:cubicBezTo>
                <a:cubicBezTo>
                  <a:pt x="1624" y="395"/>
                  <a:pt x="1648" y="383"/>
                  <a:pt x="1670" y="367"/>
                </a:cubicBezTo>
                <a:cubicBezTo>
                  <a:pt x="1652" y="378"/>
                  <a:pt x="1632" y="388"/>
                  <a:pt x="1610" y="390"/>
                </a:cubicBezTo>
                <a:cubicBezTo>
                  <a:pt x="1588" y="391"/>
                  <a:pt x="1569" y="378"/>
                  <a:pt x="1547" y="378"/>
                </a:cubicBezTo>
                <a:cubicBezTo>
                  <a:pt x="1559" y="368"/>
                  <a:pt x="1574" y="365"/>
                  <a:pt x="1588" y="362"/>
                </a:cubicBezTo>
                <a:cubicBezTo>
                  <a:pt x="1607" y="357"/>
                  <a:pt x="1626" y="351"/>
                  <a:pt x="1644" y="344"/>
                </a:cubicBezTo>
                <a:cubicBezTo>
                  <a:pt x="1676" y="332"/>
                  <a:pt x="1708" y="315"/>
                  <a:pt x="1728" y="287"/>
                </a:cubicBezTo>
                <a:cubicBezTo>
                  <a:pt x="1705" y="314"/>
                  <a:pt x="1670" y="328"/>
                  <a:pt x="1637" y="338"/>
                </a:cubicBezTo>
                <a:cubicBezTo>
                  <a:pt x="1620" y="342"/>
                  <a:pt x="1603" y="346"/>
                  <a:pt x="1586" y="349"/>
                </a:cubicBezTo>
                <a:cubicBezTo>
                  <a:pt x="1568" y="351"/>
                  <a:pt x="1550" y="354"/>
                  <a:pt x="1536" y="365"/>
                </a:cubicBezTo>
                <a:cubicBezTo>
                  <a:pt x="1540" y="343"/>
                  <a:pt x="1542" y="319"/>
                  <a:pt x="1558" y="304"/>
                </a:cubicBezTo>
                <a:cubicBezTo>
                  <a:pt x="1579" y="285"/>
                  <a:pt x="1610" y="282"/>
                  <a:pt x="1636" y="280"/>
                </a:cubicBezTo>
                <a:cubicBezTo>
                  <a:pt x="1612" y="280"/>
                  <a:pt x="1587" y="281"/>
                  <a:pt x="1565" y="292"/>
                </a:cubicBezTo>
                <a:cubicBezTo>
                  <a:pt x="1544" y="304"/>
                  <a:pt x="1537" y="322"/>
                  <a:pt x="1531" y="344"/>
                </a:cubicBezTo>
                <a:cubicBezTo>
                  <a:pt x="1528" y="355"/>
                  <a:pt x="1525" y="367"/>
                  <a:pt x="1522" y="378"/>
                </a:cubicBezTo>
                <a:cubicBezTo>
                  <a:pt x="1519" y="389"/>
                  <a:pt x="1514" y="397"/>
                  <a:pt x="1508" y="407"/>
                </a:cubicBezTo>
                <a:cubicBezTo>
                  <a:pt x="1496" y="424"/>
                  <a:pt x="1484" y="435"/>
                  <a:pt x="1465" y="442"/>
                </a:cubicBezTo>
                <a:cubicBezTo>
                  <a:pt x="1399" y="468"/>
                  <a:pt x="1325" y="489"/>
                  <a:pt x="1283" y="550"/>
                </a:cubicBezTo>
                <a:cubicBezTo>
                  <a:pt x="1280" y="535"/>
                  <a:pt x="1275" y="520"/>
                  <a:pt x="1270" y="505"/>
                </a:cubicBezTo>
                <a:cubicBezTo>
                  <a:pt x="1264" y="489"/>
                  <a:pt x="1257" y="475"/>
                  <a:pt x="1260" y="457"/>
                </a:cubicBezTo>
                <a:cubicBezTo>
                  <a:pt x="1262" y="442"/>
                  <a:pt x="1272" y="429"/>
                  <a:pt x="1286" y="423"/>
                </a:cubicBezTo>
                <a:cubicBezTo>
                  <a:pt x="1301" y="416"/>
                  <a:pt x="1319" y="416"/>
                  <a:pt x="1334" y="410"/>
                </a:cubicBezTo>
                <a:cubicBezTo>
                  <a:pt x="1341" y="407"/>
                  <a:pt x="1347" y="403"/>
                  <a:pt x="1352" y="398"/>
                </a:cubicBezTo>
                <a:cubicBezTo>
                  <a:pt x="1354" y="395"/>
                  <a:pt x="1359" y="385"/>
                  <a:pt x="1363" y="386"/>
                </a:cubicBezTo>
                <a:cubicBezTo>
                  <a:pt x="1378" y="389"/>
                  <a:pt x="1397" y="376"/>
                  <a:pt x="1408" y="367"/>
                </a:cubicBezTo>
                <a:cubicBezTo>
                  <a:pt x="1429" y="348"/>
                  <a:pt x="1436" y="307"/>
                  <a:pt x="1472" y="314"/>
                </a:cubicBezTo>
                <a:cubicBezTo>
                  <a:pt x="1450" y="308"/>
                  <a:pt x="1435" y="324"/>
                  <a:pt x="1422" y="340"/>
                </a:cubicBezTo>
                <a:cubicBezTo>
                  <a:pt x="1410" y="357"/>
                  <a:pt x="1389" y="382"/>
                  <a:pt x="1365" y="377"/>
                </a:cubicBezTo>
                <a:cubicBezTo>
                  <a:pt x="1379" y="353"/>
                  <a:pt x="1390" y="327"/>
                  <a:pt x="1416" y="315"/>
                </a:cubicBezTo>
                <a:cubicBezTo>
                  <a:pt x="1382" y="329"/>
                  <a:pt x="1372" y="365"/>
                  <a:pt x="1349" y="390"/>
                </a:cubicBezTo>
                <a:cubicBezTo>
                  <a:pt x="1335" y="405"/>
                  <a:pt x="1316" y="404"/>
                  <a:pt x="1298" y="408"/>
                </a:cubicBezTo>
                <a:cubicBezTo>
                  <a:pt x="1278" y="411"/>
                  <a:pt x="1260" y="421"/>
                  <a:pt x="1251" y="439"/>
                </a:cubicBezTo>
                <a:cubicBezTo>
                  <a:pt x="1251" y="437"/>
                  <a:pt x="1250" y="426"/>
                  <a:pt x="1250" y="426"/>
                </a:cubicBezTo>
                <a:cubicBezTo>
                  <a:pt x="1250" y="374"/>
                  <a:pt x="1282" y="326"/>
                  <a:pt x="1320" y="290"/>
                </a:cubicBezTo>
                <a:cubicBezTo>
                  <a:pt x="1324" y="290"/>
                  <a:pt x="1326" y="289"/>
                  <a:pt x="1326" y="289"/>
                </a:cubicBezTo>
                <a:cubicBezTo>
                  <a:pt x="1326" y="289"/>
                  <a:pt x="1326" y="288"/>
                  <a:pt x="1325" y="286"/>
                </a:cubicBezTo>
                <a:cubicBezTo>
                  <a:pt x="1328" y="283"/>
                  <a:pt x="1331" y="281"/>
                  <a:pt x="1334" y="278"/>
                </a:cubicBezTo>
                <a:cubicBezTo>
                  <a:pt x="1331" y="280"/>
                  <a:pt x="1328" y="283"/>
                  <a:pt x="1324" y="285"/>
                </a:cubicBezTo>
                <a:cubicBezTo>
                  <a:pt x="1322" y="282"/>
                  <a:pt x="1318" y="276"/>
                  <a:pt x="1311" y="273"/>
                </a:cubicBezTo>
                <a:cubicBezTo>
                  <a:pt x="1301" y="269"/>
                  <a:pt x="1290" y="274"/>
                  <a:pt x="1290" y="274"/>
                </a:cubicBezTo>
                <a:cubicBezTo>
                  <a:pt x="1290" y="274"/>
                  <a:pt x="1294" y="285"/>
                  <a:pt x="1304" y="289"/>
                </a:cubicBezTo>
                <a:cubicBezTo>
                  <a:pt x="1309" y="291"/>
                  <a:pt x="1314" y="291"/>
                  <a:pt x="1318" y="291"/>
                </a:cubicBezTo>
                <a:cubicBezTo>
                  <a:pt x="1296" y="308"/>
                  <a:pt x="1278" y="329"/>
                  <a:pt x="1263" y="352"/>
                </a:cubicBezTo>
                <a:cubicBezTo>
                  <a:pt x="1252" y="339"/>
                  <a:pt x="1254" y="315"/>
                  <a:pt x="1260" y="300"/>
                </a:cubicBezTo>
                <a:cubicBezTo>
                  <a:pt x="1266" y="285"/>
                  <a:pt x="1279" y="275"/>
                  <a:pt x="1292" y="266"/>
                </a:cubicBezTo>
                <a:cubicBezTo>
                  <a:pt x="1267" y="281"/>
                  <a:pt x="1250" y="301"/>
                  <a:pt x="1251" y="332"/>
                </a:cubicBezTo>
                <a:cubicBezTo>
                  <a:pt x="1251" y="338"/>
                  <a:pt x="1252" y="345"/>
                  <a:pt x="1254" y="350"/>
                </a:cubicBezTo>
                <a:cubicBezTo>
                  <a:pt x="1258" y="359"/>
                  <a:pt x="1259" y="357"/>
                  <a:pt x="1255" y="367"/>
                </a:cubicBezTo>
                <a:cubicBezTo>
                  <a:pt x="1250" y="375"/>
                  <a:pt x="1247" y="384"/>
                  <a:pt x="1244" y="394"/>
                </a:cubicBezTo>
                <a:cubicBezTo>
                  <a:pt x="1244" y="391"/>
                  <a:pt x="1243" y="389"/>
                  <a:pt x="1243" y="387"/>
                </a:cubicBezTo>
                <a:cubicBezTo>
                  <a:pt x="1243" y="383"/>
                  <a:pt x="1242" y="380"/>
                  <a:pt x="1241" y="377"/>
                </a:cubicBezTo>
                <a:cubicBezTo>
                  <a:pt x="1241" y="376"/>
                  <a:pt x="1241" y="375"/>
                  <a:pt x="1240" y="374"/>
                </a:cubicBezTo>
                <a:cubicBezTo>
                  <a:pt x="1240" y="373"/>
                  <a:pt x="1240" y="373"/>
                  <a:pt x="1240" y="373"/>
                </a:cubicBezTo>
                <a:cubicBezTo>
                  <a:pt x="1240" y="373"/>
                  <a:pt x="1240" y="373"/>
                  <a:pt x="1240" y="372"/>
                </a:cubicBezTo>
                <a:cubicBezTo>
                  <a:pt x="1239" y="371"/>
                  <a:pt x="1239" y="369"/>
                  <a:pt x="1239" y="368"/>
                </a:cubicBezTo>
                <a:cubicBezTo>
                  <a:pt x="1236" y="354"/>
                  <a:pt x="1232" y="341"/>
                  <a:pt x="1228" y="327"/>
                </a:cubicBezTo>
                <a:cubicBezTo>
                  <a:pt x="1224" y="314"/>
                  <a:pt x="1219" y="300"/>
                  <a:pt x="1216" y="288"/>
                </a:cubicBezTo>
                <a:cubicBezTo>
                  <a:pt x="1213" y="275"/>
                  <a:pt x="1211" y="263"/>
                  <a:pt x="1209" y="253"/>
                </a:cubicBezTo>
                <a:cubicBezTo>
                  <a:pt x="1209" y="247"/>
                  <a:pt x="1208" y="243"/>
                  <a:pt x="1208" y="238"/>
                </a:cubicBezTo>
                <a:cubicBezTo>
                  <a:pt x="1208" y="234"/>
                  <a:pt x="1208" y="230"/>
                  <a:pt x="1208" y="227"/>
                </a:cubicBezTo>
                <a:cubicBezTo>
                  <a:pt x="1208" y="221"/>
                  <a:pt x="1209" y="218"/>
                  <a:pt x="1209" y="218"/>
                </a:cubicBezTo>
                <a:cubicBezTo>
                  <a:pt x="1209" y="218"/>
                  <a:pt x="1208" y="221"/>
                  <a:pt x="1207" y="227"/>
                </a:cubicBezTo>
                <a:cubicBezTo>
                  <a:pt x="1207" y="230"/>
                  <a:pt x="1207" y="234"/>
                  <a:pt x="1207" y="238"/>
                </a:cubicBezTo>
                <a:cubicBezTo>
                  <a:pt x="1207" y="243"/>
                  <a:pt x="1206" y="247"/>
                  <a:pt x="1207" y="253"/>
                </a:cubicBezTo>
                <a:cubicBezTo>
                  <a:pt x="1207" y="263"/>
                  <a:pt x="1208" y="276"/>
                  <a:pt x="1211" y="289"/>
                </a:cubicBezTo>
                <a:cubicBezTo>
                  <a:pt x="1213" y="302"/>
                  <a:pt x="1216" y="316"/>
                  <a:pt x="1219" y="329"/>
                </a:cubicBezTo>
                <a:cubicBezTo>
                  <a:pt x="1222" y="343"/>
                  <a:pt x="1225" y="357"/>
                  <a:pt x="1227" y="370"/>
                </a:cubicBezTo>
                <a:cubicBezTo>
                  <a:pt x="1227" y="371"/>
                  <a:pt x="1228" y="373"/>
                  <a:pt x="1228" y="374"/>
                </a:cubicBezTo>
                <a:cubicBezTo>
                  <a:pt x="1228" y="376"/>
                  <a:pt x="1228" y="376"/>
                  <a:pt x="1228" y="376"/>
                </a:cubicBezTo>
                <a:cubicBezTo>
                  <a:pt x="1228" y="377"/>
                  <a:pt x="1229" y="378"/>
                  <a:pt x="1229" y="378"/>
                </a:cubicBezTo>
                <a:cubicBezTo>
                  <a:pt x="1229" y="378"/>
                  <a:pt x="1229" y="379"/>
                  <a:pt x="1229" y="379"/>
                </a:cubicBezTo>
                <a:cubicBezTo>
                  <a:pt x="1229" y="382"/>
                  <a:pt x="1230" y="385"/>
                  <a:pt x="1230" y="388"/>
                </a:cubicBezTo>
                <a:cubicBezTo>
                  <a:pt x="1230" y="390"/>
                  <a:pt x="1230" y="391"/>
                  <a:pt x="1230" y="393"/>
                </a:cubicBezTo>
                <a:cubicBezTo>
                  <a:pt x="1226" y="384"/>
                  <a:pt x="1214" y="375"/>
                  <a:pt x="1205" y="370"/>
                </a:cubicBezTo>
                <a:cubicBezTo>
                  <a:pt x="1191" y="363"/>
                  <a:pt x="1186" y="359"/>
                  <a:pt x="1172" y="355"/>
                </a:cubicBezTo>
                <a:cubicBezTo>
                  <a:pt x="1156" y="349"/>
                  <a:pt x="1139" y="331"/>
                  <a:pt x="1149" y="314"/>
                </a:cubicBezTo>
                <a:cubicBezTo>
                  <a:pt x="1158" y="299"/>
                  <a:pt x="1172" y="270"/>
                  <a:pt x="1149" y="259"/>
                </a:cubicBezTo>
                <a:cubicBezTo>
                  <a:pt x="1160" y="265"/>
                  <a:pt x="1161" y="277"/>
                  <a:pt x="1159" y="287"/>
                </a:cubicBezTo>
                <a:cubicBezTo>
                  <a:pt x="1156" y="301"/>
                  <a:pt x="1145" y="309"/>
                  <a:pt x="1141" y="322"/>
                </a:cubicBezTo>
                <a:cubicBezTo>
                  <a:pt x="1129" y="299"/>
                  <a:pt x="1115" y="268"/>
                  <a:pt x="1124" y="242"/>
                </a:cubicBezTo>
                <a:cubicBezTo>
                  <a:pt x="1117" y="259"/>
                  <a:pt x="1121" y="280"/>
                  <a:pt x="1126" y="297"/>
                </a:cubicBezTo>
                <a:cubicBezTo>
                  <a:pt x="1132" y="319"/>
                  <a:pt x="1142" y="341"/>
                  <a:pt x="1160" y="357"/>
                </a:cubicBezTo>
                <a:cubicBezTo>
                  <a:pt x="1140" y="361"/>
                  <a:pt x="1120" y="367"/>
                  <a:pt x="1100" y="372"/>
                </a:cubicBezTo>
                <a:cubicBezTo>
                  <a:pt x="1084" y="376"/>
                  <a:pt x="1075" y="340"/>
                  <a:pt x="1068" y="330"/>
                </a:cubicBezTo>
                <a:cubicBezTo>
                  <a:pt x="1077" y="344"/>
                  <a:pt x="1078" y="366"/>
                  <a:pt x="1093" y="375"/>
                </a:cubicBezTo>
                <a:cubicBezTo>
                  <a:pt x="1082" y="380"/>
                  <a:pt x="1066" y="387"/>
                  <a:pt x="1057" y="375"/>
                </a:cubicBezTo>
                <a:cubicBezTo>
                  <a:pt x="1046" y="361"/>
                  <a:pt x="1050" y="340"/>
                  <a:pt x="1037" y="327"/>
                </a:cubicBezTo>
                <a:cubicBezTo>
                  <a:pt x="1051" y="343"/>
                  <a:pt x="1041" y="379"/>
                  <a:pt x="1065" y="385"/>
                </a:cubicBezTo>
                <a:cubicBezTo>
                  <a:pt x="1080" y="389"/>
                  <a:pt x="1097" y="380"/>
                  <a:pt x="1111" y="377"/>
                </a:cubicBezTo>
                <a:cubicBezTo>
                  <a:pt x="1100" y="387"/>
                  <a:pt x="1093" y="400"/>
                  <a:pt x="1081" y="409"/>
                </a:cubicBezTo>
                <a:cubicBezTo>
                  <a:pt x="1071" y="417"/>
                  <a:pt x="1060" y="422"/>
                  <a:pt x="1047" y="425"/>
                </a:cubicBezTo>
                <a:cubicBezTo>
                  <a:pt x="1062" y="422"/>
                  <a:pt x="1075" y="417"/>
                  <a:pt x="1086" y="408"/>
                </a:cubicBezTo>
                <a:cubicBezTo>
                  <a:pt x="1100" y="398"/>
                  <a:pt x="1109" y="382"/>
                  <a:pt x="1125" y="375"/>
                </a:cubicBezTo>
                <a:cubicBezTo>
                  <a:pt x="1137" y="371"/>
                  <a:pt x="1151" y="369"/>
                  <a:pt x="1164" y="367"/>
                </a:cubicBezTo>
                <a:cubicBezTo>
                  <a:pt x="1175" y="366"/>
                  <a:pt x="1188" y="370"/>
                  <a:pt x="1196" y="376"/>
                </a:cubicBezTo>
                <a:cubicBezTo>
                  <a:pt x="1237" y="408"/>
                  <a:pt x="1240" y="455"/>
                  <a:pt x="1240" y="460"/>
                </a:cubicBezTo>
                <a:cubicBezTo>
                  <a:pt x="1246" y="490"/>
                  <a:pt x="1258" y="518"/>
                  <a:pt x="1262" y="548"/>
                </a:cubicBezTo>
                <a:cubicBezTo>
                  <a:pt x="1270" y="597"/>
                  <a:pt x="1258" y="653"/>
                  <a:pt x="1213" y="679"/>
                </a:cubicBezTo>
                <a:cubicBezTo>
                  <a:pt x="1181" y="697"/>
                  <a:pt x="1145" y="705"/>
                  <a:pt x="1123" y="736"/>
                </a:cubicBezTo>
                <a:cubicBezTo>
                  <a:pt x="1111" y="754"/>
                  <a:pt x="1103" y="775"/>
                  <a:pt x="1096" y="795"/>
                </a:cubicBezTo>
                <a:cubicBezTo>
                  <a:pt x="1074" y="859"/>
                  <a:pt x="1059" y="927"/>
                  <a:pt x="1038" y="991"/>
                </a:cubicBezTo>
                <a:cubicBezTo>
                  <a:pt x="1036" y="970"/>
                  <a:pt x="1031" y="950"/>
                  <a:pt x="1025" y="929"/>
                </a:cubicBezTo>
                <a:cubicBezTo>
                  <a:pt x="1018" y="907"/>
                  <a:pt x="1007" y="886"/>
                  <a:pt x="1002" y="864"/>
                </a:cubicBezTo>
                <a:cubicBezTo>
                  <a:pt x="997" y="844"/>
                  <a:pt x="996" y="823"/>
                  <a:pt x="1008" y="805"/>
                </a:cubicBezTo>
                <a:cubicBezTo>
                  <a:pt x="1018" y="788"/>
                  <a:pt x="1033" y="774"/>
                  <a:pt x="1045" y="759"/>
                </a:cubicBezTo>
                <a:cubicBezTo>
                  <a:pt x="1049" y="753"/>
                  <a:pt x="1051" y="748"/>
                  <a:pt x="1057" y="744"/>
                </a:cubicBezTo>
                <a:cubicBezTo>
                  <a:pt x="1065" y="738"/>
                  <a:pt x="1074" y="732"/>
                  <a:pt x="1082" y="725"/>
                </a:cubicBezTo>
                <a:cubicBezTo>
                  <a:pt x="1099" y="708"/>
                  <a:pt x="1105" y="690"/>
                  <a:pt x="1105" y="667"/>
                </a:cubicBezTo>
                <a:cubicBezTo>
                  <a:pt x="1103" y="653"/>
                  <a:pt x="1094" y="642"/>
                  <a:pt x="1100" y="627"/>
                </a:cubicBezTo>
                <a:cubicBezTo>
                  <a:pt x="1104" y="617"/>
                  <a:pt x="1116" y="613"/>
                  <a:pt x="1123" y="605"/>
                </a:cubicBezTo>
                <a:cubicBezTo>
                  <a:pt x="1129" y="598"/>
                  <a:pt x="1132" y="590"/>
                  <a:pt x="1131" y="582"/>
                </a:cubicBezTo>
                <a:cubicBezTo>
                  <a:pt x="1131" y="610"/>
                  <a:pt x="1096" y="611"/>
                  <a:pt x="1093" y="638"/>
                </a:cubicBezTo>
                <a:cubicBezTo>
                  <a:pt x="1083" y="621"/>
                  <a:pt x="1088" y="609"/>
                  <a:pt x="1101" y="595"/>
                </a:cubicBezTo>
                <a:cubicBezTo>
                  <a:pt x="1111" y="584"/>
                  <a:pt x="1122" y="575"/>
                  <a:pt x="1133" y="565"/>
                </a:cubicBezTo>
                <a:cubicBezTo>
                  <a:pt x="1117" y="579"/>
                  <a:pt x="1082" y="597"/>
                  <a:pt x="1082" y="621"/>
                </a:cubicBezTo>
                <a:cubicBezTo>
                  <a:pt x="1075" y="604"/>
                  <a:pt x="1080" y="592"/>
                  <a:pt x="1090" y="576"/>
                </a:cubicBezTo>
                <a:cubicBezTo>
                  <a:pt x="1081" y="588"/>
                  <a:pt x="1072" y="601"/>
                  <a:pt x="1077" y="616"/>
                </a:cubicBezTo>
                <a:cubicBezTo>
                  <a:pt x="1080" y="628"/>
                  <a:pt x="1087" y="639"/>
                  <a:pt x="1092" y="650"/>
                </a:cubicBezTo>
                <a:cubicBezTo>
                  <a:pt x="1106" y="680"/>
                  <a:pt x="1086" y="708"/>
                  <a:pt x="1062" y="724"/>
                </a:cubicBezTo>
                <a:cubicBezTo>
                  <a:pt x="1070" y="696"/>
                  <a:pt x="1069" y="672"/>
                  <a:pt x="1049" y="649"/>
                </a:cubicBezTo>
                <a:cubicBezTo>
                  <a:pt x="1038" y="637"/>
                  <a:pt x="1025" y="627"/>
                  <a:pt x="1015" y="614"/>
                </a:cubicBezTo>
                <a:cubicBezTo>
                  <a:pt x="1003" y="598"/>
                  <a:pt x="1015" y="584"/>
                  <a:pt x="1028" y="572"/>
                </a:cubicBezTo>
                <a:cubicBezTo>
                  <a:pt x="1041" y="562"/>
                  <a:pt x="1054" y="552"/>
                  <a:pt x="1067" y="541"/>
                </a:cubicBezTo>
                <a:cubicBezTo>
                  <a:pt x="1077" y="534"/>
                  <a:pt x="1080" y="532"/>
                  <a:pt x="1091" y="531"/>
                </a:cubicBezTo>
                <a:cubicBezTo>
                  <a:pt x="1124" y="527"/>
                  <a:pt x="1149" y="509"/>
                  <a:pt x="1169" y="484"/>
                </a:cubicBezTo>
                <a:cubicBezTo>
                  <a:pt x="1156" y="499"/>
                  <a:pt x="1142" y="511"/>
                  <a:pt x="1124" y="518"/>
                </a:cubicBezTo>
                <a:cubicBezTo>
                  <a:pt x="1126" y="513"/>
                  <a:pt x="1129" y="510"/>
                  <a:pt x="1131" y="505"/>
                </a:cubicBezTo>
                <a:cubicBezTo>
                  <a:pt x="1133" y="499"/>
                  <a:pt x="1134" y="492"/>
                  <a:pt x="1137" y="486"/>
                </a:cubicBezTo>
                <a:cubicBezTo>
                  <a:pt x="1142" y="477"/>
                  <a:pt x="1149" y="467"/>
                  <a:pt x="1158" y="460"/>
                </a:cubicBezTo>
                <a:cubicBezTo>
                  <a:pt x="1140" y="473"/>
                  <a:pt x="1135" y="488"/>
                  <a:pt x="1127" y="506"/>
                </a:cubicBezTo>
                <a:cubicBezTo>
                  <a:pt x="1124" y="511"/>
                  <a:pt x="1120" y="519"/>
                  <a:pt x="1115" y="521"/>
                </a:cubicBezTo>
                <a:cubicBezTo>
                  <a:pt x="1105" y="523"/>
                  <a:pt x="1095" y="525"/>
                  <a:pt x="1085" y="525"/>
                </a:cubicBezTo>
                <a:cubicBezTo>
                  <a:pt x="1106" y="505"/>
                  <a:pt x="1122" y="481"/>
                  <a:pt x="1126" y="452"/>
                </a:cubicBezTo>
                <a:cubicBezTo>
                  <a:pt x="1121" y="481"/>
                  <a:pt x="1103" y="503"/>
                  <a:pt x="1081" y="521"/>
                </a:cubicBezTo>
                <a:cubicBezTo>
                  <a:pt x="1080" y="515"/>
                  <a:pt x="1080" y="508"/>
                  <a:pt x="1080" y="502"/>
                </a:cubicBezTo>
                <a:cubicBezTo>
                  <a:pt x="1079" y="493"/>
                  <a:pt x="1076" y="484"/>
                  <a:pt x="1077" y="475"/>
                </a:cubicBezTo>
                <a:cubicBezTo>
                  <a:pt x="1079" y="460"/>
                  <a:pt x="1091" y="448"/>
                  <a:pt x="1100" y="437"/>
                </a:cubicBezTo>
                <a:cubicBezTo>
                  <a:pt x="1093" y="445"/>
                  <a:pt x="1085" y="452"/>
                  <a:pt x="1079" y="461"/>
                </a:cubicBezTo>
                <a:cubicBezTo>
                  <a:pt x="1072" y="475"/>
                  <a:pt x="1075" y="488"/>
                  <a:pt x="1075" y="502"/>
                </a:cubicBezTo>
                <a:cubicBezTo>
                  <a:pt x="1075" y="508"/>
                  <a:pt x="1075" y="513"/>
                  <a:pt x="1075" y="518"/>
                </a:cubicBezTo>
                <a:cubicBezTo>
                  <a:pt x="1075" y="521"/>
                  <a:pt x="1075" y="523"/>
                  <a:pt x="1075" y="526"/>
                </a:cubicBezTo>
                <a:cubicBezTo>
                  <a:pt x="1072" y="529"/>
                  <a:pt x="1068" y="531"/>
                  <a:pt x="1065" y="534"/>
                </a:cubicBezTo>
                <a:cubicBezTo>
                  <a:pt x="1053" y="543"/>
                  <a:pt x="1041" y="551"/>
                  <a:pt x="1029" y="559"/>
                </a:cubicBezTo>
                <a:cubicBezTo>
                  <a:pt x="1008" y="573"/>
                  <a:pt x="986" y="594"/>
                  <a:pt x="1002" y="620"/>
                </a:cubicBezTo>
                <a:cubicBezTo>
                  <a:pt x="1015" y="641"/>
                  <a:pt x="1047" y="660"/>
                  <a:pt x="1047" y="688"/>
                </a:cubicBezTo>
                <a:cubicBezTo>
                  <a:pt x="1040" y="676"/>
                  <a:pt x="1036" y="667"/>
                  <a:pt x="1021" y="664"/>
                </a:cubicBezTo>
                <a:cubicBezTo>
                  <a:pt x="1007" y="663"/>
                  <a:pt x="992" y="666"/>
                  <a:pt x="979" y="660"/>
                </a:cubicBezTo>
                <a:cubicBezTo>
                  <a:pt x="973" y="658"/>
                  <a:pt x="969" y="658"/>
                  <a:pt x="970" y="651"/>
                </a:cubicBezTo>
                <a:cubicBezTo>
                  <a:pt x="971" y="645"/>
                  <a:pt x="973" y="638"/>
                  <a:pt x="973" y="632"/>
                </a:cubicBezTo>
                <a:cubicBezTo>
                  <a:pt x="973" y="622"/>
                  <a:pt x="969" y="613"/>
                  <a:pt x="961" y="608"/>
                </a:cubicBezTo>
                <a:cubicBezTo>
                  <a:pt x="976" y="619"/>
                  <a:pt x="970" y="638"/>
                  <a:pt x="966" y="654"/>
                </a:cubicBezTo>
                <a:cubicBezTo>
                  <a:pt x="948" y="639"/>
                  <a:pt x="946" y="610"/>
                  <a:pt x="944" y="589"/>
                </a:cubicBezTo>
                <a:cubicBezTo>
                  <a:pt x="945" y="611"/>
                  <a:pt x="945" y="636"/>
                  <a:pt x="960" y="654"/>
                </a:cubicBezTo>
                <a:cubicBezTo>
                  <a:pt x="954" y="656"/>
                  <a:pt x="947" y="659"/>
                  <a:pt x="942" y="652"/>
                </a:cubicBezTo>
                <a:cubicBezTo>
                  <a:pt x="936" y="645"/>
                  <a:pt x="933" y="636"/>
                  <a:pt x="927" y="629"/>
                </a:cubicBezTo>
                <a:cubicBezTo>
                  <a:pt x="915" y="616"/>
                  <a:pt x="899" y="611"/>
                  <a:pt x="883" y="608"/>
                </a:cubicBezTo>
                <a:cubicBezTo>
                  <a:pt x="902" y="612"/>
                  <a:pt x="918" y="621"/>
                  <a:pt x="929" y="638"/>
                </a:cubicBezTo>
                <a:cubicBezTo>
                  <a:pt x="934" y="646"/>
                  <a:pt x="936" y="660"/>
                  <a:pt x="947" y="662"/>
                </a:cubicBezTo>
                <a:cubicBezTo>
                  <a:pt x="954" y="663"/>
                  <a:pt x="959" y="658"/>
                  <a:pt x="965" y="659"/>
                </a:cubicBezTo>
                <a:cubicBezTo>
                  <a:pt x="974" y="666"/>
                  <a:pt x="986" y="670"/>
                  <a:pt x="997" y="671"/>
                </a:cubicBezTo>
                <a:cubicBezTo>
                  <a:pt x="1006" y="672"/>
                  <a:pt x="1019" y="670"/>
                  <a:pt x="1027" y="676"/>
                </a:cubicBezTo>
                <a:cubicBezTo>
                  <a:pt x="1035" y="682"/>
                  <a:pt x="1035" y="693"/>
                  <a:pt x="1043" y="699"/>
                </a:cubicBezTo>
                <a:cubicBezTo>
                  <a:pt x="1049" y="705"/>
                  <a:pt x="1040" y="719"/>
                  <a:pt x="1037" y="726"/>
                </a:cubicBezTo>
                <a:cubicBezTo>
                  <a:pt x="1016" y="766"/>
                  <a:pt x="969" y="785"/>
                  <a:pt x="966" y="835"/>
                </a:cubicBezTo>
                <a:cubicBezTo>
                  <a:pt x="962" y="882"/>
                  <a:pt x="988" y="926"/>
                  <a:pt x="994" y="972"/>
                </a:cubicBezTo>
                <a:cubicBezTo>
                  <a:pt x="981" y="937"/>
                  <a:pt x="970" y="901"/>
                  <a:pt x="956" y="867"/>
                </a:cubicBezTo>
                <a:cubicBezTo>
                  <a:pt x="943" y="832"/>
                  <a:pt x="926" y="797"/>
                  <a:pt x="896" y="773"/>
                </a:cubicBezTo>
                <a:cubicBezTo>
                  <a:pt x="883" y="763"/>
                  <a:pt x="866" y="758"/>
                  <a:pt x="850" y="755"/>
                </a:cubicBezTo>
                <a:cubicBezTo>
                  <a:pt x="841" y="754"/>
                  <a:pt x="817" y="755"/>
                  <a:pt x="812" y="745"/>
                </a:cubicBezTo>
                <a:cubicBezTo>
                  <a:pt x="806" y="734"/>
                  <a:pt x="814" y="713"/>
                  <a:pt x="818" y="702"/>
                </a:cubicBezTo>
                <a:cubicBezTo>
                  <a:pt x="821" y="689"/>
                  <a:pt x="824" y="675"/>
                  <a:pt x="826" y="662"/>
                </a:cubicBezTo>
                <a:cubicBezTo>
                  <a:pt x="827" y="644"/>
                  <a:pt x="828" y="627"/>
                  <a:pt x="823" y="610"/>
                </a:cubicBezTo>
                <a:cubicBezTo>
                  <a:pt x="821" y="602"/>
                  <a:pt x="818" y="594"/>
                  <a:pt x="814" y="587"/>
                </a:cubicBezTo>
                <a:cubicBezTo>
                  <a:pt x="812" y="583"/>
                  <a:pt x="810" y="580"/>
                  <a:pt x="807" y="577"/>
                </a:cubicBezTo>
                <a:cubicBezTo>
                  <a:pt x="807" y="572"/>
                  <a:pt x="808" y="568"/>
                  <a:pt x="809" y="563"/>
                </a:cubicBezTo>
                <a:cubicBezTo>
                  <a:pt x="825" y="532"/>
                  <a:pt x="866" y="526"/>
                  <a:pt x="897" y="519"/>
                </a:cubicBezTo>
                <a:cubicBezTo>
                  <a:pt x="908" y="517"/>
                  <a:pt x="917" y="509"/>
                  <a:pt x="929" y="506"/>
                </a:cubicBezTo>
                <a:cubicBezTo>
                  <a:pt x="943" y="503"/>
                  <a:pt x="959" y="503"/>
                  <a:pt x="973" y="496"/>
                </a:cubicBezTo>
                <a:cubicBezTo>
                  <a:pt x="995" y="484"/>
                  <a:pt x="1004" y="459"/>
                  <a:pt x="1019" y="441"/>
                </a:cubicBezTo>
                <a:cubicBezTo>
                  <a:pt x="1021" y="439"/>
                  <a:pt x="1023" y="438"/>
                  <a:pt x="1024" y="436"/>
                </a:cubicBezTo>
                <a:cubicBezTo>
                  <a:pt x="1028" y="431"/>
                  <a:pt x="1034" y="427"/>
                  <a:pt x="1041" y="424"/>
                </a:cubicBezTo>
                <a:cubicBezTo>
                  <a:pt x="1035" y="426"/>
                  <a:pt x="1029" y="429"/>
                  <a:pt x="1025" y="433"/>
                </a:cubicBezTo>
                <a:cubicBezTo>
                  <a:pt x="1023" y="432"/>
                  <a:pt x="1017" y="430"/>
                  <a:pt x="1011" y="432"/>
                </a:cubicBezTo>
                <a:cubicBezTo>
                  <a:pt x="1004" y="435"/>
                  <a:pt x="1001" y="442"/>
                  <a:pt x="1001" y="442"/>
                </a:cubicBezTo>
                <a:cubicBezTo>
                  <a:pt x="1001" y="442"/>
                  <a:pt x="1007" y="445"/>
                  <a:pt x="1013" y="444"/>
                </a:cubicBezTo>
                <a:cubicBezTo>
                  <a:pt x="1008" y="450"/>
                  <a:pt x="1003" y="457"/>
                  <a:pt x="998" y="464"/>
                </a:cubicBezTo>
                <a:cubicBezTo>
                  <a:pt x="991" y="473"/>
                  <a:pt x="984" y="482"/>
                  <a:pt x="974" y="488"/>
                </a:cubicBezTo>
                <a:cubicBezTo>
                  <a:pt x="963" y="495"/>
                  <a:pt x="949" y="494"/>
                  <a:pt x="937" y="496"/>
                </a:cubicBezTo>
                <a:cubicBezTo>
                  <a:pt x="955" y="478"/>
                  <a:pt x="969" y="457"/>
                  <a:pt x="992" y="444"/>
                </a:cubicBezTo>
                <a:cubicBezTo>
                  <a:pt x="972" y="454"/>
                  <a:pt x="957" y="470"/>
                  <a:pt x="941" y="485"/>
                </a:cubicBezTo>
                <a:cubicBezTo>
                  <a:pt x="924" y="501"/>
                  <a:pt x="907" y="510"/>
                  <a:pt x="882" y="513"/>
                </a:cubicBezTo>
                <a:cubicBezTo>
                  <a:pt x="892" y="483"/>
                  <a:pt x="902" y="453"/>
                  <a:pt x="931" y="438"/>
                </a:cubicBezTo>
                <a:cubicBezTo>
                  <a:pt x="900" y="451"/>
                  <a:pt x="889" y="481"/>
                  <a:pt x="877" y="511"/>
                </a:cubicBezTo>
                <a:cubicBezTo>
                  <a:pt x="874" y="516"/>
                  <a:pt x="860" y="516"/>
                  <a:pt x="855" y="517"/>
                </a:cubicBezTo>
                <a:cubicBezTo>
                  <a:pt x="846" y="520"/>
                  <a:pt x="838" y="523"/>
                  <a:pt x="831" y="527"/>
                </a:cubicBezTo>
                <a:cubicBezTo>
                  <a:pt x="816" y="534"/>
                  <a:pt x="798" y="545"/>
                  <a:pt x="793" y="562"/>
                </a:cubicBezTo>
                <a:cubicBezTo>
                  <a:pt x="775" y="546"/>
                  <a:pt x="744" y="527"/>
                  <a:pt x="751" y="499"/>
                </a:cubicBezTo>
                <a:cubicBezTo>
                  <a:pt x="757" y="476"/>
                  <a:pt x="784" y="469"/>
                  <a:pt x="803" y="462"/>
                </a:cubicBezTo>
                <a:cubicBezTo>
                  <a:pt x="780" y="469"/>
                  <a:pt x="756" y="474"/>
                  <a:pt x="747" y="498"/>
                </a:cubicBezTo>
                <a:cubicBezTo>
                  <a:pt x="742" y="475"/>
                  <a:pt x="761" y="458"/>
                  <a:pt x="777" y="445"/>
                </a:cubicBezTo>
                <a:cubicBezTo>
                  <a:pt x="786" y="438"/>
                  <a:pt x="795" y="432"/>
                  <a:pt x="803" y="426"/>
                </a:cubicBezTo>
                <a:cubicBezTo>
                  <a:pt x="809" y="422"/>
                  <a:pt x="819" y="411"/>
                  <a:pt x="825" y="410"/>
                </a:cubicBezTo>
                <a:cubicBezTo>
                  <a:pt x="864" y="409"/>
                  <a:pt x="904" y="402"/>
                  <a:pt x="934" y="377"/>
                </a:cubicBezTo>
                <a:cubicBezTo>
                  <a:pt x="951" y="364"/>
                  <a:pt x="964" y="347"/>
                  <a:pt x="971" y="327"/>
                </a:cubicBezTo>
                <a:cubicBezTo>
                  <a:pt x="972" y="323"/>
                  <a:pt x="973" y="318"/>
                  <a:pt x="974" y="314"/>
                </a:cubicBezTo>
                <a:cubicBezTo>
                  <a:pt x="976" y="314"/>
                  <a:pt x="978" y="313"/>
                  <a:pt x="979" y="313"/>
                </a:cubicBezTo>
                <a:cubicBezTo>
                  <a:pt x="991" y="311"/>
                  <a:pt x="1004" y="305"/>
                  <a:pt x="1018" y="295"/>
                </a:cubicBezTo>
                <a:cubicBezTo>
                  <a:pt x="1021" y="292"/>
                  <a:pt x="1024" y="289"/>
                  <a:pt x="1028" y="286"/>
                </a:cubicBezTo>
                <a:cubicBezTo>
                  <a:pt x="1031" y="282"/>
                  <a:pt x="1034" y="278"/>
                  <a:pt x="1037" y="274"/>
                </a:cubicBezTo>
                <a:cubicBezTo>
                  <a:pt x="1042" y="266"/>
                  <a:pt x="1047" y="257"/>
                  <a:pt x="1050" y="247"/>
                </a:cubicBezTo>
                <a:cubicBezTo>
                  <a:pt x="1057" y="228"/>
                  <a:pt x="1061" y="208"/>
                  <a:pt x="1064" y="187"/>
                </a:cubicBezTo>
                <a:cubicBezTo>
                  <a:pt x="1065" y="182"/>
                  <a:pt x="1066" y="177"/>
                  <a:pt x="1066" y="172"/>
                </a:cubicBezTo>
                <a:cubicBezTo>
                  <a:pt x="1067" y="166"/>
                  <a:pt x="1067" y="161"/>
                  <a:pt x="1068" y="156"/>
                </a:cubicBezTo>
                <a:cubicBezTo>
                  <a:pt x="1068" y="155"/>
                  <a:pt x="1068" y="154"/>
                  <a:pt x="1068" y="153"/>
                </a:cubicBezTo>
                <a:cubicBezTo>
                  <a:pt x="1072" y="150"/>
                  <a:pt x="1077" y="146"/>
                  <a:pt x="1083" y="141"/>
                </a:cubicBezTo>
                <a:cubicBezTo>
                  <a:pt x="1089" y="136"/>
                  <a:pt x="1097" y="131"/>
                  <a:pt x="1107" y="131"/>
                </a:cubicBezTo>
                <a:cubicBezTo>
                  <a:pt x="1111" y="130"/>
                  <a:pt x="1117" y="130"/>
                  <a:pt x="1122" y="131"/>
                </a:cubicBezTo>
                <a:cubicBezTo>
                  <a:pt x="1127" y="132"/>
                  <a:pt x="1133" y="133"/>
                  <a:pt x="1138" y="134"/>
                </a:cubicBezTo>
                <a:cubicBezTo>
                  <a:pt x="1150" y="137"/>
                  <a:pt x="1161" y="139"/>
                  <a:pt x="1172" y="140"/>
                </a:cubicBezTo>
                <a:cubicBezTo>
                  <a:pt x="1183" y="141"/>
                  <a:pt x="1193" y="140"/>
                  <a:pt x="1201" y="138"/>
                </a:cubicBezTo>
                <a:cubicBezTo>
                  <a:pt x="1210" y="135"/>
                  <a:pt x="1216" y="132"/>
                  <a:pt x="1220" y="129"/>
                </a:cubicBezTo>
                <a:cubicBezTo>
                  <a:pt x="1225" y="127"/>
                  <a:pt x="1227" y="125"/>
                  <a:pt x="1227" y="125"/>
                </a:cubicBezTo>
                <a:cubicBezTo>
                  <a:pt x="1227" y="125"/>
                  <a:pt x="1225" y="126"/>
                  <a:pt x="1220" y="129"/>
                </a:cubicBezTo>
                <a:cubicBezTo>
                  <a:pt x="1216" y="131"/>
                  <a:pt x="1209" y="134"/>
                  <a:pt x="1201" y="135"/>
                </a:cubicBezTo>
                <a:cubicBezTo>
                  <a:pt x="1193" y="137"/>
                  <a:pt x="1183" y="137"/>
                  <a:pt x="1172" y="136"/>
                </a:cubicBezTo>
                <a:cubicBezTo>
                  <a:pt x="1162" y="134"/>
                  <a:pt x="1151" y="131"/>
                  <a:pt x="1140" y="127"/>
                </a:cubicBezTo>
                <a:cubicBezTo>
                  <a:pt x="1135" y="126"/>
                  <a:pt x="1129" y="124"/>
                  <a:pt x="1123" y="123"/>
                </a:cubicBezTo>
                <a:cubicBezTo>
                  <a:pt x="1118" y="122"/>
                  <a:pt x="1112" y="121"/>
                  <a:pt x="1106" y="121"/>
                </a:cubicBezTo>
                <a:cubicBezTo>
                  <a:pt x="1100" y="121"/>
                  <a:pt x="1094" y="122"/>
                  <a:pt x="1089" y="125"/>
                </a:cubicBezTo>
                <a:cubicBezTo>
                  <a:pt x="1084" y="127"/>
                  <a:pt x="1080" y="129"/>
                  <a:pt x="1076" y="132"/>
                </a:cubicBezTo>
                <a:cubicBezTo>
                  <a:pt x="1074" y="133"/>
                  <a:pt x="1072" y="134"/>
                  <a:pt x="1071" y="135"/>
                </a:cubicBezTo>
                <a:cubicBezTo>
                  <a:pt x="1071" y="133"/>
                  <a:pt x="1072" y="130"/>
                  <a:pt x="1072" y="127"/>
                </a:cubicBezTo>
                <a:cubicBezTo>
                  <a:pt x="1075" y="108"/>
                  <a:pt x="1080" y="91"/>
                  <a:pt x="1087" y="78"/>
                </a:cubicBezTo>
                <a:cubicBezTo>
                  <a:pt x="1094" y="64"/>
                  <a:pt x="1103" y="54"/>
                  <a:pt x="1110" y="50"/>
                </a:cubicBezTo>
                <a:cubicBezTo>
                  <a:pt x="1114" y="47"/>
                  <a:pt x="1117" y="46"/>
                  <a:pt x="1120" y="45"/>
                </a:cubicBezTo>
                <a:cubicBezTo>
                  <a:pt x="1122" y="45"/>
                  <a:pt x="1123" y="44"/>
                  <a:pt x="1123" y="44"/>
                </a:cubicBezTo>
                <a:cubicBezTo>
                  <a:pt x="1123" y="44"/>
                  <a:pt x="1122" y="45"/>
                  <a:pt x="1120" y="45"/>
                </a:cubicBezTo>
                <a:cubicBezTo>
                  <a:pt x="1117" y="46"/>
                  <a:pt x="1114" y="47"/>
                  <a:pt x="1110" y="49"/>
                </a:cubicBezTo>
                <a:cubicBezTo>
                  <a:pt x="1102" y="53"/>
                  <a:pt x="1092" y="62"/>
                  <a:pt x="1084" y="76"/>
                </a:cubicBezTo>
                <a:cubicBezTo>
                  <a:pt x="1076" y="89"/>
                  <a:pt x="1069" y="107"/>
                  <a:pt x="1064" y="125"/>
                </a:cubicBezTo>
                <a:cubicBezTo>
                  <a:pt x="1064" y="128"/>
                  <a:pt x="1063" y="131"/>
                  <a:pt x="1062" y="134"/>
                </a:cubicBezTo>
                <a:cubicBezTo>
                  <a:pt x="1060" y="133"/>
                  <a:pt x="1058" y="133"/>
                  <a:pt x="1055" y="131"/>
                </a:cubicBezTo>
                <a:cubicBezTo>
                  <a:pt x="1051" y="129"/>
                  <a:pt x="1048" y="126"/>
                  <a:pt x="1044" y="123"/>
                </a:cubicBezTo>
                <a:cubicBezTo>
                  <a:pt x="1038" y="117"/>
                  <a:pt x="1032" y="110"/>
                  <a:pt x="1027" y="102"/>
                </a:cubicBezTo>
                <a:cubicBezTo>
                  <a:pt x="1024" y="98"/>
                  <a:pt x="1022" y="94"/>
                  <a:pt x="1021" y="90"/>
                </a:cubicBezTo>
                <a:cubicBezTo>
                  <a:pt x="1020" y="85"/>
                  <a:pt x="1019" y="80"/>
                  <a:pt x="1018" y="75"/>
                </a:cubicBezTo>
                <a:cubicBezTo>
                  <a:pt x="1017" y="71"/>
                  <a:pt x="1016" y="65"/>
                  <a:pt x="1014" y="61"/>
                </a:cubicBezTo>
                <a:cubicBezTo>
                  <a:pt x="1013" y="58"/>
                  <a:pt x="1011" y="56"/>
                  <a:pt x="1010" y="53"/>
                </a:cubicBezTo>
                <a:cubicBezTo>
                  <a:pt x="1009" y="51"/>
                  <a:pt x="1007" y="49"/>
                  <a:pt x="1005" y="47"/>
                </a:cubicBezTo>
                <a:cubicBezTo>
                  <a:pt x="1005" y="47"/>
                  <a:pt x="1005" y="47"/>
                  <a:pt x="1005" y="48"/>
                </a:cubicBezTo>
                <a:cubicBezTo>
                  <a:pt x="997" y="35"/>
                  <a:pt x="986" y="25"/>
                  <a:pt x="974" y="17"/>
                </a:cubicBezTo>
                <a:cubicBezTo>
                  <a:pt x="961" y="9"/>
                  <a:pt x="948" y="3"/>
                  <a:pt x="934" y="0"/>
                </a:cubicBezTo>
                <a:cubicBezTo>
                  <a:pt x="948" y="4"/>
                  <a:pt x="960" y="11"/>
                  <a:pt x="971" y="20"/>
                </a:cubicBezTo>
                <a:cubicBezTo>
                  <a:pt x="983" y="29"/>
                  <a:pt x="992" y="39"/>
                  <a:pt x="1000" y="51"/>
                </a:cubicBezTo>
                <a:cubicBezTo>
                  <a:pt x="1000" y="51"/>
                  <a:pt x="1000" y="51"/>
                  <a:pt x="1000" y="51"/>
                </a:cubicBezTo>
                <a:cubicBezTo>
                  <a:pt x="1006" y="58"/>
                  <a:pt x="1008" y="67"/>
                  <a:pt x="1009" y="77"/>
                </a:cubicBezTo>
                <a:cubicBezTo>
                  <a:pt x="1010" y="82"/>
                  <a:pt x="1010" y="87"/>
                  <a:pt x="1011" y="92"/>
                </a:cubicBezTo>
                <a:cubicBezTo>
                  <a:pt x="1012" y="94"/>
                  <a:pt x="1013" y="97"/>
                  <a:pt x="1014" y="100"/>
                </a:cubicBezTo>
                <a:cubicBezTo>
                  <a:pt x="1015" y="102"/>
                  <a:pt x="1016" y="105"/>
                  <a:pt x="1017" y="107"/>
                </a:cubicBezTo>
                <a:cubicBezTo>
                  <a:pt x="1022" y="116"/>
                  <a:pt x="1028" y="125"/>
                  <a:pt x="1035" y="133"/>
                </a:cubicBezTo>
                <a:cubicBezTo>
                  <a:pt x="1039" y="137"/>
                  <a:pt x="1042" y="141"/>
                  <a:pt x="1048" y="144"/>
                </a:cubicBezTo>
                <a:cubicBezTo>
                  <a:pt x="1059" y="149"/>
                  <a:pt x="1058" y="155"/>
                  <a:pt x="1058" y="155"/>
                </a:cubicBezTo>
                <a:cubicBezTo>
                  <a:pt x="1057" y="160"/>
                  <a:pt x="1056" y="165"/>
                  <a:pt x="1055" y="170"/>
                </a:cubicBezTo>
                <a:cubicBezTo>
                  <a:pt x="1054" y="175"/>
                  <a:pt x="1053" y="180"/>
                  <a:pt x="1052" y="185"/>
                </a:cubicBezTo>
                <a:cubicBezTo>
                  <a:pt x="1047" y="205"/>
                  <a:pt x="1042" y="224"/>
                  <a:pt x="1034" y="241"/>
                </a:cubicBezTo>
                <a:cubicBezTo>
                  <a:pt x="1030" y="249"/>
                  <a:pt x="1026" y="256"/>
                  <a:pt x="1021" y="263"/>
                </a:cubicBezTo>
                <a:cubicBezTo>
                  <a:pt x="1018" y="266"/>
                  <a:pt x="1016" y="269"/>
                  <a:pt x="1013" y="271"/>
                </a:cubicBezTo>
                <a:cubicBezTo>
                  <a:pt x="1011" y="273"/>
                  <a:pt x="1008" y="276"/>
                  <a:pt x="1005" y="278"/>
                </a:cubicBezTo>
                <a:cubicBezTo>
                  <a:pt x="994" y="285"/>
                  <a:pt x="983" y="289"/>
                  <a:pt x="976" y="289"/>
                </a:cubicBezTo>
                <a:cubicBezTo>
                  <a:pt x="976" y="289"/>
                  <a:pt x="976" y="289"/>
                  <a:pt x="975" y="289"/>
                </a:cubicBezTo>
                <a:cubicBezTo>
                  <a:pt x="975" y="283"/>
                  <a:pt x="974" y="277"/>
                  <a:pt x="977" y="272"/>
                </a:cubicBezTo>
                <a:cubicBezTo>
                  <a:pt x="987" y="258"/>
                  <a:pt x="997" y="240"/>
                  <a:pt x="995" y="222"/>
                </a:cubicBezTo>
                <a:cubicBezTo>
                  <a:pt x="992" y="205"/>
                  <a:pt x="984" y="189"/>
                  <a:pt x="980" y="172"/>
                </a:cubicBezTo>
                <a:cubicBezTo>
                  <a:pt x="983" y="188"/>
                  <a:pt x="990" y="204"/>
                  <a:pt x="991" y="220"/>
                </a:cubicBezTo>
                <a:cubicBezTo>
                  <a:pt x="993" y="237"/>
                  <a:pt x="983" y="254"/>
                  <a:pt x="972" y="267"/>
                </a:cubicBezTo>
                <a:cubicBezTo>
                  <a:pt x="966" y="239"/>
                  <a:pt x="960" y="210"/>
                  <a:pt x="945" y="185"/>
                </a:cubicBezTo>
                <a:cubicBezTo>
                  <a:pt x="934" y="165"/>
                  <a:pt x="919" y="149"/>
                  <a:pt x="903" y="133"/>
                </a:cubicBezTo>
                <a:cubicBezTo>
                  <a:pt x="918" y="151"/>
                  <a:pt x="934" y="169"/>
                  <a:pt x="943" y="191"/>
                </a:cubicBezTo>
                <a:cubicBezTo>
                  <a:pt x="949" y="204"/>
                  <a:pt x="954" y="218"/>
                  <a:pt x="956" y="233"/>
                </a:cubicBezTo>
                <a:cubicBezTo>
                  <a:pt x="958" y="250"/>
                  <a:pt x="963" y="268"/>
                  <a:pt x="964" y="285"/>
                </a:cubicBezTo>
                <a:cubicBezTo>
                  <a:pt x="964" y="292"/>
                  <a:pt x="964" y="298"/>
                  <a:pt x="963" y="304"/>
                </a:cubicBezTo>
                <a:cubicBezTo>
                  <a:pt x="961" y="313"/>
                  <a:pt x="961" y="313"/>
                  <a:pt x="961" y="313"/>
                </a:cubicBezTo>
                <a:cubicBezTo>
                  <a:pt x="961" y="313"/>
                  <a:pt x="961" y="313"/>
                  <a:pt x="961" y="313"/>
                </a:cubicBezTo>
                <a:cubicBezTo>
                  <a:pt x="948" y="357"/>
                  <a:pt x="900" y="382"/>
                  <a:pt x="854" y="384"/>
                </a:cubicBezTo>
                <a:cubicBezTo>
                  <a:pt x="872" y="366"/>
                  <a:pt x="887" y="345"/>
                  <a:pt x="891" y="319"/>
                </a:cubicBezTo>
                <a:cubicBezTo>
                  <a:pt x="895" y="292"/>
                  <a:pt x="887" y="264"/>
                  <a:pt x="873" y="240"/>
                </a:cubicBezTo>
                <a:cubicBezTo>
                  <a:pt x="843" y="189"/>
                  <a:pt x="794" y="168"/>
                  <a:pt x="736" y="163"/>
                </a:cubicBezTo>
                <a:cubicBezTo>
                  <a:pt x="797" y="173"/>
                  <a:pt x="848" y="201"/>
                  <a:pt x="869" y="262"/>
                </a:cubicBezTo>
                <a:cubicBezTo>
                  <a:pt x="861" y="262"/>
                  <a:pt x="855" y="268"/>
                  <a:pt x="847" y="270"/>
                </a:cubicBezTo>
                <a:cubicBezTo>
                  <a:pt x="838" y="273"/>
                  <a:pt x="829" y="275"/>
                  <a:pt x="820" y="277"/>
                </a:cubicBezTo>
                <a:cubicBezTo>
                  <a:pt x="811" y="280"/>
                  <a:pt x="801" y="280"/>
                  <a:pt x="791" y="281"/>
                </a:cubicBezTo>
                <a:cubicBezTo>
                  <a:pt x="787" y="281"/>
                  <a:pt x="784" y="281"/>
                  <a:pt x="780" y="281"/>
                </a:cubicBezTo>
                <a:cubicBezTo>
                  <a:pt x="774" y="280"/>
                  <a:pt x="776" y="278"/>
                  <a:pt x="774" y="273"/>
                </a:cubicBezTo>
                <a:cubicBezTo>
                  <a:pt x="758" y="239"/>
                  <a:pt x="722" y="215"/>
                  <a:pt x="688" y="203"/>
                </a:cubicBezTo>
                <a:cubicBezTo>
                  <a:pt x="705" y="210"/>
                  <a:pt x="720" y="220"/>
                  <a:pt x="734" y="232"/>
                </a:cubicBezTo>
                <a:cubicBezTo>
                  <a:pt x="747" y="244"/>
                  <a:pt x="764" y="260"/>
                  <a:pt x="768" y="278"/>
                </a:cubicBezTo>
                <a:cubicBezTo>
                  <a:pt x="745" y="271"/>
                  <a:pt x="725" y="257"/>
                  <a:pt x="702" y="251"/>
                </a:cubicBezTo>
                <a:cubicBezTo>
                  <a:pt x="683" y="246"/>
                  <a:pt x="664" y="246"/>
                  <a:pt x="644" y="250"/>
                </a:cubicBezTo>
                <a:cubicBezTo>
                  <a:pt x="663" y="248"/>
                  <a:pt x="682" y="249"/>
                  <a:pt x="701" y="255"/>
                </a:cubicBezTo>
                <a:cubicBezTo>
                  <a:pt x="725" y="263"/>
                  <a:pt x="744" y="278"/>
                  <a:pt x="767" y="287"/>
                </a:cubicBezTo>
                <a:cubicBezTo>
                  <a:pt x="787" y="292"/>
                  <a:pt x="807" y="292"/>
                  <a:pt x="827" y="289"/>
                </a:cubicBezTo>
                <a:cubicBezTo>
                  <a:pt x="831" y="288"/>
                  <a:pt x="871" y="278"/>
                  <a:pt x="871" y="279"/>
                </a:cubicBezTo>
                <a:cubicBezTo>
                  <a:pt x="874" y="295"/>
                  <a:pt x="877" y="313"/>
                  <a:pt x="870" y="329"/>
                </a:cubicBezTo>
                <a:cubicBezTo>
                  <a:pt x="860" y="352"/>
                  <a:pt x="838" y="370"/>
                  <a:pt x="818" y="384"/>
                </a:cubicBezTo>
                <a:cubicBezTo>
                  <a:pt x="782" y="409"/>
                  <a:pt x="726" y="430"/>
                  <a:pt x="714" y="477"/>
                </a:cubicBezTo>
                <a:cubicBezTo>
                  <a:pt x="708" y="470"/>
                  <a:pt x="700" y="463"/>
                  <a:pt x="699" y="454"/>
                </a:cubicBezTo>
                <a:cubicBezTo>
                  <a:pt x="698" y="445"/>
                  <a:pt x="703" y="435"/>
                  <a:pt x="706" y="427"/>
                </a:cubicBezTo>
                <a:cubicBezTo>
                  <a:pt x="712" y="406"/>
                  <a:pt x="705" y="389"/>
                  <a:pt x="695" y="371"/>
                </a:cubicBezTo>
                <a:cubicBezTo>
                  <a:pt x="697" y="362"/>
                  <a:pt x="700" y="344"/>
                  <a:pt x="699" y="334"/>
                </a:cubicBezTo>
                <a:cubicBezTo>
                  <a:pt x="698" y="317"/>
                  <a:pt x="682" y="305"/>
                  <a:pt x="676" y="290"/>
                </a:cubicBezTo>
                <a:cubicBezTo>
                  <a:pt x="680" y="304"/>
                  <a:pt x="692" y="315"/>
                  <a:pt x="696" y="330"/>
                </a:cubicBezTo>
                <a:cubicBezTo>
                  <a:pt x="697" y="339"/>
                  <a:pt x="692" y="355"/>
                  <a:pt x="690" y="364"/>
                </a:cubicBezTo>
                <a:cubicBezTo>
                  <a:pt x="677" y="342"/>
                  <a:pt x="657" y="314"/>
                  <a:pt x="631" y="307"/>
                </a:cubicBezTo>
                <a:cubicBezTo>
                  <a:pt x="664" y="319"/>
                  <a:pt x="689" y="364"/>
                  <a:pt x="698" y="396"/>
                </a:cubicBezTo>
                <a:cubicBezTo>
                  <a:pt x="704" y="419"/>
                  <a:pt x="685" y="436"/>
                  <a:pt x="688" y="458"/>
                </a:cubicBezTo>
                <a:cubicBezTo>
                  <a:pt x="689" y="469"/>
                  <a:pt x="697" y="477"/>
                  <a:pt x="703" y="486"/>
                </a:cubicBezTo>
                <a:cubicBezTo>
                  <a:pt x="706" y="489"/>
                  <a:pt x="711" y="494"/>
                  <a:pt x="711" y="498"/>
                </a:cubicBezTo>
                <a:cubicBezTo>
                  <a:pt x="683" y="482"/>
                  <a:pt x="646" y="469"/>
                  <a:pt x="636" y="433"/>
                </a:cubicBezTo>
                <a:cubicBezTo>
                  <a:pt x="641" y="458"/>
                  <a:pt x="661" y="475"/>
                  <a:pt x="681" y="488"/>
                </a:cubicBezTo>
                <a:cubicBezTo>
                  <a:pt x="692" y="495"/>
                  <a:pt x="706" y="499"/>
                  <a:pt x="713" y="511"/>
                </a:cubicBezTo>
                <a:cubicBezTo>
                  <a:pt x="720" y="523"/>
                  <a:pt x="723" y="537"/>
                  <a:pt x="731" y="549"/>
                </a:cubicBezTo>
                <a:cubicBezTo>
                  <a:pt x="746" y="569"/>
                  <a:pt x="771" y="585"/>
                  <a:pt x="781" y="608"/>
                </a:cubicBezTo>
                <a:cubicBezTo>
                  <a:pt x="789" y="629"/>
                  <a:pt x="785" y="655"/>
                  <a:pt x="778" y="675"/>
                </a:cubicBezTo>
                <a:cubicBezTo>
                  <a:pt x="770" y="701"/>
                  <a:pt x="757" y="727"/>
                  <a:pt x="761" y="754"/>
                </a:cubicBezTo>
                <a:cubicBezTo>
                  <a:pt x="765" y="780"/>
                  <a:pt x="786" y="795"/>
                  <a:pt x="809" y="802"/>
                </a:cubicBezTo>
                <a:cubicBezTo>
                  <a:pt x="827" y="808"/>
                  <a:pt x="850" y="807"/>
                  <a:pt x="864" y="822"/>
                </a:cubicBezTo>
                <a:cubicBezTo>
                  <a:pt x="880" y="840"/>
                  <a:pt x="889" y="865"/>
                  <a:pt x="896" y="888"/>
                </a:cubicBezTo>
                <a:cubicBezTo>
                  <a:pt x="842" y="855"/>
                  <a:pt x="774" y="850"/>
                  <a:pt x="728" y="806"/>
                </a:cubicBezTo>
                <a:cubicBezTo>
                  <a:pt x="708" y="787"/>
                  <a:pt x="690" y="766"/>
                  <a:pt x="668" y="749"/>
                </a:cubicBezTo>
                <a:cubicBezTo>
                  <a:pt x="668" y="749"/>
                  <a:pt x="667" y="749"/>
                  <a:pt x="667" y="748"/>
                </a:cubicBezTo>
                <a:cubicBezTo>
                  <a:pt x="666" y="747"/>
                  <a:pt x="665" y="746"/>
                  <a:pt x="664" y="745"/>
                </a:cubicBezTo>
                <a:cubicBezTo>
                  <a:pt x="661" y="742"/>
                  <a:pt x="659" y="739"/>
                  <a:pt x="656" y="735"/>
                </a:cubicBezTo>
                <a:cubicBezTo>
                  <a:pt x="656" y="735"/>
                  <a:pt x="656" y="735"/>
                  <a:pt x="655" y="735"/>
                </a:cubicBezTo>
                <a:cubicBezTo>
                  <a:pt x="653" y="731"/>
                  <a:pt x="650" y="727"/>
                  <a:pt x="646" y="723"/>
                </a:cubicBezTo>
                <a:cubicBezTo>
                  <a:pt x="645" y="720"/>
                  <a:pt x="644" y="718"/>
                  <a:pt x="642" y="716"/>
                </a:cubicBezTo>
                <a:cubicBezTo>
                  <a:pt x="642" y="715"/>
                  <a:pt x="642" y="715"/>
                  <a:pt x="642" y="714"/>
                </a:cubicBezTo>
                <a:cubicBezTo>
                  <a:pt x="641" y="707"/>
                  <a:pt x="640" y="699"/>
                  <a:pt x="643" y="691"/>
                </a:cubicBezTo>
                <a:cubicBezTo>
                  <a:pt x="643" y="689"/>
                  <a:pt x="644" y="687"/>
                  <a:pt x="645" y="685"/>
                </a:cubicBezTo>
                <a:cubicBezTo>
                  <a:pt x="646" y="683"/>
                  <a:pt x="647" y="681"/>
                  <a:pt x="648" y="679"/>
                </a:cubicBezTo>
                <a:cubicBezTo>
                  <a:pt x="651" y="675"/>
                  <a:pt x="653" y="672"/>
                  <a:pt x="657" y="668"/>
                </a:cubicBezTo>
                <a:cubicBezTo>
                  <a:pt x="663" y="661"/>
                  <a:pt x="670" y="653"/>
                  <a:pt x="675" y="645"/>
                </a:cubicBezTo>
                <a:cubicBezTo>
                  <a:pt x="677" y="641"/>
                  <a:pt x="679" y="637"/>
                  <a:pt x="681" y="633"/>
                </a:cubicBezTo>
                <a:cubicBezTo>
                  <a:pt x="682" y="629"/>
                  <a:pt x="684" y="625"/>
                  <a:pt x="685" y="622"/>
                </a:cubicBezTo>
                <a:cubicBezTo>
                  <a:pt x="686" y="618"/>
                  <a:pt x="687" y="615"/>
                  <a:pt x="688" y="612"/>
                </a:cubicBezTo>
                <a:cubicBezTo>
                  <a:pt x="688" y="609"/>
                  <a:pt x="688" y="607"/>
                  <a:pt x="689" y="604"/>
                </a:cubicBezTo>
                <a:cubicBezTo>
                  <a:pt x="689" y="600"/>
                  <a:pt x="690" y="598"/>
                  <a:pt x="690" y="598"/>
                </a:cubicBezTo>
                <a:cubicBezTo>
                  <a:pt x="690" y="598"/>
                  <a:pt x="689" y="600"/>
                  <a:pt x="688" y="604"/>
                </a:cubicBezTo>
                <a:cubicBezTo>
                  <a:pt x="688" y="606"/>
                  <a:pt x="687" y="609"/>
                  <a:pt x="686" y="612"/>
                </a:cubicBezTo>
                <a:cubicBezTo>
                  <a:pt x="685" y="615"/>
                  <a:pt x="684" y="618"/>
                  <a:pt x="683" y="621"/>
                </a:cubicBezTo>
                <a:cubicBezTo>
                  <a:pt x="682" y="625"/>
                  <a:pt x="680" y="628"/>
                  <a:pt x="678" y="632"/>
                </a:cubicBezTo>
                <a:cubicBezTo>
                  <a:pt x="676" y="636"/>
                  <a:pt x="674" y="639"/>
                  <a:pt x="672" y="643"/>
                </a:cubicBezTo>
                <a:cubicBezTo>
                  <a:pt x="666" y="650"/>
                  <a:pt x="659" y="657"/>
                  <a:pt x="652" y="664"/>
                </a:cubicBezTo>
                <a:cubicBezTo>
                  <a:pt x="649" y="667"/>
                  <a:pt x="645" y="671"/>
                  <a:pt x="642" y="675"/>
                </a:cubicBezTo>
                <a:cubicBezTo>
                  <a:pt x="641" y="677"/>
                  <a:pt x="639" y="679"/>
                  <a:pt x="638" y="681"/>
                </a:cubicBezTo>
                <a:cubicBezTo>
                  <a:pt x="637" y="684"/>
                  <a:pt x="636" y="686"/>
                  <a:pt x="635" y="688"/>
                </a:cubicBezTo>
                <a:cubicBezTo>
                  <a:pt x="634" y="690"/>
                  <a:pt x="634" y="692"/>
                  <a:pt x="633" y="694"/>
                </a:cubicBezTo>
                <a:cubicBezTo>
                  <a:pt x="631" y="686"/>
                  <a:pt x="629" y="678"/>
                  <a:pt x="628" y="670"/>
                </a:cubicBezTo>
                <a:cubicBezTo>
                  <a:pt x="625" y="654"/>
                  <a:pt x="624" y="638"/>
                  <a:pt x="626" y="623"/>
                </a:cubicBezTo>
                <a:cubicBezTo>
                  <a:pt x="627" y="609"/>
                  <a:pt x="633" y="595"/>
                  <a:pt x="638" y="585"/>
                </a:cubicBezTo>
                <a:cubicBezTo>
                  <a:pt x="644" y="574"/>
                  <a:pt x="650" y="566"/>
                  <a:pt x="654" y="560"/>
                </a:cubicBezTo>
                <a:cubicBezTo>
                  <a:pt x="659" y="555"/>
                  <a:pt x="661" y="552"/>
                  <a:pt x="661" y="552"/>
                </a:cubicBezTo>
                <a:cubicBezTo>
                  <a:pt x="661" y="552"/>
                  <a:pt x="658" y="555"/>
                  <a:pt x="654" y="560"/>
                </a:cubicBezTo>
                <a:cubicBezTo>
                  <a:pt x="649" y="565"/>
                  <a:pt x="642" y="573"/>
                  <a:pt x="636" y="583"/>
                </a:cubicBezTo>
                <a:cubicBezTo>
                  <a:pt x="629" y="594"/>
                  <a:pt x="623" y="607"/>
                  <a:pt x="620" y="622"/>
                </a:cubicBezTo>
                <a:cubicBezTo>
                  <a:pt x="619" y="624"/>
                  <a:pt x="619" y="626"/>
                  <a:pt x="618" y="628"/>
                </a:cubicBezTo>
                <a:cubicBezTo>
                  <a:pt x="618" y="630"/>
                  <a:pt x="618" y="632"/>
                  <a:pt x="618" y="634"/>
                </a:cubicBezTo>
                <a:cubicBezTo>
                  <a:pt x="617" y="638"/>
                  <a:pt x="617" y="642"/>
                  <a:pt x="617" y="646"/>
                </a:cubicBezTo>
                <a:cubicBezTo>
                  <a:pt x="617" y="654"/>
                  <a:pt x="617" y="663"/>
                  <a:pt x="618" y="671"/>
                </a:cubicBezTo>
                <a:cubicBezTo>
                  <a:pt x="619" y="680"/>
                  <a:pt x="620" y="690"/>
                  <a:pt x="622" y="699"/>
                </a:cubicBezTo>
                <a:cubicBezTo>
                  <a:pt x="619" y="697"/>
                  <a:pt x="617" y="694"/>
                  <a:pt x="613" y="692"/>
                </a:cubicBezTo>
                <a:cubicBezTo>
                  <a:pt x="609" y="688"/>
                  <a:pt x="604" y="684"/>
                  <a:pt x="599" y="680"/>
                </a:cubicBezTo>
                <a:cubicBezTo>
                  <a:pt x="596" y="678"/>
                  <a:pt x="594" y="676"/>
                  <a:pt x="592" y="673"/>
                </a:cubicBezTo>
                <a:cubicBezTo>
                  <a:pt x="589" y="671"/>
                  <a:pt x="587" y="669"/>
                  <a:pt x="585" y="666"/>
                </a:cubicBezTo>
                <a:cubicBezTo>
                  <a:pt x="577" y="657"/>
                  <a:pt x="571" y="645"/>
                  <a:pt x="569" y="633"/>
                </a:cubicBezTo>
                <a:cubicBezTo>
                  <a:pt x="567" y="622"/>
                  <a:pt x="569" y="610"/>
                  <a:pt x="574" y="602"/>
                </a:cubicBezTo>
                <a:cubicBezTo>
                  <a:pt x="579" y="593"/>
                  <a:pt x="586" y="588"/>
                  <a:pt x="591" y="585"/>
                </a:cubicBezTo>
                <a:cubicBezTo>
                  <a:pt x="596" y="582"/>
                  <a:pt x="599" y="580"/>
                  <a:pt x="599" y="580"/>
                </a:cubicBezTo>
                <a:cubicBezTo>
                  <a:pt x="599" y="580"/>
                  <a:pt x="596" y="582"/>
                  <a:pt x="590" y="584"/>
                </a:cubicBezTo>
                <a:cubicBezTo>
                  <a:pt x="585" y="587"/>
                  <a:pt x="578" y="592"/>
                  <a:pt x="572" y="600"/>
                </a:cubicBezTo>
                <a:cubicBezTo>
                  <a:pt x="566" y="609"/>
                  <a:pt x="562" y="621"/>
                  <a:pt x="564" y="634"/>
                </a:cubicBezTo>
                <a:cubicBezTo>
                  <a:pt x="565" y="647"/>
                  <a:pt x="571" y="660"/>
                  <a:pt x="579" y="671"/>
                </a:cubicBezTo>
                <a:cubicBezTo>
                  <a:pt x="581" y="674"/>
                  <a:pt x="583" y="677"/>
                  <a:pt x="585" y="680"/>
                </a:cubicBezTo>
                <a:cubicBezTo>
                  <a:pt x="587" y="682"/>
                  <a:pt x="590" y="685"/>
                  <a:pt x="592" y="687"/>
                </a:cubicBezTo>
                <a:cubicBezTo>
                  <a:pt x="597" y="692"/>
                  <a:pt x="602" y="696"/>
                  <a:pt x="606" y="700"/>
                </a:cubicBezTo>
                <a:cubicBezTo>
                  <a:pt x="615" y="709"/>
                  <a:pt x="623" y="717"/>
                  <a:pt x="629" y="724"/>
                </a:cubicBezTo>
                <a:cubicBezTo>
                  <a:pt x="631" y="726"/>
                  <a:pt x="633" y="728"/>
                  <a:pt x="634" y="730"/>
                </a:cubicBezTo>
                <a:cubicBezTo>
                  <a:pt x="635" y="732"/>
                  <a:pt x="636" y="733"/>
                  <a:pt x="636" y="734"/>
                </a:cubicBezTo>
                <a:cubicBezTo>
                  <a:pt x="637" y="735"/>
                  <a:pt x="637" y="735"/>
                  <a:pt x="637" y="735"/>
                </a:cubicBezTo>
                <a:cubicBezTo>
                  <a:pt x="610" y="728"/>
                  <a:pt x="581" y="730"/>
                  <a:pt x="555" y="733"/>
                </a:cubicBezTo>
                <a:cubicBezTo>
                  <a:pt x="542" y="734"/>
                  <a:pt x="522" y="740"/>
                  <a:pt x="510" y="732"/>
                </a:cubicBezTo>
                <a:cubicBezTo>
                  <a:pt x="501" y="726"/>
                  <a:pt x="498" y="712"/>
                  <a:pt x="495" y="703"/>
                </a:cubicBezTo>
                <a:cubicBezTo>
                  <a:pt x="487" y="670"/>
                  <a:pt x="485" y="637"/>
                  <a:pt x="492" y="604"/>
                </a:cubicBezTo>
                <a:cubicBezTo>
                  <a:pt x="496" y="587"/>
                  <a:pt x="499" y="571"/>
                  <a:pt x="510" y="558"/>
                </a:cubicBezTo>
                <a:cubicBezTo>
                  <a:pt x="523" y="543"/>
                  <a:pt x="540" y="533"/>
                  <a:pt x="553" y="519"/>
                </a:cubicBezTo>
                <a:cubicBezTo>
                  <a:pt x="559" y="512"/>
                  <a:pt x="564" y="505"/>
                  <a:pt x="567" y="497"/>
                </a:cubicBezTo>
                <a:cubicBezTo>
                  <a:pt x="570" y="489"/>
                  <a:pt x="571" y="480"/>
                  <a:pt x="571" y="471"/>
                </a:cubicBezTo>
                <a:cubicBezTo>
                  <a:pt x="570" y="466"/>
                  <a:pt x="568" y="464"/>
                  <a:pt x="573" y="460"/>
                </a:cubicBezTo>
                <a:cubicBezTo>
                  <a:pt x="577" y="457"/>
                  <a:pt x="581" y="453"/>
                  <a:pt x="584" y="449"/>
                </a:cubicBezTo>
                <a:cubicBezTo>
                  <a:pt x="609" y="419"/>
                  <a:pt x="610" y="377"/>
                  <a:pt x="628" y="344"/>
                </a:cubicBezTo>
                <a:cubicBezTo>
                  <a:pt x="607" y="377"/>
                  <a:pt x="603" y="431"/>
                  <a:pt x="568" y="453"/>
                </a:cubicBezTo>
                <a:cubicBezTo>
                  <a:pt x="562" y="427"/>
                  <a:pt x="550" y="402"/>
                  <a:pt x="547" y="376"/>
                </a:cubicBezTo>
                <a:cubicBezTo>
                  <a:pt x="544" y="351"/>
                  <a:pt x="557" y="336"/>
                  <a:pt x="580" y="327"/>
                </a:cubicBezTo>
                <a:cubicBezTo>
                  <a:pt x="556" y="335"/>
                  <a:pt x="541" y="350"/>
                  <a:pt x="543" y="376"/>
                </a:cubicBezTo>
                <a:cubicBezTo>
                  <a:pt x="544" y="405"/>
                  <a:pt x="556" y="432"/>
                  <a:pt x="559" y="461"/>
                </a:cubicBezTo>
                <a:cubicBezTo>
                  <a:pt x="560" y="466"/>
                  <a:pt x="562" y="492"/>
                  <a:pt x="553" y="488"/>
                </a:cubicBezTo>
                <a:cubicBezTo>
                  <a:pt x="540" y="483"/>
                  <a:pt x="532" y="472"/>
                  <a:pt x="523" y="462"/>
                </a:cubicBezTo>
                <a:cubicBezTo>
                  <a:pt x="505" y="442"/>
                  <a:pt x="493" y="419"/>
                  <a:pt x="501" y="392"/>
                </a:cubicBezTo>
                <a:cubicBezTo>
                  <a:pt x="493" y="412"/>
                  <a:pt x="497" y="432"/>
                  <a:pt x="508" y="451"/>
                </a:cubicBezTo>
                <a:cubicBezTo>
                  <a:pt x="517" y="466"/>
                  <a:pt x="534" y="492"/>
                  <a:pt x="553" y="497"/>
                </a:cubicBezTo>
                <a:cubicBezTo>
                  <a:pt x="544" y="512"/>
                  <a:pt x="526" y="522"/>
                  <a:pt x="512" y="532"/>
                </a:cubicBezTo>
                <a:cubicBezTo>
                  <a:pt x="504" y="538"/>
                  <a:pt x="498" y="545"/>
                  <a:pt x="492" y="552"/>
                </a:cubicBezTo>
                <a:cubicBezTo>
                  <a:pt x="492" y="551"/>
                  <a:pt x="492" y="549"/>
                  <a:pt x="491" y="547"/>
                </a:cubicBezTo>
                <a:cubicBezTo>
                  <a:pt x="491" y="544"/>
                  <a:pt x="491" y="542"/>
                  <a:pt x="490" y="539"/>
                </a:cubicBezTo>
                <a:cubicBezTo>
                  <a:pt x="490" y="537"/>
                  <a:pt x="489" y="534"/>
                  <a:pt x="488" y="531"/>
                </a:cubicBezTo>
                <a:cubicBezTo>
                  <a:pt x="487" y="526"/>
                  <a:pt x="485" y="521"/>
                  <a:pt x="484" y="515"/>
                </a:cubicBezTo>
                <a:cubicBezTo>
                  <a:pt x="482" y="510"/>
                  <a:pt x="480" y="505"/>
                  <a:pt x="479" y="499"/>
                </a:cubicBezTo>
                <a:cubicBezTo>
                  <a:pt x="477" y="494"/>
                  <a:pt x="476" y="488"/>
                  <a:pt x="474" y="483"/>
                </a:cubicBezTo>
                <a:cubicBezTo>
                  <a:pt x="472" y="477"/>
                  <a:pt x="471" y="471"/>
                  <a:pt x="470" y="465"/>
                </a:cubicBezTo>
                <a:cubicBezTo>
                  <a:pt x="464" y="441"/>
                  <a:pt x="459" y="414"/>
                  <a:pt x="456" y="388"/>
                </a:cubicBezTo>
                <a:cubicBezTo>
                  <a:pt x="455" y="379"/>
                  <a:pt x="456" y="360"/>
                  <a:pt x="458" y="353"/>
                </a:cubicBezTo>
                <a:cubicBezTo>
                  <a:pt x="461" y="347"/>
                  <a:pt x="464" y="338"/>
                  <a:pt x="469" y="327"/>
                </a:cubicBezTo>
                <a:cubicBezTo>
                  <a:pt x="474" y="317"/>
                  <a:pt x="480" y="304"/>
                  <a:pt x="487" y="292"/>
                </a:cubicBezTo>
                <a:cubicBezTo>
                  <a:pt x="491" y="286"/>
                  <a:pt x="495" y="280"/>
                  <a:pt x="500" y="274"/>
                </a:cubicBezTo>
                <a:cubicBezTo>
                  <a:pt x="504" y="269"/>
                  <a:pt x="510" y="263"/>
                  <a:pt x="516" y="260"/>
                </a:cubicBezTo>
                <a:cubicBezTo>
                  <a:pt x="529" y="253"/>
                  <a:pt x="545" y="250"/>
                  <a:pt x="558" y="241"/>
                </a:cubicBezTo>
                <a:cubicBezTo>
                  <a:pt x="565" y="237"/>
                  <a:pt x="570" y="232"/>
                  <a:pt x="574" y="226"/>
                </a:cubicBezTo>
                <a:cubicBezTo>
                  <a:pt x="575" y="225"/>
                  <a:pt x="576" y="223"/>
                  <a:pt x="577" y="222"/>
                </a:cubicBezTo>
                <a:cubicBezTo>
                  <a:pt x="578" y="220"/>
                  <a:pt x="579" y="219"/>
                  <a:pt x="580" y="217"/>
                </a:cubicBezTo>
                <a:cubicBezTo>
                  <a:pt x="582" y="215"/>
                  <a:pt x="583" y="212"/>
                  <a:pt x="584" y="209"/>
                </a:cubicBezTo>
                <a:cubicBezTo>
                  <a:pt x="589" y="198"/>
                  <a:pt x="592" y="189"/>
                  <a:pt x="593" y="182"/>
                </a:cubicBezTo>
                <a:cubicBezTo>
                  <a:pt x="595" y="175"/>
                  <a:pt x="596" y="171"/>
                  <a:pt x="596" y="171"/>
                </a:cubicBezTo>
                <a:cubicBezTo>
                  <a:pt x="596" y="171"/>
                  <a:pt x="595" y="175"/>
                  <a:pt x="593" y="182"/>
                </a:cubicBezTo>
                <a:cubicBezTo>
                  <a:pt x="590" y="188"/>
                  <a:pt x="587" y="197"/>
                  <a:pt x="581" y="208"/>
                </a:cubicBezTo>
                <a:cubicBezTo>
                  <a:pt x="580" y="210"/>
                  <a:pt x="578" y="213"/>
                  <a:pt x="577" y="215"/>
                </a:cubicBezTo>
                <a:cubicBezTo>
                  <a:pt x="576" y="217"/>
                  <a:pt x="575" y="218"/>
                  <a:pt x="574" y="219"/>
                </a:cubicBezTo>
                <a:cubicBezTo>
                  <a:pt x="573" y="221"/>
                  <a:pt x="572" y="222"/>
                  <a:pt x="571" y="223"/>
                </a:cubicBezTo>
                <a:cubicBezTo>
                  <a:pt x="567" y="228"/>
                  <a:pt x="561" y="233"/>
                  <a:pt x="555" y="236"/>
                </a:cubicBezTo>
                <a:cubicBezTo>
                  <a:pt x="549" y="239"/>
                  <a:pt x="542" y="242"/>
                  <a:pt x="534" y="244"/>
                </a:cubicBezTo>
                <a:cubicBezTo>
                  <a:pt x="527" y="246"/>
                  <a:pt x="519" y="248"/>
                  <a:pt x="511" y="251"/>
                </a:cubicBezTo>
                <a:cubicBezTo>
                  <a:pt x="503" y="255"/>
                  <a:pt x="497" y="261"/>
                  <a:pt x="491" y="266"/>
                </a:cubicBezTo>
                <a:cubicBezTo>
                  <a:pt x="485" y="272"/>
                  <a:pt x="480" y="278"/>
                  <a:pt x="476" y="285"/>
                </a:cubicBezTo>
                <a:cubicBezTo>
                  <a:pt x="467" y="297"/>
                  <a:pt x="460" y="309"/>
                  <a:pt x="454" y="320"/>
                </a:cubicBezTo>
                <a:cubicBezTo>
                  <a:pt x="453" y="322"/>
                  <a:pt x="452" y="324"/>
                  <a:pt x="452" y="325"/>
                </a:cubicBezTo>
                <a:cubicBezTo>
                  <a:pt x="452" y="320"/>
                  <a:pt x="452" y="315"/>
                  <a:pt x="452" y="310"/>
                </a:cubicBezTo>
                <a:cubicBezTo>
                  <a:pt x="453" y="285"/>
                  <a:pt x="457" y="262"/>
                  <a:pt x="462" y="242"/>
                </a:cubicBezTo>
                <a:cubicBezTo>
                  <a:pt x="467" y="223"/>
                  <a:pt x="475" y="208"/>
                  <a:pt x="480" y="197"/>
                </a:cubicBezTo>
                <a:cubicBezTo>
                  <a:pt x="486" y="187"/>
                  <a:pt x="490" y="182"/>
                  <a:pt x="490" y="182"/>
                </a:cubicBezTo>
                <a:cubicBezTo>
                  <a:pt x="490" y="182"/>
                  <a:pt x="486" y="187"/>
                  <a:pt x="479" y="197"/>
                </a:cubicBezTo>
                <a:cubicBezTo>
                  <a:pt x="473" y="207"/>
                  <a:pt x="464" y="221"/>
                  <a:pt x="457" y="241"/>
                </a:cubicBezTo>
                <a:cubicBezTo>
                  <a:pt x="451" y="259"/>
                  <a:pt x="445" y="280"/>
                  <a:pt x="442" y="304"/>
                </a:cubicBezTo>
                <a:cubicBezTo>
                  <a:pt x="437" y="294"/>
                  <a:pt x="430" y="281"/>
                  <a:pt x="424" y="268"/>
                </a:cubicBezTo>
                <a:cubicBezTo>
                  <a:pt x="421" y="261"/>
                  <a:pt x="418" y="254"/>
                  <a:pt x="416" y="247"/>
                </a:cubicBezTo>
                <a:cubicBezTo>
                  <a:pt x="414" y="240"/>
                  <a:pt x="413" y="233"/>
                  <a:pt x="412" y="228"/>
                </a:cubicBezTo>
                <a:cubicBezTo>
                  <a:pt x="412" y="225"/>
                  <a:pt x="412" y="222"/>
                  <a:pt x="411" y="220"/>
                </a:cubicBezTo>
                <a:cubicBezTo>
                  <a:pt x="411" y="217"/>
                  <a:pt x="411" y="215"/>
                  <a:pt x="411" y="214"/>
                </a:cubicBezTo>
                <a:cubicBezTo>
                  <a:pt x="411" y="210"/>
                  <a:pt x="411" y="208"/>
                  <a:pt x="411" y="208"/>
                </a:cubicBezTo>
                <a:cubicBezTo>
                  <a:pt x="411" y="208"/>
                  <a:pt x="411" y="210"/>
                  <a:pt x="411" y="214"/>
                </a:cubicBezTo>
                <a:cubicBezTo>
                  <a:pt x="411" y="215"/>
                  <a:pt x="410" y="217"/>
                  <a:pt x="410" y="220"/>
                </a:cubicBezTo>
                <a:cubicBezTo>
                  <a:pt x="410" y="222"/>
                  <a:pt x="410" y="225"/>
                  <a:pt x="411" y="228"/>
                </a:cubicBezTo>
                <a:cubicBezTo>
                  <a:pt x="411" y="234"/>
                  <a:pt x="412" y="240"/>
                  <a:pt x="413" y="248"/>
                </a:cubicBezTo>
                <a:cubicBezTo>
                  <a:pt x="415" y="255"/>
                  <a:pt x="417" y="262"/>
                  <a:pt x="420" y="270"/>
                </a:cubicBezTo>
                <a:cubicBezTo>
                  <a:pt x="425" y="284"/>
                  <a:pt x="432" y="299"/>
                  <a:pt x="436" y="309"/>
                </a:cubicBezTo>
                <a:cubicBezTo>
                  <a:pt x="438" y="315"/>
                  <a:pt x="439" y="319"/>
                  <a:pt x="440" y="323"/>
                </a:cubicBezTo>
                <a:cubicBezTo>
                  <a:pt x="440" y="323"/>
                  <a:pt x="440" y="323"/>
                  <a:pt x="440" y="323"/>
                </a:cubicBezTo>
                <a:cubicBezTo>
                  <a:pt x="439" y="338"/>
                  <a:pt x="439" y="357"/>
                  <a:pt x="439" y="357"/>
                </a:cubicBezTo>
                <a:cubicBezTo>
                  <a:pt x="439" y="367"/>
                  <a:pt x="439" y="378"/>
                  <a:pt x="439" y="389"/>
                </a:cubicBezTo>
                <a:cubicBezTo>
                  <a:pt x="441" y="417"/>
                  <a:pt x="444" y="444"/>
                  <a:pt x="447" y="469"/>
                </a:cubicBezTo>
                <a:cubicBezTo>
                  <a:pt x="448" y="475"/>
                  <a:pt x="449" y="482"/>
                  <a:pt x="450" y="488"/>
                </a:cubicBezTo>
                <a:cubicBezTo>
                  <a:pt x="452" y="494"/>
                  <a:pt x="453" y="500"/>
                  <a:pt x="454" y="506"/>
                </a:cubicBezTo>
                <a:cubicBezTo>
                  <a:pt x="455" y="512"/>
                  <a:pt x="457" y="517"/>
                  <a:pt x="458" y="522"/>
                </a:cubicBezTo>
                <a:cubicBezTo>
                  <a:pt x="459" y="527"/>
                  <a:pt x="460" y="532"/>
                  <a:pt x="461" y="537"/>
                </a:cubicBezTo>
                <a:cubicBezTo>
                  <a:pt x="461" y="539"/>
                  <a:pt x="462" y="541"/>
                  <a:pt x="462" y="544"/>
                </a:cubicBezTo>
                <a:cubicBezTo>
                  <a:pt x="462" y="545"/>
                  <a:pt x="462" y="547"/>
                  <a:pt x="462" y="549"/>
                </a:cubicBezTo>
                <a:cubicBezTo>
                  <a:pt x="453" y="534"/>
                  <a:pt x="439" y="521"/>
                  <a:pt x="423" y="513"/>
                </a:cubicBezTo>
                <a:cubicBezTo>
                  <a:pt x="404" y="503"/>
                  <a:pt x="385" y="495"/>
                  <a:pt x="369" y="480"/>
                </a:cubicBezTo>
                <a:cubicBezTo>
                  <a:pt x="358" y="470"/>
                  <a:pt x="357" y="455"/>
                  <a:pt x="354" y="442"/>
                </a:cubicBezTo>
                <a:cubicBezTo>
                  <a:pt x="351" y="434"/>
                  <a:pt x="352" y="433"/>
                  <a:pt x="355" y="426"/>
                </a:cubicBezTo>
                <a:cubicBezTo>
                  <a:pt x="359" y="419"/>
                  <a:pt x="361" y="412"/>
                  <a:pt x="362" y="404"/>
                </a:cubicBezTo>
                <a:cubicBezTo>
                  <a:pt x="367" y="375"/>
                  <a:pt x="358" y="346"/>
                  <a:pt x="342" y="321"/>
                </a:cubicBezTo>
                <a:cubicBezTo>
                  <a:pt x="360" y="353"/>
                  <a:pt x="366" y="393"/>
                  <a:pt x="348" y="425"/>
                </a:cubicBezTo>
                <a:cubicBezTo>
                  <a:pt x="335" y="396"/>
                  <a:pt x="312" y="376"/>
                  <a:pt x="282" y="368"/>
                </a:cubicBezTo>
                <a:cubicBezTo>
                  <a:pt x="295" y="373"/>
                  <a:pt x="307" y="379"/>
                  <a:pt x="318" y="389"/>
                </a:cubicBezTo>
                <a:cubicBezTo>
                  <a:pt x="324" y="394"/>
                  <a:pt x="329" y="401"/>
                  <a:pt x="333" y="408"/>
                </a:cubicBezTo>
                <a:cubicBezTo>
                  <a:pt x="336" y="412"/>
                  <a:pt x="338" y="416"/>
                  <a:pt x="339" y="420"/>
                </a:cubicBezTo>
                <a:cubicBezTo>
                  <a:pt x="342" y="426"/>
                  <a:pt x="344" y="428"/>
                  <a:pt x="338" y="431"/>
                </a:cubicBezTo>
                <a:cubicBezTo>
                  <a:pt x="307" y="444"/>
                  <a:pt x="259" y="430"/>
                  <a:pt x="239" y="404"/>
                </a:cubicBezTo>
                <a:cubicBezTo>
                  <a:pt x="259" y="434"/>
                  <a:pt x="312" y="452"/>
                  <a:pt x="345" y="436"/>
                </a:cubicBezTo>
                <a:cubicBezTo>
                  <a:pt x="351" y="458"/>
                  <a:pt x="350" y="479"/>
                  <a:pt x="368" y="495"/>
                </a:cubicBezTo>
                <a:cubicBezTo>
                  <a:pt x="348" y="504"/>
                  <a:pt x="330" y="509"/>
                  <a:pt x="307" y="505"/>
                </a:cubicBezTo>
                <a:cubicBezTo>
                  <a:pt x="294" y="503"/>
                  <a:pt x="281" y="500"/>
                  <a:pt x="268" y="497"/>
                </a:cubicBezTo>
                <a:cubicBezTo>
                  <a:pt x="261" y="496"/>
                  <a:pt x="255" y="495"/>
                  <a:pt x="249" y="494"/>
                </a:cubicBezTo>
                <a:cubicBezTo>
                  <a:pt x="246" y="489"/>
                  <a:pt x="243" y="485"/>
                  <a:pt x="239" y="481"/>
                </a:cubicBezTo>
                <a:cubicBezTo>
                  <a:pt x="208" y="442"/>
                  <a:pt x="155" y="427"/>
                  <a:pt x="108" y="443"/>
                </a:cubicBezTo>
                <a:cubicBezTo>
                  <a:pt x="157" y="430"/>
                  <a:pt x="208" y="450"/>
                  <a:pt x="235" y="491"/>
                </a:cubicBezTo>
                <a:cubicBezTo>
                  <a:pt x="207" y="488"/>
                  <a:pt x="182" y="489"/>
                  <a:pt x="156" y="497"/>
                </a:cubicBezTo>
                <a:cubicBezTo>
                  <a:pt x="140" y="502"/>
                  <a:pt x="125" y="509"/>
                  <a:pt x="110" y="516"/>
                </a:cubicBezTo>
                <a:cubicBezTo>
                  <a:pt x="110" y="516"/>
                  <a:pt x="110" y="516"/>
                  <a:pt x="110" y="516"/>
                </a:cubicBezTo>
                <a:cubicBezTo>
                  <a:pt x="110" y="516"/>
                  <a:pt x="110" y="516"/>
                  <a:pt x="110" y="516"/>
                </a:cubicBezTo>
                <a:cubicBezTo>
                  <a:pt x="108" y="517"/>
                  <a:pt x="105" y="518"/>
                  <a:pt x="105" y="519"/>
                </a:cubicBezTo>
                <a:cubicBezTo>
                  <a:pt x="105" y="519"/>
                  <a:pt x="105" y="519"/>
                  <a:pt x="105" y="519"/>
                </a:cubicBezTo>
                <a:cubicBezTo>
                  <a:pt x="105" y="519"/>
                  <a:pt x="97" y="519"/>
                  <a:pt x="92" y="524"/>
                </a:cubicBezTo>
                <a:cubicBezTo>
                  <a:pt x="87" y="529"/>
                  <a:pt x="87" y="537"/>
                  <a:pt x="87" y="537"/>
                </a:cubicBezTo>
                <a:cubicBezTo>
                  <a:pt x="87" y="537"/>
                  <a:pt x="95" y="537"/>
                  <a:pt x="100" y="532"/>
                </a:cubicBezTo>
                <a:cubicBezTo>
                  <a:pt x="104" y="528"/>
                  <a:pt x="105" y="521"/>
                  <a:pt x="105" y="519"/>
                </a:cubicBezTo>
                <a:cubicBezTo>
                  <a:pt x="106" y="519"/>
                  <a:pt x="108" y="518"/>
                  <a:pt x="109" y="518"/>
                </a:cubicBezTo>
                <a:cubicBezTo>
                  <a:pt x="108" y="519"/>
                  <a:pt x="108" y="522"/>
                  <a:pt x="108" y="525"/>
                </a:cubicBezTo>
                <a:cubicBezTo>
                  <a:pt x="109" y="529"/>
                  <a:pt x="114" y="532"/>
                  <a:pt x="114" y="532"/>
                </a:cubicBezTo>
                <a:cubicBezTo>
                  <a:pt x="114" y="532"/>
                  <a:pt x="117" y="528"/>
                  <a:pt x="116" y="523"/>
                </a:cubicBezTo>
                <a:cubicBezTo>
                  <a:pt x="115" y="520"/>
                  <a:pt x="113" y="518"/>
                  <a:pt x="111" y="517"/>
                </a:cubicBezTo>
                <a:cubicBezTo>
                  <a:pt x="130" y="509"/>
                  <a:pt x="150" y="502"/>
                  <a:pt x="170" y="499"/>
                </a:cubicBezTo>
                <a:cubicBezTo>
                  <a:pt x="203" y="493"/>
                  <a:pt x="235" y="500"/>
                  <a:pt x="267" y="509"/>
                </a:cubicBezTo>
                <a:cubicBezTo>
                  <a:pt x="245" y="525"/>
                  <a:pt x="221" y="540"/>
                  <a:pt x="194" y="546"/>
                </a:cubicBezTo>
                <a:cubicBezTo>
                  <a:pt x="159" y="555"/>
                  <a:pt x="120" y="548"/>
                  <a:pt x="89" y="571"/>
                </a:cubicBezTo>
                <a:cubicBezTo>
                  <a:pt x="121" y="550"/>
                  <a:pt x="160" y="560"/>
                  <a:pt x="196" y="553"/>
                </a:cubicBezTo>
                <a:cubicBezTo>
                  <a:pt x="224" y="548"/>
                  <a:pt x="255" y="534"/>
                  <a:pt x="279" y="516"/>
                </a:cubicBezTo>
                <a:cubicBezTo>
                  <a:pt x="283" y="513"/>
                  <a:pt x="287" y="515"/>
                  <a:pt x="292" y="516"/>
                </a:cubicBezTo>
                <a:cubicBezTo>
                  <a:pt x="302" y="519"/>
                  <a:pt x="312" y="522"/>
                  <a:pt x="322" y="523"/>
                </a:cubicBezTo>
                <a:cubicBezTo>
                  <a:pt x="336" y="524"/>
                  <a:pt x="350" y="522"/>
                  <a:pt x="363" y="518"/>
                </a:cubicBezTo>
                <a:cubicBezTo>
                  <a:pt x="370" y="515"/>
                  <a:pt x="376" y="512"/>
                  <a:pt x="383" y="511"/>
                </a:cubicBezTo>
                <a:cubicBezTo>
                  <a:pt x="391" y="510"/>
                  <a:pt x="395" y="514"/>
                  <a:pt x="402" y="517"/>
                </a:cubicBezTo>
                <a:cubicBezTo>
                  <a:pt x="417" y="526"/>
                  <a:pt x="431" y="534"/>
                  <a:pt x="441" y="548"/>
                </a:cubicBezTo>
                <a:cubicBezTo>
                  <a:pt x="407" y="538"/>
                  <a:pt x="370" y="546"/>
                  <a:pt x="342" y="567"/>
                </a:cubicBezTo>
                <a:cubicBezTo>
                  <a:pt x="316" y="587"/>
                  <a:pt x="285" y="594"/>
                  <a:pt x="254" y="605"/>
                </a:cubicBezTo>
                <a:cubicBezTo>
                  <a:pt x="272" y="600"/>
                  <a:pt x="291" y="596"/>
                  <a:pt x="309" y="591"/>
                </a:cubicBezTo>
                <a:cubicBezTo>
                  <a:pt x="331" y="584"/>
                  <a:pt x="348" y="568"/>
                  <a:pt x="369" y="560"/>
                </a:cubicBezTo>
                <a:cubicBezTo>
                  <a:pt x="349" y="604"/>
                  <a:pt x="314" y="630"/>
                  <a:pt x="272" y="651"/>
                </a:cubicBezTo>
                <a:cubicBezTo>
                  <a:pt x="302" y="639"/>
                  <a:pt x="331" y="624"/>
                  <a:pt x="353" y="599"/>
                </a:cubicBezTo>
                <a:cubicBezTo>
                  <a:pt x="363" y="588"/>
                  <a:pt x="372" y="575"/>
                  <a:pt x="379" y="561"/>
                </a:cubicBezTo>
                <a:cubicBezTo>
                  <a:pt x="386" y="549"/>
                  <a:pt x="418" y="555"/>
                  <a:pt x="430" y="558"/>
                </a:cubicBezTo>
                <a:cubicBezTo>
                  <a:pt x="437" y="560"/>
                  <a:pt x="444" y="563"/>
                  <a:pt x="450" y="568"/>
                </a:cubicBezTo>
                <a:cubicBezTo>
                  <a:pt x="456" y="572"/>
                  <a:pt x="457" y="584"/>
                  <a:pt x="459" y="590"/>
                </a:cubicBezTo>
                <a:cubicBezTo>
                  <a:pt x="459" y="590"/>
                  <a:pt x="460" y="599"/>
                  <a:pt x="460" y="599"/>
                </a:cubicBezTo>
                <a:cubicBezTo>
                  <a:pt x="462" y="616"/>
                  <a:pt x="463" y="634"/>
                  <a:pt x="462" y="651"/>
                </a:cubicBezTo>
                <a:cubicBezTo>
                  <a:pt x="461" y="678"/>
                  <a:pt x="466" y="706"/>
                  <a:pt x="473" y="731"/>
                </a:cubicBezTo>
                <a:cubicBezTo>
                  <a:pt x="496" y="805"/>
                  <a:pt x="601" y="741"/>
                  <a:pt x="646" y="785"/>
                </a:cubicBezTo>
                <a:cubicBezTo>
                  <a:pt x="669" y="808"/>
                  <a:pt x="688" y="834"/>
                  <a:pt x="711" y="856"/>
                </a:cubicBezTo>
                <a:cubicBezTo>
                  <a:pt x="728" y="872"/>
                  <a:pt x="748" y="882"/>
                  <a:pt x="768" y="891"/>
                </a:cubicBezTo>
                <a:cubicBezTo>
                  <a:pt x="816" y="913"/>
                  <a:pt x="867" y="930"/>
                  <a:pt x="900" y="974"/>
                </a:cubicBezTo>
                <a:cubicBezTo>
                  <a:pt x="854" y="939"/>
                  <a:pt x="798" y="924"/>
                  <a:pt x="742" y="926"/>
                </a:cubicBezTo>
                <a:cubicBezTo>
                  <a:pt x="728" y="926"/>
                  <a:pt x="715" y="927"/>
                  <a:pt x="701" y="929"/>
                </a:cubicBezTo>
                <a:cubicBezTo>
                  <a:pt x="693" y="930"/>
                  <a:pt x="686" y="931"/>
                  <a:pt x="678" y="932"/>
                </a:cubicBezTo>
                <a:cubicBezTo>
                  <a:pt x="674" y="927"/>
                  <a:pt x="670" y="921"/>
                  <a:pt x="667" y="916"/>
                </a:cubicBezTo>
                <a:cubicBezTo>
                  <a:pt x="651" y="895"/>
                  <a:pt x="632" y="870"/>
                  <a:pt x="606" y="861"/>
                </a:cubicBezTo>
                <a:cubicBezTo>
                  <a:pt x="579" y="853"/>
                  <a:pt x="551" y="861"/>
                  <a:pt x="524" y="862"/>
                </a:cubicBezTo>
                <a:cubicBezTo>
                  <a:pt x="496" y="864"/>
                  <a:pt x="465" y="854"/>
                  <a:pt x="440" y="843"/>
                </a:cubicBezTo>
                <a:cubicBezTo>
                  <a:pt x="435" y="841"/>
                  <a:pt x="415" y="835"/>
                  <a:pt x="414" y="829"/>
                </a:cubicBezTo>
                <a:cubicBezTo>
                  <a:pt x="413" y="818"/>
                  <a:pt x="411" y="807"/>
                  <a:pt x="405" y="798"/>
                </a:cubicBezTo>
                <a:cubicBezTo>
                  <a:pt x="390" y="778"/>
                  <a:pt x="373" y="760"/>
                  <a:pt x="350" y="751"/>
                </a:cubicBezTo>
                <a:cubicBezTo>
                  <a:pt x="364" y="757"/>
                  <a:pt x="375" y="766"/>
                  <a:pt x="384" y="778"/>
                </a:cubicBezTo>
                <a:cubicBezTo>
                  <a:pt x="395" y="791"/>
                  <a:pt x="409" y="809"/>
                  <a:pt x="409" y="827"/>
                </a:cubicBezTo>
                <a:cubicBezTo>
                  <a:pt x="378" y="809"/>
                  <a:pt x="350" y="788"/>
                  <a:pt x="317" y="775"/>
                </a:cubicBezTo>
                <a:cubicBezTo>
                  <a:pt x="288" y="764"/>
                  <a:pt x="260" y="760"/>
                  <a:pt x="230" y="760"/>
                </a:cubicBezTo>
                <a:cubicBezTo>
                  <a:pt x="272" y="763"/>
                  <a:pt x="310" y="775"/>
                  <a:pt x="346" y="799"/>
                </a:cubicBezTo>
                <a:cubicBezTo>
                  <a:pt x="365" y="811"/>
                  <a:pt x="382" y="825"/>
                  <a:pt x="400" y="838"/>
                </a:cubicBezTo>
                <a:cubicBezTo>
                  <a:pt x="421" y="851"/>
                  <a:pt x="443" y="863"/>
                  <a:pt x="467" y="872"/>
                </a:cubicBezTo>
                <a:cubicBezTo>
                  <a:pt x="421" y="881"/>
                  <a:pt x="378" y="894"/>
                  <a:pt x="332" y="876"/>
                </a:cubicBezTo>
                <a:cubicBezTo>
                  <a:pt x="356" y="888"/>
                  <a:pt x="379" y="891"/>
                  <a:pt x="405" y="889"/>
                </a:cubicBezTo>
                <a:cubicBezTo>
                  <a:pt x="421" y="888"/>
                  <a:pt x="437" y="885"/>
                  <a:pt x="452" y="883"/>
                </a:cubicBezTo>
                <a:cubicBezTo>
                  <a:pt x="465" y="881"/>
                  <a:pt x="481" y="876"/>
                  <a:pt x="494" y="880"/>
                </a:cubicBezTo>
                <a:cubicBezTo>
                  <a:pt x="523" y="888"/>
                  <a:pt x="552" y="879"/>
                  <a:pt x="582" y="883"/>
                </a:cubicBezTo>
                <a:cubicBezTo>
                  <a:pt x="611" y="886"/>
                  <a:pt x="629" y="915"/>
                  <a:pt x="643" y="938"/>
                </a:cubicBezTo>
                <a:cubicBezTo>
                  <a:pt x="612" y="945"/>
                  <a:pt x="581" y="955"/>
                  <a:pt x="553" y="971"/>
                </a:cubicBezTo>
                <a:cubicBezTo>
                  <a:pt x="539" y="979"/>
                  <a:pt x="521" y="1001"/>
                  <a:pt x="504" y="999"/>
                </a:cubicBezTo>
                <a:cubicBezTo>
                  <a:pt x="487" y="996"/>
                  <a:pt x="470" y="985"/>
                  <a:pt x="456" y="977"/>
                </a:cubicBezTo>
                <a:cubicBezTo>
                  <a:pt x="428" y="961"/>
                  <a:pt x="399" y="946"/>
                  <a:pt x="370" y="932"/>
                </a:cubicBezTo>
                <a:cubicBezTo>
                  <a:pt x="359" y="927"/>
                  <a:pt x="348" y="922"/>
                  <a:pt x="336" y="920"/>
                </a:cubicBezTo>
                <a:cubicBezTo>
                  <a:pt x="328" y="918"/>
                  <a:pt x="329" y="918"/>
                  <a:pt x="324" y="913"/>
                </a:cubicBezTo>
                <a:cubicBezTo>
                  <a:pt x="320" y="906"/>
                  <a:pt x="313" y="902"/>
                  <a:pt x="307" y="899"/>
                </a:cubicBezTo>
                <a:cubicBezTo>
                  <a:pt x="295" y="894"/>
                  <a:pt x="282" y="891"/>
                  <a:pt x="274" y="880"/>
                </a:cubicBezTo>
                <a:cubicBezTo>
                  <a:pt x="267" y="872"/>
                  <a:pt x="264" y="861"/>
                  <a:pt x="260" y="851"/>
                </a:cubicBezTo>
                <a:cubicBezTo>
                  <a:pt x="258" y="846"/>
                  <a:pt x="256" y="840"/>
                  <a:pt x="253" y="835"/>
                </a:cubicBezTo>
                <a:cubicBezTo>
                  <a:pt x="252" y="833"/>
                  <a:pt x="251" y="831"/>
                  <a:pt x="249" y="829"/>
                </a:cubicBezTo>
                <a:cubicBezTo>
                  <a:pt x="247" y="827"/>
                  <a:pt x="246" y="825"/>
                  <a:pt x="244" y="823"/>
                </a:cubicBezTo>
                <a:cubicBezTo>
                  <a:pt x="240" y="820"/>
                  <a:pt x="241" y="817"/>
                  <a:pt x="239" y="813"/>
                </a:cubicBezTo>
                <a:cubicBezTo>
                  <a:pt x="226" y="790"/>
                  <a:pt x="200" y="772"/>
                  <a:pt x="175" y="765"/>
                </a:cubicBezTo>
                <a:cubicBezTo>
                  <a:pt x="198" y="773"/>
                  <a:pt x="224" y="792"/>
                  <a:pt x="234" y="816"/>
                </a:cubicBezTo>
                <a:cubicBezTo>
                  <a:pt x="220" y="807"/>
                  <a:pt x="204" y="805"/>
                  <a:pt x="188" y="802"/>
                </a:cubicBezTo>
                <a:cubicBezTo>
                  <a:pt x="160" y="796"/>
                  <a:pt x="132" y="791"/>
                  <a:pt x="103" y="788"/>
                </a:cubicBezTo>
                <a:cubicBezTo>
                  <a:pt x="130" y="792"/>
                  <a:pt x="156" y="799"/>
                  <a:pt x="182" y="806"/>
                </a:cubicBezTo>
                <a:cubicBezTo>
                  <a:pt x="193" y="809"/>
                  <a:pt x="203" y="811"/>
                  <a:pt x="214" y="815"/>
                </a:cubicBezTo>
                <a:cubicBezTo>
                  <a:pt x="233" y="823"/>
                  <a:pt x="243" y="836"/>
                  <a:pt x="250" y="856"/>
                </a:cubicBezTo>
                <a:cubicBezTo>
                  <a:pt x="254" y="868"/>
                  <a:pt x="256" y="879"/>
                  <a:pt x="263" y="890"/>
                </a:cubicBezTo>
                <a:cubicBezTo>
                  <a:pt x="265" y="893"/>
                  <a:pt x="276" y="903"/>
                  <a:pt x="277" y="903"/>
                </a:cubicBezTo>
                <a:cubicBezTo>
                  <a:pt x="284" y="907"/>
                  <a:pt x="291" y="910"/>
                  <a:pt x="298" y="913"/>
                </a:cubicBezTo>
                <a:cubicBezTo>
                  <a:pt x="247" y="909"/>
                  <a:pt x="197" y="918"/>
                  <a:pt x="147" y="927"/>
                </a:cubicBezTo>
                <a:cubicBezTo>
                  <a:pt x="197" y="921"/>
                  <a:pt x="248" y="915"/>
                  <a:pt x="298" y="923"/>
                </a:cubicBezTo>
                <a:cubicBezTo>
                  <a:pt x="351" y="932"/>
                  <a:pt x="398" y="963"/>
                  <a:pt x="441" y="993"/>
                </a:cubicBezTo>
                <a:cubicBezTo>
                  <a:pt x="401" y="1008"/>
                  <a:pt x="352" y="1078"/>
                  <a:pt x="307" y="1041"/>
                </a:cubicBezTo>
                <a:cubicBezTo>
                  <a:pt x="299" y="1035"/>
                  <a:pt x="292" y="1028"/>
                  <a:pt x="283" y="1023"/>
                </a:cubicBezTo>
                <a:cubicBezTo>
                  <a:pt x="268" y="1017"/>
                  <a:pt x="253" y="1013"/>
                  <a:pt x="238" y="1011"/>
                </a:cubicBezTo>
                <a:cubicBezTo>
                  <a:pt x="212" y="1007"/>
                  <a:pt x="185" y="1008"/>
                  <a:pt x="159" y="1011"/>
                </a:cubicBezTo>
                <a:cubicBezTo>
                  <a:pt x="187" y="1010"/>
                  <a:pt x="215" y="1010"/>
                  <a:pt x="242" y="1017"/>
                </a:cubicBezTo>
                <a:cubicBezTo>
                  <a:pt x="257" y="1020"/>
                  <a:pt x="271" y="1026"/>
                  <a:pt x="285" y="1035"/>
                </a:cubicBezTo>
                <a:cubicBezTo>
                  <a:pt x="294" y="1040"/>
                  <a:pt x="300" y="1050"/>
                  <a:pt x="308" y="1056"/>
                </a:cubicBezTo>
                <a:cubicBezTo>
                  <a:pt x="270" y="1059"/>
                  <a:pt x="232" y="1058"/>
                  <a:pt x="194" y="1067"/>
                </a:cubicBezTo>
                <a:cubicBezTo>
                  <a:pt x="163" y="1075"/>
                  <a:pt x="134" y="1088"/>
                  <a:pt x="105" y="1102"/>
                </a:cubicBezTo>
                <a:cubicBezTo>
                  <a:pt x="131" y="1091"/>
                  <a:pt x="157" y="1082"/>
                  <a:pt x="185" y="1076"/>
                </a:cubicBezTo>
                <a:cubicBezTo>
                  <a:pt x="223" y="1067"/>
                  <a:pt x="260" y="1070"/>
                  <a:pt x="298" y="1070"/>
                </a:cubicBezTo>
                <a:cubicBezTo>
                  <a:pt x="288" y="1078"/>
                  <a:pt x="281" y="1089"/>
                  <a:pt x="271" y="1097"/>
                </a:cubicBezTo>
                <a:cubicBezTo>
                  <a:pt x="261" y="1105"/>
                  <a:pt x="250" y="1111"/>
                  <a:pt x="238" y="1115"/>
                </a:cubicBezTo>
                <a:cubicBezTo>
                  <a:pt x="217" y="1122"/>
                  <a:pt x="195" y="1124"/>
                  <a:pt x="173" y="1126"/>
                </a:cubicBezTo>
                <a:cubicBezTo>
                  <a:pt x="172" y="1122"/>
                  <a:pt x="168" y="1113"/>
                  <a:pt x="159" y="1108"/>
                </a:cubicBezTo>
                <a:cubicBezTo>
                  <a:pt x="149" y="1102"/>
                  <a:pt x="135" y="1106"/>
                  <a:pt x="135" y="1106"/>
                </a:cubicBezTo>
                <a:cubicBezTo>
                  <a:pt x="135" y="1106"/>
                  <a:pt x="139" y="1120"/>
                  <a:pt x="150" y="1126"/>
                </a:cubicBezTo>
                <a:cubicBezTo>
                  <a:pt x="160" y="1132"/>
                  <a:pt x="174" y="1128"/>
                  <a:pt x="174" y="1128"/>
                </a:cubicBezTo>
                <a:cubicBezTo>
                  <a:pt x="174" y="1128"/>
                  <a:pt x="174" y="1127"/>
                  <a:pt x="173" y="1126"/>
                </a:cubicBezTo>
                <a:cubicBezTo>
                  <a:pt x="205" y="1125"/>
                  <a:pt x="239" y="1124"/>
                  <a:pt x="268" y="1107"/>
                </a:cubicBezTo>
                <a:cubicBezTo>
                  <a:pt x="282" y="1098"/>
                  <a:pt x="292" y="1085"/>
                  <a:pt x="306" y="1076"/>
                </a:cubicBezTo>
                <a:cubicBezTo>
                  <a:pt x="321" y="1066"/>
                  <a:pt x="339" y="1069"/>
                  <a:pt x="356" y="1065"/>
                </a:cubicBezTo>
                <a:cubicBezTo>
                  <a:pt x="391" y="1056"/>
                  <a:pt x="416" y="1025"/>
                  <a:pt x="451" y="1015"/>
                </a:cubicBezTo>
                <a:cubicBezTo>
                  <a:pt x="467" y="1010"/>
                  <a:pt x="476" y="1016"/>
                  <a:pt x="491" y="1021"/>
                </a:cubicBezTo>
                <a:cubicBezTo>
                  <a:pt x="508" y="1027"/>
                  <a:pt x="524" y="1025"/>
                  <a:pt x="539" y="1015"/>
                </a:cubicBezTo>
                <a:cubicBezTo>
                  <a:pt x="598" y="975"/>
                  <a:pt x="669" y="967"/>
                  <a:pt x="739" y="968"/>
                </a:cubicBezTo>
                <a:cubicBezTo>
                  <a:pt x="800" y="969"/>
                  <a:pt x="881" y="999"/>
                  <a:pt x="899" y="1065"/>
                </a:cubicBezTo>
                <a:cubicBezTo>
                  <a:pt x="910" y="1105"/>
                  <a:pt x="915" y="1147"/>
                  <a:pt x="911" y="1189"/>
                </a:cubicBezTo>
                <a:cubicBezTo>
                  <a:pt x="908" y="1218"/>
                  <a:pt x="905" y="1302"/>
                  <a:pt x="905" y="1332"/>
                </a:cubicBezTo>
                <a:cubicBezTo>
                  <a:pt x="904" y="1361"/>
                  <a:pt x="909" y="1390"/>
                  <a:pt x="903" y="1419"/>
                </a:cubicBezTo>
                <a:cubicBezTo>
                  <a:pt x="895" y="1455"/>
                  <a:pt x="876" y="1474"/>
                  <a:pt x="848" y="1495"/>
                </a:cubicBezTo>
                <a:cubicBezTo>
                  <a:pt x="786" y="1543"/>
                  <a:pt x="722" y="1587"/>
                  <a:pt x="663" y="1638"/>
                </a:cubicBezTo>
                <a:cubicBezTo>
                  <a:pt x="657" y="1643"/>
                  <a:pt x="651" y="1649"/>
                  <a:pt x="645" y="1654"/>
                </a:cubicBezTo>
                <a:cubicBezTo>
                  <a:pt x="639" y="1660"/>
                  <a:pt x="632" y="1660"/>
                  <a:pt x="625" y="1662"/>
                </a:cubicBezTo>
                <a:cubicBezTo>
                  <a:pt x="611" y="1666"/>
                  <a:pt x="598" y="1669"/>
                  <a:pt x="584" y="1671"/>
                </a:cubicBezTo>
                <a:cubicBezTo>
                  <a:pt x="563" y="1674"/>
                  <a:pt x="544" y="1680"/>
                  <a:pt x="525" y="1690"/>
                </a:cubicBezTo>
                <a:cubicBezTo>
                  <a:pt x="496" y="1704"/>
                  <a:pt x="469" y="1721"/>
                  <a:pt x="437" y="1727"/>
                </a:cubicBezTo>
                <a:cubicBezTo>
                  <a:pt x="405" y="1733"/>
                  <a:pt x="372" y="1722"/>
                  <a:pt x="340" y="1725"/>
                </a:cubicBezTo>
                <a:cubicBezTo>
                  <a:pt x="284" y="1730"/>
                  <a:pt x="228" y="1748"/>
                  <a:pt x="173" y="1760"/>
                </a:cubicBezTo>
                <a:cubicBezTo>
                  <a:pt x="115" y="1773"/>
                  <a:pt x="54" y="1749"/>
                  <a:pt x="0" y="1780"/>
                </a:cubicBezTo>
                <a:cubicBezTo>
                  <a:pt x="53" y="1754"/>
                  <a:pt x="107" y="1780"/>
                  <a:pt x="162" y="1774"/>
                </a:cubicBezTo>
                <a:cubicBezTo>
                  <a:pt x="127" y="1792"/>
                  <a:pt x="95" y="1812"/>
                  <a:pt x="54" y="1811"/>
                </a:cubicBezTo>
                <a:cubicBezTo>
                  <a:pt x="106" y="1816"/>
                  <a:pt x="147" y="1783"/>
                  <a:pt x="195" y="1770"/>
                </a:cubicBezTo>
                <a:cubicBezTo>
                  <a:pt x="220" y="1763"/>
                  <a:pt x="247" y="1760"/>
                  <a:pt x="272" y="1756"/>
                </a:cubicBezTo>
                <a:cubicBezTo>
                  <a:pt x="299" y="1752"/>
                  <a:pt x="327" y="1747"/>
                  <a:pt x="354" y="1749"/>
                </a:cubicBezTo>
                <a:cubicBezTo>
                  <a:pt x="307" y="1763"/>
                  <a:pt x="266" y="1791"/>
                  <a:pt x="220" y="1806"/>
                </a:cubicBezTo>
                <a:cubicBezTo>
                  <a:pt x="183" y="1819"/>
                  <a:pt x="146" y="1820"/>
                  <a:pt x="107" y="1819"/>
                </a:cubicBezTo>
                <a:cubicBezTo>
                  <a:pt x="134" y="1822"/>
                  <a:pt x="160" y="1823"/>
                  <a:pt x="187" y="1821"/>
                </a:cubicBezTo>
                <a:cubicBezTo>
                  <a:pt x="181" y="1842"/>
                  <a:pt x="157" y="1850"/>
                  <a:pt x="139" y="1855"/>
                </a:cubicBezTo>
                <a:cubicBezTo>
                  <a:pt x="156" y="1852"/>
                  <a:pt x="174" y="1847"/>
                  <a:pt x="185" y="1832"/>
                </a:cubicBezTo>
                <a:cubicBezTo>
                  <a:pt x="188" y="1828"/>
                  <a:pt x="190" y="1824"/>
                  <a:pt x="191" y="1820"/>
                </a:cubicBezTo>
                <a:cubicBezTo>
                  <a:pt x="197" y="1819"/>
                  <a:pt x="203" y="1818"/>
                  <a:pt x="208" y="1817"/>
                </a:cubicBezTo>
                <a:cubicBezTo>
                  <a:pt x="220" y="1815"/>
                  <a:pt x="232" y="1811"/>
                  <a:pt x="243" y="1808"/>
                </a:cubicBezTo>
                <a:cubicBezTo>
                  <a:pt x="221" y="1828"/>
                  <a:pt x="203" y="1853"/>
                  <a:pt x="182" y="1874"/>
                </a:cubicBezTo>
                <a:cubicBezTo>
                  <a:pt x="163" y="1892"/>
                  <a:pt x="136" y="1913"/>
                  <a:pt x="109" y="1896"/>
                </a:cubicBezTo>
                <a:cubicBezTo>
                  <a:pt x="124" y="1907"/>
                  <a:pt x="141" y="1906"/>
                  <a:pt x="157" y="1898"/>
                </a:cubicBezTo>
                <a:cubicBezTo>
                  <a:pt x="156" y="1912"/>
                  <a:pt x="158" y="1924"/>
                  <a:pt x="151" y="1937"/>
                </a:cubicBezTo>
                <a:cubicBezTo>
                  <a:pt x="144" y="1951"/>
                  <a:pt x="135" y="1964"/>
                  <a:pt x="130" y="1979"/>
                </a:cubicBezTo>
                <a:cubicBezTo>
                  <a:pt x="138" y="1960"/>
                  <a:pt x="154" y="1944"/>
                  <a:pt x="160" y="1924"/>
                </a:cubicBezTo>
                <a:cubicBezTo>
                  <a:pt x="162" y="1918"/>
                  <a:pt x="160" y="1897"/>
                  <a:pt x="164" y="1894"/>
                </a:cubicBezTo>
                <a:cubicBezTo>
                  <a:pt x="175" y="1886"/>
                  <a:pt x="186" y="1878"/>
                  <a:pt x="196" y="1868"/>
                </a:cubicBezTo>
                <a:cubicBezTo>
                  <a:pt x="217" y="1849"/>
                  <a:pt x="236" y="1829"/>
                  <a:pt x="257" y="1811"/>
                </a:cubicBezTo>
                <a:cubicBezTo>
                  <a:pt x="263" y="1806"/>
                  <a:pt x="268" y="1800"/>
                  <a:pt x="274" y="1796"/>
                </a:cubicBezTo>
                <a:cubicBezTo>
                  <a:pt x="289" y="1790"/>
                  <a:pt x="305" y="1784"/>
                  <a:pt x="320" y="1778"/>
                </a:cubicBezTo>
                <a:cubicBezTo>
                  <a:pt x="304" y="1802"/>
                  <a:pt x="299" y="1828"/>
                  <a:pt x="275" y="1846"/>
                </a:cubicBezTo>
                <a:cubicBezTo>
                  <a:pt x="255" y="1861"/>
                  <a:pt x="231" y="1870"/>
                  <a:pt x="210" y="1882"/>
                </a:cubicBezTo>
                <a:cubicBezTo>
                  <a:pt x="233" y="1871"/>
                  <a:pt x="259" y="1864"/>
                  <a:pt x="281" y="1849"/>
                </a:cubicBezTo>
                <a:cubicBezTo>
                  <a:pt x="268" y="1870"/>
                  <a:pt x="250" y="1881"/>
                  <a:pt x="226" y="1888"/>
                </a:cubicBezTo>
                <a:cubicBezTo>
                  <a:pt x="243" y="1884"/>
                  <a:pt x="259" y="1879"/>
                  <a:pt x="272" y="1867"/>
                </a:cubicBezTo>
                <a:cubicBezTo>
                  <a:pt x="278" y="1861"/>
                  <a:pt x="283" y="1854"/>
                  <a:pt x="288" y="1846"/>
                </a:cubicBezTo>
                <a:cubicBezTo>
                  <a:pt x="292" y="1839"/>
                  <a:pt x="299" y="1833"/>
                  <a:pt x="304" y="1826"/>
                </a:cubicBezTo>
                <a:cubicBezTo>
                  <a:pt x="315" y="1809"/>
                  <a:pt x="321" y="1786"/>
                  <a:pt x="338" y="1774"/>
                </a:cubicBezTo>
                <a:cubicBezTo>
                  <a:pt x="352" y="1764"/>
                  <a:pt x="373" y="1762"/>
                  <a:pt x="390" y="1762"/>
                </a:cubicBezTo>
                <a:cubicBezTo>
                  <a:pt x="370" y="1776"/>
                  <a:pt x="354" y="1794"/>
                  <a:pt x="340" y="1815"/>
                </a:cubicBezTo>
                <a:cubicBezTo>
                  <a:pt x="325" y="1838"/>
                  <a:pt x="312" y="1862"/>
                  <a:pt x="293" y="1882"/>
                </a:cubicBezTo>
                <a:cubicBezTo>
                  <a:pt x="269" y="1907"/>
                  <a:pt x="241" y="1924"/>
                  <a:pt x="213" y="1944"/>
                </a:cubicBezTo>
                <a:cubicBezTo>
                  <a:pt x="190" y="1960"/>
                  <a:pt x="172" y="1978"/>
                  <a:pt x="165" y="2006"/>
                </a:cubicBezTo>
                <a:cubicBezTo>
                  <a:pt x="172" y="1984"/>
                  <a:pt x="186" y="1969"/>
                  <a:pt x="204" y="1956"/>
                </a:cubicBezTo>
                <a:cubicBezTo>
                  <a:pt x="230" y="1938"/>
                  <a:pt x="259" y="1924"/>
                  <a:pt x="284" y="1905"/>
                </a:cubicBezTo>
                <a:cubicBezTo>
                  <a:pt x="283" y="1912"/>
                  <a:pt x="282" y="1919"/>
                  <a:pt x="282" y="1926"/>
                </a:cubicBezTo>
                <a:cubicBezTo>
                  <a:pt x="282" y="1936"/>
                  <a:pt x="279" y="1938"/>
                  <a:pt x="273" y="1945"/>
                </a:cubicBezTo>
                <a:cubicBezTo>
                  <a:pt x="260" y="1962"/>
                  <a:pt x="248" y="1976"/>
                  <a:pt x="230" y="1987"/>
                </a:cubicBezTo>
                <a:cubicBezTo>
                  <a:pt x="251" y="1976"/>
                  <a:pt x="266" y="1959"/>
                  <a:pt x="282" y="1942"/>
                </a:cubicBezTo>
                <a:cubicBezTo>
                  <a:pt x="284" y="1981"/>
                  <a:pt x="290" y="2020"/>
                  <a:pt x="257" y="2048"/>
                </a:cubicBezTo>
                <a:cubicBezTo>
                  <a:pt x="288" y="2024"/>
                  <a:pt x="290" y="1989"/>
                  <a:pt x="290" y="1953"/>
                </a:cubicBezTo>
                <a:cubicBezTo>
                  <a:pt x="301" y="1970"/>
                  <a:pt x="322" y="1962"/>
                  <a:pt x="336" y="1974"/>
                </a:cubicBezTo>
                <a:cubicBezTo>
                  <a:pt x="348" y="1985"/>
                  <a:pt x="350" y="2004"/>
                  <a:pt x="351" y="2019"/>
                </a:cubicBezTo>
                <a:cubicBezTo>
                  <a:pt x="351" y="1999"/>
                  <a:pt x="349" y="1973"/>
                  <a:pt x="327" y="1965"/>
                </a:cubicBezTo>
                <a:cubicBezTo>
                  <a:pt x="317" y="1962"/>
                  <a:pt x="306" y="1962"/>
                  <a:pt x="299" y="1954"/>
                </a:cubicBezTo>
                <a:cubicBezTo>
                  <a:pt x="291" y="1945"/>
                  <a:pt x="290" y="1932"/>
                  <a:pt x="292" y="1921"/>
                </a:cubicBezTo>
                <a:cubicBezTo>
                  <a:pt x="293" y="1912"/>
                  <a:pt x="295" y="1902"/>
                  <a:pt x="300" y="1893"/>
                </a:cubicBezTo>
                <a:cubicBezTo>
                  <a:pt x="305" y="1884"/>
                  <a:pt x="316" y="1876"/>
                  <a:pt x="323" y="1867"/>
                </a:cubicBezTo>
                <a:cubicBezTo>
                  <a:pt x="336" y="1853"/>
                  <a:pt x="346" y="1837"/>
                  <a:pt x="357" y="1822"/>
                </a:cubicBezTo>
                <a:cubicBezTo>
                  <a:pt x="370" y="1805"/>
                  <a:pt x="386" y="1791"/>
                  <a:pt x="404" y="1779"/>
                </a:cubicBezTo>
                <a:cubicBezTo>
                  <a:pt x="427" y="1765"/>
                  <a:pt x="452" y="1758"/>
                  <a:pt x="477" y="1749"/>
                </a:cubicBezTo>
                <a:cubicBezTo>
                  <a:pt x="518" y="1735"/>
                  <a:pt x="555" y="1714"/>
                  <a:pt x="598" y="1707"/>
                </a:cubicBezTo>
                <a:cubicBezTo>
                  <a:pt x="582" y="1733"/>
                  <a:pt x="569" y="1760"/>
                  <a:pt x="560" y="1790"/>
                </a:cubicBezTo>
                <a:cubicBezTo>
                  <a:pt x="558" y="1798"/>
                  <a:pt x="559" y="1808"/>
                  <a:pt x="550" y="1809"/>
                </a:cubicBezTo>
                <a:cubicBezTo>
                  <a:pt x="541" y="1811"/>
                  <a:pt x="533" y="1813"/>
                  <a:pt x="524" y="1816"/>
                </a:cubicBezTo>
                <a:cubicBezTo>
                  <a:pt x="508" y="1821"/>
                  <a:pt x="492" y="1829"/>
                  <a:pt x="477" y="1839"/>
                </a:cubicBezTo>
                <a:cubicBezTo>
                  <a:pt x="458" y="1852"/>
                  <a:pt x="435" y="1858"/>
                  <a:pt x="411" y="1856"/>
                </a:cubicBezTo>
                <a:cubicBezTo>
                  <a:pt x="391" y="1854"/>
                  <a:pt x="378" y="1862"/>
                  <a:pt x="366" y="1878"/>
                </a:cubicBezTo>
                <a:cubicBezTo>
                  <a:pt x="357" y="1892"/>
                  <a:pt x="344" y="1903"/>
                  <a:pt x="332" y="1914"/>
                </a:cubicBezTo>
                <a:cubicBezTo>
                  <a:pt x="340" y="1908"/>
                  <a:pt x="348" y="1902"/>
                  <a:pt x="355" y="1895"/>
                </a:cubicBezTo>
                <a:cubicBezTo>
                  <a:pt x="366" y="1886"/>
                  <a:pt x="373" y="1872"/>
                  <a:pt x="385" y="1865"/>
                </a:cubicBezTo>
                <a:cubicBezTo>
                  <a:pt x="397" y="1858"/>
                  <a:pt x="413" y="1865"/>
                  <a:pt x="426" y="1865"/>
                </a:cubicBezTo>
                <a:cubicBezTo>
                  <a:pt x="434" y="1866"/>
                  <a:pt x="445" y="1864"/>
                  <a:pt x="453" y="1861"/>
                </a:cubicBezTo>
                <a:cubicBezTo>
                  <a:pt x="425" y="1893"/>
                  <a:pt x="410" y="1933"/>
                  <a:pt x="377" y="1961"/>
                </a:cubicBezTo>
                <a:cubicBezTo>
                  <a:pt x="415" y="1932"/>
                  <a:pt x="433" y="1887"/>
                  <a:pt x="469" y="1857"/>
                </a:cubicBezTo>
                <a:cubicBezTo>
                  <a:pt x="469" y="1870"/>
                  <a:pt x="475" y="1882"/>
                  <a:pt x="479" y="1894"/>
                </a:cubicBezTo>
                <a:cubicBezTo>
                  <a:pt x="483" y="1907"/>
                  <a:pt x="481" y="1919"/>
                  <a:pt x="475" y="1931"/>
                </a:cubicBezTo>
                <a:cubicBezTo>
                  <a:pt x="465" y="1953"/>
                  <a:pt x="448" y="1971"/>
                  <a:pt x="442" y="1994"/>
                </a:cubicBezTo>
                <a:cubicBezTo>
                  <a:pt x="454" y="1958"/>
                  <a:pt x="496" y="1933"/>
                  <a:pt x="486" y="1891"/>
                </a:cubicBezTo>
                <a:cubicBezTo>
                  <a:pt x="484" y="1881"/>
                  <a:pt x="479" y="1872"/>
                  <a:pt x="479" y="1862"/>
                </a:cubicBezTo>
                <a:cubicBezTo>
                  <a:pt x="479" y="1850"/>
                  <a:pt x="484" y="1846"/>
                  <a:pt x="493" y="1842"/>
                </a:cubicBezTo>
                <a:cubicBezTo>
                  <a:pt x="512" y="1833"/>
                  <a:pt x="531" y="1828"/>
                  <a:pt x="551" y="1825"/>
                </a:cubicBezTo>
                <a:cubicBezTo>
                  <a:pt x="539" y="1876"/>
                  <a:pt x="533" y="1929"/>
                  <a:pt x="516" y="1980"/>
                </a:cubicBezTo>
                <a:cubicBezTo>
                  <a:pt x="506" y="2012"/>
                  <a:pt x="492" y="2043"/>
                  <a:pt x="469" y="2068"/>
                </a:cubicBezTo>
                <a:cubicBezTo>
                  <a:pt x="449" y="2090"/>
                  <a:pt x="425" y="2105"/>
                  <a:pt x="399" y="2118"/>
                </a:cubicBezTo>
                <a:cubicBezTo>
                  <a:pt x="428" y="2106"/>
                  <a:pt x="454" y="2092"/>
                  <a:pt x="476" y="2069"/>
                </a:cubicBezTo>
                <a:cubicBezTo>
                  <a:pt x="502" y="2043"/>
                  <a:pt x="519" y="2009"/>
                  <a:pt x="532" y="1975"/>
                </a:cubicBezTo>
                <a:cubicBezTo>
                  <a:pt x="533" y="1991"/>
                  <a:pt x="537" y="2007"/>
                  <a:pt x="543" y="2022"/>
                </a:cubicBezTo>
                <a:cubicBezTo>
                  <a:pt x="549" y="2039"/>
                  <a:pt x="559" y="2055"/>
                  <a:pt x="562" y="2073"/>
                </a:cubicBezTo>
                <a:cubicBezTo>
                  <a:pt x="568" y="2105"/>
                  <a:pt x="546" y="2125"/>
                  <a:pt x="525" y="2144"/>
                </a:cubicBezTo>
                <a:cubicBezTo>
                  <a:pt x="537" y="2135"/>
                  <a:pt x="550" y="2125"/>
                  <a:pt x="559" y="2112"/>
                </a:cubicBezTo>
                <a:cubicBezTo>
                  <a:pt x="571" y="2095"/>
                  <a:pt x="570" y="2074"/>
                  <a:pt x="564" y="2054"/>
                </a:cubicBezTo>
                <a:cubicBezTo>
                  <a:pt x="558" y="2034"/>
                  <a:pt x="549" y="2014"/>
                  <a:pt x="546" y="1993"/>
                </a:cubicBezTo>
                <a:cubicBezTo>
                  <a:pt x="543" y="1971"/>
                  <a:pt x="546" y="1950"/>
                  <a:pt x="550" y="1928"/>
                </a:cubicBezTo>
                <a:cubicBezTo>
                  <a:pt x="556" y="1939"/>
                  <a:pt x="563" y="1950"/>
                  <a:pt x="571" y="1960"/>
                </a:cubicBezTo>
                <a:cubicBezTo>
                  <a:pt x="576" y="1969"/>
                  <a:pt x="577" y="1969"/>
                  <a:pt x="574" y="1979"/>
                </a:cubicBezTo>
                <a:cubicBezTo>
                  <a:pt x="572" y="1988"/>
                  <a:pt x="570" y="1998"/>
                  <a:pt x="570" y="2007"/>
                </a:cubicBezTo>
                <a:cubicBezTo>
                  <a:pt x="568" y="2030"/>
                  <a:pt x="568" y="2068"/>
                  <a:pt x="594" y="2077"/>
                </a:cubicBezTo>
                <a:cubicBezTo>
                  <a:pt x="561" y="2063"/>
                  <a:pt x="573" y="2003"/>
                  <a:pt x="583" y="1977"/>
                </a:cubicBezTo>
                <a:cubicBezTo>
                  <a:pt x="592" y="1988"/>
                  <a:pt x="604" y="1994"/>
                  <a:pt x="614" y="2003"/>
                </a:cubicBezTo>
                <a:cubicBezTo>
                  <a:pt x="625" y="2013"/>
                  <a:pt x="631" y="2025"/>
                  <a:pt x="634" y="2040"/>
                </a:cubicBezTo>
                <a:cubicBezTo>
                  <a:pt x="639" y="2064"/>
                  <a:pt x="641" y="2092"/>
                  <a:pt x="629" y="2115"/>
                </a:cubicBezTo>
                <a:cubicBezTo>
                  <a:pt x="647" y="2085"/>
                  <a:pt x="648" y="2031"/>
                  <a:pt x="626" y="2004"/>
                </a:cubicBezTo>
                <a:cubicBezTo>
                  <a:pt x="619" y="1996"/>
                  <a:pt x="612" y="1990"/>
                  <a:pt x="604" y="1984"/>
                </a:cubicBezTo>
                <a:cubicBezTo>
                  <a:pt x="600" y="1980"/>
                  <a:pt x="596" y="1977"/>
                  <a:pt x="593" y="1973"/>
                </a:cubicBezTo>
                <a:cubicBezTo>
                  <a:pt x="588" y="1966"/>
                  <a:pt x="588" y="1965"/>
                  <a:pt x="592" y="1957"/>
                </a:cubicBezTo>
                <a:cubicBezTo>
                  <a:pt x="604" y="1936"/>
                  <a:pt x="627" y="1923"/>
                  <a:pt x="640" y="1904"/>
                </a:cubicBezTo>
                <a:cubicBezTo>
                  <a:pt x="668" y="1943"/>
                  <a:pt x="687" y="1992"/>
                  <a:pt x="689" y="2041"/>
                </a:cubicBezTo>
                <a:cubicBezTo>
                  <a:pt x="691" y="2087"/>
                  <a:pt x="673" y="2128"/>
                  <a:pt x="641" y="2160"/>
                </a:cubicBezTo>
                <a:cubicBezTo>
                  <a:pt x="662" y="2142"/>
                  <a:pt x="679" y="2120"/>
                  <a:pt x="688" y="2094"/>
                </a:cubicBezTo>
                <a:cubicBezTo>
                  <a:pt x="684" y="2114"/>
                  <a:pt x="684" y="2133"/>
                  <a:pt x="685" y="2152"/>
                </a:cubicBezTo>
                <a:cubicBezTo>
                  <a:pt x="685" y="2095"/>
                  <a:pt x="709" y="2049"/>
                  <a:pt x="735" y="2000"/>
                </a:cubicBezTo>
                <a:cubicBezTo>
                  <a:pt x="733" y="2022"/>
                  <a:pt x="725" y="2043"/>
                  <a:pt x="723" y="2065"/>
                </a:cubicBezTo>
                <a:cubicBezTo>
                  <a:pt x="722" y="2086"/>
                  <a:pt x="728" y="2105"/>
                  <a:pt x="739" y="2123"/>
                </a:cubicBezTo>
                <a:cubicBezTo>
                  <a:pt x="725" y="2097"/>
                  <a:pt x="724" y="2071"/>
                  <a:pt x="732" y="2043"/>
                </a:cubicBezTo>
                <a:cubicBezTo>
                  <a:pt x="736" y="2028"/>
                  <a:pt x="742" y="2013"/>
                  <a:pt x="744" y="1998"/>
                </a:cubicBezTo>
                <a:cubicBezTo>
                  <a:pt x="744" y="1994"/>
                  <a:pt x="743" y="1986"/>
                  <a:pt x="744" y="1983"/>
                </a:cubicBezTo>
                <a:cubicBezTo>
                  <a:pt x="748" y="1974"/>
                  <a:pt x="752" y="1966"/>
                  <a:pt x="756" y="1957"/>
                </a:cubicBezTo>
                <a:cubicBezTo>
                  <a:pt x="761" y="2032"/>
                  <a:pt x="779" y="2105"/>
                  <a:pt x="789" y="2179"/>
                </a:cubicBezTo>
                <a:cubicBezTo>
                  <a:pt x="785" y="2125"/>
                  <a:pt x="777" y="2071"/>
                  <a:pt x="773" y="2016"/>
                </a:cubicBezTo>
                <a:cubicBezTo>
                  <a:pt x="803" y="1954"/>
                  <a:pt x="814" y="1884"/>
                  <a:pt x="830" y="1818"/>
                </a:cubicBezTo>
                <a:cubicBezTo>
                  <a:pt x="835" y="1828"/>
                  <a:pt x="841" y="1837"/>
                  <a:pt x="845" y="1848"/>
                </a:cubicBezTo>
                <a:cubicBezTo>
                  <a:pt x="848" y="1860"/>
                  <a:pt x="847" y="1873"/>
                  <a:pt x="844" y="1885"/>
                </a:cubicBezTo>
                <a:cubicBezTo>
                  <a:pt x="840" y="1903"/>
                  <a:pt x="832" y="1919"/>
                  <a:pt x="825" y="1935"/>
                </a:cubicBezTo>
                <a:cubicBezTo>
                  <a:pt x="838" y="1911"/>
                  <a:pt x="854" y="1884"/>
                  <a:pt x="852" y="1855"/>
                </a:cubicBezTo>
                <a:cubicBezTo>
                  <a:pt x="851" y="1840"/>
                  <a:pt x="843" y="1828"/>
                  <a:pt x="838" y="1815"/>
                </a:cubicBezTo>
                <a:cubicBezTo>
                  <a:pt x="835" y="1805"/>
                  <a:pt x="837" y="1791"/>
                  <a:pt x="839" y="1782"/>
                </a:cubicBezTo>
                <a:cubicBezTo>
                  <a:pt x="855" y="1802"/>
                  <a:pt x="874" y="1812"/>
                  <a:pt x="874" y="1840"/>
                </a:cubicBezTo>
                <a:cubicBezTo>
                  <a:pt x="873" y="1867"/>
                  <a:pt x="857" y="1890"/>
                  <a:pt x="844" y="1912"/>
                </a:cubicBezTo>
                <a:cubicBezTo>
                  <a:pt x="867" y="1879"/>
                  <a:pt x="897" y="1835"/>
                  <a:pt x="865" y="1797"/>
                </a:cubicBezTo>
                <a:cubicBezTo>
                  <a:pt x="859" y="1789"/>
                  <a:pt x="851" y="1782"/>
                  <a:pt x="846" y="1774"/>
                </a:cubicBezTo>
                <a:cubicBezTo>
                  <a:pt x="840" y="1765"/>
                  <a:pt x="850" y="1750"/>
                  <a:pt x="854" y="1741"/>
                </a:cubicBezTo>
                <a:cubicBezTo>
                  <a:pt x="859" y="1732"/>
                  <a:pt x="874" y="1727"/>
                  <a:pt x="883" y="1720"/>
                </a:cubicBezTo>
                <a:cubicBezTo>
                  <a:pt x="893" y="1713"/>
                  <a:pt x="903" y="1705"/>
                  <a:pt x="912" y="1698"/>
                </a:cubicBezTo>
                <a:cubicBezTo>
                  <a:pt x="911" y="1734"/>
                  <a:pt x="918" y="1770"/>
                  <a:pt x="924" y="1805"/>
                </a:cubicBezTo>
                <a:cubicBezTo>
                  <a:pt x="928" y="1823"/>
                  <a:pt x="931" y="1841"/>
                  <a:pt x="934" y="1859"/>
                </a:cubicBezTo>
                <a:cubicBezTo>
                  <a:pt x="935" y="1868"/>
                  <a:pt x="937" y="1874"/>
                  <a:pt x="931" y="1882"/>
                </a:cubicBezTo>
                <a:cubicBezTo>
                  <a:pt x="927" y="1888"/>
                  <a:pt x="922" y="1894"/>
                  <a:pt x="916" y="1900"/>
                </a:cubicBezTo>
                <a:cubicBezTo>
                  <a:pt x="890" y="1926"/>
                  <a:pt x="861" y="1951"/>
                  <a:pt x="840" y="1982"/>
                </a:cubicBezTo>
                <a:cubicBezTo>
                  <a:pt x="823" y="2009"/>
                  <a:pt x="816" y="2038"/>
                  <a:pt x="815" y="2070"/>
                </a:cubicBezTo>
                <a:cubicBezTo>
                  <a:pt x="817" y="2044"/>
                  <a:pt x="823" y="2019"/>
                  <a:pt x="838" y="1996"/>
                </a:cubicBezTo>
                <a:cubicBezTo>
                  <a:pt x="855" y="1970"/>
                  <a:pt x="879" y="1948"/>
                  <a:pt x="902" y="1928"/>
                </a:cubicBezTo>
                <a:cubicBezTo>
                  <a:pt x="878" y="1969"/>
                  <a:pt x="853" y="2006"/>
                  <a:pt x="853" y="2055"/>
                </a:cubicBezTo>
                <a:cubicBezTo>
                  <a:pt x="855" y="2018"/>
                  <a:pt x="870" y="1989"/>
                  <a:pt x="891" y="1960"/>
                </a:cubicBezTo>
                <a:cubicBezTo>
                  <a:pt x="886" y="1993"/>
                  <a:pt x="883" y="2027"/>
                  <a:pt x="892" y="2060"/>
                </a:cubicBezTo>
                <a:cubicBezTo>
                  <a:pt x="885" y="2026"/>
                  <a:pt x="889" y="1987"/>
                  <a:pt x="900" y="1954"/>
                </a:cubicBezTo>
                <a:cubicBezTo>
                  <a:pt x="907" y="1932"/>
                  <a:pt x="924" y="1913"/>
                  <a:pt x="939" y="1896"/>
                </a:cubicBezTo>
                <a:cubicBezTo>
                  <a:pt x="942" y="1919"/>
                  <a:pt x="944" y="1943"/>
                  <a:pt x="946" y="1966"/>
                </a:cubicBezTo>
                <a:cubicBezTo>
                  <a:pt x="947" y="1994"/>
                  <a:pt x="950" y="2021"/>
                  <a:pt x="947" y="2049"/>
                </a:cubicBezTo>
                <a:cubicBezTo>
                  <a:pt x="944" y="2048"/>
                  <a:pt x="942" y="2053"/>
                  <a:pt x="939" y="2055"/>
                </a:cubicBezTo>
                <a:cubicBezTo>
                  <a:pt x="933" y="2061"/>
                  <a:pt x="925" y="2066"/>
                  <a:pt x="918" y="2070"/>
                </a:cubicBezTo>
                <a:cubicBezTo>
                  <a:pt x="901" y="2080"/>
                  <a:pt x="883" y="2089"/>
                  <a:pt x="866" y="2099"/>
                </a:cubicBezTo>
                <a:cubicBezTo>
                  <a:pt x="837" y="2118"/>
                  <a:pt x="815" y="2140"/>
                  <a:pt x="806" y="2174"/>
                </a:cubicBezTo>
                <a:cubicBezTo>
                  <a:pt x="816" y="2146"/>
                  <a:pt x="833" y="2126"/>
                  <a:pt x="858" y="2111"/>
                </a:cubicBezTo>
                <a:cubicBezTo>
                  <a:pt x="885" y="2095"/>
                  <a:pt x="918" y="2087"/>
                  <a:pt x="944" y="2067"/>
                </a:cubicBezTo>
                <a:cubicBezTo>
                  <a:pt x="940" y="2092"/>
                  <a:pt x="933" y="2116"/>
                  <a:pt x="926" y="2140"/>
                </a:cubicBezTo>
                <a:cubicBezTo>
                  <a:pt x="920" y="2159"/>
                  <a:pt x="904" y="2171"/>
                  <a:pt x="890" y="2183"/>
                </a:cubicBezTo>
                <a:cubicBezTo>
                  <a:pt x="850" y="2219"/>
                  <a:pt x="822" y="2259"/>
                  <a:pt x="818" y="2313"/>
                </a:cubicBezTo>
                <a:cubicBezTo>
                  <a:pt x="822" y="2286"/>
                  <a:pt x="831" y="2261"/>
                  <a:pt x="847" y="2239"/>
                </a:cubicBezTo>
                <a:cubicBezTo>
                  <a:pt x="866" y="2212"/>
                  <a:pt x="893" y="2195"/>
                  <a:pt x="918" y="2174"/>
                </a:cubicBezTo>
                <a:cubicBezTo>
                  <a:pt x="919" y="2179"/>
                  <a:pt x="915" y="2187"/>
                  <a:pt x="914" y="2192"/>
                </a:cubicBezTo>
                <a:cubicBezTo>
                  <a:pt x="912" y="2201"/>
                  <a:pt x="910" y="2210"/>
                  <a:pt x="908" y="2220"/>
                </a:cubicBezTo>
                <a:cubicBezTo>
                  <a:pt x="905" y="2238"/>
                  <a:pt x="903" y="2257"/>
                  <a:pt x="904" y="2275"/>
                </a:cubicBezTo>
                <a:cubicBezTo>
                  <a:pt x="904" y="2305"/>
                  <a:pt x="911" y="2332"/>
                  <a:pt x="924" y="2359"/>
                </a:cubicBezTo>
                <a:cubicBezTo>
                  <a:pt x="902" y="2305"/>
                  <a:pt x="909" y="2249"/>
                  <a:pt x="925" y="2194"/>
                </a:cubicBezTo>
                <a:cubicBezTo>
                  <a:pt x="940" y="2226"/>
                  <a:pt x="960" y="2263"/>
                  <a:pt x="943" y="2297"/>
                </a:cubicBezTo>
                <a:cubicBezTo>
                  <a:pt x="957" y="2273"/>
                  <a:pt x="951" y="2247"/>
                  <a:pt x="943" y="2222"/>
                </a:cubicBezTo>
                <a:cubicBezTo>
                  <a:pt x="940" y="2210"/>
                  <a:pt x="931" y="2197"/>
                  <a:pt x="929" y="2184"/>
                </a:cubicBezTo>
                <a:cubicBezTo>
                  <a:pt x="928" y="2179"/>
                  <a:pt x="932" y="2173"/>
                  <a:pt x="934" y="2167"/>
                </a:cubicBezTo>
                <a:cubicBezTo>
                  <a:pt x="937" y="2158"/>
                  <a:pt x="940" y="2148"/>
                  <a:pt x="943" y="2139"/>
                </a:cubicBezTo>
                <a:cubicBezTo>
                  <a:pt x="948" y="2165"/>
                  <a:pt x="963" y="2188"/>
                  <a:pt x="970" y="2213"/>
                </a:cubicBezTo>
                <a:cubicBezTo>
                  <a:pt x="977" y="2237"/>
                  <a:pt x="976" y="2257"/>
                  <a:pt x="967" y="2280"/>
                </a:cubicBezTo>
                <a:cubicBezTo>
                  <a:pt x="986" y="2242"/>
                  <a:pt x="974" y="2206"/>
                  <a:pt x="961" y="2168"/>
                </a:cubicBezTo>
                <a:cubicBezTo>
                  <a:pt x="956" y="2152"/>
                  <a:pt x="946" y="2129"/>
                  <a:pt x="952" y="2113"/>
                </a:cubicBezTo>
                <a:cubicBezTo>
                  <a:pt x="959" y="2089"/>
                  <a:pt x="966" y="2064"/>
                  <a:pt x="970" y="2039"/>
                </a:cubicBezTo>
                <a:cubicBezTo>
                  <a:pt x="978" y="2049"/>
                  <a:pt x="981" y="2065"/>
                  <a:pt x="984" y="2077"/>
                </a:cubicBezTo>
                <a:cubicBezTo>
                  <a:pt x="988" y="2093"/>
                  <a:pt x="992" y="2109"/>
                  <a:pt x="995" y="2125"/>
                </a:cubicBezTo>
                <a:cubicBezTo>
                  <a:pt x="1001" y="2153"/>
                  <a:pt x="1002" y="2187"/>
                  <a:pt x="982" y="2210"/>
                </a:cubicBezTo>
                <a:cubicBezTo>
                  <a:pt x="1009" y="2183"/>
                  <a:pt x="1005" y="2139"/>
                  <a:pt x="998" y="2105"/>
                </a:cubicBezTo>
                <a:cubicBezTo>
                  <a:pt x="1015" y="2123"/>
                  <a:pt x="1021" y="2144"/>
                  <a:pt x="1022" y="2167"/>
                </a:cubicBezTo>
                <a:cubicBezTo>
                  <a:pt x="1022" y="2144"/>
                  <a:pt x="1018" y="2123"/>
                  <a:pt x="1004" y="2104"/>
                </a:cubicBezTo>
                <a:cubicBezTo>
                  <a:pt x="1001" y="2100"/>
                  <a:pt x="997" y="2097"/>
                  <a:pt x="996" y="2092"/>
                </a:cubicBezTo>
                <a:cubicBezTo>
                  <a:pt x="995" y="2085"/>
                  <a:pt x="994" y="2077"/>
                  <a:pt x="992" y="2070"/>
                </a:cubicBezTo>
                <a:cubicBezTo>
                  <a:pt x="990" y="2058"/>
                  <a:pt x="987" y="2045"/>
                  <a:pt x="981" y="2035"/>
                </a:cubicBezTo>
                <a:cubicBezTo>
                  <a:pt x="979" y="2031"/>
                  <a:pt x="976" y="2027"/>
                  <a:pt x="971" y="2025"/>
                </a:cubicBezTo>
                <a:cubicBezTo>
                  <a:pt x="972" y="2018"/>
                  <a:pt x="972" y="2011"/>
                  <a:pt x="972" y="2003"/>
                </a:cubicBezTo>
                <a:cubicBezTo>
                  <a:pt x="972" y="1992"/>
                  <a:pt x="972" y="1981"/>
                  <a:pt x="972" y="1969"/>
                </a:cubicBezTo>
                <a:cubicBezTo>
                  <a:pt x="972" y="1947"/>
                  <a:pt x="971" y="1925"/>
                  <a:pt x="971" y="1903"/>
                </a:cubicBezTo>
                <a:cubicBezTo>
                  <a:pt x="977" y="1909"/>
                  <a:pt x="983" y="1915"/>
                  <a:pt x="989" y="1921"/>
                </a:cubicBezTo>
                <a:cubicBezTo>
                  <a:pt x="992" y="1924"/>
                  <a:pt x="995" y="1927"/>
                  <a:pt x="998" y="1930"/>
                </a:cubicBezTo>
                <a:cubicBezTo>
                  <a:pt x="1002" y="1935"/>
                  <a:pt x="1000" y="1937"/>
                  <a:pt x="1000" y="1943"/>
                </a:cubicBezTo>
                <a:cubicBezTo>
                  <a:pt x="998" y="1958"/>
                  <a:pt x="1000" y="1972"/>
                  <a:pt x="1003" y="1986"/>
                </a:cubicBezTo>
                <a:cubicBezTo>
                  <a:pt x="1001" y="1969"/>
                  <a:pt x="1001" y="1953"/>
                  <a:pt x="1004" y="1937"/>
                </a:cubicBezTo>
                <a:cubicBezTo>
                  <a:pt x="1030" y="1968"/>
                  <a:pt x="999" y="2003"/>
                  <a:pt x="996" y="2037"/>
                </a:cubicBezTo>
                <a:cubicBezTo>
                  <a:pt x="1000" y="2011"/>
                  <a:pt x="1018" y="1990"/>
                  <a:pt x="1020" y="1964"/>
                </a:cubicBezTo>
                <a:cubicBezTo>
                  <a:pt x="1037" y="2005"/>
                  <a:pt x="1027" y="2053"/>
                  <a:pt x="1033" y="2096"/>
                </a:cubicBezTo>
                <a:cubicBezTo>
                  <a:pt x="1030" y="2055"/>
                  <a:pt x="1040" y="2013"/>
                  <a:pt x="1032" y="1972"/>
                </a:cubicBezTo>
                <a:cubicBezTo>
                  <a:pt x="1030" y="1962"/>
                  <a:pt x="1026" y="1952"/>
                  <a:pt x="1021" y="1943"/>
                </a:cubicBezTo>
                <a:cubicBezTo>
                  <a:pt x="1019" y="1938"/>
                  <a:pt x="1015" y="1933"/>
                  <a:pt x="1012" y="1929"/>
                </a:cubicBezTo>
                <a:cubicBezTo>
                  <a:pt x="1008" y="1923"/>
                  <a:pt x="1007" y="1922"/>
                  <a:pt x="1010" y="1914"/>
                </a:cubicBezTo>
                <a:cubicBezTo>
                  <a:pt x="1016" y="1893"/>
                  <a:pt x="1023" y="1873"/>
                  <a:pt x="1027" y="1852"/>
                </a:cubicBezTo>
                <a:cubicBezTo>
                  <a:pt x="1038" y="1874"/>
                  <a:pt x="1049" y="1899"/>
                  <a:pt x="1056" y="1923"/>
                </a:cubicBezTo>
                <a:cubicBezTo>
                  <a:pt x="1063" y="1949"/>
                  <a:pt x="1062" y="1977"/>
                  <a:pt x="1059" y="2004"/>
                </a:cubicBezTo>
                <a:cubicBezTo>
                  <a:pt x="1052" y="2059"/>
                  <a:pt x="1023" y="2109"/>
                  <a:pt x="1025" y="2166"/>
                </a:cubicBezTo>
                <a:cubicBezTo>
                  <a:pt x="1035" y="2133"/>
                  <a:pt x="1047" y="2100"/>
                  <a:pt x="1061" y="2067"/>
                </a:cubicBezTo>
                <a:cubicBezTo>
                  <a:pt x="1075" y="2114"/>
                  <a:pt x="1099" y="2160"/>
                  <a:pt x="1085" y="2210"/>
                </a:cubicBezTo>
                <a:cubicBezTo>
                  <a:pt x="1098" y="2172"/>
                  <a:pt x="1090" y="2133"/>
                  <a:pt x="1079" y="2096"/>
                </a:cubicBezTo>
                <a:cubicBezTo>
                  <a:pt x="1076" y="2087"/>
                  <a:pt x="1073" y="2077"/>
                  <a:pt x="1071" y="2068"/>
                </a:cubicBezTo>
                <a:cubicBezTo>
                  <a:pt x="1070" y="2064"/>
                  <a:pt x="1069" y="2060"/>
                  <a:pt x="1068" y="2056"/>
                </a:cubicBezTo>
                <a:cubicBezTo>
                  <a:pt x="1067" y="2051"/>
                  <a:pt x="1070" y="2047"/>
                  <a:pt x="1073" y="2042"/>
                </a:cubicBezTo>
                <a:cubicBezTo>
                  <a:pt x="1082" y="2026"/>
                  <a:pt x="1088" y="2009"/>
                  <a:pt x="1089" y="1990"/>
                </a:cubicBezTo>
                <a:cubicBezTo>
                  <a:pt x="1101" y="2042"/>
                  <a:pt x="1116" y="2094"/>
                  <a:pt x="1108" y="2148"/>
                </a:cubicBezTo>
                <a:cubicBezTo>
                  <a:pt x="1117" y="2108"/>
                  <a:pt x="1113" y="2068"/>
                  <a:pt x="1106" y="2027"/>
                </a:cubicBezTo>
                <a:cubicBezTo>
                  <a:pt x="1102" y="2003"/>
                  <a:pt x="1097" y="1980"/>
                  <a:pt x="1095" y="1956"/>
                </a:cubicBezTo>
                <a:cubicBezTo>
                  <a:pt x="1093" y="1934"/>
                  <a:pt x="1094" y="1913"/>
                  <a:pt x="1090" y="1891"/>
                </a:cubicBezTo>
                <a:cubicBezTo>
                  <a:pt x="1109" y="1924"/>
                  <a:pt x="1132" y="1955"/>
                  <a:pt x="1133" y="1994"/>
                </a:cubicBezTo>
                <a:cubicBezTo>
                  <a:pt x="1134" y="2024"/>
                  <a:pt x="1126" y="2054"/>
                  <a:pt x="1117" y="2083"/>
                </a:cubicBezTo>
                <a:cubicBezTo>
                  <a:pt x="1125" y="2062"/>
                  <a:pt x="1132" y="2042"/>
                  <a:pt x="1136" y="2020"/>
                </a:cubicBezTo>
                <a:cubicBezTo>
                  <a:pt x="1133" y="2070"/>
                  <a:pt x="1124" y="2118"/>
                  <a:pt x="1129" y="2169"/>
                </a:cubicBezTo>
                <a:cubicBezTo>
                  <a:pt x="1128" y="2117"/>
                  <a:pt x="1141" y="2067"/>
                  <a:pt x="1147" y="2016"/>
                </a:cubicBezTo>
                <a:cubicBezTo>
                  <a:pt x="1158" y="2064"/>
                  <a:pt x="1168" y="2110"/>
                  <a:pt x="1160" y="2159"/>
                </a:cubicBezTo>
                <a:cubicBezTo>
                  <a:pt x="1171" y="2111"/>
                  <a:pt x="1164" y="2064"/>
                  <a:pt x="1157" y="2015"/>
                </a:cubicBezTo>
                <a:cubicBezTo>
                  <a:pt x="1150" y="1973"/>
                  <a:pt x="1148" y="1930"/>
                  <a:pt x="1146" y="1888"/>
                </a:cubicBezTo>
                <a:cubicBezTo>
                  <a:pt x="1162" y="1915"/>
                  <a:pt x="1174" y="1945"/>
                  <a:pt x="1179" y="1977"/>
                </a:cubicBezTo>
                <a:cubicBezTo>
                  <a:pt x="1184" y="2010"/>
                  <a:pt x="1182" y="2043"/>
                  <a:pt x="1185" y="2077"/>
                </a:cubicBezTo>
                <a:cubicBezTo>
                  <a:pt x="1190" y="2133"/>
                  <a:pt x="1212" y="2183"/>
                  <a:pt x="1237" y="2233"/>
                </a:cubicBezTo>
                <a:cubicBezTo>
                  <a:pt x="1215" y="2181"/>
                  <a:pt x="1197" y="2129"/>
                  <a:pt x="1196" y="2072"/>
                </a:cubicBezTo>
                <a:cubicBezTo>
                  <a:pt x="1248" y="2098"/>
                  <a:pt x="1263" y="2161"/>
                  <a:pt x="1258" y="2214"/>
                </a:cubicBezTo>
                <a:cubicBezTo>
                  <a:pt x="1265" y="2172"/>
                  <a:pt x="1260" y="2125"/>
                  <a:pt x="1234" y="2090"/>
                </a:cubicBezTo>
                <a:cubicBezTo>
                  <a:pt x="1227" y="2082"/>
                  <a:pt x="1220" y="2074"/>
                  <a:pt x="1211" y="2068"/>
                </a:cubicBezTo>
                <a:cubicBezTo>
                  <a:pt x="1208" y="2066"/>
                  <a:pt x="1205" y="2064"/>
                  <a:pt x="1202" y="2062"/>
                </a:cubicBezTo>
                <a:cubicBezTo>
                  <a:pt x="1195" y="2059"/>
                  <a:pt x="1196" y="2058"/>
                  <a:pt x="1197" y="2050"/>
                </a:cubicBezTo>
                <a:cubicBezTo>
                  <a:pt x="1197" y="2024"/>
                  <a:pt x="1199" y="1998"/>
                  <a:pt x="1196" y="1972"/>
                </a:cubicBezTo>
                <a:cubicBezTo>
                  <a:pt x="1205" y="1996"/>
                  <a:pt x="1217" y="2019"/>
                  <a:pt x="1231" y="2040"/>
                </a:cubicBezTo>
                <a:cubicBezTo>
                  <a:pt x="1207" y="2001"/>
                  <a:pt x="1194" y="1956"/>
                  <a:pt x="1188" y="1910"/>
                </a:cubicBezTo>
                <a:cubicBezTo>
                  <a:pt x="1221" y="1929"/>
                  <a:pt x="1244" y="1956"/>
                  <a:pt x="1256" y="1992"/>
                </a:cubicBezTo>
                <a:cubicBezTo>
                  <a:pt x="1266" y="2024"/>
                  <a:pt x="1268" y="2057"/>
                  <a:pt x="1269" y="2091"/>
                </a:cubicBezTo>
                <a:cubicBezTo>
                  <a:pt x="1271" y="2051"/>
                  <a:pt x="1272" y="2006"/>
                  <a:pt x="1255" y="1969"/>
                </a:cubicBezTo>
                <a:cubicBezTo>
                  <a:pt x="1246" y="1948"/>
                  <a:pt x="1235" y="1931"/>
                  <a:pt x="1218" y="1915"/>
                </a:cubicBezTo>
                <a:cubicBezTo>
                  <a:pt x="1210" y="1908"/>
                  <a:pt x="1201" y="1902"/>
                  <a:pt x="1193" y="1896"/>
                </a:cubicBezTo>
                <a:cubicBezTo>
                  <a:pt x="1184" y="1889"/>
                  <a:pt x="1186" y="1880"/>
                  <a:pt x="1186" y="1870"/>
                </a:cubicBezTo>
                <a:cubicBezTo>
                  <a:pt x="1197" y="1880"/>
                  <a:pt x="1209" y="1889"/>
                  <a:pt x="1222" y="1897"/>
                </a:cubicBezTo>
                <a:cubicBezTo>
                  <a:pt x="1233" y="1904"/>
                  <a:pt x="1242" y="1914"/>
                  <a:pt x="1252" y="1922"/>
                </a:cubicBezTo>
                <a:cubicBezTo>
                  <a:pt x="1258" y="1927"/>
                  <a:pt x="1264" y="1931"/>
                  <a:pt x="1270" y="1935"/>
                </a:cubicBezTo>
                <a:cubicBezTo>
                  <a:pt x="1278" y="1939"/>
                  <a:pt x="1279" y="1944"/>
                  <a:pt x="1282" y="1952"/>
                </a:cubicBezTo>
                <a:cubicBezTo>
                  <a:pt x="1288" y="1968"/>
                  <a:pt x="1294" y="1983"/>
                  <a:pt x="1300" y="1998"/>
                </a:cubicBezTo>
                <a:cubicBezTo>
                  <a:pt x="1303" y="2006"/>
                  <a:pt x="1306" y="2013"/>
                  <a:pt x="1309" y="2021"/>
                </a:cubicBezTo>
                <a:cubicBezTo>
                  <a:pt x="1312" y="2029"/>
                  <a:pt x="1312" y="2030"/>
                  <a:pt x="1308" y="2038"/>
                </a:cubicBezTo>
                <a:cubicBezTo>
                  <a:pt x="1303" y="2051"/>
                  <a:pt x="1293" y="2062"/>
                  <a:pt x="1285" y="2074"/>
                </a:cubicBezTo>
                <a:cubicBezTo>
                  <a:pt x="1271" y="2096"/>
                  <a:pt x="1265" y="2118"/>
                  <a:pt x="1266" y="2144"/>
                </a:cubicBezTo>
                <a:cubicBezTo>
                  <a:pt x="1266" y="2127"/>
                  <a:pt x="1269" y="2112"/>
                  <a:pt x="1277" y="2097"/>
                </a:cubicBezTo>
                <a:cubicBezTo>
                  <a:pt x="1287" y="2076"/>
                  <a:pt x="1306" y="2061"/>
                  <a:pt x="1316" y="2040"/>
                </a:cubicBezTo>
                <a:cubicBezTo>
                  <a:pt x="1341" y="2108"/>
                  <a:pt x="1368" y="2184"/>
                  <a:pt x="1311" y="2243"/>
                </a:cubicBezTo>
                <a:cubicBezTo>
                  <a:pt x="1349" y="2209"/>
                  <a:pt x="1358" y="2163"/>
                  <a:pt x="1350" y="2115"/>
                </a:cubicBezTo>
                <a:cubicBezTo>
                  <a:pt x="1341" y="2059"/>
                  <a:pt x="1321" y="2004"/>
                  <a:pt x="1304" y="1950"/>
                </a:cubicBezTo>
                <a:cubicBezTo>
                  <a:pt x="1316" y="1955"/>
                  <a:pt x="1328" y="1958"/>
                  <a:pt x="1341" y="1961"/>
                </a:cubicBezTo>
                <a:cubicBezTo>
                  <a:pt x="1345" y="1962"/>
                  <a:pt x="1352" y="1962"/>
                  <a:pt x="1355" y="1965"/>
                </a:cubicBezTo>
                <a:cubicBezTo>
                  <a:pt x="1359" y="1969"/>
                  <a:pt x="1363" y="1974"/>
                  <a:pt x="1366" y="1979"/>
                </a:cubicBezTo>
                <a:cubicBezTo>
                  <a:pt x="1380" y="2002"/>
                  <a:pt x="1389" y="2029"/>
                  <a:pt x="1390" y="2056"/>
                </a:cubicBezTo>
                <a:cubicBezTo>
                  <a:pt x="1394" y="2103"/>
                  <a:pt x="1383" y="2155"/>
                  <a:pt x="1352" y="2191"/>
                </a:cubicBezTo>
                <a:cubicBezTo>
                  <a:pt x="1407" y="2136"/>
                  <a:pt x="1416" y="2034"/>
                  <a:pt x="1377" y="1967"/>
                </a:cubicBezTo>
                <a:cubicBezTo>
                  <a:pt x="1388" y="1969"/>
                  <a:pt x="1402" y="1969"/>
                  <a:pt x="1412" y="1974"/>
                </a:cubicBezTo>
                <a:cubicBezTo>
                  <a:pt x="1422" y="1979"/>
                  <a:pt x="1433" y="1993"/>
                  <a:pt x="1439" y="2003"/>
                </a:cubicBezTo>
                <a:cubicBezTo>
                  <a:pt x="1458" y="2034"/>
                  <a:pt x="1456" y="2068"/>
                  <a:pt x="1446" y="2101"/>
                </a:cubicBezTo>
                <a:cubicBezTo>
                  <a:pt x="1462" y="2057"/>
                  <a:pt x="1461" y="2010"/>
                  <a:pt x="1426" y="1974"/>
                </a:cubicBezTo>
                <a:cubicBezTo>
                  <a:pt x="1434" y="1975"/>
                  <a:pt x="1441" y="1977"/>
                  <a:pt x="1449" y="1978"/>
                </a:cubicBezTo>
                <a:cubicBezTo>
                  <a:pt x="1454" y="1979"/>
                  <a:pt x="1473" y="1980"/>
                  <a:pt x="1473" y="1985"/>
                </a:cubicBezTo>
                <a:cubicBezTo>
                  <a:pt x="1473" y="2000"/>
                  <a:pt x="1484" y="2012"/>
                  <a:pt x="1489" y="2025"/>
                </a:cubicBezTo>
                <a:cubicBezTo>
                  <a:pt x="1494" y="2035"/>
                  <a:pt x="1498" y="2045"/>
                  <a:pt x="1500" y="2056"/>
                </a:cubicBezTo>
                <a:cubicBezTo>
                  <a:pt x="1502" y="2066"/>
                  <a:pt x="1489" y="2082"/>
                  <a:pt x="1484" y="2089"/>
                </a:cubicBezTo>
                <a:cubicBezTo>
                  <a:pt x="1466" y="2116"/>
                  <a:pt x="1448" y="2143"/>
                  <a:pt x="1443" y="2176"/>
                </a:cubicBezTo>
                <a:cubicBezTo>
                  <a:pt x="1437" y="2207"/>
                  <a:pt x="1444" y="2237"/>
                  <a:pt x="1456" y="2265"/>
                </a:cubicBezTo>
                <a:cubicBezTo>
                  <a:pt x="1444" y="2231"/>
                  <a:pt x="1440" y="2197"/>
                  <a:pt x="1453" y="2162"/>
                </a:cubicBezTo>
                <a:cubicBezTo>
                  <a:pt x="1466" y="2127"/>
                  <a:pt x="1495" y="2102"/>
                  <a:pt x="1511" y="2069"/>
                </a:cubicBezTo>
                <a:cubicBezTo>
                  <a:pt x="1520" y="2096"/>
                  <a:pt x="1521" y="2123"/>
                  <a:pt x="1528" y="2150"/>
                </a:cubicBezTo>
                <a:cubicBezTo>
                  <a:pt x="1536" y="2172"/>
                  <a:pt x="1557" y="2185"/>
                  <a:pt x="1568" y="2205"/>
                </a:cubicBezTo>
                <a:cubicBezTo>
                  <a:pt x="1560" y="2187"/>
                  <a:pt x="1544" y="2175"/>
                  <a:pt x="1536" y="2158"/>
                </a:cubicBezTo>
                <a:cubicBezTo>
                  <a:pt x="1525" y="2142"/>
                  <a:pt x="1528" y="2116"/>
                  <a:pt x="1526" y="2098"/>
                </a:cubicBezTo>
                <a:cubicBezTo>
                  <a:pt x="1525" y="2079"/>
                  <a:pt x="1520" y="2061"/>
                  <a:pt x="1513" y="2044"/>
                </a:cubicBezTo>
                <a:cubicBezTo>
                  <a:pt x="1509" y="2033"/>
                  <a:pt x="1504" y="2023"/>
                  <a:pt x="1499" y="2012"/>
                </a:cubicBezTo>
                <a:cubicBezTo>
                  <a:pt x="1495" y="2004"/>
                  <a:pt x="1488" y="1995"/>
                  <a:pt x="1489" y="1986"/>
                </a:cubicBezTo>
                <a:cubicBezTo>
                  <a:pt x="1504" y="1989"/>
                  <a:pt x="1518" y="1993"/>
                  <a:pt x="1532" y="1999"/>
                </a:cubicBezTo>
                <a:cubicBezTo>
                  <a:pt x="1532" y="2012"/>
                  <a:pt x="1533" y="2024"/>
                  <a:pt x="1537" y="2036"/>
                </a:cubicBezTo>
                <a:cubicBezTo>
                  <a:pt x="1534" y="2024"/>
                  <a:pt x="1533" y="2012"/>
                  <a:pt x="1534" y="2001"/>
                </a:cubicBezTo>
                <a:cubicBezTo>
                  <a:pt x="1559" y="2012"/>
                  <a:pt x="1577" y="2032"/>
                  <a:pt x="1577" y="2061"/>
                </a:cubicBezTo>
                <a:cubicBezTo>
                  <a:pt x="1578" y="2086"/>
                  <a:pt x="1569" y="2110"/>
                  <a:pt x="1559" y="2132"/>
                </a:cubicBezTo>
                <a:cubicBezTo>
                  <a:pt x="1576" y="2100"/>
                  <a:pt x="1593" y="2059"/>
                  <a:pt x="1575" y="2024"/>
                </a:cubicBezTo>
                <a:cubicBezTo>
                  <a:pt x="1570" y="2016"/>
                  <a:pt x="1564" y="2009"/>
                  <a:pt x="1556" y="2003"/>
                </a:cubicBezTo>
                <a:cubicBezTo>
                  <a:pt x="1553" y="2000"/>
                  <a:pt x="1550" y="1998"/>
                  <a:pt x="1547" y="1996"/>
                </a:cubicBezTo>
                <a:cubicBezTo>
                  <a:pt x="1541" y="1992"/>
                  <a:pt x="1536" y="1992"/>
                  <a:pt x="1537" y="1985"/>
                </a:cubicBezTo>
                <a:cubicBezTo>
                  <a:pt x="1539" y="1974"/>
                  <a:pt x="1541" y="1963"/>
                  <a:pt x="1541" y="1952"/>
                </a:cubicBezTo>
                <a:cubicBezTo>
                  <a:pt x="1541" y="1942"/>
                  <a:pt x="1538" y="1932"/>
                  <a:pt x="1538" y="1923"/>
                </a:cubicBezTo>
                <a:cubicBezTo>
                  <a:pt x="1548" y="1935"/>
                  <a:pt x="1557" y="1947"/>
                  <a:pt x="1565" y="1961"/>
                </a:cubicBezTo>
                <a:cubicBezTo>
                  <a:pt x="1573" y="1974"/>
                  <a:pt x="1576" y="1986"/>
                  <a:pt x="1579" y="2002"/>
                </a:cubicBezTo>
                <a:cubicBezTo>
                  <a:pt x="1584" y="2027"/>
                  <a:pt x="1586" y="2052"/>
                  <a:pt x="1588" y="2077"/>
                </a:cubicBezTo>
                <a:cubicBezTo>
                  <a:pt x="1588" y="2046"/>
                  <a:pt x="1587" y="2016"/>
                  <a:pt x="1582" y="1986"/>
                </a:cubicBezTo>
                <a:cubicBezTo>
                  <a:pt x="1593" y="1998"/>
                  <a:pt x="1607" y="2007"/>
                  <a:pt x="1624" y="2009"/>
                </a:cubicBezTo>
                <a:cubicBezTo>
                  <a:pt x="1613" y="2007"/>
                  <a:pt x="1604" y="2002"/>
                  <a:pt x="1595" y="1995"/>
                </a:cubicBezTo>
                <a:cubicBezTo>
                  <a:pt x="1591" y="1991"/>
                  <a:pt x="1587" y="1987"/>
                  <a:pt x="1583" y="1982"/>
                </a:cubicBezTo>
                <a:cubicBezTo>
                  <a:pt x="1579" y="1976"/>
                  <a:pt x="1578" y="1967"/>
                  <a:pt x="1576" y="1959"/>
                </a:cubicBezTo>
                <a:cubicBezTo>
                  <a:pt x="1570" y="1933"/>
                  <a:pt x="1558" y="1908"/>
                  <a:pt x="1541" y="1887"/>
                </a:cubicBezTo>
                <a:cubicBezTo>
                  <a:pt x="1560" y="1889"/>
                  <a:pt x="1579" y="1895"/>
                  <a:pt x="1596" y="1904"/>
                </a:cubicBezTo>
                <a:cubicBezTo>
                  <a:pt x="1601" y="1918"/>
                  <a:pt x="1609" y="1930"/>
                  <a:pt x="1620" y="1941"/>
                </a:cubicBezTo>
                <a:cubicBezTo>
                  <a:pt x="1611" y="1930"/>
                  <a:pt x="1604" y="1919"/>
                  <a:pt x="1600" y="1906"/>
                </a:cubicBezTo>
                <a:cubicBezTo>
                  <a:pt x="1629" y="1922"/>
                  <a:pt x="1654" y="1946"/>
                  <a:pt x="1673" y="1973"/>
                </a:cubicBezTo>
                <a:cubicBezTo>
                  <a:pt x="1666" y="1955"/>
                  <a:pt x="1654" y="1938"/>
                  <a:pt x="1642" y="1923"/>
                </a:cubicBezTo>
                <a:cubicBezTo>
                  <a:pt x="1630" y="1909"/>
                  <a:pt x="1617" y="1897"/>
                  <a:pt x="1602" y="1887"/>
                </a:cubicBezTo>
                <a:cubicBezTo>
                  <a:pt x="1597" y="1884"/>
                  <a:pt x="1593" y="1884"/>
                  <a:pt x="1592" y="1877"/>
                </a:cubicBezTo>
                <a:cubicBezTo>
                  <a:pt x="1590" y="1871"/>
                  <a:pt x="1589" y="1865"/>
                  <a:pt x="1588" y="1859"/>
                </a:cubicBezTo>
                <a:cubicBezTo>
                  <a:pt x="1586" y="1847"/>
                  <a:pt x="1585" y="1835"/>
                  <a:pt x="1583" y="1823"/>
                </a:cubicBezTo>
                <a:cubicBezTo>
                  <a:pt x="1598" y="1823"/>
                  <a:pt x="1614" y="1823"/>
                  <a:pt x="1630" y="1826"/>
                </a:cubicBezTo>
                <a:cubicBezTo>
                  <a:pt x="1637" y="1827"/>
                  <a:pt x="1644" y="1829"/>
                  <a:pt x="1651" y="1832"/>
                </a:cubicBezTo>
                <a:cubicBezTo>
                  <a:pt x="1660" y="1835"/>
                  <a:pt x="1663" y="1836"/>
                  <a:pt x="1667" y="1845"/>
                </a:cubicBezTo>
                <a:cubicBezTo>
                  <a:pt x="1678" y="1868"/>
                  <a:pt x="1681" y="1894"/>
                  <a:pt x="1684" y="1919"/>
                </a:cubicBezTo>
                <a:cubicBezTo>
                  <a:pt x="1683" y="1893"/>
                  <a:pt x="1681" y="1865"/>
                  <a:pt x="1671" y="1840"/>
                </a:cubicBezTo>
                <a:cubicBezTo>
                  <a:pt x="1674" y="1842"/>
                  <a:pt x="1674" y="1844"/>
                  <a:pt x="1679" y="1846"/>
                </a:cubicBezTo>
                <a:cubicBezTo>
                  <a:pt x="1687" y="1850"/>
                  <a:pt x="1694" y="1855"/>
                  <a:pt x="1700" y="1861"/>
                </a:cubicBezTo>
                <a:cubicBezTo>
                  <a:pt x="1714" y="1874"/>
                  <a:pt x="1726" y="1889"/>
                  <a:pt x="1736" y="1906"/>
                </a:cubicBezTo>
                <a:cubicBezTo>
                  <a:pt x="1751" y="1934"/>
                  <a:pt x="1760" y="1964"/>
                  <a:pt x="1764" y="1996"/>
                </a:cubicBezTo>
                <a:cubicBezTo>
                  <a:pt x="1761" y="1949"/>
                  <a:pt x="1748" y="1903"/>
                  <a:pt x="1718" y="1866"/>
                </a:cubicBezTo>
                <a:cubicBezTo>
                  <a:pt x="1747" y="1878"/>
                  <a:pt x="1776" y="1890"/>
                  <a:pt x="1802" y="1909"/>
                </a:cubicBezTo>
                <a:cubicBezTo>
                  <a:pt x="1815" y="1918"/>
                  <a:pt x="1822" y="1928"/>
                  <a:pt x="1827" y="1944"/>
                </a:cubicBezTo>
                <a:cubicBezTo>
                  <a:pt x="1831" y="1957"/>
                  <a:pt x="1835" y="1977"/>
                  <a:pt x="1850" y="1982"/>
                </a:cubicBezTo>
                <a:cubicBezTo>
                  <a:pt x="1826" y="1972"/>
                  <a:pt x="1835" y="1934"/>
                  <a:pt x="1819" y="1917"/>
                </a:cubicBezTo>
                <a:cubicBezTo>
                  <a:pt x="1803" y="1898"/>
                  <a:pt x="1778" y="1883"/>
                  <a:pt x="1756" y="1873"/>
                </a:cubicBezTo>
                <a:cubicBezTo>
                  <a:pt x="1778" y="1875"/>
                  <a:pt x="1794" y="1860"/>
                  <a:pt x="1816" y="1871"/>
                </a:cubicBezTo>
                <a:cubicBezTo>
                  <a:pt x="1837" y="1882"/>
                  <a:pt x="1857" y="1891"/>
                  <a:pt x="1880" y="1898"/>
                </a:cubicBezTo>
                <a:cubicBezTo>
                  <a:pt x="1867" y="1893"/>
                  <a:pt x="1853" y="1888"/>
                  <a:pt x="1841" y="1882"/>
                </a:cubicBezTo>
                <a:cubicBezTo>
                  <a:pt x="1826" y="1874"/>
                  <a:pt x="1814" y="1861"/>
                  <a:pt x="1797" y="1860"/>
                </a:cubicBezTo>
                <a:cubicBezTo>
                  <a:pt x="1781" y="1859"/>
                  <a:pt x="1768" y="1867"/>
                  <a:pt x="1752" y="1863"/>
                </a:cubicBezTo>
                <a:cubicBezTo>
                  <a:pt x="1733" y="1858"/>
                  <a:pt x="1717" y="1849"/>
                  <a:pt x="1700" y="1840"/>
                </a:cubicBezTo>
                <a:cubicBezTo>
                  <a:pt x="1687" y="1833"/>
                  <a:pt x="1674" y="1827"/>
                  <a:pt x="1661" y="1820"/>
                </a:cubicBezTo>
                <a:cubicBezTo>
                  <a:pt x="1652" y="1806"/>
                  <a:pt x="1640" y="1794"/>
                  <a:pt x="1626" y="1785"/>
                </a:cubicBezTo>
                <a:cubicBezTo>
                  <a:pt x="1611" y="1775"/>
                  <a:pt x="1594" y="1771"/>
                  <a:pt x="1579" y="1764"/>
                </a:cubicBezTo>
                <a:cubicBezTo>
                  <a:pt x="1565" y="1758"/>
                  <a:pt x="1563" y="1749"/>
                  <a:pt x="1557" y="1735"/>
                </a:cubicBezTo>
                <a:cubicBezTo>
                  <a:pt x="1600" y="1740"/>
                  <a:pt x="1642" y="1749"/>
                  <a:pt x="1683" y="1764"/>
                </a:cubicBezTo>
                <a:cubicBezTo>
                  <a:pt x="1718" y="1777"/>
                  <a:pt x="1732" y="1821"/>
                  <a:pt x="1751" y="1851"/>
                </a:cubicBezTo>
                <a:cubicBezTo>
                  <a:pt x="1737" y="1826"/>
                  <a:pt x="1728" y="1797"/>
                  <a:pt x="1710" y="1774"/>
                </a:cubicBezTo>
                <a:cubicBezTo>
                  <a:pt x="1729" y="1782"/>
                  <a:pt x="1748" y="1792"/>
                  <a:pt x="1766" y="1802"/>
                </a:cubicBezTo>
                <a:cubicBezTo>
                  <a:pt x="1770" y="1804"/>
                  <a:pt x="1773" y="1805"/>
                  <a:pt x="1774" y="1809"/>
                </a:cubicBezTo>
                <a:cubicBezTo>
                  <a:pt x="1774" y="1814"/>
                  <a:pt x="1774" y="1820"/>
                  <a:pt x="1774" y="1825"/>
                </a:cubicBezTo>
                <a:cubicBezTo>
                  <a:pt x="1774" y="1830"/>
                  <a:pt x="1774" y="1836"/>
                  <a:pt x="1774" y="1841"/>
                </a:cubicBezTo>
                <a:cubicBezTo>
                  <a:pt x="1774" y="1830"/>
                  <a:pt x="1775" y="1819"/>
                  <a:pt x="1776" y="1808"/>
                </a:cubicBezTo>
                <a:cubicBezTo>
                  <a:pt x="1781" y="1810"/>
                  <a:pt x="1785" y="1813"/>
                  <a:pt x="1790" y="1817"/>
                </a:cubicBezTo>
                <a:cubicBezTo>
                  <a:pt x="1788" y="1815"/>
                  <a:pt x="1787" y="1814"/>
                  <a:pt x="1785" y="1813"/>
                </a:cubicBezTo>
                <a:cubicBezTo>
                  <a:pt x="1778" y="1807"/>
                  <a:pt x="1776" y="1807"/>
                  <a:pt x="1776" y="1797"/>
                </a:cubicBezTo>
                <a:cubicBezTo>
                  <a:pt x="1777" y="1784"/>
                  <a:pt x="1777" y="1771"/>
                  <a:pt x="1776" y="1758"/>
                </a:cubicBezTo>
                <a:cubicBezTo>
                  <a:pt x="1774" y="1733"/>
                  <a:pt x="1768" y="1708"/>
                  <a:pt x="1752" y="1689"/>
                </a:cubicBezTo>
                <a:cubicBezTo>
                  <a:pt x="1775" y="1690"/>
                  <a:pt x="1800" y="1697"/>
                  <a:pt x="1815" y="1715"/>
                </a:cubicBezTo>
                <a:cubicBezTo>
                  <a:pt x="1832" y="1734"/>
                  <a:pt x="1825" y="1762"/>
                  <a:pt x="1840" y="1782"/>
                </a:cubicBezTo>
                <a:cubicBezTo>
                  <a:pt x="1854" y="1804"/>
                  <a:pt x="1881" y="1812"/>
                  <a:pt x="1906" y="1816"/>
                </a:cubicBezTo>
                <a:cubicBezTo>
                  <a:pt x="1927" y="1820"/>
                  <a:pt x="1957" y="1813"/>
                  <a:pt x="1971" y="1834"/>
                </a:cubicBezTo>
                <a:cubicBezTo>
                  <a:pt x="1963" y="1819"/>
                  <a:pt x="1943" y="1816"/>
                  <a:pt x="1928" y="1814"/>
                </a:cubicBezTo>
                <a:cubicBezTo>
                  <a:pt x="1906" y="1812"/>
                  <a:pt x="1884" y="1808"/>
                  <a:pt x="1865" y="1795"/>
                </a:cubicBezTo>
                <a:cubicBezTo>
                  <a:pt x="1848" y="1784"/>
                  <a:pt x="1843" y="1768"/>
                  <a:pt x="1840" y="1749"/>
                </a:cubicBezTo>
                <a:cubicBezTo>
                  <a:pt x="1837" y="1727"/>
                  <a:pt x="1832" y="1709"/>
                  <a:pt x="1815" y="1693"/>
                </a:cubicBezTo>
                <a:cubicBezTo>
                  <a:pt x="1831" y="1696"/>
                  <a:pt x="1847" y="1698"/>
                  <a:pt x="1862" y="1705"/>
                </a:cubicBezTo>
                <a:cubicBezTo>
                  <a:pt x="1879" y="1712"/>
                  <a:pt x="1890" y="1719"/>
                  <a:pt x="1899" y="1736"/>
                </a:cubicBezTo>
                <a:cubicBezTo>
                  <a:pt x="1916" y="1767"/>
                  <a:pt x="1924" y="1801"/>
                  <a:pt x="1963" y="1809"/>
                </a:cubicBezTo>
                <a:cubicBezTo>
                  <a:pt x="1921" y="1797"/>
                  <a:pt x="1919" y="1757"/>
                  <a:pt x="1901" y="1725"/>
                </a:cubicBezTo>
                <a:cubicBezTo>
                  <a:pt x="1930" y="1740"/>
                  <a:pt x="1960" y="1752"/>
                  <a:pt x="1993" y="1743"/>
                </a:cubicBezTo>
                <a:moveTo>
                  <a:pt x="633" y="1815"/>
                </a:moveTo>
                <a:cubicBezTo>
                  <a:pt x="633" y="1815"/>
                  <a:pt x="633" y="1815"/>
                  <a:pt x="633" y="1816"/>
                </a:cubicBezTo>
                <a:cubicBezTo>
                  <a:pt x="632" y="1817"/>
                  <a:pt x="632" y="1817"/>
                  <a:pt x="632" y="1817"/>
                </a:cubicBezTo>
                <a:cubicBezTo>
                  <a:pt x="616" y="1837"/>
                  <a:pt x="615" y="1860"/>
                  <a:pt x="626" y="1882"/>
                </a:cubicBezTo>
                <a:cubicBezTo>
                  <a:pt x="630" y="1889"/>
                  <a:pt x="632" y="1890"/>
                  <a:pt x="628" y="1897"/>
                </a:cubicBezTo>
                <a:cubicBezTo>
                  <a:pt x="624" y="1904"/>
                  <a:pt x="619" y="1910"/>
                  <a:pt x="614" y="1916"/>
                </a:cubicBezTo>
                <a:cubicBezTo>
                  <a:pt x="602" y="1929"/>
                  <a:pt x="590" y="1941"/>
                  <a:pt x="582" y="1957"/>
                </a:cubicBezTo>
                <a:cubicBezTo>
                  <a:pt x="574" y="1943"/>
                  <a:pt x="565" y="1929"/>
                  <a:pt x="559" y="1914"/>
                </a:cubicBezTo>
                <a:cubicBezTo>
                  <a:pt x="556" y="1908"/>
                  <a:pt x="554" y="1903"/>
                  <a:pt x="556" y="1896"/>
                </a:cubicBezTo>
                <a:cubicBezTo>
                  <a:pt x="558" y="1887"/>
                  <a:pt x="561" y="1877"/>
                  <a:pt x="563" y="1868"/>
                </a:cubicBezTo>
                <a:cubicBezTo>
                  <a:pt x="573" y="1833"/>
                  <a:pt x="583" y="1798"/>
                  <a:pt x="599" y="1765"/>
                </a:cubicBezTo>
                <a:cubicBezTo>
                  <a:pt x="629" y="1705"/>
                  <a:pt x="684" y="1667"/>
                  <a:pt x="738" y="1632"/>
                </a:cubicBezTo>
                <a:cubicBezTo>
                  <a:pt x="710" y="1684"/>
                  <a:pt x="682" y="1741"/>
                  <a:pt x="636" y="1781"/>
                </a:cubicBezTo>
                <a:cubicBezTo>
                  <a:pt x="669" y="1756"/>
                  <a:pt x="693" y="1724"/>
                  <a:pt x="715" y="1689"/>
                </a:cubicBezTo>
                <a:cubicBezTo>
                  <a:pt x="728" y="1668"/>
                  <a:pt x="742" y="1648"/>
                  <a:pt x="755" y="1628"/>
                </a:cubicBezTo>
                <a:cubicBezTo>
                  <a:pt x="760" y="1620"/>
                  <a:pt x="764" y="1615"/>
                  <a:pt x="773" y="1609"/>
                </a:cubicBezTo>
                <a:cubicBezTo>
                  <a:pt x="782" y="1602"/>
                  <a:pt x="792" y="1596"/>
                  <a:pt x="802" y="1589"/>
                </a:cubicBezTo>
                <a:cubicBezTo>
                  <a:pt x="791" y="1608"/>
                  <a:pt x="785" y="1628"/>
                  <a:pt x="781" y="1649"/>
                </a:cubicBezTo>
                <a:cubicBezTo>
                  <a:pt x="774" y="1676"/>
                  <a:pt x="760" y="1700"/>
                  <a:pt x="743" y="1721"/>
                </a:cubicBezTo>
                <a:cubicBezTo>
                  <a:pt x="727" y="1740"/>
                  <a:pt x="709" y="1757"/>
                  <a:pt x="691" y="1772"/>
                </a:cubicBezTo>
                <a:cubicBezTo>
                  <a:pt x="672" y="1788"/>
                  <a:pt x="650" y="1798"/>
                  <a:pt x="633" y="1815"/>
                </a:cubicBezTo>
                <a:moveTo>
                  <a:pt x="692" y="1982"/>
                </a:moveTo>
                <a:cubicBezTo>
                  <a:pt x="691" y="1978"/>
                  <a:pt x="691" y="1980"/>
                  <a:pt x="691" y="1981"/>
                </a:cubicBezTo>
                <a:cubicBezTo>
                  <a:pt x="685" y="1955"/>
                  <a:pt x="676" y="1929"/>
                  <a:pt x="663" y="1905"/>
                </a:cubicBezTo>
                <a:cubicBezTo>
                  <a:pt x="656" y="1892"/>
                  <a:pt x="641" y="1875"/>
                  <a:pt x="641" y="1859"/>
                </a:cubicBezTo>
                <a:cubicBezTo>
                  <a:pt x="640" y="1840"/>
                  <a:pt x="654" y="1829"/>
                  <a:pt x="668" y="1820"/>
                </a:cubicBezTo>
                <a:cubicBezTo>
                  <a:pt x="692" y="1805"/>
                  <a:pt x="717" y="1796"/>
                  <a:pt x="737" y="1777"/>
                </a:cubicBezTo>
                <a:cubicBezTo>
                  <a:pt x="724" y="1809"/>
                  <a:pt x="697" y="1833"/>
                  <a:pt x="693" y="1868"/>
                </a:cubicBezTo>
                <a:cubicBezTo>
                  <a:pt x="691" y="1889"/>
                  <a:pt x="692" y="1910"/>
                  <a:pt x="697" y="1929"/>
                </a:cubicBezTo>
                <a:cubicBezTo>
                  <a:pt x="699" y="1939"/>
                  <a:pt x="696" y="1948"/>
                  <a:pt x="695" y="1959"/>
                </a:cubicBezTo>
                <a:cubicBezTo>
                  <a:pt x="694" y="1967"/>
                  <a:pt x="693" y="1976"/>
                  <a:pt x="692" y="1985"/>
                </a:cubicBezTo>
                <a:cubicBezTo>
                  <a:pt x="692" y="1984"/>
                  <a:pt x="692" y="1983"/>
                  <a:pt x="692" y="1982"/>
                </a:cubicBezTo>
                <a:moveTo>
                  <a:pt x="755" y="1910"/>
                </a:moveTo>
                <a:cubicBezTo>
                  <a:pt x="748" y="1965"/>
                  <a:pt x="713" y="2015"/>
                  <a:pt x="696" y="2067"/>
                </a:cubicBezTo>
                <a:cubicBezTo>
                  <a:pt x="699" y="2045"/>
                  <a:pt x="698" y="2024"/>
                  <a:pt x="695" y="2002"/>
                </a:cubicBezTo>
                <a:cubicBezTo>
                  <a:pt x="693" y="1981"/>
                  <a:pt x="695" y="1963"/>
                  <a:pt x="701" y="1942"/>
                </a:cubicBezTo>
                <a:cubicBezTo>
                  <a:pt x="706" y="1955"/>
                  <a:pt x="712" y="1965"/>
                  <a:pt x="720" y="1975"/>
                </a:cubicBezTo>
                <a:cubicBezTo>
                  <a:pt x="716" y="1968"/>
                  <a:pt x="711" y="1961"/>
                  <a:pt x="708" y="1954"/>
                </a:cubicBezTo>
                <a:cubicBezTo>
                  <a:pt x="706" y="1948"/>
                  <a:pt x="704" y="1943"/>
                  <a:pt x="702" y="1938"/>
                </a:cubicBezTo>
                <a:cubicBezTo>
                  <a:pt x="704" y="1931"/>
                  <a:pt x="707" y="1925"/>
                  <a:pt x="710" y="1918"/>
                </a:cubicBezTo>
                <a:cubicBezTo>
                  <a:pt x="721" y="1893"/>
                  <a:pt x="739" y="1877"/>
                  <a:pt x="759" y="1860"/>
                </a:cubicBezTo>
                <a:cubicBezTo>
                  <a:pt x="757" y="1877"/>
                  <a:pt x="756" y="1894"/>
                  <a:pt x="755" y="1910"/>
                </a:cubicBezTo>
                <a:moveTo>
                  <a:pt x="820" y="1790"/>
                </a:moveTo>
                <a:cubicBezTo>
                  <a:pt x="820" y="1790"/>
                  <a:pt x="820" y="1791"/>
                  <a:pt x="820" y="1792"/>
                </a:cubicBezTo>
                <a:cubicBezTo>
                  <a:pt x="819" y="1795"/>
                  <a:pt x="819" y="1796"/>
                  <a:pt x="819" y="1796"/>
                </a:cubicBezTo>
                <a:cubicBezTo>
                  <a:pt x="807" y="1868"/>
                  <a:pt x="801" y="1945"/>
                  <a:pt x="773" y="2014"/>
                </a:cubicBezTo>
                <a:cubicBezTo>
                  <a:pt x="767" y="1924"/>
                  <a:pt x="774" y="1833"/>
                  <a:pt x="828" y="1757"/>
                </a:cubicBezTo>
                <a:cubicBezTo>
                  <a:pt x="825" y="1768"/>
                  <a:pt x="822" y="1779"/>
                  <a:pt x="820" y="1790"/>
                </a:cubicBezTo>
                <a:moveTo>
                  <a:pt x="862" y="1658"/>
                </a:moveTo>
                <a:cubicBezTo>
                  <a:pt x="852" y="1672"/>
                  <a:pt x="858" y="1663"/>
                  <a:pt x="861" y="1659"/>
                </a:cubicBezTo>
                <a:cubicBezTo>
                  <a:pt x="829" y="1703"/>
                  <a:pt x="795" y="1745"/>
                  <a:pt x="776" y="1796"/>
                </a:cubicBezTo>
                <a:cubicBezTo>
                  <a:pt x="771" y="1809"/>
                  <a:pt x="767" y="1823"/>
                  <a:pt x="764" y="1837"/>
                </a:cubicBezTo>
                <a:cubicBezTo>
                  <a:pt x="762" y="1847"/>
                  <a:pt x="749" y="1855"/>
                  <a:pt x="741" y="1863"/>
                </a:cubicBezTo>
                <a:cubicBezTo>
                  <a:pt x="721" y="1880"/>
                  <a:pt x="708" y="1904"/>
                  <a:pt x="700" y="1930"/>
                </a:cubicBezTo>
                <a:cubicBezTo>
                  <a:pt x="694" y="1899"/>
                  <a:pt x="695" y="1857"/>
                  <a:pt x="717" y="1832"/>
                </a:cubicBezTo>
                <a:cubicBezTo>
                  <a:pt x="730" y="1817"/>
                  <a:pt x="741" y="1802"/>
                  <a:pt x="750" y="1784"/>
                </a:cubicBezTo>
                <a:cubicBezTo>
                  <a:pt x="754" y="1775"/>
                  <a:pt x="759" y="1766"/>
                  <a:pt x="763" y="1757"/>
                </a:cubicBezTo>
                <a:cubicBezTo>
                  <a:pt x="767" y="1746"/>
                  <a:pt x="773" y="1740"/>
                  <a:pt x="780" y="1731"/>
                </a:cubicBezTo>
                <a:cubicBezTo>
                  <a:pt x="799" y="1708"/>
                  <a:pt x="811" y="1682"/>
                  <a:pt x="826" y="1658"/>
                </a:cubicBezTo>
                <a:cubicBezTo>
                  <a:pt x="831" y="1650"/>
                  <a:pt x="835" y="1639"/>
                  <a:pt x="845" y="1639"/>
                </a:cubicBezTo>
                <a:cubicBezTo>
                  <a:pt x="852" y="1639"/>
                  <a:pt x="860" y="1639"/>
                  <a:pt x="867" y="1641"/>
                </a:cubicBezTo>
                <a:cubicBezTo>
                  <a:pt x="876" y="1644"/>
                  <a:pt x="866" y="1652"/>
                  <a:pt x="862" y="1658"/>
                </a:cubicBezTo>
                <a:moveTo>
                  <a:pt x="1017" y="1857"/>
                </a:moveTo>
                <a:cubicBezTo>
                  <a:pt x="1017" y="1858"/>
                  <a:pt x="1017" y="1858"/>
                  <a:pt x="1017" y="1858"/>
                </a:cubicBezTo>
                <a:cubicBezTo>
                  <a:pt x="1014" y="1879"/>
                  <a:pt x="1008" y="1898"/>
                  <a:pt x="1004" y="1918"/>
                </a:cubicBezTo>
                <a:cubicBezTo>
                  <a:pt x="994" y="1907"/>
                  <a:pt x="984" y="1896"/>
                  <a:pt x="975" y="1884"/>
                </a:cubicBezTo>
                <a:cubicBezTo>
                  <a:pt x="970" y="1879"/>
                  <a:pt x="971" y="1869"/>
                  <a:pt x="970" y="1863"/>
                </a:cubicBezTo>
                <a:cubicBezTo>
                  <a:pt x="965" y="1832"/>
                  <a:pt x="962" y="1800"/>
                  <a:pt x="958" y="1769"/>
                </a:cubicBezTo>
                <a:cubicBezTo>
                  <a:pt x="972" y="1781"/>
                  <a:pt x="986" y="1793"/>
                  <a:pt x="999" y="1807"/>
                </a:cubicBezTo>
                <a:cubicBezTo>
                  <a:pt x="1005" y="1814"/>
                  <a:pt x="1010" y="1821"/>
                  <a:pt x="1015" y="1828"/>
                </a:cubicBezTo>
                <a:cubicBezTo>
                  <a:pt x="1021" y="1838"/>
                  <a:pt x="1019" y="1847"/>
                  <a:pt x="1017" y="1857"/>
                </a:cubicBezTo>
                <a:moveTo>
                  <a:pt x="1107" y="1894"/>
                </a:moveTo>
                <a:cubicBezTo>
                  <a:pt x="1109" y="1898"/>
                  <a:pt x="1111" y="1902"/>
                  <a:pt x="1106" y="1893"/>
                </a:cubicBezTo>
                <a:cubicBezTo>
                  <a:pt x="1101" y="1882"/>
                  <a:pt x="1103" y="1887"/>
                  <a:pt x="1106" y="1892"/>
                </a:cubicBezTo>
                <a:cubicBezTo>
                  <a:pt x="1097" y="1875"/>
                  <a:pt x="1089" y="1858"/>
                  <a:pt x="1081" y="1841"/>
                </a:cubicBezTo>
                <a:cubicBezTo>
                  <a:pt x="1073" y="1822"/>
                  <a:pt x="1067" y="1804"/>
                  <a:pt x="1063" y="1784"/>
                </a:cubicBezTo>
                <a:cubicBezTo>
                  <a:pt x="1059" y="1767"/>
                  <a:pt x="1054" y="1750"/>
                  <a:pt x="1049" y="1733"/>
                </a:cubicBezTo>
                <a:cubicBezTo>
                  <a:pt x="1046" y="1722"/>
                  <a:pt x="1042" y="1709"/>
                  <a:pt x="1035" y="1700"/>
                </a:cubicBezTo>
                <a:cubicBezTo>
                  <a:pt x="1038" y="1704"/>
                  <a:pt x="1041" y="1709"/>
                  <a:pt x="1045" y="1713"/>
                </a:cubicBezTo>
                <a:cubicBezTo>
                  <a:pt x="1052" y="1723"/>
                  <a:pt x="1056" y="1732"/>
                  <a:pt x="1060" y="1744"/>
                </a:cubicBezTo>
                <a:cubicBezTo>
                  <a:pt x="1071" y="1769"/>
                  <a:pt x="1084" y="1792"/>
                  <a:pt x="1099" y="1814"/>
                </a:cubicBezTo>
                <a:cubicBezTo>
                  <a:pt x="1106" y="1825"/>
                  <a:pt x="1113" y="1836"/>
                  <a:pt x="1120" y="1846"/>
                </a:cubicBezTo>
                <a:cubicBezTo>
                  <a:pt x="1122" y="1857"/>
                  <a:pt x="1124" y="1867"/>
                  <a:pt x="1125" y="1878"/>
                </a:cubicBezTo>
                <a:cubicBezTo>
                  <a:pt x="1129" y="1903"/>
                  <a:pt x="1131" y="1928"/>
                  <a:pt x="1134" y="1953"/>
                </a:cubicBezTo>
                <a:cubicBezTo>
                  <a:pt x="1127" y="1932"/>
                  <a:pt x="1116" y="1913"/>
                  <a:pt x="1107" y="1894"/>
                </a:cubicBezTo>
                <a:moveTo>
                  <a:pt x="1111" y="1698"/>
                </a:moveTo>
                <a:cubicBezTo>
                  <a:pt x="1113" y="1684"/>
                  <a:pt x="1119" y="1670"/>
                  <a:pt x="1128" y="1659"/>
                </a:cubicBezTo>
                <a:cubicBezTo>
                  <a:pt x="1153" y="1705"/>
                  <a:pt x="1168" y="1752"/>
                  <a:pt x="1171" y="1804"/>
                </a:cubicBezTo>
                <a:cubicBezTo>
                  <a:pt x="1140" y="1778"/>
                  <a:pt x="1107" y="1742"/>
                  <a:pt x="1111" y="1698"/>
                </a:cubicBezTo>
                <a:moveTo>
                  <a:pt x="1176" y="1896"/>
                </a:moveTo>
                <a:cubicBezTo>
                  <a:pt x="1165" y="1870"/>
                  <a:pt x="1152" y="1846"/>
                  <a:pt x="1138" y="1822"/>
                </a:cubicBezTo>
                <a:cubicBezTo>
                  <a:pt x="1148" y="1833"/>
                  <a:pt x="1159" y="1844"/>
                  <a:pt x="1170" y="1855"/>
                </a:cubicBezTo>
                <a:cubicBezTo>
                  <a:pt x="1176" y="1860"/>
                  <a:pt x="1174" y="1870"/>
                  <a:pt x="1175" y="1878"/>
                </a:cubicBezTo>
                <a:cubicBezTo>
                  <a:pt x="1175" y="1883"/>
                  <a:pt x="1177" y="1891"/>
                  <a:pt x="1176" y="1896"/>
                </a:cubicBezTo>
                <a:moveTo>
                  <a:pt x="1307" y="1609"/>
                </a:moveTo>
                <a:cubicBezTo>
                  <a:pt x="1307" y="1609"/>
                  <a:pt x="1308" y="1609"/>
                  <a:pt x="1308" y="1609"/>
                </a:cubicBezTo>
                <a:cubicBezTo>
                  <a:pt x="1347" y="1612"/>
                  <a:pt x="1386" y="1617"/>
                  <a:pt x="1425" y="1625"/>
                </a:cubicBezTo>
                <a:cubicBezTo>
                  <a:pt x="1442" y="1628"/>
                  <a:pt x="1456" y="1641"/>
                  <a:pt x="1469" y="1652"/>
                </a:cubicBezTo>
                <a:cubicBezTo>
                  <a:pt x="1485" y="1666"/>
                  <a:pt x="1500" y="1681"/>
                  <a:pt x="1514" y="1697"/>
                </a:cubicBezTo>
                <a:cubicBezTo>
                  <a:pt x="1467" y="1693"/>
                  <a:pt x="1415" y="1689"/>
                  <a:pt x="1371" y="1669"/>
                </a:cubicBezTo>
                <a:cubicBezTo>
                  <a:pt x="1367" y="1668"/>
                  <a:pt x="1363" y="1666"/>
                  <a:pt x="1360" y="1663"/>
                </a:cubicBezTo>
                <a:cubicBezTo>
                  <a:pt x="1340" y="1646"/>
                  <a:pt x="1320" y="1627"/>
                  <a:pt x="1301" y="1608"/>
                </a:cubicBezTo>
                <a:cubicBezTo>
                  <a:pt x="1303" y="1608"/>
                  <a:pt x="1305" y="1608"/>
                  <a:pt x="1307" y="1609"/>
                </a:cubicBezTo>
                <a:moveTo>
                  <a:pt x="1190" y="1819"/>
                </a:moveTo>
                <a:cubicBezTo>
                  <a:pt x="1189" y="1818"/>
                  <a:pt x="1188" y="1818"/>
                  <a:pt x="1188" y="1817"/>
                </a:cubicBezTo>
                <a:cubicBezTo>
                  <a:pt x="1188" y="1789"/>
                  <a:pt x="1188" y="1761"/>
                  <a:pt x="1182" y="1734"/>
                </a:cubicBezTo>
                <a:cubicBezTo>
                  <a:pt x="1195" y="1755"/>
                  <a:pt x="1208" y="1775"/>
                  <a:pt x="1220" y="1796"/>
                </a:cubicBezTo>
                <a:cubicBezTo>
                  <a:pt x="1232" y="1816"/>
                  <a:pt x="1239" y="1837"/>
                  <a:pt x="1247" y="1859"/>
                </a:cubicBezTo>
                <a:cubicBezTo>
                  <a:pt x="1228" y="1845"/>
                  <a:pt x="1208" y="1833"/>
                  <a:pt x="1190" y="1819"/>
                </a:cubicBezTo>
                <a:moveTo>
                  <a:pt x="1278" y="1867"/>
                </a:moveTo>
                <a:cubicBezTo>
                  <a:pt x="1271" y="1843"/>
                  <a:pt x="1265" y="1819"/>
                  <a:pt x="1255" y="1795"/>
                </a:cubicBezTo>
                <a:cubicBezTo>
                  <a:pt x="1245" y="1772"/>
                  <a:pt x="1233" y="1750"/>
                  <a:pt x="1221" y="1728"/>
                </a:cubicBezTo>
                <a:cubicBezTo>
                  <a:pt x="1236" y="1737"/>
                  <a:pt x="1250" y="1747"/>
                  <a:pt x="1265" y="1755"/>
                </a:cubicBezTo>
                <a:cubicBezTo>
                  <a:pt x="1274" y="1760"/>
                  <a:pt x="1282" y="1765"/>
                  <a:pt x="1290" y="1769"/>
                </a:cubicBezTo>
                <a:cubicBezTo>
                  <a:pt x="1299" y="1774"/>
                  <a:pt x="1307" y="1776"/>
                  <a:pt x="1310" y="1786"/>
                </a:cubicBezTo>
                <a:cubicBezTo>
                  <a:pt x="1321" y="1817"/>
                  <a:pt x="1323" y="1851"/>
                  <a:pt x="1345" y="1878"/>
                </a:cubicBezTo>
                <a:cubicBezTo>
                  <a:pt x="1332" y="1878"/>
                  <a:pt x="1320" y="1878"/>
                  <a:pt x="1307" y="1877"/>
                </a:cubicBezTo>
                <a:cubicBezTo>
                  <a:pt x="1302" y="1876"/>
                  <a:pt x="1296" y="1876"/>
                  <a:pt x="1291" y="1875"/>
                </a:cubicBezTo>
                <a:cubicBezTo>
                  <a:pt x="1283" y="1874"/>
                  <a:pt x="1280" y="1875"/>
                  <a:pt x="1278" y="1867"/>
                </a:cubicBezTo>
                <a:moveTo>
                  <a:pt x="1426" y="1902"/>
                </a:moveTo>
                <a:cubicBezTo>
                  <a:pt x="1429" y="1908"/>
                  <a:pt x="1431" y="1913"/>
                  <a:pt x="1432" y="1919"/>
                </a:cubicBezTo>
                <a:cubicBezTo>
                  <a:pt x="1420" y="1915"/>
                  <a:pt x="1407" y="1911"/>
                  <a:pt x="1394" y="1906"/>
                </a:cubicBezTo>
                <a:cubicBezTo>
                  <a:pt x="1405" y="1905"/>
                  <a:pt x="1416" y="1904"/>
                  <a:pt x="1426" y="1902"/>
                </a:cubicBezTo>
                <a:moveTo>
                  <a:pt x="1354" y="1877"/>
                </a:moveTo>
                <a:cubicBezTo>
                  <a:pt x="1345" y="1866"/>
                  <a:pt x="1340" y="1854"/>
                  <a:pt x="1336" y="1840"/>
                </a:cubicBezTo>
                <a:cubicBezTo>
                  <a:pt x="1356" y="1858"/>
                  <a:pt x="1383" y="1861"/>
                  <a:pt x="1406" y="1875"/>
                </a:cubicBezTo>
                <a:cubicBezTo>
                  <a:pt x="1389" y="1876"/>
                  <a:pt x="1371" y="1877"/>
                  <a:pt x="1354" y="1877"/>
                </a:cubicBezTo>
                <a:moveTo>
                  <a:pt x="1414" y="1874"/>
                </a:moveTo>
                <a:cubicBezTo>
                  <a:pt x="1394" y="1857"/>
                  <a:pt x="1366" y="1853"/>
                  <a:pt x="1346" y="1835"/>
                </a:cubicBezTo>
                <a:cubicBezTo>
                  <a:pt x="1333" y="1823"/>
                  <a:pt x="1329" y="1803"/>
                  <a:pt x="1325" y="1787"/>
                </a:cubicBezTo>
                <a:cubicBezTo>
                  <a:pt x="1339" y="1794"/>
                  <a:pt x="1353" y="1800"/>
                  <a:pt x="1368" y="1806"/>
                </a:cubicBezTo>
                <a:cubicBezTo>
                  <a:pt x="1375" y="1808"/>
                  <a:pt x="1382" y="1811"/>
                  <a:pt x="1390" y="1813"/>
                </a:cubicBezTo>
                <a:cubicBezTo>
                  <a:pt x="1396" y="1818"/>
                  <a:pt x="1402" y="1821"/>
                  <a:pt x="1408" y="1825"/>
                </a:cubicBezTo>
                <a:cubicBezTo>
                  <a:pt x="1437" y="1841"/>
                  <a:pt x="1469" y="1852"/>
                  <a:pt x="1497" y="1869"/>
                </a:cubicBezTo>
                <a:cubicBezTo>
                  <a:pt x="1470" y="1871"/>
                  <a:pt x="1442" y="1873"/>
                  <a:pt x="1414" y="1874"/>
                </a:cubicBezTo>
                <a:moveTo>
                  <a:pt x="1534" y="1974"/>
                </a:moveTo>
                <a:cubicBezTo>
                  <a:pt x="1534" y="1979"/>
                  <a:pt x="1533" y="1983"/>
                  <a:pt x="1533" y="1988"/>
                </a:cubicBezTo>
                <a:cubicBezTo>
                  <a:pt x="1493" y="1968"/>
                  <a:pt x="1448" y="1960"/>
                  <a:pt x="1405" y="1951"/>
                </a:cubicBezTo>
                <a:cubicBezTo>
                  <a:pt x="1384" y="1947"/>
                  <a:pt x="1363" y="1942"/>
                  <a:pt x="1342" y="1936"/>
                </a:cubicBezTo>
                <a:cubicBezTo>
                  <a:pt x="1334" y="1934"/>
                  <a:pt x="1325" y="1931"/>
                  <a:pt x="1316" y="1927"/>
                </a:cubicBezTo>
                <a:cubicBezTo>
                  <a:pt x="1309" y="1924"/>
                  <a:pt x="1294" y="1920"/>
                  <a:pt x="1291" y="1912"/>
                </a:cubicBezTo>
                <a:cubicBezTo>
                  <a:pt x="1323" y="1912"/>
                  <a:pt x="1355" y="1910"/>
                  <a:pt x="1386" y="1907"/>
                </a:cubicBezTo>
                <a:cubicBezTo>
                  <a:pt x="1399" y="1912"/>
                  <a:pt x="1413" y="1915"/>
                  <a:pt x="1427" y="1919"/>
                </a:cubicBezTo>
                <a:cubicBezTo>
                  <a:pt x="1434" y="1921"/>
                  <a:pt x="1434" y="1923"/>
                  <a:pt x="1436" y="1931"/>
                </a:cubicBezTo>
                <a:cubicBezTo>
                  <a:pt x="1437" y="1937"/>
                  <a:pt x="1437" y="1944"/>
                  <a:pt x="1438" y="1950"/>
                </a:cubicBezTo>
                <a:cubicBezTo>
                  <a:pt x="1438" y="1940"/>
                  <a:pt x="1437" y="1930"/>
                  <a:pt x="1435" y="1921"/>
                </a:cubicBezTo>
                <a:cubicBezTo>
                  <a:pt x="1438" y="1922"/>
                  <a:pt x="1441" y="1922"/>
                  <a:pt x="1444" y="1923"/>
                </a:cubicBezTo>
                <a:cubicBezTo>
                  <a:pt x="1441" y="1922"/>
                  <a:pt x="1438" y="1921"/>
                  <a:pt x="1435" y="1920"/>
                </a:cubicBezTo>
                <a:cubicBezTo>
                  <a:pt x="1433" y="1914"/>
                  <a:pt x="1432" y="1908"/>
                  <a:pt x="1429" y="1902"/>
                </a:cubicBezTo>
                <a:cubicBezTo>
                  <a:pt x="1446" y="1899"/>
                  <a:pt x="1462" y="1896"/>
                  <a:pt x="1477" y="1893"/>
                </a:cubicBezTo>
                <a:cubicBezTo>
                  <a:pt x="1484" y="1892"/>
                  <a:pt x="1490" y="1890"/>
                  <a:pt x="1496" y="1889"/>
                </a:cubicBezTo>
                <a:cubicBezTo>
                  <a:pt x="1501" y="1892"/>
                  <a:pt x="1507" y="1894"/>
                  <a:pt x="1512" y="1898"/>
                </a:cubicBezTo>
                <a:cubicBezTo>
                  <a:pt x="1516" y="1901"/>
                  <a:pt x="1520" y="1905"/>
                  <a:pt x="1524" y="1908"/>
                </a:cubicBezTo>
                <a:cubicBezTo>
                  <a:pt x="1528" y="1912"/>
                  <a:pt x="1530" y="1913"/>
                  <a:pt x="1530" y="1918"/>
                </a:cubicBezTo>
                <a:cubicBezTo>
                  <a:pt x="1530" y="1921"/>
                  <a:pt x="1530" y="1925"/>
                  <a:pt x="1531" y="1928"/>
                </a:cubicBezTo>
                <a:cubicBezTo>
                  <a:pt x="1534" y="1944"/>
                  <a:pt x="1536" y="1958"/>
                  <a:pt x="1534" y="1973"/>
                </a:cubicBezTo>
                <a:cubicBezTo>
                  <a:pt x="1535" y="1972"/>
                  <a:pt x="1535" y="1970"/>
                  <a:pt x="1534" y="1974"/>
                </a:cubicBezTo>
                <a:moveTo>
                  <a:pt x="1543" y="1910"/>
                </a:moveTo>
                <a:cubicBezTo>
                  <a:pt x="1552" y="1922"/>
                  <a:pt x="1558" y="1935"/>
                  <a:pt x="1564" y="1948"/>
                </a:cubicBezTo>
                <a:cubicBezTo>
                  <a:pt x="1562" y="1944"/>
                  <a:pt x="1559" y="1936"/>
                  <a:pt x="1565" y="1950"/>
                </a:cubicBezTo>
                <a:cubicBezTo>
                  <a:pt x="1551" y="1926"/>
                  <a:pt x="1536" y="1903"/>
                  <a:pt x="1514" y="1886"/>
                </a:cubicBezTo>
                <a:cubicBezTo>
                  <a:pt x="1527" y="1885"/>
                  <a:pt x="1536" y="1900"/>
                  <a:pt x="1543" y="1910"/>
                </a:cubicBezTo>
                <a:moveTo>
                  <a:pt x="1587" y="1879"/>
                </a:moveTo>
                <a:cubicBezTo>
                  <a:pt x="1567" y="1869"/>
                  <a:pt x="1545" y="1867"/>
                  <a:pt x="1523" y="1868"/>
                </a:cubicBezTo>
                <a:cubicBezTo>
                  <a:pt x="1505" y="1853"/>
                  <a:pt x="1484" y="1841"/>
                  <a:pt x="1463" y="1830"/>
                </a:cubicBezTo>
                <a:cubicBezTo>
                  <a:pt x="1491" y="1833"/>
                  <a:pt x="1519" y="1830"/>
                  <a:pt x="1547" y="1827"/>
                </a:cubicBezTo>
                <a:cubicBezTo>
                  <a:pt x="1553" y="1826"/>
                  <a:pt x="1559" y="1825"/>
                  <a:pt x="1565" y="1825"/>
                </a:cubicBezTo>
                <a:cubicBezTo>
                  <a:pt x="1568" y="1824"/>
                  <a:pt x="1571" y="1824"/>
                  <a:pt x="1574" y="1824"/>
                </a:cubicBezTo>
                <a:cubicBezTo>
                  <a:pt x="1575" y="1828"/>
                  <a:pt x="1576" y="1833"/>
                  <a:pt x="1577" y="1837"/>
                </a:cubicBezTo>
                <a:cubicBezTo>
                  <a:pt x="1580" y="1851"/>
                  <a:pt x="1583" y="1865"/>
                  <a:pt x="1587" y="1879"/>
                </a:cubicBezTo>
                <a:moveTo>
                  <a:pt x="1593" y="1782"/>
                </a:moveTo>
                <a:cubicBezTo>
                  <a:pt x="1590" y="1781"/>
                  <a:pt x="1593" y="1782"/>
                  <a:pt x="1595" y="1783"/>
                </a:cubicBezTo>
                <a:cubicBezTo>
                  <a:pt x="1595" y="1783"/>
                  <a:pt x="1594" y="1783"/>
                  <a:pt x="1594" y="1783"/>
                </a:cubicBezTo>
                <a:cubicBezTo>
                  <a:pt x="1598" y="1784"/>
                  <a:pt x="1597" y="1784"/>
                  <a:pt x="1595" y="1783"/>
                </a:cubicBezTo>
                <a:cubicBezTo>
                  <a:pt x="1615" y="1789"/>
                  <a:pt x="1633" y="1799"/>
                  <a:pt x="1648" y="1815"/>
                </a:cubicBezTo>
                <a:cubicBezTo>
                  <a:pt x="1633" y="1810"/>
                  <a:pt x="1619" y="1807"/>
                  <a:pt x="1604" y="1805"/>
                </a:cubicBezTo>
                <a:cubicBezTo>
                  <a:pt x="1596" y="1805"/>
                  <a:pt x="1587" y="1804"/>
                  <a:pt x="1579" y="1804"/>
                </a:cubicBezTo>
                <a:cubicBezTo>
                  <a:pt x="1577" y="1795"/>
                  <a:pt x="1574" y="1785"/>
                  <a:pt x="1572" y="1775"/>
                </a:cubicBezTo>
                <a:cubicBezTo>
                  <a:pt x="1578" y="1778"/>
                  <a:pt x="1586" y="1780"/>
                  <a:pt x="1593" y="1782"/>
                </a:cubicBezTo>
                <a:moveTo>
                  <a:pt x="1569" y="1804"/>
                </a:moveTo>
                <a:cubicBezTo>
                  <a:pt x="1534" y="1805"/>
                  <a:pt x="1500" y="1808"/>
                  <a:pt x="1465" y="1803"/>
                </a:cubicBezTo>
                <a:cubicBezTo>
                  <a:pt x="1435" y="1798"/>
                  <a:pt x="1405" y="1786"/>
                  <a:pt x="1377" y="1773"/>
                </a:cubicBezTo>
                <a:cubicBezTo>
                  <a:pt x="1307" y="1741"/>
                  <a:pt x="1243" y="1693"/>
                  <a:pt x="1186" y="1642"/>
                </a:cubicBezTo>
                <a:cubicBezTo>
                  <a:pt x="1217" y="1648"/>
                  <a:pt x="1243" y="1666"/>
                  <a:pt x="1271" y="1679"/>
                </a:cubicBezTo>
                <a:cubicBezTo>
                  <a:pt x="1287" y="1686"/>
                  <a:pt x="1303" y="1692"/>
                  <a:pt x="1319" y="1697"/>
                </a:cubicBezTo>
                <a:cubicBezTo>
                  <a:pt x="1328" y="1700"/>
                  <a:pt x="1336" y="1703"/>
                  <a:pt x="1345" y="1705"/>
                </a:cubicBezTo>
                <a:cubicBezTo>
                  <a:pt x="1354" y="1707"/>
                  <a:pt x="1363" y="1708"/>
                  <a:pt x="1371" y="1712"/>
                </a:cubicBezTo>
                <a:cubicBezTo>
                  <a:pt x="1396" y="1728"/>
                  <a:pt x="1417" y="1748"/>
                  <a:pt x="1441" y="1765"/>
                </a:cubicBezTo>
                <a:cubicBezTo>
                  <a:pt x="1466" y="1783"/>
                  <a:pt x="1491" y="1784"/>
                  <a:pt x="1521" y="1782"/>
                </a:cubicBezTo>
                <a:cubicBezTo>
                  <a:pt x="1494" y="1782"/>
                  <a:pt x="1470" y="1781"/>
                  <a:pt x="1448" y="1764"/>
                </a:cubicBezTo>
                <a:cubicBezTo>
                  <a:pt x="1429" y="1749"/>
                  <a:pt x="1413" y="1731"/>
                  <a:pt x="1394" y="1716"/>
                </a:cubicBezTo>
                <a:cubicBezTo>
                  <a:pt x="1431" y="1722"/>
                  <a:pt x="1468" y="1726"/>
                  <a:pt x="1505" y="1730"/>
                </a:cubicBezTo>
                <a:cubicBezTo>
                  <a:pt x="1514" y="1731"/>
                  <a:pt x="1524" y="1732"/>
                  <a:pt x="1534" y="1733"/>
                </a:cubicBezTo>
                <a:cubicBezTo>
                  <a:pt x="1542" y="1734"/>
                  <a:pt x="1545" y="1744"/>
                  <a:pt x="1549" y="1752"/>
                </a:cubicBezTo>
                <a:cubicBezTo>
                  <a:pt x="1557" y="1768"/>
                  <a:pt x="1564" y="1786"/>
                  <a:pt x="1569" y="1804"/>
                </a:cubicBezTo>
                <a:moveTo>
                  <a:pt x="1766" y="1737"/>
                </a:moveTo>
                <a:cubicBezTo>
                  <a:pt x="1772" y="1759"/>
                  <a:pt x="1773" y="1781"/>
                  <a:pt x="1773" y="1804"/>
                </a:cubicBezTo>
                <a:cubicBezTo>
                  <a:pt x="1735" y="1775"/>
                  <a:pt x="1693" y="1751"/>
                  <a:pt x="1650" y="1732"/>
                </a:cubicBezTo>
                <a:cubicBezTo>
                  <a:pt x="1621" y="1719"/>
                  <a:pt x="1590" y="1709"/>
                  <a:pt x="1559" y="1703"/>
                </a:cubicBezTo>
                <a:cubicBezTo>
                  <a:pt x="1552" y="1701"/>
                  <a:pt x="1544" y="1700"/>
                  <a:pt x="1537" y="1699"/>
                </a:cubicBezTo>
                <a:cubicBezTo>
                  <a:pt x="1532" y="1691"/>
                  <a:pt x="1526" y="1683"/>
                  <a:pt x="1520" y="1675"/>
                </a:cubicBezTo>
                <a:cubicBezTo>
                  <a:pt x="1510" y="1662"/>
                  <a:pt x="1499" y="1650"/>
                  <a:pt x="1487" y="1638"/>
                </a:cubicBezTo>
                <a:cubicBezTo>
                  <a:pt x="1540" y="1651"/>
                  <a:pt x="1592" y="1664"/>
                  <a:pt x="1646" y="1674"/>
                </a:cubicBezTo>
                <a:cubicBezTo>
                  <a:pt x="1670" y="1678"/>
                  <a:pt x="1694" y="1682"/>
                  <a:pt x="1718" y="1686"/>
                </a:cubicBezTo>
                <a:cubicBezTo>
                  <a:pt x="1724" y="1687"/>
                  <a:pt x="1733" y="1686"/>
                  <a:pt x="1738" y="1690"/>
                </a:cubicBezTo>
                <a:cubicBezTo>
                  <a:pt x="1753" y="1701"/>
                  <a:pt x="1762" y="1720"/>
                  <a:pt x="1766" y="1737"/>
                </a:cubicBezTo>
              </a:path>
            </a:pathLst>
          </a:custGeom>
          <a:solidFill>
            <a:srgbClr val="639E34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13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40319B3-4C10-E4E7-D712-FF793D83FC41}"/>
              </a:ext>
            </a:extLst>
          </p:cNvPr>
          <p:cNvSpPr/>
          <p:nvPr/>
        </p:nvSpPr>
        <p:spPr>
          <a:xfrm>
            <a:off x="0" y="4274288"/>
            <a:ext cx="12858750" cy="2958362"/>
          </a:xfrm>
          <a:custGeom>
            <a:avLst/>
            <a:gdLst>
              <a:gd name="connsiteX0" fmla="*/ 6429375 w 12858750"/>
              <a:gd name="connsiteY0" fmla="*/ 0 h 2958362"/>
              <a:gd name="connsiteX1" fmla="*/ 12768585 w 12858750"/>
              <a:gd name="connsiteY1" fmla="*/ 693052 h 2958362"/>
              <a:gd name="connsiteX2" fmla="*/ 12858750 w 12858750"/>
              <a:gd name="connsiteY2" fmla="*/ 718013 h 2958362"/>
              <a:gd name="connsiteX3" fmla="*/ 12858750 w 12858750"/>
              <a:gd name="connsiteY3" fmla="*/ 2958362 h 2958362"/>
              <a:gd name="connsiteX4" fmla="*/ 0 w 12858750"/>
              <a:gd name="connsiteY4" fmla="*/ 2958362 h 2958362"/>
              <a:gd name="connsiteX5" fmla="*/ 0 w 12858750"/>
              <a:gd name="connsiteY5" fmla="*/ 718013 h 2958362"/>
              <a:gd name="connsiteX6" fmla="*/ 90166 w 12858750"/>
              <a:gd name="connsiteY6" fmla="*/ 693052 h 2958362"/>
              <a:gd name="connsiteX7" fmla="*/ 6429375 w 12858750"/>
              <a:gd name="connsiteY7" fmla="*/ 0 h 295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58750" h="2958362">
                <a:moveTo>
                  <a:pt x="6429375" y="0"/>
                </a:moveTo>
                <a:cubicBezTo>
                  <a:pt x="8904990" y="0"/>
                  <a:pt x="11146239" y="264849"/>
                  <a:pt x="12768585" y="693052"/>
                </a:cubicBezTo>
                <a:lnTo>
                  <a:pt x="12858750" y="718013"/>
                </a:lnTo>
                <a:lnTo>
                  <a:pt x="12858750" y="2958362"/>
                </a:lnTo>
                <a:lnTo>
                  <a:pt x="0" y="2958362"/>
                </a:lnTo>
                <a:lnTo>
                  <a:pt x="0" y="718013"/>
                </a:lnTo>
                <a:lnTo>
                  <a:pt x="90166" y="693052"/>
                </a:lnTo>
                <a:cubicBezTo>
                  <a:pt x="1712511" y="264849"/>
                  <a:pt x="3953760" y="0"/>
                  <a:pt x="6429375" y="0"/>
                </a:cubicBezTo>
                <a:close/>
              </a:path>
            </a:pathLst>
          </a:custGeom>
          <a:solidFill>
            <a:srgbClr val="639E34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2080DE1-A082-B233-D5AC-A69A045DD96E}"/>
              </a:ext>
            </a:extLst>
          </p:cNvPr>
          <p:cNvGrpSpPr/>
          <p:nvPr/>
        </p:nvGrpSpPr>
        <p:grpSpPr>
          <a:xfrm>
            <a:off x="884238" y="4252470"/>
            <a:ext cx="914400" cy="914400"/>
            <a:chOff x="884238" y="4252470"/>
            <a:chExt cx="914400" cy="914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4A11B54-1EC2-897E-63B2-31E9F8A5125B}"/>
                </a:ext>
              </a:extLst>
            </p:cNvPr>
            <p:cNvSpPr/>
            <p:nvPr/>
          </p:nvSpPr>
          <p:spPr>
            <a:xfrm>
              <a:off x="884238" y="4252470"/>
              <a:ext cx="914400" cy="914400"/>
            </a:xfrm>
            <a:prstGeom prst="ellipse">
              <a:avLst/>
            </a:pr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26" name="Freeform: Shape 26">
              <a:extLst>
                <a:ext uri="{FF2B5EF4-FFF2-40B4-BE49-F238E27FC236}">
                  <a16:creationId xmlns:a16="http://schemas.microsoft.com/office/drawing/2014/main" id="{ECE828E4-E935-3108-82BA-6C814C45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268" y="4506871"/>
              <a:ext cx="414340" cy="405598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49E117A-A08C-1E68-4490-2FF0AE71BCD3}"/>
              </a:ext>
            </a:extLst>
          </p:cNvPr>
          <p:cNvGrpSpPr/>
          <p:nvPr/>
        </p:nvGrpSpPr>
        <p:grpSpPr>
          <a:xfrm>
            <a:off x="879401" y="3236245"/>
            <a:ext cx="2961065" cy="816522"/>
            <a:chOff x="283598" y="1906534"/>
            <a:chExt cx="29610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C52BB5-6AED-52FA-1BCA-33939441A5AE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B4B22E-6F42-AE90-0146-AD216C145E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5C728FDA-4878-D655-5853-7DE4EEC94E0E}"/>
              </a:ext>
            </a:extLst>
          </p:cNvPr>
          <p:cNvSpPr/>
          <p:nvPr/>
        </p:nvSpPr>
        <p:spPr>
          <a:xfrm>
            <a:off x="4299418" y="1540325"/>
            <a:ext cx="914400" cy="914400"/>
          </a:xfrm>
          <a:prstGeom prst="ellipse">
            <a:avLst/>
          </a:pr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1CE94E4-CCA1-8CEC-EF09-3FFA8B24AECB}"/>
              </a:ext>
            </a:extLst>
          </p:cNvPr>
          <p:cNvSpPr/>
          <p:nvPr/>
        </p:nvSpPr>
        <p:spPr>
          <a:xfrm>
            <a:off x="7097194" y="926777"/>
            <a:ext cx="914400" cy="914400"/>
          </a:xfrm>
          <a:prstGeom prst="ellipse">
            <a:avLst/>
          </a:prstGeom>
          <a:solidFill>
            <a:srgbClr val="3B571D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806287-41D5-3524-8F6A-67116D175D0E}"/>
              </a:ext>
            </a:extLst>
          </p:cNvPr>
          <p:cNvGrpSpPr/>
          <p:nvPr/>
        </p:nvGrpSpPr>
        <p:grpSpPr>
          <a:xfrm>
            <a:off x="8136931" y="990030"/>
            <a:ext cx="2961065" cy="816522"/>
            <a:chOff x="283598" y="1906534"/>
            <a:chExt cx="296106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01D22D8-4F5D-311D-557C-A126C728144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5C9E528-8E36-E6BF-27DD-0A2A7BD0E9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57A7052C-E565-F067-AA5E-C7A361AD5C27}"/>
              </a:ext>
            </a:extLst>
          </p:cNvPr>
          <p:cNvSpPr/>
          <p:nvPr/>
        </p:nvSpPr>
        <p:spPr>
          <a:xfrm>
            <a:off x="10953503" y="4252470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CAEC832-1A70-91A4-1E3D-F251CC4A2941}"/>
              </a:ext>
            </a:extLst>
          </p:cNvPr>
          <p:cNvGrpSpPr/>
          <p:nvPr/>
        </p:nvGrpSpPr>
        <p:grpSpPr>
          <a:xfrm>
            <a:off x="9018283" y="3425039"/>
            <a:ext cx="2961065" cy="816522"/>
            <a:chOff x="283598" y="1906534"/>
            <a:chExt cx="296106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5FE6818-23D8-B869-9868-014A8487DF4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C30BFB2-A747-BF6E-45AE-6D0B8EC9350E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9A19E7E-3267-C95B-9119-77191589F3B3}"/>
              </a:ext>
            </a:extLst>
          </p:cNvPr>
          <p:cNvGrpSpPr/>
          <p:nvPr/>
        </p:nvGrpSpPr>
        <p:grpSpPr>
          <a:xfrm>
            <a:off x="1258842" y="1583199"/>
            <a:ext cx="2961065" cy="816522"/>
            <a:chOff x="283598" y="1906534"/>
            <a:chExt cx="296106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4ADA0CE-6B4A-DCF8-7F42-9E2221E7D9B0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D8E33C0-2617-52C2-13FD-BA378DC6457A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Freeform: Shape 38">
            <a:extLst>
              <a:ext uri="{FF2B5EF4-FFF2-40B4-BE49-F238E27FC236}">
                <a16:creationId xmlns:a16="http://schemas.microsoft.com/office/drawing/2014/main" id="{6A4B5E82-129A-BDAE-33A1-2773744FBF24}"/>
              </a:ext>
            </a:extLst>
          </p:cNvPr>
          <p:cNvSpPr>
            <a:spLocks noChangeAspect="1"/>
          </p:cNvSpPr>
          <p:nvPr/>
        </p:nvSpPr>
        <p:spPr bwMode="auto">
          <a:xfrm>
            <a:off x="4557167" y="1815926"/>
            <a:ext cx="311478" cy="37279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13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: Shape 35" descr="D:\51PPT模板网\51pptmoban.com\图片001.jpg">
            <a:extLst>
              <a:ext uri="{FF2B5EF4-FFF2-40B4-BE49-F238E27FC236}">
                <a16:creationId xmlns:a16="http://schemas.microsoft.com/office/drawing/2014/main" id="{10D83B77-B4A5-1CFA-DB85-DEB1C67D0FC4}"/>
              </a:ext>
            </a:extLst>
          </p:cNvPr>
          <p:cNvSpPr>
            <a:spLocks/>
          </p:cNvSpPr>
          <p:nvPr/>
        </p:nvSpPr>
        <p:spPr bwMode="auto">
          <a:xfrm>
            <a:off x="7330722" y="1226441"/>
            <a:ext cx="447343" cy="351102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13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: Shape 29" descr="D:\51PPT模板网\51pptmoban.com\图片001.jpg">
            <a:extLst>
              <a:ext uri="{FF2B5EF4-FFF2-40B4-BE49-F238E27FC236}">
                <a16:creationId xmlns:a16="http://schemas.microsoft.com/office/drawing/2014/main" id="{0EDA6A85-0DD0-399C-16DC-A6378DBD4BE1}"/>
              </a:ext>
            </a:extLst>
          </p:cNvPr>
          <p:cNvSpPr/>
          <p:nvPr/>
        </p:nvSpPr>
        <p:spPr>
          <a:xfrm>
            <a:off x="11270754" y="4570090"/>
            <a:ext cx="266760" cy="279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3B571D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 defTabSz="685800"/>
            <a:endParaRPr sz="1013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24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15204F4-F95D-A648-314B-0899CD1F77C5}"/>
              </a:ext>
            </a:extLst>
          </p:cNvPr>
          <p:cNvGrpSpPr/>
          <p:nvPr/>
        </p:nvGrpSpPr>
        <p:grpSpPr>
          <a:xfrm>
            <a:off x="4391472" y="1744117"/>
            <a:ext cx="4075806" cy="4077840"/>
            <a:chOff x="4338403" y="2363519"/>
            <a:chExt cx="3178368" cy="3179941"/>
          </a:xfrm>
        </p:grpSpPr>
        <p:sp>
          <p:nvSpPr>
            <p:cNvPr id="28" name="Block Arc 38@|1FFC:3103537|FBC:16777215|LFC:16777215|LBC:16777215">
              <a:extLst>
                <a:ext uri="{FF2B5EF4-FFF2-40B4-BE49-F238E27FC236}">
                  <a16:creationId xmlns:a16="http://schemas.microsoft.com/office/drawing/2014/main" id="{C3134F0C-5139-5CDD-C4A6-2FA41B4B7C7A}"/>
                </a:ext>
              </a:extLst>
            </p:cNvPr>
            <p:cNvSpPr/>
            <p:nvPr/>
          </p:nvSpPr>
          <p:spPr>
            <a:xfrm rot="2990966">
              <a:off x="4350991" y="2363520"/>
              <a:ext cx="3157910" cy="3157908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639E34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Block Arc 37@|1FFC:3255130|FBC:16777215|LFC:16777215|LBC:16777215">
              <a:extLst>
                <a:ext uri="{FF2B5EF4-FFF2-40B4-BE49-F238E27FC236}">
                  <a16:creationId xmlns:a16="http://schemas.microsoft.com/office/drawing/2014/main" id="{284AA362-589D-4948-08A2-8A3DBAB38550}"/>
                </a:ext>
              </a:extLst>
            </p:cNvPr>
            <p:cNvSpPr/>
            <p:nvPr/>
          </p:nvSpPr>
          <p:spPr>
            <a:xfrm rot="19115698">
              <a:off x="4338403" y="2369813"/>
              <a:ext cx="3157908" cy="3157910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92D05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Block Arc 40@|1FFC:3103537|FBC:16777215|LFC:16777215|LBC:16777215">
              <a:extLst>
                <a:ext uri="{FF2B5EF4-FFF2-40B4-BE49-F238E27FC236}">
                  <a16:creationId xmlns:a16="http://schemas.microsoft.com/office/drawing/2014/main" id="{C24F39F4-B3F8-0935-BE0F-D65D97273F36}"/>
                </a:ext>
              </a:extLst>
            </p:cNvPr>
            <p:cNvSpPr/>
            <p:nvPr/>
          </p:nvSpPr>
          <p:spPr>
            <a:xfrm rot="13947231">
              <a:off x="4346272" y="2385550"/>
              <a:ext cx="3157910" cy="315791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Block Arc 39@|1FFC:3255130|FBC:16777215|LFC:16777215|LBC:16777215">
              <a:extLst>
                <a:ext uri="{FF2B5EF4-FFF2-40B4-BE49-F238E27FC236}">
                  <a16:creationId xmlns:a16="http://schemas.microsoft.com/office/drawing/2014/main" id="{19D3DFDB-32B5-686F-8872-C855F08E9740}"/>
                </a:ext>
              </a:extLst>
            </p:cNvPr>
            <p:cNvSpPr/>
            <p:nvPr/>
          </p:nvSpPr>
          <p:spPr>
            <a:xfrm rot="8470872">
              <a:off x="4358861" y="2374535"/>
              <a:ext cx="3157910" cy="3157908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B571D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TextBox 44@|17FFC:16777215|FBC:16777215|LFC:16777215|LBC:16777215">
              <a:extLst>
                <a:ext uri="{FF2B5EF4-FFF2-40B4-BE49-F238E27FC236}">
                  <a16:creationId xmlns:a16="http://schemas.microsoft.com/office/drawing/2014/main" id="{6B222AA9-E484-3476-91A4-C51D5AD34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8308" y="3900779"/>
              <a:ext cx="553357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4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33" name="Isosceles Triangle 41@|1FFC:3255130|FBC:16777215|LFC:16777215|LBC:16777215">
              <a:extLst>
                <a:ext uri="{FF2B5EF4-FFF2-40B4-BE49-F238E27FC236}">
                  <a16:creationId xmlns:a16="http://schemas.microsoft.com/office/drawing/2014/main" id="{88704610-E5A4-D38C-7880-8481C9192895}"/>
                </a:ext>
              </a:extLst>
            </p:cNvPr>
            <p:cNvSpPr/>
            <p:nvPr/>
          </p:nvSpPr>
          <p:spPr>
            <a:xfrm rot="2938533">
              <a:off x="4790772" y="2693157"/>
              <a:ext cx="756827" cy="295808"/>
            </a:xfrm>
            <a:prstGeom prst="triangle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/>
                <a:ea typeface="+mn-ea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34" name="Isosceles Triangle 42@|1FFC:3103537|FBC:16777215|LFC:16777215|LBC:16777215">
              <a:extLst>
                <a:ext uri="{FF2B5EF4-FFF2-40B4-BE49-F238E27FC236}">
                  <a16:creationId xmlns:a16="http://schemas.microsoft.com/office/drawing/2014/main" id="{4F8C4475-F6CC-9D10-D74E-B9B8B3A3F665}"/>
                </a:ext>
              </a:extLst>
            </p:cNvPr>
            <p:cNvSpPr/>
            <p:nvPr/>
          </p:nvSpPr>
          <p:spPr>
            <a:xfrm rot="8461846">
              <a:off x="6654522" y="3085733"/>
              <a:ext cx="756827" cy="295808"/>
            </a:xfrm>
            <a:prstGeom prst="triangle">
              <a:avLst/>
            </a:prstGeom>
            <a:solidFill>
              <a:srgbClr val="639E34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  <a:latin typeface="Open Sans" panose="020B0606030504020204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Isosceles Triangle 43@|1FFC:3255130|FBC:16777215|LFC:16777215|LBC:16777215">
              <a:extLst>
                <a:ext uri="{FF2B5EF4-FFF2-40B4-BE49-F238E27FC236}">
                  <a16:creationId xmlns:a16="http://schemas.microsoft.com/office/drawing/2014/main" id="{3F013BAF-D87F-1032-2EC4-6A4DD30FB90B}"/>
                </a:ext>
              </a:extLst>
            </p:cNvPr>
            <p:cNvSpPr/>
            <p:nvPr/>
          </p:nvSpPr>
          <p:spPr>
            <a:xfrm rot="14072155">
              <a:off x="6250931" y="4908571"/>
              <a:ext cx="756827" cy="295808"/>
            </a:xfrm>
            <a:prstGeom prst="triangle">
              <a:avLst/>
            </a:prstGeom>
            <a:solidFill>
              <a:srgbClr val="3B571D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  <a:latin typeface="Open Sans" panose="020B0606030504020204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Isosceles Triangle 44@|1FFC:3103537|FBC:16777215|LFC:16777215|LBC:16777215">
              <a:extLst>
                <a:ext uri="{FF2B5EF4-FFF2-40B4-BE49-F238E27FC236}">
                  <a16:creationId xmlns:a16="http://schemas.microsoft.com/office/drawing/2014/main" id="{24E69A59-D342-5662-426F-E24980CAC4D0}"/>
                </a:ext>
              </a:extLst>
            </p:cNvPr>
            <p:cNvSpPr/>
            <p:nvPr/>
          </p:nvSpPr>
          <p:spPr>
            <a:xfrm rot="19459203">
              <a:off x="4395051" y="4495543"/>
              <a:ext cx="756827" cy="29738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  <a:latin typeface="Open Sans" panose="020B0606030504020204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61@|17FFC:16777215|FBC:16777215|LFC:16777215|LBC:16777215">
              <a:extLst>
                <a:ext uri="{FF2B5EF4-FFF2-40B4-BE49-F238E27FC236}">
                  <a16:creationId xmlns:a16="http://schemas.microsoft.com/office/drawing/2014/main" id="{9872E030-249B-8D51-8776-C0DE806489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2304" y="2509852"/>
              <a:ext cx="35779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38" name="TextBox 62@|17FFC:16777215|FBC:16777215|LFC:16777215|LBC:16777215">
              <a:extLst>
                <a:ext uri="{FF2B5EF4-FFF2-40B4-BE49-F238E27FC236}">
                  <a16:creationId xmlns:a16="http://schemas.microsoft.com/office/drawing/2014/main" id="{B4B0686B-99E2-3B04-98E1-D39D3A2B93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9398" y="5124922"/>
              <a:ext cx="274009" cy="2880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B571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39" name="TextBox 63@|17FFC:16777215|FBC:16777215|LFC:16777215|LBC:16777215">
              <a:extLst>
                <a:ext uri="{FF2B5EF4-FFF2-40B4-BE49-F238E27FC236}">
                  <a16:creationId xmlns:a16="http://schemas.microsoft.com/office/drawing/2014/main" id="{284A40DD-14BB-5FB8-8EDA-0EAFA74EB1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0002" y="3620694"/>
              <a:ext cx="35137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40" name="TextBox 64@|17FFC:16777215|FBC:16777215|LFC:16777215|LBC:16777215">
              <a:extLst>
                <a:ext uri="{FF2B5EF4-FFF2-40B4-BE49-F238E27FC236}">
                  <a16:creationId xmlns:a16="http://schemas.microsoft.com/office/drawing/2014/main" id="{34DD5AB0-F70A-222B-923F-E0AD97E58E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65187" y="4061271"/>
              <a:ext cx="35137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6F16290-AD1F-2165-7A08-1205A766D0F8}"/>
              </a:ext>
            </a:extLst>
          </p:cNvPr>
          <p:cNvGrpSpPr/>
          <p:nvPr/>
        </p:nvGrpSpPr>
        <p:grpSpPr>
          <a:xfrm>
            <a:off x="6893254" y="959426"/>
            <a:ext cx="2961065" cy="816522"/>
            <a:chOff x="283598" y="1906534"/>
            <a:chExt cx="296106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35D2EC-2F6D-B97D-BC7D-23648E0ED0E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0633A4-3907-821A-1B6D-C9974C5FD5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E2FE920-8F3A-9A76-947E-A1B5D98060FF}"/>
              </a:ext>
            </a:extLst>
          </p:cNvPr>
          <p:cNvGrpSpPr/>
          <p:nvPr/>
        </p:nvGrpSpPr>
        <p:grpSpPr>
          <a:xfrm>
            <a:off x="1309715" y="2984575"/>
            <a:ext cx="2961065" cy="816522"/>
            <a:chOff x="283598" y="1906534"/>
            <a:chExt cx="296106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E4EAE8D-8D3B-D451-2B44-80ED841305C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7082BF4-825C-0098-062A-EFDF0D702432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6406E0B-5D25-E72F-BA8A-5816F03C710A}"/>
              </a:ext>
            </a:extLst>
          </p:cNvPr>
          <p:cNvGrpSpPr/>
          <p:nvPr/>
        </p:nvGrpSpPr>
        <p:grpSpPr>
          <a:xfrm>
            <a:off x="8633440" y="3829890"/>
            <a:ext cx="2961065" cy="816522"/>
            <a:chOff x="283598" y="1906534"/>
            <a:chExt cx="296106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5F8928C-A08C-85A6-925A-5DDFD2FA8FEB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F7B5A11-0414-E2F7-DFC4-B46C162645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B436A56-6452-60DB-D2D4-BCAA0C8F62CB}"/>
              </a:ext>
            </a:extLst>
          </p:cNvPr>
          <p:cNvGrpSpPr/>
          <p:nvPr/>
        </p:nvGrpSpPr>
        <p:grpSpPr>
          <a:xfrm>
            <a:off x="2362551" y="5525701"/>
            <a:ext cx="2961065" cy="816522"/>
            <a:chOff x="283598" y="1906534"/>
            <a:chExt cx="296106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78D4A47-9FC7-47EF-EE45-31E8BD050C4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37D512D-C4C1-E7D0-EDCB-0A7EBEDF9C1F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图形 4" descr="D:\51PPT模板网\51pptmoban.com\图片001.jpg">
            <a:extLst>
              <a:ext uri="{FF2B5EF4-FFF2-40B4-BE49-F238E27FC236}">
                <a16:creationId xmlns:a16="http://schemas.microsoft.com/office/drawing/2014/main" id="{4C7B3A2A-3CFE-0F27-9065-7A076AF83518}"/>
              </a:ext>
            </a:extLst>
          </p:cNvPr>
          <p:cNvGrpSpPr/>
          <p:nvPr/>
        </p:nvGrpSpPr>
        <p:grpSpPr>
          <a:xfrm>
            <a:off x="5695143" y="3187914"/>
            <a:ext cx="1297709" cy="1218497"/>
            <a:chOff x="2774579" y="352575"/>
            <a:chExt cx="856218" cy="803955"/>
          </a:xfrm>
          <a:solidFill>
            <a:srgbClr val="BFBFBF"/>
          </a:solidFill>
        </p:grpSpPr>
        <p:grpSp>
          <p:nvGrpSpPr>
            <p:cNvPr id="57" name="图形 4">
              <a:extLst>
                <a:ext uri="{FF2B5EF4-FFF2-40B4-BE49-F238E27FC236}">
                  <a16:creationId xmlns:a16="http://schemas.microsoft.com/office/drawing/2014/main" id="{57D4951C-4AAB-DB79-AE0D-9C0D64DD5C50}"/>
                </a:ext>
              </a:extLst>
            </p:cNvPr>
            <p:cNvGrpSpPr/>
            <p:nvPr/>
          </p:nvGrpSpPr>
          <p:grpSpPr>
            <a:xfrm>
              <a:off x="2887624" y="352575"/>
              <a:ext cx="743174" cy="606330"/>
              <a:chOff x="2887624" y="352575"/>
              <a:chExt cx="743174" cy="606330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E56AF5E-697B-D014-1C75-78971AD61864}"/>
                  </a:ext>
                </a:extLst>
              </p:cNvPr>
              <p:cNvSpPr/>
              <p:nvPr/>
            </p:nvSpPr>
            <p:spPr>
              <a:xfrm>
                <a:off x="3146289" y="494375"/>
                <a:ext cx="460080" cy="464530"/>
              </a:xfrm>
              <a:custGeom>
                <a:avLst/>
                <a:gdLst>
                  <a:gd name="connsiteX0" fmla="*/ 162568 w 460080"/>
                  <a:gd name="connsiteY0" fmla="*/ 20482 h 464530"/>
                  <a:gd name="connsiteX1" fmla="*/ 12302 w 460080"/>
                  <a:gd name="connsiteY1" fmla="*/ 123860 h 464530"/>
                  <a:gd name="connsiteX2" fmla="*/ 22818 w 460080"/>
                  <a:gd name="connsiteY2" fmla="*/ 220329 h 464530"/>
                  <a:gd name="connsiteX3" fmla="*/ 146414 w 460080"/>
                  <a:gd name="connsiteY3" fmla="*/ 433740 h 464530"/>
                  <a:gd name="connsiteX4" fmla="*/ 251062 w 460080"/>
                  <a:gd name="connsiteY4" fmla="*/ 442122 h 464530"/>
                  <a:gd name="connsiteX5" fmla="*/ 432418 w 460080"/>
                  <a:gd name="connsiteY5" fmla="*/ 313141 h 464530"/>
                  <a:gd name="connsiteX6" fmla="*/ 425459 w 460080"/>
                  <a:gd name="connsiteY6" fmla="*/ 201787 h 464530"/>
                  <a:gd name="connsiteX7" fmla="*/ 259749 w 460080"/>
                  <a:gd name="connsiteY7" fmla="*/ 18349 h 464530"/>
                  <a:gd name="connsiteX8" fmla="*/ 162568 w 460080"/>
                  <a:gd name="connsiteY8" fmla="*/ 20482 h 46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0080" h="464530">
                    <a:moveTo>
                      <a:pt x="162568" y="20482"/>
                    </a:moveTo>
                    <a:lnTo>
                      <a:pt x="12302" y="123860"/>
                    </a:lnTo>
                    <a:cubicBezTo>
                      <a:pt x="12302" y="123860"/>
                      <a:pt x="-21429" y="140827"/>
                      <a:pt x="22818" y="220329"/>
                    </a:cubicBezTo>
                    <a:cubicBezTo>
                      <a:pt x="67064" y="299882"/>
                      <a:pt x="146414" y="433740"/>
                      <a:pt x="146414" y="433740"/>
                    </a:cubicBezTo>
                    <a:cubicBezTo>
                      <a:pt x="146414" y="433740"/>
                      <a:pt x="173846" y="497037"/>
                      <a:pt x="251062" y="442122"/>
                    </a:cubicBezTo>
                    <a:cubicBezTo>
                      <a:pt x="328278" y="387207"/>
                      <a:pt x="432418" y="313141"/>
                      <a:pt x="432418" y="313141"/>
                    </a:cubicBezTo>
                    <a:cubicBezTo>
                      <a:pt x="432418" y="313141"/>
                      <a:pt x="499068" y="278038"/>
                      <a:pt x="425459" y="201787"/>
                    </a:cubicBezTo>
                    <a:cubicBezTo>
                      <a:pt x="351849" y="125537"/>
                      <a:pt x="259749" y="18349"/>
                      <a:pt x="259749" y="18349"/>
                    </a:cubicBezTo>
                    <a:cubicBezTo>
                      <a:pt x="259749" y="18349"/>
                      <a:pt x="208238" y="-24323"/>
                      <a:pt x="162568" y="20482"/>
                    </a:cubicBezTo>
                    <a:close/>
                  </a:path>
                </a:pathLst>
              </a:custGeom>
              <a:solidFill>
                <a:srgbClr val="3B571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109FCE9-5C77-C24C-0566-064E558BA0FA}"/>
                  </a:ext>
                </a:extLst>
              </p:cNvPr>
              <p:cNvSpPr/>
              <p:nvPr/>
            </p:nvSpPr>
            <p:spPr>
              <a:xfrm>
                <a:off x="2952851" y="772668"/>
                <a:ext cx="330352" cy="78536"/>
              </a:xfrm>
              <a:custGeom>
                <a:avLst/>
                <a:gdLst>
                  <a:gd name="connsiteX0" fmla="*/ 330200 w 330352"/>
                  <a:gd name="connsiteY0" fmla="*/ 78537 h 78536"/>
                  <a:gd name="connsiteX1" fmla="*/ 0 w 330352"/>
                  <a:gd name="connsiteY1" fmla="*/ 78029 h 78536"/>
                  <a:gd name="connsiteX2" fmla="*/ 102 w 330352"/>
                  <a:gd name="connsiteY2" fmla="*/ 0 h 78536"/>
                  <a:gd name="connsiteX3" fmla="*/ 330352 w 330352"/>
                  <a:gd name="connsiteY3" fmla="*/ 508 h 7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352" h="78536">
                    <a:moveTo>
                      <a:pt x="330200" y="78537"/>
                    </a:moveTo>
                    <a:lnTo>
                      <a:pt x="0" y="78029"/>
                    </a:lnTo>
                    <a:lnTo>
                      <a:pt x="102" y="0"/>
                    </a:lnTo>
                    <a:lnTo>
                      <a:pt x="330352" y="508"/>
                    </a:lnTo>
                    <a:close/>
                  </a:path>
                </a:pathLst>
              </a:custGeom>
              <a:solidFill>
                <a:srgbClr val="3B571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DD3F1D7-D4D0-54D4-BEF8-1560F4E2C9EE}"/>
                  </a:ext>
                </a:extLst>
              </p:cNvPr>
              <p:cNvSpPr/>
              <p:nvPr/>
            </p:nvSpPr>
            <p:spPr>
              <a:xfrm>
                <a:off x="2887624" y="726643"/>
                <a:ext cx="79120" cy="167081"/>
              </a:xfrm>
              <a:custGeom>
                <a:avLst/>
                <a:gdLst>
                  <a:gd name="connsiteX0" fmla="*/ 0 w 79120"/>
                  <a:gd name="connsiteY0" fmla="*/ 167081 h 167081"/>
                  <a:gd name="connsiteX1" fmla="*/ 4521 w 79120"/>
                  <a:gd name="connsiteY1" fmla="*/ 0 h 167081"/>
                  <a:gd name="connsiteX2" fmla="*/ 65329 w 79120"/>
                  <a:gd name="connsiteY2" fmla="*/ 46025 h 167081"/>
                  <a:gd name="connsiteX3" fmla="*/ 65227 w 79120"/>
                  <a:gd name="connsiteY3" fmla="*/ 111862 h 167081"/>
                  <a:gd name="connsiteX4" fmla="*/ 0 w 79120"/>
                  <a:gd name="connsiteY4" fmla="*/ 167081 h 167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120" h="167081">
                    <a:moveTo>
                      <a:pt x="0" y="167081"/>
                    </a:moveTo>
                    <a:lnTo>
                      <a:pt x="4521" y="0"/>
                    </a:lnTo>
                    <a:cubicBezTo>
                      <a:pt x="4521" y="0"/>
                      <a:pt x="34239" y="2337"/>
                      <a:pt x="65329" y="46025"/>
                    </a:cubicBezTo>
                    <a:cubicBezTo>
                      <a:pt x="96418" y="89713"/>
                      <a:pt x="65227" y="111862"/>
                      <a:pt x="65227" y="111862"/>
                    </a:cubicBezTo>
                    <a:cubicBezTo>
                      <a:pt x="65227" y="111862"/>
                      <a:pt x="73457" y="158902"/>
                      <a:pt x="0" y="167081"/>
                    </a:cubicBezTo>
                    <a:close/>
                  </a:path>
                </a:pathLst>
              </a:custGeom>
              <a:solidFill>
                <a:srgbClr val="3B571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F1FB841-5A81-64EE-9D8B-235EF335C334}"/>
                  </a:ext>
                </a:extLst>
              </p:cNvPr>
              <p:cNvSpPr/>
              <p:nvPr/>
            </p:nvSpPr>
            <p:spPr>
              <a:xfrm>
                <a:off x="3374999" y="352575"/>
                <a:ext cx="255799" cy="343536"/>
              </a:xfrm>
              <a:custGeom>
                <a:avLst/>
                <a:gdLst>
                  <a:gd name="connsiteX0" fmla="*/ 30988 w 255799"/>
                  <a:gd name="connsiteY0" fmla="*/ 160149 h 343536"/>
                  <a:gd name="connsiteX1" fmla="*/ 176073 w 255799"/>
                  <a:gd name="connsiteY1" fmla="*/ 56923 h 343536"/>
                  <a:gd name="connsiteX2" fmla="*/ 183083 w 255799"/>
                  <a:gd name="connsiteY2" fmla="*/ 329313 h 343536"/>
                  <a:gd name="connsiteX3" fmla="*/ 196698 w 255799"/>
                  <a:gd name="connsiteY3" fmla="*/ 343537 h 343536"/>
                  <a:gd name="connsiteX4" fmla="*/ 223164 w 255799"/>
                  <a:gd name="connsiteY4" fmla="*/ 58650 h 343536"/>
                  <a:gd name="connsiteX5" fmla="*/ 0 w 255799"/>
                  <a:gd name="connsiteY5" fmla="*/ 144451 h 343536"/>
                  <a:gd name="connsiteX6" fmla="*/ 30988 w 255799"/>
                  <a:gd name="connsiteY6" fmla="*/ 160149 h 343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799" h="343536">
                    <a:moveTo>
                      <a:pt x="30988" y="160149"/>
                    </a:moveTo>
                    <a:cubicBezTo>
                      <a:pt x="30988" y="160149"/>
                      <a:pt x="67462" y="-31418"/>
                      <a:pt x="176073" y="56923"/>
                    </a:cubicBezTo>
                    <a:cubicBezTo>
                      <a:pt x="284734" y="145264"/>
                      <a:pt x="183083" y="329313"/>
                      <a:pt x="183083" y="329313"/>
                    </a:cubicBezTo>
                    <a:lnTo>
                      <a:pt x="196698" y="343537"/>
                    </a:lnTo>
                    <a:cubicBezTo>
                      <a:pt x="196698" y="343537"/>
                      <a:pt x="309728" y="180367"/>
                      <a:pt x="223164" y="58650"/>
                    </a:cubicBezTo>
                    <a:cubicBezTo>
                      <a:pt x="136601" y="-63016"/>
                      <a:pt x="29921" y="23852"/>
                      <a:pt x="0" y="144451"/>
                    </a:cubicBezTo>
                    <a:lnTo>
                      <a:pt x="30988" y="160149"/>
                    </a:lnTo>
                    <a:close/>
                  </a:path>
                </a:pathLst>
              </a:custGeom>
              <a:solidFill>
                <a:srgbClr val="3B571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BA2E0B9-EFF4-308A-5430-2FE67450D9A2}"/>
                </a:ext>
              </a:extLst>
            </p:cNvPr>
            <p:cNvSpPr/>
            <p:nvPr/>
          </p:nvSpPr>
          <p:spPr>
            <a:xfrm>
              <a:off x="2881869" y="977900"/>
              <a:ext cx="49110" cy="123715"/>
            </a:xfrm>
            <a:custGeom>
              <a:avLst/>
              <a:gdLst>
                <a:gd name="connsiteX0" fmla="*/ 16270 w 49110"/>
                <a:gd name="connsiteY0" fmla="*/ 0 h 123715"/>
                <a:gd name="connsiteX1" fmla="*/ 34711 w 49110"/>
                <a:gd name="connsiteY1" fmla="*/ 122530 h 123715"/>
                <a:gd name="connsiteX2" fmla="*/ 16270 w 49110"/>
                <a:gd name="connsiteY2" fmla="*/ 0 h 12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0" h="123715">
                  <a:moveTo>
                    <a:pt x="16270" y="0"/>
                  </a:moveTo>
                  <a:cubicBezTo>
                    <a:pt x="16270" y="0"/>
                    <a:pt x="75656" y="111963"/>
                    <a:pt x="34711" y="122530"/>
                  </a:cubicBezTo>
                  <a:cubicBezTo>
                    <a:pt x="-6183" y="133147"/>
                    <a:pt x="-9079" y="70866"/>
                    <a:pt x="16270" y="0"/>
                  </a:cubicBezTo>
                  <a:close/>
                </a:path>
              </a:pathLst>
            </a:custGeom>
            <a:solidFill>
              <a:srgbClr val="3B571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CC63F27-1708-9EFB-5BFC-353325034A8A}"/>
                </a:ext>
              </a:extLst>
            </p:cNvPr>
            <p:cNvSpPr/>
            <p:nvPr/>
          </p:nvSpPr>
          <p:spPr>
            <a:xfrm>
              <a:off x="2789311" y="871931"/>
              <a:ext cx="49110" cy="123715"/>
            </a:xfrm>
            <a:custGeom>
              <a:avLst/>
              <a:gdLst>
                <a:gd name="connsiteX0" fmla="*/ 16270 w 49110"/>
                <a:gd name="connsiteY0" fmla="*/ 0 h 123715"/>
                <a:gd name="connsiteX1" fmla="*/ 34711 w 49110"/>
                <a:gd name="connsiteY1" fmla="*/ 122530 h 123715"/>
                <a:gd name="connsiteX2" fmla="*/ 16270 w 49110"/>
                <a:gd name="connsiteY2" fmla="*/ 0 h 12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0" h="123715">
                  <a:moveTo>
                    <a:pt x="16270" y="0"/>
                  </a:moveTo>
                  <a:cubicBezTo>
                    <a:pt x="16270" y="0"/>
                    <a:pt x="75656" y="111963"/>
                    <a:pt x="34711" y="122530"/>
                  </a:cubicBezTo>
                  <a:cubicBezTo>
                    <a:pt x="-6183" y="133147"/>
                    <a:pt x="-9079" y="70866"/>
                    <a:pt x="16270" y="0"/>
                  </a:cubicBezTo>
                  <a:close/>
                </a:path>
              </a:pathLst>
            </a:custGeom>
            <a:solidFill>
              <a:srgbClr val="3B571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8F3CAC0-242A-5C90-9427-32A1EC9AE0B2}"/>
                </a:ext>
              </a:extLst>
            </p:cNvPr>
            <p:cNvSpPr/>
            <p:nvPr/>
          </p:nvSpPr>
          <p:spPr>
            <a:xfrm>
              <a:off x="2774579" y="1032814"/>
              <a:ext cx="49110" cy="123716"/>
            </a:xfrm>
            <a:custGeom>
              <a:avLst/>
              <a:gdLst>
                <a:gd name="connsiteX0" fmla="*/ 16270 w 49110"/>
                <a:gd name="connsiteY0" fmla="*/ 0 h 123716"/>
                <a:gd name="connsiteX1" fmla="*/ 34711 w 49110"/>
                <a:gd name="connsiteY1" fmla="*/ 122530 h 123716"/>
                <a:gd name="connsiteX2" fmla="*/ 16270 w 49110"/>
                <a:gd name="connsiteY2" fmla="*/ 0 h 12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10" h="123716">
                  <a:moveTo>
                    <a:pt x="16270" y="0"/>
                  </a:moveTo>
                  <a:cubicBezTo>
                    <a:pt x="16270" y="0"/>
                    <a:pt x="75656" y="111963"/>
                    <a:pt x="34711" y="122530"/>
                  </a:cubicBezTo>
                  <a:cubicBezTo>
                    <a:pt x="-6183" y="133147"/>
                    <a:pt x="-9079" y="70917"/>
                    <a:pt x="16270" y="0"/>
                  </a:cubicBezTo>
                  <a:close/>
                </a:path>
              </a:pathLst>
            </a:custGeom>
            <a:solidFill>
              <a:srgbClr val="3B571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042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55734870-9016-45D5-20E2-EA01123EE56D}"/>
              </a:ext>
            </a:extLst>
          </p:cNvPr>
          <p:cNvGrpSpPr/>
          <p:nvPr/>
        </p:nvGrpSpPr>
        <p:grpSpPr>
          <a:xfrm rot="16200000">
            <a:off x="4833815" y="4216288"/>
            <a:ext cx="3198926" cy="1661947"/>
            <a:chOff x="-8958263" y="922338"/>
            <a:chExt cx="8696325" cy="4518025"/>
          </a:xfrm>
          <a:solidFill>
            <a:srgbClr val="FFFFFF">
              <a:alpha val="50196"/>
            </a:srgbClr>
          </a:solidFill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77DD08D9-029F-8A55-8ADE-B894D6FD7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8263" y="922338"/>
              <a:ext cx="8696325" cy="4518025"/>
            </a:xfrm>
            <a:custGeom>
              <a:avLst/>
              <a:gdLst>
                <a:gd name="T0" fmla="*/ 4328 w 5478"/>
                <a:gd name="T1" fmla="*/ 2630 h 2846"/>
                <a:gd name="T2" fmla="*/ 4682 w 5478"/>
                <a:gd name="T3" fmla="*/ 2840 h 2846"/>
                <a:gd name="T4" fmla="*/ 4760 w 5478"/>
                <a:gd name="T5" fmla="*/ 2836 h 2846"/>
                <a:gd name="T6" fmla="*/ 4816 w 5478"/>
                <a:gd name="T7" fmla="*/ 2764 h 2846"/>
                <a:gd name="T8" fmla="*/ 4796 w 5478"/>
                <a:gd name="T9" fmla="*/ 2656 h 2846"/>
                <a:gd name="T10" fmla="*/ 4642 w 5478"/>
                <a:gd name="T11" fmla="*/ 2520 h 2846"/>
                <a:gd name="T12" fmla="*/ 4386 w 5478"/>
                <a:gd name="T13" fmla="*/ 2314 h 2846"/>
                <a:gd name="T14" fmla="*/ 4244 w 5478"/>
                <a:gd name="T15" fmla="*/ 2132 h 2846"/>
                <a:gd name="T16" fmla="*/ 4198 w 5478"/>
                <a:gd name="T17" fmla="*/ 1974 h 2846"/>
                <a:gd name="T18" fmla="*/ 4242 w 5478"/>
                <a:gd name="T19" fmla="*/ 1816 h 2846"/>
                <a:gd name="T20" fmla="*/ 4462 w 5478"/>
                <a:gd name="T21" fmla="*/ 1686 h 2846"/>
                <a:gd name="T22" fmla="*/ 5198 w 5478"/>
                <a:gd name="T23" fmla="*/ 1498 h 2846"/>
                <a:gd name="T24" fmla="*/ 5444 w 5478"/>
                <a:gd name="T25" fmla="*/ 1410 h 2846"/>
                <a:gd name="T26" fmla="*/ 5474 w 5478"/>
                <a:gd name="T27" fmla="*/ 1314 h 2846"/>
                <a:gd name="T28" fmla="*/ 5374 w 5478"/>
                <a:gd name="T29" fmla="*/ 1244 h 2846"/>
                <a:gd name="T30" fmla="*/ 4980 w 5478"/>
                <a:gd name="T31" fmla="*/ 1278 h 2846"/>
                <a:gd name="T32" fmla="*/ 4538 w 5478"/>
                <a:gd name="T33" fmla="*/ 1332 h 2846"/>
                <a:gd name="T34" fmla="*/ 4422 w 5478"/>
                <a:gd name="T35" fmla="*/ 1296 h 2846"/>
                <a:gd name="T36" fmla="*/ 4408 w 5478"/>
                <a:gd name="T37" fmla="*/ 1198 h 2846"/>
                <a:gd name="T38" fmla="*/ 4528 w 5478"/>
                <a:gd name="T39" fmla="*/ 1034 h 2846"/>
                <a:gd name="T40" fmla="*/ 4810 w 5478"/>
                <a:gd name="T41" fmla="*/ 846 h 2846"/>
                <a:gd name="T42" fmla="*/ 5194 w 5478"/>
                <a:gd name="T43" fmla="*/ 654 h 2846"/>
                <a:gd name="T44" fmla="*/ 5314 w 5478"/>
                <a:gd name="T45" fmla="*/ 556 h 2846"/>
                <a:gd name="T46" fmla="*/ 5334 w 5478"/>
                <a:gd name="T47" fmla="*/ 476 h 2846"/>
                <a:gd name="T48" fmla="*/ 5276 w 5478"/>
                <a:gd name="T49" fmla="*/ 410 h 2846"/>
                <a:gd name="T50" fmla="*/ 5168 w 5478"/>
                <a:gd name="T51" fmla="*/ 414 h 2846"/>
                <a:gd name="T52" fmla="*/ 4664 w 5478"/>
                <a:gd name="T53" fmla="*/ 680 h 2846"/>
                <a:gd name="T54" fmla="*/ 4292 w 5478"/>
                <a:gd name="T55" fmla="*/ 864 h 2846"/>
                <a:gd name="T56" fmla="*/ 4226 w 5478"/>
                <a:gd name="T57" fmla="*/ 856 h 2846"/>
                <a:gd name="T58" fmla="*/ 4260 w 5478"/>
                <a:gd name="T59" fmla="*/ 788 h 2846"/>
                <a:gd name="T60" fmla="*/ 4582 w 5478"/>
                <a:gd name="T61" fmla="*/ 456 h 2846"/>
                <a:gd name="T62" fmla="*/ 4798 w 5478"/>
                <a:gd name="T63" fmla="*/ 264 h 2846"/>
                <a:gd name="T64" fmla="*/ 4886 w 5478"/>
                <a:gd name="T65" fmla="*/ 120 h 2846"/>
                <a:gd name="T66" fmla="*/ 4868 w 5478"/>
                <a:gd name="T67" fmla="*/ 32 h 2846"/>
                <a:gd name="T68" fmla="*/ 4822 w 5478"/>
                <a:gd name="T69" fmla="*/ 2 h 2846"/>
                <a:gd name="T70" fmla="*/ 4692 w 5478"/>
                <a:gd name="T71" fmla="*/ 32 h 2846"/>
                <a:gd name="T72" fmla="*/ 4464 w 5478"/>
                <a:gd name="T73" fmla="*/ 186 h 2846"/>
                <a:gd name="T74" fmla="*/ 3968 w 5478"/>
                <a:gd name="T75" fmla="*/ 674 h 2846"/>
                <a:gd name="T76" fmla="*/ 3890 w 5478"/>
                <a:gd name="T77" fmla="*/ 726 h 2846"/>
                <a:gd name="T78" fmla="*/ 3860 w 5478"/>
                <a:gd name="T79" fmla="*/ 694 h 2846"/>
                <a:gd name="T80" fmla="*/ 3908 w 5478"/>
                <a:gd name="T81" fmla="*/ 572 h 2846"/>
                <a:gd name="T82" fmla="*/ 4122 w 5478"/>
                <a:gd name="T83" fmla="*/ 250 h 2846"/>
                <a:gd name="T84" fmla="*/ 4190 w 5478"/>
                <a:gd name="T85" fmla="*/ 102 h 2846"/>
                <a:gd name="T86" fmla="*/ 4170 w 5478"/>
                <a:gd name="T87" fmla="*/ 44 h 2846"/>
                <a:gd name="T88" fmla="*/ 4090 w 5478"/>
                <a:gd name="T89" fmla="*/ 34 h 2846"/>
                <a:gd name="T90" fmla="*/ 3988 w 5478"/>
                <a:gd name="T91" fmla="*/ 98 h 2846"/>
                <a:gd name="T92" fmla="*/ 3776 w 5478"/>
                <a:gd name="T93" fmla="*/ 354 h 2846"/>
                <a:gd name="T94" fmla="*/ 3586 w 5478"/>
                <a:gd name="T95" fmla="*/ 650 h 2846"/>
                <a:gd name="T96" fmla="*/ 3322 w 5478"/>
                <a:gd name="T97" fmla="*/ 984 h 2846"/>
                <a:gd name="T98" fmla="*/ 3134 w 5478"/>
                <a:gd name="T99" fmla="*/ 1134 h 2846"/>
                <a:gd name="T100" fmla="*/ 2908 w 5478"/>
                <a:gd name="T101" fmla="*/ 1232 h 2846"/>
                <a:gd name="T102" fmla="*/ 2544 w 5478"/>
                <a:gd name="T103" fmla="*/ 1266 h 2846"/>
                <a:gd name="T104" fmla="*/ 1790 w 5478"/>
                <a:gd name="T105" fmla="*/ 1250 h 2846"/>
                <a:gd name="T106" fmla="*/ 492 w 5478"/>
                <a:gd name="T107" fmla="*/ 1142 h 2846"/>
                <a:gd name="T108" fmla="*/ 350 w 5478"/>
                <a:gd name="T109" fmla="*/ 2296 h 2846"/>
                <a:gd name="T110" fmla="*/ 1232 w 5478"/>
                <a:gd name="T111" fmla="*/ 2158 h 2846"/>
                <a:gd name="T112" fmla="*/ 2086 w 5478"/>
                <a:gd name="T113" fmla="*/ 2086 h 2846"/>
                <a:gd name="T114" fmla="*/ 2618 w 5478"/>
                <a:gd name="T115" fmla="*/ 2086 h 2846"/>
                <a:gd name="T116" fmla="*/ 3064 w 5478"/>
                <a:gd name="T117" fmla="*/ 2132 h 2846"/>
                <a:gd name="T118" fmla="*/ 3588 w 5478"/>
                <a:gd name="T119" fmla="*/ 2256 h 2846"/>
                <a:gd name="T120" fmla="*/ 4006 w 5478"/>
                <a:gd name="T121" fmla="*/ 2438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78" h="2846">
                  <a:moveTo>
                    <a:pt x="4006" y="2438"/>
                  </a:moveTo>
                  <a:lnTo>
                    <a:pt x="4006" y="2438"/>
                  </a:lnTo>
                  <a:lnTo>
                    <a:pt x="4098" y="2488"/>
                  </a:lnTo>
                  <a:lnTo>
                    <a:pt x="4180" y="2538"/>
                  </a:lnTo>
                  <a:lnTo>
                    <a:pt x="4258" y="2586"/>
                  </a:lnTo>
                  <a:lnTo>
                    <a:pt x="4328" y="2630"/>
                  </a:lnTo>
                  <a:lnTo>
                    <a:pt x="4450" y="2710"/>
                  </a:lnTo>
                  <a:lnTo>
                    <a:pt x="4550" y="2776"/>
                  </a:lnTo>
                  <a:lnTo>
                    <a:pt x="4594" y="2800"/>
                  </a:lnTo>
                  <a:lnTo>
                    <a:pt x="4632" y="2820"/>
                  </a:lnTo>
                  <a:lnTo>
                    <a:pt x="4666" y="2836"/>
                  </a:lnTo>
                  <a:lnTo>
                    <a:pt x="4682" y="2840"/>
                  </a:lnTo>
                  <a:lnTo>
                    <a:pt x="4698" y="2844"/>
                  </a:lnTo>
                  <a:lnTo>
                    <a:pt x="4712" y="2846"/>
                  </a:lnTo>
                  <a:lnTo>
                    <a:pt x="4724" y="2846"/>
                  </a:lnTo>
                  <a:lnTo>
                    <a:pt x="4738" y="2846"/>
                  </a:lnTo>
                  <a:lnTo>
                    <a:pt x="4750" y="2842"/>
                  </a:lnTo>
                  <a:lnTo>
                    <a:pt x="4760" y="2836"/>
                  </a:lnTo>
                  <a:lnTo>
                    <a:pt x="4770" y="2830"/>
                  </a:lnTo>
                  <a:lnTo>
                    <a:pt x="4780" y="2820"/>
                  </a:lnTo>
                  <a:lnTo>
                    <a:pt x="4790" y="2810"/>
                  </a:lnTo>
                  <a:lnTo>
                    <a:pt x="4790" y="2810"/>
                  </a:lnTo>
                  <a:lnTo>
                    <a:pt x="4806" y="2786"/>
                  </a:lnTo>
                  <a:lnTo>
                    <a:pt x="4816" y="2764"/>
                  </a:lnTo>
                  <a:lnTo>
                    <a:pt x="4818" y="2752"/>
                  </a:lnTo>
                  <a:lnTo>
                    <a:pt x="4820" y="2742"/>
                  </a:lnTo>
                  <a:lnTo>
                    <a:pt x="4820" y="2720"/>
                  </a:lnTo>
                  <a:lnTo>
                    <a:pt x="4816" y="2698"/>
                  </a:lnTo>
                  <a:lnTo>
                    <a:pt x="4808" y="2678"/>
                  </a:lnTo>
                  <a:lnTo>
                    <a:pt x="4796" y="2656"/>
                  </a:lnTo>
                  <a:lnTo>
                    <a:pt x="4780" y="2636"/>
                  </a:lnTo>
                  <a:lnTo>
                    <a:pt x="4762" y="2616"/>
                  </a:lnTo>
                  <a:lnTo>
                    <a:pt x="4742" y="2598"/>
                  </a:lnTo>
                  <a:lnTo>
                    <a:pt x="4718" y="2578"/>
                  </a:lnTo>
                  <a:lnTo>
                    <a:pt x="4694" y="2558"/>
                  </a:lnTo>
                  <a:lnTo>
                    <a:pt x="4642" y="2520"/>
                  </a:lnTo>
                  <a:lnTo>
                    <a:pt x="4590" y="2482"/>
                  </a:lnTo>
                  <a:lnTo>
                    <a:pt x="4590" y="2482"/>
                  </a:lnTo>
                  <a:lnTo>
                    <a:pt x="4534" y="2440"/>
                  </a:lnTo>
                  <a:lnTo>
                    <a:pt x="4474" y="2392"/>
                  </a:lnTo>
                  <a:lnTo>
                    <a:pt x="4416" y="2340"/>
                  </a:lnTo>
                  <a:lnTo>
                    <a:pt x="4386" y="2314"/>
                  </a:lnTo>
                  <a:lnTo>
                    <a:pt x="4358" y="2284"/>
                  </a:lnTo>
                  <a:lnTo>
                    <a:pt x="4332" y="2256"/>
                  </a:lnTo>
                  <a:lnTo>
                    <a:pt x="4306" y="2226"/>
                  </a:lnTo>
                  <a:lnTo>
                    <a:pt x="4282" y="2194"/>
                  </a:lnTo>
                  <a:lnTo>
                    <a:pt x="4262" y="2164"/>
                  </a:lnTo>
                  <a:lnTo>
                    <a:pt x="4244" y="2132"/>
                  </a:lnTo>
                  <a:lnTo>
                    <a:pt x="4228" y="2100"/>
                  </a:lnTo>
                  <a:lnTo>
                    <a:pt x="4216" y="2068"/>
                  </a:lnTo>
                  <a:lnTo>
                    <a:pt x="4208" y="2036"/>
                  </a:lnTo>
                  <a:lnTo>
                    <a:pt x="4208" y="2036"/>
                  </a:lnTo>
                  <a:lnTo>
                    <a:pt x="4202" y="2004"/>
                  </a:lnTo>
                  <a:lnTo>
                    <a:pt x="4198" y="1974"/>
                  </a:lnTo>
                  <a:lnTo>
                    <a:pt x="4198" y="1946"/>
                  </a:lnTo>
                  <a:lnTo>
                    <a:pt x="4198" y="1918"/>
                  </a:lnTo>
                  <a:lnTo>
                    <a:pt x="4204" y="1890"/>
                  </a:lnTo>
                  <a:lnTo>
                    <a:pt x="4212" y="1864"/>
                  </a:lnTo>
                  <a:lnTo>
                    <a:pt x="4226" y="1840"/>
                  </a:lnTo>
                  <a:lnTo>
                    <a:pt x="4242" y="1816"/>
                  </a:lnTo>
                  <a:lnTo>
                    <a:pt x="4264" y="1792"/>
                  </a:lnTo>
                  <a:lnTo>
                    <a:pt x="4292" y="1770"/>
                  </a:lnTo>
                  <a:lnTo>
                    <a:pt x="4324" y="1748"/>
                  </a:lnTo>
                  <a:lnTo>
                    <a:pt x="4364" y="1726"/>
                  </a:lnTo>
                  <a:lnTo>
                    <a:pt x="4410" y="1706"/>
                  </a:lnTo>
                  <a:lnTo>
                    <a:pt x="4462" y="1686"/>
                  </a:lnTo>
                  <a:lnTo>
                    <a:pt x="4522" y="1668"/>
                  </a:lnTo>
                  <a:lnTo>
                    <a:pt x="4590" y="1650"/>
                  </a:lnTo>
                  <a:lnTo>
                    <a:pt x="4590" y="1650"/>
                  </a:lnTo>
                  <a:lnTo>
                    <a:pt x="4862" y="1580"/>
                  </a:lnTo>
                  <a:lnTo>
                    <a:pt x="5098" y="1522"/>
                  </a:lnTo>
                  <a:lnTo>
                    <a:pt x="5198" y="1498"/>
                  </a:lnTo>
                  <a:lnTo>
                    <a:pt x="5284" y="1474"/>
                  </a:lnTo>
                  <a:lnTo>
                    <a:pt x="5354" y="1452"/>
                  </a:lnTo>
                  <a:lnTo>
                    <a:pt x="5408" y="1434"/>
                  </a:lnTo>
                  <a:lnTo>
                    <a:pt x="5408" y="1434"/>
                  </a:lnTo>
                  <a:lnTo>
                    <a:pt x="5428" y="1424"/>
                  </a:lnTo>
                  <a:lnTo>
                    <a:pt x="5444" y="1410"/>
                  </a:lnTo>
                  <a:lnTo>
                    <a:pt x="5458" y="1396"/>
                  </a:lnTo>
                  <a:lnTo>
                    <a:pt x="5468" y="1380"/>
                  </a:lnTo>
                  <a:lnTo>
                    <a:pt x="5476" y="1364"/>
                  </a:lnTo>
                  <a:lnTo>
                    <a:pt x="5478" y="1348"/>
                  </a:lnTo>
                  <a:lnTo>
                    <a:pt x="5478" y="1330"/>
                  </a:lnTo>
                  <a:lnTo>
                    <a:pt x="5474" y="1314"/>
                  </a:lnTo>
                  <a:lnTo>
                    <a:pt x="5466" y="1298"/>
                  </a:lnTo>
                  <a:lnTo>
                    <a:pt x="5456" y="1284"/>
                  </a:lnTo>
                  <a:lnTo>
                    <a:pt x="5440" y="1270"/>
                  </a:lnTo>
                  <a:lnTo>
                    <a:pt x="5422" y="1260"/>
                  </a:lnTo>
                  <a:lnTo>
                    <a:pt x="5400" y="1250"/>
                  </a:lnTo>
                  <a:lnTo>
                    <a:pt x="5374" y="1244"/>
                  </a:lnTo>
                  <a:lnTo>
                    <a:pt x="5344" y="1242"/>
                  </a:lnTo>
                  <a:lnTo>
                    <a:pt x="5310" y="1242"/>
                  </a:lnTo>
                  <a:lnTo>
                    <a:pt x="5310" y="1242"/>
                  </a:lnTo>
                  <a:lnTo>
                    <a:pt x="5234" y="1250"/>
                  </a:lnTo>
                  <a:lnTo>
                    <a:pt x="5152" y="1258"/>
                  </a:lnTo>
                  <a:lnTo>
                    <a:pt x="4980" y="1278"/>
                  </a:lnTo>
                  <a:lnTo>
                    <a:pt x="4816" y="1300"/>
                  </a:lnTo>
                  <a:lnTo>
                    <a:pt x="4678" y="1320"/>
                  </a:lnTo>
                  <a:lnTo>
                    <a:pt x="4678" y="1320"/>
                  </a:lnTo>
                  <a:lnTo>
                    <a:pt x="4620" y="1328"/>
                  </a:lnTo>
                  <a:lnTo>
                    <a:pt x="4564" y="1332"/>
                  </a:lnTo>
                  <a:lnTo>
                    <a:pt x="4538" y="1332"/>
                  </a:lnTo>
                  <a:lnTo>
                    <a:pt x="4514" y="1332"/>
                  </a:lnTo>
                  <a:lnTo>
                    <a:pt x="4490" y="1328"/>
                  </a:lnTo>
                  <a:lnTo>
                    <a:pt x="4470" y="1324"/>
                  </a:lnTo>
                  <a:lnTo>
                    <a:pt x="4450" y="1318"/>
                  </a:lnTo>
                  <a:lnTo>
                    <a:pt x="4434" y="1308"/>
                  </a:lnTo>
                  <a:lnTo>
                    <a:pt x="4422" y="1296"/>
                  </a:lnTo>
                  <a:lnTo>
                    <a:pt x="4412" y="1282"/>
                  </a:lnTo>
                  <a:lnTo>
                    <a:pt x="4404" y="1266"/>
                  </a:lnTo>
                  <a:lnTo>
                    <a:pt x="4402" y="1246"/>
                  </a:lnTo>
                  <a:lnTo>
                    <a:pt x="4402" y="1224"/>
                  </a:lnTo>
                  <a:lnTo>
                    <a:pt x="4408" y="1198"/>
                  </a:lnTo>
                  <a:lnTo>
                    <a:pt x="4408" y="1198"/>
                  </a:lnTo>
                  <a:lnTo>
                    <a:pt x="4418" y="1170"/>
                  </a:lnTo>
                  <a:lnTo>
                    <a:pt x="4432" y="1144"/>
                  </a:lnTo>
                  <a:lnTo>
                    <a:pt x="4450" y="1116"/>
                  </a:lnTo>
                  <a:lnTo>
                    <a:pt x="4474" y="1088"/>
                  </a:lnTo>
                  <a:lnTo>
                    <a:pt x="4498" y="1062"/>
                  </a:lnTo>
                  <a:lnTo>
                    <a:pt x="4528" y="1034"/>
                  </a:lnTo>
                  <a:lnTo>
                    <a:pt x="4558" y="1008"/>
                  </a:lnTo>
                  <a:lnTo>
                    <a:pt x="4592" y="982"/>
                  </a:lnTo>
                  <a:lnTo>
                    <a:pt x="4626" y="958"/>
                  </a:lnTo>
                  <a:lnTo>
                    <a:pt x="4662" y="934"/>
                  </a:lnTo>
                  <a:lnTo>
                    <a:pt x="4736" y="888"/>
                  </a:lnTo>
                  <a:lnTo>
                    <a:pt x="4810" y="846"/>
                  </a:lnTo>
                  <a:lnTo>
                    <a:pt x="4878" y="812"/>
                  </a:lnTo>
                  <a:lnTo>
                    <a:pt x="4878" y="812"/>
                  </a:lnTo>
                  <a:lnTo>
                    <a:pt x="5010" y="750"/>
                  </a:lnTo>
                  <a:lnTo>
                    <a:pt x="5074" y="718"/>
                  </a:lnTo>
                  <a:lnTo>
                    <a:pt x="5138" y="686"/>
                  </a:lnTo>
                  <a:lnTo>
                    <a:pt x="5194" y="654"/>
                  </a:lnTo>
                  <a:lnTo>
                    <a:pt x="5222" y="638"/>
                  </a:lnTo>
                  <a:lnTo>
                    <a:pt x="5246" y="622"/>
                  </a:lnTo>
                  <a:lnTo>
                    <a:pt x="5266" y="606"/>
                  </a:lnTo>
                  <a:lnTo>
                    <a:pt x="5286" y="590"/>
                  </a:lnTo>
                  <a:lnTo>
                    <a:pt x="5302" y="574"/>
                  </a:lnTo>
                  <a:lnTo>
                    <a:pt x="5314" y="556"/>
                  </a:lnTo>
                  <a:lnTo>
                    <a:pt x="5314" y="556"/>
                  </a:lnTo>
                  <a:lnTo>
                    <a:pt x="5324" y="540"/>
                  </a:lnTo>
                  <a:lnTo>
                    <a:pt x="5330" y="524"/>
                  </a:lnTo>
                  <a:lnTo>
                    <a:pt x="5334" y="508"/>
                  </a:lnTo>
                  <a:lnTo>
                    <a:pt x="5336" y="492"/>
                  </a:lnTo>
                  <a:lnTo>
                    <a:pt x="5334" y="476"/>
                  </a:lnTo>
                  <a:lnTo>
                    <a:pt x="5332" y="462"/>
                  </a:lnTo>
                  <a:lnTo>
                    <a:pt x="5324" y="448"/>
                  </a:lnTo>
                  <a:lnTo>
                    <a:pt x="5316" y="436"/>
                  </a:lnTo>
                  <a:lnTo>
                    <a:pt x="5306" y="426"/>
                  </a:lnTo>
                  <a:lnTo>
                    <a:pt x="5292" y="416"/>
                  </a:lnTo>
                  <a:lnTo>
                    <a:pt x="5276" y="410"/>
                  </a:lnTo>
                  <a:lnTo>
                    <a:pt x="5258" y="406"/>
                  </a:lnTo>
                  <a:lnTo>
                    <a:pt x="5238" y="404"/>
                  </a:lnTo>
                  <a:lnTo>
                    <a:pt x="5216" y="404"/>
                  </a:lnTo>
                  <a:lnTo>
                    <a:pt x="5194" y="408"/>
                  </a:lnTo>
                  <a:lnTo>
                    <a:pt x="5168" y="414"/>
                  </a:lnTo>
                  <a:lnTo>
                    <a:pt x="5168" y="414"/>
                  </a:lnTo>
                  <a:lnTo>
                    <a:pt x="5138" y="424"/>
                  </a:lnTo>
                  <a:lnTo>
                    <a:pt x="5106" y="438"/>
                  </a:lnTo>
                  <a:lnTo>
                    <a:pt x="5030" y="474"/>
                  </a:lnTo>
                  <a:lnTo>
                    <a:pt x="4946" y="520"/>
                  </a:lnTo>
                  <a:lnTo>
                    <a:pt x="4854" y="572"/>
                  </a:lnTo>
                  <a:lnTo>
                    <a:pt x="4664" y="680"/>
                  </a:lnTo>
                  <a:lnTo>
                    <a:pt x="4574" y="730"/>
                  </a:lnTo>
                  <a:lnTo>
                    <a:pt x="4492" y="772"/>
                  </a:lnTo>
                  <a:lnTo>
                    <a:pt x="4492" y="772"/>
                  </a:lnTo>
                  <a:lnTo>
                    <a:pt x="4366" y="832"/>
                  </a:lnTo>
                  <a:lnTo>
                    <a:pt x="4324" y="852"/>
                  </a:lnTo>
                  <a:lnTo>
                    <a:pt x="4292" y="864"/>
                  </a:lnTo>
                  <a:lnTo>
                    <a:pt x="4268" y="870"/>
                  </a:lnTo>
                  <a:lnTo>
                    <a:pt x="4258" y="870"/>
                  </a:lnTo>
                  <a:lnTo>
                    <a:pt x="4250" y="870"/>
                  </a:lnTo>
                  <a:lnTo>
                    <a:pt x="4242" y="868"/>
                  </a:lnTo>
                  <a:lnTo>
                    <a:pt x="4236" y="864"/>
                  </a:lnTo>
                  <a:lnTo>
                    <a:pt x="4226" y="856"/>
                  </a:lnTo>
                  <a:lnTo>
                    <a:pt x="4226" y="856"/>
                  </a:lnTo>
                  <a:lnTo>
                    <a:pt x="4226" y="852"/>
                  </a:lnTo>
                  <a:lnTo>
                    <a:pt x="4226" y="846"/>
                  </a:lnTo>
                  <a:lnTo>
                    <a:pt x="4232" y="832"/>
                  </a:lnTo>
                  <a:lnTo>
                    <a:pt x="4244" y="812"/>
                  </a:lnTo>
                  <a:lnTo>
                    <a:pt x="4260" y="788"/>
                  </a:lnTo>
                  <a:lnTo>
                    <a:pt x="4282" y="762"/>
                  </a:lnTo>
                  <a:lnTo>
                    <a:pt x="4310" y="730"/>
                  </a:lnTo>
                  <a:lnTo>
                    <a:pt x="4370" y="662"/>
                  </a:lnTo>
                  <a:lnTo>
                    <a:pt x="4440" y="590"/>
                  </a:lnTo>
                  <a:lnTo>
                    <a:pt x="4512" y="520"/>
                  </a:lnTo>
                  <a:lnTo>
                    <a:pt x="4582" y="456"/>
                  </a:lnTo>
                  <a:lnTo>
                    <a:pt x="4644" y="404"/>
                  </a:lnTo>
                  <a:lnTo>
                    <a:pt x="4644" y="404"/>
                  </a:lnTo>
                  <a:lnTo>
                    <a:pt x="4698" y="358"/>
                  </a:lnTo>
                  <a:lnTo>
                    <a:pt x="4750" y="312"/>
                  </a:lnTo>
                  <a:lnTo>
                    <a:pt x="4776" y="288"/>
                  </a:lnTo>
                  <a:lnTo>
                    <a:pt x="4798" y="264"/>
                  </a:lnTo>
                  <a:lnTo>
                    <a:pt x="4820" y="240"/>
                  </a:lnTo>
                  <a:lnTo>
                    <a:pt x="4838" y="214"/>
                  </a:lnTo>
                  <a:lnTo>
                    <a:pt x="4854" y="190"/>
                  </a:lnTo>
                  <a:lnTo>
                    <a:pt x="4868" y="166"/>
                  </a:lnTo>
                  <a:lnTo>
                    <a:pt x="4878" y="142"/>
                  </a:lnTo>
                  <a:lnTo>
                    <a:pt x="4886" y="120"/>
                  </a:lnTo>
                  <a:lnTo>
                    <a:pt x="4888" y="96"/>
                  </a:lnTo>
                  <a:lnTo>
                    <a:pt x="4886" y="74"/>
                  </a:lnTo>
                  <a:lnTo>
                    <a:pt x="4884" y="64"/>
                  </a:lnTo>
                  <a:lnTo>
                    <a:pt x="4880" y="54"/>
                  </a:lnTo>
                  <a:lnTo>
                    <a:pt x="4874" y="42"/>
                  </a:lnTo>
                  <a:lnTo>
                    <a:pt x="4868" y="32"/>
                  </a:lnTo>
                  <a:lnTo>
                    <a:pt x="4868" y="32"/>
                  </a:lnTo>
                  <a:lnTo>
                    <a:pt x="4862" y="24"/>
                  </a:lnTo>
                  <a:lnTo>
                    <a:pt x="4852" y="16"/>
                  </a:lnTo>
                  <a:lnTo>
                    <a:pt x="4844" y="10"/>
                  </a:lnTo>
                  <a:lnTo>
                    <a:pt x="4832" y="6"/>
                  </a:lnTo>
                  <a:lnTo>
                    <a:pt x="4822" y="2"/>
                  </a:lnTo>
                  <a:lnTo>
                    <a:pt x="4810" y="2"/>
                  </a:lnTo>
                  <a:lnTo>
                    <a:pt x="4796" y="0"/>
                  </a:lnTo>
                  <a:lnTo>
                    <a:pt x="4784" y="2"/>
                  </a:lnTo>
                  <a:lnTo>
                    <a:pt x="4754" y="8"/>
                  </a:lnTo>
                  <a:lnTo>
                    <a:pt x="4724" y="18"/>
                  </a:lnTo>
                  <a:lnTo>
                    <a:pt x="4692" y="32"/>
                  </a:lnTo>
                  <a:lnTo>
                    <a:pt x="4660" y="48"/>
                  </a:lnTo>
                  <a:lnTo>
                    <a:pt x="4626" y="68"/>
                  </a:lnTo>
                  <a:lnTo>
                    <a:pt x="4592" y="90"/>
                  </a:lnTo>
                  <a:lnTo>
                    <a:pt x="4558" y="114"/>
                  </a:lnTo>
                  <a:lnTo>
                    <a:pt x="4526" y="138"/>
                  </a:lnTo>
                  <a:lnTo>
                    <a:pt x="4464" y="186"/>
                  </a:lnTo>
                  <a:lnTo>
                    <a:pt x="4412" y="234"/>
                  </a:lnTo>
                  <a:lnTo>
                    <a:pt x="4412" y="234"/>
                  </a:lnTo>
                  <a:lnTo>
                    <a:pt x="4302" y="340"/>
                  </a:lnTo>
                  <a:lnTo>
                    <a:pt x="4174" y="468"/>
                  </a:lnTo>
                  <a:lnTo>
                    <a:pt x="3968" y="674"/>
                  </a:lnTo>
                  <a:lnTo>
                    <a:pt x="3968" y="674"/>
                  </a:lnTo>
                  <a:lnTo>
                    <a:pt x="3954" y="688"/>
                  </a:lnTo>
                  <a:lnTo>
                    <a:pt x="3940" y="700"/>
                  </a:lnTo>
                  <a:lnTo>
                    <a:pt x="3926" y="710"/>
                  </a:lnTo>
                  <a:lnTo>
                    <a:pt x="3912" y="716"/>
                  </a:lnTo>
                  <a:lnTo>
                    <a:pt x="3900" y="722"/>
                  </a:lnTo>
                  <a:lnTo>
                    <a:pt x="3890" y="726"/>
                  </a:lnTo>
                  <a:lnTo>
                    <a:pt x="3880" y="726"/>
                  </a:lnTo>
                  <a:lnTo>
                    <a:pt x="3872" y="724"/>
                  </a:lnTo>
                  <a:lnTo>
                    <a:pt x="3866" y="720"/>
                  </a:lnTo>
                  <a:lnTo>
                    <a:pt x="3862" y="714"/>
                  </a:lnTo>
                  <a:lnTo>
                    <a:pt x="3860" y="706"/>
                  </a:lnTo>
                  <a:lnTo>
                    <a:pt x="3860" y="694"/>
                  </a:lnTo>
                  <a:lnTo>
                    <a:pt x="3862" y="680"/>
                  </a:lnTo>
                  <a:lnTo>
                    <a:pt x="3866" y="662"/>
                  </a:lnTo>
                  <a:lnTo>
                    <a:pt x="3874" y="642"/>
                  </a:lnTo>
                  <a:lnTo>
                    <a:pt x="3884" y="620"/>
                  </a:lnTo>
                  <a:lnTo>
                    <a:pt x="3884" y="620"/>
                  </a:lnTo>
                  <a:lnTo>
                    <a:pt x="3908" y="572"/>
                  </a:lnTo>
                  <a:lnTo>
                    <a:pt x="3934" y="526"/>
                  </a:lnTo>
                  <a:lnTo>
                    <a:pt x="3962" y="480"/>
                  </a:lnTo>
                  <a:lnTo>
                    <a:pt x="3992" y="434"/>
                  </a:lnTo>
                  <a:lnTo>
                    <a:pt x="4054" y="342"/>
                  </a:lnTo>
                  <a:lnTo>
                    <a:pt x="4122" y="250"/>
                  </a:lnTo>
                  <a:lnTo>
                    <a:pt x="4122" y="250"/>
                  </a:lnTo>
                  <a:lnTo>
                    <a:pt x="4148" y="210"/>
                  </a:lnTo>
                  <a:lnTo>
                    <a:pt x="4168" y="174"/>
                  </a:lnTo>
                  <a:lnTo>
                    <a:pt x="4182" y="142"/>
                  </a:lnTo>
                  <a:lnTo>
                    <a:pt x="4186" y="128"/>
                  </a:lnTo>
                  <a:lnTo>
                    <a:pt x="4188" y="114"/>
                  </a:lnTo>
                  <a:lnTo>
                    <a:pt x="4190" y="102"/>
                  </a:lnTo>
                  <a:lnTo>
                    <a:pt x="4190" y="90"/>
                  </a:lnTo>
                  <a:lnTo>
                    <a:pt x="4188" y="78"/>
                  </a:lnTo>
                  <a:lnTo>
                    <a:pt x="4186" y="68"/>
                  </a:lnTo>
                  <a:lnTo>
                    <a:pt x="4182" y="60"/>
                  </a:lnTo>
                  <a:lnTo>
                    <a:pt x="4176" y="50"/>
                  </a:lnTo>
                  <a:lnTo>
                    <a:pt x="4170" y="44"/>
                  </a:lnTo>
                  <a:lnTo>
                    <a:pt x="4164" y="38"/>
                  </a:lnTo>
                  <a:lnTo>
                    <a:pt x="4164" y="38"/>
                  </a:lnTo>
                  <a:lnTo>
                    <a:pt x="4152" y="32"/>
                  </a:lnTo>
                  <a:lnTo>
                    <a:pt x="4136" y="30"/>
                  </a:lnTo>
                  <a:lnTo>
                    <a:pt x="4114" y="30"/>
                  </a:lnTo>
                  <a:lnTo>
                    <a:pt x="4090" y="34"/>
                  </a:lnTo>
                  <a:lnTo>
                    <a:pt x="4062" y="44"/>
                  </a:lnTo>
                  <a:lnTo>
                    <a:pt x="4048" y="52"/>
                  </a:lnTo>
                  <a:lnTo>
                    <a:pt x="4034" y="60"/>
                  </a:lnTo>
                  <a:lnTo>
                    <a:pt x="4018" y="72"/>
                  </a:lnTo>
                  <a:lnTo>
                    <a:pt x="4004" y="84"/>
                  </a:lnTo>
                  <a:lnTo>
                    <a:pt x="3988" y="98"/>
                  </a:lnTo>
                  <a:lnTo>
                    <a:pt x="3972" y="114"/>
                  </a:lnTo>
                  <a:lnTo>
                    <a:pt x="3972" y="114"/>
                  </a:lnTo>
                  <a:lnTo>
                    <a:pt x="3898" y="200"/>
                  </a:lnTo>
                  <a:lnTo>
                    <a:pt x="3858" y="248"/>
                  </a:lnTo>
                  <a:lnTo>
                    <a:pt x="3816" y="300"/>
                  </a:lnTo>
                  <a:lnTo>
                    <a:pt x="3776" y="354"/>
                  </a:lnTo>
                  <a:lnTo>
                    <a:pt x="3734" y="410"/>
                  </a:lnTo>
                  <a:lnTo>
                    <a:pt x="3696" y="468"/>
                  </a:lnTo>
                  <a:lnTo>
                    <a:pt x="3658" y="528"/>
                  </a:lnTo>
                  <a:lnTo>
                    <a:pt x="3658" y="528"/>
                  </a:lnTo>
                  <a:lnTo>
                    <a:pt x="3614" y="602"/>
                  </a:lnTo>
                  <a:lnTo>
                    <a:pt x="3586" y="650"/>
                  </a:lnTo>
                  <a:lnTo>
                    <a:pt x="3552" y="700"/>
                  </a:lnTo>
                  <a:lnTo>
                    <a:pt x="3516" y="756"/>
                  </a:lnTo>
                  <a:lnTo>
                    <a:pt x="3474" y="812"/>
                  </a:lnTo>
                  <a:lnTo>
                    <a:pt x="3426" y="870"/>
                  </a:lnTo>
                  <a:lnTo>
                    <a:pt x="3376" y="928"/>
                  </a:lnTo>
                  <a:lnTo>
                    <a:pt x="3322" y="984"/>
                  </a:lnTo>
                  <a:lnTo>
                    <a:pt x="3292" y="1012"/>
                  </a:lnTo>
                  <a:lnTo>
                    <a:pt x="3262" y="1038"/>
                  </a:lnTo>
                  <a:lnTo>
                    <a:pt x="3232" y="1064"/>
                  </a:lnTo>
                  <a:lnTo>
                    <a:pt x="3200" y="1090"/>
                  </a:lnTo>
                  <a:lnTo>
                    <a:pt x="3168" y="1112"/>
                  </a:lnTo>
                  <a:lnTo>
                    <a:pt x="3134" y="1134"/>
                  </a:lnTo>
                  <a:lnTo>
                    <a:pt x="3098" y="1156"/>
                  </a:lnTo>
                  <a:lnTo>
                    <a:pt x="3062" y="1174"/>
                  </a:lnTo>
                  <a:lnTo>
                    <a:pt x="3026" y="1192"/>
                  </a:lnTo>
                  <a:lnTo>
                    <a:pt x="2988" y="1208"/>
                  </a:lnTo>
                  <a:lnTo>
                    <a:pt x="2948" y="1222"/>
                  </a:lnTo>
                  <a:lnTo>
                    <a:pt x="2908" y="1232"/>
                  </a:lnTo>
                  <a:lnTo>
                    <a:pt x="2868" y="1242"/>
                  </a:lnTo>
                  <a:lnTo>
                    <a:pt x="2826" y="1248"/>
                  </a:lnTo>
                  <a:lnTo>
                    <a:pt x="2826" y="1248"/>
                  </a:lnTo>
                  <a:lnTo>
                    <a:pt x="2738" y="1256"/>
                  </a:lnTo>
                  <a:lnTo>
                    <a:pt x="2644" y="1262"/>
                  </a:lnTo>
                  <a:lnTo>
                    <a:pt x="2544" y="1266"/>
                  </a:lnTo>
                  <a:lnTo>
                    <a:pt x="2440" y="1268"/>
                  </a:lnTo>
                  <a:lnTo>
                    <a:pt x="2334" y="1270"/>
                  </a:lnTo>
                  <a:lnTo>
                    <a:pt x="2224" y="1268"/>
                  </a:lnTo>
                  <a:lnTo>
                    <a:pt x="2114" y="1264"/>
                  </a:lnTo>
                  <a:lnTo>
                    <a:pt x="2004" y="1260"/>
                  </a:lnTo>
                  <a:lnTo>
                    <a:pt x="1790" y="1250"/>
                  </a:lnTo>
                  <a:lnTo>
                    <a:pt x="1586" y="1236"/>
                  </a:lnTo>
                  <a:lnTo>
                    <a:pt x="1406" y="1222"/>
                  </a:lnTo>
                  <a:lnTo>
                    <a:pt x="1254" y="1208"/>
                  </a:lnTo>
                  <a:lnTo>
                    <a:pt x="1254" y="1208"/>
                  </a:lnTo>
                  <a:lnTo>
                    <a:pt x="906" y="1176"/>
                  </a:lnTo>
                  <a:lnTo>
                    <a:pt x="492" y="1142"/>
                  </a:lnTo>
                  <a:lnTo>
                    <a:pt x="0" y="1100"/>
                  </a:lnTo>
                  <a:lnTo>
                    <a:pt x="0" y="2370"/>
                  </a:lnTo>
                  <a:lnTo>
                    <a:pt x="0" y="2370"/>
                  </a:lnTo>
                  <a:lnTo>
                    <a:pt x="42" y="2360"/>
                  </a:lnTo>
                  <a:lnTo>
                    <a:pt x="162" y="2334"/>
                  </a:lnTo>
                  <a:lnTo>
                    <a:pt x="350" y="2296"/>
                  </a:lnTo>
                  <a:lnTo>
                    <a:pt x="466" y="2274"/>
                  </a:lnTo>
                  <a:lnTo>
                    <a:pt x="598" y="2252"/>
                  </a:lnTo>
                  <a:lnTo>
                    <a:pt x="740" y="2228"/>
                  </a:lnTo>
                  <a:lnTo>
                    <a:pt x="894" y="2204"/>
                  </a:lnTo>
                  <a:lnTo>
                    <a:pt x="1058" y="2180"/>
                  </a:lnTo>
                  <a:lnTo>
                    <a:pt x="1232" y="2158"/>
                  </a:lnTo>
                  <a:lnTo>
                    <a:pt x="1412" y="2138"/>
                  </a:lnTo>
                  <a:lnTo>
                    <a:pt x="1600" y="2118"/>
                  </a:lnTo>
                  <a:lnTo>
                    <a:pt x="1792" y="2102"/>
                  </a:lnTo>
                  <a:lnTo>
                    <a:pt x="1988" y="2090"/>
                  </a:lnTo>
                  <a:lnTo>
                    <a:pt x="1988" y="2090"/>
                  </a:lnTo>
                  <a:lnTo>
                    <a:pt x="2086" y="2086"/>
                  </a:lnTo>
                  <a:lnTo>
                    <a:pt x="2182" y="2082"/>
                  </a:lnTo>
                  <a:lnTo>
                    <a:pt x="2274" y="2080"/>
                  </a:lnTo>
                  <a:lnTo>
                    <a:pt x="2364" y="2080"/>
                  </a:lnTo>
                  <a:lnTo>
                    <a:pt x="2452" y="2080"/>
                  </a:lnTo>
                  <a:lnTo>
                    <a:pt x="2536" y="2082"/>
                  </a:lnTo>
                  <a:lnTo>
                    <a:pt x="2618" y="2086"/>
                  </a:lnTo>
                  <a:lnTo>
                    <a:pt x="2698" y="2092"/>
                  </a:lnTo>
                  <a:lnTo>
                    <a:pt x="2776" y="2098"/>
                  </a:lnTo>
                  <a:lnTo>
                    <a:pt x="2852" y="2104"/>
                  </a:lnTo>
                  <a:lnTo>
                    <a:pt x="2924" y="2112"/>
                  </a:lnTo>
                  <a:lnTo>
                    <a:pt x="2994" y="2122"/>
                  </a:lnTo>
                  <a:lnTo>
                    <a:pt x="3064" y="2132"/>
                  </a:lnTo>
                  <a:lnTo>
                    <a:pt x="3130" y="2142"/>
                  </a:lnTo>
                  <a:lnTo>
                    <a:pt x="3194" y="2154"/>
                  </a:lnTo>
                  <a:lnTo>
                    <a:pt x="3256" y="2166"/>
                  </a:lnTo>
                  <a:lnTo>
                    <a:pt x="3374" y="2194"/>
                  </a:lnTo>
                  <a:lnTo>
                    <a:pt x="3486" y="2224"/>
                  </a:lnTo>
                  <a:lnTo>
                    <a:pt x="3588" y="2256"/>
                  </a:lnTo>
                  <a:lnTo>
                    <a:pt x="3684" y="2290"/>
                  </a:lnTo>
                  <a:lnTo>
                    <a:pt x="3774" y="2326"/>
                  </a:lnTo>
                  <a:lnTo>
                    <a:pt x="3858" y="2362"/>
                  </a:lnTo>
                  <a:lnTo>
                    <a:pt x="3934" y="2400"/>
                  </a:lnTo>
                  <a:lnTo>
                    <a:pt x="4006" y="2438"/>
                  </a:lnTo>
                  <a:lnTo>
                    <a:pt x="4006" y="2438"/>
                  </a:lnTo>
                  <a:close/>
                </a:path>
              </a:pathLst>
            </a:custGeom>
            <a:solidFill>
              <a:srgbClr val="639E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B2D466D0-7CA3-204A-CB77-BFB87A71C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5638" y="2925763"/>
              <a:ext cx="327025" cy="263525"/>
            </a:xfrm>
            <a:custGeom>
              <a:avLst/>
              <a:gdLst>
                <a:gd name="T0" fmla="*/ 118 w 206"/>
                <a:gd name="T1" fmla="*/ 160 h 166"/>
                <a:gd name="T2" fmla="*/ 118 w 206"/>
                <a:gd name="T3" fmla="*/ 160 h 166"/>
                <a:gd name="T4" fmla="*/ 98 w 206"/>
                <a:gd name="T5" fmla="*/ 164 h 166"/>
                <a:gd name="T6" fmla="*/ 78 w 206"/>
                <a:gd name="T7" fmla="*/ 166 h 166"/>
                <a:gd name="T8" fmla="*/ 60 w 206"/>
                <a:gd name="T9" fmla="*/ 166 h 166"/>
                <a:gd name="T10" fmla="*/ 44 w 206"/>
                <a:gd name="T11" fmla="*/ 164 h 166"/>
                <a:gd name="T12" fmla="*/ 38 w 206"/>
                <a:gd name="T13" fmla="*/ 160 h 166"/>
                <a:gd name="T14" fmla="*/ 30 w 206"/>
                <a:gd name="T15" fmla="*/ 156 h 166"/>
                <a:gd name="T16" fmla="*/ 24 w 206"/>
                <a:gd name="T17" fmla="*/ 150 h 166"/>
                <a:gd name="T18" fmla="*/ 18 w 206"/>
                <a:gd name="T19" fmla="*/ 144 h 166"/>
                <a:gd name="T20" fmla="*/ 14 w 206"/>
                <a:gd name="T21" fmla="*/ 136 h 166"/>
                <a:gd name="T22" fmla="*/ 10 w 206"/>
                <a:gd name="T23" fmla="*/ 124 h 166"/>
                <a:gd name="T24" fmla="*/ 2 w 206"/>
                <a:gd name="T25" fmla="*/ 100 h 166"/>
                <a:gd name="T26" fmla="*/ 2 w 206"/>
                <a:gd name="T27" fmla="*/ 100 h 166"/>
                <a:gd name="T28" fmla="*/ 0 w 206"/>
                <a:gd name="T29" fmla="*/ 72 h 166"/>
                <a:gd name="T30" fmla="*/ 0 w 206"/>
                <a:gd name="T31" fmla="*/ 62 h 166"/>
                <a:gd name="T32" fmla="*/ 2 w 206"/>
                <a:gd name="T33" fmla="*/ 52 h 166"/>
                <a:gd name="T34" fmla="*/ 6 w 206"/>
                <a:gd name="T35" fmla="*/ 44 h 166"/>
                <a:gd name="T36" fmla="*/ 10 w 206"/>
                <a:gd name="T37" fmla="*/ 36 h 166"/>
                <a:gd name="T38" fmla="*/ 14 w 206"/>
                <a:gd name="T39" fmla="*/ 30 h 166"/>
                <a:gd name="T40" fmla="*/ 20 w 206"/>
                <a:gd name="T41" fmla="*/ 24 h 166"/>
                <a:gd name="T42" fmla="*/ 34 w 206"/>
                <a:gd name="T43" fmla="*/ 16 h 166"/>
                <a:gd name="T44" fmla="*/ 50 w 206"/>
                <a:gd name="T45" fmla="*/ 10 h 166"/>
                <a:gd name="T46" fmla="*/ 70 w 206"/>
                <a:gd name="T47" fmla="*/ 6 h 166"/>
                <a:gd name="T48" fmla="*/ 90 w 206"/>
                <a:gd name="T49" fmla="*/ 2 h 166"/>
                <a:gd name="T50" fmla="*/ 90 w 206"/>
                <a:gd name="T51" fmla="*/ 2 h 166"/>
                <a:gd name="T52" fmla="*/ 110 w 206"/>
                <a:gd name="T53" fmla="*/ 0 h 166"/>
                <a:gd name="T54" fmla="*/ 130 w 206"/>
                <a:gd name="T55" fmla="*/ 0 h 166"/>
                <a:gd name="T56" fmla="*/ 148 w 206"/>
                <a:gd name="T57" fmla="*/ 4 h 166"/>
                <a:gd name="T58" fmla="*/ 166 w 206"/>
                <a:gd name="T59" fmla="*/ 12 h 166"/>
                <a:gd name="T60" fmla="*/ 180 w 206"/>
                <a:gd name="T61" fmla="*/ 22 h 166"/>
                <a:gd name="T62" fmla="*/ 192 w 206"/>
                <a:gd name="T63" fmla="*/ 34 h 166"/>
                <a:gd name="T64" fmla="*/ 200 w 206"/>
                <a:gd name="T65" fmla="*/ 48 h 166"/>
                <a:gd name="T66" fmla="*/ 206 w 206"/>
                <a:gd name="T67" fmla="*/ 62 h 166"/>
                <a:gd name="T68" fmla="*/ 206 w 206"/>
                <a:gd name="T69" fmla="*/ 62 h 166"/>
                <a:gd name="T70" fmla="*/ 206 w 206"/>
                <a:gd name="T71" fmla="*/ 80 h 166"/>
                <a:gd name="T72" fmla="*/ 202 w 206"/>
                <a:gd name="T73" fmla="*/ 96 h 166"/>
                <a:gd name="T74" fmla="*/ 196 w 206"/>
                <a:gd name="T75" fmla="*/ 110 h 166"/>
                <a:gd name="T76" fmla="*/ 186 w 206"/>
                <a:gd name="T77" fmla="*/ 124 h 166"/>
                <a:gd name="T78" fmla="*/ 172 w 206"/>
                <a:gd name="T79" fmla="*/ 136 h 166"/>
                <a:gd name="T80" fmla="*/ 156 w 206"/>
                <a:gd name="T81" fmla="*/ 148 h 166"/>
                <a:gd name="T82" fmla="*/ 138 w 206"/>
                <a:gd name="T83" fmla="*/ 156 h 166"/>
                <a:gd name="T84" fmla="*/ 118 w 206"/>
                <a:gd name="T85" fmla="*/ 160 h 166"/>
                <a:gd name="T86" fmla="*/ 118 w 206"/>
                <a:gd name="T87" fmla="*/ 1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6" h="166">
                  <a:moveTo>
                    <a:pt x="118" y="160"/>
                  </a:moveTo>
                  <a:lnTo>
                    <a:pt x="118" y="160"/>
                  </a:lnTo>
                  <a:lnTo>
                    <a:pt x="98" y="164"/>
                  </a:lnTo>
                  <a:lnTo>
                    <a:pt x="78" y="166"/>
                  </a:lnTo>
                  <a:lnTo>
                    <a:pt x="60" y="166"/>
                  </a:lnTo>
                  <a:lnTo>
                    <a:pt x="44" y="164"/>
                  </a:lnTo>
                  <a:lnTo>
                    <a:pt x="38" y="160"/>
                  </a:lnTo>
                  <a:lnTo>
                    <a:pt x="30" y="156"/>
                  </a:lnTo>
                  <a:lnTo>
                    <a:pt x="24" y="150"/>
                  </a:lnTo>
                  <a:lnTo>
                    <a:pt x="18" y="144"/>
                  </a:lnTo>
                  <a:lnTo>
                    <a:pt x="14" y="136"/>
                  </a:lnTo>
                  <a:lnTo>
                    <a:pt x="10" y="124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0" y="72"/>
                  </a:lnTo>
                  <a:lnTo>
                    <a:pt x="0" y="62"/>
                  </a:lnTo>
                  <a:lnTo>
                    <a:pt x="2" y="52"/>
                  </a:lnTo>
                  <a:lnTo>
                    <a:pt x="6" y="44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34" y="16"/>
                  </a:lnTo>
                  <a:lnTo>
                    <a:pt x="50" y="10"/>
                  </a:lnTo>
                  <a:lnTo>
                    <a:pt x="70" y="6"/>
                  </a:lnTo>
                  <a:lnTo>
                    <a:pt x="90" y="2"/>
                  </a:lnTo>
                  <a:lnTo>
                    <a:pt x="90" y="2"/>
                  </a:lnTo>
                  <a:lnTo>
                    <a:pt x="110" y="0"/>
                  </a:lnTo>
                  <a:lnTo>
                    <a:pt x="130" y="0"/>
                  </a:lnTo>
                  <a:lnTo>
                    <a:pt x="148" y="4"/>
                  </a:lnTo>
                  <a:lnTo>
                    <a:pt x="166" y="12"/>
                  </a:lnTo>
                  <a:lnTo>
                    <a:pt x="180" y="22"/>
                  </a:lnTo>
                  <a:lnTo>
                    <a:pt x="192" y="34"/>
                  </a:lnTo>
                  <a:lnTo>
                    <a:pt x="200" y="48"/>
                  </a:lnTo>
                  <a:lnTo>
                    <a:pt x="206" y="62"/>
                  </a:lnTo>
                  <a:lnTo>
                    <a:pt x="206" y="62"/>
                  </a:lnTo>
                  <a:lnTo>
                    <a:pt x="206" y="80"/>
                  </a:lnTo>
                  <a:lnTo>
                    <a:pt x="202" y="96"/>
                  </a:lnTo>
                  <a:lnTo>
                    <a:pt x="196" y="110"/>
                  </a:lnTo>
                  <a:lnTo>
                    <a:pt x="186" y="124"/>
                  </a:lnTo>
                  <a:lnTo>
                    <a:pt x="172" y="136"/>
                  </a:lnTo>
                  <a:lnTo>
                    <a:pt x="156" y="148"/>
                  </a:lnTo>
                  <a:lnTo>
                    <a:pt x="138" y="156"/>
                  </a:lnTo>
                  <a:lnTo>
                    <a:pt x="118" y="160"/>
                  </a:lnTo>
                  <a:lnTo>
                    <a:pt x="11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E8DB7EFC-C342-5FA4-3CA7-FC9FA6C5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713" y="1598613"/>
              <a:ext cx="323850" cy="292100"/>
            </a:xfrm>
            <a:custGeom>
              <a:avLst/>
              <a:gdLst>
                <a:gd name="T0" fmla="*/ 142 w 204"/>
                <a:gd name="T1" fmla="*/ 158 h 184"/>
                <a:gd name="T2" fmla="*/ 142 w 204"/>
                <a:gd name="T3" fmla="*/ 158 h 184"/>
                <a:gd name="T4" fmla="*/ 124 w 204"/>
                <a:gd name="T5" fmla="*/ 168 h 184"/>
                <a:gd name="T6" fmla="*/ 106 w 204"/>
                <a:gd name="T7" fmla="*/ 176 h 184"/>
                <a:gd name="T8" fmla="*/ 90 w 204"/>
                <a:gd name="T9" fmla="*/ 182 h 184"/>
                <a:gd name="T10" fmla="*/ 74 w 204"/>
                <a:gd name="T11" fmla="*/ 184 h 184"/>
                <a:gd name="T12" fmla="*/ 66 w 204"/>
                <a:gd name="T13" fmla="*/ 182 h 184"/>
                <a:gd name="T14" fmla="*/ 58 w 204"/>
                <a:gd name="T15" fmla="*/ 180 h 184"/>
                <a:gd name="T16" fmla="*/ 50 w 204"/>
                <a:gd name="T17" fmla="*/ 178 h 184"/>
                <a:gd name="T18" fmla="*/ 44 w 204"/>
                <a:gd name="T19" fmla="*/ 172 h 184"/>
                <a:gd name="T20" fmla="*/ 36 w 204"/>
                <a:gd name="T21" fmla="*/ 166 h 184"/>
                <a:gd name="T22" fmla="*/ 28 w 204"/>
                <a:gd name="T23" fmla="*/ 158 h 184"/>
                <a:gd name="T24" fmla="*/ 14 w 204"/>
                <a:gd name="T25" fmla="*/ 136 h 184"/>
                <a:gd name="T26" fmla="*/ 14 w 204"/>
                <a:gd name="T27" fmla="*/ 136 h 184"/>
                <a:gd name="T28" fmla="*/ 4 w 204"/>
                <a:gd name="T29" fmla="*/ 110 h 184"/>
                <a:gd name="T30" fmla="*/ 0 w 204"/>
                <a:gd name="T31" fmla="*/ 100 h 184"/>
                <a:gd name="T32" fmla="*/ 0 w 204"/>
                <a:gd name="T33" fmla="*/ 90 h 184"/>
                <a:gd name="T34" fmla="*/ 0 w 204"/>
                <a:gd name="T35" fmla="*/ 82 h 184"/>
                <a:gd name="T36" fmla="*/ 0 w 204"/>
                <a:gd name="T37" fmla="*/ 74 h 184"/>
                <a:gd name="T38" fmla="*/ 4 w 204"/>
                <a:gd name="T39" fmla="*/ 66 h 184"/>
                <a:gd name="T40" fmla="*/ 8 w 204"/>
                <a:gd name="T41" fmla="*/ 58 h 184"/>
                <a:gd name="T42" fmla="*/ 18 w 204"/>
                <a:gd name="T43" fmla="*/ 46 h 184"/>
                <a:gd name="T44" fmla="*/ 32 w 204"/>
                <a:gd name="T45" fmla="*/ 36 h 184"/>
                <a:gd name="T46" fmla="*/ 48 w 204"/>
                <a:gd name="T47" fmla="*/ 26 h 184"/>
                <a:gd name="T48" fmla="*/ 66 w 204"/>
                <a:gd name="T49" fmla="*/ 16 h 184"/>
                <a:gd name="T50" fmla="*/ 66 w 204"/>
                <a:gd name="T51" fmla="*/ 16 h 184"/>
                <a:gd name="T52" fmla="*/ 86 w 204"/>
                <a:gd name="T53" fmla="*/ 6 h 184"/>
                <a:gd name="T54" fmla="*/ 104 w 204"/>
                <a:gd name="T55" fmla="*/ 2 h 184"/>
                <a:gd name="T56" fmla="*/ 124 w 204"/>
                <a:gd name="T57" fmla="*/ 0 h 184"/>
                <a:gd name="T58" fmla="*/ 142 w 204"/>
                <a:gd name="T59" fmla="*/ 2 h 184"/>
                <a:gd name="T60" fmla="*/ 158 w 204"/>
                <a:gd name="T61" fmla="*/ 6 h 184"/>
                <a:gd name="T62" fmla="*/ 174 w 204"/>
                <a:gd name="T63" fmla="*/ 14 h 184"/>
                <a:gd name="T64" fmla="*/ 186 w 204"/>
                <a:gd name="T65" fmla="*/ 24 h 184"/>
                <a:gd name="T66" fmla="*/ 196 w 204"/>
                <a:gd name="T67" fmla="*/ 38 h 184"/>
                <a:gd name="T68" fmla="*/ 196 w 204"/>
                <a:gd name="T69" fmla="*/ 38 h 184"/>
                <a:gd name="T70" fmla="*/ 202 w 204"/>
                <a:gd name="T71" fmla="*/ 54 h 184"/>
                <a:gd name="T72" fmla="*/ 204 w 204"/>
                <a:gd name="T73" fmla="*/ 70 h 184"/>
                <a:gd name="T74" fmla="*/ 202 w 204"/>
                <a:gd name="T75" fmla="*/ 86 h 184"/>
                <a:gd name="T76" fmla="*/ 196 w 204"/>
                <a:gd name="T77" fmla="*/ 102 h 184"/>
                <a:gd name="T78" fmla="*/ 186 w 204"/>
                <a:gd name="T79" fmla="*/ 118 h 184"/>
                <a:gd name="T80" fmla="*/ 176 w 204"/>
                <a:gd name="T81" fmla="*/ 134 h 184"/>
                <a:gd name="T82" fmla="*/ 160 w 204"/>
                <a:gd name="T83" fmla="*/ 146 h 184"/>
                <a:gd name="T84" fmla="*/ 142 w 204"/>
                <a:gd name="T85" fmla="*/ 158 h 184"/>
                <a:gd name="T86" fmla="*/ 142 w 204"/>
                <a:gd name="T87" fmla="*/ 15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184">
                  <a:moveTo>
                    <a:pt x="142" y="158"/>
                  </a:moveTo>
                  <a:lnTo>
                    <a:pt x="142" y="158"/>
                  </a:lnTo>
                  <a:lnTo>
                    <a:pt x="124" y="168"/>
                  </a:lnTo>
                  <a:lnTo>
                    <a:pt x="106" y="176"/>
                  </a:lnTo>
                  <a:lnTo>
                    <a:pt x="90" y="182"/>
                  </a:lnTo>
                  <a:lnTo>
                    <a:pt x="74" y="184"/>
                  </a:lnTo>
                  <a:lnTo>
                    <a:pt x="66" y="182"/>
                  </a:lnTo>
                  <a:lnTo>
                    <a:pt x="58" y="180"/>
                  </a:lnTo>
                  <a:lnTo>
                    <a:pt x="50" y="178"/>
                  </a:lnTo>
                  <a:lnTo>
                    <a:pt x="44" y="172"/>
                  </a:lnTo>
                  <a:lnTo>
                    <a:pt x="36" y="166"/>
                  </a:lnTo>
                  <a:lnTo>
                    <a:pt x="28" y="158"/>
                  </a:lnTo>
                  <a:lnTo>
                    <a:pt x="14" y="136"/>
                  </a:lnTo>
                  <a:lnTo>
                    <a:pt x="14" y="136"/>
                  </a:lnTo>
                  <a:lnTo>
                    <a:pt x="4" y="110"/>
                  </a:lnTo>
                  <a:lnTo>
                    <a:pt x="0" y="100"/>
                  </a:lnTo>
                  <a:lnTo>
                    <a:pt x="0" y="90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4" y="66"/>
                  </a:lnTo>
                  <a:lnTo>
                    <a:pt x="8" y="58"/>
                  </a:lnTo>
                  <a:lnTo>
                    <a:pt x="18" y="46"/>
                  </a:lnTo>
                  <a:lnTo>
                    <a:pt x="32" y="36"/>
                  </a:lnTo>
                  <a:lnTo>
                    <a:pt x="48" y="26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86" y="6"/>
                  </a:lnTo>
                  <a:lnTo>
                    <a:pt x="104" y="2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58" y="6"/>
                  </a:lnTo>
                  <a:lnTo>
                    <a:pt x="174" y="14"/>
                  </a:lnTo>
                  <a:lnTo>
                    <a:pt x="186" y="2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202" y="54"/>
                  </a:lnTo>
                  <a:lnTo>
                    <a:pt x="204" y="70"/>
                  </a:lnTo>
                  <a:lnTo>
                    <a:pt x="202" y="86"/>
                  </a:lnTo>
                  <a:lnTo>
                    <a:pt x="196" y="102"/>
                  </a:lnTo>
                  <a:lnTo>
                    <a:pt x="186" y="118"/>
                  </a:lnTo>
                  <a:lnTo>
                    <a:pt x="176" y="134"/>
                  </a:lnTo>
                  <a:lnTo>
                    <a:pt x="160" y="146"/>
                  </a:lnTo>
                  <a:lnTo>
                    <a:pt x="142" y="158"/>
                  </a:lnTo>
                  <a:lnTo>
                    <a:pt x="142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1D9EAE5F-4286-678E-2E60-33C9E5046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60513" y="960438"/>
              <a:ext cx="320675" cy="295275"/>
            </a:xfrm>
            <a:custGeom>
              <a:avLst/>
              <a:gdLst>
                <a:gd name="T0" fmla="*/ 150 w 202"/>
                <a:gd name="T1" fmla="*/ 154 h 186"/>
                <a:gd name="T2" fmla="*/ 150 w 202"/>
                <a:gd name="T3" fmla="*/ 154 h 186"/>
                <a:gd name="T4" fmla="*/ 134 w 202"/>
                <a:gd name="T5" fmla="*/ 166 h 186"/>
                <a:gd name="T6" fmla="*/ 116 w 202"/>
                <a:gd name="T7" fmla="*/ 176 h 186"/>
                <a:gd name="T8" fmla="*/ 100 w 202"/>
                <a:gd name="T9" fmla="*/ 184 h 186"/>
                <a:gd name="T10" fmla="*/ 84 w 202"/>
                <a:gd name="T11" fmla="*/ 186 h 186"/>
                <a:gd name="T12" fmla="*/ 76 w 202"/>
                <a:gd name="T13" fmla="*/ 186 h 186"/>
                <a:gd name="T14" fmla="*/ 68 w 202"/>
                <a:gd name="T15" fmla="*/ 186 h 186"/>
                <a:gd name="T16" fmla="*/ 60 w 202"/>
                <a:gd name="T17" fmla="*/ 184 h 186"/>
                <a:gd name="T18" fmla="*/ 52 w 202"/>
                <a:gd name="T19" fmla="*/ 180 h 186"/>
                <a:gd name="T20" fmla="*/ 44 w 202"/>
                <a:gd name="T21" fmla="*/ 174 h 186"/>
                <a:gd name="T22" fmla="*/ 36 w 202"/>
                <a:gd name="T23" fmla="*/ 166 h 186"/>
                <a:gd name="T24" fmla="*/ 20 w 202"/>
                <a:gd name="T25" fmla="*/ 144 h 186"/>
                <a:gd name="T26" fmla="*/ 20 w 202"/>
                <a:gd name="T27" fmla="*/ 144 h 186"/>
                <a:gd name="T28" fmla="*/ 6 w 202"/>
                <a:gd name="T29" fmla="*/ 122 h 186"/>
                <a:gd name="T30" fmla="*/ 2 w 202"/>
                <a:gd name="T31" fmla="*/ 112 h 186"/>
                <a:gd name="T32" fmla="*/ 0 w 202"/>
                <a:gd name="T33" fmla="*/ 102 h 186"/>
                <a:gd name="T34" fmla="*/ 0 w 202"/>
                <a:gd name="T35" fmla="*/ 92 h 186"/>
                <a:gd name="T36" fmla="*/ 0 w 202"/>
                <a:gd name="T37" fmla="*/ 84 h 186"/>
                <a:gd name="T38" fmla="*/ 2 w 202"/>
                <a:gd name="T39" fmla="*/ 76 h 186"/>
                <a:gd name="T40" fmla="*/ 6 w 202"/>
                <a:gd name="T41" fmla="*/ 70 h 186"/>
                <a:gd name="T42" fmla="*/ 14 w 202"/>
                <a:gd name="T43" fmla="*/ 56 h 186"/>
                <a:gd name="T44" fmla="*/ 28 w 202"/>
                <a:gd name="T45" fmla="*/ 44 h 186"/>
                <a:gd name="T46" fmla="*/ 42 w 202"/>
                <a:gd name="T47" fmla="*/ 32 h 186"/>
                <a:gd name="T48" fmla="*/ 60 w 202"/>
                <a:gd name="T49" fmla="*/ 20 h 186"/>
                <a:gd name="T50" fmla="*/ 60 w 202"/>
                <a:gd name="T51" fmla="*/ 20 h 186"/>
                <a:gd name="T52" fmla="*/ 78 w 202"/>
                <a:gd name="T53" fmla="*/ 10 h 186"/>
                <a:gd name="T54" fmla="*/ 96 w 202"/>
                <a:gd name="T55" fmla="*/ 4 h 186"/>
                <a:gd name="T56" fmla="*/ 116 w 202"/>
                <a:gd name="T57" fmla="*/ 0 h 186"/>
                <a:gd name="T58" fmla="*/ 134 w 202"/>
                <a:gd name="T59" fmla="*/ 0 h 186"/>
                <a:gd name="T60" fmla="*/ 150 w 202"/>
                <a:gd name="T61" fmla="*/ 2 h 186"/>
                <a:gd name="T62" fmla="*/ 166 w 202"/>
                <a:gd name="T63" fmla="*/ 8 h 186"/>
                <a:gd name="T64" fmla="*/ 180 w 202"/>
                <a:gd name="T65" fmla="*/ 18 h 186"/>
                <a:gd name="T66" fmla="*/ 190 w 202"/>
                <a:gd name="T67" fmla="*/ 30 h 186"/>
                <a:gd name="T68" fmla="*/ 190 w 202"/>
                <a:gd name="T69" fmla="*/ 30 h 186"/>
                <a:gd name="T70" fmla="*/ 198 w 202"/>
                <a:gd name="T71" fmla="*/ 44 h 186"/>
                <a:gd name="T72" fmla="*/ 202 w 202"/>
                <a:gd name="T73" fmla="*/ 60 h 186"/>
                <a:gd name="T74" fmla="*/ 202 w 202"/>
                <a:gd name="T75" fmla="*/ 78 h 186"/>
                <a:gd name="T76" fmla="*/ 198 w 202"/>
                <a:gd name="T77" fmla="*/ 94 h 186"/>
                <a:gd name="T78" fmla="*/ 190 w 202"/>
                <a:gd name="T79" fmla="*/ 110 h 186"/>
                <a:gd name="T80" fmla="*/ 180 w 202"/>
                <a:gd name="T81" fmla="*/ 126 h 186"/>
                <a:gd name="T82" fmla="*/ 166 w 202"/>
                <a:gd name="T83" fmla="*/ 142 h 186"/>
                <a:gd name="T84" fmla="*/ 150 w 202"/>
                <a:gd name="T85" fmla="*/ 154 h 186"/>
                <a:gd name="T86" fmla="*/ 150 w 202"/>
                <a:gd name="T87" fmla="*/ 15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2" h="186">
                  <a:moveTo>
                    <a:pt x="150" y="154"/>
                  </a:moveTo>
                  <a:lnTo>
                    <a:pt x="150" y="154"/>
                  </a:lnTo>
                  <a:lnTo>
                    <a:pt x="134" y="166"/>
                  </a:lnTo>
                  <a:lnTo>
                    <a:pt x="116" y="176"/>
                  </a:lnTo>
                  <a:lnTo>
                    <a:pt x="100" y="184"/>
                  </a:lnTo>
                  <a:lnTo>
                    <a:pt x="84" y="186"/>
                  </a:lnTo>
                  <a:lnTo>
                    <a:pt x="76" y="186"/>
                  </a:lnTo>
                  <a:lnTo>
                    <a:pt x="68" y="186"/>
                  </a:lnTo>
                  <a:lnTo>
                    <a:pt x="60" y="184"/>
                  </a:lnTo>
                  <a:lnTo>
                    <a:pt x="52" y="180"/>
                  </a:lnTo>
                  <a:lnTo>
                    <a:pt x="44" y="174"/>
                  </a:lnTo>
                  <a:lnTo>
                    <a:pt x="36" y="166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6" y="122"/>
                  </a:lnTo>
                  <a:lnTo>
                    <a:pt x="2" y="112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84"/>
                  </a:lnTo>
                  <a:lnTo>
                    <a:pt x="2" y="76"/>
                  </a:lnTo>
                  <a:lnTo>
                    <a:pt x="6" y="70"/>
                  </a:lnTo>
                  <a:lnTo>
                    <a:pt x="14" y="56"/>
                  </a:lnTo>
                  <a:lnTo>
                    <a:pt x="28" y="44"/>
                  </a:lnTo>
                  <a:lnTo>
                    <a:pt x="42" y="32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78" y="10"/>
                  </a:lnTo>
                  <a:lnTo>
                    <a:pt x="96" y="4"/>
                  </a:lnTo>
                  <a:lnTo>
                    <a:pt x="116" y="0"/>
                  </a:lnTo>
                  <a:lnTo>
                    <a:pt x="134" y="0"/>
                  </a:lnTo>
                  <a:lnTo>
                    <a:pt x="150" y="2"/>
                  </a:lnTo>
                  <a:lnTo>
                    <a:pt x="166" y="8"/>
                  </a:lnTo>
                  <a:lnTo>
                    <a:pt x="180" y="18"/>
                  </a:lnTo>
                  <a:lnTo>
                    <a:pt x="190" y="30"/>
                  </a:lnTo>
                  <a:lnTo>
                    <a:pt x="190" y="30"/>
                  </a:lnTo>
                  <a:lnTo>
                    <a:pt x="198" y="44"/>
                  </a:lnTo>
                  <a:lnTo>
                    <a:pt x="202" y="60"/>
                  </a:lnTo>
                  <a:lnTo>
                    <a:pt x="202" y="78"/>
                  </a:lnTo>
                  <a:lnTo>
                    <a:pt x="198" y="94"/>
                  </a:lnTo>
                  <a:lnTo>
                    <a:pt x="190" y="110"/>
                  </a:lnTo>
                  <a:lnTo>
                    <a:pt x="180" y="126"/>
                  </a:lnTo>
                  <a:lnTo>
                    <a:pt x="166" y="142"/>
                  </a:lnTo>
                  <a:lnTo>
                    <a:pt x="150" y="154"/>
                  </a:lnTo>
                  <a:lnTo>
                    <a:pt x="150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D6DDDE40-700F-68D0-DDEA-B0F25AC84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95563" y="998538"/>
              <a:ext cx="266700" cy="276225"/>
            </a:xfrm>
            <a:custGeom>
              <a:avLst/>
              <a:gdLst>
                <a:gd name="T0" fmla="*/ 144 w 168"/>
                <a:gd name="T1" fmla="*/ 128 h 174"/>
                <a:gd name="T2" fmla="*/ 144 w 168"/>
                <a:gd name="T3" fmla="*/ 128 h 174"/>
                <a:gd name="T4" fmla="*/ 120 w 168"/>
                <a:gd name="T5" fmla="*/ 154 h 174"/>
                <a:gd name="T6" fmla="*/ 108 w 168"/>
                <a:gd name="T7" fmla="*/ 164 h 174"/>
                <a:gd name="T8" fmla="*/ 96 w 168"/>
                <a:gd name="T9" fmla="*/ 172 h 174"/>
                <a:gd name="T10" fmla="*/ 82 w 168"/>
                <a:gd name="T11" fmla="*/ 174 h 174"/>
                <a:gd name="T12" fmla="*/ 76 w 168"/>
                <a:gd name="T13" fmla="*/ 174 h 174"/>
                <a:gd name="T14" fmla="*/ 68 w 168"/>
                <a:gd name="T15" fmla="*/ 174 h 174"/>
                <a:gd name="T16" fmla="*/ 50 w 168"/>
                <a:gd name="T17" fmla="*/ 166 h 174"/>
                <a:gd name="T18" fmla="*/ 32 w 168"/>
                <a:gd name="T19" fmla="*/ 152 h 174"/>
                <a:gd name="T20" fmla="*/ 32 w 168"/>
                <a:gd name="T21" fmla="*/ 152 h 174"/>
                <a:gd name="T22" fmla="*/ 14 w 168"/>
                <a:gd name="T23" fmla="*/ 136 h 174"/>
                <a:gd name="T24" fmla="*/ 4 w 168"/>
                <a:gd name="T25" fmla="*/ 120 h 174"/>
                <a:gd name="T26" fmla="*/ 2 w 168"/>
                <a:gd name="T27" fmla="*/ 114 h 174"/>
                <a:gd name="T28" fmla="*/ 0 w 168"/>
                <a:gd name="T29" fmla="*/ 106 h 174"/>
                <a:gd name="T30" fmla="*/ 0 w 168"/>
                <a:gd name="T31" fmla="*/ 92 h 174"/>
                <a:gd name="T32" fmla="*/ 6 w 168"/>
                <a:gd name="T33" fmla="*/ 78 h 174"/>
                <a:gd name="T34" fmla="*/ 14 w 168"/>
                <a:gd name="T35" fmla="*/ 66 h 174"/>
                <a:gd name="T36" fmla="*/ 34 w 168"/>
                <a:gd name="T37" fmla="*/ 38 h 174"/>
                <a:gd name="T38" fmla="*/ 34 w 168"/>
                <a:gd name="T39" fmla="*/ 38 h 174"/>
                <a:gd name="T40" fmla="*/ 48 w 168"/>
                <a:gd name="T41" fmla="*/ 24 h 174"/>
                <a:gd name="T42" fmla="*/ 62 w 168"/>
                <a:gd name="T43" fmla="*/ 14 h 174"/>
                <a:gd name="T44" fmla="*/ 76 w 168"/>
                <a:gd name="T45" fmla="*/ 6 h 174"/>
                <a:gd name="T46" fmla="*/ 92 w 168"/>
                <a:gd name="T47" fmla="*/ 2 h 174"/>
                <a:gd name="T48" fmla="*/ 106 w 168"/>
                <a:gd name="T49" fmla="*/ 0 h 174"/>
                <a:gd name="T50" fmla="*/ 122 w 168"/>
                <a:gd name="T51" fmla="*/ 2 h 174"/>
                <a:gd name="T52" fmla="*/ 134 w 168"/>
                <a:gd name="T53" fmla="*/ 6 h 174"/>
                <a:gd name="T54" fmla="*/ 146 w 168"/>
                <a:gd name="T55" fmla="*/ 14 h 174"/>
                <a:gd name="T56" fmla="*/ 146 w 168"/>
                <a:gd name="T57" fmla="*/ 14 h 174"/>
                <a:gd name="T58" fmla="*/ 156 w 168"/>
                <a:gd name="T59" fmla="*/ 24 h 174"/>
                <a:gd name="T60" fmla="*/ 164 w 168"/>
                <a:gd name="T61" fmla="*/ 36 h 174"/>
                <a:gd name="T62" fmla="*/ 168 w 168"/>
                <a:gd name="T63" fmla="*/ 50 h 174"/>
                <a:gd name="T64" fmla="*/ 168 w 168"/>
                <a:gd name="T65" fmla="*/ 66 h 174"/>
                <a:gd name="T66" fmla="*/ 166 w 168"/>
                <a:gd name="T67" fmla="*/ 82 h 174"/>
                <a:gd name="T68" fmla="*/ 162 w 168"/>
                <a:gd name="T69" fmla="*/ 98 h 174"/>
                <a:gd name="T70" fmla="*/ 154 w 168"/>
                <a:gd name="T71" fmla="*/ 114 h 174"/>
                <a:gd name="T72" fmla="*/ 144 w 168"/>
                <a:gd name="T73" fmla="*/ 128 h 174"/>
                <a:gd name="T74" fmla="*/ 144 w 168"/>
                <a:gd name="T75" fmla="*/ 12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8" h="174">
                  <a:moveTo>
                    <a:pt x="144" y="128"/>
                  </a:moveTo>
                  <a:lnTo>
                    <a:pt x="144" y="128"/>
                  </a:lnTo>
                  <a:lnTo>
                    <a:pt x="120" y="154"/>
                  </a:lnTo>
                  <a:lnTo>
                    <a:pt x="108" y="164"/>
                  </a:lnTo>
                  <a:lnTo>
                    <a:pt x="96" y="172"/>
                  </a:lnTo>
                  <a:lnTo>
                    <a:pt x="82" y="174"/>
                  </a:lnTo>
                  <a:lnTo>
                    <a:pt x="76" y="174"/>
                  </a:lnTo>
                  <a:lnTo>
                    <a:pt x="68" y="174"/>
                  </a:lnTo>
                  <a:lnTo>
                    <a:pt x="50" y="166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14" y="136"/>
                  </a:lnTo>
                  <a:lnTo>
                    <a:pt x="4" y="120"/>
                  </a:lnTo>
                  <a:lnTo>
                    <a:pt x="2" y="114"/>
                  </a:lnTo>
                  <a:lnTo>
                    <a:pt x="0" y="106"/>
                  </a:lnTo>
                  <a:lnTo>
                    <a:pt x="0" y="92"/>
                  </a:lnTo>
                  <a:lnTo>
                    <a:pt x="6" y="78"/>
                  </a:lnTo>
                  <a:lnTo>
                    <a:pt x="14" y="6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48" y="24"/>
                  </a:lnTo>
                  <a:lnTo>
                    <a:pt x="62" y="14"/>
                  </a:lnTo>
                  <a:lnTo>
                    <a:pt x="76" y="6"/>
                  </a:lnTo>
                  <a:lnTo>
                    <a:pt x="92" y="2"/>
                  </a:lnTo>
                  <a:lnTo>
                    <a:pt x="106" y="0"/>
                  </a:lnTo>
                  <a:lnTo>
                    <a:pt x="122" y="2"/>
                  </a:lnTo>
                  <a:lnTo>
                    <a:pt x="134" y="6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56" y="24"/>
                  </a:lnTo>
                  <a:lnTo>
                    <a:pt x="164" y="36"/>
                  </a:lnTo>
                  <a:lnTo>
                    <a:pt x="168" y="50"/>
                  </a:lnTo>
                  <a:lnTo>
                    <a:pt x="168" y="66"/>
                  </a:lnTo>
                  <a:lnTo>
                    <a:pt x="166" y="82"/>
                  </a:lnTo>
                  <a:lnTo>
                    <a:pt x="162" y="98"/>
                  </a:lnTo>
                  <a:lnTo>
                    <a:pt x="154" y="114"/>
                  </a:lnTo>
                  <a:lnTo>
                    <a:pt x="144" y="128"/>
                  </a:lnTo>
                  <a:lnTo>
                    <a:pt x="14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84924FC0-1277-3707-6951-0BD133390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85938" y="5138738"/>
              <a:ext cx="396875" cy="266700"/>
            </a:xfrm>
            <a:custGeom>
              <a:avLst/>
              <a:gdLst>
                <a:gd name="T0" fmla="*/ 172 w 250"/>
                <a:gd name="T1" fmla="*/ 166 h 168"/>
                <a:gd name="T2" fmla="*/ 172 w 250"/>
                <a:gd name="T3" fmla="*/ 166 h 168"/>
                <a:gd name="T4" fmla="*/ 192 w 250"/>
                <a:gd name="T5" fmla="*/ 168 h 168"/>
                <a:gd name="T6" fmla="*/ 208 w 250"/>
                <a:gd name="T7" fmla="*/ 168 h 168"/>
                <a:gd name="T8" fmla="*/ 222 w 250"/>
                <a:gd name="T9" fmla="*/ 164 h 168"/>
                <a:gd name="T10" fmla="*/ 234 w 250"/>
                <a:gd name="T11" fmla="*/ 158 h 168"/>
                <a:gd name="T12" fmla="*/ 242 w 250"/>
                <a:gd name="T13" fmla="*/ 152 h 168"/>
                <a:gd name="T14" fmla="*/ 248 w 250"/>
                <a:gd name="T15" fmla="*/ 142 h 168"/>
                <a:gd name="T16" fmla="*/ 250 w 250"/>
                <a:gd name="T17" fmla="*/ 134 h 168"/>
                <a:gd name="T18" fmla="*/ 250 w 250"/>
                <a:gd name="T19" fmla="*/ 126 h 168"/>
                <a:gd name="T20" fmla="*/ 250 w 250"/>
                <a:gd name="T21" fmla="*/ 126 h 168"/>
                <a:gd name="T22" fmla="*/ 248 w 250"/>
                <a:gd name="T23" fmla="*/ 118 h 168"/>
                <a:gd name="T24" fmla="*/ 242 w 250"/>
                <a:gd name="T25" fmla="*/ 108 h 168"/>
                <a:gd name="T26" fmla="*/ 228 w 250"/>
                <a:gd name="T27" fmla="*/ 88 h 168"/>
                <a:gd name="T28" fmla="*/ 206 w 250"/>
                <a:gd name="T29" fmla="*/ 68 h 168"/>
                <a:gd name="T30" fmla="*/ 178 w 250"/>
                <a:gd name="T31" fmla="*/ 48 h 168"/>
                <a:gd name="T32" fmla="*/ 150 w 250"/>
                <a:gd name="T33" fmla="*/ 30 h 168"/>
                <a:gd name="T34" fmla="*/ 118 w 250"/>
                <a:gd name="T35" fmla="*/ 14 h 168"/>
                <a:gd name="T36" fmla="*/ 102 w 250"/>
                <a:gd name="T37" fmla="*/ 8 h 168"/>
                <a:gd name="T38" fmla="*/ 86 w 250"/>
                <a:gd name="T39" fmla="*/ 4 h 168"/>
                <a:gd name="T40" fmla="*/ 72 w 250"/>
                <a:gd name="T41" fmla="*/ 0 h 168"/>
                <a:gd name="T42" fmla="*/ 56 w 250"/>
                <a:gd name="T43" fmla="*/ 0 h 168"/>
                <a:gd name="T44" fmla="*/ 56 w 250"/>
                <a:gd name="T45" fmla="*/ 0 h 168"/>
                <a:gd name="T46" fmla="*/ 36 w 250"/>
                <a:gd name="T47" fmla="*/ 2 h 168"/>
                <a:gd name="T48" fmla="*/ 20 w 250"/>
                <a:gd name="T49" fmla="*/ 6 h 168"/>
                <a:gd name="T50" fmla="*/ 14 w 250"/>
                <a:gd name="T51" fmla="*/ 10 h 168"/>
                <a:gd name="T52" fmla="*/ 10 w 250"/>
                <a:gd name="T53" fmla="*/ 14 h 168"/>
                <a:gd name="T54" fmla="*/ 2 w 250"/>
                <a:gd name="T55" fmla="*/ 26 h 168"/>
                <a:gd name="T56" fmla="*/ 0 w 250"/>
                <a:gd name="T57" fmla="*/ 38 h 168"/>
                <a:gd name="T58" fmla="*/ 0 w 250"/>
                <a:gd name="T59" fmla="*/ 50 h 168"/>
                <a:gd name="T60" fmla="*/ 4 w 250"/>
                <a:gd name="T61" fmla="*/ 64 h 168"/>
                <a:gd name="T62" fmla="*/ 10 w 250"/>
                <a:gd name="T63" fmla="*/ 78 h 168"/>
                <a:gd name="T64" fmla="*/ 10 w 250"/>
                <a:gd name="T65" fmla="*/ 78 h 168"/>
                <a:gd name="T66" fmla="*/ 18 w 250"/>
                <a:gd name="T67" fmla="*/ 88 h 168"/>
                <a:gd name="T68" fmla="*/ 30 w 250"/>
                <a:gd name="T69" fmla="*/ 100 h 168"/>
                <a:gd name="T70" fmla="*/ 46 w 250"/>
                <a:gd name="T71" fmla="*/ 114 h 168"/>
                <a:gd name="T72" fmla="*/ 68 w 250"/>
                <a:gd name="T73" fmla="*/ 126 h 168"/>
                <a:gd name="T74" fmla="*/ 92 w 250"/>
                <a:gd name="T75" fmla="*/ 138 h 168"/>
                <a:gd name="T76" fmla="*/ 116 w 250"/>
                <a:gd name="T77" fmla="*/ 150 h 168"/>
                <a:gd name="T78" fmla="*/ 144 w 250"/>
                <a:gd name="T79" fmla="*/ 160 h 168"/>
                <a:gd name="T80" fmla="*/ 172 w 250"/>
                <a:gd name="T81" fmla="*/ 166 h 168"/>
                <a:gd name="T82" fmla="*/ 172 w 250"/>
                <a:gd name="T83" fmla="*/ 16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" h="168">
                  <a:moveTo>
                    <a:pt x="172" y="166"/>
                  </a:moveTo>
                  <a:lnTo>
                    <a:pt x="172" y="166"/>
                  </a:lnTo>
                  <a:lnTo>
                    <a:pt x="192" y="168"/>
                  </a:lnTo>
                  <a:lnTo>
                    <a:pt x="208" y="168"/>
                  </a:lnTo>
                  <a:lnTo>
                    <a:pt x="222" y="164"/>
                  </a:lnTo>
                  <a:lnTo>
                    <a:pt x="234" y="158"/>
                  </a:lnTo>
                  <a:lnTo>
                    <a:pt x="242" y="152"/>
                  </a:lnTo>
                  <a:lnTo>
                    <a:pt x="248" y="142"/>
                  </a:lnTo>
                  <a:lnTo>
                    <a:pt x="250" y="134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18"/>
                  </a:lnTo>
                  <a:lnTo>
                    <a:pt x="242" y="108"/>
                  </a:lnTo>
                  <a:lnTo>
                    <a:pt x="228" y="88"/>
                  </a:lnTo>
                  <a:lnTo>
                    <a:pt x="206" y="68"/>
                  </a:lnTo>
                  <a:lnTo>
                    <a:pt x="178" y="48"/>
                  </a:lnTo>
                  <a:lnTo>
                    <a:pt x="150" y="30"/>
                  </a:lnTo>
                  <a:lnTo>
                    <a:pt x="118" y="14"/>
                  </a:lnTo>
                  <a:lnTo>
                    <a:pt x="102" y="8"/>
                  </a:lnTo>
                  <a:lnTo>
                    <a:pt x="86" y="4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6" y="2"/>
                  </a:lnTo>
                  <a:lnTo>
                    <a:pt x="20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2" y="26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4" y="6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8" y="88"/>
                  </a:lnTo>
                  <a:lnTo>
                    <a:pt x="30" y="100"/>
                  </a:lnTo>
                  <a:lnTo>
                    <a:pt x="46" y="114"/>
                  </a:lnTo>
                  <a:lnTo>
                    <a:pt x="68" y="126"/>
                  </a:lnTo>
                  <a:lnTo>
                    <a:pt x="92" y="138"/>
                  </a:lnTo>
                  <a:lnTo>
                    <a:pt x="116" y="150"/>
                  </a:lnTo>
                  <a:lnTo>
                    <a:pt x="144" y="160"/>
                  </a:lnTo>
                  <a:lnTo>
                    <a:pt x="172" y="166"/>
                  </a:lnTo>
                  <a:lnTo>
                    <a:pt x="172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A44B2-35A3-E348-53A1-7A646BE23325}"/>
              </a:ext>
            </a:extLst>
          </p:cNvPr>
          <p:cNvGrpSpPr/>
          <p:nvPr/>
        </p:nvGrpSpPr>
        <p:grpSpPr>
          <a:xfrm rot="2367308">
            <a:off x="7347654" y="3451796"/>
            <a:ext cx="2252963" cy="1512632"/>
            <a:chOff x="-5347951" y="-2574925"/>
            <a:chExt cx="7159626" cy="4806950"/>
          </a:xfrm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367ED3D1-D99F-51F6-2F5A-E8DD47BB9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7951" y="-2574925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9FD2DCE5-C06C-786A-04CD-F6052E808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7B6DE8-D254-FA77-1814-B6892984D9F5}"/>
              </a:ext>
            </a:extLst>
          </p:cNvPr>
          <p:cNvGrpSpPr/>
          <p:nvPr/>
        </p:nvGrpSpPr>
        <p:grpSpPr>
          <a:xfrm rot="19504850" flipH="1">
            <a:off x="3258133" y="3821388"/>
            <a:ext cx="2252963" cy="1512632"/>
            <a:chOff x="-5319713" y="-2574925"/>
            <a:chExt cx="7159626" cy="4806950"/>
          </a:xfrm>
        </p:grpSpPr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CC79CDAA-28DC-97A0-10C9-311CF3832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19713" y="-2574925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79E305AF-76AC-0E21-76A1-12010A423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3541" y="-2096067"/>
              <a:ext cx="5737225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59992AA-121D-B776-945F-96658236E81B}"/>
              </a:ext>
            </a:extLst>
          </p:cNvPr>
          <p:cNvGrpSpPr/>
          <p:nvPr/>
        </p:nvGrpSpPr>
        <p:grpSpPr>
          <a:xfrm rot="1472195" flipH="1">
            <a:off x="3860229" y="1893248"/>
            <a:ext cx="2252963" cy="1512632"/>
            <a:chOff x="-5357127" y="-2560963"/>
            <a:chExt cx="7159626" cy="4806950"/>
          </a:xfrm>
        </p:grpSpPr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E7BA53EF-66F1-D8B4-6FB8-1DB543DDD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57127" y="-2560963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639E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CE593845-FB25-916B-FAA4-D4F866A08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8DE8CD-4485-114D-DFD5-365C54C2F633}"/>
              </a:ext>
            </a:extLst>
          </p:cNvPr>
          <p:cNvGrpSpPr/>
          <p:nvPr/>
        </p:nvGrpSpPr>
        <p:grpSpPr>
          <a:xfrm rot="19851636">
            <a:off x="6206783" y="1689669"/>
            <a:ext cx="2252963" cy="1512632"/>
            <a:chOff x="-5358127" y="-2564011"/>
            <a:chExt cx="7159626" cy="4806950"/>
          </a:xfrm>
        </p:grpSpPr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FD24F7D9-B334-5C5B-1D70-47C127AD3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58127" y="-2564011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3B57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D857CEBA-F95F-B4C4-CEA3-2081A33E4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20E38A2-668C-A608-8D3A-2E575FB3E9BB}"/>
              </a:ext>
            </a:extLst>
          </p:cNvPr>
          <p:cNvCxnSpPr/>
          <p:nvPr/>
        </p:nvCxnSpPr>
        <p:spPr>
          <a:xfrm>
            <a:off x="7980604" y="1769526"/>
            <a:ext cx="761124" cy="0"/>
          </a:xfrm>
          <a:prstGeom prst="line">
            <a:avLst/>
          </a:prstGeom>
          <a:ln w="12700">
            <a:solidFill>
              <a:srgbClr val="3B571D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A70D071-CF29-F860-E7D1-7EAFA3F213A0}"/>
              </a:ext>
            </a:extLst>
          </p:cNvPr>
          <p:cNvCxnSpPr/>
          <p:nvPr/>
        </p:nvCxnSpPr>
        <p:spPr>
          <a:xfrm flipV="1">
            <a:off x="8936354" y="4660761"/>
            <a:ext cx="0" cy="432877"/>
          </a:xfrm>
          <a:prstGeom prst="line">
            <a:avLst/>
          </a:prstGeom>
          <a:ln w="12700">
            <a:solidFill>
              <a:srgbClr val="3B571D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C31904F-0A5D-68CA-1CE9-D0C9E24691A4}"/>
              </a:ext>
            </a:extLst>
          </p:cNvPr>
          <p:cNvCxnSpPr/>
          <p:nvPr/>
        </p:nvCxnSpPr>
        <p:spPr>
          <a:xfrm>
            <a:off x="3577903" y="1769526"/>
            <a:ext cx="478362" cy="0"/>
          </a:xfrm>
          <a:prstGeom prst="line">
            <a:avLst/>
          </a:prstGeom>
          <a:ln w="12700">
            <a:solidFill>
              <a:srgbClr val="3B571D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28492B3-FF44-C3BE-353C-603C49F8A948}"/>
              </a:ext>
            </a:extLst>
          </p:cNvPr>
          <p:cNvCxnSpPr/>
          <p:nvPr/>
        </p:nvCxnSpPr>
        <p:spPr>
          <a:xfrm flipV="1">
            <a:off x="3586714" y="4877200"/>
            <a:ext cx="0" cy="249897"/>
          </a:xfrm>
          <a:prstGeom prst="line">
            <a:avLst/>
          </a:prstGeom>
          <a:ln w="12700">
            <a:solidFill>
              <a:srgbClr val="3B571D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E537026-04F1-14A6-EC1D-8495B8B07FAB}"/>
              </a:ext>
            </a:extLst>
          </p:cNvPr>
          <p:cNvGrpSpPr/>
          <p:nvPr/>
        </p:nvGrpSpPr>
        <p:grpSpPr>
          <a:xfrm>
            <a:off x="8658746" y="1909281"/>
            <a:ext cx="2961065" cy="816522"/>
            <a:chOff x="283598" y="1906534"/>
            <a:chExt cx="29610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9A82F85-308E-3E70-846C-D0D362DC9D6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30B954-3A18-6CA5-9A66-590139E4E8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294C6AD-318C-5C96-5146-14AABE99A0E9}"/>
              </a:ext>
            </a:extLst>
          </p:cNvPr>
          <p:cNvGrpSpPr/>
          <p:nvPr/>
        </p:nvGrpSpPr>
        <p:grpSpPr>
          <a:xfrm>
            <a:off x="856019" y="2037743"/>
            <a:ext cx="2961065" cy="816522"/>
            <a:chOff x="283598" y="1906534"/>
            <a:chExt cx="29610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571F92F-EDF0-6B7F-880E-1854A37E47B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FF74C34-3D21-626E-68C9-801A1E687089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5235E4C-73CD-D291-8138-2FB2DD257CB7}"/>
              </a:ext>
            </a:extLst>
          </p:cNvPr>
          <p:cNvGrpSpPr/>
          <p:nvPr/>
        </p:nvGrpSpPr>
        <p:grpSpPr>
          <a:xfrm>
            <a:off x="7574985" y="5178059"/>
            <a:ext cx="2961065" cy="816522"/>
            <a:chOff x="283598" y="1906534"/>
            <a:chExt cx="29610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E1D2E6D-DAA5-6F0A-E22A-B539A066FF4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D7812B6-0EAE-EAAD-32E7-FBA1EF33003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7B50B26-390F-CB76-B45F-605A537953AD}"/>
              </a:ext>
            </a:extLst>
          </p:cNvPr>
          <p:cNvGrpSpPr/>
          <p:nvPr/>
        </p:nvGrpSpPr>
        <p:grpSpPr>
          <a:xfrm>
            <a:off x="807470" y="5348588"/>
            <a:ext cx="2961065" cy="816522"/>
            <a:chOff x="283598" y="1906534"/>
            <a:chExt cx="296106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8A2679C-CB2F-747B-C527-6B1806F379FE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850FED-EBE6-6E31-DABF-18915AA92902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72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03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2ED4AF05-40DD-169F-95AC-D74C3384F712}"/>
              </a:ext>
            </a:extLst>
          </p:cNvPr>
          <p:cNvSpPr/>
          <p:nvPr/>
        </p:nvSpPr>
        <p:spPr bwMode="auto">
          <a:xfrm>
            <a:off x="4485159" y="3186406"/>
            <a:ext cx="1823140" cy="1205913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40" y="0"/>
              </a:cxn>
              <a:cxn ang="0">
                <a:pos x="452" y="0"/>
              </a:cxn>
              <a:cxn ang="0">
                <a:pos x="667" y="221"/>
              </a:cxn>
              <a:cxn ang="0">
                <a:pos x="452" y="441"/>
              </a:cxn>
              <a:cxn ang="0">
                <a:pos x="40" y="441"/>
              </a:cxn>
              <a:cxn ang="0">
                <a:pos x="0" y="401"/>
              </a:cxn>
              <a:cxn ang="0">
                <a:pos x="0" y="40"/>
              </a:cxn>
            </a:cxnLst>
            <a:rect l="0" t="0" r="r" b="b"/>
            <a:pathLst>
              <a:path w="667" h="441">
                <a:moveTo>
                  <a:pt x="0" y="40"/>
                </a:moveTo>
                <a:cubicBezTo>
                  <a:pt x="0" y="13"/>
                  <a:pt x="13" y="0"/>
                  <a:pt x="40" y="0"/>
                </a:cubicBezTo>
                <a:cubicBezTo>
                  <a:pt x="452" y="0"/>
                  <a:pt x="452" y="0"/>
                  <a:pt x="452" y="0"/>
                </a:cubicBezTo>
                <a:cubicBezTo>
                  <a:pt x="667" y="221"/>
                  <a:pt x="667" y="221"/>
                  <a:pt x="667" y="221"/>
                </a:cubicBezTo>
                <a:cubicBezTo>
                  <a:pt x="452" y="441"/>
                  <a:pt x="452" y="441"/>
                  <a:pt x="452" y="441"/>
                </a:cubicBezTo>
                <a:cubicBezTo>
                  <a:pt x="40" y="441"/>
                  <a:pt x="40" y="441"/>
                  <a:pt x="40" y="441"/>
                </a:cubicBezTo>
                <a:cubicBezTo>
                  <a:pt x="13" y="441"/>
                  <a:pt x="0" y="428"/>
                  <a:pt x="0" y="401"/>
                </a:cubicBezTo>
                <a:lnTo>
                  <a:pt x="0" y="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B9F5C30-897B-AD2A-82DE-1725202A6382}"/>
              </a:ext>
            </a:extLst>
          </p:cNvPr>
          <p:cNvSpPr/>
          <p:nvPr/>
        </p:nvSpPr>
        <p:spPr bwMode="auto">
          <a:xfrm>
            <a:off x="5848054" y="3955264"/>
            <a:ext cx="1209480" cy="1803517"/>
          </a:xfrm>
          <a:custGeom>
            <a:avLst/>
            <a:gdLst/>
            <a:ahLst/>
            <a:cxnLst>
              <a:cxn ang="0">
                <a:pos x="221" y="0"/>
              </a:cxn>
              <a:cxn ang="0">
                <a:pos x="442" y="208"/>
              </a:cxn>
              <a:cxn ang="0">
                <a:pos x="442" y="620"/>
              </a:cxn>
              <a:cxn ang="0">
                <a:pos x="402" y="660"/>
              </a:cxn>
              <a:cxn ang="0">
                <a:pos x="40" y="660"/>
              </a:cxn>
              <a:cxn ang="0">
                <a:pos x="0" y="620"/>
              </a:cxn>
              <a:cxn ang="0">
                <a:pos x="0" y="208"/>
              </a:cxn>
              <a:cxn ang="0">
                <a:pos x="221" y="0"/>
              </a:cxn>
            </a:cxnLst>
            <a:rect l="0" t="0" r="r" b="b"/>
            <a:pathLst>
              <a:path w="442" h="660">
                <a:moveTo>
                  <a:pt x="221" y="0"/>
                </a:moveTo>
                <a:cubicBezTo>
                  <a:pt x="442" y="208"/>
                  <a:pt x="442" y="208"/>
                  <a:pt x="442" y="208"/>
                </a:cubicBezTo>
                <a:cubicBezTo>
                  <a:pt x="442" y="620"/>
                  <a:pt x="442" y="620"/>
                  <a:pt x="442" y="620"/>
                </a:cubicBezTo>
                <a:cubicBezTo>
                  <a:pt x="442" y="646"/>
                  <a:pt x="428" y="660"/>
                  <a:pt x="402" y="660"/>
                </a:cubicBezTo>
                <a:cubicBezTo>
                  <a:pt x="40" y="660"/>
                  <a:pt x="40" y="660"/>
                  <a:pt x="40" y="660"/>
                </a:cubicBezTo>
                <a:cubicBezTo>
                  <a:pt x="13" y="660"/>
                  <a:pt x="0" y="646"/>
                  <a:pt x="0" y="620"/>
                </a:cubicBezTo>
                <a:cubicBezTo>
                  <a:pt x="0" y="208"/>
                  <a:pt x="0" y="208"/>
                  <a:pt x="0" y="208"/>
                </a:cubicBezTo>
                <a:lnTo>
                  <a:pt x="221" y="0"/>
                </a:lnTo>
                <a:close/>
              </a:path>
            </a:pathLst>
          </a:cu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68A88440-FCE1-9855-8142-1C368CA715FF}"/>
              </a:ext>
            </a:extLst>
          </p:cNvPr>
          <p:cNvSpPr/>
          <p:nvPr/>
        </p:nvSpPr>
        <p:spPr bwMode="auto">
          <a:xfrm>
            <a:off x="5848054" y="1821727"/>
            <a:ext cx="1209480" cy="1794598"/>
          </a:xfrm>
          <a:custGeom>
            <a:avLst/>
            <a:gdLst/>
            <a:ahLst/>
            <a:cxnLst>
              <a:cxn ang="0">
                <a:pos x="402" y="0"/>
              </a:cxn>
              <a:cxn ang="0">
                <a:pos x="442" y="40"/>
              </a:cxn>
              <a:cxn ang="0">
                <a:pos x="442" y="452"/>
              </a:cxn>
              <a:cxn ang="0">
                <a:pos x="219" y="656"/>
              </a:cxn>
              <a:cxn ang="0">
                <a:pos x="0" y="452"/>
              </a:cxn>
              <a:cxn ang="0">
                <a:pos x="0" y="40"/>
              </a:cxn>
              <a:cxn ang="0">
                <a:pos x="40" y="0"/>
              </a:cxn>
              <a:cxn ang="0">
                <a:pos x="402" y="0"/>
              </a:cxn>
            </a:cxnLst>
            <a:rect l="0" t="0" r="r" b="b"/>
            <a:pathLst>
              <a:path w="442" h="656">
                <a:moveTo>
                  <a:pt x="402" y="0"/>
                </a:moveTo>
                <a:cubicBezTo>
                  <a:pt x="428" y="0"/>
                  <a:pt x="442" y="13"/>
                  <a:pt x="442" y="4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219" y="656"/>
                  <a:pt x="219" y="656"/>
                  <a:pt x="219" y="656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3"/>
                  <a:pt x="13" y="0"/>
                  <a:pt x="40" y="0"/>
                </a:cubicBezTo>
                <a:lnTo>
                  <a:pt x="402" y="0"/>
                </a:lnTo>
                <a:close/>
              </a:path>
            </a:pathLst>
          </a:custGeom>
          <a:solidFill>
            <a:srgbClr val="92D050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2EA97748-C022-F6F5-6AD4-8A487BFA6556}"/>
              </a:ext>
            </a:extLst>
          </p:cNvPr>
          <p:cNvSpPr/>
          <p:nvPr/>
        </p:nvSpPr>
        <p:spPr bwMode="auto">
          <a:xfrm>
            <a:off x="6583018" y="3186406"/>
            <a:ext cx="1837411" cy="1205913"/>
          </a:xfrm>
          <a:custGeom>
            <a:avLst/>
            <a:gdLst/>
            <a:ahLst/>
            <a:cxnLst>
              <a:cxn ang="0">
                <a:pos x="632" y="0"/>
              </a:cxn>
              <a:cxn ang="0">
                <a:pos x="672" y="40"/>
              </a:cxn>
              <a:cxn ang="0">
                <a:pos x="672" y="401"/>
              </a:cxn>
              <a:cxn ang="0">
                <a:pos x="632" y="441"/>
              </a:cxn>
              <a:cxn ang="0">
                <a:pos x="220" y="441"/>
              </a:cxn>
              <a:cxn ang="0">
                <a:pos x="0" y="221"/>
              </a:cxn>
              <a:cxn ang="0">
                <a:pos x="220" y="0"/>
              </a:cxn>
              <a:cxn ang="0">
                <a:pos x="632" y="0"/>
              </a:cxn>
            </a:cxnLst>
            <a:rect l="0" t="0" r="r" b="b"/>
            <a:pathLst>
              <a:path w="672" h="441">
                <a:moveTo>
                  <a:pt x="632" y="0"/>
                </a:moveTo>
                <a:cubicBezTo>
                  <a:pt x="658" y="0"/>
                  <a:pt x="672" y="13"/>
                  <a:pt x="672" y="40"/>
                </a:cubicBezTo>
                <a:cubicBezTo>
                  <a:pt x="672" y="401"/>
                  <a:pt x="672" y="401"/>
                  <a:pt x="672" y="401"/>
                </a:cubicBezTo>
                <a:cubicBezTo>
                  <a:pt x="672" y="428"/>
                  <a:pt x="658" y="441"/>
                  <a:pt x="632" y="441"/>
                </a:cubicBezTo>
                <a:cubicBezTo>
                  <a:pt x="220" y="441"/>
                  <a:pt x="220" y="441"/>
                  <a:pt x="220" y="441"/>
                </a:cubicBezTo>
                <a:cubicBezTo>
                  <a:pt x="0" y="221"/>
                  <a:pt x="0" y="221"/>
                  <a:pt x="0" y="221"/>
                </a:cubicBezTo>
                <a:cubicBezTo>
                  <a:pt x="220" y="0"/>
                  <a:pt x="220" y="0"/>
                  <a:pt x="220" y="0"/>
                </a:cubicBezTo>
                <a:lnTo>
                  <a:pt x="632" y="0"/>
                </a:lnTo>
                <a:close/>
              </a:path>
            </a:pathLst>
          </a:cu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45015B51-7932-C5CF-48D5-BC9F5E39043C}"/>
              </a:ext>
            </a:extLst>
          </p:cNvPr>
          <p:cNvSpPr/>
          <p:nvPr/>
        </p:nvSpPr>
        <p:spPr>
          <a:xfrm>
            <a:off x="7563178" y="3156535"/>
            <a:ext cx="1026437" cy="1026437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800" tIns="50800" rIns="50800" bIns="50800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089BEAE9-6956-DFE3-1991-612A67F05CFB}"/>
              </a:ext>
            </a:extLst>
          </p:cNvPr>
          <p:cNvSpPr/>
          <p:nvPr/>
        </p:nvSpPr>
        <p:spPr bwMode="auto">
          <a:xfrm>
            <a:off x="4928055" y="4485938"/>
            <a:ext cx="634353" cy="761224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rgbClr val="639E3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7A0474D2-4CEE-8456-63D7-9F1C0EDED1A2}"/>
              </a:ext>
            </a:extLst>
          </p:cNvPr>
          <p:cNvSpPr/>
          <p:nvPr/>
        </p:nvSpPr>
        <p:spPr bwMode="auto">
          <a:xfrm>
            <a:off x="7206073" y="4584047"/>
            <a:ext cx="763381" cy="635972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rgbClr val="639E3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A300002D-B23A-F9B0-03BD-A3065FD20552}"/>
              </a:ext>
            </a:extLst>
          </p:cNvPr>
          <p:cNvSpPr/>
          <p:nvPr/>
        </p:nvSpPr>
        <p:spPr bwMode="auto">
          <a:xfrm>
            <a:off x="7344374" y="2312496"/>
            <a:ext cx="636512" cy="763922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rgbClr val="639E3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6E1A5860-49F7-BB1D-535A-EC004E984796}"/>
              </a:ext>
            </a:extLst>
          </p:cNvPr>
          <p:cNvSpPr>
            <a:spLocks noEditPoints="1"/>
          </p:cNvSpPr>
          <p:nvPr/>
        </p:nvSpPr>
        <p:spPr bwMode="auto">
          <a:xfrm>
            <a:off x="4924703" y="2304057"/>
            <a:ext cx="761222" cy="634353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rgbClr val="639E3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187">
            <a:extLst>
              <a:ext uri="{FF2B5EF4-FFF2-40B4-BE49-F238E27FC236}">
                <a16:creationId xmlns:a16="http://schemas.microsoft.com/office/drawing/2014/main" id="{8E75EC9C-7377-3BCD-E055-13282D66E42B}"/>
              </a:ext>
            </a:extLst>
          </p:cNvPr>
          <p:cNvSpPr>
            <a:spLocks noEditPoints="1"/>
          </p:cNvSpPr>
          <p:nvPr/>
        </p:nvSpPr>
        <p:spPr bwMode="auto">
          <a:xfrm>
            <a:off x="7365987" y="3564096"/>
            <a:ext cx="610414" cy="39448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52">
            <a:extLst>
              <a:ext uri="{FF2B5EF4-FFF2-40B4-BE49-F238E27FC236}">
                <a16:creationId xmlns:a16="http://schemas.microsoft.com/office/drawing/2014/main" id="{80929639-FE73-6DD0-46CC-39770488F197}"/>
              </a:ext>
            </a:extLst>
          </p:cNvPr>
          <p:cNvSpPr>
            <a:spLocks noEditPoints="1"/>
          </p:cNvSpPr>
          <p:nvPr/>
        </p:nvSpPr>
        <p:spPr bwMode="auto">
          <a:xfrm>
            <a:off x="6200721" y="2311008"/>
            <a:ext cx="516686" cy="51668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51">
            <a:extLst>
              <a:ext uri="{FF2B5EF4-FFF2-40B4-BE49-F238E27FC236}">
                <a16:creationId xmlns:a16="http://schemas.microsoft.com/office/drawing/2014/main" id="{D838AD9F-9A19-C472-EC63-E89E03B33D45}"/>
              </a:ext>
            </a:extLst>
          </p:cNvPr>
          <p:cNvSpPr>
            <a:spLocks noEditPoints="1"/>
          </p:cNvSpPr>
          <p:nvPr/>
        </p:nvSpPr>
        <p:spPr bwMode="auto">
          <a:xfrm>
            <a:off x="6200292" y="4645967"/>
            <a:ext cx="480860" cy="680766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152" descr="D:\51PPT模板网\51pptmoban.com\图片001.jpg">
            <a:extLst>
              <a:ext uri="{FF2B5EF4-FFF2-40B4-BE49-F238E27FC236}">
                <a16:creationId xmlns:a16="http://schemas.microsoft.com/office/drawing/2014/main" id="{104E5E6E-91F9-7F33-AF89-B04DDCAD7527}"/>
              </a:ext>
            </a:extLst>
          </p:cNvPr>
          <p:cNvSpPr>
            <a:spLocks noEditPoints="1"/>
          </p:cNvSpPr>
          <p:nvPr/>
        </p:nvSpPr>
        <p:spPr bwMode="auto">
          <a:xfrm>
            <a:off x="5009972" y="3580984"/>
            <a:ext cx="405006" cy="37428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3B5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675A9E6-8A34-54C0-C3EC-BA6E12766A5F}"/>
              </a:ext>
            </a:extLst>
          </p:cNvPr>
          <p:cNvGrpSpPr/>
          <p:nvPr/>
        </p:nvGrpSpPr>
        <p:grpSpPr>
          <a:xfrm>
            <a:off x="8082997" y="1681724"/>
            <a:ext cx="2961065" cy="816522"/>
            <a:chOff x="283598" y="1906534"/>
            <a:chExt cx="29610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EF6655-7D50-C22D-B963-29C8DF45F7A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C8BBD56-6703-19ED-94B8-D03178B6F5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0A1CB5E-B99A-B6BA-5E2F-95FB0ED61B59}"/>
              </a:ext>
            </a:extLst>
          </p:cNvPr>
          <p:cNvGrpSpPr/>
          <p:nvPr/>
        </p:nvGrpSpPr>
        <p:grpSpPr>
          <a:xfrm>
            <a:off x="1963637" y="1802177"/>
            <a:ext cx="2961065" cy="816522"/>
            <a:chOff x="283598" y="1906534"/>
            <a:chExt cx="296106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B60CC5F-3E31-2535-1CCF-6BB2A7C128B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1B40EA6-7D85-5A64-3687-F895E693D3BB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5D539B-6633-7F1A-FBE2-C6D28273C006}"/>
              </a:ext>
            </a:extLst>
          </p:cNvPr>
          <p:cNvGrpSpPr/>
          <p:nvPr/>
        </p:nvGrpSpPr>
        <p:grpSpPr>
          <a:xfrm>
            <a:off x="8082997" y="4751031"/>
            <a:ext cx="2961065" cy="816522"/>
            <a:chOff x="283598" y="1906534"/>
            <a:chExt cx="296106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569F0D6-81A0-ECFD-0141-B77C864BC9A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B3F45A0-B3E0-0DC6-4123-96CD3A7493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2A5FC29-B965-7F0B-7893-0C0BB875DDDE}"/>
              </a:ext>
            </a:extLst>
          </p:cNvPr>
          <p:cNvGrpSpPr/>
          <p:nvPr/>
        </p:nvGrpSpPr>
        <p:grpSpPr>
          <a:xfrm>
            <a:off x="1963637" y="4825018"/>
            <a:ext cx="2961065" cy="816522"/>
            <a:chOff x="283598" y="1906534"/>
            <a:chExt cx="296106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71D2003-F759-6F61-BD0F-B9BD72007A7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052CCA6-61C2-9FFF-3E50-0C1145131753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70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9884031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9223603" y="1635724"/>
            <a:ext cx="14285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8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9622910" y="2938246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3923668" y="61129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10624536" y="1946563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474354" y="2626705"/>
            <a:ext cx="887856" cy="79128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A26E07C-4381-B2B9-93F6-E7827592C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207" y="1205076"/>
            <a:ext cx="4305868" cy="3863152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4A9796B6-7007-BCB7-04EF-457588BFEB4D}"/>
              </a:ext>
            </a:extLst>
          </p:cNvPr>
          <p:cNvSpPr/>
          <p:nvPr/>
        </p:nvSpPr>
        <p:spPr>
          <a:xfrm>
            <a:off x="9381252" y="3423255"/>
            <a:ext cx="1454244" cy="14542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52609B-81B6-C19F-0FE6-BD18D8ADCCE5}"/>
              </a:ext>
            </a:extLst>
          </p:cNvPr>
          <p:cNvSpPr txBox="1"/>
          <p:nvPr/>
        </p:nvSpPr>
        <p:spPr>
          <a:xfrm>
            <a:off x="6010303" y="2639243"/>
            <a:ext cx="3512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5400" dirty="0"/>
              <a:t>单击此处</a:t>
            </a:r>
            <a:endParaRPr lang="en-US" altLang="zh-CN" sz="5400" dirty="0"/>
          </a:p>
          <a:p>
            <a:r>
              <a:rPr lang="zh-CN" altLang="en-US" sz="5400" dirty="0"/>
              <a:t>添加标题文本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2C90DBE-C1E5-EB00-B413-81F1F53B7FC4}"/>
              </a:ext>
            </a:extLst>
          </p:cNvPr>
          <p:cNvSpPr/>
          <p:nvPr/>
        </p:nvSpPr>
        <p:spPr>
          <a:xfrm>
            <a:off x="1117166" y="723980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04481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9" name="矩形 230">
            <a:extLst>
              <a:ext uri="{FF2B5EF4-FFF2-40B4-BE49-F238E27FC236}">
                <a16:creationId xmlns:a16="http://schemas.microsoft.com/office/drawing/2014/main" id="{F4245DFF-78CF-0ED6-A69C-5A06B639D419}"/>
              </a:ext>
            </a:extLst>
          </p:cNvPr>
          <p:cNvSpPr/>
          <p:nvPr/>
        </p:nvSpPr>
        <p:spPr>
          <a:xfrm>
            <a:off x="1525749" y="1960140"/>
            <a:ext cx="2177127" cy="356168"/>
          </a:xfrm>
          <a:custGeom>
            <a:avLst/>
            <a:gdLst>
              <a:gd name="connsiteX0" fmla="*/ 0 w 1192866"/>
              <a:gd name="connsiteY0" fmla="*/ 0 h 288032"/>
              <a:gd name="connsiteX1" fmla="*/ 1192866 w 1192866"/>
              <a:gd name="connsiteY1" fmla="*/ 0 h 288032"/>
              <a:gd name="connsiteX2" fmla="*/ 1192866 w 1192866"/>
              <a:gd name="connsiteY2" fmla="*/ 288032 h 288032"/>
              <a:gd name="connsiteX3" fmla="*/ 0 w 1192866"/>
              <a:gd name="connsiteY3" fmla="*/ 288032 h 288032"/>
              <a:gd name="connsiteX4" fmla="*/ 0 w 1192866"/>
              <a:gd name="connsiteY4" fmla="*/ 0 h 288032"/>
              <a:gd name="connsiteX0-1" fmla="*/ 243068 w 1435934"/>
              <a:gd name="connsiteY0-2" fmla="*/ 0 h 288032"/>
              <a:gd name="connsiteX1-3" fmla="*/ 1435934 w 1435934"/>
              <a:gd name="connsiteY1-4" fmla="*/ 0 h 288032"/>
              <a:gd name="connsiteX2-5" fmla="*/ 1435934 w 1435934"/>
              <a:gd name="connsiteY2-6" fmla="*/ 288032 h 288032"/>
              <a:gd name="connsiteX3-7" fmla="*/ 0 w 1435934"/>
              <a:gd name="connsiteY3-8" fmla="*/ 276457 h 288032"/>
              <a:gd name="connsiteX4-9" fmla="*/ 243068 w 1435934"/>
              <a:gd name="connsiteY4-10" fmla="*/ 0 h 288032"/>
              <a:gd name="connsiteX0-11" fmla="*/ 243068 w 1621128"/>
              <a:gd name="connsiteY0-12" fmla="*/ 0 h 276457"/>
              <a:gd name="connsiteX1-13" fmla="*/ 1435934 w 1621128"/>
              <a:gd name="connsiteY1-14" fmla="*/ 0 h 276457"/>
              <a:gd name="connsiteX2-15" fmla="*/ 1621128 w 1621128"/>
              <a:gd name="connsiteY2-16" fmla="*/ 276457 h 276457"/>
              <a:gd name="connsiteX3-17" fmla="*/ 0 w 1621128"/>
              <a:gd name="connsiteY3-18" fmla="*/ 276457 h 276457"/>
              <a:gd name="connsiteX4-19" fmla="*/ 243068 w 1621128"/>
              <a:gd name="connsiteY4-20" fmla="*/ 0 h 276457"/>
              <a:gd name="connsiteX0-21" fmla="*/ 243068 w 1690576"/>
              <a:gd name="connsiteY0-22" fmla="*/ 0 h 276457"/>
              <a:gd name="connsiteX1-23" fmla="*/ 1435934 w 1690576"/>
              <a:gd name="connsiteY1-24" fmla="*/ 0 h 276457"/>
              <a:gd name="connsiteX2-25" fmla="*/ 1690576 w 1690576"/>
              <a:gd name="connsiteY2-26" fmla="*/ 276457 h 276457"/>
              <a:gd name="connsiteX3-27" fmla="*/ 0 w 1690576"/>
              <a:gd name="connsiteY3-28" fmla="*/ 276457 h 276457"/>
              <a:gd name="connsiteX4-29" fmla="*/ 243068 w 1690576"/>
              <a:gd name="connsiteY4-30" fmla="*/ 0 h 276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90576" h="276457">
                <a:moveTo>
                  <a:pt x="243068" y="0"/>
                </a:moveTo>
                <a:lnTo>
                  <a:pt x="1435934" y="0"/>
                </a:lnTo>
                <a:lnTo>
                  <a:pt x="1690576" y="276457"/>
                </a:lnTo>
                <a:lnTo>
                  <a:pt x="0" y="276457"/>
                </a:lnTo>
                <a:lnTo>
                  <a:pt x="243068" y="0"/>
                </a:lnTo>
                <a:close/>
              </a:path>
            </a:pathLst>
          </a:custGeom>
          <a:solidFill>
            <a:srgbClr val="3B571D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45">
            <a:extLst>
              <a:ext uri="{FF2B5EF4-FFF2-40B4-BE49-F238E27FC236}">
                <a16:creationId xmlns:a16="http://schemas.microsoft.com/office/drawing/2014/main" id="{30A5DB21-317D-EEBE-5EFB-95F663BFDE0F}"/>
              </a:ext>
            </a:extLst>
          </p:cNvPr>
          <p:cNvSpPr/>
          <p:nvPr/>
        </p:nvSpPr>
        <p:spPr>
          <a:xfrm>
            <a:off x="1467844" y="2122814"/>
            <a:ext cx="2294657" cy="3177054"/>
          </a:xfrm>
          <a:prstGeom prst="roundRect">
            <a:avLst>
              <a:gd name="adj" fmla="val 509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46">
            <a:extLst>
              <a:ext uri="{FF2B5EF4-FFF2-40B4-BE49-F238E27FC236}">
                <a16:creationId xmlns:a16="http://schemas.microsoft.com/office/drawing/2014/main" id="{E1634F79-508E-2564-6CD9-B9F285518B50}"/>
              </a:ext>
            </a:extLst>
          </p:cNvPr>
          <p:cNvSpPr/>
          <p:nvPr/>
        </p:nvSpPr>
        <p:spPr>
          <a:xfrm>
            <a:off x="1467844" y="5091460"/>
            <a:ext cx="2294657" cy="208408"/>
          </a:xfrm>
          <a:custGeom>
            <a:avLst/>
            <a:gdLst/>
            <a:ahLst/>
            <a:cxnLst/>
            <a:rect l="l" t="t" r="r" b="b"/>
            <a:pathLst>
              <a:path w="1781840" h="161766">
                <a:moveTo>
                  <a:pt x="0" y="0"/>
                </a:moveTo>
                <a:lnTo>
                  <a:pt x="1781840" y="0"/>
                </a:lnTo>
                <a:lnTo>
                  <a:pt x="1781840" y="71017"/>
                </a:lnTo>
                <a:cubicBezTo>
                  <a:pt x="1781840" y="121136"/>
                  <a:pt x="1741210" y="161766"/>
                  <a:pt x="1691091" y="161766"/>
                </a:cubicBezTo>
                <a:lnTo>
                  <a:pt x="90749" y="161766"/>
                </a:lnTo>
                <a:cubicBezTo>
                  <a:pt x="40630" y="161766"/>
                  <a:pt x="0" y="121136"/>
                  <a:pt x="0" y="71017"/>
                </a:cubicBezTo>
                <a:close/>
              </a:path>
            </a:pathLst>
          </a:custGeom>
          <a:solidFill>
            <a:schemeClr val="bg2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229">
            <a:extLst>
              <a:ext uri="{FF2B5EF4-FFF2-40B4-BE49-F238E27FC236}">
                <a16:creationId xmlns:a16="http://schemas.microsoft.com/office/drawing/2014/main" id="{FB47149C-8D09-B9C2-F430-A53D275FF519}"/>
              </a:ext>
            </a:extLst>
          </p:cNvPr>
          <p:cNvSpPr/>
          <p:nvPr/>
        </p:nvSpPr>
        <p:spPr>
          <a:xfrm>
            <a:off x="1838772" y="1960141"/>
            <a:ext cx="1536175" cy="1577093"/>
          </a:xfrm>
          <a:custGeom>
            <a:avLst/>
            <a:gdLst>
              <a:gd name="connsiteX0" fmla="*/ 0 w 1192866"/>
              <a:gd name="connsiteY0" fmla="*/ 0 h 1224136"/>
              <a:gd name="connsiteX1" fmla="*/ 1192866 w 1192866"/>
              <a:gd name="connsiteY1" fmla="*/ 0 h 1224136"/>
              <a:gd name="connsiteX2" fmla="*/ 1192866 w 1192866"/>
              <a:gd name="connsiteY2" fmla="*/ 1224136 h 1224136"/>
              <a:gd name="connsiteX3" fmla="*/ 0 w 1192866"/>
              <a:gd name="connsiteY3" fmla="*/ 1224136 h 1224136"/>
              <a:gd name="connsiteX4" fmla="*/ 0 w 1192866"/>
              <a:gd name="connsiteY4" fmla="*/ 0 h 1224136"/>
              <a:gd name="connsiteX0-1" fmla="*/ 0 w 1192866"/>
              <a:gd name="connsiteY0-2" fmla="*/ 0 h 1224136"/>
              <a:gd name="connsiteX1-3" fmla="*/ 1192866 w 1192866"/>
              <a:gd name="connsiteY1-4" fmla="*/ 0 h 1224136"/>
              <a:gd name="connsiteX2-5" fmla="*/ 1192866 w 1192866"/>
              <a:gd name="connsiteY2-6" fmla="*/ 1224136 h 1224136"/>
              <a:gd name="connsiteX3-7" fmla="*/ 602557 w 1192866"/>
              <a:gd name="connsiteY3-8" fmla="*/ 1214286 h 1224136"/>
              <a:gd name="connsiteX4-9" fmla="*/ 0 w 1192866"/>
              <a:gd name="connsiteY4-10" fmla="*/ 1224136 h 1224136"/>
              <a:gd name="connsiteX5" fmla="*/ 0 w 1192866"/>
              <a:gd name="connsiteY5" fmla="*/ 0 h 1224136"/>
              <a:gd name="connsiteX0-11" fmla="*/ 0 w 1192866"/>
              <a:gd name="connsiteY0-12" fmla="*/ 0 h 1224136"/>
              <a:gd name="connsiteX1-13" fmla="*/ 1192866 w 1192866"/>
              <a:gd name="connsiteY1-14" fmla="*/ 0 h 1224136"/>
              <a:gd name="connsiteX2-15" fmla="*/ 1192866 w 1192866"/>
              <a:gd name="connsiteY2-16" fmla="*/ 1224136 h 1224136"/>
              <a:gd name="connsiteX3-17" fmla="*/ 614132 w 1192866"/>
              <a:gd name="connsiteY3-18" fmla="*/ 1017516 h 1224136"/>
              <a:gd name="connsiteX4-19" fmla="*/ 0 w 1192866"/>
              <a:gd name="connsiteY4-20" fmla="*/ 1224136 h 1224136"/>
              <a:gd name="connsiteX5-21" fmla="*/ 0 w 1192866"/>
              <a:gd name="connsiteY5-22" fmla="*/ 0 h 1224136"/>
              <a:gd name="connsiteX0-23" fmla="*/ 0 w 1192866"/>
              <a:gd name="connsiteY0-24" fmla="*/ 0 h 1224136"/>
              <a:gd name="connsiteX1-25" fmla="*/ 1192866 w 1192866"/>
              <a:gd name="connsiteY1-26" fmla="*/ 0 h 1224136"/>
              <a:gd name="connsiteX2-27" fmla="*/ 1192866 w 1192866"/>
              <a:gd name="connsiteY2-28" fmla="*/ 1224136 h 1224136"/>
              <a:gd name="connsiteX3-29" fmla="*/ 579408 w 1192866"/>
              <a:gd name="connsiteY3-30" fmla="*/ 959643 h 1224136"/>
              <a:gd name="connsiteX4-31" fmla="*/ 0 w 1192866"/>
              <a:gd name="connsiteY4-32" fmla="*/ 1224136 h 1224136"/>
              <a:gd name="connsiteX5-33" fmla="*/ 0 w 1192866"/>
              <a:gd name="connsiteY5-34" fmla="*/ 0 h 1224136"/>
              <a:gd name="connsiteX0-35" fmla="*/ 0 w 1192866"/>
              <a:gd name="connsiteY0-36" fmla="*/ 0 h 1224136"/>
              <a:gd name="connsiteX1-37" fmla="*/ 1192866 w 1192866"/>
              <a:gd name="connsiteY1-38" fmla="*/ 0 h 1224136"/>
              <a:gd name="connsiteX2-39" fmla="*/ 1192866 w 1192866"/>
              <a:gd name="connsiteY2-40" fmla="*/ 1224136 h 1224136"/>
              <a:gd name="connsiteX3-41" fmla="*/ 602557 w 1192866"/>
              <a:gd name="connsiteY3-42" fmla="*/ 924919 h 1224136"/>
              <a:gd name="connsiteX4-43" fmla="*/ 0 w 1192866"/>
              <a:gd name="connsiteY4-44" fmla="*/ 1224136 h 1224136"/>
              <a:gd name="connsiteX5-45" fmla="*/ 0 w 1192866"/>
              <a:gd name="connsiteY5-46" fmla="*/ 0 h 1224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92866" h="1224136">
                <a:moveTo>
                  <a:pt x="0" y="0"/>
                </a:moveTo>
                <a:lnTo>
                  <a:pt x="1192866" y="0"/>
                </a:lnTo>
                <a:lnTo>
                  <a:pt x="1192866" y="1224136"/>
                </a:lnTo>
                <a:lnTo>
                  <a:pt x="602557" y="924919"/>
                </a:lnTo>
                <a:lnTo>
                  <a:pt x="0" y="12241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6" name="Freeform 42">
            <a:extLst>
              <a:ext uri="{FF2B5EF4-FFF2-40B4-BE49-F238E27FC236}">
                <a16:creationId xmlns:a16="http://schemas.microsoft.com/office/drawing/2014/main" id="{E02557BE-590F-329B-4467-BCF40A4C2AC7}"/>
              </a:ext>
            </a:extLst>
          </p:cNvPr>
          <p:cNvSpPr>
            <a:spLocks noChangeAspect="1" noEditPoints="1"/>
          </p:cNvSpPr>
          <p:nvPr/>
        </p:nvSpPr>
        <p:spPr>
          <a:xfrm>
            <a:off x="2348528" y="2250149"/>
            <a:ext cx="516664" cy="661212"/>
          </a:xfrm>
          <a:custGeom>
            <a:avLst/>
            <a:gdLst/>
            <a:ahLst/>
            <a:cxnLst>
              <a:cxn ang="0">
                <a:pos x="87762" y="166308"/>
              </a:cxn>
              <a:cxn ang="0">
                <a:pos x="96717" y="502501"/>
              </a:cxn>
              <a:cxn ang="0">
                <a:pos x="37612" y="498925"/>
              </a:cxn>
              <a:cxn ang="0">
                <a:pos x="0" y="454218"/>
              </a:cxn>
              <a:cxn ang="0">
                <a:pos x="21493" y="125178"/>
              </a:cxn>
              <a:cxn ang="0">
                <a:pos x="306272" y="388053"/>
              </a:cxn>
              <a:cxn ang="0">
                <a:pos x="340302" y="296851"/>
              </a:cxn>
              <a:cxn ang="0">
                <a:pos x="331347" y="327252"/>
              </a:cxn>
              <a:cxn ang="0">
                <a:pos x="324182" y="336193"/>
              </a:cxn>
              <a:cxn ang="0">
                <a:pos x="288361" y="336193"/>
              </a:cxn>
              <a:cxn ang="0">
                <a:pos x="279406" y="327252"/>
              </a:cxn>
              <a:cxn ang="0">
                <a:pos x="343884" y="244992"/>
              </a:cxn>
              <a:cxn ang="0">
                <a:pos x="345675" y="246780"/>
              </a:cxn>
              <a:cxn ang="0">
                <a:pos x="351048" y="248568"/>
              </a:cxn>
              <a:cxn ang="0">
                <a:pos x="352839" y="248568"/>
              </a:cxn>
              <a:cxn ang="0">
                <a:pos x="354630" y="250357"/>
              </a:cxn>
              <a:cxn ang="0">
                <a:pos x="356421" y="252145"/>
              </a:cxn>
              <a:cxn ang="0">
                <a:pos x="358213" y="253933"/>
              </a:cxn>
              <a:cxn ang="0">
                <a:pos x="361795" y="255721"/>
              </a:cxn>
              <a:cxn ang="0">
                <a:pos x="363586" y="257510"/>
              </a:cxn>
              <a:cxn ang="0">
                <a:pos x="365377" y="259298"/>
              </a:cxn>
              <a:cxn ang="0">
                <a:pos x="367168" y="261086"/>
              </a:cxn>
              <a:cxn ang="0">
                <a:pos x="392243" y="330828"/>
              </a:cxn>
              <a:cxn ang="0">
                <a:pos x="392243" y="447065"/>
              </a:cxn>
              <a:cxn ang="0">
                <a:pos x="222092" y="318311"/>
              </a:cxn>
              <a:cxn ang="0">
                <a:pos x="222092" y="318311"/>
              </a:cxn>
              <a:cxn ang="0">
                <a:pos x="211345" y="506078"/>
              </a:cxn>
              <a:cxn ang="0">
                <a:pos x="211345" y="506078"/>
              </a:cxn>
              <a:cxn ang="0">
                <a:pos x="342093" y="418453"/>
              </a:cxn>
              <a:cxn ang="0">
                <a:pos x="308063" y="66166"/>
              </a:cxn>
              <a:cxn ang="0">
                <a:pos x="93135" y="148426"/>
              </a:cxn>
              <a:cxn ang="0">
                <a:pos x="71643" y="146637"/>
              </a:cxn>
              <a:cxn ang="0">
                <a:pos x="277615" y="46495"/>
              </a:cxn>
              <a:cxn ang="0">
                <a:pos x="71643" y="146637"/>
              </a:cxn>
              <a:cxn ang="0">
                <a:pos x="265077" y="33977"/>
              </a:cxn>
              <a:cxn ang="0">
                <a:pos x="44777" y="128755"/>
              </a:cxn>
              <a:cxn ang="0">
                <a:pos x="111046" y="178826"/>
              </a:cxn>
              <a:cxn ang="0">
                <a:pos x="347466" y="71530"/>
              </a:cxn>
              <a:cxn ang="0">
                <a:pos x="363586" y="232474"/>
              </a:cxn>
              <a:cxn ang="0">
                <a:pos x="361795" y="230686"/>
              </a:cxn>
              <a:cxn ang="0">
                <a:pos x="356421" y="227109"/>
              </a:cxn>
              <a:cxn ang="0">
                <a:pos x="354630" y="227109"/>
              </a:cxn>
              <a:cxn ang="0">
                <a:pos x="308063" y="216380"/>
              </a:cxn>
              <a:cxn ang="0">
                <a:pos x="200599" y="318311"/>
              </a:cxn>
              <a:cxn ang="0">
                <a:pos x="128957" y="511443"/>
              </a:cxn>
              <a:cxn ang="0">
                <a:pos x="37612" y="116237"/>
              </a:cxn>
              <a:cxn ang="0">
                <a:pos x="259704" y="1788"/>
              </a:cxn>
              <a:cxn ang="0">
                <a:pos x="37612" y="116237"/>
              </a:cxn>
            </a:cxnLst>
            <a:rect l="0" t="0" r="0" b="0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230">
            <a:extLst>
              <a:ext uri="{FF2B5EF4-FFF2-40B4-BE49-F238E27FC236}">
                <a16:creationId xmlns:a16="http://schemas.microsoft.com/office/drawing/2014/main" id="{ED3D1A0C-903A-AC2C-5117-91760C1547CD}"/>
              </a:ext>
            </a:extLst>
          </p:cNvPr>
          <p:cNvSpPr/>
          <p:nvPr/>
        </p:nvSpPr>
        <p:spPr>
          <a:xfrm>
            <a:off x="4067868" y="1960140"/>
            <a:ext cx="2177127" cy="356168"/>
          </a:xfrm>
          <a:custGeom>
            <a:avLst/>
            <a:gdLst>
              <a:gd name="connsiteX0" fmla="*/ 0 w 1192866"/>
              <a:gd name="connsiteY0" fmla="*/ 0 h 288032"/>
              <a:gd name="connsiteX1" fmla="*/ 1192866 w 1192866"/>
              <a:gd name="connsiteY1" fmla="*/ 0 h 288032"/>
              <a:gd name="connsiteX2" fmla="*/ 1192866 w 1192866"/>
              <a:gd name="connsiteY2" fmla="*/ 288032 h 288032"/>
              <a:gd name="connsiteX3" fmla="*/ 0 w 1192866"/>
              <a:gd name="connsiteY3" fmla="*/ 288032 h 288032"/>
              <a:gd name="connsiteX4" fmla="*/ 0 w 1192866"/>
              <a:gd name="connsiteY4" fmla="*/ 0 h 288032"/>
              <a:gd name="connsiteX0-1" fmla="*/ 243068 w 1435934"/>
              <a:gd name="connsiteY0-2" fmla="*/ 0 h 288032"/>
              <a:gd name="connsiteX1-3" fmla="*/ 1435934 w 1435934"/>
              <a:gd name="connsiteY1-4" fmla="*/ 0 h 288032"/>
              <a:gd name="connsiteX2-5" fmla="*/ 1435934 w 1435934"/>
              <a:gd name="connsiteY2-6" fmla="*/ 288032 h 288032"/>
              <a:gd name="connsiteX3-7" fmla="*/ 0 w 1435934"/>
              <a:gd name="connsiteY3-8" fmla="*/ 276457 h 288032"/>
              <a:gd name="connsiteX4-9" fmla="*/ 243068 w 1435934"/>
              <a:gd name="connsiteY4-10" fmla="*/ 0 h 288032"/>
              <a:gd name="connsiteX0-11" fmla="*/ 243068 w 1621128"/>
              <a:gd name="connsiteY0-12" fmla="*/ 0 h 276457"/>
              <a:gd name="connsiteX1-13" fmla="*/ 1435934 w 1621128"/>
              <a:gd name="connsiteY1-14" fmla="*/ 0 h 276457"/>
              <a:gd name="connsiteX2-15" fmla="*/ 1621128 w 1621128"/>
              <a:gd name="connsiteY2-16" fmla="*/ 276457 h 276457"/>
              <a:gd name="connsiteX3-17" fmla="*/ 0 w 1621128"/>
              <a:gd name="connsiteY3-18" fmla="*/ 276457 h 276457"/>
              <a:gd name="connsiteX4-19" fmla="*/ 243068 w 1621128"/>
              <a:gd name="connsiteY4-20" fmla="*/ 0 h 276457"/>
              <a:gd name="connsiteX0-21" fmla="*/ 243068 w 1690576"/>
              <a:gd name="connsiteY0-22" fmla="*/ 0 h 276457"/>
              <a:gd name="connsiteX1-23" fmla="*/ 1435934 w 1690576"/>
              <a:gd name="connsiteY1-24" fmla="*/ 0 h 276457"/>
              <a:gd name="connsiteX2-25" fmla="*/ 1690576 w 1690576"/>
              <a:gd name="connsiteY2-26" fmla="*/ 276457 h 276457"/>
              <a:gd name="connsiteX3-27" fmla="*/ 0 w 1690576"/>
              <a:gd name="connsiteY3-28" fmla="*/ 276457 h 276457"/>
              <a:gd name="connsiteX4-29" fmla="*/ 243068 w 1690576"/>
              <a:gd name="connsiteY4-30" fmla="*/ 0 h 276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90576" h="276457">
                <a:moveTo>
                  <a:pt x="243068" y="0"/>
                </a:moveTo>
                <a:lnTo>
                  <a:pt x="1435934" y="0"/>
                </a:lnTo>
                <a:lnTo>
                  <a:pt x="1690576" y="276457"/>
                </a:lnTo>
                <a:lnTo>
                  <a:pt x="0" y="276457"/>
                </a:lnTo>
                <a:lnTo>
                  <a:pt x="243068" y="0"/>
                </a:lnTo>
                <a:close/>
              </a:path>
            </a:pathLst>
          </a:custGeom>
          <a:solidFill>
            <a:srgbClr val="3B571D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 55">
            <a:extLst>
              <a:ext uri="{FF2B5EF4-FFF2-40B4-BE49-F238E27FC236}">
                <a16:creationId xmlns:a16="http://schemas.microsoft.com/office/drawing/2014/main" id="{C8279C7A-5295-EBA5-B059-DBFB616FACB3}"/>
              </a:ext>
            </a:extLst>
          </p:cNvPr>
          <p:cNvSpPr/>
          <p:nvPr/>
        </p:nvSpPr>
        <p:spPr>
          <a:xfrm>
            <a:off x="4009963" y="2122814"/>
            <a:ext cx="2294657" cy="3177054"/>
          </a:xfrm>
          <a:prstGeom prst="roundRect">
            <a:avLst>
              <a:gd name="adj" fmla="val 509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圆角矩形 46">
            <a:extLst>
              <a:ext uri="{FF2B5EF4-FFF2-40B4-BE49-F238E27FC236}">
                <a16:creationId xmlns:a16="http://schemas.microsoft.com/office/drawing/2014/main" id="{0C76CD10-53D8-E24E-1BFF-38600BABEB3A}"/>
              </a:ext>
            </a:extLst>
          </p:cNvPr>
          <p:cNvSpPr/>
          <p:nvPr/>
        </p:nvSpPr>
        <p:spPr>
          <a:xfrm>
            <a:off x="4009963" y="5091460"/>
            <a:ext cx="2294657" cy="208408"/>
          </a:xfrm>
          <a:custGeom>
            <a:avLst/>
            <a:gdLst/>
            <a:ahLst/>
            <a:cxnLst/>
            <a:rect l="l" t="t" r="r" b="b"/>
            <a:pathLst>
              <a:path w="1781840" h="161766">
                <a:moveTo>
                  <a:pt x="0" y="0"/>
                </a:moveTo>
                <a:lnTo>
                  <a:pt x="1781840" y="0"/>
                </a:lnTo>
                <a:lnTo>
                  <a:pt x="1781840" y="71017"/>
                </a:lnTo>
                <a:cubicBezTo>
                  <a:pt x="1781840" y="121136"/>
                  <a:pt x="1741210" y="161766"/>
                  <a:pt x="1691091" y="161766"/>
                </a:cubicBezTo>
                <a:lnTo>
                  <a:pt x="90749" y="161766"/>
                </a:lnTo>
                <a:cubicBezTo>
                  <a:pt x="40630" y="161766"/>
                  <a:pt x="0" y="121136"/>
                  <a:pt x="0" y="71017"/>
                </a:cubicBezTo>
                <a:close/>
              </a:path>
            </a:pathLst>
          </a:custGeom>
          <a:solidFill>
            <a:schemeClr val="bg2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29">
            <a:extLst>
              <a:ext uri="{FF2B5EF4-FFF2-40B4-BE49-F238E27FC236}">
                <a16:creationId xmlns:a16="http://schemas.microsoft.com/office/drawing/2014/main" id="{8A87C90C-8714-01A3-9256-D595C116E24B}"/>
              </a:ext>
            </a:extLst>
          </p:cNvPr>
          <p:cNvSpPr/>
          <p:nvPr/>
        </p:nvSpPr>
        <p:spPr>
          <a:xfrm>
            <a:off x="4380891" y="1960141"/>
            <a:ext cx="1536175" cy="1577093"/>
          </a:xfrm>
          <a:custGeom>
            <a:avLst/>
            <a:gdLst>
              <a:gd name="connsiteX0" fmla="*/ 0 w 1192866"/>
              <a:gd name="connsiteY0" fmla="*/ 0 h 1224136"/>
              <a:gd name="connsiteX1" fmla="*/ 1192866 w 1192866"/>
              <a:gd name="connsiteY1" fmla="*/ 0 h 1224136"/>
              <a:gd name="connsiteX2" fmla="*/ 1192866 w 1192866"/>
              <a:gd name="connsiteY2" fmla="*/ 1224136 h 1224136"/>
              <a:gd name="connsiteX3" fmla="*/ 0 w 1192866"/>
              <a:gd name="connsiteY3" fmla="*/ 1224136 h 1224136"/>
              <a:gd name="connsiteX4" fmla="*/ 0 w 1192866"/>
              <a:gd name="connsiteY4" fmla="*/ 0 h 1224136"/>
              <a:gd name="connsiteX0-1" fmla="*/ 0 w 1192866"/>
              <a:gd name="connsiteY0-2" fmla="*/ 0 h 1224136"/>
              <a:gd name="connsiteX1-3" fmla="*/ 1192866 w 1192866"/>
              <a:gd name="connsiteY1-4" fmla="*/ 0 h 1224136"/>
              <a:gd name="connsiteX2-5" fmla="*/ 1192866 w 1192866"/>
              <a:gd name="connsiteY2-6" fmla="*/ 1224136 h 1224136"/>
              <a:gd name="connsiteX3-7" fmla="*/ 602557 w 1192866"/>
              <a:gd name="connsiteY3-8" fmla="*/ 1214286 h 1224136"/>
              <a:gd name="connsiteX4-9" fmla="*/ 0 w 1192866"/>
              <a:gd name="connsiteY4-10" fmla="*/ 1224136 h 1224136"/>
              <a:gd name="connsiteX5" fmla="*/ 0 w 1192866"/>
              <a:gd name="connsiteY5" fmla="*/ 0 h 1224136"/>
              <a:gd name="connsiteX0-11" fmla="*/ 0 w 1192866"/>
              <a:gd name="connsiteY0-12" fmla="*/ 0 h 1224136"/>
              <a:gd name="connsiteX1-13" fmla="*/ 1192866 w 1192866"/>
              <a:gd name="connsiteY1-14" fmla="*/ 0 h 1224136"/>
              <a:gd name="connsiteX2-15" fmla="*/ 1192866 w 1192866"/>
              <a:gd name="connsiteY2-16" fmla="*/ 1224136 h 1224136"/>
              <a:gd name="connsiteX3-17" fmla="*/ 614132 w 1192866"/>
              <a:gd name="connsiteY3-18" fmla="*/ 1017516 h 1224136"/>
              <a:gd name="connsiteX4-19" fmla="*/ 0 w 1192866"/>
              <a:gd name="connsiteY4-20" fmla="*/ 1224136 h 1224136"/>
              <a:gd name="connsiteX5-21" fmla="*/ 0 w 1192866"/>
              <a:gd name="connsiteY5-22" fmla="*/ 0 h 1224136"/>
              <a:gd name="connsiteX0-23" fmla="*/ 0 w 1192866"/>
              <a:gd name="connsiteY0-24" fmla="*/ 0 h 1224136"/>
              <a:gd name="connsiteX1-25" fmla="*/ 1192866 w 1192866"/>
              <a:gd name="connsiteY1-26" fmla="*/ 0 h 1224136"/>
              <a:gd name="connsiteX2-27" fmla="*/ 1192866 w 1192866"/>
              <a:gd name="connsiteY2-28" fmla="*/ 1224136 h 1224136"/>
              <a:gd name="connsiteX3-29" fmla="*/ 579408 w 1192866"/>
              <a:gd name="connsiteY3-30" fmla="*/ 959643 h 1224136"/>
              <a:gd name="connsiteX4-31" fmla="*/ 0 w 1192866"/>
              <a:gd name="connsiteY4-32" fmla="*/ 1224136 h 1224136"/>
              <a:gd name="connsiteX5-33" fmla="*/ 0 w 1192866"/>
              <a:gd name="connsiteY5-34" fmla="*/ 0 h 1224136"/>
              <a:gd name="connsiteX0-35" fmla="*/ 0 w 1192866"/>
              <a:gd name="connsiteY0-36" fmla="*/ 0 h 1224136"/>
              <a:gd name="connsiteX1-37" fmla="*/ 1192866 w 1192866"/>
              <a:gd name="connsiteY1-38" fmla="*/ 0 h 1224136"/>
              <a:gd name="connsiteX2-39" fmla="*/ 1192866 w 1192866"/>
              <a:gd name="connsiteY2-40" fmla="*/ 1224136 h 1224136"/>
              <a:gd name="connsiteX3-41" fmla="*/ 602557 w 1192866"/>
              <a:gd name="connsiteY3-42" fmla="*/ 924919 h 1224136"/>
              <a:gd name="connsiteX4-43" fmla="*/ 0 w 1192866"/>
              <a:gd name="connsiteY4-44" fmla="*/ 1224136 h 1224136"/>
              <a:gd name="connsiteX5-45" fmla="*/ 0 w 1192866"/>
              <a:gd name="connsiteY5-46" fmla="*/ 0 h 1224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92866" h="1224136">
                <a:moveTo>
                  <a:pt x="0" y="0"/>
                </a:moveTo>
                <a:lnTo>
                  <a:pt x="1192866" y="0"/>
                </a:lnTo>
                <a:lnTo>
                  <a:pt x="1192866" y="1224136"/>
                </a:lnTo>
                <a:lnTo>
                  <a:pt x="602557" y="924919"/>
                </a:lnTo>
                <a:lnTo>
                  <a:pt x="0" y="1224136"/>
                </a:lnTo>
                <a:lnTo>
                  <a:pt x="0" y="0"/>
                </a:lnTo>
                <a:close/>
              </a:path>
            </a:pathLst>
          </a:custGeom>
          <a:solidFill>
            <a:srgbClr val="639E34"/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15F10216-E794-DB14-E9E6-E07D0C8727C9}"/>
              </a:ext>
            </a:extLst>
          </p:cNvPr>
          <p:cNvSpPr>
            <a:spLocks noChangeAspect="1" noEditPoints="1"/>
          </p:cNvSpPr>
          <p:nvPr/>
        </p:nvSpPr>
        <p:spPr>
          <a:xfrm>
            <a:off x="4859791" y="2285487"/>
            <a:ext cx="594999" cy="558945"/>
          </a:xfrm>
          <a:custGeom>
            <a:avLst/>
            <a:gdLst/>
            <a:ahLst/>
            <a:cxnLst>
              <a:cxn ang="0">
                <a:pos x="359354" y="0"/>
              </a:cxn>
              <a:cxn ang="0">
                <a:pos x="372664" y="361543"/>
              </a:cxn>
              <a:cxn ang="0">
                <a:pos x="382170" y="393892"/>
              </a:cxn>
              <a:cxn ang="0">
                <a:pos x="425901" y="395795"/>
              </a:cxn>
              <a:cxn ang="0">
                <a:pos x="433507" y="350126"/>
              </a:cxn>
              <a:cxn ang="0">
                <a:pos x="446816" y="20931"/>
              </a:cxn>
              <a:cxn ang="0">
                <a:pos x="462027" y="350126"/>
              </a:cxn>
              <a:cxn ang="0">
                <a:pos x="448718" y="409115"/>
              </a:cxn>
              <a:cxn ang="0">
                <a:pos x="410691" y="433852"/>
              </a:cxn>
              <a:cxn ang="0">
                <a:pos x="66547" y="433852"/>
              </a:cxn>
              <a:cxn ang="0">
                <a:pos x="19013" y="416726"/>
              </a:cxn>
              <a:cxn ang="0">
                <a:pos x="0" y="363446"/>
              </a:cxn>
              <a:cxn ang="0">
                <a:pos x="15211" y="0"/>
              </a:cxn>
              <a:cxn ang="0">
                <a:pos x="64646" y="357738"/>
              </a:cxn>
              <a:cxn ang="0">
                <a:pos x="136897" y="340612"/>
              </a:cxn>
              <a:cxn ang="0">
                <a:pos x="64646" y="298749"/>
              </a:cxn>
              <a:cxn ang="0">
                <a:pos x="306117" y="315875"/>
              </a:cxn>
              <a:cxn ang="0">
                <a:pos x="64646" y="298749"/>
              </a:cxn>
              <a:cxn ang="0">
                <a:pos x="64646" y="270206"/>
              </a:cxn>
              <a:cxn ang="0">
                <a:pos x="306117" y="251177"/>
              </a:cxn>
              <a:cxn ang="0">
                <a:pos x="64646" y="207412"/>
              </a:cxn>
              <a:cxn ang="0">
                <a:pos x="306117" y="226440"/>
              </a:cxn>
              <a:cxn ang="0">
                <a:pos x="64646" y="207412"/>
              </a:cxn>
              <a:cxn ang="0">
                <a:pos x="121686" y="72309"/>
              </a:cxn>
              <a:cxn ang="0">
                <a:pos x="102673" y="117977"/>
              </a:cxn>
              <a:cxn ang="0">
                <a:pos x="64646" y="72309"/>
              </a:cxn>
              <a:cxn ang="0">
                <a:pos x="83659" y="171257"/>
              </a:cxn>
              <a:cxn ang="0">
                <a:pos x="98870" y="171257"/>
              </a:cxn>
              <a:cxn ang="0">
                <a:pos x="169220" y="171257"/>
              </a:cxn>
              <a:cxn ang="0">
                <a:pos x="148305" y="159840"/>
              </a:cxn>
              <a:cxn ang="0">
                <a:pos x="165417" y="123686"/>
              </a:cxn>
              <a:cxn ang="0">
                <a:pos x="148305" y="112269"/>
              </a:cxn>
              <a:cxn ang="0">
                <a:pos x="169220" y="85629"/>
              </a:cxn>
              <a:cxn ang="0">
                <a:pos x="125489" y="72309"/>
              </a:cxn>
              <a:cxn ang="0">
                <a:pos x="169220" y="171257"/>
              </a:cxn>
              <a:cxn ang="0">
                <a:pos x="241471" y="72309"/>
              </a:cxn>
              <a:cxn ang="0">
                <a:pos x="228161" y="72309"/>
              </a:cxn>
              <a:cxn ang="0">
                <a:pos x="195839" y="117977"/>
              </a:cxn>
              <a:cxn ang="0">
                <a:pos x="171121" y="72309"/>
              </a:cxn>
              <a:cxn ang="0">
                <a:pos x="205345" y="171257"/>
              </a:cxn>
              <a:cxn ang="0">
                <a:pos x="220556" y="171257"/>
              </a:cxn>
              <a:cxn ang="0">
                <a:pos x="258583" y="72309"/>
              </a:cxn>
              <a:cxn ang="0">
                <a:pos x="262386" y="154132"/>
              </a:cxn>
              <a:cxn ang="0">
                <a:pos x="311821" y="154132"/>
              </a:cxn>
              <a:cxn ang="0">
                <a:pos x="308018" y="129394"/>
              </a:cxn>
              <a:cxn ang="0">
                <a:pos x="283301" y="97046"/>
              </a:cxn>
              <a:cxn ang="0">
                <a:pos x="285202" y="85629"/>
              </a:cxn>
              <a:cxn ang="0">
                <a:pos x="289005" y="106560"/>
              </a:cxn>
              <a:cxn ang="0">
                <a:pos x="309919" y="89434"/>
              </a:cxn>
              <a:cxn ang="0">
                <a:pos x="262386" y="91337"/>
              </a:cxn>
              <a:cxn ang="0">
                <a:pos x="264287" y="112269"/>
              </a:cxn>
              <a:cxn ang="0">
                <a:pos x="289005" y="142714"/>
              </a:cxn>
              <a:cxn ang="0">
                <a:pos x="285202" y="157937"/>
              </a:cxn>
              <a:cxn ang="0">
                <a:pos x="281399" y="133200"/>
              </a:cxn>
              <a:cxn ang="0">
                <a:pos x="391677" y="22834"/>
              </a:cxn>
              <a:cxn ang="0">
                <a:pos x="404987" y="380572"/>
              </a:cxn>
              <a:cxn ang="0">
                <a:pos x="418296" y="22834"/>
              </a:cxn>
              <a:cxn ang="0">
                <a:pos x="391677" y="22834"/>
              </a:cxn>
              <a:cxn ang="0">
                <a:pos x="28520" y="28543"/>
              </a:cxn>
              <a:cxn ang="0">
                <a:pos x="28520" y="363446"/>
              </a:cxn>
              <a:cxn ang="0">
                <a:pos x="66547" y="405309"/>
              </a:cxn>
              <a:cxn ang="0">
                <a:pos x="357453" y="405309"/>
              </a:cxn>
              <a:cxn ang="0">
                <a:pos x="346045" y="361543"/>
              </a:cxn>
            </a:cxnLst>
            <a:rect l="0" t="0" r="0" b="0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矩形 230">
            <a:extLst>
              <a:ext uri="{FF2B5EF4-FFF2-40B4-BE49-F238E27FC236}">
                <a16:creationId xmlns:a16="http://schemas.microsoft.com/office/drawing/2014/main" id="{41100E37-5AA5-F531-647C-1CDD129187EB}"/>
              </a:ext>
            </a:extLst>
          </p:cNvPr>
          <p:cNvSpPr/>
          <p:nvPr/>
        </p:nvSpPr>
        <p:spPr>
          <a:xfrm>
            <a:off x="6609988" y="1960140"/>
            <a:ext cx="2177127" cy="356168"/>
          </a:xfrm>
          <a:custGeom>
            <a:avLst/>
            <a:gdLst>
              <a:gd name="connsiteX0" fmla="*/ 0 w 1192866"/>
              <a:gd name="connsiteY0" fmla="*/ 0 h 288032"/>
              <a:gd name="connsiteX1" fmla="*/ 1192866 w 1192866"/>
              <a:gd name="connsiteY1" fmla="*/ 0 h 288032"/>
              <a:gd name="connsiteX2" fmla="*/ 1192866 w 1192866"/>
              <a:gd name="connsiteY2" fmla="*/ 288032 h 288032"/>
              <a:gd name="connsiteX3" fmla="*/ 0 w 1192866"/>
              <a:gd name="connsiteY3" fmla="*/ 288032 h 288032"/>
              <a:gd name="connsiteX4" fmla="*/ 0 w 1192866"/>
              <a:gd name="connsiteY4" fmla="*/ 0 h 288032"/>
              <a:gd name="connsiteX0-1" fmla="*/ 243068 w 1435934"/>
              <a:gd name="connsiteY0-2" fmla="*/ 0 h 288032"/>
              <a:gd name="connsiteX1-3" fmla="*/ 1435934 w 1435934"/>
              <a:gd name="connsiteY1-4" fmla="*/ 0 h 288032"/>
              <a:gd name="connsiteX2-5" fmla="*/ 1435934 w 1435934"/>
              <a:gd name="connsiteY2-6" fmla="*/ 288032 h 288032"/>
              <a:gd name="connsiteX3-7" fmla="*/ 0 w 1435934"/>
              <a:gd name="connsiteY3-8" fmla="*/ 276457 h 288032"/>
              <a:gd name="connsiteX4-9" fmla="*/ 243068 w 1435934"/>
              <a:gd name="connsiteY4-10" fmla="*/ 0 h 288032"/>
              <a:gd name="connsiteX0-11" fmla="*/ 243068 w 1621128"/>
              <a:gd name="connsiteY0-12" fmla="*/ 0 h 276457"/>
              <a:gd name="connsiteX1-13" fmla="*/ 1435934 w 1621128"/>
              <a:gd name="connsiteY1-14" fmla="*/ 0 h 276457"/>
              <a:gd name="connsiteX2-15" fmla="*/ 1621128 w 1621128"/>
              <a:gd name="connsiteY2-16" fmla="*/ 276457 h 276457"/>
              <a:gd name="connsiteX3-17" fmla="*/ 0 w 1621128"/>
              <a:gd name="connsiteY3-18" fmla="*/ 276457 h 276457"/>
              <a:gd name="connsiteX4-19" fmla="*/ 243068 w 1621128"/>
              <a:gd name="connsiteY4-20" fmla="*/ 0 h 276457"/>
              <a:gd name="connsiteX0-21" fmla="*/ 243068 w 1690576"/>
              <a:gd name="connsiteY0-22" fmla="*/ 0 h 276457"/>
              <a:gd name="connsiteX1-23" fmla="*/ 1435934 w 1690576"/>
              <a:gd name="connsiteY1-24" fmla="*/ 0 h 276457"/>
              <a:gd name="connsiteX2-25" fmla="*/ 1690576 w 1690576"/>
              <a:gd name="connsiteY2-26" fmla="*/ 276457 h 276457"/>
              <a:gd name="connsiteX3-27" fmla="*/ 0 w 1690576"/>
              <a:gd name="connsiteY3-28" fmla="*/ 276457 h 276457"/>
              <a:gd name="connsiteX4-29" fmla="*/ 243068 w 1690576"/>
              <a:gd name="connsiteY4-30" fmla="*/ 0 h 276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90576" h="276457">
                <a:moveTo>
                  <a:pt x="243068" y="0"/>
                </a:moveTo>
                <a:lnTo>
                  <a:pt x="1435934" y="0"/>
                </a:lnTo>
                <a:lnTo>
                  <a:pt x="1690576" y="276457"/>
                </a:lnTo>
                <a:lnTo>
                  <a:pt x="0" y="276457"/>
                </a:lnTo>
                <a:lnTo>
                  <a:pt x="243068" y="0"/>
                </a:lnTo>
                <a:close/>
              </a:path>
            </a:pathLst>
          </a:custGeom>
          <a:solidFill>
            <a:srgbClr val="3B571D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圆角矩形 65">
            <a:extLst>
              <a:ext uri="{FF2B5EF4-FFF2-40B4-BE49-F238E27FC236}">
                <a16:creationId xmlns:a16="http://schemas.microsoft.com/office/drawing/2014/main" id="{1D481895-32FB-761B-E44C-A0F53200C7B6}"/>
              </a:ext>
            </a:extLst>
          </p:cNvPr>
          <p:cNvSpPr/>
          <p:nvPr/>
        </p:nvSpPr>
        <p:spPr>
          <a:xfrm>
            <a:off x="6552083" y="2122814"/>
            <a:ext cx="2294657" cy="3177054"/>
          </a:xfrm>
          <a:prstGeom prst="roundRect">
            <a:avLst>
              <a:gd name="adj" fmla="val 509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圆角矩形 46">
            <a:extLst>
              <a:ext uri="{FF2B5EF4-FFF2-40B4-BE49-F238E27FC236}">
                <a16:creationId xmlns:a16="http://schemas.microsoft.com/office/drawing/2014/main" id="{0E969797-2DC9-52AC-B73F-379FE5CDAC40}"/>
              </a:ext>
            </a:extLst>
          </p:cNvPr>
          <p:cNvSpPr/>
          <p:nvPr/>
        </p:nvSpPr>
        <p:spPr>
          <a:xfrm>
            <a:off x="6552083" y="5091460"/>
            <a:ext cx="2294657" cy="208408"/>
          </a:xfrm>
          <a:custGeom>
            <a:avLst/>
            <a:gdLst/>
            <a:ahLst/>
            <a:cxnLst/>
            <a:rect l="l" t="t" r="r" b="b"/>
            <a:pathLst>
              <a:path w="1781840" h="161766">
                <a:moveTo>
                  <a:pt x="0" y="0"/>
                </a:moveTo>
                <a:lnTo>
                  <a:pt x="1781840" y="0"/>
                </a:lnTo>
                <a:lnTo>
                  <a:pt x="1781840" y="71017"/>
                </a:lnTo>
                <a:cubicBezTo>
                  <a:pt x="1781840" y="121136"/>
                  <a:pt x="1741210" y="161766"/>
                  <a:pt x="1691091" y="161766"/>
                </a:cubicBezTo>
                <a:lnTo>
                  <a:pt x="90749" y="161766"/>
                </a:lnTo>
                <a:cubicBezTo>
                  <a:pt x="40630" y="161766"/>
                  <a:pt x="0" y="121136"/>
                  <a:pt x="0" y="71017"/>
                </a:cubicBezTo>
                <a:close/>
              </a:path>
            </a:pathLst>
          </a:custGeom>
          <a:solidFill>
            <a:schemeClr val="bg2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229">
            <a:extLst>
              <a:ext uri="{FF2B5EF4-FFF2-40B4-BE49-F238E27FC236}">
                <a16:creationId xmlns:a16="http://schemas.microsoft.com/office/drawing/2014/main" id="{BF681AC5-7B0F-5055-32F6-59F6DAA17E2F}"/>
              </a:ext>
            </a:extLst>
          </p:cNvPr>
          <p:cNvSpPr/>
          <p:nvPr/>
        </p:nvSpPr>
        <p:spPr>
          <a:xfrm>
            <a:off x="6923011" y="1960141"/>
            <a:ext cx="1536175" cy="1577093"/>
          </a:xfrm>
          <a:custGeom>
            <a:avLst/>
            <a:gdLst>
              <a:gd name="connsiteX0" fmla="*/ 0 w 1192866"/>
              <a:gd name="connsiteY0" fmla="*/ 0 h 1224136"/>
              <a:gd name="connsiteX1" fmla="*/ 1192866 w 1192866"/>
              <a:gd name="connsiteY1" fmla="*/ 0 h 1224136"/>
              <a:gd name="connsiteX2" fmla="*/ 1192866 w 1192866"/>
              <a:gd name="connsiteY2" fmla="*/ 1224136 h 1224136"/>
              <a:gd name="connsiteX3" fmla="*/ 0 w 1192866"/>
              <a:gd name="connsiteY3" fmla="*/ 1224136 h 1224136"/>
              <a:gd name="connsiteX4" fmla="*/ 0 w 1192866"/>
              <a:gd name="connsiteY4" fmla="*/ 0 h 1224136"/>
              <a:gd name="connsiteX0-1" fmla="*/ 0 w 1192866"/>
              <a:gd name="connsiteY0-2" fmla="*/ 0 h 1224136"/>
              <a:gd name="connsiteX1-3" fmla="*/ 1192866 w 1192866"/>
              <a:gd name="connsiteY1-4" fmla="*/ 0 h 1224136"/>
              <a:gd name="connsiteX2-5" fmla="*/ 1192866 w 1192866"/>
              <a:gd name="connsiteY2-6" fmla="*/ 1224136 h 1224136"/>
              <a:gd name="connsiteX3-7" fmla="*/ 602557 w 1192866"/>
              <a:gd name="connsiteY3-8" fmla="*/ 1214286 h 1224136"/>
              <a:gd name="connsiteX4-9" fmla="*/ 0 w 1192866"/>
              <a:gd name="connsiteY4-10" fmla="*/ 1224136 h 1224136"/>
              <a:gd name="connsiteX5" fmla="*/ 0 w 1192866"/>
              <a:gd name="connsiteY5" fmla="*/ 0 h 1224136"/>
              <a:gd name="connsiteX0-11" fmla="*/ 0 w 1192866"/>
              <a:gd name="connsiteY0-12" fmla="*/ 0 h 1224136"/>
              <a:gd name="connsiteX1-13" fmla="*/ 1192866 w 1192866"/>
              <a:gd name="connsiteY1-14" fmla="*/ 0 h 1224136"/>
              <a:gd name="connsiteX2-15" fmla="*/ 1192866 w 1192866"/>
              <a:gd name="connsiteY2-16" fmla="*/ 1224136 h 1224136"/>
              <a:gd name="connsiteX3-17" fmla="*/ 614132 w 1192866"/>
              <a:gd name="connsiteY3-18" fmla="*/ 1017516 h 1224136"/>
              <a:gd name="connsiteX4-19" fmla="*/ 0 w 1192866"/>
              <a:gd name="connsiteY4-20" fmla="*/ 1224136 h 1224136"/>
              <a:gd name="connsiteX5-21" fmla="*/ 0 w 1192866"/>
              <a:gd name="connsiteY5-22" fmla="*/ 0 h 1224136"/>
              <a:gd name="connsiteX0-23" fmla="*/ 0 w 1192866"/>
              <a:gd name="connsiteY0-24" fmla="*/ 0 h 1224136"/>
              <a:gd name="connsiteX1-25" fmla="*/ 1192866 w 1192866"/>
              <a:gd name="connsiteY1-26" fmla="*/ 0 h 1224136"/>
              <a:gd name="connsiteX2-27" fmla="*/ 1192866 w 1192866"/>
              <a:gd name="connsiteY2-28" fmla="*/ 1224136 h 1224136"/>
              <a:gd name="connsiteX3-29" fmla="*/ 579408 w 1192866"/>
              <a:gd name="connsiteY3-30" fmla="*/ 959643 h 1224136"/>
              <a:gd name="connsiteX4-31" fmla="*/ 0 w 1192866"/>
              <a:gd name="connsiteY4-32" fmla="*/ 1224136 h 1224136"/>
              <a:gd name="connsiteX5-33" fmla="*/ 0 w 1192866"/>
              <a:gd name="connsiteY5-34" fmla="*/ 0 h 1224136"/>
              <a:gd name="connsiteX0-35" fmla="*/ 0 w 1192866"/>
              <a:gd name="connsiteY0-36" fmla="*/ 0 h 1224136"/>
              <a:gd name="connsiteX1-37" fmla="*/ 1192866 w 1192866"/>
              <a:gd name="connsiteY1-38" fmla="*/ 0 h 1224136"/>
              <a:gd name="connsiteX2-39" fmla="*/ 1192866 w 1192866"/>
              <a:gd name="connsiteY2-40" fmla="*/ 1224136 h 1224136"/>
              <a:gd name="connsiteX3-41" fmla="*/ 602557 w 1192866"/>
              <a:gd name="connsiteY3-42" fmla="*/ 924919 h 1224136"/>
              <a:gd name="connsiteX4-43" fmla="*/ 0 w 1192866"/>
              <a:gd name="connsiteY4-44" fmla="*/ 1224136 h 1224136"/>
              <a:gd name="connsiteX5-45" fmla="*/ 0 w 1192866"/>
              <a:gd name="connsiteY5-46" fmla="*/ 0 h 1224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92866" h="1224136">
                <a:moveTo>
                  <a:pt x="0" y="0"/>
                </a:moveTo>
                <a:lnTo>
                  <a:pt x="1192866" y="0"/>
                </a:lnTo>
                <a:lnTo>
                  <a:pt x="1192866" y="1224136"/>
                </a:lnTo>
                <a:lnTo>
                  <a:pt x="602557" y="924919"/>
                </a:lnTo>
                <a:lnTo>
                  <a:pt x="0" y="1224136"/>
                </a:lnTo>
                <a:lnTo>
                  <a:pt x="0" y="0"/>
                </a:lnTo>
                <a:close/>
              </a:path>
            </a:pathLst>
          </a:custGeom>
          <a:solidFill>
            <a:srgbClr val="3B571D"/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25" name="Freeform 47">
            <a:extLst>
              <a:ext uri="{FF2B5EF4-FFF2-40B4-BE49-F238E27FC236}">
                <a16:creationId xmlns:a16="http://schemas.microsoft.com/office/drawing/2014/main" id="{E3DA9355-67EA-B894-C4C0-DBBCD080D906}"/>
              </a:ext>
            </a:extLst>
          </p:cNvPr>
          <p:cNvSpPr>
            <a:spLocks noChangeAspect="1" noEditPoints="1"/>
          </p:cNvSpPr>
          <p:nvPr/>
        </p:nvSpPr>
        <p:spPr>
          <a:xfrm>
            <a:off x="7316809" y="2254520"/>
            <a:ext cx="765204" cy="620878"/>
          </a:xfrm>
          <a:custGeom>
            <a:avLst/>
            <a:gdLst/>
            <a:ahLst/>
            <a:cxnLst>
              <a:cxn ang="0">
                <a:pos x="386497" y="18050"/>
              </a:cxn>
              <a:cxn ang="0">
                <a:pos x="536400" y="207570"/>
              </a:cxn>
              <a:cxn ang="0">
                <a:pos x="399139" y="445825"/>
              </a:cxn>
              <a:cxn ang="0">
                <a:pos x="247430" y="478314"/>
              </a:cxn>
              <a:cxn ang="0">
                <a:pos x="231176" y="462069"/>
              </a:cxn>
              <a:cxn ang="0">
                <a:pos x="204085" y="306843"/>
              </a:cxn>
              <a:cxn ang="0">
                <a:pos x="19867" y="272549"/>
              </a:cxn>
              <a:cxn ang="0">
                <a:pos x="19867" y="18050"/>
              </a:cxn>
              <a:cxn ang="0">
                <a:pos x="409976" y="351967"/>
              </a:cxn>
              <a:cxn ang="0">
                <a:pos x="409976" y="337527"/>
              </a:cxn>
              <a:cxn ang="0">
                <a:pos x="527370" y="317673"/>
              </a:cxn>
              <a:cxn ang="0">
                <a:pos x="409976" y="268939"/>
              </a:cxn>
              <a:cxn ang="0">
                <a:pos x="527370" y="268939"/>
              </a:cxn>
              <a:cxn ang="0">
                <a:pos x="227564" y="155226"/>
              </a:cxn>
              <a:cxn ang="0">
                <a:pos x="227564" y="138982"/>
              </a:cxn>
              <a:cxn ang="0">
                <a:pos x="346764" y="120932"/>
              </a:cxn>
              <a:cxn ang="0">
                <a:pos x="227564" y="70393"/>
              </a:cxn>
              <a:cxn ang="0">
                <a:pos x="346764" y="70393"/>
              </a:cxn>
              <a:cxn ang="0">
                <a:pos x="104752" y="64979"/>
              </a:cxn>
              <a:cxn ang="0">
                <a:pos x="139067" y="149812"/>
              </a:cxn>
              <a:cxn ang="0">
                <a:pos x="173382" y="64979"/>
              </a:cxn>
              <a:cxn ang="0">
                <a:pos x="126424" y="223815"/>
              </a:cxn>
              <a:cxn ang="0">
                <a:pos x="139067" y="171471"/>
              </a:cxn>
              <a:cxn ang="0">
                <a:pos x="131842" y="169666"/>
              </a:cxn>
              <a:cxn ang="0">
                <a:pos x="146291" y="167861"/>
              </a:cxn>
              <a:cxn ang="0">
                <a:pos x="158933" y="153421"/>
              </a:cxn>
              <a:cxn ang="0">
                <a:pos x="117394" y="153421"/>
              </a:cxn>
              <a:cxn ang="0">
                <a:pos x="146291" y="81223"/>
              </a:cxn>
              <a:cxn ang="0">
                <a:pos x="95721" y="101078"/>
              </a:cxn>
              <a:cxn ang="0">
                <a:pos x="169770" y="129957"/>
              </a:cxn>
              <a:cxn ang="0">
                <a:pos x="169770" y="90248"/>
              </a:cxn>
              <a:cxn ang="0">
                <a:pos x="404558" y="227425"/>
              </a:cxn>
              <a:cxn ang="0">
                <a:pos x="335927" y="292403"/>
              </a:cxn>
              <a:cxn ang="0">
                <a:pos x="312449" y="360992"/>
              </a:cxn>
              <a:cxn ang="0">
                <a:pos x="229370" y="306843"/>
              </a:cxn>
              <a:cxn ang="0">
                <a:pos x="279939" y="398896"/>
              </a:cxn>
              <a:cxn ang="0">
                <a:pos x="328703" y="413336"/>
              </a:cxn>
              <a:cxn ang="0">
                <a:pos x="399139" y="420555"/>
              </a:cxn>
              <a:cxn ang="0">
                <a:pos x="520146" y="229230"/>
              </a:cxn>
              <a:cxn ang="0">
                <a:pos x="263685" y="207570"/>
              </a:cxn>
              <a:cxn ang="0">
                <a:pos x="366630" y="36099"/>
              </a:cxn>
              <a:cxn ang="0">
                <a:pos x="37927" y="36099"/>
              </a:cxn>
              <a:cxn ang="0">
                <a:pos x="37927" y="254499"/>
              </a:cxn>
              <a:cxn ang="0">
                <a:pos x="379273" y="194936"/>
              </a:cxn>
              <a:cxn ang="0">
                <a:pos x="267297" y="267134"/>
              </a:cxn>
              <a:cxn ang="0">
                <a:pos x="308836" y="314063"/>
              </a:cxn>
              <a:cxn ang="0">
                <a:pos x="339539" y="267134"/>
              </a:cxn>
              <a:cxn ang="0">
                <a:pos x="379273" y="194936"/>
              </a:cxn>
            </a:cxnLst>
            <a:rect l="0" t="0" r="0" b="0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矩形 230">
            <a:extLst>
              <a:ext uri="{FF2B5EF4-FFF2-40B4-BE49-F238E27FC236}">
                <a16:creationId xmlns:a16="http://schemas.microsoft.com/office/drawing/2014/main" id="{147BDD69-66E8-B599-A276-91A686A9B183}"/>
              </a:ext>
            </a:extLst>
          </p:cNvPr>
          <p:cNvSpPr/>
          <p:nvPr/>
        </p:nvSpPr>
        <p:spPr>
          <a:xfrm>
            <a:off x="9152158" y="1960140"/>
            <a:ext cx="2179068" cy="356168"/>
          </a:xfrm>
          <a:custGeom>
            <a:avLst/>
            <a:gdLst>
              <a:gd name="connsiteX0" fmla="*/ 0 w 1192866"/>
              <a:gd name="connsiteY0" fmla="*/ 0 h 288032"/>
              <a:gd name="connsiteX1" fmla="*/ 1192866 w 1192866"/>
              <a:gd name="connsiteY1" fmla="*/ 0 h 288032"/>
              <a:gd name="connsiteX2" fmla="*/ 1192866 w 1192866"/>
              <a:gd name="connsiteY2" fmla="*/ 288032 h 288032"/>
              <a:gd name="connsiteX3" fmla="*/ 0 w 1192866"/>
              <a:gd name="connsiteY3" fmla="*/ 288032 h 288032"/>
              <a:gd name="connsiteX4" fmla="*/ 0 w 1192866"/>
              <a:gd name="connsiteY4" fmla="*/ 0 h 288032"/>
              <a:gd name="connsiteX0-1" fmla="*/ 243068 w 1435934"/>
              <a:gd name="connsiteY0-2" fmla="*/ 0 h 288032"/>
              <a:gd name="connsiteX1-3" fmla="*/ 1435934 w 1435934"/>
              <a:gd name="connsiteY1-4" fmla="*/ 0 h 288032"/>
              <a:gd name="connsiteX2-5" fmla="*/ 1435934 w 1435934"/>
              <a:gd name="connsiteY2-6" fmla="*/ 288032 h 288032"/>
              <a:gd name="connsiteX3-7" fmla="*/ 0 w 1435934"/>
              <a:gd name="connsiteY3-8" fmla="*/ 276457 h 288032"/>
              <a:gd name="connsiteX4-9" fmla="*/ 243068 w 1435934"/>
              <a:gd name="connsiteY4-10" fmla="*/ 0 h 288032"/>
              <a:gd name="connsiteX0-11" fmla="*/ 243068 w 1621128"/>
              <a:gd name="connsiteY0-12" fmla="*/ 0 h 276457"/>
              <a:gd name="connsiteX1-13" fmla="*/ 1435934 w 1621128"/>
              <a:gd name="connsiteY1-14" fmla="*/ 0 h 276457"/>
              <a:gd name="connsiteX2-15" fmla="*/ 1621128 w 1621128"/>
              <a:gd name="connsiteY2-16" fmla="*/ 276457 h 276457"/>
              <a:gd name="connsiteX3-17" fmla="*/ 0 w 1621128"/>
              <a:gd name="connsiteY3-18" fmla="*/ 276457 h 276457"/>
              <a:gd name="connsiteX4-19" fmla="*/ 243068 w 1621128"/>
              <a:gd name="connsiteY4-20" fmla="*/ 0 h 276457"/>
              <a:gd name="connsiteX0-21" fmla="*/ 243068 w 1690576"/>
              <a:gd name="connsiteY0-22" fmla="*/ 0 h 276457"/>
              <a:gd name="connsiteX1-23" fmla="*/ 1435934 w 1690576"/>
              <a:gd name="connsiteY1-24" fmla="*/ 0 h 276457"/>
              <a:gd name="connsiteX2-25" fmla="*/ 1690576 w 1690576"/>
              <a:gd name="connsiteY2-26" fmla="*/ 276457 h 276457"/>
              <a:gd name="connsiteX3-27" fmla="*/ 0 w 1690576"/>
              <a:gd name="connsiteY3-28" fmla="*/ 276457 h 276457"/>
              <a:gd name="connsiteX4-29" fmla="*/ 243068 w 1690576"/>
              <a:gd name="connsiteY4-30" fmla="*/ 0 h 276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90576" h="276457">
                <a:moveTo>
                  <a:pt x="243068" y="0"/>
                </a:moveTo>
                <a:lnTo>
                  <a:pt x="1435934" y="0"/>
                </a:lnTo>
                <a:lnTo>
                  <a:pt x="1690576" y="276457"/>
                </a:lnTo>
                <a:lnTo>
                  <a:pt x="0" y="276457"/>
                </a:lnTo>
                <a:lnTo>
                  <a:pt x="243068" y="0"/>
                </a:lnTo>
                <a:close/>
              </a:path>
            </a:pathLst>
          </a:custGeom>
          <a:solidFill>
            <a:srgbClr val="3B571D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圆角矩形 76">
            <a:extLst>
              <a:ext uri="{FF2B5EF4-FFF2-40B4-BE49-F238E27FC236}">
                <a16:creationId xmlns:a16="http://schemas.microsoft.com/office/drawing/2014/main" id="{F005DAB6-4D4A-72D3-3EC8-914666957DB3}"/>
              </a:ext>
            </a:extLst>
          </p:cNvPr>
          <p:cNvSpPr/>
          <p:nvPr/>
        </p:nvSpPr>
        <p:spPr>
          <a:xfrm>
            <a:off x="9094202" y="2122814"/>
            <a:ext cx="2296703" cy="3177054"/>
          </a:xfrm>
          <a:prstGeom prst="roundRect">
            <a:avLst>
              <a:gd name="adj" fmla="val 509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圆角矩形 46">
            <a:extLst>
              <a:ext uri="{FF2B5EF4-FFF2-40B4-BE49-F238E27FC236}">
                <a16:creationId xmlns:a16="http://schemas.microsoft.com/office/drawing/2014/main" id="{37FE913C-5118-85B7-7CFA-4A7A893992B3}"/>
              </a:ext>
            </a:extLst>
          </p:cNvPr>
          <p:cNvSpPr/>
          <p:nvPr/>
        </p:nvSpPr>
        <p:spPr>
          <a:xfrm>
            <a:off x="9094202" y="5091460"/>
            <a:ext cx="2296703" cy="208408"/>
          </a:xfrm>
          <a:custGeom>
            <a:avLst/>
            <a:gdLst/>
            <a:ahLst/>
            <a:cxnLst/>
            <a:rect l="l" t="t" r="r" b="b"/>
            <a:pathLst>
              <a:path w="1781840" h="161766">
                <a:moveTo>
                  <a:pt x="0" y="0"/>
                </a:moveTo>
                <a:lnTo>
                  <a:pt x="1781840" y="0"/>
                </a:lnTo>
                <a:lnTo>
                  <a:pt x="1781840" y="71017"/>
                </a:lnTo>
                <a:cubicBezTo>
                  <a:pt x="1781840" y="121136"/>
                  <a:pt x="1741210" y="161766"/>
                  <a:pt x="1691091" y="161766"/>
                </a:cubicBezTo>
                <a:lnTo>
                  <a:pt x="90749" y="161766"/>
                </a:lnTo>
                <a:cubicBezTo>
                  <a:pt x="40630" y="161766"/>
                  <a:pt x="0" y="121136"/>
                  <a:pt x="0" y="71017"/>
                </a:cubicBezTo>
                <a:close/>
              </a:path>
            </a:pathLst>
          </a:custGeom>
          <a:solidFill>
            <a:schemeClr val="bg2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229">
            <a:extLst>
              <a:ext uri="{FF2B5EF4-FFF2-40B4-BE49-F238E27FC236}">
                <a16:creationId xmlns:a16="http://schemas.microsoft.com/office/drawing/2014/main" id="{BE658EE3-FBE9-FD17-CAF8-3D2107B88209}"/>
              </a:ext>
            </a:extLst>
          </p:cNvPr>
          <p:cNvSpPr/>
          <p:nvPr/>
        </p:nvSpPr>
        <p:spPr>
          <a:xfrm>
            <a:off x="9465461" y="1960141"/>
            <a:ext cx="1537545" cy="1577093"/>
          </a:xfrm>
          <a:custGeom>
            <a:avLst/>
            <a:gdLst>
              <a:gd name="connsiteX0" fmla="*/ 0 w 1192866"/>
              <a:gd name="connsiteY0" fmla="*/ 0 h 1224136"/>
              <a:gd name="connsiteX1" fmla="*/ 1192866 w 1192866"/>
              <a:gd name="connsiteY1" fmla="*/ 0 h 1224136"/>
              <a:gd name="connsiteX2" fmla="*/ 1192866 w 1192866"/>
              <a:gd name="connsiteY2" fmla="*/ 1224136 h 1224136"/>
              <a:gd name="connsiteX3" fmla="*/ 0 w 1192866"/>
              <a:gd name="connsiteY3" fmla="*/ 1224136 h 1224136"/>
              <a:gd name="connsiteX4" fmla="*/ 0 w 1192866"/>
              <a:gd name="connsiteY4" fmla="*/ 0 h 1224136"/>
              <a:gd name="connsiteX0-1" fmla="*/ 0 w 1192866"/>
              <a:gd name="connsiteY0-2" fmla="*/ 0 h 1224136"/>
              <a:gd name="connsiteX1-3" fmla="*/ 1192866 w 1192866"/>
              <a:gd name="connsiteY1-4" fmla="*/ 0 h 1224136"/>
              <a:gd name="connsiteX2-5" fmla="*/ 1192866 w 1192866"/>
              <a:gd name="connsiteY2-6" fmla="*/ 1224136 h 1224136"/>
              <a:gd name="connsiteX3-7" fmla="*/ 602557 w 1192866"/>
              <a:gd name="connsiteY3-8" fmla="*/ 1214286 h 1224136"/>
              <a:gd name="connsiteX4-9" fmla="*/ 0 w 1192866"/>
              <a:gd name="connsiteY4-10" fmla="*/ 1224136 h 1224136"/>
              <a:gd name="connsiteX5" fmla="*/ 0 w 1192866"/>
              <a:gd name="connsiteY5" fmla="*/ 0 h 1224136"/>
              <a:gd name="connsiteX0-11" fmla="*/ 0 w 1192866"/>
              <a:gd name="connsiteY0-12" fmla="*/ 0 h 1224136"/>
              <a:gd name="connsiteX1-13" fmla="*/ 1192866 w 1192866"/>
              <a:gd name="connsiteY1-14" fmla="*/ 0 h 1224136"/>
              <a:gd name="connsiteX2-15" fmla="*/ 1192866 w 1192866"/>
              <a:gd name="connsiteY2-16" fmla="*/ 1224136 h 1224136"/>
              <a:gd name="connsiteX3-17" fmla="*/ 614132 w 1192866"/>
              <a:gd name="connsiteY3-18" fmla="*/ 1017516 h 1224136"/>
              <a:gd name="connsiteX4-19" fmla="*/ 0 w 1192866"/>
              <a:gd name="connsiteY4-20" fmla="*/ 1224136 h 1224136"/>
              <a:gd name="connsiteX5-21" fmla="*/ 0 w 1192866"/>
              <a:gd name="connsiteY5-22" fmla="*/ 0 h 1224136"/>
              <a:gd name="connsiteX0-23" fmla="*/ 0 w 1192866"/>
              <a:gd name="connsiteY0-24" fmla="*/ 0 h 1224136"/>
              <a:gd name="connsiteX1-25" fmla="*/ 1192866 w 1192866"/>
              <a:gd name="connsiteY1-26" fmla="*/ 0 h 1224136"/>
              <a:gd name="connsiteX2-27" fmla="*/ 1192866 w 1192866"/>
              <a:gd name="connsiteY2-28" fmla="*/ 1224136 h 1224136"/>
              <a:gd name="connsiteX3-29" fmla="*/ 579408 w 1192866"/>
              <a:gd name="connsiteY3-30" fmla="*/ 959643 h 1224136"/>
              <a:gd name="connsiteX4-31" fmla="*/ 0 w 1192866"/>
              <a:gd name="connsiteY4-32" fmla="*/ 1224136 h 1224136"/>
              <a:gd name="connsiteX5-33" fmla="*/ 0 w 1192866"/>
              <a:gd name="connsiteY5-34" fmla="*/ 0 h 1224136"/>
              <a:gd name="connsiteX0-35" fmla="*/ 0 w 1192866"/>
              <a:gd name="connsiteY0-36" fmla="*/ 0 h 1224136"/>
              <a:gd name="connsiteX1-37" fmla="*/ 1192866 w 1192866"/>
              <a:gd name="connsiteY1-38" fmla="*/ 0 h 1224136"/>
              <a:gd name="connsiteX2-39" fmla="*/ 1192866 w 1192866"/>
              <a:gd name="connsiteY2-40" fmla="*/ 1224136 h 1224136"/>
              <a:gd name="connsiteX3-41" fmla="*/ 602557 w 1192866"/>
              <a:gd name="connsiteY3-42" fmla="*/ 924919 h 1224136"/>
              <a:gd name="connsiteX4-43" fmla="*/ 0 w 1192866"/>
              <a:gd name="connsiteY4-44" fmla="*/ 1224136 h 1224136"/>
              <a:gd name="connsiteX5-45" fmla="*/ 0 w 1192866"/>
              <a:gd name="connsiteY5-46" fmla="*/ 0 h 1224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92866" h="1224136">
                <a:moveTo>
                  <a:pt x="0" y="0"/>
                </a:moveTo>
                <a:lnTo>
                  <a:pt x="1192866" y="0"/>
                </a:lnTo>
                <a:lnTo>
                  <a:pt x="1192866" y="1224136"/>
                </a:lnTo>
                <a:lnTo>
                  <a:pt x="602557" y="924919"/>
                </a:lnTo>
                <a:lnTo>
                  <a:pt x="0" y="122413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5" name="Freeform 37" descr="D:\51PPT模板网\51pptmoban.com\图片001.jpg">
            <a:extLst>
              <a:ext uri="{FF2B5EF4-FFF2-40B4-BE49-F238E27FC236}">
                <a16:creationId xmlns:a16="http://schemas.microsoft.com/office/drawing/2014/main" id="{308B013D-DC0D-C1D4-DE2C-6E8250F220A0}"/>
              </a:ext>
            </a:extLst>
          </p:cNvPr>
          <p:cNvSpPr>
            <a:spLocks noEditPoints="1"/>
          </p:cNvSpPr>
          <p:nvPr/>
        </p:nvSpPr>
        <p:spPr>
          <a:xfrm>
            <a:off x="9932738" y="2316308"/>
            <a:ext cx="617907" cy="570298"/>
          </a:xfrm>
          <a:custGeom>
            <a:avLst/>
            <a:gdLst/>
            <a:ahLst/>
            <a:cxnLst>
              <a:cxn ang="0">
                <a:pos x="425088" y="0"/>
              </a:cxn>
              <a:cxn ang="0">
                <a:pos x="479388" y="58563"/>
              </a:cxn>
              <a:cxn ang="0">
                <a:pos x="463874" y="222193"/>
              </a:cxn>
              <a:cxn ang="0">
                <a:pos x="383200" y="239417"/>
              </a:cxn>
              <a:cxn ang="0">
                <a:pos x="302526" y="347930"/>
              </a:cxn>
              <a:cxn ang="0">
                <a:pos x="302526" y="239417"/>
              </a:cxn>
              <a:cxn ang="0">
                <a:pos x="260638" y="211859"/>
              </a:cxn>
              <a:cxn ang="0">
                <a:pos x="327349" y="211859"/>
              </a:cxn>
              <a:cxn ang="0">
                <a:pos x="327349" y="270421"/>
              </a:cxn>
              <a:cxn ang="0">
                <a:pos x="370789" y="211859"/>
              </a:cxn>
              <a:cxn ang="0">
                <a:pos x="425088" y="211859"/>
              </a:cxn>
              <a:cxn ang="0">
                <a:pos x="454565" y="179133"/>
              </a:cxn>
              <a:cxn ang="0">
                <a:pos x="445257" y="36171"/>
              </a:cxn>
              <a:cxn ang="0">
                <a:pos x="158245" y="27559"/>
              </a:cxn>
              <a:cxn ang="0">
                <a:pos x="128768" y="58563"/>
              </a:cxn>
              <a:cxn ang="0">
                <a:pos x="117908" y="203247"/>
              </a:cxn>
              <a:cxn ang="0">
                <a:pos x="103945" y="179133"/>
              </a:cxn>
              <a:cxn ang="0">
                <a:pos x="119459" y="17224"/>
              </a:cxn>
              <a:cxn ang="0">
                <a:pos x="68262" y="198079"/>
              </a:cxn>
              <a:cxn ang="0">
                <a:pos x="68262" y="294535"/>
              </a:cxn>
              <a:cxn ang="0">
                <a:pos x="68262" y="198079"/>
              </a:cxn>
              <a:cxn ang="0">
                <a:pos x="136525" y="211859"/>
              </a:cxn>
              <a:cxn ang="0">
                <a:pos x="242021" y="211859"/>
              </a:cxn>
              <a:cxn ang="0">
                <a:pos x="142730" y="430607"/>
              </a:cxn>
              <a:cxn ang="0">
                <a:pos x="148936" y="346208"/>
              </a:cxn>
              <a:cxn ang="0">
                <a:pos x="148936" y="442664"/>
              </a:cxn>
              <a:cxn ang="0">
                <a:pos x="231161" y="430607"/>
              </a:cxn>
              <a:cxn ang="0">
                <a:pos x="237367" y="346208"/>
              </a:cxn>
              <a:cxn ang="0">
                <a:pos x="271498" y="430607"/>
              </a:cxn>
              <a:cxn ang="0">
                <a:pos x="237367" y="277311"/>
              </a:cxn>
              <a:cxn ang="0">
                <a:pos x="108599" y="315204"/>
              </a:cxn>
              <a:cxn ang="0">
                <a:pos x="142730" y="430607"/>
              </a:cxn>
              <a:cxn ang="0">
                <a:pos x="29477" y="356543"/>
              </a:cxn>
              <a:cxn ang="0">
                <a:pos x="34131" y="427162"/>
              </a:cxn>
              <a:cxn ang="0">
                <a:pos x="89982" y="434052"/>
              </a:cxn>
              <a:cxn ang="0">
                <a:pos x="91534" y="301425"/>
              </a:cxn>
              <a:cxn ang="0">
                <a:pos x="0" y="332429"/>
              </a:cxn>
              <a:cxn ang="0">
                <a:pos x="29477" y="427162"/>
              </a:cxn>
            </a:cxnLst>
            <a:rect l="0" t="0" r="0" b="0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rgbClr val="3B5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B0F8C6-F5F2-6332-0359-C902969257F9}"/>
              </a:ext>
            </a:extLst>
          </p:cNvPr>
          <p:cNvGrpSpPr/>
          <p:nvPr/>
        </p:nvGrpSpPr>
        <p:grpSpPr>
          <a:xfrm>
            <a:off x="1496528" y="3775585"/>
            <a:ext cx="2235567" cy="1047355"/>
            <a:chOff x="646346" y="1906534"/>
            <a:chExt cx="2235567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9494316-D643-E349-5EA7-850DC655234B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8390356-3414-7C81-8E17-DF06C70B33D4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7BC58EE-8338-8EB9-75DF-1D33EE158E5C}"/>
              </a:ext>
            </a:extLst>
          </p:cNvPr>
          <p:cNvGrpSpPr/>
          <p:nvPr/>
        </p:nvGrpSpPr>
        <p:grpSpPr>
          <a:xfrm>
            <a:off x="4040400" y="3775585"/>
            <a:ext cx="2235567" cy="1047355"/>
            <a:chOff x="646346" y="1906534"/>
            <a:chExt cx="2235567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1A6C80C-C30B-9668-7FB4-D1451F74A1BA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E4AB5C6-6931-6394-1535-6BE0A7669226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9AF75EC-36E5-7FF1-F79D-911D61D29DD7}"/>
              </a:ext>
            </a:extLst>
          </p:cNvPr>
          <p:cNvGrpSpPr/>
          <p:nvPr/>
        </p:nvGrpSpPr>
        <p:grpSpPr>
          <a:xfrm>
            <a:off x="6580767" y="3775585"/>
            <a:ext cx="2235567" cy="1047355"/>
            <a:chOff x="646346" y="1906534"/>
            <a:chExt cx="2235567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D218241-EC1F-2893-5310-DE201DB779D1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F76D73D-C2E2-012E-96F3-CF5FD5580B0B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26776EA-910B-0EE0-3AC4-1A233B5EC528}"/>
              </a:ext>
            </a:extLst>
          </p:cNvPr>
          <p:cNvGrpSpPr/>
          <p:nvPr/>
        </p:nvGrpSpPr>
        <p:grpSpPr>
          <a:xfrm>
            <a:off x="9123907" y="3775585"/>
            <a:ext cx="2235567" cy="1047355"/>
            <a:chOff x="646346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98D7AFA-12D2-5A7B-95FD-78C2BCF742FE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2AE5146-6848-3169-5036-6991689B872D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514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9884031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5434551" y="206407"/>
            <a:ext cx="19896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5833858" y="1508929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CONTENTS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3923668" y="61129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7549855" y="517246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4685302" y="1197388"/>
            <a:ext cx="887856" cy="79128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FA26E07C-4381-B2B9-93F6-E7827592C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2904" y="4509734"/>
            <a:ext cx="4305868" cy="3863152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4A9796B6-7007-BCB7-04EF-457588BFEB4D}"/>
              </a:ext>
            </a:extLst>
          </p:cNvPr>
          <p:cNvSpPr/>
          <p:nvPr/>
        </p:nvSpPr>
        <p:spPr>
          <a:xfrm>
            <a:off x="3940754" y="-182965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BD7F3600-B998-6814-D181-5EA467AFB562}"/>
              </a:ext>
            </a:extLst>
          </p:cNvPr>
          <p:cNvSpPr/>
          <p:nvPr/>
        </p:nvSpPr>
        <p:spPr>
          <a:xfrm>
            <a:off x="1221923" y="2388564"/>
            <a:ext cx="2300132" cy="230013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CB71159-76E6-1033-A4B0-A2215AC81F26}"/>
              </a:ext>
            </a:extLst>
          </p:cNvPr>
          <p:cNvGrpSpPr/>
          <p:nvPr/>
        </p:nvGrpSpPr>
        <p:grpSpPr>
          <a:xfrm>
            <a:off x="1486276" y="2571416"/>
            <a:ext cx="1771426" cy="1608779"/>
            <a:chOff x="1188872" y="2535918"/>
            <a:chExt cx="2107340" cy="191385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328F99B-1D8A-7234-86AD-8B0BE1F54364}"/>
                </a:ext>
              </a:extLst>
            </p:cNvPr>
            <p:cNvSpPr txBox="1"/>
            <p:nvPr/>
          </p:nvSpPr>
          <p:spPr>
            <a:xfrm>
              <a:off x="1586350" y="2535918"/>
              <a:ext cx="1312382" cy="1318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F52609B-81B6-C19F-0FE6-BD18D8ADCCE5}"/>
                </a:ext>
              </a:extLst>
            </p:cNvPr>
            <p:cNvSpPr txBox="1"/>
            <p:nvPr/>
          </p:nvSpPr>
          <p:spPr>
            <a:xfrm>
              <a:off x="1188872" y="3607647"/>
              <a:ext cx="2107340" cy="842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单击此处</a:t>
              </a:r>
              <a:endParaRPr lang="en-US" altLang="zh-CN" sz="2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3FB66B51-1E9D-156B-CE82-124338AA021F}"/>
              </a:ext>
            </a:extLst>
          </p:cNvPr>
          <p:cNvSpPr/>
          <p:nvPr/>
        </p:nvSpPr>
        <p:spPr>
          <a:xfrm>
            <a:off x="3923248" y="2388564"/>
            <a:ext cx="2300132" cy="230013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7307481-EA3B-7B09-EFC8-B49E7A690DAE}"/>
              </a:ext>
            </a:extLst>
          </p:cNvPr>
          <p:cNvGrpSpPr/>
          <p:nvPr/>
        </p:nvGrpSpPr>
        <p:grpSpPr>
          <a:xfrm>
            <a:off x="4187601" y="2571416"/>
            <a:ext cx="1771426" cy="1620973"/>
            <a:chOff x="1188872" y="2535918"/>
            <a:chExt cx="2107340" cy="192835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56A9DA1-4387-D9E5-4BC5-C7EFB3FAEB77}"/>
                </a:ext>
              </a:extLst>
            </p:cNvPr>
            <p:cNvSpPr txBox="1"/>
            <p:nvPr/>
          </p:nvSpPr>
          <p:spPr>
            <a:xfrm>
              <a:off x="1511976" y="2535918"/>
              <a:ext cx="1461127" cy="1318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A8095BA-7DF8-1FA5-A1C4-97663CCFF36B}"/>
                </a:ext>
              </a:extLst>
            </p:cNvPr>
            <p:cNvSpPr txBox="1"/>
            <p:nvPr/>
          </p:nvSpPr>
          <p:spPr>
            <a:xfrm>
              <a:off x="1188872" y="3622153"/>
              <a:ext cx="2107340" cy="842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单击此处</a:t>
              </a:r>
              <a:endParaRPr lang="en-US" altLang="zh-CN" sz="2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:a16="http://schemas.microsoft.com/office/drawing/2014/main" id="{7F72B317-90E5-6C59-C5BB-4BDB9E9BB120}"/>
              </a:ext>
            </a:extLst>
          </p:cNvPr>
          <p:cNvSpPr/>
          <p:nvPr/>
        </p:nvSpPr>
        <p:spPr>
          <a:xfrm>
            <a:off x="6624573" y="2388564"/>
            <a:ext cx="2300132" cy="230013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D36C27B-4764-D5BB-F593-FB4F6527EDE4}"/>
              </a:ext>
            </a:extLst>
          </p:cNvPr>
          <p:cNvGrpSpPr/>
          <p:nvPr/>
        </p:nvGrpSpPr>
        <p:grpSpPr>
          <a:xfrm>
            <a:off x="6888926" y="2571416"/>
            <a:ext cx="1771426" cy="1620973"/>
            <a:chOff x="1188872" y="2535918"/>
            <a:chExt cx="2107340" cy="192835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7D33CBA-B20B-953F-2F4C-C1E564C0B954}"/>
                </a:ext>
              </a:extLst>
            </p:cNvPr>
            <p:cNvSpPr txBox="1"/>
            <p:nvPr/>
          </p:nvSpPr>
          <p:spPr>
            <a:xfrm>
              <a:off x="1501489" y="2535918"/>
              <a:ext cx="1482104" cy="1318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A4299E8-40F2-5DF4-A010-F596A7C36981}"/>
                </a:ext>
              </a:extLst>
            </p:cNvPr>
            <p:cNvSpPr txBox="1"/>
            <p:nvPr/>
          </p:nvSpPr>
          <p:spPr>
            <a:xfrm>
              <a:off x="1188872" y="3622153"/>
              <a:ext cx="2107340" cy="842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单击此处</a:t>
              </a:r>
              <a:endParaRPr lang="en-US" altLang="zh-CN" sz="2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id="{E5798FD4-E8EC-F2D1-7F45-F0F6D7310960}"/>
              </a:ext>
            </a:extLst>
          </p:cNvPr>
          <p:cNvSpPr/>
          <p:nvPr/>
        </p:nvSpPr>
        <p:spPr>
          <a:xfrm>
            <a:off x="9325898" y="2388564"/>
            <a:ext cx="2300132" cy="230013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10837F-EC6B-E67A-A0BC-1527817491A5}"/>
              </a:ext>
            </a:extLst>
          </p:cNvPr>
          <p:cNvGrpSpPr/>
          <p:nvPr/>
        </p:nvGrpSpPr>
        <p:grpSpPr>
          <a:xfrm>
            <a:off x="9590251" y="2571416"/>
            <a:ext cx="1771426" cy="1620973"/>
            <a:chOff x="1188872" y="2535918"/>
            <a:chExt cx="2107340" cy="1928357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6AFA3F8-C3F5-0CCE-A7FD-830547B020DA}"/>
                </a:ext>
              </a:extLst>
            </p:cNvPr>
            <p:cNvSpPr txBox="1"/>
            <p:nvPr/>
          </p:nvSpPr>
          <p:spPr>
            <a:xfrm>
              <a:off x="1498628" y="2535918"/>
              <a:ext cx="1487825" cy="1318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1BF3AF6-4DC8-AD86-6F8C-F297DDF672BA}"/>
                </a:ext>
              </a:extLst>
            </p:cNvPr>
            <p:cNvSpPr txBox="1"/>
            <p:nvPr/>
          </p:nvSpPr>
          <p:spPr>
            <a:xfrm>
              <a:off x="1188872" y="3622153"/>
              <a:ext cx="2107340" cy="842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单击此处</a:t>
              </a:r>
              <a:endParaRPr lang="en-US" altLang="zh-CN" sz="2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88" name="椭圆 87">
            <a:extLst>
              <a:ext uri="{FF2B5EF4-FFF2-40B4-BE49-F238E27FC236}">
                <a16:creationId xmlns:a16="http://schemas.microsoft.com/office/drawing/2014/main" id="{ABD76CBE-7D67-583E-19D8-53A7CD532B8E}"/>
              </a:ext>
            </a:extLst>
          </p:cNvPr>
          <p:cNvSpPr/>
          <p:nvPr/>
        </p:nvSpPr>
        <p:spPr>
          <a:xfrm>
            <a:off x="3753074" y="2411812"/>
            <a:ext cx="4070600" cy="4070600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2C90DBE-C1E5-EB00-B413-81F1F53B7FC4}"/>
              </a:ext>
            </a:extLst>
          </p:cNvPr>
          <p:cNvSpPr/>
          <p:nvPr/>
        </p:nvSpPr>
        <p:spPr>
          <a:xfrm>
            <a:off x="7433211" y="943018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89504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41C63CD1-8C77-AB57-B224-9A6DB0A1F8EA}"/>
              </a:ext>
            </a:extLst>
          </p:cNvPr>
          <p:cNvGrpSpPr/>
          <p:nvPr/>
        </p:nvGrpSpPr>
        <p:grpSpPr>
          <a:xfrm>
            <a:off x="884238" y="4423561"/>
            <a:ext cx="2754313" cy="657738"/>
            <a:chOff x="646901" y="4167553"/>
            <a:chExt cx="2724550" cy="650630"/>
          </a:xfrm>
          <a:gradFill flip="none" rotWithShape="1">
            <a:gsLst>
              <a:gs pos="0">
                <a:srgbClr val="E40000">
                  <a:shade val="30000"/>
                  <a:satMod val="115000"/>
                </a:srgbClr>
              </a:gs>
              <a:gs pos="50000">
                <a:srgbClr val="E40000">
                  <a:shade val="67500"/>
                  <a:satMod val="115000"/>
                </a:srgbClr>
              </a:gs>
              <a:gs pos="100000">
                <a:srgbClr val="E40000">
                  <a:shade val="100000"/>
                  <a:satMod val="115000"/>
                </a:srgbClr>
              </a:gs>
            </a:gsLst>
            <a:lin ang="8100000" scaled="1"/>
            <a:tileRect/>
          </a:gradFill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7761B6F4-2C6D-2CE7-76D5-32DE15F848AD}"/>
                </a:ext>
              </a:extLst>
            </p:cNvPr>
            <p:cNvSpPr/>
            <p:nvPr/>
          </p:nvSpPr>
          <p:spPr>
            <a:xfrm>
              <a:off x="646901" y="4167553"/>
              <a:ext cx="2724550" cy="650630"/>
            </a:xfrm>
            <a:prstGeom prst="rect">
              <a:avLst/>
            </a:pr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7D24DF47-D295-50B5-F688-30D2C09783E2}"/>
                </a:ext>
              </a:extLst>
            </p:cNvPr>
            <p:cNvSpPr/>
            <p:nvPr/>
          </p:nvSpPr>
          <p:spPr>
            <a:xfrm>
              <a:off x="646901" y="4167553"/>
              <a:ext cx="598585" cy="6506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29">
              <a:extLst>
                <a:ext uri="{FF2B5EF4-FFF2-40B4-BE49-F238E27FC236}">
                  <a16:creationId xmlns:a16="http://schemas.microsoft.com/office/drawing/2014/main" id="{EC3D71B0-46E3-86CC-6688-B5ABD5750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930" y="4257249"/>
              <a:ext cx="380526" cy="443102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31" descr="D:\51PPT模板网\51pptmoban.com\图片001.jpg">
            <a:extLst>
              <a:ext uri="{FF2B5EF4-FFF2-40B4-BE49-F238E27FC236}">
                <a16:creationId xmlns:a16="http://schemas.microsoft.com/office/drawing/2014/main" id="{D01FAF9F-18B2-FD13-DCF7-210B6AEE7B08}"/>
              </a:ext>
            </a:extLst>
          </p:cNvPr>
          <p:cNvGrpSpPr/>
          <p:nvPr/>
        </p:nvGrpSpPr>
        <p:grpSpPr>
          <a:xfrm>
            <a:off x="1787538" y="3220933"/>
            <a:ext cx="947713" cy="1144250"/>
            <a:chOff x="1751482" y="2957524"/>
            <a:chExt cx="1247775" cy="1506538"/>
          </a:xfrm>
          <a:solidFill>
            <a:srgbClr val="639E34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7498208-A476-B97E-4AB5-B74633789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9507" y="2957524"/>
              <a:ext cx="339725" cy="336550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5B031A1-C00C-F1BB-42E8-EE4203BAE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1482" y="3271849"/>
              <a:ext cx="1247775" cy="1192213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Arc 37">
            <a:extLst>
              <a:ext uri="{FF2B5EF4-FFF2-40B4-BE49-F238E27FC236}">
                <a16:creationId xmlns:a16="http://schemas.microsoft.com/office/drawing/2014/main" id="{0CDF25F4-2189-0A79-234E-DB48A8D7BD19}"/>
              </a:ext>
            </a:extLst>
          </p:cNvPr>
          <p:cNvSpPr/>
          <p:nvPr/>
        </p:nvSpPr>
        <p:spPr>
          <a:xfrm rot="13265014">
            <a:off x="8214142" y="1962233"/>
            <a:ext cx="1230361" cy="1230362"/>
          </a:xfrm>
          <a:prstGeom prst="arc">
            <a:avLst>
              <a:gd name="adj1" fmla="val 16200000"/>
              <a:gd name="adj2" fmla="val 7096491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Arc 38">
            <a:extLst>
              <a:ext uri="{FF2B5EF4-FFF2-40B4-BE49-F238E27FC236}">
                <a16:creationId xmlns:a16="http://schemas.microsoft.com/office/drawing/2014/main" id="{0C39E3B0-935D-1B7E-00F7-9E088C96BF6B}"/>
              </a:ext>
            </a:extLst>
          </p:cNvPr>
          <p:cNvSpPr/>
          <p:nvPr/>
        </p:nvSpPr>
        <p:spPr>
          <a:xfrm rot="13265014">
            <a:off x="5459830" y="2614251"/>
            <a:ext cx="1230361" cy="1230362"/>
          </a:xfrm>
          <a:prstGeom prst="arc">
            <a:avLst>
              <a:gd name="adj1" fmla="val 16200000"/>
              <a:gd name="adj2" fmla="val 7096491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id="{4EFDF6D6-F51E-1834-D85B-7E1BA61192CB}"/>
              </a:ext>
            </a:extLst>
          </p:cNvPr>
          <p:cNvGrpSpPr/>
          <p:nvPr/>
        </p:nvGrpSpPr>
        <p:grpSpPr>
          <a:xfrm>
            <a:off x="3638551" y="3765824"/>
            <a:ext cx="2754313" cy="657738"/>
            <a:chOff x="3371451" y="3516923"/>
            <a:chExt cx="2724550" cy="650630"/>
          </a:xfrm>
        </p:grpSpPr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1D765910-903B-385D-9364-6B9625823EAC}"/>
                </a:ext>
              </a:extLst>
            </p:cNvPr>
            <p:cNvSpPr/>
            <p:nvPr/>
          </p:nvSpPr>
          <p:spPr>
            <a:xfrm>
              <a:off x="3371451" y="3516923"/>
              <a:ext cx="2724550" cy="650630"/>
            </a:xfrm>
            <a:prstGeom prst="rect">
              <a:avLst/>
            </a:pr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id="{4E49B243-071A-E384-A01E-6E40F6AF881A}"/>
                </a:ext>
              </a:extLst>
            </p:cNvPr>
            <p:cNvSpPr/>
            <p:nvPr/>
          </p:nvSpPr>
          <p:spPr>
            <a:xfrm>
              <a:off x="3371451" y="3516923"/>
              <a:ext cx="598585" cy="6506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39">
              <a:extLst>
                <a:ext uri="{FF2B5EF4-FFF2-40B4-BE49-F238E27FC236}">
                  <a16:creationId xmlns:a16="http://schemas.microsoft.com/office/drawing/2014/main" id="{FE1F3054-2574-E3A7-4E70-AAB3B082E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8042" y="3644729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rgbClr val="639E34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6">
            <a:extLst>
              <a:ext uri="{FF2B5EF4-FFF2-40B4-BE49-F238E27FC236}">
                <a16:creationId xmlns:a16="http://schemas.microsoft.com/office/drawing/2014/main" id="{C0DB614D-5BB2-5831-B7FB-5777D1AA083D}"/>
              </a:ext>
            </a:extLst>
          </p:cNvPr>
          <p:cNvGrpSpPr/>
          <p:nvPr/>
        </p:nvGrpSpPr>
        <p:grpSpPr>
          <a:xfrm>
            <a:off x="6392864" y="3108086"/>
            <a:ext cx="2754313" cy="657738"/>
            <a:chOff x="6096000" y="2866293"/>
            <a:chExt cx="2724550" cy="650630"/>
          </a:xfrm>
        </p:grpSpPr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015614C1-5FE0-627D-6B8B-9AC2BBCCA664}"/>
                </a:ext>
              </a:extLst>
            </p:cNvPr>
            <p:cNvSpPr/>
            <p:nvPr/>
          </p:nvSpPr>
          <p:spPr>
            <a:xfrm>
              <a:off x="6096000" y="2866293"/>
              <a:ext cx="2724550" cy="650630"/>
            </a:xfrm>
            <a:prstGeom prst="rect">
              <a:avLst/>
            </a:prstGeom>
            <a:solidFill>
              <a:srgbClr val="3B571D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969B40EE-94AE-A986-38D5-B07E5116419D}"/>
                </a:ext>
              </a:extLst>
            </p:cNvPr>
            <p:cNvSpPr/>
            <p:nvPr/>
          </p:nvSpPr>
          <p:spPr>
            <a:xfrm>
              <a:off x="6096000" y="2866293"/>
              <a:ext cx="598585" cy="6506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40">
              <a:extLst>
                <a:ext uri="{FF2B5EF4-FFF2-40B4-BE49-F238E27FC236}">
                  <a16:creationId xmlns:a16="http://schemas.microsoft.com/office/drawing/2014/main" id="{19A0B183-CF70-C839-83F9-5BA5E9B0E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2324" y="2995578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3B571D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5">
            <a:extLst>
              <a:ext uri="{FF2B5EF4-FFF2-40B4-BE49-F238E27FC236}">
                <a16:creationId xmlns:a16="http://schemas.microsoft.com/office/drawing/2014/main" id="{20ED992F-5D8D-AF88-29EA-6A2A2DD6EEC8}"/>
              </a:ext>
            </a:extLst>
          </p:cNvPr>
          <p:cNvGrpSpPr/>
          <p:nvPr/>
        </p:nvGrpSpPr>
        <p:grpSpPr>
          <a:xfrm>
            <a:off x="9147175" y="2450348"/>
            <a:ext cx="2754313" cy="657738"/>
            <a:chOff x="8820550" y="2215663"/>
            <a:chExt cx="2724550" cy="650630"/>
          </a:xfrm>
        </p:grpSpPr>
        <p:sp>
          <p:nvSpPr>
            <p:cNvPr id="25" name="Rectangle 13">
              <a:extLst>
                <a:ext uri="{FF2B5EF4-FFF2-40B4-BE49-F238E27FC236}">
                  <a16:creationId xmlns:a16="http://schemas.microsoft.com/office/drawing/2014/main" id="{A730AB84-0A05-338E-4AE7-38F6EF980051}"/>
                </a:ext>
              </a:extLst>
            </p:cNvPr>
            <p:cNvSpPr/>
            <p:nvPr/>
          </p:nvSpPr>
          <p:spPr>
            <a:xfrm>
              <a:off x="8820550" y="2215663"/>
              <a:ext cx="2724550" cy="650630"/>
            </a:xfrm>
            <a:prstGeom prst="rect">
              <a:avLst/>
            </a:prstGeom>
            <a:solidFill>
              <a:srgbClr val="BFBFBF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GB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26" name="Rectangle 14">
              <a:extLst>
                <a:ext uri="{FF2B5EF4-FFF2-40B4-BE49-F238E27FC236}">
                  <a16:creationId xmlns:a16="http://schemas.microsoft.com/office/drawing/2014/main" id="{AC6058A9-E0B1-CC7A-ED0D-F173C35ABB46}"/>
                </a:ext>
              </a:extLst>
            </p:cNvPr>
            <p:cNvSpPr/>
            <p:nvPr/>
          </p:nvSpPr>
          <p:spPr>
            <a:xfrm>
              <a:off x="8820550" y="2215663"/>
              <a:ext cx="598585" cy="6506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41">
              <a:extLst>
                <a:ext uri="{FF2B5EF4-FFF2-40B4-BE49-F238E27FC236}">
                  <a16:creationId xmlns:a16="http://schemas.microsoft.com/office/drawing/2014/main" id="{4CB6D18D-F724-7DD0-4B4D-9A3EA7083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7680" y="2349194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3B571D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675462D-A6CB-CBBB-32DD-374F8FF89FAE}"/>
              </a:ext>
            </a:extLst>
          </p:cNvPr>
          <p:cNvGrpSpPr/>
          <p:nvPr/>
        </p:nvGrpSpPr>
        <p:grpSpPr>
          <a:xfrm>
            <a:off x="1515214" y="4584452"/>
            <a:ext cx="2123338" cy="1318511"/>
            <a:chOff x="283599" y="1409687"/>
            <a:chExt cx="2123338" cy="131851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1FB9E3-EA36-B618-348E-BD7838E96B01}"/>
                </a:ext>
              </a:extLst>
            </p:cNvPr>
            <p:cNvSpPr txBox="1"/>
            <p:nvPr/>
          </p:nvSpPr>
          <p:spPr>
            <a:xfrm>
              <a:off x="283599" y="1964912"/>
              <a:ext cx="21233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D773094-47CD-5968-1DFF-C3218528041C}"/>
                </a:ext>
              </a:extLst>
            </p:cNvPr>
            <p:cNvSpPr txBox="1"/>
            <p:nvPr/>
          </p:nvSpPr>
          <p:spPr>
            <a:xfrm>
              <a:off x="607835" y="1409687"/>
              <a:ext cx="163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7C06560-0976-05A2-1167-3DC20EEDB354}"/>
              </a:ext>
            </a:extLst>
          </p:cNvPr>
          <p:cNvGrpSpPr/>
          <p:nvPr/>
        </p:nvGrpSpPr>
        <p:grpSpPr>
          <a:xfrm>
            <a:off x="4216401" y="3925843"/>
            <a:ext cx="2123338" cy="1346666"/>
            <a:chOff x="283599" y="1381532"/>
            <a:chExt cx="2123338" cy="13466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440E3D-8A7C-3F94-00B8-0FD7AD61BA10}"/>
                </a:ext>
              </a:extLst>
            </p:cNvPr>
            <p:cNvSpPr txBox="1"/>
            <p:nvPr/>
          </p:nvSpPr>
          <p:spPr>
            <a:xfrm>
              <a:off x="283599" y="1964912"/>
              <a:ext cx="21233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ADD4C9B-31EC-EAC0-B953-01DD3629D403}"/>
                </a:ext>
              </a:extLst>
            </p:cNvPr>
            <p:cNvSpPr txBox="1"/>
            <p:nvPr/>
          </p:nvSpPr>
          <p:spPr>
            <a:xfrm>
              <a:off x="607835" y="1381532"/>
              <a:ext cx="163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CCD781F-FD12-BEBF-4693-81E9C99503C9}"/>
              </a:ext>
            </a:extLst>
          </p:cNvPr>
          <p:cNvGrpSpPr/>
          <p:nvPr/>
        </p:nvGrpSpPr>
        <p:grpSpPr>
          <a:xfrm>
            <a:off x="6942976" y="3258278"/>
            <a:ext cx="2123338" cy="1346666"/>
            <a:chOff x="283599" y="1381532"/>
            <a:chExt cx="2123338" cy="134666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5A68C2F-188C-39FD-B0C5-A5AD51064971}"/>
                </a:ext>
              </a:extLst>
            </p:cNvPr>
            <p:cNvSpPr txBox="1"/>
            <p:nvPr/>
          </p:nvSpPr>
          <p:spPr>
            <a:xfrm>
              <a:off x="283599" y="1964912"/>
              <a:ext cx="21233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19F07AD-7238-B840-4C2B-23A522214E8B}"/>
                </a:ext>
              </a:extLst>
            </p:cNvPr>
            <p:cNvSpPr txBox="1"/>
            <p:nvPr/>
          </p:nvSpPr>
          <p:spPr>
            <a:xfrm>
              <a:off x="607835" y="1381532"/>
              <a:ext cx="163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B2DF009-B5BF-1927-7E3C-001A48AC8503}"/>
              </a:ext>
            </a:extLst>
          </p:cNvPr>
          <p:cNvGrpSpPr/>
          <p:nvPr/>
        </p:nvGrpSpPr>
        <p:grpSpPr>
          <a:xfrm>
            <a:off x="9663152" y="2629908"/>
            <a:ext cx="2123338" cy="1346666"/>
            <a:chOff x="283599" y="1381532"/>
            <a:chExt cx="2123338" cy="134666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12C2770-934D-229E-0CB1-F84EA7C2454B}"/>
                </a:ext>
              </a:extLst>
            </p:cNvPr>
            <p:cNvSpPr txBox="1"/>
            <p:nvPr/>
          </p:nvSpPr>
          <p:spPr>
            <a:xfrm>
              <a:off x="283599" y="1964912"/>
              <a:ext cx="21233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9C8ED28-1FF1-85D4-B3FA-5A4E1542DFE8}"/>
                </a:ext>
              </a:extLst>
            </p:cNvPr>
            <p:cNvSpPr txBox="1"/>
            <p:nvPr/>
          </p:nvSpPr>
          <p:spPr>
            <a:xfrm>
              <a:off x="607835" y="1381532"/>
              <a:ext cx="163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887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0849C888-7B74-0CC4-1F6B-11538F9B0BCC}"/>
              </a:ext>
            </a:extLst>
          </p:cNvPr>
          <p:cNvGrpSpPr/>
          <p:nvPr/>
        </p:nvGrpSpPr>
        <p:grpSpPr>
          <a:xfrm>
            <a:off x="1460823" y="2464197"/>
            <a:ext cx="2570994" cy="2570990"/>
            <a:chOff x="953424" y="1486519"/>
            <a:chExt cx="2228412" cy="2228408"/>
          </a:xfrm>
          <a:gradFill>
            <a:gsLst>
              <a:gs pos="0">
                <a:srgbClr val="2FC542"/>
              </a:gs>
              <a:gs pos="100000">
                <a:srgbClr val="0B9522"/>
              </a:gs>
            </a:gsLst>
            <a:lin ang="3600000" scaled="0"/>
          </a:gradFill>
        </p:grpSpPr>
        <p:sp>
          <p:nvSpPr>
            <p:cNvPr id="3" name="Freeform 41">
              <a:extLst>
                <a:ext uri="{FF2B5EF4-FFF2-40B4-BE49-F238E27FC236}">
                  <a16:creationId xmlns:a16="http://schemas.microsoft.com/office/drawing/2014/main" id="{0BB02CBA-5A15-439C-987C-127E9CCA7709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6" name="Oval 48">
              <a:extLst>
                <a:ext uri="{FF2B5EF4-FFF2-40B4-BE49-F238E27FC236}">
                  <a16:creationId xmlns:a16="http://schemas.microsoft.com/office/drawing/2014/main" id="{A2DE564E-5E5C-B817-1C73-9DDFF7F4BCF7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92D050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7" name="Group 50">
            <a:extLst>
              <a:ext uri="{FF2B5EF4-FFF2-40B4-BE49-F238E27FC236}">
                <a16:creationId xmlns:a16="http://schemas.microsoft.com/office/drawing/2014/main" id="{E6FF3D65-00FC-6D68-94F1-B6B891DDDA25}"/>
              </a:ext>
            </a:extLst>
          </p:cNvPr>
          <p:cNvGrpSpPr/>
          <p:nvPr/>
        </p:nvGrpSpPr>
        <p:grpSpPr>
          <a:xfrm>
            <a:off x="4007750" y="2519280"/>
            <a:ext cx="1784167" cy="1784164"/>
            <a:chOff x="953424" y="1486519"/>
            <a:chExt cx="2228412" cy="2228408"/>
          </a:xfrm>
          <a:solidFill>
            <a:srgbClr val="FEEA00"/>
          </a:solidFill>
        </p:grpSpPr>
        <p:sp>
          <p:nvSpPr>
            <p:cNvPr id="8" name="Freeform 51">
              <a:extLst>
                <a:ext uri="{FF2B5EF4-FFF2-40B4-BE49-F238E27FC236}">
                  <a16:creationId xmlns:a16="http://schemas.microsoft.com/office/drawing/2014/main" id="{5FF01587-686B-37A5-03F7-9841C8AB65CF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9" name="Oval 52">
              <a:extLst>
                <a:ext uri="{FF2B5EF4-FFF2-40B4-BE49-F238E27FC236}">
                  <a16:creationId xmlns:a16="http://schemas.microsoft.com/office/drawing/2014/main" id="{2CF387C2-CD40-22E2-8FDF-79B98F45374B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639E3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10" name="Group 53">
            <a:extLst>
              <a:ext uri="{FF2B5EF4-FFF2-40B4-BE49-F238E27FC236}">
                <a16:creationId xmlns:a16="http://schemas.microsoft.com/office/drawing/2014/main" id="{3C3015F5-A844-FE69-33E5-A2990732B311}"/>
              </a:ext>
            </a:extLst>
          </p:cNvPr>
          <p:cNvGrpSpPr/>
          <p:nvPr/>
        </p:nvGrpSpPr>
        <p:grpSpPr>
          <a:xfrm>
            <a:off x="5704126" y="2464197"/>
            <a:ext cx="2570994" cy="2570990"/>
            <a:chOff x="953424" y="1486519"/>
            <a:chExt cx="2228412" cy="2228408"/>
          </a:xfrm>
          <a:gradFill>
            <a:gsLst>
              <a:gs pos="0">
                <a:srgbClr val="2FC542"/>
              </a:gs>
              <a:gs pos="100000">
                <a:srgbClr val="0B9522"/>
              </a:gs>
            </a:gsLst>
            <a:lin ang="3600000" scaled="0"/>
          </a:gradFill>
        </p:grpSpPr>
        <p:sp>
          <p:nvSpPr>
            <p:cNvPr id="11" name="Freeform 54">
              <a:extLst>
                <a:ext uri="{FF2B5EF4-FFF2-40B4-BE49-F238E27FC236}">
                  <a16:creationId xmlns:a16="http://schemas.microsoft.com/office/drawing/2014/main" id="{15166296-7CEA-C330-DE66-6D57C2F976ED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3B571D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2" name="Oval 55">
              <a:extLst>
                <a:ext uri="{FF2B5EF4-FFF2-40B4-BE49-F238E27FC236}">
                  <a16:creationId xmlns:a16="http://schemas.microsoft.com/office/drawing/2014/main" id="{00FFD4E2-B6D9-31DD-F20B-A0C92676AB35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3B571D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13" name="Group 56">
            <a:extLst>
              <a:ext uri="{FF2B5EF4-FFF2-40B4-BE49-F238E27FC236}">
                <a16:creationId xmlns:a16="http://schemas.microsoft.com/office/drawing/2014/main" id="{9C074F22-D760-BFF4-9720-1EEB3B64B9BE}"/>
              </a:ext>
            </a:extLst>
          </p:cNvPr>
          <p:cNvGrpSpPr/>
          <p:nvPr/>
        </p:nvGrpSpPr>
        <p:grpSpPr>
          <a:xfrm>
            <a:off x="8173600" y="2519280"/>
            <a:ext cx="1784167" cy="1784164"/>
            <a:chOff x="953424" y="1486519"/>
            <a:chExt cx="2228412" cy="2228408"/>
          </a:xfrm>
          <a:solidFill>
            <a:srgbClr val="FEEA00"/>
          </a:solidFill>
        </p:grpSpPr>
        <p:sp>
          <p:nvSpPr>
            <p:cNvPr id="14" name="Freeform 57">
              <a:extLst>
                <a:ext uri="{FF2B5EF4-FFF2-40B4-BE49-F238E27FC236}">
                  <a16:creationId xmlns:a16="http://schemas.microsoft.com/office/drawing/2014/main" id="{64F24AA3-CB58-EAEF-A530-01676FAF3EA1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5" name="Oval 58">
              <a:extLst>
                <a:ext uri="{FF2B5EF4-FFF2-40B4-BE49-F238E27FC236}">
                  <a16:creationId xmlns:a16="http://schemas.microsoft.com/office/drawing/2014/main" id="{A054A239-6B46-81FF-D4C2-44CD4756E990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sp>
        <p:nvSpPr>
          <p:cNvPr id="16" name="Arc 61">
            <a:extLst>
              <a:ext uri="{FF2B5EF4-FFF2-40B4-BE49-F238E27FC236}">
                <a16:creationId xmlns:a16="http://schemas.microsoft.com/office/drawing/2014/main" id="{349E3F6F-1E4A-0E7F-D5D0-23C745479066}"/>
              </a:ext>
            </a:extLst>
          </p:cNvPr>
          <p:cNvSpPr/>
          <p:nvPr/>
        </p:nvSpPr>
        <p:spPr>
          <a:xfrm rot="19051047">
            <a:off x="2980402" y="2103303"/>
            <a:ext cx="1887887" cy="1887887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Arc 62">
            <a:extLst>
              <a:ext uri="{FF2B5EF4-FFF2-40B4-BE49-F238E27FC236}">
                <a16:creationId xmlns:a16="http://schemas.microsoft.com/office/drawing/2014/main" id="{93CD8931-69C8-8CB8-0B23-0223E71C3D9B}"/>
              </a:ext>
            </a:extLst>
          </p:cNvPr>
          <p:cNvSpPr/>
          <p:nvPr/>
        </p:nvSpPr>
        <p:spPr>
          <a:xfrm rot="19051047">
            <a:off x="7092343" y="2122809"/>
            <a:ext cx="1887887" cy="1887887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Arc 63">
            <a:extLst>
              <a:ext uri="{FF2B5EF4-FFF2-40B4-BE49-F238E27FC236}">
                <a16:creationId xmlns:a16="http://schemas.microsoft.com/office/drawing/2014/main" id="{DADDF97E-2DFB-5110-6ADA-F475CBD07BD5}"/>
              </a:ext>
            </a:extLst>
          </p:cNvPr>
          <p:cNvSpPr/>
          <p:nvPr/>
        </p:nvSpPr>
        <p:spPr>
          <a:xfrm rot="3261709" flipV="1">
            <a:off x="4506435" y="3054697"/>
            <a:ext cx="1887887" cy="1887887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Freeform 152" descr="D:\51PPT模板网\51pptmoban.com\图片001.jpg">
            <a:extLst>
              <a:ext uri="{FF2B5EF4-FFF2-40B4-BE49-F238E27FC236}">
                <a16:creationId xmlns:a16="http://schemas.microsoft.com/office/drawing/2014/main" id="{10D48686-5200-B9FE-A368-AFEF7CB647C3}"/>
              </a:ext>
            </a:extLst>
          </p:cNvPr>
          <p:cNvSpPr>
            <a:spLocks noEditPoints="1"/>
          </p:cNvSpPr>
          <p:nvPr/>
        </p:nvSpPr>
        <p:spPr bwMode="auto">
          <a:xfrm>
            <a:off x="8812256" y="3177161"/>
            <a:ext cx="506854" cy="46840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3B5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0" name="Freeform 42">
            <a:extLst>
              <a:ext uri="{FF2B5EF4-FFF2-40B4-BE49-F238E27FC236}">
                <a16:creationId xmlns:a16="http://schemas.microsoft.com/office/drawing/2014/main" id="{78ACE800-8E5A-C037-6B9B-6EAC9D0B4529}"/>
              </a:ext>
            </a:extLst>
          </p:cNvPr>
          <p:cNvSpPr>
            <a:spLocks noEditPoints="1"/>
          </p:cNvSpPr>
          <p:nvPr/>
        </p:nvSpPr>
        <p:spPr bwMode="auto">
          <a:xfrm>
            <a:off x="2402888" y="3454079"/>
            <a:ext cx="686868" cy="591228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1" name="Freeform 144">
            <a:extLst>
              <a:ext uri="{FF2B5EF4-FFF2-40B4-BE49-F238E27FC236}">
                <a16:creationId xmlns:a16="http://schemas.microsoft.com/office/drawing/2014/main" id="{2B7A67F2-50A3-41FD-E47E-396CE6CD3EE0}"/>
              </a:ext>
            </a:extLst>
          </p:cNvPr>
          <p:cNvSpPr>
            <a:spLocks noEditPoints="1"/>
          </p:cNvSpPr>
          <p:nvPr/>
        </p:nvSpPr>
        <p:spPr bwMode="auto">
          <a:xfrm>
            <a:off x="4591837" y="3122741"/>
            <a:ext cx="617278" cy="47878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" name="Freeform 234" descr="D:\51PPT模板网\51pptmoban.com\图片001.jpg">
            <a:extLst>
              <a:ext uri="{FF2B5EF4-FFF2-40B4-BE49-F238E27FC236}">
                <a16:creationId xmlns:a16="http://schemas.microsoft.com/office/drawing/2014/main" id="{0C2154C0-045C-ACD2-1E02-F8C3294844C3}"/>
              </a:ext>
            </a:extLst>
          </p:cNvPr>
          <p:cNvSpPr/>
          <p:nvPr/>
        </p:nvSpPr>
        <p:spPr bwMode="auto">
          <a:xfrm>
            <a:off x="6658681" y="3347523"/>
            <a:ext cx="731784" cy="741741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D614B6-FDE8-2087-DF9E-8CCC52056DCF}"/>
              </a:ext>
            </a:extLst>
          </p:cNvPr>
          <p:cNvGrpSpPr/>
          <p:nvPr/>
        </p:nvGrpSpPr>
        <p:grpSpPr>
          <a:xfrm>
            <a:off x="1807207" y="5343207"/>
            <a:ext cx="2235567" cy="1047355"/>
            <a:chOff x="283599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BC94C48-1838-F756-F562-228D40170DCD}"/>
                </a:ext>
              </a:extLst>
            </p:cNvPr>
            <p:cNvSpPr txBox="1"/>
            <p:nvPr/>
          </p:nvSpPr>
          <p:spPr>
            <a:xfrm>
              <a:off x="283599" y="2190603"/>
              <a:ext cx="21043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C02AAA1-6B0B-9FF1-6E98-F39D00361BD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BDCC7C3-6F7F-E0BF-6875-B8F241F8D3FE}"/>
              </a:ext>
            </a:extLst>
          </p:cNvPr>
          <p:cNvGrpSpPr/>
          <p:nvPr/>
        </p:nvGrpSpPr>
        <p:grpSpPr>
          <a:xfrm>
            <a:off x="4178841" y="1321375"/>
            <a:ext cx="2746139" cy="816522"/>
            <a:chOff x="283598" y="1906534"/>
            <a:chExt cx="27461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04934F5-315D-C793-B240-0DBA316E31DC}"/>
                </a:ext>
              </a:extLst>
            </p:cNvPr>
            <p:cNvSpPr txBox="1"/>
            <p:nvPr/>
          </p:nvSpPr>
          <p:spPr>
            <a:xfrm>
              <a:off x="283598" y="2190603"/>
              <a:ext cx="2746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AD6FA8B-5F93-19AE-4B45-DD5E0C7911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72AA70C-0F71-370B-5B8D-3F28715A349D}"/>
              </a:ext>
            </a:extLst>
          </p:cNvPr>
          <p:cNvGrpSpPr/>
          <p:nvPr/>
        </p:nvGrpSpPr>
        <p:grpSpPr>
          <a:xfrm>
            <a:off x="5961217" y="5158083"/>
            <a:ext cx="2235567" cy="1047355"/>
            <a:chOff x="283599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A880E89-DF85-8816-D72D-3B887C3C794B}"/>
                </a:ext>
              </a:extLst>
            </p:cNvPr>
            <p:cNvSpPr txBox="1"/>
            <p:nvPr/>
          </p:nvSpPr>
          <p:spPr>
            <a:xfrm>
              <a:off x="283599" y="2190603"/>
              <a:ext cx="21043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E9A2BC-5392-1C15-0E0C-9582620785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3CA2E6-B75E-DB87-59CE-BC33674B6EA4}"/>
              </a:ext>
            </a:extLst>
          </p:cNvPr>
          <p:cNvGrpSpPr/>
          <p:nvPr/>
        </p:nvGrpSpPr>
        <p:grpSpPr>
          <a:xfrm>
            <a:off x="10055660" y="3003101"/>
            <a:ext cx="2235568" cy="1047355"/>
            <a:chOff x="283598" y="1906534"/>
            <a:chExt cx="223556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BE278EA-D8E8-EC0D-0222-32488660C28A}"/>
                </a:ext>
              </a:extLst>
            </p:cNvPr>
            <p:cNvSpPr txBox="1"/>
            <p:nvPr/>
          </p:nvSpPr>
          <p:spPr>
            <a:xfrm>
              <a:off x="283598" y="2190603"/>
              <a:ext cx="19903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D844A8F-0557-835A-0A28-744DBDDB6F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196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04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30" name="Flowchart: Alternate Process 24">
            <a:extLst>
              <a:ext uri="{FF2B5EF4-FFF2-40B4-BE49-F238E27FC236}">
                <a16:creationId xmlns:a16="http://schemas.microsoft.com/office/drawing/2014/main" id="{5076F03D-864B-A7E1-813E-DB97317FF341}"/>
              </a:ext>
            </a:extLst>
          </p:cNvPr>
          <p:cNvSpPr/>
          <p:nvPr/>
        </p:nvSpPr>
        <p:spPr>
          <a:xfrm rot="16200000">
            <a:off x="5957467" y="2281101"/>
            <a:ext cx="3419332" cy="2366533"/>
          </a:xfrm>
          <a:prstGeom prst="roundRect">
            <a:avLst>
              <a:gd name="adj" fmla="val 6205"/>
            </a:avLst>
          </a:prstGeom>
          <a:solidFill>
            <a:srgbClr val="3B571D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1" name="Flowchart: Alternate Process 24">
            <a:extLst>
              <a:ext uri="{FF2B5EF4-FFF2-40B4-BE49-F238E27FC236}">
                <a16:creationId xmlns:a16="http://schemas.microsoft.com/office/drawing/2014/main" id="{147797A3-42A5-59B3-180D-395127C4B7D0}"/>
              </a:ext>
            </a:extLst>
          </p:cNvPr>
          <p:cNvSpPr/>
          <p:nvPr/>
        </p:nvSpPr>
        <p:spPr>
          <a:xfrm rot="16200000">
            <a:off x="8432980" y="2281099"/>
            <a:ext cx="3419342" cy="2366539"/>
          </a:xfrm>
          <a:prstGeom prst="roundRect">
            <a:avLst>
              <a:gd name="adj" fmla="val 6205"/>
            </a:avLst>
          </a:prstGeom>
          <a:solidFill>
            <a:schemeClr val="bg1">
              <a:lumMod val="95000"/>
            </a:schemeClr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2" name="Flowchart: Alternate Process 24">
            <a:extLst>
              <a:ext uri="{FF2B5EF4-FFF2-40B4-BE49-F238E27FC236}">
                <a16:creationId xmlns:a16="http://schemas.microsoft.com/office/drawing/2014/main" id="{0F6AA4BC-DBF1-5C01-5E06-7E6098004DBE}"/>
              </a:ext>
            </a:extLst>
          </p:cNvPr>
          <p:cNvSpPr/>
          <p:nvPr/>
        </p:nvSpPr>
        <p:spPr>
          <a:xfrm rot="16200000">
            <a:off x="3481943" y="2281099"/>
            <a:ext cx="3419342" cy="2366536"/>
          </a:xfrm>
          <a:prstGeom prst="roundRect">
            <a:avLst>
              <a:gd name="adj" fmla="val 6205"/>
            </a:avLst>
          </a:prstGeom>
          <a:solidFill>
            <a:srgbClr val="639E34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3" name="Right Arrow 32">
            <a:extLst>
              <a:ext uri="{FF2B5EF4-FFF2-40B4-BE49-F238E27FC236}">
                <a16:creationId xmlns:a16="http://schemas.microsoft.com/office/drawing/2014/main" id="{44C958CF-5EFC-3A97-CADB-1A3147D218D0}"/>
              </a:ext>
            </a:extLst>
          </p:cNvPr>
          <p:cNvSpPr/>
          <p:nvPr/>
        </p:nvSpPr>
        <p:spPr bwMode="auto">
          <a:xfrm>
            <a:off x="4008348" y="2044575"/>
            <a:ext cx="2366535" cy="914021"/>
          </a:xfrm>
          <a:prstGeom prst="rightArrow">
            <a:avLst>
              <a:gd name="adj1" fmla="val 68232"/>
              <a:gd name="adj2" fmla="val 57977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/>
          </a:p>
        </p:txBody>
      </p:sp>
      <p:sp>
        <p:nvSpPr>
          <p:cNvPr id="34" name="Right Arrow 33">
            <a:extLst>
              <a:ext uri="{FF2B5EF4-FFF2-40B4-BE49-F238E27FC236}">
                <a16:creationId xmlns:a16="http://schemas.microsoft.com/office/drawing/2014/main" id="{7AAE6507-AD79-ADE0-18D0-B9286511609C}"/>
              </a:ext>
            </a:extLst>
          </p:cNvPr>
          <p:cNvSpPr/>
          <p:nvPr/>
        </p:nvSpPr>
        <p:spPr bwMode="auto">
          <a:xfrm>
            <a:off x="6483865" y="2044575"/>
            <a:ext cx="2366535" cy="914021"/>
          </a:xfrm>
          <a:prstGeom prst="rightArrow">
            <a:avLst>
              <a:gd name="adj1" fmla="val 68232"/>
              <a:gd name="adj2" fmla="val 57977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/>
          </a:p>
        </p:txBody>
      </p:sp>
      <p:sp>
        <p:nvSpPr>
          <p:cNvPr id="35" name="Right Arrow 35">
            <a:extLst>
              <a:ext uri="{FF2B5EF4-FFF2-40B4-BE49-F238E27FC236}">
                <a16:creationId xmlns:a16="http://schemas.microsoft.com/office/drawing/2014/main" id="{11EE96E7-5169-9513-6B47-2464CFE9CEBF}"/>
              </a:ext>
            </a:extLst>
          </p:cNvPr>
          <p:cNvSpPr/>
          <p:nvPr/>
        </p:nvSpPr>
        <p:spPr bwMode="auto">
          <a:xfrm>
            <a:off x="8959383" y="2044575"/>
            <a:ext cx="2366535" cy="914021"/>
          </a:xfrm>
          <a:prstGeom prst="rightArrow">
            <a:avLst>
              <a:gd name="adj1" fmla="val 68232"/>
              <a:gd name="adj2" fmla="val 57977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/>
          </a:p>
        </p:txBody>
      </p:sp>
      <p:sp>
        <p:nvSpPr>
          <p:cNvPr id="36" name="Flowchart: Alternate Process 24">
            <a:extLst>
              <a:ext uri="{FF2B5EF4-FFF2-40B4-BE49-F238E27FC236}">
                <a16:creationId xmlns:a16="http://schemas.microsoft.com/office/drawing/2014/main" id="{13C45D68-C1BC-0D28-5152-45C685B9E969}"/>
              </a:ext>
            </a:extLst>
          </p:cNvPr>
          <p:cNvSpPr/>
          <p:nvPr/>
        </p:nvSpPr>
        <p:spPr>
          <a:xfrm rot="16200000">
            <a:off x="1006432" y="2281100"/>
            <a:ext cx="3419332" cy="2366533"/>
          </a:xfrm>
          <a:prstGeom prst="roundRect">
            <a:avLst>
              <a:gd name="adj" fmla="val 6205"/>
            </a:avLst>
          </a:prstGeom>
          <a:solidFill>
            <a:srgbClr val="92D050"/>
          </a:solidFill>
          <a:ln w="2540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站酷文艺体" panose="02000603000000000000" pitchFamily="2" charset="-122"/>
            </a:endParaRPr>
          </a:p>
        </p:txBody>
      </p:sp>
      <p:sp>
        <p:nvSpPr>
          <p:cNvPr id="37" name="Right Arrow 29">
            <a:extLst>
              <a:ext uri="{FF2B5EF4-FFF2-40B4-BE49-F238E27FC236}">
                <a16:creationId xmlns:a16="http://schemas.microsoft.com/office/drawing/2014/main" id="{3F6BC3B8-0675-9AC6-47DD-8BF7AD57081A}"/>
              </a:ext>
            </a:extLst>
          </p:cNvPr>
          <p:cNvSpPr/>
          <p:nvPr/>
        </p:nvSpPr>
        <p:spPr bwMode="auto">
          <a:xfrm>
            <a:off x="1532830" y="2044575"/>
            <a:ext cx="2366535" cy="914021"/>
          </a:xfrm>
          <a:prstGeom prst="rightArrow">
            <a:avLst>
              <a:gd name="adj1" fmla="val 68232"/>
              <a:gd name="adj2" fmla="val 57977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/>
          </a:p>
        </p:txBody>
      </p:sp>
      <p:grpSp>
        <p:nvGrpSpPr>
          <p:cNvPr id="38" name="Group 134">
            <a:extLst>
              <a:ext uri="{FF2B5EF4-FFF2-40B4-BE49-F238E27FC236}">
                <a16:creationId xmlns:a16="http://schemas.microsoft.com/office/drawing/2014/main" id="{E4C12FC5-8B00-F833-8AEE-2B7A83572932}"/>
              </a:ext>
            </a:extLst>
          </p:cNvPr>
          <p:cNvGrpSpPr>
            <a:grpSpLocks noChangeAspect="1"/>
          </p:cNvGrpSpPr>
          <p:nvPr/>
        </p:nvGrpSpPr>
        <p:grpSpPr>
          <a:xfrm>
            <a:off x="2183957" y="4641457"/>
            <a:ext cx="1064278" cy="1065165"/>
            <a:chOff x="3287425" y="1417883"/>
            <a:chExt cx="648499" cy="649042"/>
          </a:xfrm>
        </p:grpSpPr>
        <p:sp>
          <p:nvSpPr>
            <p:cNvPr id="39" name="Oval 88">
              <a:extLst>
                <a:ext uri="{FF2B5EF4-FFF2-40B4-BE49-F238E27FC236}">
                  <a16:creationId xmlns:a16="http://schemas.microsoft.com/office/drawing/2014/main" id="{F06E3EA5-133A-D1ED-0A67-82B1B056F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Oval 94">
              <a:extLst>
                <a:ext uri="{FF2B5EF4-FFF2-40B4-BE49-F238E27FC236}">
                  <a16:creationId xmlns:a16="http://schemas.microsoft.com/office/drawing/2014/main" id="{12FF960A-CD09-6CDE-602B-60B16E19E9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站酷文艺体" panose="02000603000000000000" pitchFamily="2" charset="-122"/>
                </a:rPr>
                <a:t>01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41" name="Group 129">
            <a:extLst>
              <a:ext uri="{FF2B5EF4-FFF2-40B4-BE49-F238E27FC236}">
                <a16:creationId xmlns:a16="http://schemas.microsoft.com/office/drawing/2014/main" id="{932C4802-64CA-56F1-9DB9-1217095098B3}"/>
              </a:ext>
            </a:extLst>
          </p:cNvPr>
          <p:cNvGrpSpPr>
            <a:grpSpLocks noChangeAspect="1"/>
          </p:cNvGrpSpPr>
          <p:nvPr/>
        </p:nvGrpSpPr>
        <p:grpSpPr>
          <a:xfrm>
            <a:off x="4659475" y="4641457"/>
            <a:ext cx="1064278" cy="1065165"/>
            <a:chOff x="2779491" y="2517212"/>
            <a:chExt cx="648499" cy="649042"/>
          </a:xfrm>
        </p:grpSpPr>
        <p:sp>
          <p:nvSpPr>
            <p:cNvPr id="42" name="Oval 96">
              <a:extLst>
                <a:ext uri="{FF2B5EF4-FFF2-40B4-BE49-F238E27FC236}">
                  <a16:creationId xmlns:a16="http://schemas.microsoft.com/office/drawing/2014/main" id="{02B2FF4E-6B64-6974-1D1F-72E19B5564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Oval 110">
              <a:extLst>
                <a:ext uri="{FF2B5EF4-FFF2-40B4-BE49-F238E27FC236}">
                  <a16:creationId xmlns:a16="http://schemas.microsoft.com/office/drawing/2014/main" id="{D48074E5-3BF5-A064-7540-7596BB597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站酷文艺体" panose="02000603000000000000" pitchFamily="2" charset="-122"/>
                </a:rPr>
                <a:t>02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44" name="Group 130">
            <a:extLst>
              <a:ext uri="{FF2B5EF4-FFF2-40B4-BE49-F238E27FC236}">
                <a16:creationId xmlns:a16="http://schemas.microsoft.com/office/drawing/2014/main" id="{79989FE3-C20B-3D0A-2772-5F3C25A438AC}"/>
              </a:ext>
            </a:extLst>
          </p:cNvPr>
          <p:cNvGrpSpPr>
            <a:grpSpLocks noChangeAspect="1"/>
          </p:cNvGrpSpPr>
          <p:nvPr/>
        </p:nvGrpSpPr>
        <p:grpSpPr>
          <a:xfrm>
            <a:off x="7134993" y="4641457"/>
            <a:ext cx="1064278" cy="1065165"/>
            <a:chOff x="3287425" y="3613920"/>
            <a:chExt cx="648499" cy="649042"/>
          </a:xfrm>
        </p:grpSpPr>
        <p:sp>
          <p:nvSpPr>
            <p:cNvPr id="45" name="Oval 127">
              <a:extLst>
                <a:ext uri="{FF2B5EF4-FFF2-40B4-BE49-F238E27FC236}">
                  <a16:creationId xmlns:a16="http://schemas.microsoft.com/office/drawing/2014/main" id="{8E281961-9068-E6A7-65B4-A7593C15A0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Oval 128">
              <a:extLst>
                <a:ext uri="{FF2B5EF4-FFF2-40B4-BE49-F238E27FC236}">
                  <a16:creationId xmlns:a16="http://schemas.microsoft.com/office/drawing/2014/main" id="{7A4F9F99-37D1-0122-DC83-7AF601C811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3B571D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站酷文艺体" panose="02000603000000000000" pitchFamily="2" charset="-122"/>
                </a:rPr>
                <a:t>03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47" name="Group 133">
            <a:extLst>
              <a:ext uri="{FF2B5EF4-FFF2-40B4-BE49-F238E27FC236}">
                <a16:creationId xmlns:a16="http://schemas.microsoft.com/office/drawing/2014/main" id="{ED9CC727-046B-F451-3127-93D64D405982}"/>
              </a:ext>
            </a:extLst>
          </p:cNvPr>
          <p:cNvGrpSpPr>
            <a:grpSpLocks noChangeAspect="1"/>
          </p:cNvGrpSpPr>
          <p:nvPr/>
        </p:nvGrpSpPr>
        <p:grpSpPr>
          <a:xfrm>
            <a:off x="9610511" y="4641450"/>
            <a:ext cx="1064278" cy="1065165"/>
            <a:chOff x="5249342" y="1406453"/>
            <a:chExt cx="648499" cy="649042"/>
          </a:xfrm>
        </p:grpSpPr>
        <p:sp>
          <p:nvSpPr>
            <p:cNvPr id="48" name="Oval 130">
              <a:extLst>
                <a:ext uri="{FF2B5EF4-FFF2-40B4-BE49-F238E27FC236}">
                  <a16:creationId xmlns:a16="http://schemas.microsoft.com/office/drawing/2014/main" id="{BC2B1AE0-A15C-3777-5AFA-47E523A72D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5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9" name="Oval 131">
              <a:extLst>
                <a:ext uri="{FF2B5EF4-FFF2-40B4-BE49-F238E27FC236}">
                  <a16:creationId xmlns:a16="http://schemas.microsoft.com/office/drawing/2014/main" id="{00391E32-D2AD-AFE6-C2F4-0DBD3C8D93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latin typeface="Arial" panose="020B0604020202020204" pitchFamily="34" charset="0"/>
                  <a:ea typeface="站酷文艺体" panose="02000603000000000000" pitchFamily="2" charset="-122"/>
                </a:rPr>
                <a:t>04</a:t>
              </a:r>
              <a:endParaRPr lang="en-US" dirty="0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sp>
        <p:nvSpPr>
          <p:cNvPr id="50" name="Freeform 187">
            <a:extLst>
              <a:ext uri="{FF2B5EF4-FFF2-40B4-BE49-F238E27FC236}">
                <a16:creationId xmlns:a16="http://schemas.microsoft.com/office/drawing/2014/main" id="{01BC1547-3CBF-4AC5-5F25-6B4D93B5FA4D}"/>
              </a:ext>
            </a:extLst>
          </p:cNvPr>
          <p:cNvSpPr>
            <a:spLocks noEditPoints="1"/>
          </p:cNvSpPr>
          <p:nvPr/>
        </p:nvSpPr>
        <p:spPr bwMode="auto">
          <a:xfrm>
            <a:off x="2306759" y="2311100"/>
            <a:ext cx="648708" cy="419232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/>
          </a:p>
        </p:txBody>
      </p:sp>
      <p:sp>
        <p:nvSpPr>
          <p:cNvPr id="51" name="Freeform 56">
            <a:extLst>
              <a:ext uri="{FF2B5EF4-FFF2-40B4-BE49-F238E27FC236}">
                <a16:creationId xmlns:a16="http://schemas.microsoft.com/office/drawing/2014/main" id="{A8C3178A-4E93-1A4D-0A3E-114C3D6C6B13}"/>
              </a:ext>
            </a:extLst>
          </p:cNvPr>
          <p:cNvSpPr>
            <a:spLocks noEditPoints="1"/>
          </p:cNvSpPr>
          <p:nvPr/>
        </p:nvSpPr>
        <p:spPr bwMode="auto">
          <a:xfrm>
            <a:off x="7430879" y="2237338"/>
            <a:ext cx="472502" cy="47250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3B5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/>
          </a:p>
        </p:txBody>
      </p:sp>
      <p:sp>
        <p:nvSpPr>
          <p:cNvPr id="52" name="Freeform 152" descr="D:\51PPT模板网\51pptmoban.com\图片001.jpg">
            <a:extLst>
              <a:ext uri="{FF2B5EF4-FFF2-40B4-BE49-F238E27FC236}">
                <a16:creationId xmlns:a16="http://schemas.microsoft.com/office/drawing/2014/main" id="{EF193053-D5D7-1470-BFC3-968887D3E833}"/>
              </a:ext>
            </a:extLst>
          </p:cNvPr>
          <p:cNvSpPr>
            <a:spLocks noEditPoints="1"/>
          </p:cNvSpPr>
          <p:nvPr/>
        </p:nvSpPr>
        <p:spPr bwMode="auto">
          <a:xfrm>
            <a:off x="9881612" y="2256053"/>
            <a:ext cx="522079" cy="48247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3B5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/>
          </a:p>
        </p:txBody>
      </p:sp>
      <p:sp>
        <p:nvSpPr>
          <p:cNvPr id="55" name="Freeform 52">
            <a:extLst>
              <a:ext uri="{FF2B5EF4-FFF2-40B4-BE49-F238E27FC236}">
                <a16:creationId xmlns:a16="http://schemas.microsoft.com/office/drawing/2014/main" id="{2EB9A329-F189-A7A6-2F1F-6A439F8F5CD8}"/>
              </a:ext>
            </a:extLst>
          </p:cNvPr>
          <p:cNvSpPr>
            <a:spLocks noEditPoints="1"/>
          </p:cNvSpPr>
          <p:nvPr/>
        </p:nvSpPr>
        <p:spPr bwMode="auto">
          <a:xfrm>
            <a:off x="4973611" y="2273839"/>
            <a:ext cx="436000" cy="43600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639E3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0EBF640-0DF8-2271-120C-90175DABE9EC}"/>
              </a:ext>
            </a:extLst>
          </p:cNvPr>
          <p:cNvGrpSpPr/>
          <p:nvPr/>
        </p:nvGrpSpPr>
        <p:grpSpPr>
          <a:xfrm>
            <a:off x="1598312" y="3217042"/>
            <a:ext cx="2235567" cy="1047355"/>
            <a:chOff x="646346" y="1906534"/>
            <a:chExt cx="2235567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2A914D0-0B58-EB82-DBED-A283D10294D4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B863B50-8A7B-490A-9732-10E1829F9CB0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9573B71-1D2F-D548-E377-D2C081CE74F8}"/>
              </a:ext>
            </a:extLst>
          </p:cNvPr>
          <p:cNvGrpSpPr/>
          <p:nvPr/>
        </p:nvGrpSpPr>
        <p:grpSpPr>
          <a:xfrm>
            <a:off x="4073831" y="3217042"/>
            <a:ext cx="2235567" cy="1047355"/>
            <a:chOff x="646346" y="1906534"/>
            <a:chExt cx="2235567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5ACBD1F-1124-A28E-5158-7EA16E1E88BC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0CFE01D-4401-4FCF-CB6F-4026FA5915E3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3801834-BE10-AF1D-E252-073291FA2E94}"/>
              </a:ext>
            </a:extLst>
          </p:cNvPr>
          <p:cNvGrpSpPr/>
          <p:nvPr/>
        </p:nvGrpSpPr>
        <p:grpSpPr>
          <a:xfrm>
            <a:off x="6549348" y="3217042"/>
            <a:ext cx="2235567" cy="1047355"/>
            <a:chOff x="646346" y="1906534"/>
            <a:chExt cx="2235567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535DA49-2C73-9A9E-5C72-777872BF17CC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6D080A1-E2CA-ECEE-818B-8B15ED458180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B7FA4AF-E6AD-17FE-8098-4E520D46789C}"/>
              </a:ext>
            </a:extLst>
          </p:cNvPr>
          <p:cNvGrpSpPr/>
          <p:nvPr/>
        </p:nvGrpSpPr>
        <p:grpSpPr>
          <a:xfrm>
            <a:off x="9070606" y="3217042"/>
            <a:ext cx="2235567" cy="1047355"/>
            <a:chOff x="646346" y="1906534"/>
            <a:chExt cx="2235567" cy="104735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88DA9A6-9758-D7AB-F05B-0807A37CA032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FF8A5BC-9542-6E3B-4B87-F17F9A3AAE85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154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5347945" y="2201088"/>
            <a:ext cx="2830474" cy="283047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D:\51PPT模板网\51pptmoban.com\图片001.jpg">
            <a:extLst>
              <a:ext uri="{FF2B5EF4-FFF2-40B4-BE49-F238E27FC236}">
                <a16:creationId xmlns:a16="http://schemas.microsoft.com/office/drawing/2014/main" id="{F5238F7C-97E8-5FB2-9D58-47D5A920B6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35" y="703955"/>
            <a:ext cx="6492253" cy="582474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2180903" y="1240061"/>
            <a:ext cx="37946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谢谢观看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1426462" y="2871260"/>
            <a:ext cx="36112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THANKS</a:t>
            </a:r>
            <a:endParaRPr lang="zh-CN" altLang="en-US" sz="66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4413151" y="57431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4789546" y="2971701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84238" y="1434194"/>
            <a:ext cx="1237441" cy="110284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A6FBF0F-13E8-5DC1-CD8E-5A0EC5BCB13D}"/>
              </a:ext>
            </a:extLst>
          </p:cNvPr>
          <p:cNvGrpSpPr/>
          <p:nvPr/>
        </p:nvGrpSpPr>
        <p:grpSpPr>
          <a:xfrm>
            <a:off x="1122253" y="5238100"/>
            <a:ext cx="4584134" cy="307778"/>
            <a:chOff x="4289813" y="5868700"/>
            <a:chExt cx="2474661" cy="3077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5BE4C4C-4E1B-F7EE-2EFC-20FB6EAEA59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7BA93FF-36A4-8E13-9244-3706CFC349DB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1DDDCBF3-D46C-5378-41EB-C44882FD0B1D}"/>
              </a:ext>
            </a:extLst>
          </p:cNvPr>
          <p:cNvSpPr txBox="1"/>
          <p:nvPr/>
        </p:nvSpPr>
        <p:spPr>
          <a:xfrm>
            <a:off x="1122253" y="408252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1048436" y="5061817"/>
            <a:ext cx="10469396" cy="1493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53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37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953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953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1048435" y="1058761"/>
            <a:ext cx="11301492" cy="1358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42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742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742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742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742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742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742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742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742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742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742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742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9884031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9223603" y="1635724"/>
            <a:ext cx="14542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8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9622910" y="2938246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3923668" y="61129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10624536" y="1946563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474354" y="2626705"/>
            <a:ext cx="887856" cy="79128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FA26E07C-4381-B2B9-93F6-E7827592C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207" y="1205076"/>
            <a:ext cx="4305868" cy="3863152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4A9796B6-7007-BCB7-04EF-457588BFEB4D}"/>
              </a:ext>
            </a:extLst>
          </p:cNvPr>
          <p:cNvSpPr/>
          <p:nvPr/>
        </p:nvSpPr>
        <p:spPr>
          <a:xfrm>
            <a:off x="9381252" y="3423255"/>
            <a:ext cx="1454244" cy="14542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52609B-81B6-C19F-0FE6-BD18D8ADCCE5}"/>
              </a:ext>
            </a:extLst>
          </p:cNvPr>
          <p:cNvSpPr txBox="1"/>
          <p:nvPr/>
        </p:nvSpPr>
        <p:spPr>
          <a:xfrm>
            <a:off x="6010303" y="2639243"/>
            <a:ext cx="3512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5400" dirty="0"/>
              <a:t>单击此处</a:t>
            </a:r>
            <a:endParaRPr lang="en-US" altLang="zh-CN" sz="5400" dirty="0"/>
          </a:p>
          <a:p>
            <a:r>
              <a:rPr lang="zh-CN" altLang="en-US" sz="5400" dirty="0"/>
              <a:t>添加标题文本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2C90DBE-C1E5-EB00-B413-81F1F53B7FC4}"/>
              </a:ext>
            </a:extLst>
          </p:cNvPr>
          <p:cNvSpPr/>
          <p:nvPr/>
        </p:nvSpPr>
        <p:spPr>
          <a:xfrm>
            <a:off x="1117166" y="723980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18811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3" name="ïṣ1íḑê">
            <a:extLst>
              <a:ext uri="{FF2B5EF4-FFF2-40B4-BE49-F238E27FC236}">
                <a16:creationId xmlns:a16="http://schemas.microsoft.com/office/drawing/2014/main" id="{7DD51427-3264-F690-3EA1-D4E340C29D85}"/>
              </a:ext>
            </a:extLst>
          </p:cNvPr>
          <p:cNvSpPr/>
          <p:nvPr/>
        </p:nvSpPr>
        <p:spPr>
          <a:xfrm>
            <a:off x="6645399" y="2752229"/>
            <a:ext cx="1764277" cy="1421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538" extrusionOk="0">
                <a:moveTo>
                  <a:pt x="0" y="0"/>
                </a:moveTo>
                <a:cubicBezTo>
                  <a:pt x="1343" y="384"/>
                  <a:pt x="2635" y="1028"/>
                  <a:pt x="3797" y="1931"/>
                </a:cubicBezTo>
                <a:cubicBezTo>
                  <a:pt x="4964" y="2825"/>
                  <a:pt x="6009" y="3956"/>
                  <a:pt x="6873" y="5272"/>
                </a:cubicBezTo>
                <a:cubicBezTo>
                  <a:pt x="7736" y="6589"/>
                  <a:pt x="8427" y="8077"/>
                  <a:pt x="8902" y="9665"/>
                </a:cubicBezTo>
                <a:cubicBezTo>
                  <a:pt x="9374" y="11254"/>
                  <a:pt x="9639" y="12939"/>
                  <a:pt x="9667" y="14633"/>
                </a:cubicBezTo>
                <a:lnTo>
                  <a:pt x="9667" y="14638"/>
                </a:lnTo>
                <a:lnTo>
                  <a:pt x="9667" y="14648"/>
                </a:lnTo>
                <a:cubicBezTo>
                  <a:pt x="9697" y="15129"/>
                  <a:pt x="9759" y="15623"/>
                  <a:pt x="9865" y="16097"/>
                </a:cubicBezTo>
                <a:cubicBezTo>
                  <a:pt x="9970" y="16572"/>
                  <a:pt x="10113" y="17033"/>
                  <a:pt x="10292" y="17472"/>
                </a:cubicBezTo>
                <a:cubicBezTo>
                  <a:pt x="10648" y="18351"/>
                  <a:pt x="11146" y="19140"/>
                  <a:pt x="11746" y="19778"/>
                </a:cubicBezTo>
                <a:cubicBezTo>
                  <a:pt x="12346" y="20419"/>
                  <a:pt x="13052" y="20901"/>
                  <a:pt x="13804" y="21196"/>
                </a:cubicBezTo>
                <a:cubicBezTo>
                  <a:pt x="14556" y="21489"/>
                  <a:pt x="15354" y="21600"/>
                  <a:pt x="16136" y="21504"/>
                </a:cubicBezTo>
                <a:cubicBezTo>
                  <a:pt x="16919" y="21411"/>
                  <a:pt x="17684" y="21121"/>
                  <a:pt x="18373" y="20657"/>
                </a:cubicBezTo>
                <a:cubicBezTo>
                  <a:pt x="19062" y="20194"/>
                  <a:pt x="19675" y="19561"/>
                  <a:pt x="20165" y="18806"/>
                </a:cubicBezTo>
                <a:cubicBezTo>
                  <a:pt x="21147" y="17294"/>
                  <a:pt x="21600" y="15287"/>
                  <a:pt x="21399" y="13386"/>
                </a:cubicBezTo>
                <a:cubicBezTo>
                  <a:pt x="21429" y="13863"/>
                  <a:pt x="21420" y="14342"/>
                  <a:pt x="21374" y="14815"/>
                </a:cubicBezTo>
                <a:cubicBezTo>
                  <a:pt x="21332" y="15289"/>
                  <a:pt x="21252" y="15756"/>
                  <a:pt x="21135" y="16208"/>
                </a:cubicBezTo>
                <a:cubicBezTo>
                  <a:pt x="20904" y="17112"/>
                  <a:pt x="20523" y="17952"/>
                  <a:pt x="20032" y="18668"/>
                </a:cubicBezTo>
                <a:cubicBezTo>
                  <a:pt x="19543" y="19388"/>
                  <a:pt x="18940" y="19983"/>
                  <a:pt x="18269" y="20411"/>
                </a:cubicBezTo>
                <a:cubicBezTo>
                  <a:pt x="17599" y="20840"/>
                  <a:pt x="16861" y="21097"/>
                  <a:pt x="16113" y="21166"/>
                </a:cubicBezTo>
                <a:cubicBezTo>
                  <a:pt x="15366" y="21233"/>
                  <a:pt x="14608" y="21123"/>
                  <a:pt x="13897" y="20834"/>
                </a:cubicBezTo>
                <a:cubicBezTo>
                  <a:pt x="13186" y="20545"/>
                  <a:pt x="12524" y="20076"/>
                  <a:pt x="11960" y="19468"/>
                </a:cubicBezTo>
                <a:cubicBezTo>
                  <a:pt x="11394" y="18862"/>
                  <a:pt x="10926" y="18115"/>
                  <a:pt x="10592" y="17284"/>
                </a:cubicBezTo>
                <a:cubicBezTo>
                  <a:pt x="10256" y="16451"/>
                  <a:pt x="10060" y="15546"/>
                  <a:pt x="10003" y="14608"/>
                </a:cubicBezTo>
                <a:lnTo>
                  <a:pt x="10004" y="14623"/>
                </a:lnTo>
                <a:cubicBezTo>
                  <a:pt x="9968" y="12884"/>
                  <a:pt x="9700" y="11149"/>
                  <a:pt x="9195" y="9527"/>
                </a:cubicBezTo>
                <a:cubicBezTo>
                  <a:pt x="8696" y="7903"/>
                  <a:pt x="7974" y="6387"/>
                  <a:pt x="7066" y="5072"/>
                </a:cubicBezTo>
                <a:cubicBezTo>
                  <a:pt x="6160" y="3754"/>
                  <a:pt x="5080" y="2626"/>
                  <a:pt x="3879" y="1762"/>
                </a:cubicBezTo>
                <a:cubicBezTo>
                  <a:pt x="2675" y="904"/>
                  <a:pt x="1358" y="295"/>
                  <a:pt x="0" y="0"/>
                </a:cubicBezTo>
                <a:close/>
              </a:path>
            </a:pathLst>
          </a:custGeom>
          <a:solidFill>
            <a:srgbClr val="3B571D"/>
          </a:solidFill>
          <a:ln w="12700">
            <a:noFill/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iSľïḑê">
            <a:extLst>
              <a:ext uri="{FF2B5EF4-FFF2-40B4-BE49-F238E27FC236}">
                <a16:creationId xmlns:a16="http://schemas.microsoft.com/office/drawing/2014/main" id="{153F331A-7986-52C3-70FA-B00BB590E458}"/>
              </a:ext>
            </a:extLst>
          </p:cNvPr>
          <p:cNvGrpSpPr/>
          <p:nvPr/>
        </p:nvGrpSpPr>
        <p:grpSpPr>
          <a:xfrm>
            <a:off x="7673400" y="3323341"/>
            <a:ext cx="743132" cy="743137"/>
            <a:chOff x="7602516" y="3113304"/>
            <a:chExt cx="905396" cy="905402"/>
          </a:xfrm>
          <a:solidFill>
            <a:srgbClr val="24B86D"/>
          </a:solidFill>
        </p:grpSpPr>
        <p:sp>
          <p:nvSpPr>
            <p:cNvPr id="22" name="ïŝliḋê">
              <a:extLst>
                <a:ext uri="{FF2B5EF4-FFF2-40B4-BE49-F238E27FC236}">
                  <a16:creationId xmlns:a16="http://schemas.microsoft.com/office/drawing/2014/main" id="{7F19E88C-2A0D-3A16-ED11-39BDBFE2B9E7}"/>
                </a:ext>
              </a:extLst>
            </p:cNvPr>
            <p:cNvSpPr/>
            <p:nvPr/>
          </p:nvSpPr>
          <p:spPr>
            <a:xfrm>
              <a:off x="7602516" y="3113304"/>
              <a:ext cx="905396" cy="905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8"/>
                  </a:cubicBezTo>
                  <a:cubicBezTo>
                    <a:pt x="14263" y="19282"/>
                    <a:pt x="8330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ïSḻíďé">
              <a:extLst>
                <a:ext uri="{FF2B5EF4-FFF2-40B4-BE49-F238E27FC236}">
                  <a16:creationId xmlns:a16="http://schemas.microsoft.com/office/drawing/2014/main" id="{0215696F-C25D-23EB-029D-3266D137E83B}"/>
                </a:ext>
              </a:extLst>
            </p:cNvPr>
            <p:cNvSpPr/>
            <p:nvPr/>
          </p:nvSpPr>
          <p:spPr bwMode="auto">
            <a:xfrm>
              <a:off x="7935582" y="3384458"/>
              <a:ext cx="239263" cy="363093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i$ḷîdê">
            <a:extLst>
              <a:ext uri="{FF2B5EF4-FFF2-40B4-BE49-F238E27FC236}">
                <a16:creationId xmlns:a16="http://schemas.microsoft.com/office/drawing/2014/main" id="{AA890152-2BC1-1F70-B235-C9FC334D8D74}"/>
              </a:ext>
            </a:extLst>
          </p:cNvPr>
          <p:cNvSpPr/>
          <p:nvPr/>
        </p:nvSpPr>
        <p:spPr>
          <a:xfrm>
            <a:off x="4475175" y="3310649"/>
            <a:ext cx="1764285" cy="1421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5" h="21538" extrusionOk="0">
                <a:moveTo>
                  <a:pt x="21445" y="21538"/>
                </a:moveTo>
                <a:cubicBezTo>
                  <a:pt x="20102" y="21155"/>
                  <a:pt x="18810" y="20510"/>
                  <a:pt x="17648" y="19607"/>
                </a:cubicBezTo>
                <a:cubicBezTo>
                  <a:pt x="16482" y="18713"/>
                  <a:pt x="15436" y="17582"/>
                  <a:pt x="14572" y="16266"/>
                </a:cubicBezTo>
                <a:cubicBezTo>
                  <a:pt x="13709" y="14949"/>
                  <a:pt x="13019" y="13462"/>
                  <a:pt x="12544" y="11873"/>
                </a:cubicBezTo>
                <a:cubicBezTo>
                  <a:pt x="12071" y="10283"/>
                  <a:pt x="11806" y="8599"/>
                  <a:pt x="11779" y="6905"/>
                </a:cubicBezTo>
                <a:lnTo>
                  <a:pt x="11779" y="6900"/>
                </a:lnTo>
                <a:lnTo>
                  <a:pt x="11778" y="6890"/>
                </a:lnTo>
                <a:cubicBezTo>
                  <a:pt x="11748" y="6409"/>
                  <a:pt x="11686" y="5915"/>
                  <a:pt x="11580" y="5441"/>
                </a:cubicBezTo>
                <a:cubicBezTo>
                  <a:pt x="11475" y="4966"/>
                  <a:pt x="11332" y="4505"/>
                  <a:pt x="11154" y="4066"/>
                </a:cubicBezTo>
                <a:cubicBezTo>
                  <a:pt x="10797" y="3187"/>
                  <a:pt x="10300" y="2399"/>
                  <a:pt x="9699" y="1760"/>
                </a:cubicBezTo>
                <a:cubicBezTo>
                  <a:pt x="9099" y="1120"/>
                  <a:pt x="8393" y="638"/>
                  <a:pt x="7642" y="342"/>
                </a:cubicBezTo>
                <a:cubicBezTo>
                  <a:pt x="6890" y="49"/>
                  <a:pt x="6092" y="-62"/>
                  <a:pt x="5309" y="34"/>
                </a:cubicBezTo>
                <a:cubicBezTo>
                  <a:pt x="4527" y="127"/>
                  <a:pt x="3761" y="417"/>
                  <a:pt x="3072" y="881"/>
                </a:cubicBezTo>
                <a:cubicBezTo>
                  <a:pt x="2383" y="1344"/>
                  <a:pt x="1771" y="1977"/>
                  <a:pt x="1280" y="2732"/>
                </a:cubicBezTo>
                <a:cubicBezTo>
                  <a:pt x="299" y="4244"/>
                  <a:pt x="-155" y="6251"/>
                  <a:pt x="47" y="8152"/>
                </a:cubicBezTo>
                <a:cubicBezTo>
                  <a:pt x="17" y="7675"/>
                  <a:pt x="25" y="7196"/>
                  <a:pt x="71" y="6722"/>
                </a:cubicBezTo>
                <a:cubicBezTo>
                  <a:pt x="113" y="6249"/>
                  <a:pt x="194" y="5782"/>
                  <a:pt x="310" y="5331"/>
                </a:cubicBezTo>
                <a:cubicBezTo>
                  <a:pt x="542" y="4426"/>
                  <a:pt x="922" y="3586"/>
                  <a:pt x="1414" y="2870"/>
                </a:cubicBezTo>
                <a:cubicBezTo>
                  <a:pt x="1903" y="2150"/>
                  <a:pt x="2506" y="1555"/>
                  <a:pt x="3177" y="1127"/>
                </a:cubicBezTo>
                <a:cubicBezTo>
                  <a:pt x="3846" y="699"/>
                  <a:pt x="4584" y="441"/>
                  <a:pt x="5332" y="372"/>
                </a:cubicBezTo>
                <a:cubicBezTo>
                  <a:pt x="6080" y="305"/>
                  <a:pt x="6838" y="415"/>
                  <a:pt x="7548" y="704"/>
                </a:cubicBezTo>
                <a:cubicBezTo>
                  <a:pt x="8259" y="993"/>
                  <a:pt x="8921" y="1462"/>
                  <a:pt x="9486" y="2070"/>
                </a:cubicBezTo>
                <a:cubicBezTo>
                  <a:pt x="10051" y="2676"/>
                  <a:pt x="10520" y="3423"/>
                  <a:pt x="10853" y="4254"/>
                </a:cubicBezTo>
                <a:cubicBezTo>
                  <a:pt x="11189" y="5088"/>
                  <a:pt x="11385" y="5992"/>
                  <a:pt x="11442" y="6930"/>
                </a:cubicBezTo>
                <a:lnTo>
                  <a:pt x="11441" y="6915"/>
                </a:lnTo>
                <a:cubicBezTo>
                  <a:pt x="11478" y="8654"/>
                  <a:pt x="11746" y="10389"/>
                  <a:pt x="12250" y="12011"/>
                </a:cubicBezTo>
                <a:cubicBezTo>
                  <a:pt x="12750" y="13635"/>
                  <a:pt x="13472" y="15151"/>
                  <a:pt x="14380" y="16466"/>
                </a:cubicBezTo>
                <a:cubicBezTo>
                  <a:pt x="15285" y="17784"/>
                  <a:pt x="16365" y="18912"/>
                  <a:pt x="17567" y="19777"/>
                </a:cubicBezTo>
                <a:cubicBezTo>
                  <a:pt x="18770" y="20634"/>
                  <a:pt x="20087" y="21243"/>
                  <a:pt x="21445" y="21538"/>
                </a:cubicBezTo>
                <a:close/>
              </a:path>
            </a:pathLst>
          </a:custGeom>
          <a:solidFill>
            <a:srgbClr val="3B571D"/>
          </a:solidFill>
          <a:ln w="12700">
            <a:noFill/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8" name="ï$ḻîďe">
            <a:extLst>
              <a:ext uri="{FF2B5EF4-FFF2-40B4-BE49-F238E27FC236}">
                <a16:creationId xmlns:a16="http://schemas.microsoft.com/office/drawing/2014/main" id="{B1D6DA98-3865-FEE6-3F3D-77658D288419}"/>
              </a:ext>
            </a:extLst>
          </p:cNvPr>
          <p:cNvGrpSpPr/>
          <p:nvPr/>
        </p:nvGrpSpPr>
        <p:grpSpPr>
          <a:xfrm>
            <a:off x="4475175" y="3437563"/>
            <a:ext cx="743135" cy="743132"/>
            <a:chOff x="3705955" y="3252466"/>
            <a:chExt cx="905400" cy="905396"/>
          </a:xfrm>
          <a:solidFill>
            <a:srgbClr val="24B86D"/>
          </a:solidFill>
        </p:grpSpPr>
        <p:sp>
          <p:nvSpPr>
            <p:cNvPr id="20" name="îsļïḓe">
              <a:extLst>
                <a:ext uri="{FF2B5EF4-FFF2-40B4-BE49-F238E27FC236}">
                  <a16:creationId xmlns:a16="http://schemas.microsoft.com/office/drawing/2014/main" id="{3D19094D-692B-1722-67CC-A0E06B96A38E}"/>
                </a:ext>
              </a:extLst>
            </p:cNvPr>
            <p:cNvSpPr/>
            <p:nvPr/>
          </p:nvSpPr>
          <p:spPr>
            <a:xfrm>
              <a:off x="3705955" y="3252466"/>
              <a:ext cx="905400" cy="905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4"/>
                    <a:pt x="17286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î$líďê">
              <a:extLst>
                <a:ext uri="{FF2B5EF4-FFF2-40B4-BE49-F238E27FC236}">
                  <a16:creationId xmlns:a16="http://schemas.microsoft.com/office/drawing/2014/main" id="{7B0E515A-D1AF-A77C-5AF7-B054B409269D}"/>
                </a:ext>
              </a:extLst>
            </p:cNvPr>
            <p:cNvSpPr/>
            <p:nvPr/>
          </p:nvSpPr>
          <p:spPr bwMode="auto">
            <a:xfrm>
              <a:off x="3975954" y="3538611"/>
              <a:ext cx="339979" cy="339977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ïšļiďe">
            <a:extLst>
              <a:ext uri="{FF2B5EF4-FFF2-40B4-BE49-F238E27FC236}">
                <a16:creationId xmlns:a16="http://schemas.microsoft.com/office/drawing/2014/main" id="{F78324C2-E8F8-1776-B0FE-929EF2B44141}"/>
              </a:ext>
            </a:extLst>
          </p:cNvPr>
          <p:cNvSpPr/>
          <p:nvPr/>
        </p:nvSpPr>
        <p:spPr>
          <a:xfrm>
            <a:off x="6010831" y="3945218"/>
            <a:ext cx="1421913" cy="1764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445" extrusionOk="0">
                <a:moveTo>
                  <a:pt x="21538" y="0"/>
                </a:moveTo>
                <a:cubicBezTo>
                  <a:pt x="21154" y="1343"/>
                  <a:pt x="20510" y="2635"/>
                  <a:pt x="19608" y="3798"/>
                </a:cubicBezTo>
                <a:cubicBezTo>
                  <a:pt x="18714" y="4963"/>
                  <a:pt x="17582" y="6009"/>
                  <a:pt x="16266" y="6873"/>
                </a:cubicBezTo>
                <a:cubicBezTo>
                  <a:pt x="14949" y="7736"/>
                  <a:pt x="13462" y="8427"/>
                  <a:pt x="11873" y="8902"/>
                </a:cubicBezTo>
                <a:cubicBezTo>
                  <a:pt x="10283" y="9374"/>
                  <a:pt x="8599" y="9639"/>
                  <a:pt x="6905" y="9666"/>
                </a:cubicBezTo>
                <a:lnTo>
                  <a:pt x="6900" y="9667"/>
                </a:lnTo>
                <a:lnTo>
                  <a:pt x="6889" y="9667"/>
                </a:lnTo>
                <a:cubicBezTo>
                  <a:pt x="6409" y="9697"/>
                  <a:pt x="5914" y="9759"/>
                  <a:pt x="5441" y="9865"/>
                </a:cubicBezTo>
                <a:cubicBezTo>
                  <a:pt x="4966" y="9970"/>
                  <a:pt x="4505" y="10113"/>
                  <a:pt x="4066" y="10292"/>
                </a:cubicBezTo>
                <a:cubicBezTo>
                  <a:pt x="3187" y="10647"/>
                  <a:pt x="2398" y="11146"/>
                  <a:pt x="1759" y="11746"/>
                </a:cubicBezTo>
                <a:cubicBezTo>
                  <a:pt x="1119" y="12346"/>
                  <a:pt x="637" y="13052"/>
                  <a:pt x="342" y="13804"/>
                </a:cubicBezTo>
                <a:cubicBezTo>
                  <a:pt x="48" y="14556"/>
                  <a:pt x="-62" y="15353"/>
                  <a:pt x="34" y="16136"/>
                </a:cubicBezTo>
                <a:cubicBezTo>
                  <a:pt x="126" y="16918"/>
                  <a:pt x="417" y="17684"/>
                  <a:pt x="881" y="18373"/>
                </a:cubicBezTo>
                <a:cubicBezTo>
                  <a:pt x="1343" y="19062"/>
                  <a:pt x="1977" y="19674"/>
                  <a:pt x="2732" y="20165"/>
                </a:cubicBezTo>
                <a:cubicBezTo>
                  <a:pt x="4244" y="21146"/>
                  <a:pt x="6252" y="21600"/>
                  <a:pt x="8152" y="21398"/>
                </a:cubicBezTo>
                <a:cubicBezTo>
                  <a:pt x="7675" y="21428"/>
                  <a:pt x="7196" y="21420"/>
                  <a:pt x="6722" y="21375"/>
                </a:cubicBezTo>
                <a:cubicBezTo>
                  <a:pt x="6249" y="21331"/>
                  <a:pt x="5782" y="21252"/>
                  <a:pt x="5330" y="21135"/>
                </a:cubicBezTo>
                <a:cubicBezTo>
                  <a:pt x="4426" y="20903"/>
                  <a:pt x="3586" y="20523"/>
                  <a:pt x="2869" y="20031"/>
                </a:cubicBezTo>
                <a:cubicBezTo>
                  <a:pt x="2150" y="19543"/>
                  <a:pt x="1554" y="18939"/>
                  <a:pt x="1127" y="18269"/>
                </a:cubicBezTo>
                <a:cubicBezTo>
                  <a:pt x="698" y="17599"/>
                  <a:pt x="441" y="16861"/>
                  <a:pt x="372" y="16113"/>
                </a:cubicBezTo>
                <a:cubicBezTo>
                  <a:pt x="305" y="15365"/>
                  <a:pt x="414" y="14607"/>
                  <a:pt x="704" y="13897"/>
                </a:cubicBezTo>
                <a:cubicBezTo>
                  <a:pt x="993" y="13185"/>
                  <a:pt x="1462" y="12525"/>
                  <a:pt x="2070" y="11960"/>
                </a:cubicBezTo>
                <a:cubicBezTo>
                  <a:pt x="2676" y="11394"/>
                  <a:pt x="3423" y="10926"/>
                  <a:pt x="4254" y="10592"/>
                </a:cubicBezTo>
                <a:cubicBezTo>
                  <a:pt x="5087" y="10256"/>
                  <a:pt x="5992" y="10060"/>
                  <a:pt x="6930" y="10003"/>
                </a:cubicBezTo>
                <a:lnTo>
                  <a:pt x="6915" y="10004"/>
                </a:lnTo>
                <a:cubicBezTo>
                  <a:pt x="8654" y="9968"/>
                  <a:pt x="10389" y="9699"/>
                  <a:pt x="12011" y="9195"/>
                </a:cubicBezTo>
                <a:cubicBezTo>
                  <a:pt x="13635" y="8696"/>
                  <a:pt x="15151" y="7973"/>
                  <a:pt x="16467" y="7066"/>
                </a:cubicBezTo>
                <a:cubicBezTo>
                  <a:pt x="17783" y="6160"/>
                  <a:pt x="18913" y="5080"/>
                  <a:pt x="19777" y="3878"/>
                </a:cubicBezTo>
                <a:cubicBezTo>
                  <a:pt x="20634" y="2675"/>
                  <a:pt x="21243" y="1359"/>
                  <a:pt x="21538" y="0"/>
                </a:cubicBezTo>
                <a:close/>
              </a:path>
            </a:pathLst>
          </a:custGeom>
          <a:solidFill>
            <a:srgbClr val="3B571D"/>
          </a:solidFill>
          <a:ln w="12700">
            <a:noFill/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0" name="ïšḷïḑè">
            <a:extLst>
              <a:ext uri="{FF2B5EF4-FFF2-40B4-BE49-F238E27FC236}">
                <a16:creationId xmlns:a16="http://schemas.microsoft.com/office/drawing/2014/main" id="{026791C1-864D-49B1-7C43-3DFE4B6DC099}"/>
              </a:ext>
            </a:extLst>
          </p:cNvPr>
          <p:cNvGrpSpPr/>
          <p:nvPr/>
        </p:nvGrpSpPr>
        <p:grpSpPr>
          <a:xfrm>
            <a:off x="6137745" y="4973219"/>
            <a:ext cx="743135" cy="743137"/>
            <a:chOff x="5731549" y="5123434"/>
            <a:chExt cx="905399" cy="905402"/>
          </a:xfrm>
          <a:solidFill>
            <a:srgbClr val="24B86D"/>
          </a:solidFill>
        </p:grpSpPr>
        <p:sp>
          <p:nvSpPr>
            <p:cNvPr id="18" name="í$ľïḍé">
              <a:extLst>
                <a:ext uri="{FF2B5EF4-FFF2-40B4-BE49-F238E27FC236}">
                  <a16:creationId xmlns:a16="http://schemas.microsoft.com/office/drawing/2014/main" id="{505F80D3-25A8-49D7-64D8-4E24DA486F5D}"/>
                </a:ext>
              </a:extLst>
            </p:cNvPr>
            <p:cNvSpPr/>
            <p:nvPr/>
          </p:nvSpPr>
          <p:spPr>
            <a:xfrm>
              <a:off x="5731549" y="5123434"/>
              <a:ext cx="905399" cy="905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2"/>
                    <a:pt x="-1289" y="8330"/>
                    <a:pt x="1735" y="4035"/>
                  </a:cubicBezTo>
                  <a:cubicBezTo>
                    <a:pt x="4759" y="-259"/>
                    <a:pt x="10692" y="-1289"/>
                    <a:pt x="14987" y="1735"/>
                  </a:cubicBez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îsľïḍê">
              <a:extLst>
                <a:ext uri="{FF2B5EF4-FFF2-40B4-BE49-F238E27FC236}">
                  <a16:creationId xmlns:a16="http://schemas.microsoft.com/office/drawing/2014/main" id="{F4321C5B-BCAA-EFD4-A88D-F20F8D066339}"/>
                </a:ext>
              </a:extLst>
            </p:cNvPr>
            <p:cNvSpPr/>
            <p:nvPr/>
          </p:nvSpPr>
          <p:spPr bwMode="auto">
            <a:xfrm>
              <a:off x="5988176" y="5441807"/>
              <a:ext cx="384871" cy="302070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ïsľíḓè">
            <a:extLst>
              <a:ext uri="{FF2B5EF4-FFF2-40B4-BE49-F238E27FC236}">
                <a16:creationId xmlns:a16="http://schemas.microsoft.com/office/drawing/2014/main" id="{D659F964-2634-72B0-171F-B4F6A59ABB2D}"/>
              </a:ext>
            </a:extLst>
          </p:cNvPr>
          <p:cNvSpPr/>
          <p:nvPr/>
        </p:nvSpPr>
        <p:spPr>
          <a:xfrm>
            <a:off x="5452410" y="1774993"/>
            <a:ext cx="1421918" cy="1764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445" extrusionOk="0">
                <a:moveTo>
                  <a:pt x="0" y="21445"/>
                </a:moveTo>
                <a:cubicBezTo>
                  <a:pt x="383" y="20102"/>
                  <a:pt x="1027" y="18810"/>
                  <a:pt x="1930" y="17647"/>
                </a:cubicBezTo>
                <a:cubicBezTo>
                  <a:pt x="2825" y="16481"/>
                  <a:pt x="3956" y="15436"/>
                  <a:pt x="5272" y="14572"/>
                </a:cubicBezTo>
                <a:cubicBezTo>
                  <a:pt x="6589" y="13709"/>
                  <a:pt x="8076" y="13018"/>
                  <a:pt x="9665" y="12543"/>
                </a:cubicBezTo>
                <a:cubicBezTo>
                  <a:pt x="11255" y="12071"/>
                  <a:pt x="12939" y="11806"/>
                  <a:pt x="14633" y="11779"/>
                </a:cubicBezTo>
                <a:lnTo>
                  <a:pt x="14637" y="11778"/>
                </a:lnTo>
                <a:lnTo>
                  <a:pt x="14648" y="11778"/>
                </a:lnTo>
                <a:cubicBezTo>
                  <a:pt x="15129" y="11748"/>
                  <a:pt x="15623" y="11687"/>
                  <a:pt x="16097" y="11580"/>
                </a:cubicBezTo>
                <a:cubicBezTo>
                  <a:pt x="16571" y="11475"/>
                  <a:pt x="17033" y="11332"/>
                  <a:pt x="17472" y="11154"/>
                </a:cubicBezTo>
                <a:cubicBezTo>
                  <a:pt x="18351" y="10797"/>
                  <a:pt x="19139" y="10299"/>
                  <a:pt x="19778" y="9699"/>
                </a:cubicBezTo>
                <a:cubicBezTo>
                  <a:pt x="20418" y="9099"/>
                  <a:pt x="20901" y="8393"/>
                  <a:pt x="21196" y="7641"/>
                </a:cubicBezTo>
                <a:cubicBezTo>
                  <a:pt x="21489" y="6889"/>
                  <a:pt x="21600" y="6092"/>
                  <a:pt x="21504" y="5309"/>
                </a:cubicBezTo>
                <a:cubicBezTo>
                  <a:pt x="21411" y="4526"/>
                  <a:pt x="21120" y="3761"/>
                  <a:pt x="20657" y="3072"/>
                </a:cubicBezTo>
                <a:cubicBezTo>
                  <a:pt x="20194" y="2383"/>
                  <a:pt x="19561" y="1770"/>
                  <a:pt x="18806" y="1280"/>
                </a:cubicBezTo>
                <a:cubicBezTo>
                  <a:pt x="17294" y="299"/>
                  <a:pt x="15287" y="-155"/>
                  <a:pt x="13386" y="47"/>
                </a:cubicBezTo>
                <a:cubicBezTo>
                  <a:pt x="13863" y="16"/>
                  <a:pt x="14342" y="25"/>
                  <a:pt x="14815" y="70"/>
                </a:cubicBezTo>
                <a:cubicBezTo>
                  <a:pt x="15289" y="113"/>
                  <a:pt x="15756" y="193"/>
                  <a:pt x="16208" y="310"/>
                </a:cubicBezTo>
                <a:cubicBezTo>
                  <a:pt x="17112" y="542"/>
                  <a:pt x="17952" y="922"/>
                  <a:pt x="18668" y="1414"/>
                </a:cubicBezTo>
                <a:cubicBezTo>
                  <a:pt x="19388" y="1902"/>
                  <a:pt x="19983" y="2506"/>
                  <a:pt x="20411" y="3176"/>
                </a:cubicBezTo>
                <a:cubicBezTo>
                  <a:pt x="20840" y="3846"/>
                  <a:pt x="21097" y="4584"/>
                  <a:pt x="21166" y="5332"/>
                </a:cubicBezTo>
                <a:cubicBezTo>
                  <a:pt x="21233" y="6080"/>
                  <a:pt x="21123" y="6838"/>
                  <a:pt x="20834" y="7548"/>
                </a:cubicBezTo>
                <a:cubicBezTo>
                  <a:pt x="20545" y="8259"/>
                  <a:pt x="20076" y="8921"/>
                  <a:pt x="19468" y="9485"/>
                </a:cubicBezTo>
                <a:cubicBezTo>
                  <a:pt x="18862" y="10051"/>
                  <a:pt x="18115" y="10519"/>
                  <a:pt x="17284" y="10853"/>
                </a:cubicBezTo>
                <a:cubicBezTo>
                  <a:pt x="16450" y="11189"/>
                  <a:pt x="15546" y="11385"/>
                  <a:pt x="14608" y="11442"/>
                </a:cubicBezTo>
                <a:lnTo>
                  <a:pt x="14623" y="11441"/>
                </a:lnTo>
                <a:cubicBezTo>
                  <a:pt x="12884" y="11477"/>
                  <a:pt x="11149" y="11746"/>
                  <a:pt x="9527" y="12250"/>
                </a:cubicBezTo>
                <a:cubicBezTo>
                  <a:pt x="7903" y="12749"/>
                  <a:pt x="6387" y="13472"/>
                  <a:pt x="5071" y="14379"/>
                </a:cubicBezTo>
                <a:cubicBezTo>
                  <a:pt x="3755" y="15285"/>
                  <a:pt x="2626" y="16365"/>
                  <a:pt x="1761" y="17566"/>
                </a:cubicBezTo>
                <a:cubicBezTo>
                  <a:pt x="904" y="18770"/>
                  <a:pt x="295" y="20086"/>
                  <a:pt x="0" y="21445"/>
                </a:cubicBezTo>
                <a:close/>
              </a:path>
            </a:pathLst>
          </a:custGeom>
          <a:solidFill>
            <a:srgbClr val="3B571D"/>
          </a:solidFill>
          <a:ln w="12700">
            <a:noFill/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站酷文艺体" panose="02000603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2" name="íṧļíḋe">
            <a:extLst>
              <a:ext uri="{FF2B5EF4-FFF2-40B4-BE49-F238E27FC236}">
                <a16:creationId xmlns:a16="http://schemas.microsoft.com/office/drawing/2014/main" id="{F84D78CF-C507-7B0E-4717-2A29199FDC4F}"/>
              </a:ext>
            </a:extLst>
          </p:cNvPr>
          <p:cNvGrpSpPr/>
          <p:nvPr/>
        </p:nvGrpSpPr>
        <p:grpSpPr>
          <a:xfrm>
            <a:off x="6010831" y="1774993"/>
            <a:ext cx="743148" cy="743128"/>
            <a:chOff x="5576923" y="1226873"/>
            <a:chExt cx="905415" cy="905391"/>
          </a:xfrm>
          <a:solidFill>
            <a:srgbClr val="24B86D"/>
          </a:solidFill>
        </p:grpSpPr>
        <p:sp>
          <p:nvSpPr>
            <p:cNvPr id="16" name="íşḻiḍe">
              <a:extLst>
                <a:ext uri="{FF2B5EF4-FFF2-40B4-BE49-F238E27FC236}">
                  <a16:creationId xmlns:a16="http://schemas.microsoft.com/office/drawing/2014/main" id="{85E608C9-653C-D4DF-78D4-46CD722FE020}"/>
                </a:ext>
              </a:extLst>
            </p:cNvPr>
            <p:cNvSpPr/>
            <p:nvPr/>
          </p:nvSpPr>
          <p:spPr>
            <a:xfrm>
              <a:off x="5576923" y="1226873"/>
              <a:ext cx="905415" cy="905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8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îṩ1iḍe">
              <a:extLst>
                <a:ext uri="{FF2B5EF4-FFF2-40B4-BE49-F238E27FC236}">
                  <a16:creationId xmlns:a16="http://schemas.microsoft.com/office/drawing/2014/main" id="{679D271E-A2DD-CDB1-B7F3-5AC070A5CBA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55474" y="1477880"/>
              <a:ext cx="331828" cy="365106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isḷïḍe">
            <a:extLst>
              <a:ext uri="{FF2B5EF4-FFF2-40B4-BE49-F238E27FC236}">
                <a16:creationId xmlns:a16="http://schemas.microsoft.com/office/drawing/2014/main" id="{9B4D5FF3-9903-2BC8-1938-83B6306032AF}"/>
              </a:ext>
            </a:extLst>
          </p:cNvPr>
          <p:cNvGrpSpPr/>
          <p:nvPr/>
        </p:nvGrpSpPr>
        <p:grpSpPr>
          <a:xfrm>
            <a:off x="5740317" y="3040141"/>
            <a:ext cx="1415813" cy="1415832"/>
            <a:chOff x="5247342" y="2768267"/>
            <a:chExt cx="1724958" cy="1724980"/>
          </a:xfrm>
          <a:solidFill>
            <a:srgbClr val="24B86D"/>
          </a:solidFill>
        </p:grpSpPr>
        <p:sp>
          <p:nvSpPr>
            <p:cNvPr id="14" name="ïşľíḋê">
              <a:extLst>
                <a:ext uri="{FF2B5EF4-FFF2-40B4-BE49-F238E27FC236}">
                  <a16:creationId xmlns:a16="http://schemas.microsoft.com/office/drawing/2014/main" id="{2778A82A-8A49-191A-409E-146265C438DE}"/>
                </a:ext>
              </a:extLst>
            </p:cNvPr>
            <p:cNvSpPr/>
            <p:nvPr/>
          </p:nvSpPr>
          <p:spPr>
            <a:xfrm>
              <a:off x="5247342" y="2768267"/>
              <a:ext cx="1724958" cy="1724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660" extrusionOk="0">
                  <a:moveTo>
                    <a:pt x="43" y="9402"/>
                  </a:moveTo>
                  <a:cubicBezTo>
                    <a:pt x="-470" y="15083"/>
                    <a:pt x="3720" y="20105"/>
                    <a:pt x="9402" y="20618"/>
                  </a:cubicBezTo>
                  <a:cubicBezTo>
                    <a:pt x="15083" y="21130"/>
                    <a:pt x="20105" y="16940"/>
                    <a:pt x="20617" y="11258"/>
                  </a:cubicBezTo>
                  <a:cubicBezTo>
                    <a:pt x="21130" y="5576"/>
                    <a:pt x="16939" y="555"/>
                    <a:pt x="11258" y="42"/>
                  </a:cubicBezTo>
                  <a:cubicBezTo>
                    <a:pt x="5576" y="-470"/>
                    <a:pt x="555" y="3720"/>
                    <a:pt x="43" y="9402"/>
                  </a:cubicBezTo>
                  <a:close/>
                </a:path>
              </a:pathLst>
            </a:custGeom>
            <a:solidFill>
              <a:srgbClr val="3B571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íŝḷïḋé">
              <a:extLst>
                <a:ext uri="{FF2B5EF4-FFF2-40B4-BE49-F238E27FC236}">
                  <a16:creationId xmlns:a16="http://schemas.microsoft.com/office/drawing/2014/main" id="{EFF2392F-C01C-9EFF-E325-6A7FC99C3E40}"/>
                </a:ext>
              </a:extLst>
            </p:cNvPr>
            <p:cNvSpPr/>
            <p:nvPr/>
          </p:nvSpPr>
          <p:spPr bwMode="auto">
            <a:xfrm flipH="1">
              <a:off x="5637969" y="3286534"/>
              <a:ext cx="927959" cy="656801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2" h="533">
                  <a:moveTo>
                    <a:pt x="745" y="42"/>
                  </a:moveTo>
                  <a:cubicBezTo>
                    <a:pt x="655" y="38"/>
                    <a:pt x="542" y="24"/>
                    <a:pt x="471" y="93"/>
                  </a:cubicBezTo>
                  <a:cubicBezTo>
                    <a:pt x="418" y="145"/>
                    <a:pt x="405" y="227"/>
                    <a:pt x="452" y="288"/>
                  </a:cubicBezTo>
                  <a:cubicBezTo>
                    <a:pt x="453" y="290"/>
                    <a:pt x="455" y="292"/>
                    <a:pt x="457" y="294"/>
                  </a:cubicBezTo>
                  <a:cubicBezTo>
                    <a:pt x="431" y="336"/>
                    <a:pt x="412" y="381"/>
                    <a:pt x="401" y="429"/>
                  </a:cubicBezTo>
                  <a:cubicBezTo>
                    <a:pt x="391" y="375"/>
                    <a:pt x="368" y="323"/>
                    <a:pt x="335" y="279"/>
                  </a:cubicBezTo>
                  <a:cubicBezTo>
                    <a:pt x="367" y="215"/>
                    <a:pt x="349" y="129"/>
                    <a:pt x="303" y="77"/>
                  </a:cubicBezTo>
                  <a:cubicBezTo>
                    <a:pt x="237" y="0"/>
                    <a:pt x="112" y="8"/>
                    <a:pt x="21" y="5"/>
                  </a:cubicBezTo>
                  <a:cubicBezTo>
                    <a:pt x="16" y="5"/>
                    <a:pt x="13" y="10"/>
                    <a:pt x="13" y="14"/>
                  </a:cubicBezTo>
                  <a:cubicBezTo>
                    <a:pt x="6" y="16"/>
                    <a:pt x="0" y="23"/>
                    <a:pt x="5" y="31"/>
                  </a:cubicBezTo>
                  <a:cubicBezTo>
                    <a:pt x="37" y="87"/>
                    <a:pt x="66" y="143"/>
                    <a:pt x="88" y="205"/>
                  </a:cubicBezTo>
                  <a:cubicBezTo>
                    <a:pt x="102" y="246"/>
                    <a:pt x="115" y="291"/>
                    <a:pt x="149" y="321"/>
                  </a:cubicBezTo>
                  <a:cubicBezTo>
                    <a:pt x="202" y="370"/>
                    <a:pt x="283" y="354"/>
                    <a:pt x="324" y="297"/>
                  </a:cubicBezTo>
                  <a:cubicBezTo>
                    <a:pt x="326" y="300"/>
                    <a:pt x="329" y="303"/>
                    <a:pt x="331" y="307"/>
                  </a:cubicBezTo>
                  <a:cubicBezTo>
                    <a:pt x="375" y="372"/>
                    <a:pt x="386" y="445"/>
                    <a:pt x="388" y="522"/>
                  </a:cubicBezTo>
                  <a:cubicBezTo>
                    <a:pt x="388" y="533"/>
                    <a:pt x="404" y="533"/>
                    <a:pt x="405" y="522"/>
                  </a:cubicBezTo>
                  <a:cubicBezTo>
                    <a:pt x="406" y="512"/>
                    <a:pt x="407" y="503"/>
                    <a:pt x="407" y="493"/>
                  </a:cubicBezTo>
                  <a:cubicBezTo>
                    <a:pt x="417" y="426"/>
                    <a:pt x="439" y="364"/>
                    <a:pt x="472" y="309"/>
                  </a:cubicBezTo>
                  <a:cubicBezTo>
                    <a:pt x="515" y="345"/>
                    <a:pt x="574" y="348"/>
                    <a:pt x="623" y="316"/>
                  </a:cubicBezTo>
                  <a:cubicBezTo>
                    <a:pt x="713" y="257"/>
                    <a:pt x="695" y="144"/>
                    <a:pt x="744" y="59"/>
                  </a:cubicBezTo>
                  <a:cubicBezTo>
                    <a:pt x="746" y="57"/>
                    <a:pt x="746" y="55"/>
                    <a:pt x="746" y="53"/>
                  </a:cubicBezTo>
                  <a:cubicBezTo>
                    <a:pt x="752" y="52"/>
                    <a:pt x="752" y="42"/>
                    <a:pt x="745" y="42"/>
                  </a:cubicBezTo>
                  <a:close/>
                  <a:moveTo>
                    <a:pt x="296" y="295"/>
                  </a:moveTo>
                  <a:cubicBezTo>
                    <a:pt x="250" y="343"/>
                    <a:pt x="179" y="330"/>
                    <a:pt x="143" y="278"/>
                  </a:cubicBezTo>
                  <a:cubicBezTo>
                    <a:pt x="122" y="248"/>
                    <a:pt x="113" y="211"/>
                    <a:pt x="101" y="177"/>
                  </a:cubicBezTo>
                  <a:cubicBezTo>
                    <a:pt x="80" y="122"/>
                    <a:pt x="53" y="72"/>
                    <a:pt x="25" y="21"/>
                  </a:cubicBezTo>
                  <a:cubicBezTo>
                    <a:pt x="90" y="30"/>
                    <a:pt x="164" y="26"/>
                    <a:pt x="226" y="50"/>
                  </a:cubicBezTo>
                  <a:cubicBezTo>
                    <a:pt x="302" y="79"/>
                    <a:pt x="352" y="182"/>
                    <a:pt x="319" y="259"/>
                  </a:cubicBezTo>
                  <a:cubicBezTo>
                    <a:pt x="281" y="216"/>
                    <a:pt x="233" y="183"/>
                    <a:pt x="178" y="169"/>
                  </a:cubicBezTo>
                  <a:cubicBezTo>
                    <a:pt x="173" y="168"/>
                    <a:pt x="171" y="174"/>
                    <a:pt x="175" y="176"/>
                  </a:cubicBezTo>
                  <a:cubicBezTo>
                    <a:pt x="225" y="207"/>
                    <a:pt x="271" y="235"/>
                    <a:pt x="309" y="278"/>
                  </a:cubicBezTo>
                  <a:cubicBezTo>
                    <a:pt x="305" y="284"/>
                    <a:pt x="301" y="289"/>
                    <a:pt x="296" y="295"/>
                  </a:cubicBezTo>
                  <a:close/>
                  <a:moveTo>
                    <a:pt x="678" y="191"/>
                  </a:moveTo>
                  <a:cubicBezTo>
                    <a:pt x="655" y="271"/>
                    <a:pt x="565" y="363"/>
                    <a:pt x="484" y="291"/>
                  </a:cubicBezTo>
                  <a:cubicBezTo>
                    <a:pt x="518" y="241"/>
                    <a:pt x="561" y="198"/>
                    <a:pt x="614" y="162"/>
                  </a:cubicBezTo>
                  <a:cubicBezTo>
                    <a:pt x="624" y="155"/>
                    <a:pt x="615" y="139"/>
                    <a:pt x="605" y="146"/>
                  </a:cubicBezTo>
                  <a:cubicBezTo>
                    <a:pt x="551" y="180"/>
                    <a:pt x="505" y="224"/>
                    <a:pt x="469" y="276"/>
                  </a:cubicBezTo>
                  <a:cubicBezTo>
                    <a:pt x="415" y="209"/>
                    <a:pt x="454" y="117"/>
                    <a:pt x="527" y="80"/>
                  </a:cubicBezTo>
                  <a:cubicBezTo>
                    <a:pt x="583" y="52"/>
                    <a:pt x="658" y="58"/>
                    <a:pt x="722" y="55"/>
                  </a:cubicBezTo>
                  <a:cubicBezTo>
                    <a:pt x="696" y="97"/>
                    <a:pt x="691" y="144"/>
                    <a:pt x="678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5878294-B260-606F-2896-E2678433C262}"/>
              </a:ext>
            </a:extLst>
          </p:cNvPr>
          <p:cNvGrpSpPr/>
          <p:nvPr/>
        </p:nvGrpSpPr>
        <p:grpSpPr>
          <a:xfrm>
            <a:off x="7033417" y="4977993"/>
            <a:ext cx="2961065" cy="816522"/>
            <a:chOff x="283598" y="1906534"/>
            <a:chExt cx="296106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5E7925E-F2A6-0834-D1B1-AB018B8E635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828C40B-28CC-63B1-1DE9-79584F29E1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6A01831-1E4E-8BA7-290D-42871FB54C3F}"/>
              </a:ext>
            </a:extLst>
          </p:cNvPr>
          <p:cNvGrpSpPr/>
          <p:nvPr/>
        </p:nvGrpSpPr>
        <p:grpSpPr>
          <a:xfrm>
            <a:off x="2899384" y="1751901"/>
            <a:ext cx="2961065" cy="816522"/>
            <a:chOff x="283598" y="1906534"/>
            <a:chExt cx="29610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1702629-2ED5-69EC-B258-E0E1DF2A0A9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8689D2E-1959-F852-05E5-B1ACDB256851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162E6D1-8AAA-0D09-99C3-526BBF99978B}"/>
              </a:ext>
            </a:extLst>
          </p:cNvPr>
          <p:cNvGrpSpPr/>
          <p:nvPr/>
        </p:nvGrpSpPr>
        <p:grpSpPr>
          <a:xfrm>
            <a:off x="1377035" y="3414771"/>
            <a:ext cx="2961065" cy="816522"/>
            <a:chOff x="283598" y="1906534"/>
            <a:chExt cx="29610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CC3F940-0032-923A-4955-059F3C6A0F6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F5EF791-0F87-F253-FDD1-DBF782D25211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639E34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7D89428-07F7-2C49-CE88-9FBF2B86E1A0}"/>
              </a:ext>
            </a:extLst>
          </p:cNvPr>
          <p:cNvGrpSpPr/>
          <p:nvPr/>
        </p:nvGrpSpPr>
        <p:grpSpPr>
          <a:xfrm>
            <a:off x="8565673" y="3432948"/>
            <a:ext cx="2961065" cy="816522"/>
            <a:chOff x="283598" y="1906534"/>
            <a:chExt cx="29610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45D002C-353D-139F-C68C-894AFC5998A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FF8DC49-E868-54EF-5EF8-0C90480788D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597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36EAAEE-3993-FDA0-9071-C8FF47CCD9AD}"/>
              </a:ext>
            </a:extLst>
          </p:cNvPr>
          <p:cNvGrpSpPr/>
          <p:nvPr/>
        </p:nvGrpSpPr>
        <p:grpSpPr>
          <a:xfrm>
            <a:off x="3688196" y="1604385"/>
            <a:ext cx="5475826" cy="4023880"/>
            <a:chOff x="4343732" y="1946370"/>
            <a:chExt cx="4164753" cy="30604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126B11F-37D0-EF40-9481-207235202482}"/>
                </a:ext>
              </a:extLst>
            </p:cNvPr>
            <p:cNvGrpSpPr/>
            <p:nvPr/>
          </p:nvGrpSpPr>
          <p:grpSpPr>
            <a:xfrm rot="9000000">
              <a:off x="5988024" y="1946370"/>
              <a:ext cx="2520461" cy="2070857"/>
              <a:chOff x="3898900" y="2944834"/>
              <a:chExt cx="2521044" cy="2071336"/>
            </a:xfrm>
          </p:grpSpPr>
          <p:sp>
            <p:nvSpPr>
              <p:cNvPr id="3" name="Freeform 6">
                <a:extLst>
                  <a:ext uri="{FF2B5EF4-FFF2-40B4-BE49-F238E27FC236}">
                    <a16:creationId xmlns:a16="http://schemas.microsoft.com/office/drawing/2014/main" id="{7924C5CA-88B8-37CA-4E95-576E6B4CF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900" y="2944834"/>
                <a:ext cx="2521044" cy="2071336"/>
              </a:xfrm>
              <a:custGeom>
                <a:avLst/>
                <a:gdLst>
                  <a:gd name="T0" fmla="*/ 217 w 703"/>
                  <a:gd name="T1" fmla="*/ 376 h 576"/>
                  <a:gd name="T2" fmla="*/ 174 w 703"/>
                  <a:gd name="T3" fmla="*/ 332 h 576"/>
                  <a:gd name="T4" fmla="*/ 26 w 703"/>
                  <a:gd name="T5" fmla="*/ 189 h 576"/>
                  <a:gd name="T6" fmla="*/ 16 w 703"/>
                  <a:gd name="T7" fmla="*/ 145 h 576"/>
                  <a:gd name="T8" fmla="*/ 74 w 703"/>
                  <a:gd name="T9" fmla="*/ 139 h 576"/>
                  <a:gd name="T10" fmla="*/ 253 w 703"/>
                  <a:gd name="T11" fmla="*/ 314 h 576"/>
                  <a:gd name="T12" fmla="*/ 264 w 703"/>
                  <a:gd name="T13" fmla="*/ 324 h 576"/>
                  <a:gd name="T14" fmla="*/ 270 w 703"/>
                  <a:gd name="T15" fmla="*/ 321 h 576"/>
                  <a:gd name="T16" fmla="*/ 262 w 703"/>
                  <a:gd name="T17" fmla="*/ 306 h 576"/>
                  <a:gd name="T18" fmla="*/ 45 w 703"/>
                  <a:gd name="T19" fmla="*/ 94 h 576"/>
                  <a:gd name="T20" fmla="*/ 35 w 703"/>
                  <a:gd name="T21" fmla="*/ 84 h 576"/>
                  <a:gd name="T22" fmla="*/ 34 w 703"/>
                  <a:gd name="T23" fmla="*/ 34 h 576"/>
                  <a:gd name="T24" fmla="*/ 82 w 703"/>
                  <a:gd name="T25" fmla="*/ 35 h 576"/>
                  <a:gd name="T26" fmla="*/ 122 w 703"/>
                  <a:gd name="T27" fmla="*/ 74 h 576"/>
                  <a:gd name="T28" fmla="*/ 308 w 703"/>
                  <a:gd name="T29" fmla="*/ 256 h 576"/>
                  <a:gd name="T30" fmla="*/ 322 w 703"/>
                  <a:gd name="T31" fmla="*/ 266 h 576"/>
                  <a:gd name="T32" fmla="*/ 327 w 703"/>
                  <a:gd name="T33" fmla="*/ 260 h 576"/>
                  <a:gd name="T34" fmla="*/ 315 w 703"/>
                  <a:gd name="T35" fmla="*/ 245 h 576"/>
                  <a:gd name="T36" fmla="*/ 142 w 703"/>
                  <a:gd name="T37" fmla="*/ 76 h 576"/>
                  <a:gd name="T38" fmla="*/ 129 w 703"/>
                  <a:gd name="T39" fmla="*/ 64 h 576"/>
                  <a:gd name="T40" fmla="*/ 126 w 703"/>
                  <a:gd name="T41" fmla="*/ 14 h 576"/>
                  <a:gd name="T42" fmla="*/ 177 w 703"/>
                  <a:gd name="T43" fmla="*/ 16 h 576"/>
                  <a:gd name="T44" fmla="*/ 376 w 703"/>
                  <a:gd name="T45" fmla="*/ 210 h 576"/>
                  <a:gd name="T46" fmla="*/ 441 w 703"/>
                  <a:gd name="T47" fmla="*/ 244 h 576"/>
                  <a:gd name="T48" fmla="*/ 461 w 703"/>
                  <a:gd name="T49" fmla="*/ 207 h 576"/>
                  <a:gd name="T50" fmla="*/ 420 w 703"/>
                  <a:gd name="T51" fmla="*/ 176 h 576"/>
                  <a:gd name="T52" fmla="*/ 361 w 703"/>
                  <a:gd name="T53" fmla="*/ 147 h 576"/>
                  <a:gd name="T54" fmla="*/ 325 w 703"/>
                  <a:gd name="T55" fmla="*/ 71 h 576"/>
                  <a:gd name="T56" fmla="*/ 558 w 703"/>
                  <a:gd name="T57" fmla="*/ 198 h 576"/>
                  <a:gd name="T58" fmla="*/ 603 w 703"/>
                  <a:gd name="T59" fmla="*/ 282 h 576"/>
                  <a:gd name="T60" fmla="*/ 644 w 703"/>
                  <a:gd name="T61" fmla="*/ 362 h 576"/>
                  <a:gd name="T62" fmla="*/ 703 w 703"/>
                  <a:gd name="T63" fmla="*/ 430 h 576"/>
                  <a:gd name="T64" fmla="*/ 673 w 703"/>
                  <a:gd name="T65" fmla="*/ 437 h 576"/>
                  <a:gd name="T66" fmla="*/ 525 w 703"/>
                  <a:gd name="T67" fmla="*/ 501 h 576"/>
                  <a:gd name="T68" fmla="*/ 202 w 703"/>
                  <a:gd name="T69" fmla="*/ 467 h 576"/>
                  <a:gd name="T70" fmla="*/ 19 w 703"/>
                  <a:gd name="T71" fmla="*/ 288 h 576"/>
                  <a:gd name="T72" fmla="*/ 14 w 703"/>
                  <a:gd name="T73" fmla="*/ 239 h 576"/>
                  <a:gd name="T74" fmla="*/ 64 w 703"/>
                  <a:gd name="T75" fmla="*/ 242 h 576"/>
                  <a:gd name="T76" fmla="*/ 197 w 703"/>
                  <a:gd name="T77" fmla="*/ 372 h 576"/>
                  <a:gd name="T78" fmla="*/ 212 w 703"/>
                  <a:gd name="T79" fmla="*/ 382 h 576"/>
                  <a:gd name="T80" fmla="*/ 217 w 703"/>
                  <a:gd name="T81" fmla="*/ 37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03" h="576">
                    <a:moveTo>
                      <a:pt x="217" y="376"/>
                    </a:moveTo>
                    <a:cubicBezTo>
                      <a:pt x="203" y="362"/>
                      <a:pt x="188" y="347"/>
                      <a:pt x="174" y="332"/>
                    </a:cubicBezTo>
                    <a:cubicBezTo>
                      <a:pt x="124" y="284"/>
                      <a:pt x="75" y="236"/>
                      <a:pt x="26" y="189"/>
                    </a:cubicBezTo>
                    <a:cubicBezTo>
                      <a:pt x="13" y="176"/>
                      <a:pt x="8" y="162"/>
                      <a:pt x="16" y="145"/>
                    </a:cubicBezTo>
                    <a:cubicBezTo>
                      <a:pt x="26" y="122"/>
                      <a:pt x="53" y="119"/>
                      <a:pt x="74" y="139"/>
                    </a:cubicBezTo>
                    <a:cubicBezTo>
                      <a:pt x="134" y="197"/>
                      <a:pt x="193" y="256"/>
                      <a:pt x="253" y="314"/>
                    </a:cubicBezTo>
                    <a:cubicBezTo>
                      <a:pt x="256" y="317"/>
                      <a:pt x="260" y="321"/>
                      <a:pt x="264" y="324"/>
                    </a:cubicBezTo>
                    <a:cubicBezTo>
                      <a:pt x="266" y="323"/>
                      <a:pt x="268" y="322"/>
                      <a:pt x="270" y="321"/>
                    </a:cubicBezTo>
                    <a:cubicBezTo>
                      <a:pt x="267" y="316"/>
                      <a:pt x="266" y="310"/>
                      <a:pt x="262" y="306"/>
                    </a:cubicBezTo>
                    <a:cubicBezTo>
                      <a:pt x="190" y="236"/>
                      <a:pt x="117" y="165"/>
                      <a:pt x="45" y="94"/>
                    </a:cubicBezTo>
                    <a:cubicBezTo>
                      <a:pt x="41" y="91"/>
                      <a:pt x="38" y="88"/>
                      <a:pt x="35" y="84"/>
                    </a:cubicBezTo>
                    <a:cubicBezTo>
                      <a:pt x="20" y="68"/>
                      <a:pt x="20" y="48"/>
                      <a:pt x="34" y="34"/>
                    </a:cubicBezTo>
                    <a:cubicBezTo>
                      <a:pt x="47" y="21"/>
                      <a:pt x="67" y="21"/>
                      <a:pt x="82" y="35"/>
                    </a:cubicBezTo>
                    <a:cubicBezTo>
                      <a:pt x="96" y="48"/>
                      <a:pt x="109" y="61"/>
                      <a:pt x="122" y="74"/>
                    </a:cubicBezTo>
                    <a:cubicBezTo>
                      <a:pt x="184" y="135"/>
                      <a:pt x="246" y="195"/>
                      <a:pt x="308" y="256"/>
                    </a:cubicBezTo>
                    <a:cubicBezTo>
                      <a:pt x="312" y="260"/>
                      <a:pt x="318" y="262"/>
                      <a:pt x="322" y="266"/>
                    </a:cubicBezTo>
                    <a:cubicBezTo>
                      <a:pt x="324" y="264"/>
                      <a:pt x="326" y="262"/>
                      <a:pt x="327" y="260"/>
                    </a:cubicBezTo>
                    <a:cubicBezTo>
                      <a:pt x="323" y="255"/>
                      <a:pt x="319" y="250"/>
                      <a:pt x="315" y="245"/>
                    </a:cubicBezTo>
                    <a:cubicBezTo>
                      <a:pt x="257" y="189"/>
                      <a:pt x="199" y="133"/>
                      <a:pt x="142" y="76"/>
                    </a:cubicBezTo>
                    <a:cubicBezTo>
                      <a:pt x="137" y="72"/>
                      <a:pt x="133" y="68"/>
                      <a:pt x="129" y="64"/>
                    </a:cubicBezTo>
                    <a:cubicBezTo>
                      <a:pt x="114" y="47"/>
                      <a:pt x="112" y="28"/>
                      <a:pt x="126" y="14"/>
                    </a:cubicBezTo>
                    <a:cubicBezTo>
                      <a:pt x="139" y="0"/>
                      <a:pt x="161" y="0"/>
                      <a:pt x="177" y="16"/>
                    </a:cubicBezTo>
                    <a:cubicBezTo>
                      <a:pt x="244" y="80"/>
                      <a:pt x="310" y="145"/>
                      <a:pt x="376" y="210"/>
                    </a:cubicBezTo>
                    <a:cubicBezTo>
                      <a:pt x="394" y="227"/>
                      <a:pt x="413" y="245"/>
                      <a:pt x="441" y="244"/>
                    </a:cubicBezTo>
                    <a:cubicBezTo>
                      <a:pt x="466" y="243"/>
                      <a:pt x="476" y="227"/>
                      <a:pt x="461" y="207"/>
                    </a:cubicBezTo>
                    <a:cubicBezTo>
                      <a:pt x="451" y="194"/>
                      <a:pt x="435" y="185"/>
                      <a:pt x="420" y="176"/>
                    </a:cubicBezTo>
                    <a:cubicBezTo>
                      <a:pt x="401" y="165"/>
                      <a:pt x="380" y="159"/>
                      <a:pt x="361" y="147"/>
                    </a:cubicBezTo>
                    <a:cubicBezTo>
                      <a:pt x="335" y="131"/>
                      <a:pt x="325" y="105"/>
                      <a:pt x="325" y="71"/>
                    </a:cubicBezTo>
                    <a:cubicBezTo>
                      <a:pt x="419" y="87"/>
                      <a:pt x="504" y="115"/>
                      <a:pt x="558" y="198"/>
                    </a:cubicBezTo>
                    <a:cubicBezTo>
                      <a:pt x="575" y="224"/>
                      <a:pt x="588" y="254"/>
                      <a:pt x="603" y="282"/>
                    </a:cubicBezTo>
                    <a:cubicBezTo>
                      <a:pt x="616" y="309"/>
                      <a:pt x="627" y="337"/>
                      <a:pt x="644" y="362"/>
                    </a:cubicBezTo>
                    <a:cubicBezTo>
                      <a:pt x="660" y="386"/>
                      <a:pt x="683" y="407"/>
                      <a:pt x="703" y="430"/>
                    </a:cubicBezTo>
                    <a:cubicBezTo>
                      <a:pt x="694" y="432"/>
                      <a:pt x="684" y="435"/>
                      <a:pt x="673" y="437"/>
                    </a:cubicBezTo>
                    <a:cubicBezTo>
                      <a:pt x="620" y="450"/>
                      <a:pt x="571" y="471"/>
                      <a:pt x="525" y="501"/>
                    </a:cubicBezTo>
                    <a:cubicBezTo>
                      <a:pt x="412" y="576"/>
                      <a:pt x="294" y="553"/>
                      <a:pt x="202" y="467"/>
                    </a:cubicBezTo>
                    <a:cubicBezTo>
                      <a:pt x="140" y="408"/>
                      <a:pt x="80" y="348"/>
                      <a:pt x="19" y="288"/>
                    </a:cubicBezTo>
                    <a:cubicBezTo>
                      <a:pt x="2" y="271"/>
                      <a:pt x="0" y="253"/>
                      <a:pt x="14" y="239"/>
                    </a:cubicBezTo>
                    <a:cubicBezTo>
                      <a:pt x="28" y="225"/>
                      <a:pt x="47" y="226"/>
                      <a:pt x="64" y="242"/>
                    </a:cubicBezTo>
                    <a:cubicBezTo>
                      <a:pt x="108" y="285"/>
                      <a:pt x="152" y="329"/>
                      <a:pt x="197" y="372"/>
                    </a:cubicBezTo>
                    <a:cubicBezTo>
                      <a:pt x="201" y="376"/>
                      <a:pt x="207" y="379"/>
                      <a:pt x="212" y="382"/>
                    </a:cubicBezTo>
                    <a:cubicBezTo>
                      <a:pt x="214" y="380"/>
                      <a:pt x="215" y="378"/>
                      <a:pt x="217" y="376"/>
                    </a:cubicBezTo>
                    <a:close/>
                  </a:path>
                </a:pathLst>
              </a:custGeom>
              <a:solidFill>
                <a:srgbClr val="639E34"/>
              </a:solidFill>
              <a:ln w="254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6" name="Freeform 172" descr="D:\51PPT模板网\51pptmoban.com\图片001.jpg">
                <a:extLst>
                  <a:ext uri="{FF2B5EF4-FFF2-40B4-BE49-F238E27FC236}">
                    <a16:creationId xmlns:a16="http://schemas.microsoft.com/office/drawing/2014/main" id="{FAE4DCB0-98F1-B2E7-2E88-246463D27A0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 rot="10592693">
                <a:off x="5213599" y="4148663"/>
                <a:ext cx="300781" cy="319580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B48672A-9426-431B-426F-9363C5779860}"/>
                </a:ext>
              </a:extLst>
            </p:cNvPr>
            <p:cNvSpPr>
              <a:spLocks/>
            </p:cNvSpPr>
            <p:nvPr/>
          </p:nvSpPr>
          <p:spPr bwMode="auto">
            <a:xfrm rot="9000000">
              <a:off x="4343732" y="2981683"/>
              <a:ext cx="2556657" cy="2025133"/>
            </a:xfrm>
            <a:custGeom>
              <a:avLst/>
              <a:gdLst>
                <a:gd name="T0" fmla="*/ 442 w 713"/>
                <a:gd name="T1" fmla="*/ 244 h 563"/>
                <a:gd name="T2" fmla="*/ 456 w 713"/>
                <a:gd name="T3" fmla="*/ 261 h 563"/>
                <a:gd name="T4" fmla="*/ 668 w 713"/>
                <a:gd name="T5" fmla="*/ 467 h 563"/>
                <a:gd name="T6" fmla="*/ 683 w 713"/>
                <a:gd name="T7" fmla="*/ 483 h 563"/>
                <a:gd name="T8" fmla="*/ 680 w 713"/>
                <a:gd name="T9" fmla="*/ 527 h 563"/>
                <a:gd name="T10" fmla="*/ 636 w 713"/>
                <a:gd name="T11" fmla="*/ 533 h 563"/>
                <a:gd name="T12" fmla="*/ 623 w 713"/>
                <a:gd name="T13" fmla="*/ 522 h 563"/>
                <a:gd name="T14" fmla="*/ 405 w 713"/>
                <a:gd name="T15" fmla="*/ 309 h 563"/>
                <a:gd name="T16" fmla="*/ 390 w 713"/>
                <a:gd name="T17" fmla="*/ 298 h 563"/>
                <a:gd name="T18" fmla="*/ 386 w 713"/>
                <a:gd name="T19" fmla="*/ 302 h 563"/>
                <a:gd name="T20" fmla="*/ 395 w 713"/>
                <a:gd name="T21" fmla="*/ 313 h 563"/>
                <a:gd name="T22" fmla="*/ 579 w 713"/>
                <a:gd name="T23" fmla="*/ 494 h 563"/>
                <a:gd name="T24" fmla="*/ 595 w 713"/>
                <a:gd name="T25" fmla="*/ 520 h 563"/>
                <a:gd name="T26" fmla="*/ 579 w 713"/>
                <a:gd name="T27" fmla="*/ 555 h 563"/>
                <a:gd name="T28" fmla="*/ 538 w 713"/>
                <a:gd name="T29" fmla="*/ 551 h 563"/>
                <a:gd name="T30" fmla="*/ 489 w 713"/>
                <a:gd name="T31" fmla="*/ 504 h 563"/>
                <a:gd name="T32" fmla="*/ 337 w 713"/>
                <a:gd name="T33" fmla="*/ 356 h 563"/>
                <a:gd name="T34" fmla="*/ 292 w 713"/>
                <a:gd name="T35" fmla="*/ 323 h 563"/>
                <a:gd name="T36" fmla="*/ 249 w 713"/>
                <a:gd name="T37" fmla="*/ 328 h 563"/>
                <a:gd name="T38" fmla="*/ 264 w 713"/>
                <a:gd name="T39" fmla="*/ 369 h 563"/>
                <a:gd name="T40" fmla="*/ 304 w 713"/>
                <a:gd name="T41" fmla="*/ 390 h 563"/>
                <a:gd name="T42" fmla="*/ 357 w 713"/>
                <a:gd name="T43" fmla="*/ 418 h 563"/>
                <a:gd name="T44" fmla="*/ 388 w 713"/>
                <a:gd name="T45" fmla="*/ 491 h 563"/>
                <a:gd name="T46" fmla="*/ 356 w 713"/>
                <a:gd name="T47" fmla="*/ 486 h 563"/>
                <a:gd name="T48" fmla="*/ 151 w 713"/>
                <a:gd name="T49" fmla="*/ 363 h 563"/>
                <a:gd name="T50" fmla="*/ 109 w 713"/>
                <a:gd name="T51" fmla="*/ 282 h 563"/>
                <a:gd name="T52" fmla="*/ 0 w 713"/>
                <a:gd name="T53" fmla="*/ 133 h 563"/>
                <a:gd name="T54" fmla="*/ 16 w 713"/>
                <a:gd name="T55" fmla="*/ 129 h 563"/>
                <a:gd name="T56" fmla="*/ 198 w 713"/>
                <a:gd name="T57" fmla="*/ 54 h 563"/>
                <a:gd name="T58" fmla="*/ 419 w 713"/>
                <a:gd name="T59" fmla="*/ 35 h 563"/>
                <a:gd name="T60" fmla="*/ 510 w 713"/>
                <a:gd name="T61" fmla="*/ 95 h 563"/>
                <a:gd name="T62" fmla="*/ 694 w 713"/>
                <a:gd name="T63" fmla="*/ 273 h 563"/>
                <a:gd name="T64" fmla="*/ 698 w 713"/>
                <a:gd name="T65" fmla="*/ 324 h 563"/>
                <a:gd name="T66" fmla="*/ 647 w 713"/>
                <a:gd name="T67" fmla="*/ 320 h 563"/>
                <a:gd name="T68" fmla="*/ 517 w 713"/>
                <a:gd name="T69" fmla="*/ 193 h 563"/>
                <a:gd name="T70" fmla="*/ 502 w 713"/>
                <a:gd name="T71" fmla="*/ 180 h 563"/>
                <a:gd name="T72" fmla="*/ 497 w 713"/>
                <a:gd name="T73" fmla="*/ 185 h 563"/>
                <a:gd name="T74" fmla="*/ 510 w 713"/>
                <a:gd name="T75" fmla="*/ 201 h 563"/>
                <a:gd name="T76" fmla="*/ 682 w 713"/>
                <a:gd name="T77" fmla="*/ 368 h 563"/>
                <a:gd name="T78" fmla="*/ 690 w 713"/>
                <a:gd name="T79" fmla="*/ 377 h 563"/>
                <a:gd name="T80" fmla="*/ 690 w 713"/>
                <a:gd name="T81" fmla="*/ 427 h 563"/>
                <a:gd name="T82" fmla="*/ 642 w 713"/>
                <a:gd name="T83" fmla="*/ 427 h 563"/>
                <a:gd name="T84" fmla="*/ 577 w 713"/>
                <a:gd name="T85" fmla="*/ 365 h 563"/>
                <a:gd name="T86" fmla="*/ 458 w 713"/>
                <a:gd name="T87" fmla="*/ 249 h 563"/>
                <a:gd name="T88" fmla="*/ 447 w 713"/>
                <a:gd name="T89" fmla="*/ 239 h 563"/>
                <a:gd name="T90" fmla="*/ 442 w 713"/>
                <a:gd name="T91" fmla="*/ 24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3" h="563">
                  <a:moveTo>
                    <a:pt x="442" y="244"/>
                  </a:moveTo>
                  <a:cubicBezTo>
                    <a:pt x="447" y="250"/>
                    <a:pt x="451" y="256"/>
                    <a:pt x="456" y="261"/>
                  </a:cubicBezTo>
                  <a:cubicBezTo>
                    <a:pt x="527" y="330"/>
                    <a:pt x="597" y="399"/>
                    <a:pt x="668" y="467"/>
                  </a:cubicBezTo>
                  <a:cubicBezTo>
                    <a:pt x="673" y="473"/>
                    <a:pt x="679" y="477"/>
                    <a:pt x="683" y="483"/>
                  </a:cubicBezTo>
                  <a:cubicBezTo>
                    <a:pt x="693" y="499"/>
                    <a:pt x="692" y="514"/>
                    <a:pt x="680" y="527"/>
                  </a:cubicBezTo>
                  <a:cubicBezTo>
                    <a:pt x="667" y="541"/>
                    <a:pt x="652" y="542"/>
                    <a:pt x="636" y="533"/>
                  </a:cubicBezTo>
                  <a:cubicBezTo>
                    <a:pt x="631" y="530"/>
                    <a:pt x="627" y="526"/>
                    <a:pt x="623" y="522"/>
                  </a:cubicBezTo>
                  <a:cubicBezTo>
                    <a:pt x="550" y="451"/>
                    <a:pt x="478" y="380"/>
                    <a:pt x="405" y="309"/>
                  </a:cubicBezTo>
                  <a:cubicBezTo>
                    <a:pt x="401" y="305"/>
                    <a:pt x="395" y="302"/>
                    <a:pt x="390" y="298"/>
                  </a:cubicBezTo>
                  <a:cubicBezTo>
                    <a:pt x="388" y="299"/>
                    <a:pt x="387" y="301"/>
                    <a:pt x="386" y="302"/>
                  </a:cubicBezTo>
                  <a:cubicBezTo>
                    <a:pt x="389" y="306"/>
                    <a:pt x="391" y="310"/>
                    <a:pt x="395" y="313"/>
                  </a:cubicBezTo>
                  <a:cubicBezTo>
                    <a:pt x="456" y="373"/>
                    <a:pt x="518" y="433"/>
                    <a:pt x="579" y="494"/>
                  </a:cubicBezTo>
                  <a:cubicBezTo>
                    <a:pt x="586" y="501"/>
                    <a:pt x="593" y="510"/>
                    <a:pt x="595" y="520"/>
                  </a:cubicBezTo>
                  <a:cubicBezTo>
                    <a:pt x="599" y="535"/>
                    <a:pt x="593" y="548"/>
                    <a:pt x="579" y="555"/>
                  </a:cubicBezTo>
                  <a:cubicBezTo>
                    <a:pt x="565" y="563"/>
                    <a:pt x="550" y="562"/>
                    <a:pt x="538" y="551"/>
                  </a:cubicBezTo>
                  <a:cubicBezTo>
                    <a:pt x="521" y="536"/>
                    <a:pt x="505" y="520"/>
                    <a:pt x="489" y="504"/>
                  </a:cubicBezTo>
                  <a:cubicBezTo>
                    <a:pt x="439" y="454"/>
                    <a:pt x="388" y="405"/>
                    <a:pt x="337" y="356"/>
                  </a:cubicBezTo>
                  <a:cubicBezTo>
                    <a:pt x="324" y="343"/>
                    <a:pt x="308" y="333"/>
                    <a:pt x="292" y="323"/>
                  </a:cubicBezTo>
                  <a:cubicBezTo>
                    <a:pt x="275" y="313"/>
                    <a:pt x="254" y="316"/>
                    <a:pt x="249" y="328"/>
                  </a:cubicBezTo>
                  <a:cubicBezTo>
                    <a:pt x="241" y="345"/>
                    <a:pt x="250" y="359"/>
                    <a:pt x="264" y="369"/>
                  </a:cubicBezTo>
                  <a:cubicBezTo>
                    <a:pt x="276" y="378"/>
                    <a:pt x="290" y="383"/>
                    <a:pt x="304" y="390"/>
                  </a:cubicBezTo>
                  <a:cubicBezTo>
                    <a:pt x="322" y="400"/>
                    <a:pt x="341" y="407"/>
                    <a:pt x="357" y="418"/>
                  </a:cubicBezTo>
                  <a:cubicBezTo>
                    <a:pt x="380" y="435"/>
                    <a:pt x="389" y="460"/>
                    <a:pt x="388" y="491"/>
                  </a:cubicBezTo>
                  <a:cubicBezTo>
                    <a:pt x="376" y="489"/>
                    <a:pt x="366" y="488"/>
                    <a:pt x="356" y="486"/>
                  </a:cubicBezTo>
                  <a:cubicBezTo>
                    <a:pt x="273" y="470"/>
                    <a:pt x="199" y="437"/>
                    <a:pt x="151" y="363"/>
                  </a:cubicBezTo>
                  <a:cubicBezTo>
                    <a:pt x="135" y="337"/>
                    <a:pt x="120" y="310"/>
                    <a:pt x="109" y="282"/>
                  </a:cubicBezTo>
                  <a:cubicBezTo>
                    <a:pt x="85" y="224"/>
                    <a:pt x="57" y="171"/>
                    <a:pt x="0" y="133"/>
                  </a:cubicBezTo>
                  <a:cubicBezTo>
                    <a:pt x="8" y="131"/>
                    <a:pt x="12" y="130"/>
                    <a:pt x="16" y="129"/>
                  </a:cubicBezTo>
                  <a:cubicBezTo>
                    <a:pt x="82" y="117"/>
                    <a:pt x="141" y="89"/>
                    <a:pt x="198" y="54"/>
                  </a:cubicBezTo>
                  <a:cubicBezTo>
                    <a:pt x="268" y="10"/>
                    <a:pt x="343" y="0"/>
                    <a:pt x="419" y="35"/>
                  </a:cubicBezTo>
                  <a:cubicBezTo>
                    <a:pt x="452" y="50"/>
                    <a:pt x="483" y="71"/>
                    <a:pt x="510" y="95"/>
                  </a:cubicBezTo>
                  <a:cubicBezTo>
                    <a:pt x="573" y="153"/>
                    <a:pt x="633" y="214"/>
                    <a:pt x="694" y="273"/>
                  </a:cubicBezTo>
                  <a:cubicBezTo>
                    <a:pt x="711" y="291"/>
                    <a:pt x="713" y="310"/>
                    <a:pt x="698" y="324"/>
                  </a:cubicBezTo>
                  <a:cubicBezTo>
                    <a:pt x="684" y="339"/>
                    <a:pt x="665" y="337"/>
                    <a:pt x="647" y="320"/>
                  </a:cubicBezTo>
                  <a:cubicBezTo>
                    <a:pt x="604" y="278"/>
                    <a:pt x="560" y="236"/>
                    <a:pt x="517" y="193"/>
                  </a:cubicBezTo>
                  <a:cubicBezTo>
                    <a:pt x="512" y="189"/>
                    <a:pt x="507" y="184"/>
                    <a:pt x="502" y="180"/>
                  </a:cubicBezTo>
                  <a:cubicBezTo>
                    <a:pt x="500" y="182"/>
                    <a:pt x="498" y="183"/>
                    <a:pt x="497" y="185"/>
                  </a:cubicBezTo>
                  <a:cubicBezTo>
                    <a:pt x="501" y="190"/>
                    <a:pt x="505" y="196"/>
                    <a:pt x="510" y="201"/>
                  </a:cubicBezTo>
                  <a:cubicBezTo>
                    <a:pt x="567" y="257"/>
                    <a:pt x="625" y="313"/>
                    <a:pt x="682" y="368"/>
                  </a:cubicBezTo>
                  <a:cubicBezTo>
                    <a:pt x="685" y="371"/>
                    <a:pt x="688" y="374"/>
                    <a:pt x="690" y="377"/>
                  </a:cubicBezTo>
                  <a:cubicBezTo>
                    <a:pt x="704" y="393"/>
                    <a:pt x="704" y="413"/>
                    <a:pt x="690" y="427"/>
                  </a:cubicBezTo>
                  <a:cubicBezTo>
                    <a:pt x="676" y="441"/>
                    <a:pt x="657" y="442"/>
                    <a:pt x="642" y="427"/>
                  </a:cubicBezTo>
                  <a:cubicBezTo>
                    <a:pt x="620" y="407"/>
                    <a:pt x="599" y="386"/>
                    <a:pt x="577" y="365"/>
                  </a:cubicBezTo>
                  <a:cubicBezTo>
                    <a:pt x="537" y="326"/>
                    <a:pt x="498" y="287"/>
                    <a:pt x="458" y="249"/>
                  </a:cubicBezTo>
                  <a:cubicBezTo>
                    <a:pt x="455" y="245"/>
                    <a:pt x="451" y="242"/>
                    <a:pt x="447" y="239"/>
                  </a:cubicBezTo>
                  <a:cubicBezTo>
                    <a:pt x="445" y="241"/>
                    <a:pt x="443" y="243"/>
                    <a:pt x="442" y="244"/>
                  </a:cubicBez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3834629-8258-D44D-2E37-E278AD2CA236}"/>
                </a:ext>
              </a:extLst>
            </p:cNvPr>
            <p:cNvGrpSpPr>
              <a:grpSpLocks noChangeAspect="1"/>
            </p:cNvGrpSpPr>
            <p:nvPr/>
          </p:nvGrpSpPr>
          <p:grpSpPr>
            <a:xfrm rot="168276">
              <a:off x="5889799" y="4010122"/>
              <a:ext cx="329760" cy="328562"/>
              <a:chOff x="3618897" y="2279042"/>
              <a:chExt cx="706229" cy="703667"/>
            </a:xfrm>
            <a:solidFill>
              <a:schemeClr val="bg1"/>
            </a:solidFill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89B28167-CA7B-C366-916B-16D44C2A4B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3985" y="2279042"/>
                <a:ext cx="516049" cy="703667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D5D55151-7B85-3E3A-9EFA-6B6561DEAF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4603B023-A603-BAA6-A076-A547D62E9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839BB1-62CD-7A8F-0697-C247FB1D78C9}"/>
              </a:ext>
            </a:extLst>
          </p:cNvPr>
          <p:cNvGrpSpPr/>
          <p:nvPr/>
        </p:nvGrpSpPr>
        <p:grpSpPr>
          <a:xfrm>
            <a:off x="3040205" y="1895344"/>
            <a:ext cx="2961065" cy="816522"/>
            <a:chOff x="283598" y="1906534"/>
            <a:chExt cx="296106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17FF967-3D07-A5BD-4E21-130C61BC7E9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7C33C0C-08BE-1344-0BD0-8CE17434D9CB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7AAD95-8143-6666-DF7B-55BA5F95AB5C}"/>
              </a:ext>
            </a:extLst>
          </p:cNvPr>
          <p:cNvGrpSpPr/>
          <p:nvPr/>
        </p:nvGrpSpPr>
        <p:grpSpPr>
          <a:xfrm>
            <a:off x="6988773" y="4588915"/>
            <a:ext cx="2961065" cy="816522"/>
            <a:chOff x="283598" y="1906534"/>
            <a:chExt cx="296106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2F326AF-1A0B-C6B2-8C1D-F35A390D0B6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7D44953-CD8A-6F2F-1CAB-A961F25D43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55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16" name="组合 15" descr="D:\51PPT模板网\51pptmoban.com\图片001.jpg">
            <a:extLst>
              <a:ext uri="{FF2B5EF4-FFF2-40B4-BE49-F238E27FC236}">
                <a16:creationId xmlns:a16="http://schemas.microsoft.com/office/drawing/2014/main" id="{5B8FAEED-DB05-5D6A-BB96-FF8DF7D4574C}"/>
              </a:ext>
            </a:extLst>
          </p:cNvPr>
          <p:cNvGrpSpPr/>
          <p:nvPr/>
        </p:nvGrpSpPr>
        <p:grpSpPr>
          <a:xfrm>
            <a:off x="4379690" y="1506754"/>
            <a:ext cx="4354894" cy="4219142"/>
            <a:chOff x="3278723" y="1627284"/>
            <a:chExt cx="2666490" cy="258337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BE6F4FF-3728-5099-D73C-68ACB832629C}"/>
                </a:ext>
              </a:extLst>
            </p:cNvPr>
            <p:cNvGrpSpPr/>
            <p:nvPr/>
          </p:nvGrpSpPr>
          <p:grpSpPr>
            <a:xfrm>
              <a:off x="3287035" y="1627284"/>
              <a:ext cx="2314061" cy="2152808"/>
              <a:chOff x="-7518400" y="104775"/>
              <a:chExt cx="4419600" cy="4111625"/>
            </a:xfrm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CBBB0FCF-03A9-F5E7-D274-6BD319012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48350" y="104775"/>
                <a:ext cx="1374775" cy="2397125"/>
              </a:xfrm>
              <a:custGeom>
                <a:avLst/>
                <a:gdLst>
                  <a:gd name="T0" fmla="*/ 750 w 866"/>
                  <a:gd name="T1" fmla="*/ 648 h 1510"/>
                  <a:gd name="T2" fmla="*/ 714 w 866"/>
                  <a:gd name="T3" fmla="*/ 582 h 1510"/>
                  <a:gd name="T4" fmla="*/ 686 w 866"/>
                  <a:gd name="T5" fmla="*/ 520 h 1510"/>
                  <a:gd name="T6" fmla="*/ 646 w 866"/>
                  <a:gd name="T7" fmla="*/ 398 h 1510"/>
                  <a:gd name="T8" fmla="*/ 626 w 866"/>
                  <a:gd name="T9" fmla="*/ 290 h 1510"/>
                  <a:gd name="T10" fmla="*/ 620 w 866"/>
                  <a:gd name="T11" fmla="*/ 192 h 1510"/>
                  <a:gd name="T12" fmla="*/ 622 w 866"/>
                  <a:gd name="T13" fmla="*/ 114 h 1510"/>
                  <a:gd name="T14" fmla="*/ 630 w 866"/>
                  <a:gd name="T15" fmla="*/ 52 h 1510"/>
                  <a:gd name="T16" fmla="*/ 642 w 866"/>
                  <a:gd name="T17" fmla="*/ 0 h 1510"/>
                  <a:gd name="T18" fmla="*/ 626 w 866"/>
                  <a:gd name="T19" fmla="*/ 12 h 1510"/>
                  <a:gd name="T20" fmla="*/ 544 w 866"/>
                  <a:gd name="T21" fmla="*/ 66 h 1510"/>
                  <a:gd name="T22" fmla="*/ 464 w 866"/>
                  <a:gd name="T23" fmla="*/ 128 h 1510"/>
                  <a:gd name="T24" fmla="*/ 372 w 866"/>
                  <a:gd name="T25" fmla="*/ 208 h 1510"/>
                  <a:gd name="T26" fmla="*/ 276 w 866"/>
                  <a:gd name="T27" fmla="*/ 310 h 1510"/>
                  <a:gd name="T28" fmla="*/ 184 w 866"/>
                  <a:gd name="T29" fmla="*/ 430 h 1510"/>
                  <a:gd name="T30" fmla="*/ 140 w 866"/>
                  <a:gd name="T31" fmla="*/ 498 h 1510"/>
                  <a:gd name="T32" fmla="*/ 102 w 866"/>
                  <a:gd name="T33" fmla="*/ 570 h 1510"/>
                  <a:gd name="T34" fmla="*/ 68 w 866"/>
                  <a:gd name="T35" fmla="*/ 648 h 1510"/>
                  <a:gd name="T36" fmla="*/ 52 w 866"/>
                  <a:gd name="T37" fmla="*/ 690 h 1510"/>
                  <a:gd name="T38" fmla="*/ 26 w 866"/>
                  <a:gd name="T39" fmla="*/ 776 h 1510"/>
                  <a:gd name="T40" fmla="*/ 10 w 866"/>
                  <a:gd name="T41" fmla="*/ 858 h 1510"/>
                  <a:gd name="T42" fmla="*/ 2 w 866"/>
                  <a:gd name="T43" fmla="*/ 938 h 1510"/>
                  <a:gd name="T44" fmla="*/ 0 w 866"/>
                  <a:gd name="T45" fmla="*/ 1014 h 1510"/>
                  <a:gd name="T46" fmla="*/ 8 w 866"/>
                  <a:gd name="T47" fmla="*/ 1088 h 1510"/>
                  <a:gd name="T48" fmla="*/ 22 w 866"/>
                  <a:gd name="T49" fmla="*/ 1156 h 1510"/>
                  <a:gd name="T50" fmla="*/ 44 w 866"/>
                  <a:gd name="T51" fmla="*/ 1220 h 1510"/>
                  <a:gd name="T52" fmla="*/ 70 w 866"/>
                  <a:gd name="T53" fmla="*/ 1280 h 1510"/>
                  <a:gd name="T54" fmla="*/ 104 w 866"/>
                  <a:gd name="T55" fmla="*/ 1334 h 1510"/>
                  <a:gd name="T56" fmla="*/ 144 w 866"/>
                  <a:gd name="T57" fmla="*/ 1382 h 1510"/>
                  <a:gd name="T58" fmla="*/ 190 w 866"/>
                  <a:gd name="T59" fmla="*/ 1422 h 1510"/>
                  <a:gd name="T60" fmla="*/ 240 w 866"/>
                  <a:gd name="T61" fmla="*/ 1456 h 1510"/>
                  <a:gd name="T62" fmla="*/ 294 w 866"/>
                  <a:gd name="T63" fmla="*/ 1482 h 1510"/>
                  <a:gd name="T64" fmla="*/ 352 w 866"/>
                  <a:gd name="T65" fmla="*/ 1500 h 1510"/>
                  <a:gd name="T66" fmla="*/ 416 w 866"/>
                  <a:gd name="T67" fmla="*/ 1510 h 1510"/>
                  <a:gd name="T68" fmla="*/ 448 w 866"/>
                  <a:gd name="T69" fmla="*/ 1510 h 1510"/>
                  <a:gd name="T70" fmla="*/ 508 w 866"/>
                  <a:gd name="T71" fmla="*/ 1506 h 1510"/>
                  <a:gd name="T72" fmla="*/ 566 w 866"/>
                  <a:gd name="T73" fmla="*/ 1492 h 1510"/>
                  <a:gd name="T74" fmla="*/ 620 w 866"/>
                  <a:gd name="T75" fmla="*/ 1472 h 1510"/>
                  <a:gd name="T76" fmla="*/ 672 w 866"/>
                  <a:gd name="T77" fmla="*/ 1442 h 1510"/>
                  <a:gd name="T78" fmla="*/ 718 w 866"/>
                  <a:gd name="T79" fmla="*/ 1404 h 1510"/>
                  <a:gd name="T80" fmla="*/ 758 w 866"/>
                  <a:gd name="T81" fmla="*/ 1362 h 1510"/>
                  <a:gd name="T82" fmla="*/ 794 w 866"/>
                  <a:gd name="T83" fmla="*/ 1310 h 1510"/>
                  <a:gd name="T84" fmla="*/ 824 w 866"/>
                  <a:gd name="T85" fmla="*/ 1254 h 1510"/>
                  <a:gd name="T86" fmla="*/ 846 w 866"/>
                  <a:gd name="T87" fmla="*/ 1194 h 1510"/>
                  <a:gd name="T88" fmla="*/ 860 w 866"/>
                  <a:gd name="T89" fmla="*/ 1126 h 1510"/>
                  <a:gd name="T90" fmla="*/ 866 w 866"/>
                  <a:gd name="T91" fmla="*/ 1056 h 1510"/>
                  <a:gd name="T92" fmla="*/ 864 w 866"/>
                  <a:gd name="T93" fmla="*/ 980 h 1510"/>
                  <a:gd name="T94" fmla="*/ 852 w 866"/>
                  <a:gd name="T95" fmla="*/ 902 h 1510"/>
                  <a:gd name="T96" fmla="*/ 828 w 866"/>
                  <a:gd name="T97" fmla="*/ 820 h 1510"/>
                  <a:gd name="T98" fmla="*/ 794 w 866"/>
                  <a:gd name="T99" fmla="*/ 734 h 1510"/>
                  <a:gd name="T100" fmla="*/ 750 w 866"/>
                  <a:gd name="T101" fmla="*/ 648 h 1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6" h="1510">
                    <a:moveTo>
                      <a:pt x="750" y="648"/>
                    </a:moveTo>
                    <a:lnTo>
                      <a:pt x="750" y="648"/>
                    </a:lnTo>
                    <a:lnTo>
                      <a:pt x="732" y="616"/>
                    </a:lnTo>
                    <a:lnTo>
                      <a:pt x="714" y="582"/>
                    </a:lnTo>
                    <a:lnTo>
                      <a:pt x="700" y="550"/>
                    </a:lnTo>
                    <a:lnTo>
                      <a:pt x="686" y="520"/>
                    </a:lnTo>
                    <a:lnTo>
                      <a:pt x="664" y="458"/>
                    </a:lnTo>
                    <a:lnTo>
                      <a:pt x="646" y="398"/>
                    </a:lnTo>
                    <a:lnTo>
                      <a:pt x="634" y="342"/>
                    </a:lnTo>
                    <a:lnTo>
                      <a:pt x="626" y="290"/>
                    </a:lnTo>
                    <a:lnTo>
                      <a:pt x="622" y="240"/>
                    </a:lnTo>
                    <a:lnTo>
                      <a:pt x="620" y="192"/>
                    </a:lnTo>
                    <a:lnTo>
                      <a:pt x="620" y="150"/>
                    </a:lnTo>
                    <a:lnTo>
                      <a:pt x="622" y="114"/>
                    </a:lnTo>
                    <a:lnTo>
                      <a:pt x="626" y="80"/>
                    </a:lnTo>
                    <a:lnTo>
                      <a:pt x="630" y="52"/>
                    </a:lnTo>
                    <a:lnTo>
                      <a:pt x="640" y="14"/>
                    </a:lnTo>
                    <a:lnTo>
                      <a:pt x="642" y="0"/>
                    </a:lnTo>
                    <a:lnTo>
                      <a:pt x="642" y="0"/>
                    </a:lnTo>
                    <a:lnTo>
                      <a:pt x="626" y="12"/>
                    </a:lnTo>
                    <a:lnTo>
                      <a:pt x="576" y="42"/>
                    </a:lnTo>
                    <a:lnTo>
                      <a:pt x="544" y="66"/>
                    </a:lnTo>
                    <a:lnTo>
                      <a:pt x="506" y="94"/>
                    </a:lnTo>
                    <a:lnTo>
                      <a:pt x="464" y="128"/>
                    </a:lnTo>
                    <a:lnTo>
                      <a:pt x="418" y="166"/>
                    </a:lnTo>
                    <a:lnTo>
                      <a:pt x="372" y="208"/>
                    </a:lnTo>
                    <a:lnTo>
                      <a:pt x="324" y="256"/>
                    </a:lnTo>
                    <a:lnTo>
                      <a:pt x="276" y="310"/>
                    </a:lnTo>
                    <a:lnTo>
                      <a:pt x="228" y="368"/>
                    </a:lnTo>
                    <a:lnTo>
                      <a:pt x="184" y="430"/>
                    </a:lnTo>
                    <a:lnTo>
                      <a:pt x="162" y="464"/>
                    </a:lnTo>
                    <a:lnTo>
                      <a:pt x="140" y="498"/>
                    </a:lnTo>
                    <a:lnTo>
                      <a:pt x="120" y="534"/>
                    </a:lnTo>
                    <a:lnTo>
                      <a:pt x="102" y="570"/>
                    </a:lnTo>
                    <a:lnTo>
                      <a:pt x="84" y="608"/>
                    </a:lnTo>
                    <a:lnTo>
                      <a:pt x="68" y="648"/>
                    </a:lnTo>
                    <a:lnTo>
                      <a:pt x="68" y="648"/>
                    </a:lnTo>
                    <a:lnTo>
                      <a:pt x="52" y="690"/>
                    </a:lnTo>
                    <a:lnTo>
                      <a:pt x="38" y="734"/>
                    </a:lnTo>
                    <a:lnTo>
                      <a:pt x="26" y="776"/>
                    </a:lnTo>
                    <a:lnTo>
                      <a:pt x="16" y="816"/>
                    </a:lnTo>
                    <a:lnTo>
                      <a:pt x="10" y="858"/>
                    </a:lnTo>
                    <a:lnTo>
                      <a:pt x="4" y="898"/>
                    </a:lnTo>
                    <a:lnTo>
                      <a:pt x="2" y="938"/>
                    </a:lnTo>
                    <a:lnTo>
                      <a:pt x="0" y="976"/>
                    </a:lnTo>
                    <a:lnTo>
                      <a:pt x="0" y="1014"/>
                    </a:lnTo>
                    <a:lnTo>
                      <a:pt x="4" y="1052"/>
                    </a:lnTo>
                    <a:lnTo>
                      <a:pt x="8" y="1088"/>
                    </a:lnTo>
                    <a:lnTo>
                      <a:pt x="14" y="1122"/>
                    </a:lnTo>
                    <a:lnTo>
                      <a:pt x="22" y="1156"/>
                    </a:lnTo>
                    <a:lnTo>
                      <a:pt x="32" y="1190"/>
                    </a:lnTo>
                    <a:lnTo>
                      <a:pt x="44" y="1220"/>
                    </a:lnTo>
                    <a:lnTo>
                      <a:pt x="56" y="1252"/>
                    </a:lnTo>
                    <a:lnTo>
                      <a:pt x="70" y="1280"/>
                    </a:lnTo>
                    <a:lnTo>
                      <a:pt x="86" y="1308"/>
                    </a:lnTo>
                    <a:lnTo>
                      <a:pt x="104" y="1334"/>
                    </a:lnTo>
                    <a:lnTo>
                      <a:pt x="124" y="1358"/>
                    </a:lnTo>
                    <a:lnTo>
                      <a:pt x="144" y="1382"/>
                    </a:lnTo>
                    <a:lnTo>
                      <a:pt x="166" y="1402"/>
                    </a:lnTo>
                    <a:lnTo>
                      <a:pt x="190" y="1422"/>
                    </a:lnTo>
                    <a:lnTo>
                      <a:pt x="214" y="1440"/>
                    </a:lnTo>
                    <a:lnTo>
                      <a:pt x="240" y="1456"/>
                    </a:lnTo>
                    <a:lnTo>
                      <a:pt x="266" y="1470"/>
                    </a:lnTo>
                    <a:lnTo>
                      <a:pt x="294" y="1482"/>
                    </a:lnTo>
                    <a:lnTo>
                      <a:pt x="322" y="1492"/>
                    </a:lnTo>
                    <a:lnTo>
                      <a:pt x="352" y="1500"/>
                    </a:lnTo>
                    <a:lnTo>
                      <a:pt x="384" y="1506"/>
                    </a:lnTo>
                    <a:lnTo>
                      <a:pt x="416" y="1510"/>
                    </a:lnTo>
                    <a:lnTo>
                      <a:pt x="448" y="1510"/>
                    </a:lnTo>
                    <a:lnTo>
                      <a:pt x="448" y="1510"/>
                    </a:lnTo>
                    <a:lnTo>
                      <a:pt x="480" y="1510"/>
                    </a:lnTo>
                    <a:lnTo>
                      <a:pt x="508" y="1506"/>
                    </a:lnTo>
                    <a:lnTo>
                      <a:pt x="538" y="1500"/>
                    </a:lnTo>
                    <a:lnTo>
                      <a:pt x="566" y="1492"/>
                    </a:lnTo>
                    <a:lnTo>
                      <a:pt x="594" y="1482"/>
                    </a:lnTo>
                    <a:lnTo>
                      <a:pt x="620" y="1472"/>
                    </a:lnTo>
                    <a:lnTo>
                      <a:pt x="646" y="1458"/>
                    </a:lnTo>
                    <a:lnTo>
                      <a:pt x="672" y="1442"/>
                    </a:lnTo>
                    <a:lnTo>
                      <a:pt x="694" y="1424"/>
                    </a:lnTo>
                    <a:lnTo>
                      <a:pt x="718" y="1404"/>
                    </a:lnTo>
                    <a:lnTo>
                      <a:pt x="738" y="1384"/>
                    </a:lnTo>
                    <a:lnTo>
                      <a:pt x="758" y="1362"/>
                    </a:lnTo>
                    <a:lnTo>
                      <a:pt x="778" y="1336"/>
                    </a:lnTo>
                    <a:lnTo>
                      <a:pt x="794" y="1310"/>
                    </a:lnTo>
                    <a:lnTo>
                      <a:pt x="810" y="1284"/>
                    </a:lnTo>
                    <a:lnTo>
                      <a:pt x="824" y="1254"/>
                    </a:lnTo>
                    <a:lnTo>
                      <a:pt x="836" y="1224"/>
                    </a:lnTo>
                    <a:lnTo>
                      <a:pt x="846" y="1194"/>
                    </a:lnTo>
                    <a:lnTo>
                      <a:pt x="854" y="1160"/>
                    </a:lnTo>
                    <a:lnTo>
                      <a:pt x="860" y="1126"/>
                    </a:lnTo>
                    <a:lnTo>
                      <a:pt x="864" y="1092"/>
                    </a:lnTo>
                    <a:lnTo>
                      <a:pt x="866" y="1056"/>
                    </a:lnTo>
                    <a:lnTo>
                      <a:pt x="866" y="1018"/>
                    </a:lnTo>
                    <a:lnTo>
                      <a:pt x="864" y="980"/>
                    </a:lnTo>
                    <a:lnTo>
                      <a:pt x="858" y="942"/>
                    </a:lnTo>
                    <a:lnTo>
                      <a:pt x="852" y="902"/>
                    </a:lnTo>
                    <a:lnTo>
                      <a:pt x="842" y="860"/>
                    </a:lnTo>
                    <a:lnTo>
                      <a:pt x="828" y="820"/>
                    </a:lnTo>
                    <a:lnTo>
                      <a:pt x="814" y="778"/>
                    </a:lnTo>
                    <a:lnTo>
                      <a:pt x="794" y="734"/>
                    </a:lnTo>
                    <a:lnTo>
                      <a:pt x="774" y="692"/>
                    </a:lnTo>
                    <a:lnTo>
                      <a:pt x="750" y="648"/>
                    </a:lnTo>
                    <a:lnTo>
                      <a:pt x="750" y="648"/>
                    </a:lnTo>
                    <a:close/>
                  </a:path>
                </a:pathLst>
              </a:custGeom>
              <a:solidFill>
                <a:srgbClr val="92D050"/>
              </a:solidFill>
              <a:ln w="254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66804A56-468A-7435-B65C-6DB3871B3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35625" y="492125"/>
                <a:ext cx="701675" cy="2009775"/>
              </a:xfrm>
              <a:custGeom>
                <a:avLst/>
                <a:gdLst>
                  <a:gd name="T0" fmla="*/ 372 w 442"/>
                  <a:gd name="T1" fmla="*/ 1262 h 1266"/>
                  <a:gd name="T2" fmla="*/ 344 w 442"/>
                  <a:gd name="T3" fmla="*/ 1202 h 1266"/>
                  <a:gd name="T4" fmla="*/ 322 w 442"/>
                  <a:gd name="T5" fmla="*/ 1138 h 1266"/>
                  <a:gd name="T6" fmla="*/ 288 w 442"/>
                  <a:gd name="T7" fmla="*/ 1006 h 1266"/>
                  <a:gd name="T8" fmla="*/ 270 w 442"/>
                  <a:gd name="T9" fmla="*/ 870 h 1266"/>
                  <a:gd name="T10" fmla="*/ 264 w 442"/>
                  <a:gd name="T11" fmla="*/ 732 h 1266"/>
                  <a:gd name="T12" fmla="*/ 278 w 442"/>
                  <a:gd name="T13" fmla="*/ 718 h 1266"/>
                  <a:gd name="T14" fmla="*/ 334 w 442"/>
                  <a:gd name="T15" fmla="*/ 652 h 1266"/>
                  <a:gd name="T16" fmla="*/ 368 w 442"/>
                  <a:gd name="T17" fmla="*/ 602 h 1266"/>
                  <a:gd name="T18" fmla="*/ 398 w 442"/>
                  <a:gd name="T19" fmla="*/ 540 h 1266"/>
                  <a:gd name="T20" fmla="*/ 424 w 442"/>
                  <a:gd name="T21" fmla="*/ 468 h 1266"/>
                  <a:gd name="T22" fmla="*/ 440 w 442"/>
                  <a:gd name="T23" fmla="*/ 386 h 1266"/>
                  <a:gd name="T24" fmla="*/ 442 w 442"/>
                  <a:gd name="T25" fmla="*/ 294 h 1266"/>
                  <a:gd name="T26" fmla="*/ 442 w 442"/>
                  <a:gd name="T27" fmla="*/ 304 h 1266"/>
                  <a:gd name="T28" fmla="*/ 432 w 442"/>
                  <a:gd name="T29" fmla="*/ 376 h 1266"/>
                  <a:gd name="T30" fmla="*/ 418 w 442"/>
                  <a:gd name="T31" fmla="*/ 430 h 1266"/>
                  <a:gd name="T32" fmla="*/ 396 w 442"/>
                  <a:gd name="T33" fmla="*/ 490 h 1266"/>
                  <a:gd name="T34" fmla="*/ 366 w 442"/>
                  <a:gd name="T35" fmla="*/ 556 h 1266"/>
                  <a:gd name="T36" fmla="*/ 322 w 442"/>
                  <a:gd name="T37" fmla="*/ 620 h 1266"/>
                  <a:gd name="T38" fmla="*/ 264 w 442"/>
                  <a:gd name="T39" fmla="*/ 682 h 1266"/>
                  <a:gd name="T40" fmla="*/ 266 w 442"/>
                  <a:gd name="T41" fmla="*/ 616 h 1266"/>
                  <a:gd name="T42" fmla="*/ 274 w 442"/>
                  <a:gd name="T43" fmla="*/ 486 h 1266"/>
                  <a:gd name="T44" fmla="*/ 288 w 442"/>
                  <a:gd name="T45" fmla="*/ 366 h 1266"/>
                  <a:gd name="T46" fmla="*/ 316 w 442"/>
                  <a:gd name="T47" fmla="*/ 206 h 1266"/>
                  <a:gd name="T48" fmla="*/ 350 w 442"/>
                  <a:gd name="T49" fmla="*/ 56 h 1266"/>
                  <a:gd name="T50" fmla="*/ 366 w 442"/>
                  <a:gd name="T51" fmla="*/ 0 h 1266"/>
                  <a:gd name="T52" fmla="*/ 320 w 442"/>
                  <a:gd name="T53" fmla="*/ 146 h 1266"/>
                  <a:gd name="T54" fmla="*/ 284 w 442"/>
                  <a:gd name="T55" fmla="*/ 282 h 1266"/>
                  <a:gd name="T56" fmla="*/ 258 w 442"/>
                  <a:gd name="T57" fmla="*/ 410 h 1266"/>
                  <a:gd name="T58" fmla="*/ 240 w 442"/>
                  <a:gd name="T59" fmla="*/ 530 h 1266"/>
                  <a:gd name="T60" fmla="*/ 232 w 442"/>
                  <a:gd name="T61" fmla="*/ 640 h 1266"/>
                  <a:gd name="T62" fmla="*/ 230 w 442"/>
                  <a:gd name="T63" fmla="*/ 740 h 1266"/>
                  <a:gd name="T64" fmla="*/ 232 w 442"/>
                  <a:gd name="T65" fmla="*/ 834 h 1266"/>
                  <a:gd name="T66" fmla="*/ 240 w 442"/>
                  <a:gd name="T67" fmla="*/ 918 h 1266"/>
                  <a:gd name="T68" fmla="*/ 204 w 442"/>
                  <a:gd name="T69" fmla="*/ 892 h 1266"/>
                  <a:gd name="T70" fmla="*/ 144 w 442"/>
                  <a:gd name="T71" fmla="*/ 838 h 1266"/>
                  <a:gd name="T72" fmla="*/ 96 w 442"/>
                  <a:gd name="T73" fmla="*/ 778 h 1266"/>
                  <a:gd name="T74" fmla="*/ 60 w 442"/>
                  <a:gd name="T75" fmla="*/ 720 h 1266"/>
                  <a:gd name="T76" fmla="*/ 32 w 442"/>
                  <a:gd name="T77" fmla="*/ 666 h 1266"/>
                  <a:gd name="T78" fmla="*/ 10 w 442"/>
                  <a:gd name="T79" fmla="*/ 600 h 1266"/>
                  <a:gd name="T80" fmla="*/ 0 w 442"/>
                  <a:gd name="T81" fmla="*/ 562 h 1266"/>
                  <a:gd name="T82" fmla="*/ 6 w 442"/>
                  <a:gd name="T83" fmla="*/ 610 h 1266"/>
                  <a:gd name="T84" fmla="*/ 30 w 442"/>
                  <a:gd name="T85" fmla="*/ 694 h 1266"/>
                  <a:gd name="T86" fmla="*/ 64 w 442"/>
                  <a:gd name="T87" fmla="*/ 766 h 1266"/>
                  <a:gd name="T88" fmla="*/ 102 w 442"/>
                  <a:gd name="T89" fmla="*/ 828 h 1266"/>
                  <a:gd name="T90" fmla="*/ 144 w 442"/>
                  <a:gd name="T91" fmla="*/ 878 h 1266"/>
                  <a:gd name="T92" fmla="*/ 200 w 442"/>
                  <a:gd name="T93" fmla="*/ 932 h 1266"/>
                  <a:gd name="T94" fmla="*/ 246 w 442"/>
                  <a:gd name="T95" fmla="*/ 964 h 1266"/>
                  <a:gd name="T96" fmla="*/ 260 w 442"/>
                  <a:gd name="T97" fmla="*/ 1030 h 1266"/>
                  <a:gd name="T98" fmla="*/ 288 w 442"/>
                  <a:gd name="T99" fmla="*/ 1136 h 1266"/>
                  <a:gd name="T100" fmla="*/ 316 w 442"/>
                  <a:gd name="T101" fmla="*/ 1212 h 1266"/>
                  <a:gd name="T102" fmla="*/ 342 w 442"/>
                  <a:gd name="T103" fmla="*/ 1266 h 1266"/>
                  <a:gd name="T104" fmla="*/ 372 w 442"/>
                  <a:gd name="T105" fmla="*/ 1262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2" h="1266">
                    <a:moveTo>
                      <a:pt x="372" y="1262"/>
                    </a:moveTo>
                    <a:lnTo>
                      <a:pt x="372" y="1262"/>
                    </a:lnTo>
                    <a:lnTo>
                      <a:pt x="358" y="1232"/>
                    </a:lnTo>
                    <a:lnTo>
                      <a:pt x="344" y="1202"/>
                    </a:lnTo>
                    <a:lnTo>
                      <a:pt x="332" y="1170"/>
                    </a:lnTo>
                    <a:lnTo>
                      <a:pt x="322" y="1138"/>
                    </a:lnTo>
                    <a:lnTo>
                      <a:pt x="304" y="1074"/>
                    </a:lnTo>
                    <a:lnTo>
                      <a:pt x="288" y="1006"/>
                    </a:lnTo>
                    <a:lnTo>
                      <a:pt x="278" y="938"/>
                    </a:lnTo>
                    <a:lnTo>
                      <a:pt x="270" y="870"/>
                    </a:lnTo>
                    <a:lnTo>
                      <a:pt x="266" y="800"/>
                    </a:lnTo>
                    <a:lnTo>
                      <a:pt x="264" y="732"/>
                    </a:lnTo>
                    <a:lnTo>
                      <a:pt x="264" y="732"/>
                    </a:lnTo>
                    <a:lnTo>
                      <a:pt x="278" y="718"/>
                    </a:lnTo>
                    <a:lnTo>
                      <a:pt x="302" y="692"/>
                    </a:lnTo>
                    <a:lnTo>
                      <a:pt x="334" y="652"/>
                    </a:lnTo>
                    <a:lnTo>
                      <a:pt x="350" y="628"/>
                    </a:lnTo>
                    <a:lnTo>
                      <a:pt x="368" y="602"/>
                    </a:lnTo>
                    <a:lnTo>
                      <a:pt x="384" y="572"/>
                    </a:lnTo>
                    <a:lnTo>
                      <a:pt x="398" y="540"/>
                    </a:lnTo>
                    <a:lnTo>
                      <a:pt x="412" y="506"/>
                    </a:lnTo>
                    <a:lnTo>
                      <a:pt x="424" y="468"/>
                    </a:lnTo>
                    <a:lnTo>
                      <a:pt x="434" y="428"/>
                    </a:lnTo>
                    <a:lnTo>
                      <a:pt x="440" y="386"/>
                    </a:lnTo>
                    <a:lnTo>
                      <a:pt x="442" y="342"/>
                    </a:lnTo>
                    <a:lnTo>
                      <a:pt x="442" y="294"/>
                    </a:lnTo>
                    <a:lnTo>
                      <a:pt x="442" y="294"/>
                    </a:lnTo>
                    <a:lnTo>
                      <a:pt x="442" y="304"/>
                    </a:lnTo>
                    <a:lnTo>
                      <a:pt x="438" y="332"/>
                    </a:lnTo>
                    <a:lnTo>
                      <a:pt x="432" y="376"/>
                    </a:lnTo>
                    <a:lnTo>
                      <a:pt x="426" y="402"/>
                    </a:lnTo>
                    <a:lnTo>
                      <a:pt x="418" y="430"/>
                    </a:lnTo>
                    <a:lnTo>
                      <a:pt x="408" y="460"/>
                    </a:lnTo>
                    <a:lnTo>
                      <a:pt x="396" y="490"/>
                    </a:lnTo>
                    <a:lnTo>
                      <a:pt x="382" y="522"/>
                    </a:lnTo>
                    <a:lnTo>
                      <a:pt x="366" y="556"/>
                    </a:lnTo>
                    <a:lnTo>
                      <a:pt x="344" y="588"/>
                    </a:lnTo>
                    <a:lnTo>
                      <a:pt x="322" y="620"/>
                    </a:lnTo>
                    <a:lnTo>
                      <a:pt x="294" y="652"/>
                    </a:lnTo>
                    <a:lnTo>
                      <a:pt x="264" y="682"/>
                    </a:lnTo>
                    <a:lnTo>
                      <a:pt x="264" y="682"/>
                    </a:lnTo>
                    <a:lnTo>
                      <a:pt x="266" y="616"/>
                    </a:lnTo>
                    <a:lnTo>
                      <a:pt x="268" y="550"/>
                    </a:lnTo>
                    <a:lnTo>
                      <a:pt x="274" y="486"/>
                    </a:lnTo>
                    <a:lnTo>
                      <a:pt x="282" y="424"/>
                    </a:lnTo>
                    <a:lnTo>
                      <a:pt x="288" y="366"/>
                    </a:lnTo>
                    <a:lnTo>
                      <a:pt x="298" y="308"/>
                    </a:lnTo>
                    <a:lnTo>
                      <a:pt x="316" y="206"/>
                    </a:lnTo>
                    <a:lnTo>
                      <a:pt x="334" y="122"/>
                    </a:lnTo>
                    <a:lnTo>
                      <a:pt x="350" y="56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0" y="74"/>
                    </a:lnTo>
                    <a:lnTo>
                      <a:pt x="320" y="146"/>
                    </a:lnTo>
                    <a:lnTo>
                      <a:pt x="300" y="216"/>
                    </a:lnTo>
                    <a:lnTo>
                      <a:pt x="284" y="282"/>
                    </a:lnTo>
                    <a:lnTo>
                      <a:pt x="270" y="348"/>
                    </a:lnTo>
                    <a:lnTo>
                      <a:pt x="258" y="410"/>
                    </a:lnTo>
                    <a:lnTo>
                      <a:pt x="248" y="470"/>
                    </a:lnTo>
                    <a:lnTo>
                      <a:pt x="240" y="530"/>
                    </a:lnTo>
                    <a:lnTo>
                      <a:pt x="236" y="586"/>
                    </a:lnTo>
                    <a:lnTo>
                      <a:pt x="232" y="640"/>
                    </a:lnTo>
                    <a:lnTo>
                      <a:pt x="230" y="692"/>
                    </a:lnTo>
                    <a:lnTo>
                      <a:pt x="230" y="740"/>
                    </a:lnTo>
                    <a:lnTo>
                      <a:pt x="230" y="788"/>
                    </a:lnTo>
                    <a:lnTo>
                      <a:pt x="232" y="834"/>
                    </a:lnTo>
                    <a:lnTo>
                      <a:pt x="236" y="876"/>
                    </a:lnTo>
                    <a:lnTo>
                      <a:pt x="240" y="918"/>
                    </a:lnTo>
                    <a:lnTo>
                      <a:pt x="240" y="918"/>
                    </a:lnTo>
                    <a:lnTo>
                      <a:pt x="204" y="892"/>
                    </a:lnTo>
                    <a:lnTo>
                      <a:pt x="172" y="866"/>
                    </a:lnTo>
                    <a:lnTo>
                      <a:pt x="144" y="838"/>
                    </a:lnTo>
                    <a:lnTo>
                      <a:pt x="118" y="808"/>
                    </a:lnTo>
                    <a:lnTo>
                      <a:pt x="96" y="778"/>
                    </a:lnTo>
                    <a:lnTo>
                      <a:pt x="76" y="750"/>
                    </a:lnTo>
                    <a:lnTo>
                      <a:pt x="60" y="720"/>
                    </a:lnTo>
                    <a:lnTo>
                      <a:pt x="44" y="692"/>
                    </a:lnTo>
                    <a:lnTo>
                      <a:pt x="32" y="666"/>
                    </a:lnTo>
                    <a:lnTo>
                      <a:pt x="22" y="642"/>
                    </a:lnTo>
                    <a:lnTo>
                      <a:pt x="10" y="600"/>
                    </a:lnTo>
                    <a:lnTo>
                      <a:pt x="2" y="572"/>
                    </a:lnTo>
                    <a:lnTo>
                      <a:pt x="0" y="562"/>
                    </a:lnTo>
                    <a:lnTo>
                      <a:pt x="0" y="562"/>
                    </a:lnTo>
                    <a:lnTo>
                      <a:pt x="6" y="610"/>
                    </a:lnTo>
                    <a:lnTo>
                      <a:pt x="16" y="652"/>
                    </a:lnTo>
                    <a:lnTo>
                      <a:pt x="30" y="694"/>
                    </a:lnTo>
                    <a:lnTo>
                      <a:pt x="46" y="732"/>
                    </a:lnTo>
                    <a:lnTo>
                      <a:pt x="64" y="766"/>
                    </a:lnTo>
                    <a:lnTo>
                      <a:pt x="82" y="798"/>
                    </a:lnTo>
                    <a:lnTo>
                      <a:pt x="102" y="828"/>
                    </a:lnTo>
                    <a:lnTo>
                      <a:pt x="124" y="854"/>
                    </a:lnTo>
                    <a:lnTo>
                      <a:pt x="144" y="878"/>
                    </a:lnTo>
                    <a:lnTo>
                      <a:pt x="164" y="898"/>
                    </a:lnTo>
                    <a:lnTo>
                      <a:pt x="200" y="932"/>
                    </a:lnTo>
                    <a:lnTo>
                      <a:pt x="230" y="954"/>
                    </a:lnTo>
                    <a:lnTo>
                      <a:pt x="246" y="964"/>
                    </a:lnTo>
                    <a:lnTo>
                      <a:pt x="246" y="964"/>
                    </a:lnTo>
                    <a:lnTo>
                      <a:pt x="260" y="1030"/>
                    </a:lnTo>
                    <a:lnTo>
                      <a:pt x="272" y="1086"/>
                    </a:lnTo>
                    <a:lnTo>
                      <a:pt x="288" y="1136"/>
                    </a:lnTo>
                    <a:lnTo>
                      <a:pt x="302" y="1178"/>
                    </a:lnTo>
                    <a:lnTo>
                      <a:pt x="316" y="1212"/>
                    </a:lnTo>
                    <a:lnTo>
                      <a:pt x="326" y="1238"/>
                    </a:lnTo>
                    <a:lnTo>
                      <a:pt x="342" y="1266"/>
                    </a:lnTo>
                    <a:lnTo>
                      <a:pt x="342" y="1266"/>
                    </a:lnTo>
                    <a:lnTo>
                      <a:pt x="372" y="1262"/>
                    </a:lnTo>
                    <a:lnTo>
                      <a:pt x="372" y="1262"/>
                    </a:ln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325A1AF7-1249-4706-9A52-A04A0B28E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18400" y="2416175"/>
                <a:ext cx="2320925" cy="1543050"/>
              </a:xfrm>
              <a:custGeom>
                <a:avLst/>
                <a:gdLst>
                  <a:gd name="T0" fmla="*/ 506 w 1462"/>
                  <a:gd name="T1" fmla="*/ 370 h 972"/>
                  <a:gd name="T2" fmla="*/ 468 w 1462"/>
                  <a:gd name="T3" fmla="*/ 432 h 972"/>
                  <a:gd name="T4" fmla="*/ 426 w 1462"/>
                  <a:gd name="T5" fmla="*/ 488 h 972"/>
                  <a:gd name="T6" fmla="*/ 342 w 1462"/>
                  <a:gd name="T7" fmla="*/ 584 h 972"/>
                  <a:gd name="T8" fmla="*/ 258 w 1462"/>
                  <a:gd name="T9" fmla="*/ 656 h 972"/>
                  <a:gd name="T10" fmla="*/ 178 w 1462"/>
                  <a:gd name="T11" fmla="*/ 710 h 972"/>
                  <a:gd name="T12" fmla="*/ 106 w 1462"/>
                  <a:gd name="T13" fmla="*/ 746 h 972"/>
                  <a:gd name="T14" fmla="*/ 50 w 1462"/>
                  <a:gd name="T15" fmla="*/ 770 h 972"/>
                  <a:gd name="T16" fmla="*/ 0 w 1462"/>
                  <a:gd name="T17" fmla="*/ 786 h 972"/>
                  <a:gd name="T18" fmla="*/ 18 w 1462"/>
                  <a:gd name="T19" fmla="*/ 796 h 972"/>
                  <a:gd name="T20" fmla="*/ 106 w 1462"/>
                  <a:gd name="T21" fmla="*/ 840 h 972"/>
                  <a:gd name="T22" fmla="*/ 198 w 1462"/>
                  <a:gd name="T23" fmla="*/ 878 h 972"/>
                  <a:gd name="T24" fmla="*/ 316 w 1462"/>
                  <a:gd name="T25" fmla="*/ 916 h 972"/>
                  <a:gd name="T26" fmla="*/ 450 w 1462"/>
                  <a:gd name="T27" fmla="*/ 950 h 972"/>
                  <a:gd name="T28" fmla="*/ 602 w 1462"/>
                  <a:gd name="T29" fmla="*/ 968 h 972"/>
                  <a:gd name="T30" fmla="*/ 682 w 1462"/>
                  <a:gd name="T31" fmla="*/ 972 h 972"/>
                  <a:gd name="T32" fmla="*/ 764 w 1462"/>
                  <a:gd name="T33" fmla="*/ 970 h 972"/>
                  <a:gd name="T34" fmla="*/ 848 w 1462"/>
                  <a:gd name="T35" fmla="*/ 960 h 972"/>
                  <a:gd name="T36" fmla="*/ 892 w 1462"/>
                  <a:gd name="T37" fmla="*/ 954 h 972"/>
                  <a:gd name="T38" fmla="*/ 978 w 1462"/>
                  <a:gd name="T39" fmla="*/ 932 h 972"/>
                  <a:gd name="T40" fmla="*/ 1058 w 1462"/>
                  <a:gd name="T41" fmla="*/ 906 h 972"/>
                  <a:gd name="T42" fmla="*/ 1132 w 1462"/>
                  <a:gd name="T43" fmla="*/ 874 h 972"/>
                  <a:gd name="T44" fmla="*/ 1198 w 1462"/>
                  <a:gd name="T45" fmla="*/ 836 h 972"/>
                  <a:gd name="T46" fmla="*/ 1258 w 1462"/>
                  <a:gd name="T47" fmla="*/ 792 h 972"/>
                  <a:gd name="T48" fmla="*/ 1310 w 1462"/>
                  <a:gd name="T49" fmla="*/ 746 h 972"/>
                  <a:gd name="T50" fmla="*/ 1356 w 1462"/>
                  <a:gd name="T51" fmla="*/ 694 h 972"/>
                  <a:gd name="T52" fmla="*/ 1394 w 1462"/>
                  <a:gd name="T53" fmla="*/ 642 h 972"/>
                  <a:gd name="T54" fmla="*/ 1424 w 1462"/>
                  <a:gd name="T55" fmla="*/ 586 h 972"/>
                  <a:gd name="T56" fmla="*/ 1444 w 1462"/>
                  <a:gd name="T57" fmla="*/ 528 h 972"/>
                  <a:gd name="T58" fmla="*/ 1458 w 1462"/>
                  <a:gd name="T59" fmla="*/ 468 h 972"/>
                  <a:gd name="T60" fmla="*/ 1462 w 1462"/>
                  <a:gd name="T61" fmla="*/ 408 h 972"/>
                  <a:gd name="T62" fmla="*/ 1458 w 1462"/>
                  <a:gd name="T63" fmla="*/ 348 h 972"/>
                  <a:gd name="T64" fmla="*/ 1444 w 1462"/>
                  <a:gd name="T65" fmla="*/ 286 h 972"/>
                  <a:gd name="T66" fmla="*/ 1420 w 1462"/>
                  <a:gd name="T67" fmla="*/ 228 h 972"/>
                  <a:gd name="T68" fmla="*/ 1404 w 1462"/>
                  <a:gd name="T69" fmla="*/ 198 h 972"/>
                  <a:gd name="T70" fmla="*/ 1370 w 1462"/>
                  <a:gd name="T71" fmla="*/ 150 h 972"/>
                  <a:gd name="T72" fmla="*/ 1330 w 1462"/>
                  <a:gd name="T73" fmla="*/ 106 h 972"/>
                  <a:gd name="T74" fmla="*/ 1284 w 1462"/>
                  <a:gd name="T75" fmla="*/ 70 h 972"/>
                  <a:gd name="T76" fmla="*/ 1234 w 1462"/>
                  <a:gd name="T77" fmla="*/ 40 h 972"/>
                  <a:gd name="T78" fmla="*/ 1178 w 1462"/>
                  <a:gd name="T79" fmla="*/ 18 h 972"/>
                  <a:gd name="T80" fmla="*/ 1120 w 1462"/>
                  <a:gd name="T81" fmla="*/ 6 h 972"/>
                  <a:gd name="T82" fmla="*/ 1058 w 1462"/>
                  <a:gd name="T83" fmla="*/ 0 h 972"/>
                  <a:gd name="T84" fmla="*/ 996 w 1462"/>
                  <a:gd name="T85" fmla="*/ 2 h 972"/>
                  <a:gd name="T86" fmla="*/ 930 w 1462"/>
                  <a:gd name="T87" fmla="*/ 14 h 972"/>
                  <a:gd name="T88" fmla="*/ 866 w 1462"/>
                  <a:gd name="T89" fmla="*/ 34 h 972"/>
                  <a:gd name="T90" fmla="*/ 802 w 1462"/>
                  <a:gd name="T91" fmla="*/ 64 h 972"/>
                  <a:gd name="T92" fmla="*/ 738 w 1462"/>
                  <a:gd name="T93" fmla="*/ 104 h 972"/>
                  <a:gd name="T94" fmla="*/ 676 w 1462"/>
                  <a:gd name="T95" fmla="*/ 154 h 972"/>
                  <a:gd name="T96" fmla="*/ 616 w 1462"/>
                  <a:gd name="T97" fmla="*/ 216 h 972"/>
                  <a:gd name="T98" fmla="*/ 560 w 1462"/>
                  <a:gd name="T99" fmla="*/ 286 h 972"/>
                  <a:gd name="T100" fmla="*/ 506 w 1462"/>
                  <a:gd name="T101" fmla="*/ 370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62" h="972">
                    <a:moveTo>
                      <a:pt x="506" y="370"/>
                    </a:moveTo>
                    <a:lnTo>
                      <a:pt x="506" y="370"/>
                    </a:lnTo>
                    <a:lnTo>
                      <a:pt x="488" y="402"/>
                    </a:lnTo>
                    <a:lnTo>
                      <a:pt x="468" y="432"/>
                    </a:lnTo>
                    <a:lnTo>
                      <a:pt x="448" y="462"/>
                    </a:lnTo>
                    <a:lnTo>
                      <a:pt x="426" y="488"/>
                    </a:lnTo>
                    <a:lnTo>
                      <a:pt x="384" y="538"/>
                    </a:lnTo>
                    <a:lnTo>
                      <a:pt x="342" y="584"/>
                    </a:lnTo>
                    <a:lnTo>
                      <a:pt x="300" y="622"/>
                    </a:lnTo>
                    <a:lnTo>
                      <a:pt x="258" y="656"/>
                    </a:lnTo>
                    <a:lnTo>
                      <a:pt x="216" y="686"/>
                    </a:lnTo>
                    <a:lnTo>
                      <a:pt x="178" y="710"/>
                    </a:lnTo>
                    <a:lnTo>
                      <a:pt x="140" y="730"/>
                    </a:lnTo>
                    <a:lnTo>
                      <a:pt x="106" y="746"/>
                    </a:lnTo>
                    <a:lnTo>
                      <a:pt x="76" y="760"/>
                    </a:lnTo>
                    <a:lnTo>
                      <a:pt x="50" y="770"/>
                    </a:lnTo>
                    <a:lnTo>
                      <a:pt x="14" y="782"/>
                    </a:lnTo>
                    <a:lnTo>
                      <a:pt x="0" y="786"/>
                    </a:lnTo>
                    <a:lnTo>
                      <a:pt x="0" y="786"/>
                    </a:lnTo>
                    <a:lnTo>
                      <a:pt x="18" y="796"/>
                    </a:lnTo>
                    <a:lnTo>
                      <a:pt x="68" y="822"/>
                    </a:lnTo>
                    <a:lnTo>
                      <a:pt x="106" y="840"/>
                    </a:lnTo>
                    <a:lnTo>
                      <a:pt x="148" y="858"/>
                    </a:lnTo>
                    <a:lnTo>
                      <a:pt x="198" y="878"/>
                    </a:lnTo>
                    <a:lnTo>
                      <a:pt x="254" y="898"/>
                    </a:lnTo>
                    <a:lnTo>
                      <a:pt x="316" y="916"/>
                    </a:lnTo>
                    <a:lnTo>
                      <a:pt x="380" y="934"/>
                    </a:lnTo>
                    <a:lnTo>
                      <a:pt x="450" y="950"/>
                    </a:lnTo>
                    <a:lnTo>
                      <a:pt x="524" y="960"/>
                    </a:lnTo>
                    <a:lnTo>
                      <a:pt x="602" y="968"/>
                    </a:lnTo>
                    <a:lnTo>
                      <a:pt x="642" y="972"/>
                    </a:lnTo>
                    <a:lnTo>
                      <a:pt x="682" y="972"/>
                    </a:lnTo>
                    <a:lnTo>
                      <a:pt x="722" y="972"/>
                    </a:lnTo>
                    <a:lnTo>
                      <a:pt x="764" y="970"/>
                    </a:lnTo>
                    <a:lnTo>
                      <a:pt x="806" y="966"/>
                    </a:lnTo>
                    <a:lnTo>
                      <a:pt x="848" y="960"/>
                    </a:lnTo>
                    <a:lnTo>
                      <a:pt x="848" y="960"/>
                    </a:lnTo>
                    <a:lnTo>
                      <a:pt x="892" y="954"/>
                    </a:lnTo>
                    <a:lnTo>
                      <a:pt x="936" y="944"/>
                    </a:lnTo>
                    <a:lnTo>
                      <a:pt x="978" y="932"/>
                    </a:lnTo>
                    <a:lnTo>
                      <a:pt x="1020" y="920"/>
                    </a:lnTo>
                    <a:lnTo>
                      <a:pt x="1058" y="906"/>
                    </a:lnTo>
                    <a:lnTo>
                      <a:pt x="1096" y="890"/>
                    </a:lnTo>
                    <a:lnTo>
                      <a:pt x="1132" y="874"/>
                    </a:lnTo>
                    <a:lnTo>
                      <a:pt x="1166" y="854"/>
                    </a:lnTo>
                    <a:lnTo>
                      <a:pt x="1198" y="836"/>
                    </a:lnTo>
                    <a:lnTo>
                      <a:pt x="1230" y="814"/>
                    </a:lnTo>
                    <a:lnTo>
                      <a:pt x="1258" y="792"/>
                    </a:lnTo>
                    <a:lnTo>
                      <a:pt x="1286" y="770"/>
                    </a:lnTo>
                    <a:lnTo>
                      <a:pt x="1310" y="746"/>
                    </a:lnTo>
                    <a:lnTo>
                      <a:pt x="1334" y="720"/>
                    </a:lnTo>
                    <a:lnTo>
                      <a:pt x="1356" y="694"/>
                    </a:lnTo>
                    <a:lnTo>
                      <a:pt x="1376" y="668"/>
                    </a:lnTo>
                    <a:lnTo>
                      <a:pt x="1394" y="642"/>
                    </a:lnTo>
                    <a:lnTo>
                      <a:pt x="1410" y="614"/>
                    </a:lnTo>
                    <a:lnTo>
                      <a:pt x="1424" y="586"/>
                    </a:lnTo>
                    <a:lnTo>
                      <a:pt x="1436" y="556"/>
                    </a:lnTo>
                    <a:lnTo>
                      <a:pt x="1444" y="528"/>
                    </a:lnTo>
                    <a:lnTo>
                      <a:pt x="1452" y="498"/>
                    </a:lnTo>
                    <a:lnTo>
                      <a:pt x="1458" y="468"/>
                    </a:lnTo>
                    <a:lnTo>
                      <a:pt x="1460" y="438"/>
                    </a:lnTo>
                    <a:lnTo>
                      <a:pt x="1462" y="408"/>
                    </a:lnTo>
                    <a:lnTo>
                      <a:pt x="1460" y="378"/>
                    </a:lnTo>
                    <a:lnTo>
                      <a:pt x="1458" y="348"/>
                    </a:lnTo>
                    <a:lnTo>
                      <a:pt x="1452" y="316"/>
                    </a:lnTo>
                    <a:lnTo>
                      <a:pt x="1444" y="286"/>
                    </a:lnTo>
                    <a:lnTo>
                      <a:pt x="1432" y="258"/>
                    </a:lnTo>
                    <a:lnTo>
                      <a:pt x="1420" y="228"/>
                    </a:lnTo>
                    <a:lnTo>
                      <a:pt x="1404" y="198"/>
                    </a:lnTo>
                    <a:lnTo>
                      <a:pt x="1404" y="198"/>
                    </a:lnTo>
                    <a:lnTo>
                      <a:pt x="1388" y="174"/>
                    </a:lnTo>
                    <a:lnTo>
                      <a:pt x="1370" y="150"/>
                    </a:lnTo>
                    <a:lnTo>
                      <a:pt x="1350" y="126"/>
                    </a:lnTo>
                    <a:lnTo>
                      <a:pt x="1330" y="106"/>
                    </a:lnTo>
                    <a:lnTo>
                      <a:pt x="1308" y="88"/>
                    </a:lnTo>
                    <a:lnTo>
                      <a:pt x="1284" y="70"/>
                    </a:lnTo>
                    <a:lnTo>
                      <a:pt x="1260" y="54"/>
                    </a:lnTo>
                    <a:lnTo>
                      <a:pt x="1234" y="40"/>
                    </a:lnTo>
                    <a:lnTo>
                      <a:pt x="1206" y="28"/>
                    </a:lnTo>
                    <a:lnTo>
                      <a:pt x="1178" y="18"/>
                    </a:lnTo>
                    <a:lnTo>
                      <a:pt x="1150" y="12"/>
                    </a:lnTo>
                    <a:lnTo>
                      <a:pt x="1120" y="6"/>
                    </a:lnTo>
                    <a:lnTo>
                      <a:pt x="1090" y="2"/>
                    </a:lnTo>
                    <a:lnTo>
                      <a:pt x="1058" y="0"/>
                    </a:lnTo>
                    <a:lnTo>
                      <a:pt x="1028" y="0"/>
                    </a:lnTo>
                    <a:lnTo>
                      <a:pt x="996" y="2"/>
                    </a:lnTo>
                    <a:lnTo>
                      <a:pt x="964" y="6"/>
                    </a:lnTo>
                    <a:lnTo>
                      <a:pt x="930" y="14"/>
                    </a:lnTo>
                    <a:lnTo>
                      <a:pt x="898" y="22"/>
                    </a:lnTo>
                    <a:lnTo>
                      <a:pt x="866" y="34"/>
                    </a:lnTo>
                    <a:lnTo>
                      <a:pt x="834" y="48"/>
                    </a:lnTo>
                    <a:lnTo>
                      <a:pt x="802" y="64"/>
                    </a:lnTo>
                    <a:lnTo>
                      <a:pt x="770" y="84"/>
                    </a:lnTo>
                    <a:lnTo>
                      <a:pt x="738" y="104"/>
                    </a:lnTo>
                    <a:lnTo>
                      <a:pt x="706" y="128"/>
                    </a:lnTo>
                    <a:lnTo>
                      <a:pt x="676" y="154"/>
                    </a:lnTo>
                    <a:lnTo>
                      <a:pt x="646" y="184"/>
                    </a:lnTo>
                    <a:lnTo>
                      <a:pt x="616" y="216"/>
                    </a:lnTo>
                    <a:lnTo>
                      <a:pt x="586" y="250"/>
                    </a:lnTo>
                    <a:lnTo>
                      <a:pt x="560" y="286"/>
                    </a:lnTo>
                    <a:lnTo>
                      <a:pt x="532" y="326"/>
                    </a:lnTo>
                    <a:lnTo>
                      <a:pt x="506" y="370"/>
                    </a:lnTo>
                    <a:lnTo>
                      <a:pt x="506" y="370"/>
                    </a:lnTo>
                    <a:close/>
                  </a:path>
                </a:pathLst>
              </a:custGeom>
              <a:solidFill>
                <a:srgbClr val="92D050"/>
              </a:solidFill>
              <a:ln w="254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16A74909-6F4A-C900-CF7F-8A4FBEAD3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70725" y="2657475"/>
                <a:ext cx="1758950" cy="1066800"/>
              </a:xfrm>
              <a:custGeom>
                <a:avLst/>
                <a:gdLst>
                  <a:gd name="T0" fmla="*/ 1090 w 1108"/>
                  <a:gd name="T1" fmla="*/ 0 h 672"/>
                  <a:gd name="T2" fmla="*/ 1052 w 1108"/>
                  <a:gd name="T3" fmla="*/ 54 h 672"/>
                  <a:gd name="T4" fmla="*/ 1008 w 1108"/>
                  <a:gd name="T5" fmla="*/ 104 h 672"/>
                  <a:gd name="T6" fmla="*/ 910 w 1108"/>
                  <a:gd name="T7" fmla="*/ 200 h 672"/>
                  <a:gd name="T8" fmla="*/ 800 w 1108"/>
                  <a:gd name="T9" fmla="*/ 284 h 672"/>
                  <a:gd name="T10" fmla="*/ 684 w 1108"/>
                  <a:gd name="T11" fmla="*/ 360 h 672"/>
                  <a:gd name="T12" fmla="*/ 666 w 1108"/>
                  <a:gd name="T13" fmla="*/ 354 h 672"/>
                  <a:gd name="T14" fmla="*/ 580 w 1108"/>
                  <a:gd name="T15" fmla="*/ 338 h 672"/>
                  <a:gd name="T16" fmla="*/ 520 w 1108"/>
                  <a:gd name="T17" fmla="*/ 334 h 672"/>
                  <a:gd name="T18" fmla="*/ 452 w 1108"/>
                  <a:gd name="T19" fmla="*/ 338 h 672"/>
                  <a:gd name="T20" fmla="*/ 376 w 1108"/>
                  <a:gd name="T21" fmla="*/ 352 h 672"/>
                  <a:gd name="T22" fmla="*/ 298 w 1108"/>
                  <a:gd name="T23" fmla="*/ 378 h 672"/>
                  <a:gd name="T24" fmla="*/ 216 w 1108"/>
                  <a:gd name="T25" fmla="*/ 422 h 672"/>
                  <a:gd name="T26" fmla="*/ 226 w 1108"/>
                  <a:gd name="T27" fmla="*/ 418 h 672"/>
                  <a:gd name="T28" fmla="*/ 292 w 1108"/>
                  <a:gd name="T29" fmla="*/ 392 h 672"/>
                  <a:gd name="T30" fmla="*/ 346 w 1108"/>
                  <a:gd name="T31" fmla="*/ 376 h 672"/>
                  <a:gd name="T32" fmla="*/ 410 w 1108"/>
                  <a:gd name="T33" fmla="*/ 364 h 672"/>
                  <a:gd name="T34" fmla="*/ 482 w 1108"/>
                  <a:gd name="T35" fmla="*/ 358 h 672"/>
                  <a:gd name="T36" fmla="*/ 560 w 1108"/>
                  <a:gd name="T37" fmla="*/ 364 h 672"/>
                  <a:gd name="T38" fmla="*/ 642 w 1108"/>
                  <a:gd name="T39" fmla="*/ 384 h 672"/>
                  <a:gd name="T40" fmla="*/ 584 w 1108"/>
                  <a:gd name="T41" fmla="*/ 416 h 672"/>
                  <a:gd name="T42" fmla="*/ 466 w 1108"/>
                  <a:gd name="T43" fmla="*/ 472 h 672"/>
                  <a:gd name="T44" fmla="*/ 354 w 1108"/>
                  <a:gd name="T45" fmla="*/ 520 h 672"/>
                  <a:gd name="T46" fmla="*/ 204 w 1108"/>
                  <a:gd name="T47" fmla="*/ 576 h 672"/>
                  <a:gd name="T48" fmla="*/ 56 w 1108"/>
                  <a:gd name="T49" fmla="*/ 622 h 672"/>
                  <a:gd name="T50" fmla="*/ 0 w 1108"/>
                  <a:gd name="T51" fmla="*/ 636 h 672"/>
                  <a:gd name="T52" fmla="*/ 150 w 1108"/>
                  <a:gd name="T53" fmla="*/ 604 h 672"/>
                  <a:gd name="T54" fmla="*/ 286 w 1108"/>
                  <a:gd name="T55" fmla="*/ 566 h 672"/>
                  <a:gd name="T56" fmla="*/ 408 w 1108"/>
                  <a:gd name="T57" fmla="*/ 524 h 672"/>
                  <a:gd name="T58" fmla="*/ 520 w 1108"/>
                  <a:gd name="T59" fmla="*/ 480 h 672"/>
                  <a:gd name="T60" fmla="*/ 620 w 1108"/>
                  <a:gd name="T61" fmla="*/ 432 h 672"/>
                  <a:gd name="T62" fmla="*/ 710 w 1108"/>
                  <a:gd name="T63" fmla="*/ 384 h 672"/>
                  <a:gd name="T64" fmla="*/ 788 w 1108"/>
                  <a:gd name="T65" fmla="*/ 334 h 672"/>
                  <a:gd name="T66" fmla="*/ 856 w 1108"/>
                  <a:gd name="T67" fmla="*/ 286 h 672"/>
                  <a:gd name="T68" fmla="*/ 854 w 1108"/>
                  <a:gd name="T69" fmla="*/ 330 h 672"/>
                  <a:gd name="T70" fmla="*/ 836 w 1108"/>
                  <a:gd name="T71" fmla="*/ 410 h 672"/>
                  <a:gd name="T72" fmla="*/ 810 w 1108"/>
                  <a:gd name="T73" fmla="*/ 480 h 672"/>
                  <a:gd name="T74" fmla="*/ 776 w 1108"/>
                  <a:gd name="T75" fmla="*/ 542 h 672"/>
                  <a:gd name="T76" fmla="*/ 742 w 1108"/>
                  <a:gd name="T77" fmla="*/ 592 h 672"/>
                  <a:gd name="T78" fmla="*/ 698 w 1108"/>
                  <a:gd name="T79" fmla="*/ 644 h 672"/>
                  <a:gd name="T80" fmla="*/ 670 w 1108"/>
                  <a:gd name="T81" fmla="*/ 672 h 672"/>
                  <a:gd name="T82" fmla="*/ 708 w 1108"/>
                  <a:gd name="T83" fmla="*/ 642 h 672"/>
                  <a:gd name="T84" fmla="*/ 768 w 1108"/>
                  <a:gd name="T85" fmla="*/ 580 h 672"/>
                  <a:gd name="T86" fmla="*/ 814 w 1108"/>
                  <a:gd name="T87" fmla="*/ 514 h 672"/>
                  <a:gd name="T88" fmla="*/ 848 w 1108"/>
                  <a:gd name="T89" fmla="*/ 450 h 672"/>
                  <a:gd name="T90" fmla="*/ 870 w 1108"/>
                  <a:gd name="T91" fmla="*/ 390 h 672"/>
                  <a:gd name="T92" fmla="*/ 888 w 1108"/>
                  <a:gd name="T93" fmla="*/ 314 h 672"/>
                  <a:gd name="T94" fmla="*/ 894 w 1108"/>
                  <a:gd name="T95" fmla="*/ 256 h 672"/>
                  <a:gd name="T96" fmla="*/ 944 w 1108"/>
                  <a:gd name="T97" fmla="*/ 214 h 672"/>
                  <a:gd name="T98" fmla="*/ 1024 w 1108"/>
                  <a:gd name="T99" fmla="*/ 136 h 672"/>
                  <a:gd name="T100" fmla="*/ 1074 w 1108"/>
                  <a:gd name="T101" fmla="*/ 74 h 672"/>
                  <a:gd name="T102" fmla="*/ 1108 w 1108"/>
                  <a:gd name="T103" fmla="*/ 24 h 672"/>
                  <a:gd name="T104" fmla="*/ 1090 w 1108"/>
                  <a:gd name="T10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8" h="672">
                    <a:moveTo>
                      <a:pt x="1090" y="0"/>
                    </a:moveTo>
                    <a:lnTo>
                      <a:pt x="1090" y="0"/>
                    </a:lnTo>
                    <a:lnTo>
                      <a:pt x="1072" y="28"/>
                    </a:lnTo>
                    <a:lnTo>
                      <a:pt x="1052" y="54"/>
                    </a:lnTo>
                    <a:lnTo>
                      <a:pt x="1030" y="80"/>
                    </a:lnTo>
                    <a:lnTo>
                      <a:pt x="1008" y="104"/>
                    </a:lnTo>
                    <a:lnTo>
                      <a:pt x="960" y="154"/>
                    </a:lnTo>
                    <a:lnTo>
                      <a:pt x="910" y="200"/>
                    </a:lnTo>
                    <a:lnTo>
                      <a:pt x="856" y="244"/>
                    </a:lnTo>
                    <a:lnTo>
                      <a:pt x="800" y="284"/>
                    </a:lnTo>
                    <a:lnTo>
                      <a:pt x="744" y="322"/>
                    </a:lnTo>
                    <a:lnTo>
                      <a:pt x="684" y="360"/>
                    </a:lnTo>
                    <a:lnTo>
                      <a:pt x="684" y="360"/>
                    </a:lnTo>
                    <a:lnTo>
                      <a:pt x="666" y="354"/>
                    </a:lnTo>
                    <a:lnTo>
                      <a:pt x="630" y="344"/>
                    </a:lnTo>
                    <a:lnTo>
                      <a:pt x="580" y="338"/>
                    </a:lnTo>
                    <a:lnTo>
                      <a:pt x="552" y="334"/>
                    </a:lnTo>
                    <a:lnTo>
                      <a:pt x="520" y="334"/>
                    </a:lnTo>
                    <a:lnTo>
                      <a:pt x="488" y="334"/>
                    </a:lnTo>
                    <a:lnTo>
                      <a:pt x="452" y="338"/>
                    </a:lnTo>
                    <a:lnTo>
                      <a:pt x="414" y="342"/>
                    </a:lnTo>
                    <a:lnTo>
                      <a:pt x="376" y="352"/>
                    </a:lnTo>
                    <a:lnTo>
                      <a:pt x="338" y="364"/>
                    </a:lnTo>
                    <a:lnTo>
                      <a:pt x="298" y="378"/>
                    </a:lnTo>
                    <a:lnTo>
                      <a:pt x="258" y="398"/>
                    </a:lnTo>
                    <a:lnTo>
                      <a:pt x="216" y="422"/>
                    </a:lnTo>
                    <a:lnTo>
                      <a:pt x="216" y="422"/>
                    </a:lnTo>
                    <a:lnTo>
                      <a:pt x="226" y="418"/>
                    </a:lnTo>
                    <a:lnTo>
                      <a:pt x="252" y="406"/>
                    </a:lnTo>
                    <a:lnTo>
                      <a:pt x="292" y="392"/>
                    </a:lnTo>
                    <a:lnTo>
                      <a:pt x="318" y="384"/>
                    </a:lnTo>
                    <a:lnTo>
                      <a:pt x="346" y="376"/>
                    </a:lnTo>
                    <a:lnTo>
                      <a:pt x="376" y="370"/>
                    </a:lnTo>
                    <a:lnTo>
                      <a:pt x="410" y="364"/>
                    </a:lnTo>
                    <a:lnTo>
                      <a:pt x="444" y="360"/>
                    </a:lnTo>
                    <a:lnTo>
                      <a:pt x="482" y="358"/>
                    </a:lnTo>
                    <a:lnTo>
                      <a:pt x="520" y="360"/>
                    </a:lnTo>
                    <a:lnTo>
                      <a:pt x="560" y="364"/>
                    </a:lnTo>
                    <a:lnTo>
                      <a:pt x="600" y="372"/>
                    </a:lnTo>
                    <a:lnTo>
                      <a:pt x="642" y="384"/>
                    </a:lnTo>
                    <a:lnTo>
                      <a:pt x="642" y="384"/>
                    </a:lnTo>
                    <a:lnTo>
                      <a:pt x="584" y="416"/>
                    </a:lnTo>
                    <a:lnTo>
                      <a:pt x="524" y="444"/>
                    </a:lnTo>
                    <a:lnTo>
                      <a:pt x="466" y="472"/>
                    </a:lnTo>
                    <a:lnTo>
                      <a:pt x="410" y="496"/>
                    </a:lnTo>
                    <a:lnTo>
                      <a:pt x="354" y="520"/>
                    </a:lnTo>
                    <a:lnTo>
                      <a:pt x="302" y="540"/>
                    </a:lnTo>
                    <a:lnTo>
                      <a:pt x="204" y="576"/>
                    </a:lnTo>
                    <a:lnTo>
                      <a:pt x="120" y="602"/>
                    </a:lnTo>
                    <a:lnTo>
                      <a:pt x="56" y="622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76" y="620"/>
                    </a:lnTo>
                    <a:lnTo>
                      <a:pt x="150" y="604"/>
                    </a:lnTo>
                    <a:lnTo>
                      <a:pt x="218" y="586"/>
                    </a:lnTo>
                    <a:lnTo>
                      <a:pt x="286" y="566"/>
                    </a:lnTo>
                    <a:lnTo>
                      <a:pt x="348" y="546"/>
                    </a:lnTo>
                    <a:lnTo>
                      <a:pt x="408" y="524"/>
                    </a:lnTo>
                    <a:lnTo>
                      <a:pt x="466" y="502"/>
                    </a:lnTo>
                    <a:lnTo>
                      <a:pt x="520" y="480"/>
                    </a:lnTo>
                    <a:lnTo>
                      <a:pt x="572" y="456"/>
                    </a:lnTo>
                    <a:lnTo>
                      <a:pt x="620" y="432"/>
                    </a:lnTo>
                    <a:lnTo>
                      <a:pt x="666" y="408"/>
                    </a:lnTo>
                    <a:lnTo>
                      <a:pt x="710" y="384"/>
                    </a:lnTo>
                    <a:lnTo>
                      <a:pt x="750" y="360"/>
                    </a:lnTo>
                    <a:lnTo>
                      <a:pt x="788" y="334"/>
                    </a:lnTo>
                    <a:lnTo>
                      <a:pt x="824" y="310"/>
                    </a:lnTo>
                    <a:lnTo>
                      <a:pt x="856" y="286"/>
                    </a:lnTo>
                    <a:lnTo>
                      <a:pt x="856" y="286"/>
                    </a:lnTo>
                    <a:lnTo>
                      <a:pt x="854" y="330"/>
                    </a:lnTo>
                    <a:lnTo>
                      <a:pt x="846" y="370"/>
                    </a:lnTo>
                    <a:lnTo>
                      <a:pt x="836" y="410"/>
                    </a:lnTo>
                    <a:lnTo>
                      <a:pt x="824" y="446"/>
                    </a:lnTo>
                    <a:lnTo>
                      <a:pt x="810" y="480"/>
                    </a:lnTo>
                    <a:lnTo>
                      <a:pt x="794" y="512"/>
                    </a:lnTo>
                    <a:lnTo>
                      <a:pt x="776" y="542"/>
                    </a:lnTo>
                    <a:lnTo>
                      <a:pt x="760" y="568"/>
                    </a:lnTo>
                    <a:lnTo>
                      <a:pt x="742" y="592"/>
                    </a:lnTo>
                    <a:lnTo>
                      <a:pt x="726" y="612"/>
                    </a:lnTo>
                    <a:lnTo>
                      <a:pt x="698" y="644"/>
                    </a:lnTo>
                    <a:lnTo>
                      <a:pt x="678" y="664"/>
                    </a:lnTo>
                    <a:lnTo>
                      <a:pt x="670" y="672"/>
                    </a:lnTo>
                    <a:lnTo>
                      <a:pt x="670" y="672"/>
                    </a:lnTo>
                    <a:lnTo>
                      <a:pt x="708" y="642"/>
                    </a:lnTo>
                    <a:lnTo>
                      <a:pt x="740" y="612"/>
                    </a:lnTo>
                    <a:lnTo>
                      <a:pt x="768" y="580"/>
                    </a:lnTo>
                    <a:lnTo>
                      <a:pt x="794" y="548"/>
                    </a:lnTo>
                    <a:lnTo>
                      <a:pt x="814" y="514"/>
                    </a:lnTo>
                    <a:lnTo>
                      <a:pt x="832" y="482"/>
                    </a:lnTo>
                    <a:lnTo>
                      <a:pt x="848" y="450"/>
                    </a:lnTo>
                    <a:lnTo>
                      <a:pt x="860" y="420"/>
                    </a:lnTo>
                    <a:lnTo>
                      <a:pt x="870" y="390"/>
                    </a:lnTo>
                    <a:lnTo>
                      <a:pt x="878" y="362"/>
                    </a:lnTo>
                    <a:lnTo>
                      <a:pt x="888" y="314"/>
                    </a:lnTo>
                    <a:lnTo>
                      <a:pt x="894" y="278"/>
                    </a:lnTo>
                    <a:lnTo>
                      <a:pt x="894" y="256"/>
                    </a:lnTo>
                    <a:lnTo>
                      <a:pt x="894" y="256"/>
                    </a:lnTo>
                    <a:lnTo>
                      <a:pt x="944" y="214"/>
                    </a:lnTo>
                    <a:lnTo>
                      <a:pt x="988" y="174"/>
                    </a:lnTo>
                    <a:lnTo>
                      <a:pt x="1024" y="136"/>
                    </a:lnTo>
                    <a:lnTo>
                      <a:pt x="1052" y="102"/>
                    </a:lnTo>
                    <a:lnTo>
                      <a:pt x="1074" y="74"/>
                    </a:lnTo>
                    <a:lnTo>
                      <a:pt x="1090" y="50"/>
                    </a:lnTo>
                    <a:lnTo>
                      <a:pt x="1108" y="24"/>
                    </a:lnTo>
                    <a:lnTo>
                      <a:pt x="1108" y="24"/>
                    </a:lnTo>
                    <a:lnTo>
                      <a:pt x="1090" y="0"/>
                    </a:lnTo>
                    <a:lnTo>
                      <a:pt x="1090" y="0"/>
                    </a:ln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A2B4D89C-02D0-306C-C38C-D4ED51E38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02225" y="2416175"/>
                <a:ext cx="2003425" cy="1800225"/>
              </a:xfrm>
              <a:custGeom>
                <a:avLst/>
                <a:gdLst>
                  <a:gd name="T0" fmla="*/ 648 w 1262"/>
                  <a:gd name="T1" fmla="*/ 904 h 1134"/>
                  <a:gd name="T2" fmla="*/ 722 w 1262"/>
                  <a:gd name="T3" fmla="*/ 906 h 1134"/>
                  <a:gd name="T4" fmla="*/ 792 w 1262"/>
                  <a:gd name="T5" fmla="*/ 914 h 1134"/>
                  <a:gd name="T6" fmla="*/ 916 w 1262"/>
                  <a:gd name="T7" fmla="*/ 938 h 1134"/>
                  <a:gd name="T8" fmla="*/ 1020 w 1262"/>
                  <a:gd name="T9" fmla="*/ 976 h 1134"/>
                  <a:gd name="T10" fmla="*/ 1108 w 1262"/>
                  <a:gd name="T11" fmla="*/ 1018 h 1134"/>
                  <a:gd name="T12" fmla="*/ 1174 w 1262"/>
                  <a:gd name="T13" fmla="*/ 1062 h 1134"/>
                  <a:gd name="T14" fmla="*/ 1224 w 1262"/>
                  <a:gd name="T15" fmla="*/ 1098 h 1134"/>
                  <a:gd name="T16" fmla="*/ 1262 w 1262"/>
                  <a:gd name="T17" fmla="*/ 1134 h 1134"/>
                  <a:gd name="T18" fmla="*/ 1262 w 1262"/>
                  <a:gd name="T19" fmla="*/ 1114 h 1134"/>
                  <a:gd name="T20" fmla="*/ 1256 w 1262"/>
                  <a:gd name="T21" fmla="*/ 1016 h 1134"/>
                  <a:gd name="T22" fmla="*/ 1242 w 1262"/>
                  <a:gd name="T23" fmla="*/ 916 h 1134"/>
                  <a:gd name="T24" fmla="*/ 1218 w 1262"/>
                  <a:gd name="T25" fmla="*/ 796 h 1134"/>
                  <a:gd name="T26" fmla="*/ 1178 w 1262"/>
                  <a:gd name="T27" fmla="*/ 662 h 1134"/>
                  <a:gd name="T28" fmla="*/ 1120 w 1262"/>
                  <a:gd name="T29" fmla="*/ 522 h 1134"/>
                  <a:gd name="T30" fmla="*/ 1082 w 1262"/>
                  <a:gd name="T31" fmla="*/ 450 h 1134"/>
                  <a:gd name="T32" fmla="*/ 1040 w 1262"/>
                  <a:gd name="T33" fmla="*/ 382 h 1134"/>
                  <a:gd name="T34" fmla="*/ 990 w 1262"/>
                  <a:gd name="T35" fmla="*/ 312 h 1134"/>
                  <a:gd name="T36" fmla="*/ 960 w 1262"/>
                  <a:gd name="T37" fmla="*/ 278 h 1134"/>
                  <a:gd name="T38" fmla="*/ 900 w 1262"/>
                  <a:gd name="T39" fmla="*/ 214 h 1134"/>
                  <a:gd name="T40" fmla="*/ 836 w 1262"/>
                  <a:gd name="T41" fmla="*/ 158 h 1134"/>
                  <a:gd name="T42" fmla="*/ 772 w 1262"/>
                  <a:gd name="T43" fmla="*/ 110 h 1134"/>
                  <a:gd name="T44" fmla="*/ 706 w 1262"/>
                  <a:gd name="T45" fmla="*/ 72 h 1134"/>
                  <a:gd name="T46" fmla="*/ 638 w 1262"/>
                  <a:gd name="T47" fmla="*/ 42 h 1134"/>
                  <a:gd name="T48" fmla="*/ 572 w 1262"/>
                  <a:gd name="T49" fmla="*/ 20 h 1134"/>
                  <a:gd name="T50" fmla="*/ 506 w 1262"/>
                  <a:gd name="T51" fmla="*/ 6 h 1134"/>
                  <a:gd name="T52" fmla="*/ 440 w 1262"/>
                  <a:gd name="T53" fmla="*/ 0 h 1134"/>
                  <a:gd name="T54" fmla="*/ 376 w 1262"/>
                  <a:gd name="T55" fmla="*/ 2 h 1134"/>
                  <a:gd name="T56" fmla="*/ 316 w 1262"/>
                  <a:gd name="T57" fmla="*/ 12 h 1134"/>
                  <a:gd name="T58" fmla="*/ 258 w 1262"/>
                  <a:gd name="T59" fmla="*/ 30 h 1134"/>
                  <a:gd name="T60" fmla="*/ 204 w 1262"/>
                  <a:gd name="T61" fmla="*/ 58 h 1134"/>
                  <a:gd name="T62" fmla="*/ 154 w 1262"/>
                  <a:gd name="T63" fmla="*/ 92 h 1134"/>
                  <a:gd name="T64" fmla="*/ 108 w 1262"/>
                  <a:gd name="T65" fmla="*/ 134 h 1134"/>
                  <a:gd name="T66" fmla="*/ 70 w 1262"/>
                  <a:gd name="T67" fmla="*/ 184 h 1134"/>
                  <a:gd name="T68" fmla="*/ 52 w 1262"/>
                  <a:gd name="T69" fmla="*/ 212 h 1134"/>
                  <a:gd name="T70" fmla="*/ 26 w 1262"/>
                  <a:gd name="T71" fmla="*/ 266 h 1134"/>
                  <a:gd name="T72" fmla="*/ 8 w 1262"/>
                  <a:gd name="T73" fmla="*/ 322 h 1134"/>
                  <a:gd name="T74" fmla="*/ 0 w 1262"/>
                  <a:gd name="T75" fmla="*/ 380 h 1134"/>
                  <a:gd name="T76" fmla="*/ 0 w 1262"/>
                  <a:gd name="T77" fmla="*/ 438 h 1134"/>
                  <a:gd name="T78" fmla="*/ 8 w 1262"/>
                  <a:gd name="T79" fmla="*/ 498 h 1134"/>
                  <a:gd name="T80" fmla="*/ 26 w 1262"/>
                  <a:gd name="T81" fmla="*/ 554 h 1134"/>
                  <a:gd name="T82" fmla="*/ 52 w 1262"/>
                  <a:gd name="T83" fmla="*/ 610 h 1134"/>
                  <a:gd name="T84" fmla="*/ 86 w 1262"/>
                  <a:gd name="T85" fmla="*/ 664 h 1134"/>
                  <a:gd name="T86" fmla="*/ 128 w 1262"/>
                  <a:gd name="T87" fmla="*/ 714 h 1134"/>
                  <a:gd name="T88" fmla="*/ 178 w 1262"/>
                  <a:gd name="T89" fmla="*/ 760 h 1134"/>
                  <a:gd name="T90" fmla="*/ 238 w 1262"/>
                  <a:gd name="T91" fmla="*/ 800 h 1134"/>
                  <a:gd name="T92" fmla="*/ 304 w 1262"/>
                  <a:gd name="T93" fmla="*/ 836 h 1134"/>
                  <a:gd name="T94" fmla="*/ 378 w 1262"/>
                  <a:gd name="T95" fmla="*/ 864 h 1134"/>
                  <a:gd name="T96" fmla="*/ 460 w 1262"/>
                  <a:gd name="T97" fmla="*/ 886 h 1134"/>
                  <a:gd name="T98" fmla="*/ 550 w 1262"/>
                  <a:gd name="T99" fmla="*/ 900 h 1134"/>
                  <a:gd name="T100" fmla="*/ 648 w 1262"/>
                  <a:gd name="T101" fmla="*/ 904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2" h="1134">
                    <a:moveTo>
                      <a:pt x="648" y="904"/>
                    </a:moveTo>
                    <a:lnTo>
                      <a:pt x="648" y="904"/>
                    </a:lnTo>
                    <a:lnTo>
                      <a:pt x="686" y="904"/>
                    </a:lnTo>
                    <a:lnTo>
                      <a:pt x="722" y="906"/>
                    </a:lnTo>
                    <a:lnTo>
                      <a:pt x="758" y="908"/>
                    </a:lnTo>
                    <a:lnTo>
                      <a:pt x="792" y="914"/>
                    </a:lnTo>
                    <a:lnTo>
                      <a:pt x="856" y="924"/>
                    </a:lnTo>
                    <a:lnTo>
                      <a:pt x="916" y="938"/>
                    </a:lnTo>
                    <a:lnTo>
                      <a:pt x="970" y="956"/>
                    </a:lnTo>
                    <a:lnTo>
                      <a:pt x="1020" y="976"/>
                    </a:lnTo>
                    <a:lnTo>
                      <a:pt x="1066" y="996"/>
                    </a:lnTo>
                    <a:lnTo>
                      <a:pt x="1108" y="1018"/>
                    </a:lnTo>
                    <a:lnTo>
                      <a:pt x="1144" y="1040"/>
                    </a:lnTo>
                    <a:lnTo>
                      <a:pt x="1174" y="1062"/>
                    </a:lnTo>
                    <a:lnTo>
                      <a:pt x="1202" y="1080"/>
                    </a:lnTo>
                    <a:lnTo>
                      <a:pt x="1224" y="1098"/>
                    </a:lnTo>
                    <a:lnTo>
                      <a:pt x="1252" y="1124"/>
                    </a:lnTo>
                    <a:lnTo>
                      <a:pt x="1262" y="1134"/>
                    </a:lnTo>
                    <a:lnTo>
                      <a:pt x="1262" y="1134"/>
                    </a:lnTo>
                    <a:lnTo>
                      <a:pt x="1262" y="1114"/>
                    </a:lnTo>
                    <a:lnTo>
                      <a:pt x="1260" y="1056"/>
                    </a:lnTo>
                    <a:lnTo>
                      <a:pt x="1256" y="1016"/>
                    </a:lnTo>
                    <a:lnTo>
                      <a:pt x="1250" y="970"/>
                    </a:lnTo>
                    <a:lnTo>
                      <a:pt x="1242" y="916"/>
                    </a:lnTo>
                    <a:lnTo>
                      <a:pt x="1232" y="858"/>
                    </a:lnTo>
                    <a:lnTo>
                      <a:pt x="1218" y="796"/>
                    </a:lnTo>
                    <a:lnTo>
                      <a:pt x="1200" y="730"/>
                    </a:lnTo>
                    <a:lnTo>
                      <a:pt x="1178" y="662"/>
                    </a:lnTo>
                    <a:lnTo>
                      <a:pt x="1152" y="592"/>
                    </a:lnTo>
                    <a:lnTo>
                      <a:pt x="1120" y="522"/>
                    </a:lnTo>
                    <a:lnTo>
                      <a:pt x="1102" y="486"/>
                    </a:lnTo>
                    <a:lnTo>
                      <a:pt x="1082" y="450"/>
                    </a:lnTo>
                    <a:lnTo>
                      <a:pt x="1062" y="416"/>
                    </a:lnTo>
                    <a:lnTo>
                      <a:pt x="1040" y="382"/>
                    </a:lnTo>
                    <a:lnTo>
                      <a:pt x="1016" y="346"/>
                    </a:lnTo>
                    <a:lnTo>
                      <a:pt x="990" y="312"/>
                    </a:lnTo>
                    <a:lnTo>
                      <a:pt x="990" y="312"/>
                    </a:lnTo>
                    <a:lnTo>
                      <a:pt x="960" y="278"/>
                    </a:lnTo>
                    <a:lnTo>
                      <a:pt x="930" y="244"/>
                    </a:lnTo>
                    <a:lnTo>
                      <a:pt x="900" y="214"/>
                    </a:lnTo>
                    <a:lnTo>
                      <a:pt x="868" y="184"/>
                    </a:lnTo>
                    <a:lnTo>
                      <a:pt x="836" y="158"/>
                    </a:lnTo>
                    <a:lnTo>
                      <a:pt x="804" y="134"/>
                    </a:lnTo>
                    <a:lnTo>
                      <a:pt x="772" y="110"/>
                    </a:lnTo>
                    <a:lnTo>
                      <a:pt x="738" y="90"/>
                    </a:lnTo>
                    <a:lnTo>
                      <a:pt x="706" y="72"/>
                    </a:lnTo>
                    <a:lnTo>
                      <a:pt x="672" y="56"/>
                    </a:lnTo>
                    <a:lnTo>
                      <a:pt x="638" y="42"/>
                    </a:lnTo>
                    <a:lnTo>
                      <a:pt x="606" y="30"/>
                    </a:lnTo>
                    <a:lnTo>
                      <a:pt x="572" y="20"/>
                    </a:lnTo>
                    <a:lnTo>
                      <a:pt x="538" y="12"/>
                    </a:lnTo>
                    <a:lnTo>
                      <a:pt x="506" y="6"/>
                    </a:lnTo>
                    <a:lnTo>
                      <a:pt x="472" y="2"/>
                    </a:lnTo>
                    <a:lnTo>
                      <a:pt x="440" y="0"/>
                    </a:lnTo>
                    <a:lnTo>
                      <a:pt x="408" y="0"/>
                    </a:lnTo>
                    <a:lnTo>
                      <a:pt x="376" y="2"/>
                    </a:lnTo>
                    <a:lnTo>
                      <a:pt x="346" y="6"/>
                    </a:lnTo>
                    <a:lnTo>
                      <a:pt x="316" y="12"/>
                    </a:lnTo>
                    <a:lnTo>
                      <a:pt x="286" y="20"/>
                    </a:lnTo>
                    <a:lnTo>
                      <a:pt x="258" y="30"/>
                    </a:lnTo>
                    <a:lnTo>
                      <a:pt x="230" y="44"/>
                    </a:lnTo>
                    <a:lnTo>
                      <a:pt x="204" y="58"/>
                    </a:lnTo>
                    <a:lnTo>
                      <a:pt x="178" y="74"/>
                    </a:lnTo>
                    <a:lnTo>
                      <a:pt x="154" y="92"/>
                    </a:lnTo>
                    <a:lnTo>
                      <a:pt x="130" y="112"/>
                    </a:lnTo>
                    <a:lnTo>
                      <a:pt x="108" y="134"/>
                    </a:lnTo>
                    <a:lnTo>
                      <a:pt x="88" y="158"/>
                    </a:lnTo>
                    <a:lnTo>
                      <a:pt x="70" y="184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38" y="238"/>
                    </a:lnTo>
                    <a:lnTo>
                      <a:pt x="26" y="266"/>
                    </a:lnTo>
                    <a:lnTo>
                      <a:pt x="16" y="294"/>
                    </a:lnTo>
                    <a:lnTo>
                      <a:pt x="8" y="322"/>
                    </a:lnTo>
                    <a:lnTo>
                      <a:pt x="4" y="352"/>
                    </a:lnTo>
                    <a:lnTo>
                      <a:pt x="0" y="380"/>
                    </a:lnTo>
                    <a:lnTo>
                      <a:pt x="0" y="410"/>
                    </a:lnTo>
                    <a:lnTo>
                      <a:pt x="0" y="438"/>
                    </a:lnTo>
                    <a:lnTo>
                      <a:pt x="4" y="468"/>
                    </a:lnTo>
                    <a:lnTo>
                      <a:pt x="8" y="498"/>
                    </a:lnTo>
                    <a:lnTo>
                      <a:pt x="16" y="526"/>
                    </a:lnTo>
                    <a:lnTo>
                      <a:pt x="26" y="554"/>
                    </a:lnTo>
                    <a:lnTo>
                      <a:pt x="38" y="584"/>
                    </a:lnTo>
                    <a:lnTo>
                      <a:pt x="52" y="610"/>
                    </a:lnTo>
                    <a:lnTo>
                      <a:pt x="68" y="638"/>
                    </a:lnTo>
                    <a:lnTo>
                      <a:pt x="86" y="664"/>
                    </a:lnTo>
                    <a:lnTo>
                      <a:pt x="106" y="690"/>
                    </a:lnTo>
                    <a:lnTo>
                      <a:pt x="128" y="714"/>
                    </a:lnTo>
                    <a:lnTo>
                      <a:pt x="152" y="738"/>
                    </a:lnTo>
                    <a:lnTo>
                      <a:pt x="178" y="760"/>
                    </a:lnTo>
                    <a:lnTo>
                      <a:pt x="206" y="782"/>
                    </a:lnTo>
                    <a:lnTo>
                      <a:pt x="238" y="800"/>
                    </a:lnTo>
                    <a:lnTo>
                      <a:pt x="270" y="820"/>
                    </a:lnTo>
                    <a:lnTo>
                      <a:pt x="304" y="836"/>
                    </a:lnTo>
                    <a:lnTo>
                      <a:pt x="340" y="852"/>
                    </a:lnTo>
                    <a:lnTo>
                      <a:pt x="378" y="864"/>
                    </a:lnTo>
                    <a:lnTo>
                      <a:pt x="418" y="876"/>
                    </a:lnTo>
                    <a:lnTo>
                      <a:pt x="460" y="886"/>
                    </a:lnTo>
                    <a:lnTo>
                      <a:pt x="504" y="894"/>
                    </a:lnTo>
                    <a:lnTo>
                      <a:pt x="550" y="900"/>
                    </a:lnTo>
                    <a:lnTo>
                      <a:pt x="598" y="902"/>
                    </a:lnTo>
                    <a:lnTo>
                      <a:pt x="648" y="904"/>
                    </a:lnTo>
                    <a:lnTo>
                      <a:pt x="648" y="904"/>
                    </a:lnTo>
                    <a:close/>
                  </a:path>
                </a:pathLst>
              </a:custGeom>
              <a:solidFill>
                <a:srgbClr val="92D050"/>
              </a:solidFill>
              <a:ln w="254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站酷文艺体" panose="02000603000000000000" pitchFamily="2" charset="-122"/>
                </a:endParaRPr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3F7EA42E-4196-A5F8-FBE5-F775C3F22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60950" y="2790825"/>
                <a:ext cx="1739900" cy="1035050"/>
              </a:xfrm>
              <a:custGeom>
                <a:avLst/>
                <a:gdLst>
                  <a:gd name="T0" fmla="*/ 0 w 1096"/>
                  <a:gd name="T1" fmla="*/ 26 h 652"/>
                  <a:gd name="T2" fmla="*/ 68 w 1096"/>
                  <a:gd name="T3" fmla="*/ 34 h 652"/>
                  <a:gd name="T4" fmla="*/ 134 w 1096"/>
                  <a:gd name="T5" fmla="*/ 46 h 652"/>
                  <a:gd name="T6" fmla="*/ 264 w 1096"/>
                  <a:gd name="T7" fmla="*/ 84 h 652"/>
                  <a:gd name="T8" fmla="*/ 392 w 1096"/>
                  <a:gd name="T9" fmla="*/ 136 h 652"/>
                  <a:gd name="T10" fmla="*/ 514 w 1096"/>
                  <a:gd name="T11" fmla="*/ 198 h 652"/>
                  <a:gd name="T12" fmla="*/ 520 w 1096"/>
                  <a:gd name="T13" fmla="*/ 218 h 652"/>
                  <a:gd name="T14" fmla="*/ 548 w 1096"/>
                  <a:gd name="T15" fmla="*/ 300 h 652"/>
                  <a:gd name="T16" fmla="*/ 574 w 1096"/>
                  <a:gd name="T17" fmla="*/ 354 h 652"/>
                  <a:gd name="T18" fmla="*/ 612 w 1096"/>
                  <a:gd name="T19" fmla="*/ 410 h 652"/>
                  <a:gd name="T20" fmla="*/ 662 w 1096"/>
                  <a:gd name="T21" fmla="*/ 470 h 652"/>
                  <a:gd name="T22" fmla="*/ 726 w 1096"/>
                  <a:gd name="T23" fmla="*/ 524 h 652"/>
                  <a:gd name="T24" fmla="*/ 804 w 1096"/>
                  <a:gd name="T25" fmla="*/ 572 h 652"/>
                  <a:gd name="T26" fmla="*/ 796 w 1096"/>
                  <a:gd name="T27" fmla="*/ 566 h 652"/>
                  <a:gd name="T28" fmla="*/ 738 w 1096"/>
                  <a:gd name="T29" fmla="*/ 522 h 652"/>
                  <a:gd name="T30" fmla="*/ 698 w 1096"/>
                  <a:gd name="T31" fmla="*/ 484 h 652"/>
                  <a:gd name="T32" fmla="*/ 656 w 1096"/>
                  <a:gd name="T33" fmla="*/ 434 h 652"/>
                  <a:gd name="T34" fmla="*/ 616 w 1096"/>
                  <a:gd name="T35" fmla="*/ 374 h 652"/>
                  <a:gd name="T36" fmla="*/ 582 w 1096"/>
                  <a:gd name="T37" fmla="*/ 304 h 652"/>
                  <a:gd name="T38" fmla="*/ 558 w 1096"/>
                  <a:gd name="T39" fmla="*/ 222 h 652"/>
                  <a:gd name="T40" fmla="*/ 614 w 1096"/>
                  <a:gd name="T41" fmla="*/ 258 h 652"/>
                  <a:gd name="T42" fmla="*/ 722 w 1096"/>
                  <a:gd name="T43" fmla="*/ 330 h 652"/>
                  <a:gd name="T44" fmla="*/ 820 w 1096"/>
                  <a:gd name="T45" fmla="*/ 404 h 652"/>
                  <a:gd name="T46" fmla="*/ 942 w 1096"/>
                  <a:gd name="T47" fmla="*/ 506 h 652"/>
                  <a:gd name="T48" fmla="*/ 1056 w 1096"/>
                  <a:gd name="T49" fmla="*/ 612 h 652"/>
                  <a:gd name="T50" fmla="*/ 1096 w 1096"/>
                  <a:gd name="T51" fmla="*/ 652 h 652"/>
                  <a:gd name="T52" fmla="*/ 994 w 1096"/>
                  <a:gd name="T53" fmla="*/ 540 h 652"/>
                  <a:gd name="T54" fmla="*/ 894 w 1096"/>
                  <a:gd name="T55" fmla="*/ 440 h 652"/>
                  <a:gd name="T56" fmla="*/ 796 w 1096"/>
                  <a:gd name="T57" fmla="*/ 354 h 652"/>
                  <a:gd name="T58" fmla="*/ 702 w 1096"/>
                  <a:gd name="T59" fmla="*/ 280 h 652"/>
                  <a:gd name="T60" fmla="*/ 610 w 1096"/>
                  <a:gd name="T61" fmla="*/ 218 h 652"/>
                  <a:gd name="T62" fmla="*/ 524 w 1096"/>
                  <a:gd name="T63" fmla="*/ 164 h 652"/>
                  <a:gd name="T64" fmla="*/ 442 w 1096"/>
                  <a:gd name="T65" fmla="*/ 122 h 652"/>
                  <a:gd name="T66" fmla="*/ 366 w 1096"/>
                  <a:gd name="T67" fmla="*/ 86 h 652"/>
                  <a:gd name="T68" fmla="*/ 404 w 1096"/>
                  <a:gd name="T69" fmla="*/ 68 h 652"/>
                  <a:gd name="T70" fmla="*/ 482 w 1096"/>
                  <a:gd name="T71" fmla="*/ 42 h 652"/>
                  <a:gd name="T72" fmla="*/ 558 w 1096"/>
                  <a:gd name="T73" fmla="*/ 30 h 652"/>
                  <a:gd name="T74" fmla="*/ 626 w 1096"/>
                  <a:gd name="T75" fmla="*/ 28 h 652"/>
                  <a:gd name="T76" fmla="*/ 686 w 1096"/>
                  <a:gd name="T77" fmla="*/ 32 h 652"/>
                  <a:gd name="T78" fmla="*/ 756 w 1096"/>
                  <a:gd name="T79" fmla="*/ 44 h 652"/>
                  <a:gd name="T80" fmla="*/ 794 w 1096"/>
                  <a:gd name="T81" fmla="*/ 54 h 652"/>
                  <a:gd name="T82" fmla="*/ 750 w 1096"/>
                  <a:gd name="T83" fmla="*/ 38 h 652"/>
                  <a:gd name="T84" fmla="*/ 664 w 1096"/>
                  <a:gd name="T85" fmla="*/ 16 h 652"/>
                  <a:gd name="T86" fmla="*/ 584 w 1096"/>
                  <a:gd name="T87" fmla="*/ 8 h 652"/>
                  <a:gd name="T88" fmla="*/ 512 w 1096"/>
                  <a:gd name="T89" fmla="*/ 12 h 652"/>
                  <a:gd name="T90" fmla="*/ 448 w 1096"/>
                  <a:gd name="T91" fmla="*/ 22 h 652"/>
                  <a:gd name="T92" fmla="*/ 374 w 1096"/>
                  <a:gd name="T93" fmla="*/ 44 h 652"/>
                  <a:gd name="T94" fmla="*/ 322 w 1096"/>
                  <a:gd name="T95" fmla="*/ 68 h 652"/>
                  <a:gd name="T96" fmla="*/ 258 w 1096"/>
                  <a:gd name="T97" fmla="*/ 46 h 652"/>
                  <a:gd name="T98" fmla="*/ 152 w 1096"/>
                  <a:gd name="T99" fmla="*/ 16 h 652"/>
                  <a:gd name="T100" fmla="*/ 74 w 1096"/>
                  <a:gd name="T101" fmla="*/ 4 h 652"/>
                  <a:gd name="T102" fmla="*/ 14 w 1096"/>
                  <a:gd name="T103" fmla="*/ 0 h 652"/>
                  <a:gd name="T104" fmla="*/ 0 w 1096"/>
                  <a:gd name="T105" fmla="*/ 26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96" h="652">
                    <a:moveTo>
                      <a:pt x="0" y="26"/>
                    </a:moveTo>
                    <a:lnTo>
                      <a:pt x="0" y="26"/>
                    </a:lnTo>
                    <a:lnTo>
                      <a:pt x="34" y="30"/>
                    </a:lnTo>
                    <a:lnTo>
                      <a:pt x="68" y="34"/>
                    </a:lnTo>
                    <a:lnTo>
                      <a:pt x="100" y="40"/>
                    </a:lnTo>
                    <a:lnTo>
                      <a:pt x="134" y="46"/>
                    </a:lnTo>
                    <a:lnTo>
                      <a:pt x="200" y="62"/>
                    </a:lnTo>
                    <a:lnTo>
                      <a:pt x="264" y="84"/>
                    </a:lnTo>
                    <a:lnTo>
                      <a:pt x="328" y="108"/>
                    </a:lnTo>
                    <a:lnTo>
                      <a:pt x="392" y="136"/>
                    </a:lnTo>
                    <a:lnTo>
                      <a:pt x="454" y="166"/>
                    </a:lnTo>
                    <a:lnTo>
                      <a:pt x="514" y="198"/>
                    </a:lnTo>
                    <a:lnTo>
                      <a:pt x="514" y="198"/>
                    </a:lnTo>
                    <a:lnTo>
                      <a:pt x="520" y="218"/>
                    </a:lnTo>
                    <a:lnTo>
                      <a:pt x="530" y="254"/>
                    </a:lnTo>
                    <a:lnTo>
                      <a:pt x="548" y="300"/>
                    </a:lnTo>
                    <a:lnTo>
                      <a:pt x="560" y="326"/>
                    </a:lnTo>
                    <a:lnTo>
                      <a:pt x="574" y="354"/>
                    </a:lnTo>
                    <a:lnTo>
                      <a:pt x="592" y="382"/>
                    </a:lnTo>
                    <a:lnTo>
                      <a:pt x="612" y="410"/>
                    </a:lnTo>
                    <a:lnTo>
                      <a:pt x="636" y="440"/>
                    </a:lnTo>
                    <a:lnTo>
                      <a:pt x="662" y="470"/>
                    </a:lnTo>
                    <a:lnTo>
                      <a:pt x="692" y="498"/>
                    </a:lnTo>
                    <a:lnTo>
                      <a:pt x="726" y="524"/>
                    </a:lnTo>
                    <a:lnTo>
                      <a:pt x="762" y="548"/>
                    </a:lnTo>
                    <a:lnTo>
                      <a:pt x="804" y="572"/>
                    </a:lnTo>
                    <a:lnTo>
                      <a:pt x="804" y="572"/>
                    </a:lnTo>
                    <a:lnTo>
                      <a:pt x="796" y="566"/>
                    </a:lnTo>
                    <a:lnTo>
                      <a:pt x="772" y="550"/>
                    </a:lnTo>
                    <a:lnTo>
                      <a:pt x="738" y="522"/>
                    </a:lnTo>
                    <a:lnTo>
                      <a:pt x="720" y="504"/>
                    </a:lnTo>
                    <a:lnTo>
                      <a:pt x="698" y="484"/>
                    </a:lnTo>
                    <a:lnTo>
                      <a:pt x="678" y="460"/>
                    </a:lnTo>
                    <a:lnTo>
                      <a:pt x="656" y="434"/>
                    </a:lnTo>
                    <a:lnTo>
                      <a:pt x="636" y="406"/>
                    </a:lnTo>
                    <a:lnTo>
                      <a:pt x="616" y="374"/>
                    </a:lnTo>
                    <a:lnTo>
                      <a:pt x="598" y="340"/>
                    </a:lnTo>
                    <a:lnTo>
                      <a:pt x="582" y="304"/>
                    </a:lnTo>
                    <a:lnTo>
                      <a:pt x="568" y="264"/>
                    </a:lnTo>
                    <a:lnTo>
                      <a:pt x="558" y="222"/>
                    </a:lnTo>
                    <a:lnTo>
                      <a:pt x="558" y="222"/>
                    </a:lnTo>
                    <a:lnTo>
                      <a:pt x="614" y="258"/>
                    </a:lnTo>
                    <a:lnTo>
                      <a:pt x="670" y="294"/>
                    </a:lnTo>
                    <a:lnTo>
                      <a:pt x="722" y="330"/>
                    </a:lnTo>
                    <a:lnTo>
                      <a:pt x="772" y="368"/>
                    </a:lnTo>
                    <a:lnTo>
                      <a:pt x="820" y="404"/>
                    </a:lnTo>
                    <a:lnTo>
                      <a:pt x="864" y="440"/>
                    </a:lnTo>
                    <a:lnTo>
                      <a:pt x="942" y="506"/>
                    </a:lnTo>
                    <a:lnTo>
                      <a:pt x="1008" y="566"/>
                    </a:lnTo>
                    <a:lnTo>
                      <a:pt x="1056" y="612"/>
                    </a:lnTo>
                    <a:lnTo>
                      <a:pt x="1096" y="652"/>
                    </a:lnTo>
                    <a:lnTo>
                      <a:pt x="1096" y="652"/>
                    </a:lnTo>
                    <a:lnTo>
                      <a:pt x="1046" y="594"/>
                    </a:lnTo>
                    <a:lnTo>
                      <a:pt x="994" y="540"/>
                    </a:lnTo>
                    <a:lnTo>
                      <a:pt x="944" y="488"/>
                    </a:lnTo>
                    <a:lnTo>
                      <a:pt x="894" y="440"/>
                    </a:lnTo>
                    <a:lnTo>
                      <a:pt x="844" y="396"/>
                    </a:lnTo>
                    <a:lnTo>
                      <a:pt x="796" y="354"/>
                    </a:lnTo>
                    <a:lnTo>
                      <a:pt x="748" y="316"/>
                    </a:lnTo>
                    <a:lnTo>
                      <a:pt x="702" y="280"/>
                    </a:lnTo>
                    <a:lnTo>
                      <a:pt x="656" y="248"/>
                    </a:lnTo>
                    <a:lnTo>
                      <a:pt x="610" y="218"/>
                    </a:lnTo>
                    <a:lnTo>
                      <a:pt x="566" y="190"/>
                    </a:lnTo>
                    <a:lnTo>
                      <a:pt x="524" y="164"/>
                    </a:lnTo>
                    <a:lnTo>
                      <a:pt x="482" y="142"/>
                    </a:lnTo>
                    <a:lnTo>
                      <a:pt x="442" y="122"/>
                    </a:lnTo>
                    <a:lnTo>
                      <a:pt x="402" y="102"/>
                    </a:lnTo>
                    <a:lnTo>
                      <a:pt x="366" y="86"/>
                    </a:lnTo>
                    <a:lnTo>
                      <a:pt x="366" y="86"/>
                    </a:lnTo>
                    <a:lnTo>
                      <a:pt x="404" y="68"/>
                    </a:lnTo>
                    <a:lnTo>
                      <a:pt x="444" y="54"/>
                    </a:lnTo>
                    <a:lnTo>
                      <a:pt x="482" y="42"/>
                    </a:lnTo>
                    <a:lnTo>
                      <a:pt x="520" y="34"/>
                    </a:lnTo>
                    <a:lnTo>
                      <a:pt x="558" y="30"/>
                    </a:lnTo>
                    <a:lnTo>
                      <a:pt x="592" y="28"/>
                    </a:lnTo>
                    <a:lnTo>
                      <a:pt x="626" y="28"/>
                    </a:lnTo>
                    <a:lnTo>
                      <a:pt x="658" y="30"/>
                    </a:lnTo>
                    <a:lnTo>
                      <a:pt x="686" y="32"/>
                    </a:lnTo>
                    <a:lnTo>
                      <a:pt x="714" y="36"/>
                    </a:lnTo>
                    <a:lnTo>
                      <a:pt x="756" y="44"/>
                    </a:lnTo>
                    <a:lnTo>
                      <a:pt x="784" y="52"/>
                    </a:lnTo>
                    <a:lnTo>
                      <a:pt x="794" y="54"/>
                    </a:lnTo>
                    <a:lnTo>
                      <a:pt x="794" y="54"/>
                    </a:lnTo>
                    <a:lnTo>
                      <a:pt x="750" y="38"/>
                    </a:lnTo>
                    <a:lnTo>
                      <a:pt x="706" y="24"/>
                    </a:lnTo>
                    <a:lnTo>
                      <a:pt x="664" y="16"/>
                    </a:lnTo>
                    <a:lnTo>
                      <a:pt x="624" y="10"/>
                    </a:lnTo>
                    <a:lnTo>
                      <a:pt x="584" y="8"/>
                    </a:lnTo>
                    <a:lnTo>
                      <a:pt x="548" y="8"/>
                    </a:lnTo>
                    <a:lnTo>
                      <a:pt x="512" y="12"/>
                    </a:lnTo>
                    <a:lnTo>
                      <a:pt x="478" y="16"/>
                    </a:lnTo>
                    <a:lnTo>
                      <a:pt x="448" y="22"/>
                    </a:lnTo>
                    <a:lnTo>
                      <a:pt x="420" y="30"/>
                    </a:lnTo>
                    <a:lnTo>
                      <a:pt x="374" y="44"/>
                    </a:lnTo>
                    <a:lnTo>
                      <a:pt x="340" y="58"/>
                    </a:lnTo>
                    <a:lnTo>
                      <a:pt x="322" y="68"/>
                    </a:lnTo>
                    <a:lnTo>
                      <a:pt x="322" y="68"/>
                    </a:lnTo>
                    <a:lnTo>
                      <a:pt x="258" y="46"/>
                    </a:lnTo>
                    <a:lnTo>
                      <a:pt x="202" y="30"/>
                    </a:lnTo>
                    <a:lnTo>
                      <a:pt x="152" y="16"/>
                    </a:lnTo>
                    <a:lnTo>
                      <a:pt x="110" y="8"/>
                    </a:lnTo>
                    <a:lnTo>
                      <a:pt x="74" y="4"/>
                    </a:lnTo>
                    <a:lnTo>
                      <a:pt x="4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>
                  <a:alpha val="5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458DF7EB-E814-540D-7E25-38AFF5018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723" y="1637258"/>
              <a:ext cx="1053962" cy="1698973"/>
            </a:xfrm>
            <a:custGeom>
              <a:avLst/>
              <a:gdLst>
                <a:gd name="T0" fmla="*/ 906 w 1268"/>
                <a:gd name="T1" fmla="*/ 2 h 2044"/>
                <a:gd name="T2" fmla="*/ 858 w 1268"/>
                <a:gd name="T3" fmla="*/ 6 h 2044"/>
                <a:gd name="T4" fmla="*/ 820 w 1268"/>
                <a:gd name="T5" fmla="*/ 34 h 2044"/>
                <a:gd name="T6" fmla="*/ 808 w 1268"/>
                <a:gd name="T7" fmla="*/ 64 h 2044"/>
                <a:gd name="T8" fmla="*/ 810 w 1268"/>
                <a:gd name="T9" fmla="*/ 112 h 2044"/>
                <a:gd name="T10" fmla="*/ 838 w 1268"/>
                <a:gd name="T11" fmla="*/ 150 h 2044"/>
                <a:gd name="T12" fmla="*/ 952 w 1268"/>
                <a:gd name="T13" fmla="*/ 202 h 2044"/>
                <a:gd name="T14" fmla="*/ 800 w 1268"/>
                <a:gd name="T15" fmla="*/ 272 h 2044"/>
                <a:gd name="T16" fmla="*/ 656 w 1268"/>
                <a:gd name="T17" fmla="*/ 358 h 2044"/>
                <a:gd name="T18" fmla="*/ 526 w 1268"/>
                <a:gd name="T19" fmla="*/ 460 h 2044"/>
                <a:gd name="T20" fmla="*/ 406 w 1268"/>
                <a:gd name="T21" fmla="*/ 574 h 2044"/>
                <a:gd name="T22" fmla="*/ 300 w 1268"/>
                <a:gd name="T23" fmla="*/ 700 h 2044"/>
                <a:gd name="T24" fmla="*/ 208 w 1268"/>
                <a:gd name="T25" fmla="*/ 838 h 2044"/>
                <a:gd name="T26" fmla="*/ 130 w 1268"/>
                <a:gd name="T27" fmla="*/ 986 h 2044"/>
                <a:gd name="T28" fmla="*/ 70 w 1268"/>
                <a:gd name="T29" fmla="*/ 1144 h 2044"/>
                <a:gd name="T30" fmla="*/ 28 w 1268"/>
                <a:gd name="T31" fmla="*/ 1308 h 2044"/>
                <a:gd name="T32" fmla="*/ 4 w 1268"/>
                <a:gd name="T33" fmla="*/ 1480 h 2044"/>
                <a:gd name="T34" fmla="*/ 0 w 1268"/>
                <a:gd name="T35" fmla="*/ 1598 h 2044"/>
                <a:gd name="T36" fmla="*/ 10 w 1268"/>
                <a:gd name="T37" fmla="*/ 1770 h 2044"/>
                <a:gd name="T38" fmla="*/ 38 w 1268"/>
                <a:gd name="T39" fmla="*/ 1936 h 2044"/>
                <a:gd name="T40" fmla="*/ 68 w 1268"/>
                <a:gd name="T41" fmla="*/ 2044 h 2044"/>
                <a:gd name="T42" fmla="*/ 166 w 1268"/>
                <a:gd name="T43" fmla="*/ 1984 h 2044"/>
                <a:gd name="T44" fmla="*/ 192 w 1268"/>
                <a:gd name="T45" fmla="*/ 1912 h 2044"/>
                <a:gd name="T46" fmla="*/ 166 w 1268"/>
                <a:gd name="T47" fmla="*/ 1780 h 2044"/>
                <a:gd name="T48" fmla="*/ 156 w 1268"/>
                <a:gd name="T49" fmla="*/ 1644 h 2044"/>
                <a:gd name="T50" fmla="*/ 156 w 1268"/>
                <a:gd name="T51" fmla="*/ 1544 h 2044"/>
                <a:gd name="T52" fmla="*/ 170 w 1268"/>
                <a:gd name="T53" fmla="*/ 1390 h 2044"/>
                <a:gd name="T54" fmla="*/ 202 w 1268"/>
                <a:gd name="T55" fmla="*/ 1240 h 2044"/>
                <a:gd name="T56" fmla="*/ 252 w 1268"/>
                <a:gd name="T57" fmla="*/ 1098 h 2044"/>
                <a:gd name="T58" fmla="*/ 314 w 1268"/>
                <a:gd name="T59" fmla="*/ 962 h 2044"/>
                <a:gd name="T60" fmla="*/ 392 w 1268"/>
                <a:gd name="T61" fmla="*/ 836 h 2044"/>
                <a:gd name="T62" fmla="*/ 482 w 1268"/>
                <a:gd name="T63" fmla="*/ 718 h 2044"/>
                <a:gd name="T64" fmla="*/ 586 w 1268"/>
                <a:gd name="T65" fmla="*/ 612 h 2044"/>
                <a:gd name="T66" fmla="*/ 700 w 1268"/>
                <a:gd name="T67" fmla="*/ 518 h 2044"/>
                <a:gd name="T68" fmla="*/ 824 w 1268"/>
                <a:gd name="T69" fmla="*/ 436 h 2044"/>
                <a:gd name="T70" fmla="*/ 956 w 1268"/>
                <a:gd name="T71" fmla="*/ 368 h 2044"/>
                <a:gd name="T72" fmla="*/ 960 w 1268"/>
                <a:gd name="T73" fmla="*/ 442 h 2044"/>
                <a:gd name="T74" fmla="*/ 954 w 1268"/>
                <a:gd name="T75" fmla="*/ 490 h 2044"/>
                <a:gd name="T76" fmla="*/ 974 w 1268"/>
                <a:gd name="T77" fmla="*/ 532 h 2044"/>
                <a:gd name="T78" fmla="*/ 1000 w 1268"/>
                <a:gd name="T79" fmla="*/ 552 h 2044"/>
                <a:gd name="T80" fmla="*/ 1034 w 1268"/>
                <a:gd name="T81" fmla="*/ 560 h 2044"/>
                <a:gd name="T82" fmla="*/ 1068 w 1268"/>
                <a:gd name="T83" fmla="*/ 552 h 2044"/>
                <a:gd name="T84" fmla="*/ 1096 w 1268"/>
                <a:gd name="T85" fmla="*/ 532 h 2044"/>
                <a:gd name="T86" fmla="*/ 1268 w 1268"/>
                <a:gd name="T87" fmla="*/ 166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8" h="2044">
                  <a:moveTo>
                    <a:pt x="922" y="8"/>
                  </a:moveTo>
                  <a:lnTo>
                    <a:pt x="922" y="8"/>
                  </a:lnTo>
                  <a:lnTo>
                    <a:pt x="906" y="2"/>
                  </a:lnTo>
                  <a:lnTo>
                    <a:pt x="890" y="0"/>
                  </a:lnTo>
                  <a:lnTo>
                    <a:pt x="874" y="2"/>
                  </a:lnTo>
                  <a:lnTo>
                    <a:pt x="858" y="6"/>
                  </a:lnTo>
                  <a:lnTo>
                    <a:pt x="844" y="12"/>
                  </a:lnTo>
                  <a:lnTo>
                    <a:pt x="832" y="22"/>
                  </a:lnTo>
                  <a:lnTo>
                    <a:pt x="820" y="34"/>
                  </a:lnTo>
                  <a:lnTo>
                    <a:pt x="812" y="48"/>
                  </a:lnTo>
                  <a:lnTo>
                    <a:pt x="812" y="48"/>
                  </a:lnTo>
                  <a:lnTo>
                    <a:pt x="808" y="64"/>
                  </a:lnTo>
                  <a:lnTo>
                    <a:pt x="806" y="80"/>
                  </a:lnTo>
                  <a:lnTo>
                    <a:pt x="806" y="96"/>
                  </a:lnTo>
                  <a:lnTo>
                    <a:pt x="810" y="112"/>
                  </a:lnTo>
                  <a:lnTo>
                    <a:pt x="818" y="126"/>
                  </a:lnTo>
                  <a:lnTo>
                    <a:pt x="826" y="138"/>
                  </a:lnTo>
                  <a:lnTo>
                    <a:pt x="838" y="150"/>
                  </a:lnTo>
                  <a:lnTo>
                    <a:pt x="854" y="158"/>
                  </a:lnTo>
                  <a:lnTo>
                    <a:pt x="952" y="202"/>
                  </a:lnTo>
                  <a:lnTo>
                    <a:pt x="952" y="202"/>
                  </a:lnTo>
                  <a:lnTo>
                    <a:pt x="900" y="224"/>
                  </a:lnTo>
                  <a:lnTo>
                    <a:pt x="850" y="248"/>
                  </a:lnTo>
                  <a:lnTo>
                    <a:pt x="800" y="272"/>
                  </a:lnTo>
                  <a:lnTo>
                    <a:pt x="750" y="300"/>
                  </a:lnTo>
                  <a:lnTo>
                    <a:pt x="704" y="328"/>
                  </a:lnTo>
                  <a:lnTo>
                    <a:pt x="656" y="358"/>
                  </a:lnTo>
                  <a:lnTo>
                    <a:pt x="612" y="390"/>
                  </a:lnTo>
                  <a:lnTo>
                    <a:pt x="568" y="424"/>
                  </a:lnTo>
                  <a:lnTo>
                    <a:pt x="526" y="460"/>
                  </a:lnTo>
                  <a:lnTo>
                    <a:pt x="484" y="496"/>
                  </a:lnTo>
                  <a:lnTo>
                    <a:pt x="444" y="534"/>
                  </a:lnTo>
                  <a:lnTo>
                    <a:pt x="406" y="574"/>
                  </a:lnTo>
                  <a:lnTo>
                    <a:pt x="368" y="614"/>
                  </a:lnTo>
                  <a:lnTo>
                    <a:pt x="334" y="656"/>
                  </a:lnTo>
                  <a:lnTo>
                    <a:pt x="300" y="700"/>
                  </a:lnTo>
                  <a:lnTo>
                    <a:pt x="266" y="744"/>
                  </a:lnTo>
                  <a:lnTo>
                    <a:pt x="236" y="790"/>
                  </a:lnTo>
                  <a:lnTo>
                    <a:pt x="208" y="838"/>
                  </a:lnTo>
                  <a:lnTo>
                    <a:pt x="180" y="886"/>
                  </a:lnTo>
                  <a:lnTo>
                    <a:pt x="154" y="936"/>
                  </a:lnTo>
                  <a:lnTo>
                    <a:pt x="130" y="986"/>
                  </a:lnTo>
                  <a:lnTo>
                    <a:pt x="108" y="1038"/>
                  </a:lnTo>
                  <a:lnTo>
                    <a:pt x="88" y="1090"/>
                  </a:lnTo>
                  <a:lnTo>
                    <a:pt x="70" y="1144"/>
                  </a:lnTo>
                  <a:lnTo>
                    <a:pt x="54" y="1198"/>
                  </a:lnTo>
                  <a:lnTo>
                    <a:pt x="40" y="1252"/>
                  </a:lnTo>
                  <a:lnTo>
                    <a:pt x="28" y="1308"/>
                  </a:lnTo>
                  <a:lnTo>
                    <a:pt x="18" y="1364"/>
                  </a:lnTo>
                  <a:lnTo>
                    <a:pt x="10" y="1422"/>
                  </a:lnTo>
                  <a:lnTo>
                    <a:pt x="4" y="1480"/>
                  </a:lnTo>
                  <a:lnTo>
                    <a:pt x="0" y="1538"/>
                  </a:lnTo>
                  <a:lnTo>
                    <a:pt x="0" y="1598"/>
                  </a:lnTo>
                  <a:lnTo>
                    <a:pt x="0" y="1598"/>
                  </a:lnTo>
                  <a:lnTo>
                    <a:pt x="0" y="1656"/>
                  </a:lnTo>
                  <a:lnTo>
                    <a:pt x="4" y="1714"/>
                  </a:lnTo>
                  <a:lnTo>
                    <a:pt x="10" y="1770"/>
                  </a:lnTo>
                  <a:lnTo>
                    <a:pt x="18" y="1826"/>
                  </a:lnTo>
                  <a:lnTo>
                    <a:pt x="26" y="1882"/>
                  </a:lnTo>
                  <a:lnTo>
                    <a:pt x="38" y="1936"/>
                  </a:lnTo>
                  <a:lnTo>
                    <a:pt x="52" y="1990"/>
                  </a:lnTo>
                  <a:lnTo>
                    <a:pt x="68" y="2044"/>
                  </a:lnTo>
                  <a:lnTo>
                    <a:pt x="68" y="2044"/>
                  </a:lnTo>
                  <a:lnTo>
                    <a:pt x="98" y="2028"/>
                  </a:lnTo>
                  <a:lnTo>
                    <a:pt x="130" y="2008"/>
                  </a:lnTo>
                  <a:lnTo>
                    <a:pt x="166" y="1984"/>
                  </a:lnTo>
                  <a:lnTo>
                    <a:pt x="202" y="1954"/>
                  </a:lnTo>
                  <a:lnTo>
                    <a:pt x="202" y="1954"/>
                  </a:lnTo>
                  <a:lnTo>
                    <a:pt x="192" y="1912"/>
                  </a:lnTo>
                  <a:lnTo>
                    <a:pt x="182" y="1868"/>
                  </a:lnTo>
                  <a:lnTo>
                    <a:pt x="174" y="1824"/>
                  </a:lnTo>
                  <a:lnTo>
                    <a:pt x="166" y="1780"/>
                  </a:lnTo>
                  <a:lnTo>
                    <a:pt x="162" y="1736"/>
                  </a:lnTo>
                  <a:lnTo>
                    <a:pt x="158" y="1690"/>
                  </a:lnTo>
                  <a:lnTo>
                    <a:pt x="156" y="1644"/>
                  </a:lnTo>
                  <a:lnTo>
                    <a:pt x="154" y="1598"/>
                  </a:lnTo>
                  <a:lnTo>
                    <a:pt x="154" y="1598"/>
                  </a:lnTo>
                  <a:lnTo>
                    <a:pt x="156" y="1544"/>
                  </a:lnTo>
                  <a:lnTo>
                    <a:pt x="158" y="1492"/>
                  </a:lnTo>
                  <a:lnTo>
                    <a:pt x="164" y="1440"/>
                  </a:lnTo>
                  <a:lnTo>
                    <a:pt x="170" y="1390"/>
                  </a:lnTo>
                  <a:lnTo>
                    <a:pt x="180" y="1340"/>
                  </a:lnTo>
                  <a:lnTo>
                    <a:pt x="190" y="1290"/>
                  </a:lnTo>
                  <a:lnTo>
                    <a:pt x="202" y="1240"/>
                  </a:lnTo>
                  <a:lnTo>
                    <a:pt x="218" y="1192"/>
                  </a:lnTo>
                  <a:lnTo>
                    <a:pt x="234" y="1144"/>
                  </a:lnTo>
                  <a:lnTo>
                    <a:pt x="252" y="1098"/>
                  </a:lnTo>
                  <a:lnTo>
                    <a:pt x="270" y="1052"/>
                  </a:lnTo>
                  <a:lnTo>
                    <a:pt x="292" y="1006"/>
                  </a:lnTo>
                  <a:lnTo>
                    <a:pt x="314" y="962"/>
                  </a:lnTo>
                  <a:lnTo>
                    <a:pt x="338" y="918"/>
                  </a:lnTo>
                  <a:lnTo>
                    <a:pt x="364" y="876"/>
                  </a:lnTo>
                  <a:lnTo>
                    <a:pt x="392" y="836"/>
                  </a:lnTo>
                  <a:lnTo>
                    <a:pt x="422" y="796"/>
                  </a:lnTo>
                  <a:lnTo>
                    <a:pt x="452" y="756"/>
                  </a:lnTo>
                  <a:lnTo>
                    <a:pt x="482" y="718"/>
                  </a:lnTo>
                  <a:lnTo>
                    <a:pt x="516" y="682"/>
                  </a:lnTo>
                  <a:lnTo>
                    <a:pt x="550" y="646"/>
                  </a:lnTo>
                  <a:lnTo>
                    <a:pt x="586" y="612"/>
                  </a:lnTo>
                  <a:lnTo>
                    <a:pt x="622" y="580"/>
                  </a:lnTo>
                  <a:lnTo>
                    <a:pt x="660" y="548"/>
                  </a:lnTo>
                  <a:lnTo>
                    <a:pt x="700" y="518"/>
                  </a:lnTo>
                  <a:lnTo>
                    <a:pt x="740" y="488"/>
                  </a:lnTo>
                  <a:lnTo>
                    <a:pt x="782" y="462"/>
                  </a:lnTo>
                  <a:lnTo>
                    <a:pt x="824" y="436"/>
                  </a:lnTo>
                  <a:lnTo>
                    <a:pt x="866" y="412"/>
                  </a:lnTo>
                  <a:lnTo>
                    <a:pt x="912" y="390"/>
                  </a:lnTo>
                  <a:lnTo>
                    <a:pt x="956" y="368"/>
                  </a:lnTo>
                  <a:lnTo>
                    <a:pt x="1002" y="348"/>
                  </a:lnTo>
                  <a:lnTo>
                    <a:pt x="960" y="442"/>
                  </a:lnTo>
                  <a:lnTo>
                    <a:pt x="960" y="442"/>
                  </a:lnTo>
                  <a:lnTo>
                    <a:pt x="954" y="458"/>
                  </a:lnTo>
                  <a:lnTo>
                    <a:pt x="952" y="474"/>
                  </a:lnTo>
                  <a:lnTo>
                    <a:pt x="954" y="490"/>
                  </a:lnTo>
                  <a:lnTo>
                    <a:pt x="958" y="506"/>
                  </a:lnTo>
                  <a:lnTo>
                    <a:pt x="964" y="520"/>
                  </a:lnTo>
                  <a:lnTo>
                    <a:pt x="974" y="532"/>
                  </a:lnTo>
                  <a:lnTo>
                    <a:pt x="986" y="544"/>
                  </a:lnTo>
                  <a:lnTo>
                    <a:pt x="1000" y="552"/>
                  </a:lnTo>
                  <a:lnTo>
                    <a:pt x="1000" y="552"/>
                  </a:lnTo>
                  <a:lnTo>
                    <a:pt x="1018" y="558"/>
                  </a:lnTo>
                  <a:lnTo>
                    <a:pt x="1034" y="560"/>
                  </a:lnTo>
                  <a:lnTo>
                    <a:pt x="1034" y="560"/>
                  </a:lnTo>
                  <a:lnTo>
                    <a:pt x="1046" y="558"/>
                  </a:lnTo>
                  <a:lnTo>
                    <a:pt x="1058" y="556"/>
                  </a:lnTo>
                  <a:lnTo>
                    <a:pt x="1068" y="552"/>
                  </a:lnTo>
                  <a:lnTo>
                    <a:pt x="1078" y="546"/>
                  </a:lnTo>
                  <a:lnTo>
                    <a:pt x="1088" y="540"/>
                  </a:lnTo>
                  <a:lnTo>
                    <a:pt x="1096" y="532"/>
                  </a:lnTo>
                  <a:lnTo>
                    <a:pt x="1104" y="522"/>
                  </a:lnTo>
                  <a:lnTo>
                    <a:pt x="1110" y="512"/>
                  </a:lnTo>
                  <a:lnTo>
                    <a:pt x="1268" y="166"/>
                  </a:lnTo>
                  <a:lnTo>
                    <a:pt x="922" y="8"/>
                  </a:ln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EBCA6FE4-2FFE-3412-BA33-AB0BCECBF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267" y="3696972"/>
              <a:ext cx="1850251" cy="513682"/>
            </a:xfrm>
            <a:custGeom>
              <a:avLst/>
              <a:gdLst>
                <a:gd name="T0" fmla="*/ 38 w 2226"/>
                <a:gd name="T1" fmla="*/ 430 h 618"/>
                <a:gd name="T2" fmla="*/ 66 w 2226"/>
                <a:gd name="T3" fmla="*/ 470 h 618"/>
                <a:gd name="T4" fmla="*/ 108 w 2226"/>
                <a:gd name="T5" fmla="*/ 488 h 618"/>
                <a:gd name="T6" fmla="*/ 142 w 2226"/>
                <a:gd name="T7" fmla="*/ 486 h 618"/>
                <a:gd name="T8" fmla="*/ 182 w 2226"/>
                <a:gd name="T9" fmla="*/ 458 h 618"/>
                <a:gd name="T10" fmla="*/ 200 w 2226"/>
                <a:gd name="T11" fmla="*/ 416 h 618"/>
                <a:gd name="T12" fmla="*/ 190 w 2226"/>
                <a:gd name="T13" fmla="*/ 292 h 618"/>
                <a:gd name="T14" fmla="*/ 326 w 2226"/>
                <a:gd name="T15" fmla="*/ 388 h 618"/>
                <a:gd name="T16" fmla="*/ 472 w 2226"/>
                <a:gd name="T17" fmla="*/ 468 h 618"/>
                <a:gd name="T18" fmla="*/ 624 w 2226"/>
                <a:gd name="T19" fmla="*/ 532 h 618"/>
                <a:gd name="T20" fmla="*/ 782 w 2226"/>
                <a:gd name="T21" fmla="*/ 578 h 618"/>
                <a:gd name="T22" fmla="*/ 946 w 2226"/>
                <a:gd name="T23" fmla="*/ 608 h 618"/>
                <a:gd name="T24" fmla="*/ 1112 w 2226"/>
                <a:gd name="T25" fmla="*/ 618 h 618"/>
                <a:gd name="T26" fmla="*/ 1278 w 2226"/>
                <a:gd name="T27" fmla="*/ 610 h 618"/>
                <a:gd name="T28" fmla="*/ 1444 w 2226"/>
                <a:gd name="T29" fmla="*/ 584 h 618"/>
                <a:gd name="T30" fmla="*/ 1608 w 2226"/>
                <a:gd name="T31" fmla="*/ 538 h 618"/>
                <a:gd name="T32" fmla="*/ 1768 w 2226"/>
                <a:gd name="T33" fmla="*/ 472 h 618"/>
                <a:gd name="T34" fmla="*/ 1874 w 2226"/>
                <a:gd name="T35" fmla="*/ 418 h 618"/>
                <a:gd name="T36" fmla="*/ 2018 w 2226"/>
                <a:gd name="T37" fmla="*/ 324 h 618"/>
                <a:gd name="T38" fmla="*/ 2146 w 2226"/>
                <a:gd name="T39" fmla="*/ 216 h 618"/>
                <a:gd name="T40" fmla="*/ 2226 w 2226"/>
                <a:gd name="T41" fmla="*/ 136 h 618"/>
                <a:gd name="T42" fmla="*/ 2124 w 2226"/>
                <a:gd name="T43" fmla="*/ 82 h 618"/>
                <a:gd name="T44" fmla="*/ 2050 w 2226"/>
                <a:gd name="T45" fmla="*/ 94 h 618"/>
                <a:gd name="T46" fmla="*/ 1948 w 2226"/>
                <a:gd name="T47" fmla="*/ 182 h 618"/>
                <a:gd name="T48" fmla="*/ 1836 w 2226"/>
                <a:gd name="T49" fmla="*/ 260 h 618"/>
                <a:gd name="T50" fmla="*/ 1750 w 2226"/>
                <a:gd name="T51" fmla="*/ 310 h 618"/>
                <a:gd name="T52" fmla="*/ 1608 w 2226"/>
                <a:gd name="T53" fmla="*/ 374 h 618"/>
                <a:gd name="T54" fmla="*/ 1462 w 2226"/>
                <a:gd name="T55" fmla="*/ 420 h 618"/>
                <a:gd name="T56" fmla="*/ 1314 w 2226"/>
                <a:gd name="T57" fmla="*/ 450 h 618"/>
                <a:gd name="T58" fmla="*/ 1164 w 2226"/>
                <a:gd name="T59" fmla="*/ 464 h 618"/>
                <a:gd name="T60" fmla="*/ 1016 w 2226"/>
                <a:gd name="T61" fmla="*/ 460 h 618"/>
                <a:gd name="T62" fmla="*/ 870 w 2226"/>
                <a:gd name="T63" fmla="*/ 440 h 618"/>
                <a:gd name="T64" fmla="*/ 726 w 2226"/>
                <a:gd name="T65" fmla="*/ 404 h 618"/>
                <a:gd name="T66" fmla="*/ 588 w 2226"/>
                <a:gd name="T67" fmla="*/ 352 h 618"/>
                <a:gd name="T68" fmla="*/ 454 w 2226"/>
                <a:gd name="T69" fmla="*/ 286 h 618"/>
                <a:gd name="T70" fmla="*/ 330 w 2226"/>
                <a:gd name="T71" fmla="*/ 204 h 618"/>
                <a:gd name="T72" fmla="*/ 392 w 2226"/>
                <a:gd name="T73" fmla="*/ 164 h 618"/>
                <a:gd name="T74" fmla="*/ 438 w 2226"/>
                <a:gd name="T75" fmla="*/ 146 h 618"/>
                <a:gd name="T76" fmla="*/ 464 w 2226"/>
                <a:gd name="T77" fmla="*/ 106 h 618"/>
                <a:gd name="T78" fmla="*/ 468 w 2226"/>
                <a:gd name="T79" fmla="*/ 74 h 618"/>
                <a:gd name="T80" fmla="*/ 456 w 2226"/>
                <a:gd name="T81" fmla="*/ 40 h 618"/>
                <a:gd name="T82" fmla="*/ 434 w 2226"/>
                <a:gd name="T83" fmla="*/ 16 h 618"/>
                <a:gd name="T84" fmla="*/ 402 w 2226"/>
                <a:gd name="T85" fmla="*/ 2 h 618"/>
                <a:gd name="T86" fmla="*/ 0 w 2226"/>
                <a:gd name="T87" fmla="*/ 3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26" h="618">
                  <a:moveTo>
                    <a:pt x="36" y="414"/>
                  </a:moveTo>
                  <a:lnTo>
                    <a:pt x="36" y="414"/>
                  </a:lnTo>
                  <a:lnTo>
                    <a:pt x="38" y="430"/>
                  </a:lnTo>
                  <a:lnTo>
                    <a:pt x="44" y="446"/>
                  </a:lnTo>
                  <a:lnTo>
                    <a:pt x="54" y="458"/>
                  </a:lnTo>
                  <a:lnTo>
                    <a:pt x="66" y="470"/>
                  </a:lnTo>
                  <a:lnTo>
                    <a:pt x="78" y="478"/>
                  </a:lnTo>
                  <a:lnTo>
                    <a:pt x="92" y="486"/>
                  </a:lnTo>
                  <a:lnTo>
                    <a:pt x="108" y="488"/>
                  </a:lnTo>
                  <a:lnTo>
                    <a:pt x="126" y="488"/>
                  </a:lnTo>
                  <a:lnTo>
                    <a:pt x="126" y="488"/>
                  </a:lnTo>
                  <a:lnTo>
                    <a:pt x="142" y="486"/>
                  </a:lnTo>
                  <a:lnTo>
                    <a:pt x="156" y="478"/>
                  </a:lnTo>
                  <a:lnTo>
                    <a:pt x="170" y="470"/>
                  </a:lnTo>
                  <a:lnTo>
                    <a:pt x="182" y="458"/>
                  </a:lnTo>
                  <a:lnTo>
                    <a:pt x="190" y="446"/>
                  </a:lnTo>
                  <a:lnTo>
                    <a:pt x="196" y="432"/>
                  </a:lnTo>
                  <a:lnTo>
                    <a:pt x="200" y="416"/>
                  </a:lnTo>
                  <a:lnTo>
                    <a:pt x="200" y="398"/>
                  </a:lnTo>
                  <a:lnTo>
                    <a:pt x="190" y="292"/>
                  </a:lnTo>
                  <a:lnTo>
                    <a:pt x="190" y="292"/>
                  </a:lnTo>
                  <a:lnTo>
                    <a:pt x="234" y="326"/>
                  </a:lnTo>
                  <a:lnTo>
                    <a:pt x="280" y="358"/>
                  </a:lnTo>
                  <a:lnTo>
                    <a:pt x="326" y="388"/>
                  </a:lnTo>
                  <a:lnTo>
                    <a:pt x="374" y="416"/>
                  </a:lnTo>
                  <a:lnTo>
                    <a:pt x="422" y="444"/>
                  </a:lnTo>
                  <a:lnTo>
                    <a:pt x="472" y="468"/>
                  </a:lnTo>
                  <a:lnTo>
                    <a:pt x="522" y="492"/>
                  </a:lnTo>
                  <a:lnTo>
                    <a:pt x="572" y="512"/>
                  </a:lnTo>
                  <a:lnTo>
                    <a:pt x="624" y="532"/>
                  </a:lnTo>
                  <a:lnTo>
                    <a:pt x="676" y="550"/>
                  </a:lnTo>
                  <a:lnTo>
                    <a:pt x="730" y="564"/>
                  </a:lnTo>
                  <a:lnTo>
                    <a:pt x="782" y="578"/>
                  </a:lnTo>
                  <a:lnTo>
                    <a:pt x="836" y="590"/>
                  </a:lnTo>
                  <a:lnTo>
                    <a:pt x="892" y="600"/>
                  </a:lnTo>
                  <a:lnTo>
                    <a:pt x="946" y="608"/>
                  </a:lnTo>
                  <a:lnTo>
                    <a:pt x="1000" y="612"/>
                  </a:lnTo>
                  <a:lnTo>
                    <a:pt x="1056" y="616"/>
                  </a:lnTo>
                  <a:lnTo>
                    <a:pt x="1112" y="618"/>
                  </a:lnTo>
                  <a:lnTo>
                    <a:pt x="1166" y="618"/>
                  </a:lnTo>
                  <a:lnTo>
                    <a:pt x="1222" y="616"/>
                  </a:lnTo>
                  <a:lnTo>
                    <a:pt x="1278" y="610"/>
                  </a:lnTo>
                  <a:lnTo>
                    <a:pt x="1334" y="604"/>
                  </a:lnTo>
                  <a:lnTo>
                    <a:pt x="1390" y="594"/>
                  </a:lnTo>
                  <a:lnTo>
                    <a:pt x="1444" y="584"/>
                  </a:lnTo>
                  <a:lnTo>
                    <a:pt x="1500" y="570"/>
                  </a:lnTo>
                  <a:lnTo>
                    <a:pt x="1554" y="556"/>
                  </a:lnTo>
                  <a:lnTo>
                    <a:pt x="1608" y="538"/>
                  </a:lnTo>
                  <a:lnTo>
                    <a:pt x="1662" y="518"/>
                  </a:lnTo>
                  <a:lnTo>
                    <a:pt x="1716" y="496"/>
                  </a:lnTo>
                  <a:lnTo>
                    <a:pt x="1768" y="472"/>
                  </a:lnTo>
                  <a:lnTo>
                    <a:pt x="1822" y="446"/>
                  </a:lnTo>
                  <a:lnTo>
                    <a:pt x="1874" y="418"/>
                  </a:lnTo>
                  <a:lnTo>
                    <a:pt x="1874" y="418"/>
                  </a:lnTo>
                  <a:lnTo>
                    <a:pt x="1922" y="388"/>
                  </a:lnTo>
                  <a:lnTo>
                    <a:pt x="1970" y="356"/>
                  </a:lnTo>
                  <a:lnTo>
                    <a:pt x="2018" y="324"/>
                  </a:lnTo>
                  <a:lnTo>
                    <a:pt x="2062" y="288"/>
                  </a:lnTo>
                  <a:lnTo>
                    <a:pt x="2106" y="252"/>
                  </a:lnTo>
                  <a:lnTo>
                    <a:pt x="2146" y="216"/>
                  </a:lnTo>
                  <a:lnTo>
                    <a:pt x="2186" y="176"/>
                  </a:lnTo>
                  <a:lnTo>
                    <a:pt x="2226" y="136"/>
                  </a:lnTo>
                  <a:lnTo>
                    <a:pt x="2226" y="136"/>
                  </a:lnTo>
                  <a:lnTo>
                    <a:pt x="2196" y="118"/>
                  </a:lnTo>
                  <a:lnTo>
                    <a:pt x="2162" y="100"/>
                  </a:lnTo>
                  <a:lnTo>
                    <a:pt x="2124" y="82"/>
                  </a:lnTo>
                  <a:lnTo>
                    <a:pt x="2080" y="64"/>
                  </a:lnTo>
                  <a:lnTo>
                    <a:pt x="2080" y="64"/>
                  </a:lnTo>
                  <a:lnTo>
                    <a:pt x="2050" y="94"/>
                  </a:lnTo>
                  <a:lnTo>
                    <a:pt x="2017" y="124"/>
                  </a:lnTo>
                  <a:lnTo>
                    <a:pt x="1982" y="154"/>
                  </a:lnTo>
                  <a:lnTo>
                    <a:pt x="1948" y="182"/>
                  </a:lnTo>
                  <a:lnTo>
                    <a:pt x="1912" y="210"/>
                  </a:lnTo>
                  <a:lnTo>
                    <a:pt x="1874" y="236"/>
                  </a:lnTo>
                  <a:lnTo>
                    <a:pt x="1836" y="260"/>
                  </a:lnTo>
                  <a:lnTo>
                    <a:pt x="1796" y="284"/>
                  </a:lnTo>
                  <a:lnTo>
                    <a:pt x="1796" y="284"/>
                  </a:lnTo>
                  <a:lnTo>
                    <a:pt x="1750" y="310"/>
                  </a:lnTo>
                  <a:lnTo>
                    <a:pt x="1702" y="332"/>
                  </a:lnTo>
                  <a:lnTo>
                    <a:pt x="1656" y="354"/>
                  </a:lnTo>
                  <a:lnTo>
                    <a:pt x="1608" y="374"/>
                  </a:lnTo>
                  <a:lnTo>
                    <a:pt x="1560" y="392"/>
                  </a:lnTo>
                  <a:lnTo>
                    <a:pt x="1510" y="408"/>
                  </a:lnTo>
                  <a:lnTo>
                    <a:pt x="1462" y="420"/>
                  </a:lnTo>
                  <a:lnTo>
                    <a:pt x="1412" y="432"/>
                  </a:lnTo>
                  <a:lnTo>
                    <a:pt x="1364" y="442"/>
                  </a:lnTo>
                  <a:lnTo>
                    <a:pt x="1314" y="450"/>
                  </a:lnTo>
                  <a:lnTo>
                    <a:pt x="1264" y="456"/>
                  </a:lnTo>
                  <a:lnTo>
                    <a:pt x="1214" y="460"/>
                  </a:lnTo>
                  <a:lnTo>
                    <a:pt x="1164" y="464"/>
                  </a:lnTo>
                  <a:lnTo>
                    <a:pt x="1116" y="464"/>
                  </a:lnTo>
                  <a:lnTo>
                    <a:pt x="1066" y="462"/>
                  </a:lnTo>
                  <a:lnTo>
                    <a:pt x="1016" y="460"/>
                  </a:lnTo>
                  <a:lnTo>
                    <a:pt x="968" y="454"/>
                  </a:lnTo>
                  <a:lnTo>
                    <a:pt x="918" y="448"/>
                  </a:lnTo>
                  <a:lnTo>
                    <a:pt x="870" y="440"/>
                  </a:lnTo>
                  <a:lnTo>
                    <a:pt x="822" y="428"/>
                  </a:lnTo>
                  <a:lnTo>
                    <a:pt x="774" y="416"/>
                  </a:lnTo>
                  <a:lnTo>
                    <a:pt x="726" y="404"/>
                  </a:lnTo>
                  <a:lnTo>
                    <a:pt x="680" y="388"/>
                  </a:lnTo>
                  <a:lnTo>
                    <a:pt x="634" y="370"/>
                  </a:lnTo>
                  <a:lnTo>
                    <a:pt x="588" y="352"/>
                  </a:lnTo>
                  <a:lnTo>
                    <a:pt x="542" y="332"/>
                  </a:lnTo>
                  <a:lnTo>
                    <a:pt x="498" y="310"/>
                  </a:lnTo>
                  <a:lnTo>
                    <a:pt x="454" y="286"/>
                  </a:lnTo>
                  <a:lnTo>
                    <a:pt x="412" y="260"/>
                  </a:lnTo>
                  <a:lnTo>
                    <a:pt x="370" y="232"/>
                  </a:lnTo>
                  <a:lnTo>
                    <a:pt x="330" y="204"/>
                  </a:lnTo>
                  <a:lnTo>
                    <a:pt x="290" y="174"/>
                  </a:lnTo>
                  <a:lnTo>
                    <a:pt x="392" y="164"/>
                  </a:lnTo>
                  <a:lnTo>
                    <a:pt x="392" y="164"/>
                  </a:lnTo>
                  <a:lnTo>
                    <a:pt x="410" y="160"/>
                  </a:lnTo>
                  <a:lnTo>
                    <a:pt x="424" y="154"/>
                  </a:lnTo>
                  <a:lnTo>
                    <a:pt x="438" y="146"/>
                  </a:lnTo>
                  <a:lnTo>
                    <a:pt x="448" y="134"/>
                  </a:lnTo>
                  <a:lnTo>
                    <a:pt x="458" y="122"/>
                  </a:lnTo>
                  <a:lnTo>
                    <a:pt x="464" y="106"/>
                  </a:lnTo>
                  <a:lnTo>
                    <a:pt x="468" y="90"/>
                  </a:lnTo>
                  <a:lnTo>
                    <a:pt x="468" y="74"/>
                  </a:lnTo>
                  <a:lnTo>
                    <a:pt x="468" y="74"/>
                  </a:lnTo>
                  <a:lnTo>
                    <a:pt x="464" y="56"/>
                  </a:lnTo>
                  <a:lnTo>
                    <a:pt x="456" y="40"/>
                  </a:lnTo>
                  <a:lnTo>
                    <a:pt x="456" y="40"/>
                  </a:lnTo>
                  <a:lnTo>
                    <a:pt x="450" y="32"/>
                  </a:lnTo>
                  <a:lnTo>
                    <a:pt x="442" y="22"/>
                  </a:lnTo>
                  <a:lnTo>
                    <a:pt x="434" y="16"/>
                  </a:lnTo>
                  <a:lnTo>
                    <a:pt x="424" y="10"/>
                  </a:lnTo>
                  <a:lnTo>
                    <a:pt x="412" y="4"/>
                  </a:lnTo>
                  <a:lnTo>
                    <a:pt x="402" y="2"/>
                  </a:lnTo>
                  <a:lnTo>
                    <a:pt x="390" y="0"/>
                  </a:lnTo>
                  <a:lnTo>
                    <a:pt x="378" y="0"/>
                  </a:lnTo>
                  <a:lnTo>
                    <a:pt x="0" y="36"/>
                  </a:lnTo>
                  <a:lnTo>
                    <a:pt x="36" y="414"/>
                  </a:ln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6FFA43EA-0CF5-F0A9-A732-D40E4EB5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806" y="1751964"/>
              <a:ext cx="1140407" cy="1644114"/>
            </a:xfrm>
            <a:custGeom>
              <a:avLst/>
              <a:gdLst>
                <a:gd name="T0" fmla="*/ 1350 w 1372"/>
                <a:gd name="T1" fmla="*/ 1746 h 1978"/>
                <a:gd name="T2" fmla="*/ 1370 w 1372"/>
                <a:gd name="T3" fmla="*/ 1704 h 1978"/>
                <a:gd name="T4" fmla="*/ 1364 w 1372"/>
                <a:gd name="T5" fmla="*/ 1656 h 1978"/>
                <a:gd name="T6" fmla="*/ 1344 w 1372"/>
                <a:gd name="T7" fmla="*/ 1630 h 1978"/>
                <a:gd name="T8" fmla="*/ 1302 w 1372"/>
                <a:gd name="T9" fmla="*/ 1610 h 1978"/>
                <a:gd name="T10" fmla="*/ 1256 w 1372"/>
                <a:gd name="T11" fmla="*/ 1614 h 1978"/>
                <a:gd name="T12" fmla="*/ 1154 w 1372"/>
                <a:gd name="T13" fmla="*/ 1686 h 1978"/>
                <a:gd name="T14" fmla="*/ 1168 w 1372"/>
                <a:gd name="T15" fmla="*/ 1520 h 1978"/>
                <a:gd name="T16" fmla="*/ 1166 w 1372"/>
                <a:gd name="T17" fmla="*/ 1352 h 1978"/>
                <a:gd name="T18" fmla="*/ 1144 w 1372"/>
                <a:gd name="T19" fmla="*/ 1188 h 1978"/>
                <a:gd name="T20" fmla="*/ 1106 w 1372"/>
                <a:gd name="T21" fmla="*/ 1028 h 1978"/>
                <a:gd name="T22" fmla="*/ 1048 w 1372"/>
                <a:gd name="T23" fmla="*/ 872 h 1978"/>
                <a:gd name="T24" fmla="*/ 976 w 1372"/>
                <a:gd name="T25" fmla="*/ 724 h 1978"/>
                <a:gd name="T26" fmla="*/ 886 w 1372"/>
                <a:gd name="T27" fmla="*/ 584 h 1978"/>
                <a:gd name="T28" fmla="*/ 780 w 1372"/>
                <a:gd name="T29" fmla="*/ 452 h 1978"/>
                <a:gd name="T30" fmla="*/ 658 w 1372"/>
                <a:gd name="T31" fmla="*/ 334 h 1978"/>
                <a:gd name="T32" fmla="*/ 520 w 1372"/>
                <a:gd name="T33" fmla="*/ 228 h 1978"/>
                <a:gd name="T34" fmla="*/ 420 w 1372"/>
                <a:gd name="T35" fmla="*/ 164 h 1978"/>
                <a:gd name="T36" fmla="*/ 266 w 1372"/>
                <a:gd name="T37" fmla="*/ 86 h 1978"/>
                <a:gd name="T38" fmla="*/ 108 w 1372"/>
                <a:gd name="T39" fmla="*/ 28 h 1978"/>
                <a:gd name="T40" fmla="*/ 2 w 1372"/>
                <a:gd name="T41" fmla="*/ 0 h 1978"/>
                <a:gd name="T42" fmla="*/ 4 w 1372"/>
                <a:gd name="T43" fmla="*/ 116 h 1978"/>
                <a:gd name="T44" fmla="*/ 54 w 1372"/>
                <a:gd name="T45" fmla="*/ 174 h 1978"/>
                <a:gd name="T46" fmla="*/ 180 w 1372"/>
                <a:gd name="T47" fmla="*/ 218 h 1978"/>
                <a:gd name="T48" fmla="*/ 304 w 1372"/>
                <a:gd name="T49" fmla="*/ 276 h 1978"/>
                <a:gd name="T50" fmla="*/ 388 w 1372"/>
                <a:gd name="T51" fmla="*/ 326 h 1978"/>
                <a:gd name="T52" fmla="*/ 516 w 1372"/>
                <a:gd name="T53" fmla="*/ 416 h 1978"/>
                <a:gd name="T54" fmla="*/ 630 w 1372"/>
                <a:gd name="T55" fmla="*/ 518 h 1978"/>
                <a:gd name="T56" fmla="*/ 728 w 1372"/>
                <a:gd name="T57" fmla="*/ 632 h 1978"/>
                <a:gd name="T58" fmla="*/ 814 w 1372"/>
                <a:gd name="T59" fmla="*/ 754 h 1978"/>
                <a:gd name="T60" fmla="*/ 886 w 1372"/>
                <a:gd name="T61" fmla="*/ 886 h 1978"/>
                <a:gd name="T62" fmla="*/ 942 w 1372"/>
                <a:gd name="T63" fmla="*/ 1022 h 1978"/>
                <a:gd name="T64" fmla="*/ 982 w 1372"/>
                <a:gd name="T65" fmla="*/ 1164 h 1978"/>
                <a:gd name="T66" fmla="*/ 1006 w 1372"/>
                <a:gd name="T67" fmla="*/ 1310 h 1978"/>
                <a:gd name="T68" fmla="*/ 1016 w 1372"/>
                <a:gd name="T69" fmla="*/ 1458 h 1978"/>
                <a:gd name="T70" fmla="*/ 1008 w 1372"/>
                <a:gd name="T71" fmla="*/ 1608 h 1978"/>
                <a:gd name="T72" fmla="*/ 942 w 1372"/>
                <a:gd name="T73" fmla="*/ 1572 h 1978"/>
                <a:gd name="T74" fmla="*/ 902 w 1372"/>
                <a:gd name="T75" fmla="*/ 1544 h 1978"/>
                <a:gd name="T76" fmla="*/ 856 w 1372"/>
                <a:gd name="T77" fmla="*/ 1540 h 1978"/>
                <a:gd name="T78" fmla="*/ 826 w 1372"/>
                <a:gd name="T79" fmla="*/ 1554 h 1978"/>
                <a:gd name="T80" fmla="*/ 802 w 1372"/>
                <a:gd name="T81" fmla="*/ 1580 h 1978"/>
                <a:gd name="T82" fmla="*/ 792 w 1372"/>
                <a:gd name="T83" fmla="*/ 1612 h 1978"/>
                <a:gd name="T84" fmla="*/ 796 w 1372"/>
                <a:gd name="T85" fmla="*/ 1646 h 1978"/>
                <a:gd name="T86" fmla="*/ 1028 w 1372"/>
                <a:gd name="T87" fmla="*/ 197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2" h="1978">
                  <a:moveTo>
                    <a:pt x="1336" y="1758"/>
                  </a:moveTo>
                  <a:lnTo>
                    <a:pt x="1336" y="1758"/>
                  </a:lnTo>
                  <a:lnTo>
                    <a:pt x="1350" y="1746"/>
                  </a:lnTo>
                  <a:lnTo>
                    <a:pt x="1360" y="1734"/>
                  </a:lnTo>
                  <a:lnTo>
                    <a:pt x="1366" y="1720"/>
                  </a:lnTo>
                  <a:lnTo>
                    <a:pt x="1370" y="1704"/>
                  </a:lnTo>
                  <a:lnTo>
                    <a:pt x="1372" y="1688"/>
                  </a:lnTo>
                  <a:lnTo>
                    <a:pt x="1370" y="1672"/>
                  </a:lnTo>
                  <a:lnTo>
                    <a:pt x="1364" y="1656"/>
                  </a:lnTo>
                  <a:lnTo>
                    <a:pt x="1356" y="1642"/>
                  </a:lnTo>
                  <a:lnTo>
                    <a:pt x="1356" y="1642"/>
                  </a:lnTo>
                  <a:lnTo>
                    <a:pt x="1344" y="1630"/>
                  </a:lnTo>
                  <a:lnTo>
                    <a:pt x="1332" y="1620"/>
                  </a:lnTo>
                  <a:lnTo>
                    <a:pt x="1318" y="1614"/>
                  </a:lnTo>
                  <a:lnTo>
                    <a:pt x="1302" y="1610"/>
                  </a:lnTo>
                  <a:lnTo>
                    <a:pt x="1286" y="1608"/>
                  </a:lnTo>
                  <a:lnTo>
                    <a:pt x="1270" y="1610"/>
                  </a:lnTo>
                  <a:lnTo>
                    <a:pt x="1256" y="1614"/>
                  </a:lnTo>
                  <a:lnTo>
                    <a:pt x="1242" y="1624"/>
                  </a:lnTo>
                  <a:lnTo>
                    <a:pt x="1154" y="1686"/>
                  </a:lnTo>
                  <a:lnTo>
                    <a:pt x="1154" y="1686"/>
                  </a:lnTo>
                  <a:lnTo>
                    <a:pt x="1160" y="1630"/>
                  </a:lnTo>
                  <a:lnTo>
                    <a:pt x="1166" y="1574"/>
                  </a:lnTo>
                  <a:lnTo>
                    <a:pt x="1168" y="1520"/>
                  </a:lnTo>
                  <a:lnTo>
                    <a:pt x="1170" y="1464"/>
                  </a:lnTo>
                  <a:lnTo>
                    <a:pt x="1168" y="1408"/>
                  </a:lnTo>
                  <a:lnTo>
                    <a:pt x="1166" y="1352"/>
                  </a:lnTo>
                  <a:lnTo>
                    <a:pt x="1160" y="1298"/>
                  </a:lnTo>
                  <a:lnTo>
                    <a:pt x="1154" y="1244"/>
                  </a:lnTo>
                  <a:lnTo>
                    <a:pt x="1144" y="1188"/>
                  </a:lnTo>
                  <a:lnTo>
                    <a:pt x="1134" y="1134"/>
                  </a:lnTo>
                  <a:lnTo>
                    <a:pt x="1120" y="1082"/>
                  </a:lnTo>
                  <a:lnTo>
                    <a:pt x="1106" y="1028"/>
                  </a:lnTo>
                  <a:lnTo>
                    <a:pt x="1088" y="976"/>
                  </a:lnTo>
                  <a:lnTo>
                    <a:pt x="1070" y="924"/>
                  </a:lnTo>
                  <a:lnTo>
                    <a:pt x="1048" y="872"/>
                  </a:lnTo>
                  <a:lnTo>
                    <a:pt x="1026" y="822"/>
                  </a:lnTo>
                  <a:lnTo>
                    <a:pt x="1002" y="772"/>
                  </a:lnTo>
                  <a:lnTo>
                    <a:pt x="976" y="724"/>
                  </a:lnTo>
                  <a:lnTo>
                    <a:pt x="948" y="676"/>
                  </a:lnTo>
                  <a:lnTo>
                    <a:pt x="918" y="628"/>
                  </a:lnTo>
                  <a:lnTo>
                    <a:pt x="886" y="584"/>
                  </a:lnTo>
                  <a:lnTo>
                    <a:pt x="852" y="538"/>
                  </a:lnTo>
                  <a:lnTo>
                    <a:pt x="816" y="494"/>
                  </a:lnTo>
                  <a:lnTo>
                    <a:pt x="780" y="452"/>
                  </a:lnTo>
                  <a:lnTo>
                    <a:pt x="740" y="412"/>
                  </a:lnTo>
                  <a:lnTo>
                    <a:pt x="700" y="372"/>
                  </a:lnTo>
                  <a:lnTo>
                    <a:pt x="658" y="334"/>
                  </a:lnTo>
                  <a:lnTo>
                    <a:pt x="614" y="296"/>
                  </a:lnTo>
                  <a:lnTo>
                    <a:pt x="568" y="260"/>
                  </a:lnTo>
                  <a:lnTo>
                    <a:pt x="520" y="228"/>
                  </a:lnTo>
                  <a:lnTo>
                    <a:pt x="472" y="194"/>
                  </a:lnTo>
                  <a:lnTo>
                    <a:pt x="420" y="164"/>
                  </a:lnTo>
                  <a:lnTo>
                    <a:pt x="420" y="164"/>
                  </a:lnTo>
                  <a:lnTo>
                    <a:pt x="370" y="136"/>
                  </a:lnTo>
                  <a:lnTo>
                    <a:pt x="318" y="110"/>
                  </a:lnTo>
                  <a:lnTo>
                    <a:pt x="266" y="86"/>
                  </a:lnTo>
                  <a:lnTo>
                    <a:pt x="214" y="66"/>
                  </a:lnTo>
                  <a:lnTo>
                    <a:pt x="162" y="46"/>
                  </a:lnTo>
                  <a:lnTo>
                    <a:pt x="108" y="28"/>
                  </a:lnTo>
                  <a:lnTo>
                    <a:pt x="5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4"/>
                  </a:lnTo>
                  <a:lnTo>
                    <a:pt x="0" y="72"/>
                  </a:lnTo>
                  <a:lnTo>
                    <a:pt x="4" y="116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54" y="174"/>
                  </a:lnTo>
                  <a:lnTo>
                    <a:pt x="96" y="186"/>
                  </a:lnTo>
                  <a:lnTo>
                    <a:pt x="138" y="202"/>
                  </a:lnTo>
                  <a:lnTo>
                    <a:pt x="180" y="218"/>
                  </a:lnTo>
                  <a:lnTo>
                    <a:pt x="222" y="236"/>
                  </a:lnTo>
                  <a:lnTo>
                    <a:pt x="262" y="254"/>
                  </a:lnTo>
                  <a:lnTo>
                    <a:pt x="304" y="276"/>
                  </a:lnTo>
                  <a:lnTo>
                    <a:pt x="344" y="298"/>
                  </a:lnTo>
                  <a:lnTo>
                    <a:pt x="344" y="298"/>
                  </a:lnTo>
                  <a:lnTo>
                    <a:pt x="388" y="326"/>
                  </a:lnTo>
                  <a:lnTo>
                    <a:pt x="432" y="354"/>
                  </a:lnTo>
                  <a:lnTo>
                    <a:pt x="476" y="384"/>
                  </a:lnTo>
                  <a:lnTo>
                    <a:pt x="516" y="416"/>
                  </a:lnTo>
                  <a:lnTo>
                    <a:pt x="556" y="448"/>
                  </a:lnTo>
                  <a:lnTo>
                    <a:pt x="592" y="484"/>
                  </a:lnTo>
                  <a:lnTo>
                    <a:pt x="630" y="518"/>
                  </a:lnTo>
                  <a:lnTo>
                    <a:pt x="664" y="556"/>
                  </a:lnTo>
                  <a:lnTo>
                    <a:pt x="698" y="594"/>
                  </a:lnTo>
                  <a:lnTo>
                    <a:pt x="728" y="632"/>
                  </a:lnTo>
                  <a:lnTo>
                    <a:pt x="758" y="672"/>
                  </a:lnTo>
                  <a:lnTo>
                    <a:pt x="788" y="714"/>
                  </a:lnTo>
                  <a:lnTo>
                    <a:pt x="814" y="754"/>
                  </a:lnTo>
                  <a:lnTo>
                    <a:pt x="840" y="798"/>
                  </a:lnTo>
                  <a:lnTo>
                    <a:pt x="864" y="842"/>
                  </a:lnTo>
                  <a:lnTo>
                    <a:pt x="886" y="886"/>
                  </a:lnTo>
                  <a:lnTo>
                    <a:pt x="906" y="930"/>
                  </a:lnTo>
                  <a:lnTo>
                    <a:pt x="924" y="976"/>
                  </a:lnTo>
                  <a:lnTo>
                    <a:pt x="942" y="1022"/>
                  </a:lnTo>
                  <a:lnTo>
                    <a:pt x="956" y="1070"/>
                  </a:lnTo>
                  <a:lnTo>
                    <a:pt x="970" y="1116"/>
                  </a:lnTo>
                  <a:lnTo>
                    <a:pt x="982" y="1164"/>
                  </a:lnTo>
                  <a:lnTo>
                    <a:pt x="992" y="1212"/>
                  </a:lnTo>
                  <a:lnTo>
                    <a:pt x="1000" y="1262"/>
                  </a:lnTo>
                  <a:lnTo>
                    <a:pt x="1006" y="1310"/>
                  </a:lnTo>
                  <a:lnTo>
                    <a:pt x="1012" y="1360"/>
                  </a:lnTo>
                  <a:lnTo>
                    <a:pt x="1014" y="1410"/>
                  </a:lnTo>
                  <a:lnTo>
                    <a:pt x="1016" y="1458"/>
                  </a:lnTo>
                  <a:lnTo>
                    <a:pt x="1014" y="1508"/>
                  </a:lnTo>
                  <a:lnTo>
                    <a:pt x="1012" y="1558"/>
                  </a:lnTo>
                  <a:lnTo>
                    <a:pt x="1008" y="1608"/>
                  </a:lnTo>
                  <a:lnTo>
                    <a:pt x="1002" y="1658"/>
                  </a:lnTo>
                  <a:lnTo>
                    <a:pt x="942" y="1572"/>
                  </a:lnTo>
                  <a:lnTo>
                    <a:pt x="942" y="1572"/>
                  </a:lnTo>
                  <a:lnTo>
                    <a:pt x="930" y="1560"/>
                  </a:lnTo>
                  <a:lnTo>
                    <a:pt x="918" y="1550"/>
                  </a:lnTo>
                  <a:lnTo>
                    <a:pt x="902" y="1544"/>
                  </a:lnTo>
                  <a:lnTo>
                    <a:pt x="888" y="1540"/>
                  </a:lnTo>
                  <a:lnTo>
                    <a:pt x="872" y="1538"/>
                  </a:lnTo>
                  <a:lnTo>
                    <a:pt x="856" y="1540"/>
                  </a:lnTo>
                  <a:lnTo>
                    <a:pt x="840" y="1546"/>
                  </a:lnTo>
                  <a:lnTo>
                    <a:pt x="826" y="1554"/>
                  </a:lnTo>
                  <a:lnTo>
                    <a:pt x="826" y="1554"/>
                  </a:lnTo>
                  <a:lnTo>
                    <a:pt x="812" y="1566"/>
                  </a:lnTo>
                  <a:lnTo>
                    <a:pt x="802" y="1580"/>
                  </a:lnTo>
                  <a:lnTo>
                    <a:pt x="802" y="1580"/>
                  </a:lnTo>
                  <a:lnTo>
                    <a:pt x="798" y="1590"/>
                  </a:lnTo>
                  <a:lnTo>
                    <a:pt x="794" y="1600"/>
                  </a:lnTo>
                  <a:lnTo>
                    <a:pt x="792" y="1612"/>
                  </a:lnTo>
                  <a:lnTo>
                    <a:pt x="792" y="1624"/>
                  </a:lnTo>
                  <a:lnTo>
                    <a:pt x="794" y="1636"/>
                  </a:lnTo>
                  <a:lnTo>
                    <a:pt x="796" y="1646"/>
                  </a:lnTo>
                  <a:lnTo>
                    <a:pt x="800" y="1658"/>
                  </a:lnTo>
                  <a:lnTo>
                    <a:pt x="808" y="1668"/>
                  </a:lnTo>
                  <a:lnTo>
                    <a:pt x="1028" y="1978"/>
                  </a:lnTo>
                  <a:lnTo>
                    <a:pt x="1336" y="1758"/>
                  </a:ln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CF051C5-4F83-594F-BA49-7074ACF94BEC}"/>
              </a:ext>
            </a:extLst>
          </p:cNvPr>
          <p:cNvGrpSpPr/>
          <p:nvPr/>
        </p:nvGrpSpPr>
        <p:grpSpPr>
          <a:xfrm>
            <a:off x="1427281" y="2177117"/>
            <a:ext cx="2961065" cy="816522"/>
            <a:chOff x="283598" y="1906534"/>
            <a:chExt cx="29610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0A56804-CB7F-9839-4982-30A67734EB8E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431172E-1048-DAD5-2BF8-4D0A1C9F6750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3B392D4-F38A-2502-48D9-7E41DAB1B3A4}"/>
              </a:ext>
            </a:extLst>
          </p:cNvPr>
          <p:cNvGrpSpPr/>
          <p:nvPr/>
        </p:nvGrpSpPr>
        <p:grpSpPr>
          <a:xfrm>
            <a:off x="8438366" y="2236437"/>
            <a:ext cx="2961065" cy="816522"/>
            <a:chOff x="283598" y="1906534"/>
            <a:chExt cx="296106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E61011-9D50-4A22-FF97-F6D863173FBC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D876AE-0805-DB8D-F853-247B79A3B1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18A8B27-538D-639F-7BF2-76DF7C6DC218}"/>
              </a:ext>
            </a:extLst>
          </p:cNvPr>
          <p:cNvGrpSpPr/>
          <p:nvPr/>
        </p:nvGrpSpPr>
        <p:grpSpPr>
          <a:xfrm>
            <a:off x="3642227" y="5924092"/>
            <a:ext cx="2961065" cy="816522"/>
            <a:chOff x="283598" y="1906534"/>
            <a:chExt cx="296106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36DD191-2C65-7118-3BBC-EDB2F3149A5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0568A37-67BA-9899-A87E-07F8C594CA17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082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1F3931C-04AF-9263-C62C-5C42E59ED542}"/>
              </a:ext>
            </a:extLst>
          </p:cNvPr>
          <p:cNvSpPr/>
          <p:nvPr/>
        </p:nvSpPr>
        <p:spPr>
          <a:xfrm>
            <a:off x="1363575" y="1888133"/>
            <a:ext cx="3000210" cy="300021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97F9911-C6C9-3701-49DF-9F73DA46763B}"/>
              </a:ext>
            </a:extLst>
          </p:cNvPr>
          <p:cNvSpPr/>
          <p:nvPr/>
        </p:nvSpPr>
        <p:spPr>
          <a:xfrm>
            <a:off x="4940591" y="1888133"/>
            <a:ext cx="3000210" cy="300021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 descr="D:\51PPT模板网\51pptmoban.com\图片001.jpg">
            <a:extLst>
              <a:ext uri="{FF2B5EF4-FFF2-40B4-BE49-F238E27FC236}">
                <a16:creationId xmlns:a16="http://schemas.microsoft.com/office/drawing/2014/main" id="{00C50F31-BADA-C373-8C86-681E672964D6}"/>
              </a:ext>
            </a:extLst>
          </p:cNvPr>
          <p:cNvSpPr/>
          <p:nvPr/>
        </p:nvSpPr>
        <p:spPr>
          <a:xfrm>
            <a:off x="8517607" y="1888133"/>
            <a:ext cx="3000210" cy="300021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9">
            <a:extLst>
              <a:ext uri="{FF2B5EF4-FFF2-40B4-BE49-F238E27FC236}">
                <a16:creationId xmlns:a16="http://schemas.microsoft.com/office/drawing/2014/main" id="{C319EE74-85B6-7DB8-3543-413718277875}"/>
              </a:ext>
            </a:extLst>
          </p:cNvPr>
          <p:cNvGrpSpPr>
            <a:grpSpLocks/>
          </p:cNvGrpSpPr>
          <p:nvPr/>
        </p:nvGrpSpPr>
        <p:grpSpPr bwMode="auto">
          <a:xfrm>
            <a:off x="2532184" y="1473006"/>
            <a:ext cx="662992" cy="665225"/>
            <a:chOff x="2484120" y="1661160"/>
            <a:chExt cx="472440" cy="47244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7A817AC-AE5F-75DE-CF58-4B7F83C85DCC}"/>
                </a:ext>
              </a:extLst>
            </p:cNvPr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26">
              <a:extLst>
                <a:ext uri="{FF2B5EF4-FFF2-40B4-BE49-F238E27FC236}">
                  <a16:creationId xmlns:a16="http://schemas.microsoft.com/office/drawing/2014/main" id="{14C03656-EAD8-2FB2-CB50-3145944D7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30">
            <a:extLst>
              <a:ext uri="{FF2B5EF4-FFF2-40B4-BE49-F238E27FC236}">
                <a16:creationId xmlns:a16="http://schemas.microsoft.com/office/drawing/2014/main" id="{0D0571FB-F086-25D4-1020-55FB20B2C2B4}"/>
              </a:ext>
            </a:extLst>
          </p:cNvPr>
          <p:cNvGrpSpPr>
            <a:grpSpLocks/>
          </p:cNvGrpSpPr>
          <p:nvPr/>
        </p:nvGrpSpPr>
        <p:grpSpPr bwMode="auto">
          <a:xfrm>
            <a:off x="6109200" y="1473006"/>
            <a:ext cx="662992" cy="665225"/>
            <a:chOff x="5151120" y="1661160"/>
            <a:chExt cx="472440" cy="47244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71B1C7B-DEDC-0A9F-2574-A84C4A381844}"/>
                </a:ext>
              </a:extLst>
            </p:cNvPr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 27">
              <a:extLst>
                <a:ext uri="{FF2B5EF4-FFF2-40B4-BE49-F238E27FC236}">
                  <a16:creationId xmlns:a16="http://schemas.microsoft.com/office/drawing/2014/main" id="{BB7C5474-906C-8EF1-7912-302D01072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1">
            <a:extLst>
              <a:ext uri="{FF2B5EF4-FFF2-40B4-BE49-F238E27FC236}">
                <a16:creationId xmlns:a16="http://schemas.microsoft.com/office/drawing/2014/main" id="{6F815EB5-36D3-D744-FDB8-F4131BBDC474}"/>
              </a:ext>
            </a:extLst>
          </p:cNvPr>
          <p:cNvGrpSpPr>
            <a:grpSpLocks/>
          </p:cNvGrpSpPr>
          <p:nvPr/>
        </p:nvGrpSpPr>
        <p:grpSpPr bwMode="auto">
          <a:xfrm>
            <a:off x="9686216" y="1473006"/>
            <a:ext cx="662992" cy="665225"/>
            <a:chOff x="7856220" y="1661160"/>
            <a:chExt cx="472440" cy="47244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8435865-EB40-C8B8-9773-3EE7251987C1}"/>
                </a:ext>
              </a:extLst>
            </p:cNvPr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站酷文艺体" panose="02000603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 28">
              <a:extLst>
                <a:ext uri="{FF2B5EF4-FFF2-40B4-BE49-F238E27FC236}">
                  <a16:creationId xmlns:a16="http://schemas.microsoft.com/office/drawing/2014/main" id="{42D5E2E7-8A41-2A5E-6BBA-609C01C47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6576834-A18B-D5A9-AF5C-747229852ABC}"/>
              </a:ext>
            </a:extLst>
          </p:cNvPr>
          <p:cNvGrpSpPr/>
          <p:nvPr/>
        </p:nvGrpSpPr>
        <p:grpSpPr>
          <a:xfrm>
            <a:off x="1383147" y="5082587"/>
            <a:ext cx="2961065" cy="816522"/>
            <a:chOff x="283598" y="1906534"/>
            <a:chExt cx="296106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1F405B4-C294-49A6-B644-1D3BF5B3682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67425BA-F0FF-D25F-34B1-E01FA468A2F2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DE39EF9-5118-5A55-784F-90EAE5EF6B62}"/>
              </a:ext>
            </a:extLst>
          </p:cNvPr>
          <p:cNvGrpSpPr/>
          <p:nvPr/>
        </p:nvGrpSpPr>
        <p:grpSpPr>
          <a:xfrm>
            <a:off x="4930075" y="5082587"/>
            <a:ext cx="2961065" cy="816522"/>
            <a:chOff x="283598" y="1906534"/>
            <a:chExt cx="296106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BAEB10C-8789-66C6-A09E-3DCF5E2FF3A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21DD7F4-0967-7117-51C6-A7956F31CCE0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82A9A52-A721-857A-93CE-E44FA78E828D}"/>
              </a:ext>
            </a:extLst>
          </p:cNvPr>
          <p:cNvGrpSpPr/>
          <p:nvPr/>
        </p:nvGrpSpPr>
        <p:grpSpPr>
          <a:xfrm>
            <a:off x="8537179" y="5082587"/>
            <a:ext cx="2961065" cy="816522"/>
            <a:chOff x="283598" y="1906534"/>
            <a:chExt cx="296106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31BC2BD-084B-73A3-2657-BCC6D638851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1576706-79EA-1965-117F-BFBF2183E034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62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C617837-91AB-021C-8BAF-31F06EDF4889}"/>
              </a:ext>
            </a:extLst>
          </p:cNvPr>
          <p:cNvSpPr/>
          <p:nvPr/>
        </p:nvSpPr>
        <p:spPr>
          <a:xfrm>
            <a:off x="-1770069" y="3616325"/>
            <a:ext cx="5011414" cy="5011414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8C0757D-5401-F5A2-69B7-7C52C37A085F}"/>
              </a:ext>
            </a:extLst>
          </p:cNvPr>
          <p:cNvSpPr/>
          <p:nvPr/>
        </p:nvSpPr>
        <p:spPr>
          <a:xfrm>
            <a:off x="9884031" y="5002318"/>
            <a:ext cx="4460663" cy="4460663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DABBEC-577F-06B5-EF25-E01614F23E83}"/>
              </a:ext>
            </a:extLst>
          </p:cNvPr>
          <p:cNvSpPr txBox="1"/>
          <p:nvPr/>
        </p:nvSpPr>
        <p:spPr>
          <a:xfrm>
            <a:off x="9223603" y="1635724"/>
            <a:ext cx="14093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8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486BAF-A120-3FD4-9EB9-F578DDE15121}"/>
              </a:ext>
            </a:extLst>
          </p:cNvPr>
          <p:cNvSpPr txBox="1"/>
          <p:nvPr/>
        </p:nvSpPr>
        <p:spPr>
          <a:xfrm>
            <a:off x="9622910" y="2938246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PART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8B8B5AC-5C77-75B8-27C6-05CAF4504B45}"/>
              </a:ext>
            </a:extLst>
          </p:cNvPr>
          <p:cNvSpPr/>
          <p:nvPr/>
        </p:nvSpPr>
        <p:spPr>
          <a:xfrm>
            <a:off x="3923668" y="6112953"/>
            <a:ext cx="5011414" cy="501141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245501D-87EF-7751-A0A0-79749D3B8DBB}"/>
              </a:ext>
            </a:extLst>
          </p:cNvPr>
          <p:cNvSpPr/>
          <p:nvPr/>
        </p:nvSpPr>
        <p:spPr>
          <a:xfrm>
            <a:off x="10677847" y="-1016210"/>
            <a:ext cx="2402259" cy="240225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9D5235E-3D00-1DED-F10F-5F76EA5FC996}"/>
              </a:ext>
            </a:extLst>
          </p:cNvPr>
          <p:cNvGrpSpPr/>
          <p:nvPr/>
        </p:nvGrpSpPr>
        <p:grpSpPr>
          <a:xfrm>
            <a:off x="569268" y="471649"/>
            <a:ext cx="698812" cy="408372"/>
            <a:chOff x="569268" y="471649"/>
            <a:chExt cx="1564734" cy="914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D071414-DA0B-B418-8829-8EC2F96E66FB}"/>
                </a:ext>
              </a:extLst>
            </p:cNvPr>
            <p:cNvSpPr/>
            <p:nvPr/>
          </p:nvSpPr>
          <p:spPr>
            <a:xfrm>
              <a:off x="569268" y="47164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B0F59C-39AB-140D-55F8-E9CD7B303C10}"/>
                </a:ext>
              </a:extLst>
            </p:cNvPr>
            <p:cNvSpPr/>
            <p:nvPr/>
          </p:nvSpPr>
          <p:spPr>
            <a:xfrm>
              <a:off x="1219602" y="471649"/>
              <a:ext cx="914400" cy="91440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C2267D0-93D7-2967-BF36-14F3D1291886}"/>
              </a:ext>
            </a:extLst>
          </p:cNvPr>
          <p:cNvGrpSpPr/>
          <p:nvPr/>
        </p:nvGrpSpPr>
        <p:grpSpPr>
          <a:xfrm>
            <a:off x="10624536" y="1946563"/>
            <a:ext cx="991757" cy="846324"/>
            <a:chOff x="2680551" y="-782320"/>
            <a:chExt cx="783325" cy="668457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950A686-4C22-80D5-46B9-82E29B385D7E}"/>
                </a:ext>
              </a:extLst>
            </p:cNvPr>
            <p:cNvSpPr/>
            <p:nvPr/>
          </p:nvSpPr>
          <p:spPr>
            <a:xfrm>
              <a:off x="2696449" y="-782320"/>
              <a:ext cx="767427" cy="653862"/>
            </a:xfrm>
            <a:custGeom>
              <a:avLst/>
              <a:gdLst>
                <a:gd name="connsiteX0" fmla="*/ 1531522 w 1531521"/>
                <a:gd name="connsiteY0" fmla="*/ 0 h 1304883"/>
                <a:gd name="connsiteX1" fmla="*/ 1270940 w 1531521"/>
                <a:gd name="connsiteY1" fmla="*/ 172115 h 1304883"/>
                <a:gd name="connsiteX2" fmla="*/ 345986 w 1531521"/>
                <a:gd name="connsiteY2" fmla="*/ 368058 h 1304883"/>
                <a:gd name="connsiteX3" fmla="*/ 6566 w 1531521"/>
                <a:gd name="connsiteY3" fmla="*/ 977516 h 1304883"/>
                <a:gd name="connsiteX4" fmla="*/ 150043 w 1531521"/>
                <a:gd name="connsiteY4" fmla="*/ 1106621 h 1304883"/>
                <a:gd name="connsiteX5" fmla="*/ 384262 w 1531521"/>
                <a:gd name="connsiteY5" fmla="*/ 1304884 h 1304883"/>
                <a:gd name="connsiteX6" fmla="*/ 1531522 w 1531521"/>
                <a:gd name="connsiteY6" fmla="*/ 0 h 13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1521" h="1304883">
                  <a:moveTo>
                    <a:pt x="1531522" y="0"/>
                  </a:moveTo>
                  <a:cubicBezTo>
                    <a:pt x="1531522" y="0"/>
                    <a:pt x="1457374" y="119476"/>
                    <a:pt x="1270940" y="172115"/>
                  </a:cubicBezTo>
                  <a:cubicBezTo>
                    <a:pt x="1084644" y="224667"/>
                    <a:pt x="694991" y="188848"/>
                    <a:pt x="345986" y="368058"/>
                  </a:cubicBezTo>
                  <a:cubicBezTo>
                    <a:pt x="-2883" y="547397"/>
                    <a:pt x="-14891" y="870040"/>
                    <a:pt x="6566" y="977516"/>
                  </a:cubicBezTo>
                  <a:cubicBezTo>
                    <a:pt x="28204" y="1085078"/>
                    <a:pt x="150043" y="1106621"/>
                    <a:pt x="150043" y="1106621"/>
                  </a:cubicBezTo>
                  <a:cubicBezTo>
                    <a:pt x="150043" y="1106621"/>
                    <a:pt x="104585" y="1288202"/>
                    <a:pt x="384262" y="1304884"/>
                  </a:cubicBezTo>
                  <a:cubicBezTo>
                    <a:pt x="1376131" y="1216460"/>
                    <a:pt x="1531522" y="0"/>
                    <a:pt x="1531522" y="0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953B05-6220-68C5-E9AF-27FCADFBE07E}"/>
                </a:ext>
              </a:extLst>
            </p:cNvPr>
            <p:cNvSpPr/>
            <p:nvPr/>
          </p:nvSpPr>
          <p:spPr>
            <a:xfrm>
              <a:off x="2680551" y="-452015"/>
              <a:ext cx="396755" cy="338152"/>
            </a:xfrm>
            <a:custGeom>
              <a:avLst/>
              <a:gdLst>
                <a:gd name="connsiteX0" fmla="*/ 396755 w 396755"/>
                <a:gd name="connsiteY0" fmla="*/ 0 h 338152"/>
                <a:gd name="connsiteX1" fmla="*/ 107646 w 396755"/>
                <a:gd name="connsiteY1" fmla="*/ 236636 h 338152"/>
                <a:gd name="connsiteX2" fmla="*/ 66274 w 396755"/>
                <a:gd name="connsiteY2" fmla="*/ 293436 h 338152"/>
                <a:gd name="connsiteX3" fmla="*/ 43293 w 396755"/>
                <a:gd name="connsiteY3" fmla="*/ 338152 h 338152"/>
                <a:gd name="connsiteX4" fmla="*/ 42276 w 396755"/>
                <a:gd name="connsiteY4" fmla="*/ 337742 h 338152"/>
                <a:gd name="connsiteX5" fmla="*/ 95 w 396755"/>
                <a:gd name="connsiteY5" fmla="*/ 316257 h 338152"/>
                <a:gd name="connsiteX6" fmla="*/ 55530 w 396755"/>
                <a:gd name="connsiteY6" fmla="*/ 211818 h 338152"/>
                <a:gd name="connsiteX7" fmla="*/ 396755 w 396755"/>
                <a:gd name="connsiteY7" fmla="*/ 0 h 33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55" h="338152">
                  <a:moveTo>
                    <a:pt x="396755" y="0"/>
                  </a:moveTo>
                  <a:cubicBezTo>
                    <a:pt x="396755" y="0"/>
                    <a:pt x="224791" y="102266"/>
                    <a:pt x="107646" y="236636"/>
                  </a:cubicBezTo>
                  <a:cubicBezTo>
                    <a:pt x="91735" y="254863"/>
                    <a:pt x="78075" y="273984"/>
                    <a:pt x="66274" y="293436"/>
                  </a:cubicBezTo>
                  <a:lnTo>
                    <a:pt x="43293" y="338152"/>
                  </a:lnTo>
                  <a:lnTo>
                    <a:pt x="42276" y="337742"/>
                  </a:lnTo>
                  <a:cubicBezTo>
                    <a:pt x="35077" y="334093"/>
                    <a:pt x="-2114" y="337244"/>
                    <a:pt x="95" y="316257"/>
                  </a:cubicBezTo>
                  <a:cubicBezTo>
                    <a:pt x="11377" y="278861"/>
                    <a:pt x="28779" y="242477"/>
                    <a:pt x="55530" y="211818"/>
                  </a:cubicBezTo>
                  <a:cubicBezTo>
                    <a:pt x="164049" y="87411"/>
                    <a:pt x="396755" y="0"/>
                    <a:pt x="396755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B5232A-FBB8-DF19-721C-27C97A3D345D}"/>
              </a:ext>
            </a:extLst>
          </p:cNvPr>
          <p:cNvGrpSpPr/>
          <p:nvPr/>
        </p:nvGrpSpPr>
        <p:grpSpPr>
          <a:xfrm>
            <a:off x="8474354" y="2626705"/>
            <a:ext cx="887856" cy="791283"/>
            <a:chOff x="1460823" y="-1179079"/>
            <a:chExt cx="1160762" cy="103450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175349-8E05-2B8B-0908-87A3E7856EF2}"/>
                </a:ext>
              </a:extLst>
            </p:cNvPr>
            <p:cNvSpPr/>
            <p:nvPr/>
          </p:nvSpPr>
          <p:spPr>
            <a:xfrm>
              <a:off x="1460823" y="-1179079"/>
              <a:ext cx="1126860" cy="960205"/>
            </a:xfrm>
            <a:custGeom>
              <a:avLst/>
              <a:gdLst>
                <a:gd name="connsiteX0" fmla="*/ 43 w 2248825"/>
                <a:gd name="connsiteY0" fmla="*/ 0 h 1916239"/>
                <a:gd name="connsiteX1" fmla="*/ 382523 w 2248825"/>
                <a:gd name="connsiteY1" fmla="*/ 252610 h 1916239"/>
                <a:gd name="connsiteX2" fmla="*/ 1740749 w 2248825"/>
                <a:gd name="connsiteY2" fmla="*/ 540387 h 1916239"/>
                <a:gd name="connsiteX3" fmla="*/ 2239158 w 2248825"/>
                <a:gd name="connsiteY3" fmla="*/ 1435363 h 1916239"/>
                <a:gd name="connsiteX4" fmla="*/ 2028544 w 2248825"/>
                <a:gd name="connsiteY4" fmla="*/ 1624907 h 1916239"/>
                <a:gd name="connsiteX5" fmla="*/ 1684641 w 2248825"/>
                <a:gd name="connsiteY5" fmla="*/ 1916240 h 1916239"/>
                <a:gd name="connsiteX6" fmla="*/ 0 w 2248825"/>
                <a:gd name="connsiteY6" fmla="*/ 17 h 19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825" h="1916239">
                  <a:moveTo>
                    <a:pt x="43" y="0"/>
                  </a:moveTo>
                  <a:cubicBezTo>
                    <a:pt x="43" y="0"/>
                    <a:pt x="108851" y="175448"/>
                    <a:pt x="382523" y="252610"/>
                  </a:cubicBezTo>
                  <a:cubicBezTo>
                    <a:pt x="656350" y="329867"/>
                    <a:pt x="1228451" y="277220"/>
                    <a:pt x="1740749" y="540387"/>
                  </a:cubicBezTo>
                  <a:cubicBezTo>
                    <a:pt x="2253134" y="803597"/>
                    <a:pt x="2270717" y="1277508"/>
                    <a:pt x="2239158" y="1435363"/>
                  </a:cubicBezTo>
                  <a:cubicBezTo>
                    <a:pt x="2207539" y="1593373"/>
                    <a:pt x="2028544" y="1624907"/>
                    <a:pt x="2028544" y="1624907"/>
                  </a:cubicBezTo>
                  <a:cubicBezTo>
                    <a:pt x="2028544" y="1624907"/>
                    <a:pt x="2095244" y="1891621"/>
                    <a:pt x="1684641" y="1916240"/>
                  </a:cubicBezTo>
                  <a:cubicBezTo>
                    <a:pt x="228146" y="1786379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94C122"/>
            </a:solidFill>
            <a:ln w="8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38F9EB6-6B71-3C94-DEE7-BD706887C56F}"/>
                </a:ext>
              </a:extLst>
            </p:cNvPr>
            <p:cNvSpPr/>
            <p:nvPr/>
          </p:nvSpPr>
          <p:spPr>
            <a:xfrm>
              <a:off x="1957210" y="-744124"/>
              <a:ext cx="664375" cy="599550"/>
            </a:xfrm>
            <a:custGeom>
              <a:avLst/>
              <a:gdLst>
                <a:gd name="connsiteX0" fmla="*/ 0 w 664375"/>
                <a:gd name="connsiteY0" fmla="*/ 0 h 599550"/>
                <a:gd name="connsiteX1" fmla="*/ 573673 w 664375"/>
                <a:gd name="connsiteY1" fmla="*/ 369909 h 599550"/>
                <a:gd name="connsiteX2" fmla="*/ 656180 w 664375"/>
                <a:gd name="connsiteY2" fmla="*/ 544699 h 599550"/>
                <a:gd name="connsiteX3" fmla="*/ 664375 w 664375"/>
                <a:gd name="connsiteY3" fmla="*/ 590535 h 599550"/>
                <a:gd name="connsiteX4" fmla="*/ 653209 w 664375"/>
                <a:gd name="connsiteY4" fmla="*/ 594838 h 599550"/>
                <a:gd name="connsiteX5" fmla="*/ 623016 w 664375"/>
                <a:gd name="connsiteY5" fmla="*/ 599099 h 599550"/>
                <a:gd name="connsiteX6" fmla="*/ 606212 w 664375"/>
                <a:gd name="connsiteY6" fmla="*/ 599550 h 599550"/>
                <a:gd name="connsiteX7" fmla="*/ 602886 w 664375"/>
                <a:gd name="connsiteY7" fmla="*/ 589730 h 599550"/>
                <a:gd name="connsiteX8" fmla="*/ 496196 w 664375"/>
                <a:gd name="connsiteY8" fmla="*/ 404188 h 599550"/>
                <a:gd name="connsiteX9" fmla="*/ 0 w 664375"/>
                <a:gd name="connsiteY9" fmla="*/ 0 h 59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375" h="599550">
                  <a:moveTo>
                    <a:pt x="0" y="0"/>
                  </a:moveTo>
                  <a:cubicBezTo>
                    <a:pt x="0" y="0"/>
                    <a:pt x="419439" y="182828"/>
                    <a:pt x="573673" y="369909"/>
                  </a:cubicBezTo>
                  <a:cubicBezTo>
                    <a:pt x="616525" y="421886"/>
                    <a:pt x="641828" y="483195"/>
                    <a:pt x="656180" y="544699"/>
                  </a:cubicBezTo>
                  <a:lnTo>
                    <a:pt x="664375" y="590535"/>
                  </a:lnTo>
                  <a:lnTo>
                    <a:pt x="653209" y="594838"/>
                  </a:lnTo>
                  <a:cubicBezTo>
                    <a:pt x="645479" y="596713"/>
                    <a:pt x="635592" y="598190"/>
                    <a:pt x="623016" y="599099"/>
                  </a:cubicBezTo>
                  <a:lnTo>
                    <a:pt x="606212" y="599550"/>
                  </a:lnTo>
                  <a:lnTo>
                    <a:pt x="602886" y="589730"/>
                  </a:lnTo>
                  <a:cubicBezTo>
                    <a:pt x="579254" y="528291"/>
                    <a:pt x="545288" y="463772"/>
                    <a:pt x="496196" y="404188"/>
                  </a:cubicBezTo>
                  <a:cubicBezTo>
                    <a:pt x="329686" y="202115"/>
                    <a:pt x="0" y="0"/>
                    <a:pt x="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FA26E07C-4381-B2B9-93F6-E7827592C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207" y="1205076"/>
            <a:ext cx="4305868" cy="3863152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4A9796B6-7007-BCB7-04EF-457588BFEB4D}"/>
              </a:ext>
            </a:extLst>
          </p:cNvPr>
          <p:cNvSpPr/>
          <p:nvPr/>
        </p:nvSpPr>
        <p:spPr>
          <a:xfrm>
            <a:off x="9381252" y="3423255"/>
            <a:ext cx="1454244" cy="14542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52609B-81B6-C19F-0FE6-BD18D8ADCCE5}"/>
              </a:ext>
            </a:extLst>
          </p:cNvPr>
          <p:cNvSpPr txBox="1"/>
          <p:nvPr/>
        </p:nvSpPr>
        <p:spPr>
          <a:xfrm>
            <a:off x="6010303" y="2639243"/>
            <a:ext cx="3512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5400" dirty="0"/>
              <a:t>单击此处</a:t>
            </a:r>
            <a:endParaRPr lang="en-US" altLang="zh-CN" sz="5400" dirty="0"/>
          </a:p>
          <a:p>
            <a:r>
              <a:rPr lang="zh-CN" altLang="en-US" sz="5400" dirty="0"/>
              <a:t>添加标题文本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2C90DBE-C1E5-EB00-B413-81F1F53B7FC4}"/>
              </a:ext>
            </a:extLst>
          </p:cNvPr>
          <p:cNvSpPr/>
          <p:nvPr/>
        </p:nvSpPr>
        <p:spPr>
          <a:xfrm>
            <a:off x="1117166" y="723980"/>
            <a:ext cx="1847620" cy="18476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43026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4521C1-9A94-5843-E513-CCF6C79D9FD0}"/>
              </a:ext>
            </a:extLst>
          </p:cNvPr>
          <p:cNvSpPr txBox="1"/>
          <p:nvPr/>
        </p:nvSpPr>
        <p:spPr>
          <a:xfrm>
            <a:off x="1258842" y="375965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rPr>
              <a:t>02</a:t>
            </a:r>
            <a:endParaRPr lang="zh-CN" altLang="en-US" sz="2800" dirty="0">
              <a:solidFill>
                <a:srgbClr val="639E34"/>
              </a:solidFill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EB6F13-7785-6BB7-AB62-BBE6C023BC48}"/>
              </a:ext>
            </a:extLst>
          </p:cNvPr>
          <p:cNvSpPr txBox="1"/>
          <p:nvPr/>
        </p:nvSpPr>
        <p:spPr>
          <a:xfrm>
            <a:off x="1726400" y="415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639E34"/>
                </a:solidFill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86069254-1E17-277D-FEAA-67886D91A357}"/>
              </a:ext>
            </a:extLst>
          </p:cNvPr>
          <p:cNvGrpSpPr/>
          <p:nvPr/>
        </p:nvGrpSpPr>
        <p:grpSpPr>
          <a:xfrm>
            <a:off x="8570125" y="1316328"/>
            <a:ext cx="1805287" cy="2299997"/>
            <a:chOff x="3640930" y="1565275"/>
            <a:chExt cx="2204245" cy="2808288"/>
          </a:xfrm>
          <a:solidFill>
            <a:srgbClr val="3B571D"/>
          </a:solidFill>
          <a:effectLst>
            <a:reflection blurRad="6350" stA="14000" endPos="55000" dir="5400000" sy="-100000" algn="bl" rotWithShape="0"/>
          </a:effectLst>
        </p:grpSpPr>
        <p:sp>
          <p:nvSpPr>
            <p:cNvPr id="3" name="Freeform: Shape 6">
              <a:extLst>
                <a:ext uri="{FF2B5EF4-FFF2-40B4-BE49-F238E27FC236}">
                  <a16:creationId xmlns:a16="http://schemas.microsoft.com/office/drawing/2014/main" id="{F132BFC8-3D0D-5401-A886-0D08D7046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6" name="Freeform: Shape 7">
              <a:extLst>
                <a:ext uri="{FF2B5EF4-FFF2-40B4-BE49-F238E27FC236}">
                  <a16:creationId xmlns:a16="http://schemas.microsoft.com/office/drawing/2014/main" id="{E68228A4-284A-7617-D5E4-E661C0396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id="{4B882474-993D-59F8-19B1-23107391A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8" name="Freeform: Shape 9">
              <a:extLst>
                <a:ext uri="{FF2B5EF4-FFF2-40B4-BE49-F238E27FC236}">
                  <a16:creationId xmlns:a16="http://schemas.microsoft.com/office/drawing/2014/main" id="{CAB8529B-27DE-8EE4-DB4B-B4876957F9BE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910426D6-142B-621C-1AB7-7B26BF5EDEF1}"/>
              </a:ext>
            </a:extLst>
          </p:cNvPr>
          <p:cNvGrpSpPr/>
          <p:nvPr/>
        </p:nvGrpSpPr>
        <p:grpSpPr>
          <a:xfrm>
            <a:off x="5922332" y="1962472"/>
            <a:ext cx="1298126" cy="1653860"/>
            <a:chOff x="3640930" y="1565275"/>
            <a:chExt cx="2204245" cy="2808288"/>
          </a:xfrm>
          <a:solidFill>
            <a:srgbClr val="0070C0"/>
          </a:solidFill>
          <a:effectLst>
            <a:reflection blurRad="6350" stA="14000" endPos="55000" dir="5400000" sy="-100000" algn="bl" rotWithShape="0"/>
          </a:effectLst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F63804AC-2737-DAC3-5E48-F5FF696B7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1" name="Freeform: Shape 13">
              <a:extLst>
                <a:ext uri="{FF2B5EF4-FFF2-40B4-BE49-F238E27FC236}">
                  <a16:creationId xmlns:a16="http://schemas.microsoft.com/office/drawing/2014/main" id="{9BAD3A56-59A7-5204-702B-6695693FE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2" name="Freeform: Shape 14">
              <a:extLst>
                <a:ext uri="{FF2B5EF4-FFF2-40B4-BE49-F238E27FC236}">
                  <a16:creationId xmlns:a16="http://schemas.microsoft.com/office/drawing/2014/main" id="{35731F75-20E7-88A3-CAA7-3D90C83D1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B2B7EF94-C041-1E2A-977B-4EE3D291EF89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639E3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14" name="Group 16">
            <a:extLst>
              <a:ext uri="{FF2B5EF4-FFF2-40B4-BE49-F238E27FC236}">
                <a16:creationId xmlns:a16="http://schemas.microsoft.com/office/drawing/2014/main" id="{65CDC504-4DC0-7AA9-EE5D-BA88C3B2B058}"/>
              </a:ext>
            </a:extLst>
          </p:cNvPr>
          <p:cNvGrpSpPr/>
          <p:nvPr/>
        </p:nvGrpSpPr>
        <p:grpSpPr>
          <a:xfrm>
            <a:off x="3038356" y="2551100"/>
            <a:ext cx="836104" cy="1065224"/>
            <a:chOff x="3640930" y="1565275"/>
            <a:chExt cx="2204245" cy="2808288"/>
          </a:xfrm>
          <a:solidFill>
            <a:srgbClr val="0070C0"/>
          </a:solidFill>
          <a:effectLst>
            <a:reflection blurRad="6350" stA="14000" endPos="55000" dir="5400000" sy="-100000" algn="bl" rotWithShape="0"/>
          </a:effectLst>
        </p:grpSpPr>
        <p:sp>
          <p:nvSpPr>
            <p:cNvPr id="15" name="Freeform: Shape 17">
              <a:extLst>
                <a:ext uri="{FF2B5EF4-FFF2-40B4-BE49-F238E27FC236}">
                  <a16:creationId xmlns:a16="http://schemas.microsoft.com/office/drawing/2014/main" id="{82EF5C3E-E2CA-3605-2549-2FB37186F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6" name="Freeform: Shape 18">
              <a:extLst>
                <a:ext uri="{FF2B5EF4-FFF2-40B4-BE49-F238E27FC236}">
                  <a16:creationId xmlns:a16="http://schemas.microsoft.com/office/drawing/2014/main" id="{843B4457-47C9-FF8C-F4F2-F0B448E7F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7" name="Freeform: Shape 19">
              <a:extLst>
                <a:ext uri="{FF2B5EF4-FFF2-40B4-BE49-F238E27FC236}">
                  <a16:creationId xmlns:a16="http://schemas.microsoft.com/office/drawing/2014/main" id="{D207B74C-99C5-DA7B-B5F4-166902409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  <p:sp>
          <p:nvSpPr>
            <p:cNvPr id="18" name="Freeform: Shape 20">
              <a:extLst>
                <a:ext uri="{FF2B5EF4-FFF2-40B4-BE49-F238E27FC236}">
                  <a16:creationId xmlns:a16="http://schemas.microsoft.com/office/drawing/2014/main" id="{27F3A6DB-7807-5FB4-11A4-EF98B771C86D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solidFill>
              <a:srgbClr val="92D050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D7E1FC7-99AA-EFE3-4259-A89E3609B724}"/>
              </a:ext>
            </a:extLst>
          </p:cNvPr>
          <p:cNvGrpSpPr/>
          <p:nvPr/>
        </p:nvGrpSpPr>
        <p:grpSpPr>
          <a:xfrm>
            <a:off x="2265309" y="4096219"/>
            <a:ext cx="2235567" cy="1047355"/>
            <a:chOff x="646346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C9396C-B8AD-8B29-7D20-0B6F1636DC79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D2B933-2034-D5FC-D797-3D02C53AD70D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916B0BE-AE87-CE63-E4A9-E77C21D01379}"/>
              </a:ext>
            </a:extLst>
          </p:cNvPr>
          <p:cNvGrpSpPr/>
          <p:nvPr/>
        </p:nvGrpSpPr>
        <p:grpSpPr>
          <a:xfrm>
            <a:off x="5339786" y="4096219"/>
            <a:ext cx="2235567" cy="1047355"/>
            <a:chOff x="646346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E981DB8-6D88-58DC-9A14-57CCDA0ACA53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478900-1094-EF6F-4F25-F3A68ED82842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A877BF7-D31B-12EC-1756-A3E697FB87F8}"/>
              </a:ext>
            </a:extLst>
          </p:cNvPr>
          <p:cNvGrpSpPr/>
          <p:nvPr/>
        </p:nvGrpSpPr>
        <p:grpSpPr>
          <a:xfrm>
            <a:off x="8196689" y="4096219"/>
            <a:ext cx="2235567" cy="1047355"/>
            <a:chOff x="646346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1E485D-71B6-0463-1B38-E27268940534}"/>
                </a:ext>
              </a:extLst>
            </p:cNvPr>
            <p:cNvSpPr txBox="1"/>
            <p:nvPr/>
          </p:nvSpPr>
          <p:spPr>
            <a:xfrm>
              <a:off x="748518" y="2190603"/>
              <a:ext cx="20312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910661D-A18E-E7DC-FF9F-99AEF4FA3772}"/>
                </a:ext>
              </a:extLst>
            </p:cNvPr>
            <p:cNvSpPr txBox="1"/>
            <p:nvPr/>
          </p:nvSpPr>
          <p:spPr>
            <a:xfrm>
              <a:off x="64634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639E3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85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821"/>
</p:tagLst>
</file>

<file path=ppt/theme/theme1.xml><?xml version="1.0" encoding="utf-8"?>
<a:theme xmlns:a="http://schemas.openxmlformats.org/drawingml/2006/main" name="©51PPT模板网">
  <a:themeElements>
    <a:clrScheme name="自定义 503">
      <a:dk1>
        <a:sysClr val="windowText" lastClr="000000"/>
      </a:dk1>
      <a:lt1>
        <a:sysClr val="window" lastClr="FFFFFF"/>
      </a:lt1>
      <a:dk2>
        <a:srgbClr val="8F9977"/>
      </a:dk2>
      <a:lt2>
        <a:srgbClr val="E7E6E6"/>
      </a:lt2>
      <a:accent1>
        <a:srgbClr val="92D050"/>
      </a:accent1>
      <a:accent2>
        <a:srgbClr val="8F9977"/>
      </a:accent2>
      <a:accent3>
        <a:srgbClr val="92D050"/>
      </a:accent3>
      <a:accent4>
        <a:srgbClr val="8F9977"/>
      </a:accent4>
      <a:accent5>
        <a:srgbClr val="92D050"/>
      </a:accent5>
      <a:accent6>
        <a:srgbClr val="8F9977"/>
      </a:accent6>
      <a:hlink>
        <a:srgbClr val="92D050"/>
      </a:hlink>
      <a:folHlink>
        <a:srgbClr val="8F9977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1803</Words>
  <Application>Microsoft Office PowerPoint</Application>
  <PresentationFormat>自定义</PresentationFormat>
  <Paragraphs>227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Medium</vt:lpstr>
      <vt:lpstr>阿里巴巴普惠体 2.0 55 Regular</vt:lpstr>
      <vt:lpstr>阿里巴巴普惠体 2.0 65 Medium</vt:lpstr>
      <vt:lpstr>微软雅黑</vt:lpstr>
      <vt:lpstr>字魂扁桃体</vt:lpstr>
      <vt:lpstr>Arial</vt:lpstr>
      <vt:lpstr>Calibri</vt:lpstr>
      <vt:lpstr>Calibri Light</vt:lpstr>
      <vt:lpstr>Franklin Gothic Medium</vt:lpstr>
      <vt:lpstr>Open Sans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简约清新风绿色环保工作汇报ppt模板</dc:title>
  <dc:creator/>
  <cp:keywords>www.51pptmoban.com</cp:keywords>
  <dc:description>51PPT模板网，幻灯片演示模板及素材免费下载！_x000d_
51PPT模板网 唯一访问网址：www.51pptmoban.com</dc:description>
  <cp:lastModifiedBy/>
  <cp:revision>1</cp:revision>
  <dcterms:created xsi:type="dcterms:W3CDTF">2017-01-14T09:27:22Z</dcterms:created>
  <dcterms:modified xsi:type="dcterms:W3CDTF">2023-09-13T13:56:47Z</dcterms:modified>
</cp:coreProperties>
</file>