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82" r:id="rId2"/>
    <p:sldId id="484" r:id="rId3"/>
    <p:sldId id="485" r:id="rId4"/>
    <p:sldId id="486" r:id="rId5"/>
    <p:sldId id="487" r:id="rId6"/>
    <p:sldId id="488" r:id="rId7"/>
    <p:sldId id="493" r:id="rId8"/>
    <p:sldId id="491" r:id="rId9"/>
    <p:sldId id="492" r:id="rId10"/>
    <p:sldId id="489" r:id="rId11"/>
    <p:sldId id="494" r:id="rId12"/>
    <p:sldId id="495" r:id="rId13"/>
    <p:sldId id="497" r:id="rId14"/>
    <p:sldId id="496" r:id="rId15"/>
    <p:sldId id="498" r:id="rId16"/>
    <p:sldId id="500" r:id="rId17"/>
    <p:sldId id="501" r:id="rId18"/>
    <p:sldId id="503" r:id="rId19"/>
    <p:sldId id="504" r:id="rId20"/>
    <p:sldId id="499" r:id="rId21"/>
    <p:sldId id="502" r:id="rId22"/>
    <p:sldId id="505" r:id="rId23"/>
    <p:sldId id="506" r:id="rId24"/>
    <p:sldId id="468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C2C8"/>
    <a:srgbClr val="FEDA32"/>
    <a:srgbClr val="162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254" y="1236"/>
      </p:cViewPr>
      <p:guideLst>
        <p:guide orient="horz" pos="2160"/>
        <p:guide pos="3840"/>
        <p:guide pos="824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8120250702"/>
          <c:y val="0"/>
          <c:w val="0.63522225618362427"/>
          <c:h val="0.95283323526382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973DD"/>
            </a:solidFill>
          </c:spPr>
          <c:dPt>
            <c:idx val="0"/>
            <c:bubble3D val="0"/>
            <c:spPr>
              <a:solidFill>
                <a:srgbClr val="16253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694-4003-AA58-C3AAAAE008DE}"/>
              </c:ext>
            </c:extLst>
          </c:dPt>
          <c:dPt>
            <c:idx val="1"/>
            <c:bubble3D val="0"/>
            <c:spPr>
              <a:solidFill>
                <a:srgbClr val="FEDA3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694-4003-AA58-C3AAAAE008DE}"/>
              </c:ext>
            </c:extLst>
          </c:dPt>
          <c:dPt>
            <c:idx val="2"/>
            <c:bubble3D val="0"/>
            <c:spPr>
              <a:solidFill>
                <a:srgbClr val="BEC2C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694-4003-AA58-C3AAAAE008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694-4003-AA58-C3AAAAE008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207AA-CAEE-4FC5-B811-6294DE57EAA3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8A4A-7E9A-4442-A7EA-5B00B815B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17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367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09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379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36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2918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9632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849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40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542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056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24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704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658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245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5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61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030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598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68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752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631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0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36A2C-D2B3-4F6C-B2C4-F20BA50EE8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075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74A609-4375-C35E-3BF6-3823AC730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4EC14-AED4-4DFC-A014-9686B326FDF7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6036329-F7AA-C4E6-F005-E806442C3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0FB254-0E95-6B47-2220-21F2889DC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C0D84-85C2-4FC5-88C7-2E6470F880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2613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77EE4BB-FF50-B621-AFF5-4B455B19AEEA}"/>
              </a:ext>
            </a:extLst>
          </p:cNvPr>
          <p:cNvSpPr txBox="1"/>
          <p:nvPr userDrawn="1"/>
        </p:nvSpPr>
        <p:spPr>
          <a:xfrm>
            <a:off x="10988309" y="6511619"/>
            <a:ext cx="879401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tx1">
                    <a:alpha val="0"/>
                  </a:schemeClr>
                </a:solidFill>
              </a:rPr>
              <a:t>51PPT模板网 唯一访问网址：www.51pptmoban.com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DB4648-91FE-39EB-35DB-27AF41402619}"/>
              </a:ext>
            </a:extLst>
          </p:cNvPr>
          <p:cNvGrpSpPr/>
          <p:nvPr userDrawn="1"/>
        </p:nvGrpSpPr>
        <p:grpSpPr>
          <a:xfrm>
            <a:off x="9020761" y="5159551"/>
            <a:ext cx="4346030" cy="2056284"/>
            <a:chOff x="1854595" y="2822206"/>
            <a:chExt cx="10337405" cy="489104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70681A0-7405-6942-FD56-548C04DC231A}"/>
                </a:ext>
              </a:extLst>
            </p:cNvPr>
            <p:cNvSpPr/>
            <p:nvPr/>
          </p:nvSpPr>
          <p:spPr>
            <a:xfrm>
              <a:off x="1854595" y="2822206"/>
              <a:ext cx="10337405" cy="4035794"/>
            </a:xfrm>
            <a:custGeom>
              <a:avLst/>
              <a:gdLst>
                <a:gd name="connsiteX0" fmla="*/ 6273407 w 10337405"/>
                <a:gd name="connsiteY0" fmla="*/ 0 h 4035794"/>
                <a:gd name="connsiteX1" fmla="*/ 6273407 w 10337405"/>
                <a:gd name="connsiteY1" fmla="*/ 4735 h 4035794"/>
                <a:gd name="connsiteX2" fmla="*/ 6186039 w 10337405"/>
                <a:gd name="connsiteY2" fmla="*/ 28016 h 4035794"/>
                <a:gd name="connsiteX3" fmla="*/ 1986816 w 10337405"/>
                <a:gd name="connsiteY3" fmla="*/ 1669627 h 4035794"/>
                <a:gd name="connsiteX4" fmla="*/ 6127028 w 10337405"/>
                <a:gd name="connsiteY4" fmla="*/ 2395288 h 4035794"/>
                <a:gd name="connsiteX5" fmla="*/ 10053444 w 10337405"/>
                <a:gd name="connsiteY5" fmla="*/ 2950054 h 4035794"/>
                <a:gd name="connsiteX6" fmla="*/ 10337405 w 10337405"/>
                <a:gd name="connsiteY6" fmla="*/ 3006555 h 4035794"/>
                <a:gd name="connsiteX7" fmla="*/ 10337405 w 10337405"/>
                <a:gd name="connsiteY7" fmla="*/ 4035794 h 4035794"/>
                <a:gd name="connsiteX8" fmla="*/ 166141 w 10337405"/>
                <a:gd name="connsiteY8" fmla="*/ 4035794 h 4035794"/>
                <a:gd name="connsiteX9" fmla="*/ 490598 w 10337405"/>
                <a:gd name="connsiteY9" fmla="*/ 3877046 h 4035794"/>
                <a:gd name="connsiteX10" fmla="*/ 1504216 w 10337405"/>
                <a:gd name="connsiteY10" fmla="*/ 3092027 h 4035794"/>
                <a:gd name="connsiteX11" fmla="*/ 196116 w 10337405"/>
                <a:gd name="connsiteY11" fmla="*/ 1441027 h 4035794"/>
                <a:gd name="connsiteX12" fmla="*/ 6221261 w 10337405"/>
                <a:gd name="connsiteY12" fmla="*/ 10466 h 40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37405" h="4035794">
                  <a:moveTo>
                    <a:pt x="6273407" y="0"/>
                  </a:moveTo>
                  <a:lnTo>
                    <a:pt x="6273407" y="4735"/>
                  </a:lnTo>
                  <a:lnTo>
                    <a:pt x="6186039" y="28016"/>
                  </a:lnTo>
                  <a:cubicBezTo>
                    <a:pt x="4822356" y="391690"/>
                    <a:pt x="1699744" y="1238092"/>
                    <a:pt x="1986816" y="1669627"/>
                  </a:cubicBezTo>
                  <a:cubicBezTo>
                    <a:pt x="2191868" y="1977867"/>
                    <a:pt x="4305227" y="2171178"/>
                    <a:pt x="6127028" y="2395288"/>
                  </a:cubicBezTo>
                  <a:cubicBezTo>
                    <a:pt x="8165711" y="2587031"/>
                    <a:pt x="9142754" y="2768853"/>
                    <a:pt x="10053444" y="2950054"/>
                  </a:cubicBezTo>
                  <a:lnTo>
                    <a:pt x="10337405" y="3006555"/>
                  </a:lnTo>
                  <a:lnTo>
                    <a:pt x="10337405" y="4035794"/>
                  </a:lnTo>
                  <a:lnTo>
                    <a:pt x="166141" y="4035794"/>
                  </a:lnTo>
                  <a:lnTo>
                    <a:pt x="490598" y="3877046"/>
                  </a:lnTo>
                  <a:cubicBezTo>
                    <a:pt x="985633" y="3623311"/>
                    <a:pt x="1407908" y="3351319"/>
                    <a:pt x="1504216" y="3092027"/>
                  </a:cubicBezTo>
                  <a:cubicBezTo>
                    <a:pt x="1696833" y="2573444"/>
                    <a:pt x="-684417" y="1974427"/>
                    <a:pt x="196116" y="1441027"/>
                  </a:cubicBezTo>
                  <a:cubicBezTo>
                    <a:pt x="966583" y="974302"/>
                    <a:pt x="4584396" y="335796"/>
                    <a:pt x="6221261" y="10466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96B0A86-6E17-0FF4-FBBB-966DB61F0858}"/>
                </a:ext>
              </a:extLst>
            </p:cNvPr>
            <p:cNvSpPr/>
            <p:nvPr/>
          </p:nvSpPr>
          <p:spPr>
            <a:xfrm>
              <a:off x="2775431" y="3513183"/>
              <a:ext cx="3501333" cy="4200071"/>
            </a:xfrm>
            <a:custGeom>
              <a:avLst/>
              <a:gdLst>
                <a:gd name="connsiteX0" fmla="*/ 3184597 w 3184597"/>
                <a:gd name="connsiteY0" fmla="*/ 0 h 4025900"/>
                <a:gd name="connsiteX1" fmla="*/ 9597 w 3184597"/>
                <a:gd name="connsiteY1" fmla="*/ 939800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184597 w 3184597"/>
                <a:gd name="connsiteY0" fmla="*/ 0 h 4025900"/>
                <a:gd name="connsiteX1" fmla="*/ 9597 w 3184597"/>
                <a:gd name="connsiteY1" fmla="*/ 1253308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687858 w 3687858"/>
                <a:gd name="connsiteY0" fmla="*/ 0 h 4025900"/>
                <a:gd name="connsiteX1" fmla="*/ 7761 w 3687858"/>
                <a:gd name="connsiteY1" fmla="*/ 1305560 h 4025900"/>
                <a:gd name="connsiteX2" fmla="*/ 2697258 w 3687858"/>
                <a:gd name="connsiteY2" fmla="*/ 2717800 h 4025900"/>
                <a:gd name="connsiteX3" fmla="*/ 2519458 w 3687858"/>
                <a:gd name="connsiteY3" fmla="*/ 4025900 h 4025900"/>
                <a:gd name="connsiteX0" fmla="*/ 3726033 w 3726033"/>
                <a:gd name="connsiteY0" fmla="*/ 0 h 4025900"/>
                <a:gd name="connsiteX1" fmla="*/ 45936 w 3726033"/>
                <a:gd name="connsiteY1" fmla="*/ 1305560 h 4025900"/>
                <a:gd name="connsiteX2" fmla="*/ 2735433 w 3726033"/>
                <a:gd name="connsiteY2" fmla="*/ 2717800 h 4025900"/>
                <a:gd name="connsiteX3" fmla="*/ 2557633 w 3726033"/>
                <a:gd name="connsiteY3" fmla="*/ 4025900 h 4025900"/>
                <a:gd name="connsiteX0" fmla="*/ 3588857 w 3588857"/>
                <a:gd name="connsiteY0" fmla="*/ 0 h 4025900"/>
                <a:gd name="connsiteX1" fmla="*/ 48097 w 3588857"/>
                <a:gd name="connsiteY1" fmla="*/ 1192349 h 4025900"/>
                <a:gd name="connsiteX2" fmla="*/ 2598257 w 3588857"/>
                <a:gd name="connsiteY2" fmla="*/ 2717800 h 4025900"/>
                <a:gd name="connsiteX3" fmla="*/ 2420457 w 3588857"/>
                <a:gd name="connsiteY3" fmla="*/ 4025900 h 4025900"/>
                <a:gd name="connsiteX0" fmla="*/ 3618400 w 3618400"/>
                <a:gd name="connsiteY0" fmla="*/ 0 h 4025900"/>
                <a:gd name="connsiteX1" fmla="*/ 77640 w 3618400"/>
                <a:gd name="connsiteY1" fmla="*/ 1192349 h 4025900"/>
                <a:gd name="connsiteX2" fmla="*/ 2627800 w 3618400"/>
                <a:gd name="connsiteY2" fmla="*/ 2717800 h 4025900"/>
                <a:gd name="connsiteX3" fmla="*/ 2450000 w 3618400"/>
                <a:gd name="connsiteY3" fmla="*/ 4025900 h 4025900"/>
                <a:gd name="connsiteX0" fmla="*/ 3152007 w 3152007"/>
                <a:gd name="connsiteY0" fmla="*/ 0 h 3903980"/>
                <a:gd name="connsiteX1" fmla="*/ 3132 w 3152007"/>
                <a:gd name="connsiteY1" fmla="*/ 1070429 h 3903980"/>
                <a:gd name="connsiteX2" fmla="*/ 2553292 w 3152007"/>
                <a:gd name="connsiteY2" fmla="*/ 2595880 h 3903980"/>
                <a:gd name="connsiteX3" fmla="*/ 2375492 w 3152007"/>
                <a:gd name="connsiteY3" fmla="*/ 3903980 h 3903980"/>
                <a:gd name="connsiteX0" fmla="*/ 3134613 w 3134613"/>
                <a:gd name="connsiteY0" fmla="*/ 0 h 3903980"/>
                <a:gd name="connsiteX1" fmla="*/ 3155 w 3134613"/>
                <a:gd name="connsiteY1" fmla="*/ 1279435 h 3903980"/>
                <a:gd name="connsiteX2" fmla="*/ 2535898 w 3134613"/>
                <a:gd name="connsiteY2" fmla="*/ 2595880 h 3903980"/>
                <a:gd name="connsiteX3" fmla="*/ 2358098 w 3134613"/>
                <a:gd name="connsiteY3" fmla="*/ 3903980 h 3903980"/>
                <a:gd name="connsiteX0" fmla="*/ 3117220 w 3117220"/>
                <a:gd name="connsiteY0" fmla="*/ 0 h 3903980"/>
                <a:gd name="connsiteX1" fmla="*/ 3179 w 3117220"/>
                <a:gd name="connsiteY1" fmla="*/ 1270727 h 3903980"/>
                <a:gd name="connsiteX2" fmla="*/ 2518505 w 3117220"/>
                <a:gd name="connsiteY2" fmla="*/ 2595880 h 3903980"/>
                <a:gd name="connsiteX3" fmla="*/ 2340705 w 3117220"/>
                <a:gd name="connsiteY3" fmla="*/ 3903980 h 3903980"/>
                <a:gd name="connsiteX0" fmla="*/ 2713813 w 2713813"/>
                <a:gd name="connsiteY0" fmla="*/ 0 h 3738517"/>
                <a:gd name="connsiteX1" fmla="*/ 366 w 2713813"/>
                <a:gd name="connsiteY1" fmla="*/ 1105264 h 3738517"/>
                <a:gd name="connsiteX2" fmla="*/ 2515692 w 2713813"/>
                <a:gd name="connsiteY2" fmla="*/ 2430417 h 3738517"/>
                <a:gd name="connsiteX3" fmla="*/ 2337892 w 2713813"/>
                <a:gd name="connsiteY3" fmla="*/ 3738517 h 3738517"/>
                <a:gd name="connsiteX0" fmla="*/ 2718589 w 3369859"/>
                <a:gd name="connsiteY0" fmla="*/ 0 h 3738517"/>
                <a:gd name="connsiteX1" fmla="*/ 5142 w 3369859"/>
                <a:gd name="connsiteY1" fmla="*/ 1105264 h 3738517"/>
                <a:gd name="connsiteX2" fmla="*/ 3304240 w 3369859"/>
                <a:gd name="connsiteY2" fmla="*/ 2447834 h 3738517"/>
                <a:gd name="connsiteX3" fmla="*/ 2342668 w 3369859"/>
                <a:gd name="connsiteY3" fmla="*/ 3738517 h 3738517"/>
                <a:gd name="connsiteX0" fmla="*/ 2718589 w 3429505"/>
                <a:gd name="connsiteY0" fmla="*/ 0 h 4200071"/>
                <a:gd name="connsiteX1" fmla="*/ 5142 w 3429505"/>
                <a:gd name="connsiteY1" fmla="*/ 1105264 h 4200071"/>
                <a:gd name="connsiteX2" fmla="*/ 3304240 w 3429505"/>
                <a:gd name="connsiteY2" fmla="*/ 2447834 h 4200071"/>
                <a:gd name="connsiteX3" fmla="*/ 2969685 w 3429505"/>
                <a:gd name="connsiteY3" fmla="*/ 4200071 h 4200071"/>
                <a:gd name="connsiteX0" fmla="*/ 2718589 w 3501333"/>
                <a:gd name="connsiteY0" fmla="*/ 0 h 4200071"/>
                <a:gd name="connsiteX1" fmla="*/ 5142 w 3501333"/>
                <a:gd name="connsiteY1" fmla="*/ 1105264 h 4200071"/>
                <a:gd name="connsiteX2" fmla="*/ 3304240 w 3501333"/>
                <a:gd name="connsiteY2" fmla="*/ 2447834 h 4200071"/>
                <a:gd name="connsiteX3" fmla="*/ 2969685 w 3501333"/>
                <a:gd name="connsiteY3" fmla="*/ 4200071 h 420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1333" h="4200071">
                  <a:moveTo>
                    <a:pt x="2718589" y="0"/>
                  </a:moveTo>
                  <a:cubicBezTo>
                    <a:pt x="1213639" y="243416"/>
                    <a:pt x="-92466" y="697292"/>
                    <a:pt x="5142" y="1105264"/>
                  </a:cubicBezTo>
                  <a:cubicBezTo>
                    <a:pt x="102750" y="1513236"/>
                    <a:pt x="2969807" y="1933484"/>
                    <a:pt x="3304240" y="2447834"/>
                  </a:cubicBezTo>
                  <a:cubicBezTo>
                    <a:pt x="3804136" y="3084104"/>
                    <a:pt x="3225801" y="3803196"/>
                    <a:pt x="2969685" y="4200071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2000">
                    <a:schemeClr val="bg1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20EEB72-CB3D-2A64-1FCC-78E82A33392F}"/>
              </a:ext>
            </a:extLst>
          </p:cNvPr>
          <p:cNvSpPr/>
          <p:nvPr userDrawn="1"/>
        </p:nvSpPr>
        <p:spPr>
          <a:xfrm>
            <a:off x="9839512" y="4180332"/>
            <a:ext cx="2136588" cy="2478925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834CF5-DA8B-39C2-EE5A-47189C33152E}"/>
              </a:ext>
            </a:extLst>
          </p:cNvPr>
          <p:cNvGrpSpPr/>
          <p:nvPr userDrawn="1"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1A686FB-D41B-DFFE-BE4D-4D251EC21090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681C4BF-EB03-956D-29A4-04DB0555A102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Freeform 6">
            <a:extLst>
              <a:ext uri="{FF2B5EF4-FFF2-40B4-BE49-F238E27FC236}">
                <a16:creationId xmlns:a16="http://schemas.microsoft.com/office/drawing/2014/main" id="{01DCD9C9-9F28-25CE-C844-88979FAC151F}"/>
              </a:ext>
            </a:extLst>
          </p:cNvPr>
          <p:cNvSpPr>
            <a:spLocks/>
          </p:cNvSpPr>
          <p:nvPr userDrawn="1"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3127EC4-F83A-0284-3BFA-D5F13FC02E56}"/>
              </a:ext>
            </a:extLst>
          </p:cNvPr>
          <p:cNvSpPr>
            <a:spLocks/>
          </p:cNvSpPr>
          <p:nvPr userDrawn="1"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34FAA8F-D0A9-ADAA-F590-94B74D530F8C}"/>
              </a:ext>
            </a:extLst>
          </p:cNvPr>
          <p:cNvGrpSpPr/>
          <p:nvPr userDrawn="1"/>
        </p:nvGrpSpPr>
        <p:grpSpPr>
          <a:xfrm>
            <a:off x="6342588" y="5686806"/>
            <a:ext cx="2633339" cy="972451"/>
            <a:chOff x="1374360" y="1090758"/>
            <a:chExt cx="6331818" cy="233824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87899B-0843-D0A8-27D5-31DB26C31262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6838969-DB0E-F4C4-C2B9-6CF2D18DC003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76BFFC-D858-B988-2139-005992988146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B747BF6-3AB3-5AD7-C7E6-7B3C8280D897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116B07-9DD2-FF3B-B351-46C3EF8354A0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76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8834CF5-DA8B-39C2-EE5A-47189C33152E}"/>
              </a:ext>
            </a:extLst>
          </p:cNvPr>
          <p:cNvGrpSpPr/>
          <p:nvPr userDrawn="1"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1A686FB-D41B-DFFE-BE4D-4D251EC21090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681C4BF-EB03-956D-29A4-04DB0555A102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Freeform 6">
            <a:extLst>
              <a:ext uri="{FF2B5EF4-FFF2-40B4-BE49-F238E27FC236}">
                <a16:creationId xmlns:a16="http://schemas.microsoft.com/office/drawing/2014/main" id="{01DCD9C9-9F28-25CE-C844-88979FAC151F}"/>
              </a:ext>
            </a:extLst>
          </p:cNvPr>
          <p:cNvSpPr>
            <a:spLocks/>
          </p:cNvSpPr>
          <p:nvPr userDrawn="1"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03127EC4-F83A-0284-3BFA-D5F13FC02E56}"/>
              </a:ext>
            </a:extLst>
          </p:cNvPr>
          <p:cNvSpPr>
            <a:spLocks/>
          </p:cNvSpPr>
          <p:nvPr userDrawn="1"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85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911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84503F1-6F96-7DE5-553A-1892B6838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707D28-2B98-187C-B925-771A40E5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6E6B5-55E1-F9D7-EBCF-C1C30F9610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4EC14-AED4-4DFC-A014-9686B326FDF7}" type="datetimeFigureOut">
              <a:rPr lang="zh-CN" altLang="en-US" smtClean="0"/>
              <a:t>2023/9/13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908118-217A-901E-DEE6-E859F493D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C94355-3F82-88EA-FF36-BABED9B64E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C0D84-85C2-4FC5-88C7-2E6470F880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818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3" Type="http://schemas.openxmlformats.org/officeDocument/2006/relationships/tags" Target="../tags/tag20.xml"/><Relationship Id="rId21" Type="http://schemas.openxmlformats.org/officeDocument/2006/relationships/tags" Target="../tags/tag38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tags" Target="../tags/tag37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24" Type="http://schemas.openxmlformats.org/officeDocument/2006/relationships/notesSlide" Target="../notesSlides/notesSlide20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27.xml"/><Relationship Id="rId19" Type="http://schemas.openxmlformats.org/officeDocument/2006/relationships/tags" Target="../tags/tag36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E69B199-6611-660F-BFA5-872034245B64}"/>
              </a:ext>
            </a:extLst>
          </p:cNvPr>
          <p:cNvSpPr/>
          <p:nvPr/>
        </p:nvSpPr>
        <p:spPr>
          <a:xfrm>
            <a:off x="5918594" y="2822206"/>
            <a:ext cx="6273407" cy="4035794"/>
          </a:xfrm>
          <a:custGeom>
            <a:avLst/>
            <a:gdLst>
              <a:gd name="connsiteX0" fmla="*/ 6273407 w 6273407"/>
              <a:gd name="connsiteY0" fmla="*/ 0 h 4035794"/>
              <a:gd name="connsiteX1" fmla="*/ 6273407 w 6273407"/>
              <a:gd name="connsiteY1" fmla="*/ 4735 h 4035794"/>
              <a:gd name="connsiteX2" fmla="*/ 6186039 w 6273407"/>
              <a:gd name="connsiteY2" fmla="*/ 28016 h 4035794"/>
              <a:gd name="connsiteX3" fmla="*/ 1986816 w 6273407"/>
              <a:gd name="connsiteY3" fmla="*/ 1669627 h 4035794"/>
              <a:gd name="connsiteX4" fmla="*/ 6127028 w 6273407"/>
              <a:gd name="connsiteY4" fmla="*/ 2395288 h 4035794"/>
              <a:gd name="connsiteX5" fmla="*/ 6273407 w 6273407"/>
              <a:gd name="connsiteY5" fmla="*/ 2413956 h 4035794"/>
              <a:gd name="connsiteX6" fmla="*/ 6273407 w 6273407"/>
              <a:gd name="connsiteY6" fmla="*/ 4035794 h 4035794"/>
              <a:gd name="connsiteX7" fmla="*/ 166141 w 6273407"/>
              <a:gd name="connsiteY7" fmla="*/ 4035794 h 4035794"/>
              <a:gd name="connsiteX8" fmla="*/ 490598 w 6273407"/>
              <a:gd name="connsiteY8" fmla="*/ 3877046 h 4035794"/>
              <a:gd name="connsiteX9" fmla="*/ 1504216 w 6273407"/>
              <a:gd name="connsiteY9" fmla="*/ 3092027 h 4035794"/>
              <a:gd name="connsiteX10" fmla="*/ 196116 w 6273407"/>
              <a:gd name="connsiteY10" fmla="*/ 1441027 h 4035794"/>
              <a:gd name="connsiteX11" fmla="*/ 6221261 w 6273407"/>
              <a:gd name="connsiteY11" fmla="*/ 10466 h 40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73407" h="4035794">
                <a:moveTo>
                  <a:pt x="6273407" y="0"/>
                </a:moveTo>
                <a:lnTo>
                  <a:pt x="6273407" y="4735"/>
                </a:lnTo>
                <a:lnTo>
                  <a:pt x="6186039" y="28016"/>
                </a:lnTo>
                <a:cubicBezTo>
                  <a:pt x="4822356" y="391690"/>
                  <a:pt x="1699744" y="1238092"/>
                  <a:pt x="1986816" y="1669627"/>
                </a:cubicBezTo>
                <a:cubicBezTo>
                  <a:pt x="2191868" y="1977867"/>
                  <a:pt x="4305227" y="2171178"/>
                  <a:pt x="6127028" y="2395288"/>
                </a:cubicBezTo>
                <a:lnTo>
                  <a:pt x="6273407" y="2413956"/>
                </a:lnTo>
                <a:lnTo>
                  <a:pt x="6273407" y="4035794"/>
                </a:lnTo>
                <a:lnTo>
                  <a:pt x="166141" y="4035794"/>
                </a:lnTo>
                <a:lnTo>
                  <a:pt x="490598" y="3877046"/>
                </a:lnTo>
                <a:cubicBezTo>
                  <a:pt x="985633" y="3623311"/>
                  <a:pt x="1407908" y="3351319"/>
                  <a:pt x="1504216" y="3092027"/>
                </a:cubicBezTo>
                <a:cubicBezTo>
                  <a:pt x="1696833" y="2573444"/>
                  <a:pt x="-684417" y="1974427"/>
                  <a:pt x="196116" y="1441027"/>
                </a:cubicBezTo>
                <a:cubicBezTo>
                  <a:pt x="966583" y="974302"/>
                  <a:pt x="4584396" y="335796"/>
                  <a:pt x="6221261" y="10466"/>
                </a:cubicBezTo>
                <a:close/>
              </a:path>
            </a:pathLst>
          </a:cu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5A16E6B-D215-9CB2-81ED-C55247BD0295}"/>
              </a:ext>
            </a:extLst>
          </p:cNvPr>
          <p:cNvSpPr txBox="1"/>
          <p:nvPr/>
        </p:nvSpPr>
        <p:spPr>
          <a:xfrm>
            <a:off x="1374360" y="1090758"/>
            <a:ext cx="1670456" cy="2173994"/>
          </a:xfrm>
          <a:custGeom>
            <a:avLst/>
            <a:gdLst/>
            <a:ahLst/>
            <a:cxnLst/>
            <a:rect l="l" t="t" r="r" b="b"/>
            <a:pathLst>
              <a:path w="694134" h="903372">
                <a:moveTo>
                  <a:pt x="162892" y="899592"/>
                </a:moveTo>
                <a:cubicBezTo>
                  <a:pt x="163438" y="899592"/>
                  <a:pt x="163711" y="900138"/>
                  <a:pt x="163711" y="901229"/>
                </a:cubicBezTo>
                <a:lnTo>
                  <a:pt x="160437" y="901229"/>
                </a:lnTo>
                <a:cubicBezTo>
                  <a:pt x="161528" y="900138"/>
                  <a:pt x="162346" y="899592"/>
                  <a:pt x="162892" y="899592"/>
                </a:cubicBezTo>
                <a:close/>
                <a:moveTo>
                  <a:pt x="180082" y="891406"/>
                </a:moveTo>
                <a:lnTo>
                  <a:pt x="172902" y="903372"/>
                </a:lnTo>
                <a:lnTo>
                  <a:pt x="172902" y="903372"/>
                </a:lnTo>
                <a:close/>
                <a:moveTo>
                  <a:pt x="199727" y="865213"/>
                </a:moveTo>
                <a:cubicBezTo>
                  <a:pt x="201910" y="867395"/>
                  <a:pt x="200273" y="872307"/>
                  <a:pt x="194816" y="879947"/>
                </a:cubicBezTo>
                <a:cubicBezTo>
                  <a:pt x="189359" y="887586"/>
                  <a:pt x="184447" y="891406"/>
                  <a:pt x="180082" y="891406"/>
                </a:cubicBezTo>
                <a:cubicBezTo>
                  <a:pt x="182265" y="889223"/>
                  <a:pt x="183356" y="887041"/>
                  <a:pt x="183356" y="884858"/>
                </a:cubicBezTo>
                <a:lnTo>
                  <a:pt x="180082" y="884858"/>
                </a:lnTo>
                <a:cubicBezTo>
                  <a:pt x="180082" y="882675"/>
                  <a:pt x="181719" y="879401"/>
                  <a:pt x="184993" y="875035"/>
                </a:cubicBezTo>
                <a:cubicBezTo>
                  <a:pt x="188267" y="870670"/>
                  <a:pt x="190996" y="868487"/>
                  <a:pt x="193179" y="868487"/>
                </a:cubicBezTo>
                <a:lnTo>
                  <a:pt x="183356" y="881584"/>
                </a:lnTo>
                <a:cubicBezTo>
                  <a:pt x="187722" y="881584"/>
                  <a:pt x="189904" y="879401"/>
                  <a:pt x="189904" y="875035"/>
                </a:cubicBezTo>
                <a:cubicBezTo>
                  <a:pt x="192087" y="872852"/>
                  <a:pt x="193724" y="871761"/>
                  <a:pt x="194816" y="871761"/>
                </a:cubicBezTo>
                <a:cubicBezTo>
                  <a:pt x="195907" y="871761"/>
                  <a:pt x="197544" y="869578"/>
                  <a:pt x="199727" y="865213"/>
                </a:cubicBezTo>
                <a:close/>
                <a:moveTo>
                  <a:pt x="214461" y="847204"/>
                </a:moveTo>
                <a:lnTo>
                  <a:pt x="214461" y="847204"/>
                </a:lnTo>
                <a:cubicBezTo>
                  <a:pt x="215553" y="850479"/>
                  <a:pt x="215007" y="853207"/>
                  <a:pt x="212824" y="855390"/>
                </a:cubicBezTo>
                <a:lnTo>
                  <a:pt x="209550" y="858664"/>
                </a:lnTo>
                <a:lnTo>
                  <a:pt x="206276" y="858664"/>
                </a:lnTo>
                <a:close/>
                <a:moveTo>
                  <a:pt x="214870" y="844339"/>
                </a:moveTo>
                <a:lnTo>
                  <a:pt x="216241" y="844713"/>
                </a:lnTo>
                <a:lnTo>
                  <a:pt x="214461" y="847204"/>
                </a:lnTo>
                <a:close/>
                <a:moveTo>
                  <a:pt x="209550" y="839019"/>
                </a:moveTo>
                <a:lnTo>
                  <a:pt x="209550" y="845567"/>
                </a:lnTo>
                <a:lnTo>
                  <a:pt x="206276" y="848841"/>
                </a:lnTo>
                <a:lnTo>
                  <a:pt x="193179" y="865213"/>
                </a:lnTo>
                <a:cubicBezTo>
                  <a:pt x="193179" y="863030"/>
                  <a:pt x="194270" y="860847"/>
                  <a:pt x="196453" y="858664"/>
                </a:cubicBezTo>
                <a:lnTo>
                  <a:pt x="189904" y="858664"/>
                </a:lnTo>
                <a:lnTo>
                  <a:pt x="196453" y="852116"/>
                </a:lnTo>
                <a:lnTo>
                  <a:pt x="206276" y="842293"/>
                </a:lnTo>
                <a:cubicBezTo>
                  <a:pt x="206276" y="840110"/>
                  <a:pt x="207367" y="839019"/>
                  <a:pt x="209550" y="839019"/>
                </a:cubicBezTo>
                <a:close/>
                <a:moveTo>
                  <a:pt x="222647" y="835745"/>
                </a:moveTo>
                <a:cubicBezTo>
                  <a:pt x="222647" y="837927"/>
                  <a:pt x="222101" y="839564"/>
                  <a:pt x="221009" y="840656"/>
                </a:cubicBezTo>
                <a:cubicBezTo>
                  <a:pt x="219918" y="841747"/>
                  <a:pt x="219372" y="843384"/>
                  <a:pt x="219372" y="845567"/>
                </a:cubicBezTo>
                <a:lnTo>
                  <a:pt x="216241" y="844713"/>
                </a:lnTo>
                <a:close/>
                <a:moveTo>
                  <a:pt x="212824" y="829196"/>
                </a:moveTo>
                <a:lnTo>
                  <a:pt x="212824" y="832470"/>
                </a:lnTo>
                <a:lnTo>
                  <a:pt x="209550" y="832470"/>
                </a:lnTo>
                <a:cubicBezTo>
                  <a:pt x="209550" y="830287"/>
                  <a:pt x="210641" y="829196"/>
                  <a:pt x="212824" y="829196"/>
                </a:cubicBezTo>
                <a:close/>
                <a:moveTo>
                  <a:pt x="209550" y="822648"/>
                </a:moveTo>
                <a:lnTo>
                  <a:pt x="209550" y="825922"/>
                </a:lnTo>
                <a:cubicBezTo>
                  <a:pt x="207367" y="825922"/>
                  <a:pt x="206276" y="825376"/>
                  <a:pt x="206276" y="824285"/>
                </a:cubicBezTo>
                <a:cubicBezTo>
                  <a:pt x="206276" y="823193"/>
                  <a:pt x="207367" y="822648"/>
                  <a:pt x="209550" y="822648"/>
                </a:cubicBezTo>
                <a:close/>
                <a:moveTo>
                  <a:pt x="229195" y="799728"/>
                </a:moveTo>
                <a:cubicBezTo>
                  <a:pt x="224829" y="804094"/>
                  <a:pt x="223738" y="807368"/>
                  <a:pt x="225921" y="809551"/>
                </a:cubicBezTo>
                <a:cubicBezTo>
                  <a:pt x="225921" y="807368"/>
                  <a:pt x="226467" y="805731"/>
                  <a:pt x="227558" y="804639"/>
                </a:cubicBezTo>
                <a:cubicBezTo>
                  <a:pt x="228649" y="803548"/>
                  <a:pt x="229195" y="801911"/>
                  <a:pt x="229195" y="799728"/>
                </a:cubicBezTo>
                <a:close/>
                <a:moveTo>
                  <a:pt x="255389" y="793180"/>
                </a:moveTo>
                <a:cubicBezTo>
                  <a:pt x="253206" y="793180"/>
                  <a:pt x="252115" y="793725"/>
                  <a:pt x="252115" y="794817"/>
                </a:cubicBezTo>
                <a:cubicBezTo>
                  <a:pt x="252115" y="795908"/>
                  <a:pt x="253206" y="796454"/>
                  <a:pt x="255389" y="796454"/>
                </a:cubicBezTo>
                <a:close/>
                <a:moveTo>
                  <a:pt x="239018" y="789905"/>
                </a:moveTo>
                <a:cubicBezTo>
                  <a:pt x="239018" y="796454"/>
                  <a:pt x="236835" y="797545"/>
                  <a:pt x="232469" y="793180"/>
                </a:cubicBezTo>
                <a:cubicBezTo>
                  <a:pt x="234652" y="793180"/>
                  <a:pt x="235744" y="792634"/>
                  <a:pt x="235744" y="791543"/>
                </a:cubicBezTo>
                <a:cubicBezTo>
                  <a:pt x="235744" y="790451"/>
                  <a:pt x="236835" y="789905"/>
                  <a:pt x="239018" y="789905"/>
                </a:cubicBezTo>
                <a:close/>
                <a:moveTo>
                  <a:pt x="265212" y="783357"/>
                </a:moveTo>
                <a:cubicBezTo>
                  <a:pt x="265212" y="785540"/>
                  <a:pt x="264120" y="786631"/>
                  <a:pt x="261937" y="786631"/>
                </a:cubicBezTo>
                <a:lnTo>
                  <a:pt x="265212" y="789905"/>
                </a:lnTo>
                <a:close/>
                <a:moveTo>
                  <a:pt x="245566" y="776809"/>
                </a:moveTo>
                <a:cubicBezTo>
                  <a:pt x="247749" y="776809"/>
                  <a:pt x="248840" y="777900"/>
                  <a:pt x="248840" y="780083"/>
                </a:cubicBezTo>
                <a:lnTo>
                  <a:pt x="242292" y="780083"/>
                </a:lnTo>
                <a:cubicBezTo>
                  <a:pt x="242292" y="777900"/>
                  <a:pt x="243383" y="776809"/>
                  <a:pt x="245566" y="776809"/>
                </a:cubicBezTo>
                <a:close/>
                <a:moveTo>
                  <a:pt x="253424" y="771570"/>
                </a:moveTo>
                <a:lnTo>
                  <a:pt x="252933" y="771897"/>
                </a:lnTo>
                <a:lnTo>
                  <a:pt x="252842" y="772443"/>
                </a:lnTo>
                <a:close/>
                <a:moveTo>
                  <a:pt x="275034" y="770260"/>
                </a:moveTo>
                <a:cubicBezTo>
                  <a:pt x="275034" y="778991"/>
                  <a:pt x="277217" y="781174"/>
                  <a:pt x="281583" y="776809"/>
                </a:cubicBezTo>
                <a:cubicBezTo>
                  <a:pt x="281583" y="778991"/>
                  <a:pt x="279400" y="782266"/>
                  <a:pt x="275034" y="786631"/>
                </a:cubicBezTo>
                <a:lnTo>
                  <a:pt x="275034" y="783357"/>
                </a:lnTo>
                <a:cubicBezTo>
                  <a:pt x="275034" y="781174"/>
                  <a:pt x="273943" y="779537"/>
                  <a:pt x="271760" y="778446"/>
                </a:cubicBezTo>
                <a:cubicBezTo>
                  <a:pt x="269577" y="777354"/>
                  <a:pt x="268486" y="775717"/>
                  <a:pt x="268486" y="773534"/>
                </a:cubicBezTo>
                <a:cubicBezTo>
                  <a:pt x="270668" y="771352"/>
                  <a:pt x="272851" y="770260"/>
                  <a:pt x="275034" y="770260"/>
                </a:cubicBezTo>
                <a:close/>
                <a:moveTo>
                  <a:pt x="255389" y="770260"/>
                </a:moveTo>
                <a:lnTo>
                  <a:pt x="254108" y="771114"/>
                </a:lnTo>
                <a:lnTo>
                  <a:pt x="255798" y="771283"/>
                </a:lnTo>
                <a:lnTo>
                  <a:pt x="255967" y="771416"/>
                </a:lnTo>
                <a:close/>
                <a:moveTo>
                  <a:pt x="288131" y="750615"/>
                </a:moveTo>
                <a:lnTo>
                  <a:pt x="288131" y="757163"/>
                </a:lnTo>
                <a:lnTo>
                  <a:pt x="284857" y="760438"/>
                </a:lnTo>
                <a:cubicBezTo>
                  <a:pt x="284857" y="756072"/>
                  <a:pt x="285948" y="752798"/>
                  <a:pt x="288131" y="750615"/>
                </a:cubicBezTo>
                <a:close/>
                <a:moveTo>
                  <a:pt x="268486" y="750615"/>
                </a:moveTo>
                <a:cubicBezTo>
                  <a:pt x="268486" y="753514"/>
                  <a:pt x="267394" y="755330"/>
                  <a:pt x="265212" y="756063"/>
                </a:cubicBezTo>
                <a:cubicBezTo>
                  <a:pt x="263029" y="756797"/>
                  <a:pt x="261937" y="759346"/>
                  <a:pt x="261937" y="763712"/>
                </a:cubicBezTo>
                <a:lnTo>
                  <a:pt x="268486" y="757163"/>
                </a:lnTo>
                <a:cubicBezTo>
                  <a:pt x="270668" y="755697"/>
                  <a:pt x="270668" y="753514"/>
                  <a:pt x="268486" y="750615"/>
                </a:cubicBezTo>
                <a:close/>
                <a:moveTo>
                  <a:pt x="320464" y="744066"/>
                </a:moveTo>
                <a:cubicBezTo>
                  <a:pt x="321828" y="742975"/>
                  <a:pt x="323056" y="742975"/>
                  <a:pt x="324147" y="744066"/>
                </a:cubicBezTo>
                <a:cubicBezTo>
                  <a:pt x="319782" y="748432"/>
                  <a:pt x="317599" y="752798"/>
                  <a:pt x="317599" y="757163"/>
                </a:cubicBezTo>
                <a:cubicBezTo>
                  <a:pt x="315416" y="757163"/>
                  <a:pt x="314870" y="758255"/>
                  <a:pt x="315962" y="760438"/>
                </a:cubicBezTo>
                <a:cubicBezTo>
                  <a:pt x="317053" y="762620"/>
                  <a:pt x="315416" y="763712"/>
                  <a:pt x="311051" y="763712"/>
                </a:cubicBezTo>
                <a:cubicBezTo>
                  <a:pt x="311051" y="761529"/>
                  <a:pt x="312688" y="757163"/>
                  <a:pt x="315962" y="750615"/>
                </a:cubicBezTo>
                <a:cubicBezTo>
                  <a:pt x="317599" y="747341"/>
                  <a:pt x="319100" y="745158"/>
                  <a:pt x="320464" y="744066"/>
                </a:cubicBezTo>
                <a:close/>
                <a:moveTo>
                  <a:pt x="322510" y="703548"/>
                </a:moveTo>
                <a:cubicBezTo>
                  <a:pt x="321419" y="703275"/>
                  <a:pt x="319782" y="703684"/>
                  <a:pt x="317599" y="704776"/>
                </a:cubicBezTo>
                <a:lnTo>
                  <a:pt x="317599" y="708869"/>
                </a:lnTo>
                <a:lnTo>
                  <a:pt x="311051" y="708869"/>
                </a:lnTo>
                <a:lnTo>
                  <a:pt x="311051" y="719510"/>
                </a:lnTo>
                <a:lnTo>
                  <a:pt x="314325" y="717873"/>
                </a:lnTo>
                <a:lnTo>
                  <a:pt x="314325" y="714598"/>
                </a:lnTo>
                <a:lnTo>
                  <a:pt x="317599" y="714598"/>
                </a:lnTo>
                <a:lnTo>
                  <a:pt x="320873" y="714598"/>
                </a:lnTo>
                <a:lnTo>
                  <a:pt x="317599" y="717873"/>
                </a:lnTo>
                <a:lnTo>
                  <a:pt x="320873" y="714598"/>
                </a:lnTo>
                <a:lnTo>
                  <a:pt x="320873" y="714598"/>
                </a:lnTo>
                <a:lnTo>
                  <a:pt x="320873" y="714598"/>
                </a:lnTo>
                <a:lnTo>
                  <a:pt x="320873" y="714598"/>
                </a:lnTo>
                <a:lnTo>
                  <a:pt x="324147" y="711324"/>
                </a:lnTo>
                <a:lnTo>
                  <a:pt x="320873" y="714598"/>
                </a:lnTo>
                <a:lnTo>
                  <a:pt x="324147" y="706413"/>
                </a:lnTo>
                <a:cubicBezTo>
                  <a:pt x="324147" y="704776"/>
                  <a:pt x="323602" y="703821"/>
                  <a:pt x="322510" y="703548"/>
                </a:cubicBezTo>
                <a:close/>
                <a:moveTo>
                  <a:pt x="333970" y="694953"/>
                </a:moveTo>
                <a:lnTo>
                  <a:pt x="333970" y="698227"/>
                </a:lnTo>
                <a:cubicBezTo>
                  <a:pt x="329604" y="702593"/>
                  <a:pt x="326330" y="708050"/>
                  <a:pt x="324147" y="714598"/>
                </a:cubicBezTo>
                <a:cubicBezTo>
                  <a:pt x="326330" y="716781"/>
                  <a:pt x="328513" y="715144"/>
                  <a:pt x="330696" y="709687"/>
                </a:cubicBezTo>
                <a:cubicBezTo>
                  <a:pt x="332879" y="704230"/>
                  <a:pt x="333970" y="700410"/>
                  <a:pt x="333970" y="698227"/>
                </a:cubicBezTo>
                <a:cubicBezTo>
                  <a:pt x="336153" y="698227"/>
                  <a:pt x="337244" y="697136"/>
                  <a:pt x="337244" y="694953"/>
                </a:cubicBezTo>
                <a:close/>
                <a:moveTo>
                  <a:pt x="340519" y="688405"/>
                </a:moveTo>
                <a:lnTo>
                  <a:pt x="337244" y="691679"/>
                </a:lnTo>
                <a:cubicBezTo>
                  <a:pt x="339427" y="693862"/>
                  <a:pt x="341064" y="694407"/>
                  <a:pt x="342156" y="693316"/>
                </a:cubicBezTo>
                <a:cubicBezTo>
                  <a:pt x="343247" y="692225"/>
                  <a:pt x="342701" y="690588"/>
                  <a:pt x="340519" y="688405"/>
                </a:cubicBezTo>
                <a:close/>
                <a:moveTo>
                  <a:pt x="373261" y="675308"/>
                </a:moveTo>
                <a:lnTo>
                  <a:pt x="376535" y="675308"/>
                </a:lnTo>
                <a:lnTo>
                  <a:pt x="376535" y="678582"/>
                </a:lnTo>
                <a:close/>
                <a:moveTo>
                  <a:pt x="386358" y="670397"/>
                </a:moveTo>
                <a:cubicBezTo>
                  <a:pt x="387449" y="670397"/>
                  <a:pt x="388540" y="670942"/>
                  <a:pt x="389632" y="672034"/>
                </a:cubicBezTo>
                <a:lnTo>
                  <a:pt x="379809" y="681856"/>
                </a:lnTo>
                <a:lnTo>
                  <a:pt x="373261" y="691679"/>
                </a:lnTo>
                <a:cubicBezTo>
                  <a:pt x="373261" y="693862"/>
                  <a:pt x="370532" y="699319"/>
                  <a:pt x="365075" y="708050"/>
                </a:cubicBezTo>
                <a:cubicBezTo>
                  <a:pt x="359618" y="716781"/>
                  <a:pt x="355798" y="720055"/>
                  <a:pt x="353615" y="717873"/>
                </a:cubicBezTo>
                <a:cubicBezTo>
                  <a:pt x="355798" y="709141"/>
                  <a:pt x="361255" y="700410"/>
                  <a:pt x="369987" y="691679"/>
                </a:cubicBezTo>
                <a:lnTo>
                  <a:pt x="379809" y="678582"/>
                </a:lnTo>
                <a:cubicBezTo>
                  <a:pt x="379809" y="676399"/>
                  <a:pt x="380900" y="674216"/>
                  <a:pt x="383083" y="672034"/>
                </a:cubicBezTo>
                <a:cubicBezTo>
                  <a:pt x="384175" y="670942"/>
                  <a:pt x="385266" y="670397"/>
                  <a:pt x="386358" y="670397"/>
                </a:cubicBezTo>
                <a:close/>
                <a:moveTo>
                  <a:pt x="379809" y="668759"/>
                </a:moveTo>
                <a:cubicBezTo>
                  <a:pt x="381992" y="668759"/>
                  <a:pt x="383083" y="669851"/>
                  <a:pt x="383083" y="672034"/>
                </a:cubicBezTo>
                <a:lnTo>
                  <a:pt x="379809" y="672034"/>
                </a:lnTo>
                <a:close/>
                <a:moveTo>
                  <a:pt x="366712" y="655663"/>
                </a:moveTo>
                <a:lnTo>
                  <a:pt x="363438" y="658937"/>
                </a:lnTo>
                <a:lnTo>
                  <a:pt x="360164" y="662211"/>
                </a:lnTo>
                <a:cubicBezTo>
                  <a:pt x="360164" y="664394"/>
                  <a:pt x="359072" y="665485"/>
                  <a:pt x="356890" y="665485"/>
                </a:cubicBezTo>
                <a:cubicBezTo>
                  <a:pt x="356890" y="667668"/>
                  <a:pt x="354707" y="670942"/>
                  <a:pt x="350341" y="675308"/>
                </a:cubicBezTo>
                <a:lnTo>
                  <a:pt x="350341" y="678582"/>
                </a:lnTo>
                <a:cubicBezTo>
                  <a:pt x="345975" y="682948"/>
                  <a:pt x="343793" y="686222"/>
                  <a:pt x="343793" y="688405"/>
                </a:cubicBezTo>
                <a:cubicBezTo>
                  <a:pt x="348158" y="684039"/>
                  <a:pt x="351978" y="678582"/>
                  <a:pt x="355252" y="672034"/>
                </a:cubicBezTo>
                <a:cubicBezTo>
                  <a:pt x="358527" y="665485"/>
                  <a:pt x="362347" y="660028"/>
                  <a:pt x="366712" y="655663"/>
                </a:cubicBezTo>
                <a:close/>
                <a:moveTo>
                  <a:pt x="406003" y="629469"/>
                </a:moveTo>
                <a:lnTo>
                  <a:pt x="406003" y="636017"/>
                </a:lnTo>
                <a:cubicBezTo>
                  <a:pt x="401637" y="636017"/>
                  <a:pt x="399454" y="638200"/>
                  <a:pt x="399454" y="642566"/>
                </a:cubicBezTo>
                <a:cubicBezTo>
                  <a:pt x="395089" y="646931"/>
                  <a:pt x="392906" y="648023"/>
                  <a:pt x="392906" y="645840"/>
                </a:cubicBezTo>
                <a:cubicBezTo>
                  <a:pt x="395089" y="645840"/>
                  <a:pt x="396180" y="644748"/>
                  <a:pt x="396180" y="642566"/>
                </a:cubicBezTo>
                <a:lnTo>
                  <a:pt x="399454" y="639291"/>
                </a:lnTo>
                <a:cubicBezTo>
                  <a:pt x="399454" y="634926"/>
                  <a:pt x="400546" y="633834"/>
                  <a:pt x="402729" y="636017"/>
                </a:cubicBezTo>
                <a:cubicBezTo>
                  <a:pt x="402729" y="631652"/>
                  <a:pt x="403820" y="629469"/>
                  <a:pt x="406003" y="629469"/>
                </a:cubicBezTo>
                <a:close/>
                <a:moveTo>
                  <a:pt x="455116" y="550888"/>
                </a:moveTo>
                <a:cubicBezTo>
                  <a:pt x="455116" y="553070"/>
                  <a:pt x="454025" y="554162"/>
                  <a:pt x="451842" y="554162"/>
                </a:cubicBezTo>
                <a:lnTo>
                  <a:pt x="451842" y="555253"/>
                </a:lnTo>
                <a:lnTo>
                  <a:pt x="445294" y="563984"/>
                </a:lnTo>
                <a:lnTo>
                  <a:pt x="451842" y="557436"/>
                </a:lnTo>
                <a:lnTo>
                  <a:pt x="451842" y="555253"/>
                </a:lnTo>
                <a:close/>
                <a:moveTo>
                  <a:pt x="465195" y="532514"/>
                </a:moveTo>
                <a:lnTo>
                  <a:pt x="461920" y="537791"/>
                </a:lnTo>
                <a:cubicBezTo>
                  <a:pt x="459567" y="537791"/>
                  <a:pt x="458390" y="538882"/>
                  <a:pt x="458390" y="541065"/>
                </a:cubicBezTo>
                <a:cubicBezTo>
                  <a:pt x="460761" y="541065"/>
                  <a:pt x="462539" y="540246"/>
                  <a:pt x="463724" y="538609"/>
                </a:cubicBezTo>
                <a:close/>
                <a:moveTo>
                  <a:pt x="22919" y="505048"/>
                </a:moveTo>
                <a:cubicBezTo>
                  <a:pt x="20736" y="505048"/>
                  <a:pt x="19645" y="505594"/>
                  <a:pt x="19645" y="506686"/>
                </a:cubicBezTo>
                <a:cubicBezTo>
                  <a:pt x="19645" y="507777"/>
                  <a:pt x="18554" y="508323"/>
                  <a:pt x="16371" y="508323"/>
                </a:cubicBezTo>
                <a:lnTo>
                  <a:pt x="22919" y="505049"/>
                </a:lnTo>
                <a:close/>
                <a:moveTo>
                  <a:pt x="484346" y="501604"/>
                </a:moveTo>
                <a:lnTo>
                  <a:pt x="483228" y="503411"/>
                </a:lnTo>
                <a:cubicBezTo>
                  <a:pt x="480858" y="506686"/>
                  <a:pt x="478496" y="510505"/>
                  <a:pt x="476143" y="514871"/>
                </a:cubicBezTo>
                <a:cubicBezTo>
                  <a:pt x="473755" y="519237"/>
                  <a:pt x="471385" y="523057"/>
                  <a:pt x="469032" y="526331"/>
                </a:cubicBezTo>
                <a:lnTo>
                  <a:pt x="466179" y="530928"/>
                </a:lnTo>
                <a:lnTo>
                  <a:pt x="472562" y="527968"/>
                </a:lnTo>
                <a:lnTo>
                  <a:pt x="472562" y="521420"/>
                </a:lnTo>
                <a:lnTo>
                  <a:pt x="476143" y="521420"/>
                </a:lnTo>
                <a:cubicBezTo>
                  <a:pt x="478496" y="512688"/>
                  <a:pt x="482043" y="508323"/>
                  <a:pt x="486784" y="508323"/>
                </a:cubicBezTo>
                <a:close/>
                <a:moveTo>
                  <a:pt x="248840" y="498500"/>
                </a:moveTo>
                <a:lnTo>
                  <a:pt x="252115" y="498500"/>
                </a:lnTo>
                <a:lnTo>
                  <a:pt x="248840" y="501774"/>
                </a:lnTo>
                <a:close/>
                <a:moveTo>
                  <a:pt x="497681" y="488677"/>
                </a:moveTo>
                <a:lnTo>
                  <a:pt x="497681" y="488677"/>
                </a:lnTo>
                <a:lnTo>
                  <a:pt x="497681" y="488677"/>
                </a:lnTo>
                <a:close/>
                <a:moveTo>
                  <a:pt x="500955" y="482129"/>
                </a:moveTo>
                <a:cubicBezTo>
                  <a:pt x="500955" y="484312"/>
                  <a:pt x="500682" y="485949"/>
                  <a:pt x="500137" y="487040"/>
                </a:cubicBezTo>
                <a:lnTo>
                  <a:pt x="497681" y="488677"/>
                </a:lnTo>
                <a:lnTo>
                  <a:pt x="499318" y="485403"/>
                </a:lnTo>
                <a:cubicBezTo>
                  <a:pt x="500410" y="483220"/>
                  <a:pt x="500955" y="482129"/>
                  <a:pt x="500955" y="482129"/>
                </a:cubicBezTo>
                <a:close/>
                <a:moveTo>
                  <a:pt x="448568" y="469032"/>
                </a:moveTo>
                <a:lnTo>
                  <a:pt x="447777" y="470387"/>
                </a:lnTo>
                <a:lnTo>
                  <a:pt x="446931" y="470669"/>
                </a:lnTo>
                <a:cubicBezTo>
                  <a:pt x="445839" y="471761"/>
                  <a:pt x="444202" y="472306"/>
                  <a:pt x="442019" y="472306"/>
                </a:cubicBezTo>
                <a:lnTo>
                  <a:pt x="428922" y="478855"/>
                </a:lnTo>
                <a:lnTo>
                  <a:pt x="428378" y="478718"/>
                </a:lnTo>
                <a:close/>
                <a:moveTo>
                  <a:pt x="507504" y="462484"/>
                </a:moveTo>
                <a:lnTo>
                  <a:pt x="500955" y="469032"/>
                </a:lnTo>
                <a:lnTo>
                  <a:pt x="490314" y="491952"/>
                </a:lnTo>
                <a:lnTo>
                  <a:pt x="484953" y="500622"/>
                </a:lnTo>
                <a:lnTo>
                  <a:pt x="490314" y="498500"/>
                </a:lnTo>
                <a:cubicBezTo>
                  <a:pt x="492667" y="498500"/>
                  <a:pt x="493256" y="497954"/>
                  <a:pt x="492079" y="496863"/>
                </a:cubicBezTo>
                <a:cubicBezTo>
                  <a:pt x="490902" y="495771"/>
                  <a:pt x="491491" y="495226"/>
                  <a:pt x="493844" y="495226"/>
                </a:cubicBezTo>
                <a:lnTo>
                  <a:pt x="494454" y="494945"/>
                </a:lnTo>
                <a:lnTo>
                  <a:pt x="495225" y="490314"/>
                </a:lnTo>
                <a:lnTo>
                  <a:pt x="497681" y="488677"/>
                </a:lnTo>
                <a:lnTo>
                  <a:pt x="494575" y="494889"/>
                </a:lnTo>
                <a:lnTo>
                  <a:pt x="499177" y="492770"/>
                </a:lnTo>
                <a:cubicBezTo>
                  <a:pt x="500363" y="491133"/>
                  <a:pt x="500955" y="488677"/>
                  <a:pt x="500955" y="485403"/>
                </a:cubicBezTo>
                <a:cubicBezTo>
                  <a:pt x="500955" y="483220"/>
                  <a:pt x="502047" y="482129"/>
                  <a:pt x="504229" y="482129"/>
                </a:cubicBezTo>
                <a:cubicBezTo>
                  <a:pt x="504229" y="477763"/>
                  <a:pt x="505867" y="475035"/>
                  <a:pt x="509141" y="473943"/>
                </a:cubicBezTo>
                <a:cubicBezTo>
                  <a:pt x="512415" y="472852"/>
                  <a:pt x="514052" y="470123"/>
                  <a:pt x="514052" y="465758"/>
                </a:cubicBezTo>
                <a:lnTo>
                  <a:pt x="510778" y="465758"/>
                </a:lnTo>
                <a:cubicBezTo>
                  <a:pt x="510778" y="463575"/>
                  <a:pt x="509687" y="462484"/>
                  <a:pt x="507504" y="462484"/>
                </a:cubicBezTo>
                <a:close/>
                <a:moveTo>
                  <a:pt x="65484" y="462484"/>
                </a:moveTo>
                <a:lnTo>
                  <a:pt x="72033" y="462484"/>
                </a:lnTo>
                <a:lnTo>
                  <a:pt x="68758" y="465758"/>
                </a:lnTo>
                <a:close/>
                <a:moveTo>
                  <a:pt x="514052" y="452661"/>
                </a:moveTo>
                <a:lnTo>
                  <a:pt x="510778" y="455935"/>
                </a:lnTo>
                <a:cubicBezTo>
                  <a:pt x="510778" y="458118"/>
                  <a:pt x="511869" y="459209"/>
                  <a:pt x="514052" y="459209"/>
                </a:cubicBezTo>
                <a:cubicBezTo>
                  <a:pt x="520601" y="459209"/>
                  <a:pt x="521692" y="457027"/>
                  <a:pt x="517326" y="452661"/>
                </a:cubicBezTo>
                <a:close/>
                <a:moveTo>
                  <a:pt x="321692" y="401911"/>
                </a:moveTo>
                <a:cubicBezTo>
                  <a:pt x="322237" y="401911"/>
                  <a:pt x="323056" y="402456"/>
                  <a:pt x="324147" y="403548"/>
                </a:cubicBezTo>
                <a:lnTo>
                  <a:pt x="320873" y="403548"/>
                </a:lnTo>
                <a:cubicBezTo>
                  <a:pt x="320873" y="402456"/>
                  <a:pt x="321146" y="401911"/>
                  <a:pt x="321692" y="401911"/>
                </a:cubicBezTo>
                <a:close/>
                <a:moveTo>
                  <a:pt x="383902" y="363438"/>
                </a:moveTo>
                <a:cubicBezTo>
                  <a:pt x="384448" y="362893"/>
                  <a:pt x="385266" y="363166"/>
                  <a:pt x="386358" y="364257"/>
                </a:cubicBezTo>
                <a:cubicBezTo>
                  <a:pt x="386358" y="366440"/>
                  <a:pt x="385266" y="367531"/>
                  <a:pt x="383083" y="367531"/>
                </a:cubicBezTo>
                <a:cubicBezTo>
                  <a:pt x="383083" y="365348"/>
                  <a:pt x="383356" y="363984"/>
                  <a:pt x="383902" y="363438"/>
                </a:cubicBezTo>
                <a:close/>
                <a:moveTo>
                  <a:pt x="392906" y="351160"/>
                </a:moveTo>
                <a:cubicBezTo>
                  <a:pt x="392906" y="355526"/>
                  <a:pt x="391815" y="357709"/>
                  <a:pt x="389632" y="357709"/>
                </a:cubicBezTo>
                <a:cubicBezTo>
                  <a:pt x="389632" y="355526"/>
                  <a:pt x="390178" y="354434"/>
                  <a:pt x="391269" y="354434"/>
                </a:cubicBezTo>
                <a:cubicBezTo>
                  <a:pt x="392360" y="354434"/>
                  <a:pt x="392906" y="353343"/>
                  <a:pt x="392906" y="351160"/>
                </a:cubicBezTo>
                <a:close/>
                <a:moveTo>
                  <a:pt x="439564" y="310232"/>
                </a:moveTo>
                <a:cubicBezTo>
                  <a:pt x="440109" y="310232"/>
                  <a:pt x="440928" y="310778"/>
                  <a:pt x="442019" y="311870"/>
                </a:cubicBezTo>
                <a:cubicBezTo>
                  <a:pt x="439836" y="314052"/>
                  <a:pt x="438745" y="314052"/>
                  <a:pt x="438745" y="311870"/>
                </a:cubicBezTo>
                <a:cubicBezTo>
                  <a:pt x="438745" y="310778"/>
                  <a:pt x="439018" y="310232"/>
                  <a:pt x="439564" y="310232"/>
                </a:cubicBezTo>
                <a:close/>
                <a:moveTo>
                  <a:pt x="209809" y="301788"/>
                </a:moveTo>
                <a:lnTo>
                  <a:pt x="203001" y="308595"/>
                </a:lnTo>
                <a:cubicBezTo>
                  <a:pt x="205184" y="308595"/>
                  <a:pt x="206821" y="306958"/>
                  <a:pt x="207913" y="303684"/>
                </a:cubicBezTo>
                <a:close/>
                <a:moveTo>
                  <a:pt x="458390" y="288950"/>
                </a:moveTo>
                <a:lnTo>
                  <a:pt x="451842" y="295498"/>
                </a:lnTo>
                <a:lnTo>
                  <a:pt x="455116" y="292224"/>
                </a:lnTo>
                <a:close/>
                <a:moveTo>
                  <a:pt x="222647" y="288950"/>
                </a:moveTo>
                <a:cubicBezTo>
                  <a:pt x="220464" y="288950"/>
                  <a:pt x="219372" y="289496"/>
                  <a:pt x="219372" y="290587"/>
                </a:cubicBezTo>
                <a:cubicBezTo>
                  <a:pt x="219372" y="291679"/>
                  <a:pt x="220464" y="292224"/>
                  <a:pt x="222647" y="292224"/>
                </a:cubicBezTo>
                <a:close/>
                <a:moveTo>
                  <a:pt x="222647" y="279127"/>
                </a:moveTo>
                <a:cubicBezTo>
                  <a:pt x="216098" y="279127"/>
                  <a:pt x="215007" y="282402"/>
                  <a:pt x="219372" y="288950"/>
                </a:cubicBezTo>
                <a:cubicBezTo>
                  <a:pt x="219372" y="286767"/>
                  <a:pt x="219918" y="285676"/>
                  <a:pt x="221009" y="285676"/>
                </a:cubicBezTo>
                <a:cubicBezTo>
                  <a:pt x="222101" y="285676"/>
                  <a:pt x="222647" y="284584"/>
                  <a:pt x="222647" y="282402"/>
                </a:cubicBezTo>
                <a:close/>
                <a:moveTo>
                  <a:pt x="490314" y="261938"/>
                </a:moveTo>
                <a:lnTo>
                  <a:pt x="500137" y="271760"/>
                </a:lnTo>
                <a:lnTo>
                  <a:pt x="492770" y="267668"/>
                </a:lnTo>
                <a:close/>
                <a:moveTo>
                  <a:pt x="559891" y="230014"/>
                </a:moveTo>
                <a:cubicBezTo>
                  <a:pt x="557708" y="232197"/>
                  <a:pt x="557708" y="233288"/>
                  <a:pt x="559891" y="233288"/>
                </a:cubicBezTo>
                <a:lnTo>
                  <a:pt x="563165" y="236562"/>
                </a:lnTo>
                <a:cubicBezTo>
                  <a:pt x="563165" y="234380"/>
                  <a:pt x="562620" y="233288"/>
                  <a:pt x="561528" y="233288"/>
                </a:cubicBezTo>
                <a:cubicBezTo>
                  <a:pt x="560437" y="233288"/>
                  <a:pt x="559891" y="232197"/>
                  <a:pt x="559891" y="230014"/>
                </a:cubicBezTo>
                <a:close/>
                <a:moveTo>
                  <a:pt x="510778" y="230014"/>
                </a:moveTo>
                <a:lnTo>
                  <a:pt x="497681" y="239837"/>
                </a:lnTo>
                <a:cubicBezTo>
                  <a:pt x="491133" y="246385"/>
                  <a:pt x="487858" y="251842"/>
                  <a:pt x="487858" y="256208"/>
                </a:cubicBezTo>
                <a:lnTo>
                  <a:pt x="490314" y="261938"/>
                </a:lnTo>
                <a:lnTo>
                  <a:pt x="487858" y="259482"/>
                </a:lnTo>
                <a:lnTo>
                  <a:pt x="484584" y="262756"/>
                </a:lnTo>
                <a:cubicBezTo>
                  <a:pt x="488950" y="267122"/>
                  <a:pt x="492224" y="271487"/>
                  <a:pt x="494407" y="275853"/>
                </a:cubicBezTo>
                <a:cubicBezTo>
                  <a:pt x="496590" y="280219"/>
                  <a:pt x="499864" y="284584"/>
                  <a:pt x="504229" y="288950"/>
                </a:cubicBezTo>
                <a:cubicBezTo>
                  <a:pt x="506412" y="282402"/>
                  <a:pt x="505321" y="276945"/>
                  <a:pt x="500955" y="272579"/>
                </a:cubicBezTo>
                <a:lnTo>
                  <a:pt x="500137" y="271760"/>
                </a:lnTo>
                <a:lnTo>
                  <a:pt x="507504" y="275853"/>
                </a:lnTo>
                <a:lnTo>
                  <a:pt x="507504" y="252934"/>
                </a:lnTo>
                <a:cubicBezTo>
                  <a:pt x="507504" y="248568"/>
                  <a:pt x="508049" y="244748"/>
                  <a:pt x="509141" y="241474"/>
                </a:cubicBezTo>
                <a:cubicBezTo>
                  <a:pt x="510232" y="238200"/>
                  <a:pt x="510778" y="234380"/>
                  <a:pt x="510778" y="230014"/>
                </a:cubicBezTo>
                <a:close/>
                <a:moveTo>
                  <a:pt x="420737" y="182947"/>
                </a:moveTo>
                <a:cubicBezTo>
                  <a:pt x="421828" y="182674"/>
                  <a:pt x="422374" y="183084"/>
                  <a:pt x="422374" y="184175"/>
                </a:cubicBezTo>
                <a:cubicBezTo>
                  <a:pt x="420191" y="184175"/>
                  <a:pt x="414188" y="187449"/>
                  <a:pt x="404366" y="193998"/>
                </a:cubicBezTo>
                <a:cubicBezTo>
                  <a:pt x="394543" y="200546"/>
                  <a:pt x="388540" y="201637"/>
                  <a:pt x="386358" y="197272"/>
                </a:cubicBezTo>
                <a:cubicBezTo>
                  <a:pt x="386358" y="197272"/>
                  <a:pt x="392906" y="195089"/>
                  <a:pt x="406003" y="190723"/>
                </a:cubicBezTo>
                <a:cubicBezTo>
                  <a:pt x="408186" y="190723"/>
                  <a:pt x="411460" y="189086"/>
                  <a:pt x="415826" y="185812"/>
                </a:cubicBezTo>
                <a:cubicBezTo>
                  <a:pt x="418008" y="184175"/>
                  <a:pt x="419645" y="183220"/>
                  <a:pt x="420737" y="182947"/>
                </a:cubicBezTo>
                <a:close/>
                <a:moveTo>
                  <a:pt x="448568" y="167804"/>
                </a:moveTo>
                <a:cubicBezTo>
                  <a:pt x="448568" y="174352"/>
                  <a:pt x="446385" y="175444"/>
                  <a:pt x="442019" y="171078"/>
                </a:cubicBezTo>
                <a:cubicBezTo>
                  <a:pt x="444202" y="168895"/>
                  <a:pt x="446385" y="167804"/>
                  <a:pt x="448568" y="167804"/>
                </a:cubicBezTo>
                <a:close/>
                <a:moveTo>
                  <a:pt x="478036" y="151740"/>
                </a:moveTo>
                <a:lnTo>
                  <a:pt x="480655" y="151740"/>
                </a:lnTo>
                <a:lnTo>
                  <a:pt x="479673" y="152571"/>
                </a:lnTo>
                <a:cubicBezTo>
                  <a:pt x="478581" y="153125"/>
                  <a:pt x="478036" y="152848"/>
                  <a:pt x="478036" y="151740"/>
                </a:cubicBezTo>
                <a:close/>
                <a:moveTo>
                  <a:pt x="491133" y="144884"/>
                </a:moveTo>
                <a:lnTo>
                  <a:pt x="497681" y="151433"/>
                </a:lnTo>
                <a:lnTo>
                  <a:pt x="497681" y="144884"/>
                </a:lnTo>
                <a:close/>
                <a:moveTo>
                  <a:pt x="514052" y="138336"/>
                </a:moveTo>
                <a:cubicBezTo>
                  <a:pt x="514052" y="140519"/>
                  <a:pt x="512961" y="141610"/>
                  <a:pt x="510778" y="141610"/>
                </a:cubicBezTo>
                <a:cubicBezTo>
                  <a:pt x="508595" y="141610"/>
                  <a:pt x="506958" y="142156"/>
                  <a:pt x="505867" y="143247"/>
                </a:cubicBezTo>
                <a:cubicBezTo>
                  <a:pt x="504775" y="144339"/>
                  <a:pt x="503138" y="144884"/>
                  <a:pt x="500955" y="144884"/>
                </a:cubicBezTo>
                <a:cubicBezTo>
                  <a:pt x="505321" y="149250"/>
                  <a:pt x="510778" y="151433"/>
                  <a:pt x="517326" y="151433"/>
                </a:cubicBezTo>
                <a:cubicBezTo>
                  <a:pt x="519509" y="149250"/>
                  <a:pt x="519509" y="147613"/>
                  <a:pt x="517326" y="146521"/>
                </a:cubicBezTo>
                <a:cubicBezTo>
                  <a:pt x="515144" y="145430"/>
                  <a:pt x="514052" y="142702"/>
                  <a:pt x="514052" y="138336"/>
                </a:cubicBezTo>
                <a:close/>
                <a:moveTo>
                  <a:pt x="239018" y="16985"/>
                </a:moveTo>
                <a:cubicBezTo>
                  <a:pt x="234106" y="18213"/>
                  <a:pt x="234106" y="23738"/>
                  <a:pt x="239018" y="33561"/>
                </a:cubicBezTo>
                <a:cubicBezTo>
                  <a:pt x="245566" y="46658"/>
                  <a:pt x="249932" y="54298"/>
                  <a:pt x="252115" y="56480"/>
                </a:cubicBezTo>
                <a:cubicBezTo>
                  <a:pt x="254297" y="54298"/>
                  <a:pt x="255389" y="46658"/>
                  <a:pt x="255389" y="33561"/>
                </a:cubicBezTo>
                <a:cubicBezTo>
                  <a:pt x="259754" y="22647"/>
                  <a:pt x="256480" y="17190"/>
                  <a:pt x="245566" y="17190"/>
                </a:cubicBezTo>
                <a:cubicBezTo>
                  <a:pt x="242838" y="16644"/>
                  <a:pt x="240655" y="16576"/>
                  <a:pt x="239018" y="16985"/>
                </a:cubicBezTo>
                <a:close/>
                <a:moveTo>
                  <a:pt x="533697" y="7367"/>
                </a:moveTo>
                <a:lnTo>
                  <a:pt x="536972" y="10641"/>
                </a:lnTo>
                <a:lnTo>
                  <a:pt x="536972" y="17190"/>
                </a:lnTo>
                <a:cubicBezTo>
                  <a:pt x="532606" y="12824"/>
                  <a:pt x="531515" y="9550"/>
                  <a:pt x="533697" y="7367"/>
                </a:cubicBezTo>
                <a:close/>
                <a:moveTo>
                  <a:pt x="245566" y="819"/>
                </a:moveTo>
                <a:cubicBezTo>
                  <a:pt x="245566" y="819"/>
                  <a:pt x="253206" y="3002"/>
                  <a:pt x="268486" y="7367"/>
                </a:cubicBezTo>
                <a:lnTo>
                  <a:pt x="261272" y="819"/>
                </a:lnTo>
                <a:cubicBezTo>
                  <a:pt x="263677" y="-273"/>
                  <a:pt x="265889" y="-273"/>
                  <a:pt x="267910" y="819"/>
                </a:cubicBezTo>
                <a:cubicBezTo>
                  <a:pt x="269931" y="1910"/>
                  <a:pt x="271760" y="4093"/>
                  <a:pt x="273397" y="7367"/>
                </a:cubicBezTo>
                <a:cubicBezTo>
                  <a:pt x="276671" y="13916"/>
                  <a:pt x="279400" y="19373"/>
                  <a:pt x="281583" y="23738"/>
                </a:cubicBezTo>
                <a:cubicBezTo>
                  <a:pt x="283765" y="30287"/>
                  <a:pt x="284311" y="35744"/>
                  <a:pt x="283220" y="40109"/>
                </a:cubicBezTo>
                <a:cubicBezTo>
                  <a:pt x="282128" y="44475"/>
                  <a:pt x="280491" y="49932"/>
                  <a:pt x="278308" y="56480"/>
                </a:cubicBezTo>
                <a:lnTo>
                  <a:pt x="268486" y="92497"/>
                </a:lnTo>
                <a:cubicBezTo>
                  <a:pt x="268486" y="94680"/>
                  <a:pt x="267940" y="97408"/>
                  <a:pt x="266849" y="100682"/>
                </a:cubicBezTo>
                <a:cubicBezTo>
                  <a:pt x="265757" y="103957"/>
                  <a:pt x="266303" y="106685"/>
                  <a:pt x="268486" y="108868"/>
                </a:cubicBezTo>
                <a:cubicBezTo>
                  <a:pt x="268486" y="111051"/>
                  <a:pt x="271760" y="115416"/>
                  <a:pt x="278308" y="121965"/>
                </a:cubicBezTo>
                <a:lnTo>
                  <a:pt x="278308" y="121146"/>
                </a:lnTo>
                <a:cubicBezTo>
                  <a:pt x="279400" y="122783"/>
                  <a:pt x="281583" y="125239"/>
                  <a:pt x="284857" y="128513"/>
                </a:cubicBezTo>
                <a:lnTo>
                  <a:pt x="294680" y="141610"/>
                </a:lnTo>
                <a:lnTo>
                  <a:pt x="297954" y="141610"/>
                </a:lnTo>
                <a:cubicBezTo>
                  <a:pt x="300136" y="143793"/>
                  <a:pt x="302319" y="144884"/>
                  <a:pt x="304502" y="144884"/>
                </a:cubicBezTo>
                <a:lnTo>
                  <a:pt x="317599" y="144884"/>
                </a:lnTo>
                <a:cubicBezTo>
                  <a:pt x="315416" y="147067"/>
                  <a:pt x="311051" y="148159"/>
                  <a:pt x="304502" y="148159"/>
                </a:cubicBezTo>
                <a:cubicBezTo>
                  <a:pt x="306685" y="150341"/>
                  <a:pt x="311051" y="151433"/>
                  <a:pt x="317599" y="151433"/>
                </a:cubicBezTo>
                <a:cubicBezTo>
                  <a:pt x="324147" y="151433"/>
                  <a:pt x="325239" y="153616"/>
                  <a:pt x="320873" y="157981"/>
                </a:cubicBezTo>
                <a:cubicBezTo>
                  <a:pt x="327422" y="157981"/>
                  <a:pt x="331787" y="159073"/>
                  <a:pt x="333970" y="161255"/>
                </a:cubicBezTo>
                <a:cubicBezTo>
                  <a:pt x="327422" y="163438"/>
                  <a:pt x="321965" y="166713"/>
                  <a:pt x="317599" y="171078"/>
                </a:cubicBezTo>
                <a:cubicBezTo>
                  <a:pt x="313233" y="173261"/>
                  <a:pt x="310505" y="174898"/>
                  <a:pt x="309413" y="175989"/>
                </a:cubicBezTo>
                <a:cubicBezTo>
                  <a:pt x="308322" y="177081"/>
                  <a:pt x="305594" y="178718"/>
                  <a:pt x="301228" y="180901"/>
                </a:cubicBezTo>
                <a:cubicBezTo>
                  <a:pt x="296862" y="185266"/>
                  <a:pt x="292497" y="187995"/>
                  <a:pt x="288131" y="189086"/>
                </a:cubicBezTo>
                <a:cubicBezTo>
                  <a:pt x="283765" y="190178"/>
                  <a:pt x="279400" y="192906"/>
                  <a:pt x="275034" y="197272"/>
                </a:cubicBezTo>
                <a:cubicBezTo>
                  <a:pt x="268486" y="201637"/>
                  <a:pt x="265212" y="206003"/>
                  <a:pt x="265212" y="210369"/>
                </a:cubicBezTo>
                <a:lnTo>
                  <a:pt x="265212" y="233288"/>
                </a:lnTo>
                <a:cubicBezTo>
                  <a:pt x="263029" y="240144"/>
                  <a:pt x="261937" y="256123"/>
                  <a:pt x="261937" y="281225"/>
                </a:cubicBezTo>
                <a:lnTo>
                  <a:pt x="261937" y="305168"/>
                </a:lnTo>
                <a:cubicBezTo>
                  <a:pt x="264222" y="307453"/>
                  <a:pt x="268810" y="308595"/>
                  <a:pt x="275699" y="308595"/>
                </a:cubicBezTo>
                <a:cubicBezTo>
                  <a:pt x="282555" y="310335"/>
                  <a:pt x="287705" y="308041"/>
                  <a:pt x="291149" y="301714"/>
                </a:cubicBezTo>
                <a:cubicBezTo>
                  <a:pt x="294594" y="295388"/>
                  <a:pt x="297459" y="290041"/>
                  <a:pt x="299744" y="285676"/>
                </a:cubicBezTo>
                <a:cubicBezTo>
                  <a:pt x="304349" y="276945"/>
                  <a:pt x="307793" y="268759"/>
                  <a:pt x="310078" y="261119"/>
                </a:cubicBezTo>
                <a:cubicBezTo>
                  <a:pt x="312364" y="253479"/>
                  <a:pt x="314649" y="247477"/>
                  <a:pt x="316934" y="243111"/>
                </a:cubicBezTo>
                <a:cubicBezTo>
                  <a:pt x="316934" y="243111"/>
                  <a:pt x="319236" y="237654"/>
                  <a:pt x="323841" y="226740"/>
                </a:cubicBezTo>
                <a:cubicBezTo>
                  <a:pt x="328411" y="213643"/>
                  <a:pt x="330696" y="207095"/>
                  <a:pt x="330696" y="207095"/>
                </a:cubicBezTo>
                <a:lnTo>
                  <a:pt x="330696" y="220191"/>
                </a:lnTo>
                <a:cubicBezTo>
                  <a:pt x="330696" y="226740"/>
                  <a:pt x="329604" y="231105"/>
                  <a:pt x="327422" y="233288"/>
                </a:cubicBezTo>
                <a:cubicBezTo>
                  <a:pt x="327422" y="237654"/>
                  <a:pt x="326876" y="242020"/>
                  <a:pt x="325784" y="246385"/>
                </a:cubicBezTo>
                <a:cubicBezTo>
                  <a:pt x="324693" y="250751"/>
                  <a:pt x="325239" y="255116"/>
                  <a:pt x="327422" y="259482"/>
                </a:cubicBezTo>
                <a:cubicBezTo>
                  <a:pt x="327422" y="257299"/>
                  <a:pt x="327967" y="255116"/>
                  <a:pt x="329059" y="252934"/>
                </a:cubicBezTo>
                <a:cubicBezTo>
                  <a:pt x="330150" y="250751"/>
                  <a:pt x="330696" y="250751"/>
                  <a:pt x="330696" y="252934"/>
                </a:cubicBezTo>
                <a:cubicBezTo>
                  <a:pt x="326330" y="266030"/>
                  <a:pt x="324147" y="273670"/>
                  <a:pt x="324147" y="275853"/>
                </a:cubicBezTo>
                <a:cubicBezTo>
                  <a:pt x="324147" y="280219"/>
                  <a:pt x="323602" y="282947"/>
                  <a:pt x="322510" y="284039"/>
                </a:cubicBezTo>
                <a:cubicBezTo>
                  <a:pt x="321419" y="285130"/>
                  <a:pt x="320873" y="286767"/>
                  <a:pt x="320873" y="288950"/>
                </a:cubicBezTo>
                <a:cubicBezTo>
                  <a:pt x="320873" y="295498"/>
                  <a:pt x="321965" y="299864"/>
                  <a:pt x="324147" y="302047"/>
                </a:cubicBezTo>
                <a:cubicBezTo>
                  <a:pt x="321965" y="299864"/>
                  <a:pt x="320873" y="302047"/>
                  <a:pt x="320873" y="308595"/>
                </a:cubicBezTo>
                <a:cubicBezTo>
                  <a:pt x="323056" y="310335"/>
                  <a:pt x="325239" y="311204"/>
                  <a:pt x="327422" y="311204"/>
                </a:cubicBezTo>
                <a:cubicBezTo>
                  <a:pt x="331787" y="314717"/>
                  <a:pt x="333970" y="312756"/>
                  <a:pt x="333970" y="305321"/>
                </a:cubicBezTo>
                <a:lnTo>
                  <a:pt x="337244" y="311204"/>
                </a:lnTo>
                <a:cubicBezTo>
                  <a:pt x="337244" y="314717"/>
                  <a:pt x="338336" y="316474"/>
                  <a:pt x="340519" y="316474"/>
                </a:cubicBezTo>
                <a:cubicBezTo>
                  <a:pt x="342701" y="318213"/>
                  <a:pt x="344884" y="319083"/>
                  <a:pt x="347067" y="319083"/>
                </a:cubicBezTo>
                <a:cubicBezTo>
                  <a:pt x="349250" y="319083"/>
                  <a:pt x="351433" y="321044"/>
                  <a:pt x="353615" y="324966"/>
                </a:cubicBezTo>
                <a:cubicBezTo>
                  <a:pt x="355798" y="329332"/>
                  <a:pt x="356344" y="332060"/>
                  <a:pt x="355252" y="333152"/>
                </a:cubicBezTo>
                <a:cubicBezTo>
                  <a:pt x="354161" y="334243"/>
                  <a:pt x="353615" y="336972"/>
                  <a:pt x="353615" y="341337"/>
                </a:cubicBezTo>
                <a:lnTo>
                  <a:pt x="363438" y="347886"/>
                </a:lnTo>
                <a:lnTo>
                  <a:pt x="369987" y="354434"/>
                </a:lnTo>
                <a:cubicBezTo>
                  <a:pt x="369987" y="350069"/>
                  <a:pt x="371078" y="347340"/>
                  <a:pt x="373261" y="346249"/>
                </a:cubicBezTo>
                <a:cubicBezTo>
                  <a:pt x="375443" y="345157"/>
                  <a:pt x="375443" y="342429"/>
                  <a:pt x="373261" y="338063"/>
                </a:cubicBezTo>
                <a:cubicBezTo>
                  <a:pt x="375443" y="340246"/>
                  <a:pt x="377626" y="341337"/>
                  <a:pt x="379809" y="341337"/>
                </a:cubicBezTo>
                <a:cubicBezTo>
                  <a:pt x="379809" y="336972"/>
                  <a:pt x="380900" y="333698"/>
                  <a:pt x="383083" y="331515"/>
                </a:cubicBezTo>
                <a:cubicBezTo>
                  <a:pt x="385266" y="329332"/>
                  <a:pt x="385812" y="327695"/>
                  <a:pt x="384720" y="326603"/>
                </a:cubicBezTo>
                <a:cubicBezTo>
                  <a:pt x="383629" y="325512"/>
                  <a:pt x="384175" y="323875"/>
                  <a:pt x="386358" y="321692"/>
                </a:cubicBezTo>
                <a:lnTo>
                  <a:pt x="389632" y="321692"/>
                </a:lnTo>
                <a:cubicBezTo>
                  <a:pt x="387449" y="321692"/>
                  <a:pt x="386358" y="322238"/>
                  <a:pt x="386358" y="323329"/>
                </a:cubicBezTo>
                <a:cubicBezTo>
                  <a:pt x="386358" y="324421"/>
                  <a:pt x="387449" y="324966"/>
                  <a:pt x="389632" y="324966"/>
                </a:cubicBezTo>
                <a:lnTo>
                  <a:pt x="389632" y="321692"/>
                </a:lnTo>
                <a:lnTo>
                  <a:pt x="392906" y="321692"/>
                </a:lnTo>
                <a:lnTo>
                  <a:pt x="392906" y="315041"/>
                </a:lnTo>
                <a:lnTo>
                  <a:pt x="399454" y="308339"/>
                </a:lnTo>
                <a:lnTo>
                  <a:pt x="406003" y="298363"/>
                </a:lnTo>
                <a:lnTo>
                  <a:pt x="412551" y="288387"/>
                </a:lnTo>
                <a:cubicBezTo>
                  <a:pt x="414734" y="281702"/>
                  <a:pt x="420191" y="273926"/>
                  <a:pt x="428922" y="265058"/>
                </a:cubicBezTo>
                <a:cubicBezTo>
                  <a:pt x="435471" y="253940"/>
                  <a:pt x="442019" y="243938"/>
                  <a:pt x="448568" y="235053"/>
                </a:cubicBezTo>
                <a:cubicBezTo>
                  <a:pt x="455116" y="226169"/>
                  <a:pt x="460573" y="216167"/>
                  <a:pt x="464939" y="205048"/>
                </a:cubicBezTo>
                <a:cubicBezTo>
                  <a:pt x="473670" y="196146"/>
                  <a:pt x="479127" y="186153"/>
                  <a:pt x="481310" y="175069"/>
                </a:cubicBezTo>
                <a:cubicBezTo>
                  <a:pt x="481310" y="172852"/>
                  <a:pt x="481856" y="170626"/>
                  <a:pt x="482947" y="168392"/>
                </a:cubicBezTo>
                <a:cubicBezTo>
                  <a:pt x="484038" y="166158"/>
                  <a:pt x="484584" y="163933"/>
                  <a:pt x="484584" y="161716"/>
                </a:cubicBezTo>
                <a:cubicBezTo>
                  <a:pt x="484584" y="157282"/>
                  <a:pt x="484038" y="155065"/>
                  <a:pt x="482947" y="155065"/>
                </a:cubicBezTo>
                <a:cubicBezTo>
                  <a:pt x="481856" y="155065"/>
                  <a:pt x="481310" y="153957"/>
                  <a:pt x="481310" y="151740"/>
                </a:cubicBezTo>
                <a:lnTo>
                  <a:pt x="480655" y="151740"/>
                </a:lnTo>
                <a:lnTo>
                  <a:pt x="484584" y="148414"/>
                </a:lnTo>
                <a:cubicBezTo>
                  <a:pt x="480219" y="146163"/>
                  <a:pt x="474761" y="148380"/>
                  <a:pt x="468213" y="155065"/>
                </a:cubicBezTo>
                <a:cubicBezTo>
                  <a:pt x="470396" y="155065"/>
                  <a:pt x="464939" y="157282"/>
                  <a:pt x="451842" y="161716"/>
                </a:cubicBezTo>
                <a:cubicBezTo>
                  <a:pt x="434379" y="166150"/>
                  <a:pt x="422374" y="171709"/>
                  <a:pt x="415826" y="178394"/>
                </a:cubicBezTo>
                <a:cubicBezTo>
                  <a:pt x="407094" y="180611"/>
                  <a:pt x="396180" y="187279"/>
                  <a:pt x="383083" y="198397"/>
                </a:cubicBezTo>
                <a:cubicBezTo>
                  <a:pt x="376535" y="198397"/>
                  <a:pt x="372169" y="197289"/>
                  <a:pt x="369987" y="195072"/>
                </a:cubicBezTo>
                <a:cubicBezTo>
                  <a:pt x="365621" y="195072"/>
                  <a:pt x="363438" y="192838"/>
                  <a:pt x="363438" y="188370"/>
                </a:cubicBezTo>
                <a:lnTo>
                  <a:pt x="363438" y="181719"/>
                </a:lnTo>
                <a:lnTo>
                  <a:pt x="369987" y="188370"/>
                </a:lnTo>
                <a:lnTo>
                  <a:pt x="373261" y="188370"/>
                </a:lnTo>
                <a:lnTo>
                  <a:pt x="376535" y="185045"/>
                </a:lnTo>
                <a:cubicBezTo>
                  <a:pt x="378718" y="185045"/>
                  <a:pt x="386358" y="182828"/>
                  <a:pt x="399454" y="178394"/>
                </a:cubicBezTo>
                <a:cubicBezTo>
                  <a:pt x="403820" y="173960"/>
                  <a:pt x="408731" y="171180"/>
                  <a:pt x="414188" y="170055"/>
                </a:cubicBezTo>
                <a:cubicBezTo>
                  <a:pt x="419645" y="168929"/>
                  <a:pt x="424557" y="166150"/>
                  <a:pt x="428922" y="161716"/>
                </a:cubicBezTo>
                <a:lnTo>
                  <a:pt x="458390" y="148414"/>
                </a:lnTo>
                <a:lnTo>
                  <a:pt x="464939" y="148414"/>
                </a:lnTo>
                <a:cubicBezTo>
                  <a:pt x="467122" y="148414"/>
                  <a:pt x="468213" y="147852"/>
                  <a:pt x="468213" y="146726"/>
                </a:cubicBezTo>
                <a:cubicBezTo>
                  <a:pt x="468213" y="145601"/>
                  <a:pt x="469305" y="145038"/>
                  <a:pt x="471487" y="145038"/>
                </a:cubicBezTo>
                <a:cubicBezTo>
                  <a:pt x="475853" y="142821"/>
                  <a:pt x="478581" y="141158"/>
                  <a:pt x="479673" y="140050"/>
                </a:cubicBezTo>
                <a:cubicBezTo>
                  <a:pt x="480764" y="138941"/>
                  <a:pt x="483493" y="137279"/>
                  <a:pt x="487858" y="135062"/>
                </a:cubicBezTo>
                <a:lnTo>
                  <a:pt x="517326" y="125904"/>
                </a:lnTo>
                <a:cubicBezTo>
                  <a:pt x="521692" y="121811"/>
                  <a:pt x="523875" y="116712"/>
                  <a:pt x="523875" y="110607"/>
                </a:cubicBezTo>
                <a:cubicBezTo>
                  <a:pt x="523875" y="98397"/>
                  <a:pt x="524966" y="91269"/>
                  <a:pt x="527149" y="89223"/>
                </a:cubicBezTo>
                <a:cubicBezTo>
                  <a:pt x="527149" y="76126"/>
                  <a:pt x="530423" y="60846"/>
                  <a:pt x="536972" y="43384"/>
                </a:cubicBezTo>
                <a:cubicBezTo>
                  <a:pt x="536972" y="39018"/>
                  <a:pt x="537969" y="33561"/>
                  <a:pt x="539964" y="27012"/>
                </a:cubicBezTo>
                <a:cubicBezTo>
                  <a:pt x="541960" y="20464"/>
                  <a:pt x="540962" y="13916"/>
                  <a:pt x="536972" y="7367"/>
                </a:cubicBezTo>
                <a:lnTo>
                  <a:pt x="539990" y="4093"/>
                </a:lnTo>
                <a:cubicBezTo>
                  <a:pt x="541968" y="4093"/>
                  <a:pt x="542957" y="3547"/>
                  <a:pt x="542957" y="2456"/>
                </a:cubicBezTo>
                <a:cubicBezTo>
                  <a:pt x="542957" y="1364"/>
                  <a:pt x="543964" y="819"/>
                  <a:pt x="545976" y="819"/>
                </a:cubicBezTo>
                <a:cubicBezTo>
                  <a:pt x="547988" y="819"/>
                  <a:pt x="548994" y="2456"/>
                  <a:pt x="548994" y="5730"/>
                </a:cubicBezTo>
                <a:cubicBezTo>
                  <a:pt x="548994" y="9004"/>
                  <a:pt x="549983" y="11733"/>
                  <a:pt x="551961" y="13916"/>
                </a:cubicBezTo>
                <a:cubicBezTo>
                  <a:pt x="553974" y="18281"/>
                  <a:pt x="555977" y="20464"/>
                  <a:pt x="557973" y="20464"/>
                </a:cubicBezTo>
                <a:cubicBezTo>
                  <a:pt x="559968" y="20464"/>
                  <a:pt x="561972" y="21555"/>
                  <a:pt x="563984" y="23738"/>
                </a:cubicBezTo>
                <a:cubicBezTo>
                  <a:pt x="563984" y="25921"/>
                  <a:pt x="565979" y="31378"/>
                  <a:pt x="569970" y="40109"/>
                </a:cubicBezTo>
                <a:cubicBezTo>
                  <a:pt x="569970" y="42292"/>
                  <a:pt x="570473" y="45021"/>
                  <a:pt x="571479" y="48295"/>
                </a:cubicBezTo>
                <a:cubicBezTo>
                  <a:pt x="572485" y="51569"/>
                  <a:pt x="572988" y="54298"/>
                  <a:pt x="572988" y="56480"/>
                </a:cubicBezTo>
                <a:cubicBezTo>
                  <a:pt x="572988" y="58663"/>
                  <a:pt x="572621" y="60300"/>
                  <a:pt x="571888" y="61392"/>
                </a:cubicBezTo>
                <a:cubicBezTo>
                  <a:pt x="571155" y="62483"/>
                  <a:pt x="570788" y="64120"/>
                  <a:pt x="570788" y="66303"/>
                </a:cubicBezTo>
                <a:cubicBezTo>
                  <a:pt x="567889" y="75034"/>
                  <a:pt x="566440" y="82128"/>
                  <a:pt x="566440" y="87586"/>
                </a:cubicBezTo>
                <a:cubicBezTo>
                  <a:pt x="566440" y="93043"/>
                  <a:pt x="566440" y="100137"/>
                  <a:pt x="566440" y="108868"/>
                </a:cubicBezTo>
                <a:cubicBezTo>
                  <a:pt x="570805" y="108868"/>
                  <a:pt x="574079" y="108322"/>
                  <a:pt x="576262" y="107231"/>
                </a:cubicBezTo>
                <a:cubicBezTo>
                  <a:pt x="578445" y="106139"/>
                  <a:pt x="580628" y="105594"/>
                  <a:pt x="582811" y="105594"/>
                </a:cubicBezTo>
                <a:cubicBezTo>
                  <a:pt x="584994" y="105594"/>
                  <a:pt x="586085" y="105048"/>
                  <a:pt x="586085" y="103957"/>
                </a:cubicBezTo>
                <a:cubicBezTo>
                  <a:pt x="586085" y="102865"/>
                  <a:pt x="587176" y="102320"/>
                  <a:pt x="589359" y="102320"/>
                </a:cubicBezTo>
                <a:lnTo>
                  <a:pt x="592633" y="99045"/>
                </a:lnTo>
                <a:cubicBezTo>
                  <a:pt x="596999" y="99045"/>
                  <a:pt x="600273" y="98500"/>
                  <a:pt x="602456" y="97408"/>
                </a:cubicBezTo>
                <a:cubicBezTo>
                  <a:pt x="604639" y="96317"/>
                  <a:pt x="607913" y="95771"/>
                  <a:pt x="612279" y="95771"/>
                </a:cubicBezTo>
                <a:cubicBezTo>
                  <a:pt x="616644" y="97954"/>
                  <a:pt x="626467" y="99045"/>
                  <a:pt x="641747" y="99045"/>
                </a:cubicBezTo>
                <a:cubicBezTo>
                  <a:pt x="639564" y="101228"/>
                  <a:pt x="637927" y="101774"/>
                  <a:pt x="636835" y="100682"/>
                </a:cubicBezTo>
                <a:cubicBezTo>
                  <a:pt x="635744" y="99591"/>
                  <a:pt x="634107" y="100137"/>
                  <a:pt x="631924" y="102320"/>
                </a:cubicBezTo>
                <a:cubicBezTo>
                  <a:pt x="634107" y="102320"/>
                  <a:pt x="635198" y="102865"/>
                  <a:pt x="635198" y="103957"/>
                </a:cubicBezTo>
                <a:cubicBezTo>
                  <a:pt x="635198" y="105048"/>
                  <a:pt x="636290" y="105594"/>
                  <a:pt x="638472" y="105594"/>
                </a:cubicBezTo>
                <a:lnTo>
                  <a:pt x="586085" y="115416"/>
                </a:lnTo>
                <a:cubicBezTo>
                  <a:pt x="572988" y="119782"/>
                  <a:pt x="566440" y="121965"/>
                  <a:pt x="566440" y="121965"/>
                </a:cubicBezTo>
                <a:cubicBezTo>
                  <a:pt x="564257" y="128513"/>
                  <a:pt x="563165" y="137245"/>
                  <a:pt x="563165" y="148159"/>
                </a:cubicBezTo>
                <a:cubicBezTo>
                  <a:pt x="563165" y="176535"/>
                  <a:pt x="562074" y="193998"/>
                  <a:pt x="559891" y="200546"/>
                </a:cubicBezTo>
                <a:cubicBezTo>
                  <a:pt x="559891" y="204912"/>
                  <a:pt x="559345" y="209277"/>
                  <a:pt x="558254" y="213643"/>
                </a:cubicBezTo>
                <a:cubicBezTo>
                  <a:pt x="557163" y="218009"/>
                  <a:pt x="557708" y="222374"/>
                  <a:pt x="559891" y="226740"/>
                </a:cubicBezTo>
                <a:lnTo>
                  <a:pt x="566440" y="233288"/>
                </a:lnTo>
                <a:lnTo>
                  <a:pt x="579536" y="233288"/>
                </a:lnTo>
                <a:cubicBezTo>
                  <a:pt x="586085" y="237654"/>
                  <a:pt x="592633" y="237654"/>
                  <a:pt x="599182" y="233288"/>
                </a:cubicBezTo>
                <a:cubicBezTo>
                  <a:pt x="605730" y="226740"/>
                  <a:pt x="611187" y="224557"/>
                  <a:pt x="615553" y="226740"/>
                </a:cubicBezTo>
                <a:cubicBezTo>
                  <a:pt x="619919" y="226740"/>
                  <a:pt x="624284" y="228923"/>
                  <a:pt x="628650" y="233288"/>
                </a:cubicBezTo>
                <a:cubicBezTo>
                  <a:pt x="633015" y="237654"/>
                  <a:pt x="639564" y="239837"/>
                  <a:pt x="648295" y="239837"/>
                </a:cubicBezTo>
                <a:cubicBezTo>
                  <a:pt x="661392" y="244202"/>
                  <a:pt x="669032" y="246385"/>
                  <a:pt x="671215" y="246385"/>
                </a:cubicBezTo>
                <a:lnTo>
                  <a:pt x="677763" y="252934"/>
                </a:lnTo>
                <a:lnTo>
                  <a:pt x="681037" y="256208"/>
                </a:lnTo>
                <a:cubicBezTo>
                  <a:pt x="683220" y="258391"/>
                  <a:pt x="685403" y="259482"/>
                  <a:pt x="687586" y="259482"/>
                </a:cubicBezTo>
                <a:cubicBezTo>
                  <a:pt x="689769" y="263848"/>
                  <a:pt x="689769" y="266576"/>
                  <a:pt x="687586" y="267668"/>
                </a:cubicBezTo>
                <a:cubicBezTo>
                  <a:pt x="685403" y="268759"/>
                  <a:pt x="684311" y="270396"/>
                  <a:pt x="684311" y="272579"/>
                </a:cubicBezTo>
                <a:cubicBezTo>
                  <a:pt x="684311" y="276945"/>
                  <a:pt x="686494" y="279127"/>
                  <a:pt x="690860" y="279127"/>
                </a:cubicBezTo>
                <a:cubicBezTo>
                  <a:pt x="693043" y="281310"/>
                  <a:pt x="694134" y="284584"/>
                  <a:pt x="694134" y="288950"/>
                </a:cubicBezTo>
                <a:cubicBezTo>
                  <a:pt x="694134" y="291133"/>
                  <a:pt x="693043" y="293316"/>
                  <a:pt x="690860" y="295498"/>
                </a:cubicBezTo>
                <a:cubicBezTo>
                  <a:pt x="690860" y="297681"/>
                  <a:pt x="689769" y="298773"/>
                  <a:pt x="687586" y="298773"/>
                </a:cubicBezTo>
                <a:cubicBezTo>
                  <a:pt x="687586" y="303138"/>
                  <a:pt x="686494" y="305321"/>
                  <a:pt x="684311" y="305321"/>
                </a:cubicBezTo>
                <a:cubicBezTo>
                  <a:pt x="684311" y="307504"/>
                  <a:pt x="683766" y="308050"/>
                  <a:pt x="682674" y="306958"/>
                </a:cubicBezTo>
                <a:cubicBezTo>
                  <a:pt x="681583" y="305867"/>
                  <a:pt x="681037" y="306413"/>
                  <a:pt x="681037" y="308595"/>
                </a:cubicBezTo>
                <a:lnTo>
                  <a:pt x="677763" y="308595"/>
                </a:lnTo>
                <a:lnTo>
                  <a:pt x="667940" y="308595"/>
                </a:lnTo>
                <a:cubicBezTo>
                  <a:pt x="663575" y="308595"/>
                  <a:pt x="659209" y="307504"/>
                  <a:pt x="654843" y="305321"/>
                </a:cubicBezTo>
                <a:cubicBezTo>
                  <a:pt x="650478" y="303138"/>
                  <a:pt x="646112" y="300955"/>
                  <a:pt x="641747" y="298773"/>
                </a:cubicBezTo>
                <a:cubicBezTo>
                  <a:pt x="630833" y="290041"/>
                  <a:pt x="622101" y="285676"/>
                  <a:pt x="615553" y="285676"/>
                </a:cubicBezTo>
                <a:cubicBezTo>
                  <a:pt x="617736" y="283493"/>
                  <a:pt x="614462" y="283493"/>
                  <a:pt x="605730" y="285676"/>
                </a:cubicBezTo>
                <a:lnTo>
                  <a:pt x="589359" y="292224"/>
                </a:lnTo>
                <a:lnTo>
                  <a:pt x="579536" y="292224"/>
                </a:lnTo>
                <a:lnTo>
                  <a:pt x="572988" y="292224"/>
                </a:lnTo>
                <a:cubicBezTo>
                  <a:pt x="568622" y="287859"/>
                  <a:pt x="565348" y="285676"/>
                  <a:pt x="563165" y="285676"/>
                </a:cubicBezTo>
                <a:cubicBezTo>
                  <a:pt x="565348" y="283493"/>
                  <a:pt x="566440" y="281310"/>
                  <a:pt x="566440" y="279127"/>
                </a:cubicBezTo>
                <a:cubicBezTo>
                  <a:pt x="568622" y="276945"/>
                  <a:pt x="569714" y="274762"/>
                  <a:pt x="569714" y="272579"/>
                </a:cubicBezTo>
                <a:cubicBezTo>
                  <a:pt x="576262" y="268213"/>
                  <a:pt x="581719" y="262756"/>
                  <a:pt x="586085" y="256208"/>
                </a:cubicBezTo>
                <a:cubicBezTo>
                  <a:pt x="586085" y="254025"/>
                  <a:pt x="584994" y="251842"/>
                  <a:pt x="582811" y="249659"/>
                </a:cubicBezTo>
                <a:cubicBezTo>
                  <a:pt x="580628" y="249659"/>
                  <a:pt x="578991" y="249114"/>
                  <a:pt x="577899" y="248022"/>
                </a:cubicBezTo>
                <a:cubicBezTo>
                  <a:pt x="576808" y="246931"/>
                  <a:pt x="575171" y="246385"/>
                  <a:pt x="572988" y="246385"/>
                </a:cubicBezTo>
                <a:lnTo>
                  <a:pt x="559891" y="236562"/>
                </a:lnTo>
                <a:cubicBezTo>
                  <a:pt x="559891" y="245294"/>
                  <a:pt x="559345" y="253479"/>
                  <a:pt x="558254" y="261119"/>
                </a:cubicBezTo>
                <a:cubicBezTo>
                  <a:pt x="557163" y="268759"/>
                  <a:pt x="556617" y="276945"/>
                  <a:pt x="556617" y="285676"/>
                </a:cubicBezTo>
                <a:cubicBezTo>
                  <a:pt x="556617" y="296590"/>
                  <a:pt x="557163" y="306413"/>
                  <a:pt x="558254" y="315144"/>
                </a:cubicBezTo>
                <a:cubicBezTo>
                  <a:pt x="559345" y="323875"/>
                  <a:pt x="559891" y="332606"/>
                  <a:pt x="559891" y="341337"/>
                </a:cubicBezTo>
                <a:lnTo>
                  <a:pt x="559891" y="351160"/>
                </a:lnTo>
                <a:cubicBezTo>
                  <a:pt x="559891" y="353343"/>
                  <a:pt x="560437" y="354980"/>
                  <a:pt x="561528" y="356071"/>
                </a:cubicBezTo>
                <a:cubicBezTo>
                  <a:pt x="562620" y="357163"/>
                  <a:pt x="563165" y="358800"/>
                  <a:pt x="563165" y="360983"/>
                </a:cubicBezTo>
                <a:lnTo>
                  <a:pt x="563165" y="387177"/>
                </a:lnTo>
                <a:cubicBezTo>
                  <a:pt x="560983" y="389359"/>
                  <a:pt x="559891" y="391542"/>
                  <a:pt x="559891" y="393725"/>
                </a:cubicBezTo>
                <a:cubicBezTo>
                  <a:pt x="559891" y="395908"/>
                  <a:pt x="558800" y="395908"/>
                  <a:pt x="556617" y="393725"/>
                </a:cubicBezTo>
                <a:cubicBezTo>
                  <a:pt x="556617" y="398091"/>
                  <a:pt x="555526" y="401365"/>
                  <a:pt x="553343" y="403548"/>
                </a:cubicBezTo>
                <a:cubicBezTo>
                  <a:pt x="553343" y="405730"/>
                  <a:pt x="552797" y="407913"/>
                  <a:pt x="551706" y="410096"/>
                </a:cubicBezTo>
                <a:cubicBezTo>
                  <a:pt x="550614" y="412279"/>
                  <a:pt x="550068" y="415553"/>
                  <a:pt x="550068" y="419919"/>
                </a:cubicBezTo>
                <a:cubicBezTo>
                  <a:pt x="547886" y="419919"/>
                  <a:pt x="545703" y="418827"/>
                  <a:pt x="543520" y="416645"/>
                </a:cubicBezTo>
                <a:cubicBezTo>
                  <a:pt x="543520" y="418827"/>
                  <a:pt x="542429" y="418827"/>
                  <a:pt x="540246" y="416645"/>
                </a:cubicBezTo>
                <a:cubicBezTo>
                  <a:pt x="540246" y="418827"/>
                  <a:pt x="539154" y="421010"/>
                  <a:pt x="536972" y="423193"/>
                </a:cubicBezTo>
                <a:cubicBezTo>
                  <a:pt x="530423" y="416645"/>
                  <a:pt x="526058" y="410096"/>
                  <a:pt x="523875" y="403548"/>
                </a:cubicBezTo>
                <a:cubicBezTo>
                  <a:pt x="521692" y="405730"/>
                  <a:pt x="521146" y="407913"/>
                  <a:pt x="522238" y="410096"/>
                </a:cubicBezTo>
                <a:cubicBezTo>
                  <a:pt x="523329" y="412279"/>
                  <a:pt x="522783" y="414462"/>
                  <a:pt x="520601" y="416645"/>
                </a:cubicBezTo>
                <a:cubicBezTo>
                  <a:pt x="518418" y="414462"/>
                  <a:pt x="517326" y="411733"/>
                  <a:pt x="517326" y="408459"/>
                </a:cubicBezTo>
                <a:cubicBezTo>
                  <a:pt x="517326" y="405185"/>
                  <a:pt x="516235" y="402456"/>
                  <a:pt x="514052" y="400273"/>
                </a:cubicBezTo>
                <a:lnTo>
                  <a:pt x="507504" y="390451"/>
                </a:lnTo>
                <a:lnTo>
                  <a:pt x="507504" y="383902"/>
                </a:lnTo>
                <a:cubicBezTo>
                  <a:pt x="507504" y="375171"/>
                  <a:pt x="506276" y="369714"/>
                  <a:pt x="503820" y="367531"/>
                </a:cubicBezTo>
                <a:lnTo>
                  <a:pt x="492770" y="354434"/>
                </a:lnTo>
                <a:lnTo>
                  <a:pt x="481719" y="331515"/>
                </a:lnTo>
                <a:cubicBezTo>
                  <a:pt x="481719" y="329332"/>
                  <a:pt x="482333" y="328241"/>
                  <a:pt x="483561" y="328241"/>
                </a:cubicBezTo>
                <a:cubicBezTo>
                  <a:pt x="484789" y="328241"/>
                  <a:pt x="485403" y="327149"/>
                  <a:pt x="485403" y="324966"/>
                </a:cubicBezTo>
                <a:cubicBezTo>
                  <a:pt x="485403" y="322784"/>
                  <a:pt x="484789" y="321146"/>
                  <a:pt x="483561" y="320055"/>
                </a:cubicBezTo>
                <a:cubicBezTo>
                  <a:pt x="482333" y="318964"/>
                  <a:pt x="481719" y="317327"/>
                  <a:pt x="481719" y="315144"/>
                </a:cubicBezTo>
                <a:cubicBezTo>
                  <a:pt x="479264" y="312961"/>
                  <a:pt x="478036" y="306413"/>
                  <a:pt x="478036" y="295498"/>
                </a:cubicBezTo>
                <a:lnTo>
                  <a:pt x="471692" y="275853"/>
                </a:lnTo>
                <a:cubicBezTo>
                  <a:pt x="469577" y="278036"/>
                  <a:pt x="466943" y="280764"/>
                  <a:pt x="463788" y="284039"/>
                </a:cubicBezTo>
                <a:cubicBezTo>
                  <a:pt x="460633" y="287313"/>
                  <a:pt x="457998" y="287859"/>
                  <a:pt x="455884" y="285676"/>
                </a:cubicBezTo>
                <a:cubicBezTo>
                  <a:pt x="457998" y="281310"/>
                  <a:pt x="459056" y="276945"/>
                  <a:pt x="459056" y="272579"/>
                </a:cubicBezTo>
                <a:lnTo>
                  <a:pt x="440075" y="295498"/>
                </a:lnTo>
                <a:lnTo>
                  <a:pt x="433731" y="302047"/>
                </a:lnTo>
                <a:cubicBezTo>
                  <a:pt x="431617" y="304230"/>
                  <a:pt x="430560" y="307504"/>
                  <a:pt x="430560" y="311870"/>
                </a:cubicBezTo>
                <a:cubicBezTo>
                  <a:pt x="428445" y="311870"/>
                  <a:pt x="425273" y="314052"/>
                  <a:pt x="421044" y="318418"/>
                </a:cubicBezTo>
                <a:lnTo>
                  <a:pt x="411579" y="331515"/>
                </a:lnTo>
                <a:cubicBezTo>
                  <a:pt x="409465" y="331515"/>
                  <a:pt x="408407" y="332606"/>
                  <a:pt x="408407" y="334789"/>
                </a:cubicBezTo>
                <a:lnTo>
                  <a:pt x="405236" y="334789"/>
                </a:lnTo>
                <a:lnTo>
                  <a:pt x="405236" y="338063"/>
                </a:lnTo>
                <a:lnTo>
                  <a:pt x="397331" y="344612"/>
                </a:lnTo>
                <a:lnTo>
                  <a:pt x="402729" y="344612"/>
                </a:lnTo>
                <a:cubicBezTo>
                  <a:pt x="400546" y="344612"/>
                  <a:pt x="399454" y="345157"/>
                  <a:pt x="399454" y="346249"/>
                </a:cubicBezTo>
                <a:cubicBezTo>
                  <a:pt x="399454" y="347340"/>
                  <a:pt x="398363" y="347886"/>
                  <a:pt x="396180" y="347886"/>
                </a:cubicBezTo>
                <a:lnTo>
                  <a:pt x="396180" y="345565"/>
                </a:lnTo>
                <a:lnTo>
                  <a:pt x="389427" y="351160"/>
                </a:lnTo>
                <a:lnTo>
                  <a:pt x="389427" y="354434"/>
                </a:lnTo>
                <a:lnTo>
                  <a:pt x="386255" y="357709"/>
                </a:lnTo>
                <a:cubicBezTo>
                  <a:pt x="381958" y="362074"/>
                  <a:pt x="379809" y="365348"/>
                  <a:pt x="379809" y="367531"/>
                </a:cubicBezTo>
                <a:cubicBezTo>
                  <a:pt x="377626" y="365348"/>
                  <a:pt x="375443" y="365894"/>
                  <a:pt x="373261" y="369168"/>
                </a:cubicBezTo>
                <a:cubicBezTo>
                  <a:pt x="371078" y="372443"/>
                  <a:pt x="369987" y="375171"/>
                  <a:pt x="369987" y="377354"/>
                </a:cubicBezTo>
                <a:cubicBezTo>
                  <a:pt x="367804" y="377354"/>
                  <a:pt x="366712" y="378445"/>
                  <a:pt x="366712" y="380628"/>
                </a:cubicBezTo>
                <a:cubicBezTo>
                  <a:pt x="371078" y="380628"/>
                  <a:pt x="373261" y="379537"/>
                  <a:pt x="373261" y="377354"/>
                </a:cubicBezTo>
                <a:lnTo>
                  <a:pt x="373261" y="374080"/>
                </a:lnTo>
                <a:lnTo>
                  <a:pt x="376535" y="374080"/>
                </a:lnTo>
                <a:cubicBezTo>
                  <a:pt x="376535" y="369714"/>
                  <a:pt x="378718" y="367531"/>
                  <a:pt x="383083" y="367531"/>
                </a:cubicBezTo>
                <a:lnTo>
                  <a:pt x="383083" y="393725"/>
                </a:lnTo>
                <a:cubicBezTo>
                  <a:pt x="383083" y="398091"/>
                  <a:pt x="383603" y="401365"/>
                  <a:pt x="384644" y="403548"/>
                </a:cubicBezTo>
                <a:cubicBezTo>
                  <a:pt x="385684" y="405730"/>
                  <a:pt x="386204" y="409005"/>
                  <a:pt x="386204" y="413370"/>
                </a:cubicBezTo>
                <a:cubicBezTo>
                  <a:pt x="386204" y="415553"/>
                  <a:pt x="385684" y="416645"/>
                  <a:pt x="384644" y="416645"/>
                </a:cubicBezTo>
                <a:cubicBezTo>
                  <a:pt x="383603" y="416645"/>
                  <a:pt x="384124" y="418827"/>
                  <a:pt x="386204" y="423193"/>
                </a:cubicBezTo>
                <a:cubicBezTo>
                  <a:pt x="386204" y="425376"/>
                  <a:pt x="387244" y="427559"/>
                  <a:pt x="389325" y="429741"/>
                </a:cubicBezTo>
                <a:lnTo>
                  <a:pt x="389325" y="449387"/>
                </a:lnTo>
                <a:cubicBezTo>
                  <a:pt x="397613" y="445021"/>
                  <a:pt x="405380" y="441747"/>
                  <a:pt x="412628" y="439564"/>
                </a:cubicBezTo>
                <a:cubicBezTo>
                  <a:pt x="419876" y="437381"/>
                  <a:pt x="425580" y="435198"/>
                  <a:pt x="429741" y="433016"/>
                </a:cubicBezTo>
                <a:lnTo>
                  <a:pt x="445294" y="426467"/>
                </a:lnTo>
                <a:cubicBezTo>
                  <a:pt x="449659" y="422102"/>
                  <a:pt x="451842" y="418827"/>
                  <a:pt x="451842" y="416645"/>
                </a:cubicBezTo>
                <a:cubicBezTo>
                  <a:pt x="456208" y="416645"/>
                  <a:pt x="460027" y="416099"/>
                  <a:pt x="463302" y="415007"/>
                </a:cubicBezTo>
                <a:cubicBezTo>
                  <a:pt x="466576" y="413916"/>
                  <a:pt x="470396" y="413370"/>
                  <a:pt x="474761" y="413370"/>
                </a:cubicBezTo>
                <a:lnTo>
                  <a:pt x="484584" y="423193"/>
                </a:lnTo>
                <a:cubicBezTo>
                  <a:pt x="486767" y="423193"/>
                  <a:pt x="488404" y="423739"/>
                  <a:pt x="489495" y="424830"/>
                </a:cubicBezTo>
                <a:cubicBezTo>
                  <a:pt x="490587" y="425922"/>
                  <a:pt x="492224" y="426467"/>
                  <a:pt x="494407" y="426467"/>
                </a:cubicBezTo>
                <a:cubicBezTo>
                  <a:pt x="498772" y="430833"/>
                  <a:pt x="502047" y="433561"/>
                  <a:pt x="504229" y="434653"/>
                </a:cubicBezTo>
                <a:cubicBezTo>
                  <a:pt x="506412" y="435744"/>
                  <a:pt x="508595" y="438473"/>
                  <a:pt x="510778" y="442838"/>
                </a:cubicBezTo>
                <a:lnTo>
                  <a:pt x="512415" y="444475"/>
                </a:lnTo>
                <a:lnTo>
                  <a:pt x="512824" y="444066"/>
                </a:lnTo>
                <a:cubicBezTo>
                  <a:pt x="513643" y="444339"/>
                  <a:pt x="515144" y="445021"/>
                  <a:pt x="517326" y="446112"/>
                </a:cubicBezTo>
                <a:cubicBezTo>
                  <a:pt x="519509" y="446112"/>
                  <a:pt x="521692" y="447204"/>
                  <a:pt x="523875" y="449387"/>
                </a:cubicBezTo>
                <a:cubicBezTo>
                  <a:pt x="526058" y="451570"/>
                  <a:pt x="529332" y="452661"/>
                  <a:pt x="533697" y="452661"/>
                </a:cubicBezTo>
                <a:cubicBezTo>
                  <a:pt x="527149" y="461392"/>
                  <a:pt x="520601" y="469578"/>
                  <a:pt x="514052" y="477218"/>
                </a:cubicBezTo>
                <a:cubicBezTo>
                  <a:pt x="507504" y="484857"/>
                  <a:pt x="502047" y="494134"/>
                  <a:pt x="497681" y="505048"/>
                </a:cubicBezTo>
                <a:cubicBezTo>
                  <a:pt x="482401" y="524694"/>
                  <a:pt x="473670" y="537791"/>
                  <a:pt x="471487" y="544339"/>
                </a:cubicBezTo>
                <a:cubicBezTo>
                  <a:pt x="469305" y="548705"/>
                  <a:pt x="466576" y="552525"/>
                  <a:pt x="463302" y="555799"/>
                </a:cubicBezTo>
                <a:cubicBezTo>
                  <a:pt x="460027" y="559073"/>
                  <a:pt x="457299" y="562893"/>
                  <a:pt x="455116" y="567259"/>
                </a:cubicBezTo>
                <a:lnTo>
                  <a:pt x="458390" y="570533"/>
                </a:lnTo>
                <a:cubicBezTo>
                  <a:pt x="458390" y="572716"/>
                  <a:pt x="458936" y="573807"/>
                  <a:pt x="460027" y="573807"/>
                </a:cubicBezTo>
                <a:cubicBezTo>
                  <a:pt x="461119" y="573807"/>
                  <a:pt x="461665" y="574898"/>
                  <a:pt x="461665" y="577081"/>
                </a:cubicBezTo>
                <a:lnTo>
                  <a:pt x="468213" y="583630"/>
                </a:lnTo>
                <a:cubicBezTo>
                  <a:pt x="472579" y="583630"/>
                  <a:pt x="476944" y="585813"/>
                  <a:pt x="481310" y="590178"/>
                </a:cubicBezTo>
                <a:lnTo>
                  <a:pt x="481310" y="600001"/>
                </a:lnTo>
                <a:cubicBezTo>
                  <a:pt x="481310" y="602184"/>
                  <a:pt x="481856" y="603275"/>
                  <a:pt x="482947" y="603275"/>
                </a:cubicBezTo>
                <a:cubicBezTo>
                  <a:pt x="484038" y="603275"/>
                  <a:pt x="484584" y="604366"/>
                  <a:pt x="484584" y="606549"/>
                </a:cubicBezTo>
                <a:cubicBezTo>
                  <a:pt x="486767" y="608732"/>
                  <a:pt x="487858" y="613098"/>
                  <a:pt x="487858" y="619646"/>
                </a:cubicBezTo>
                <a:cubicBezTo>
                  <a:pt x="483493" y="619646"/>
                  <a:pt x="481310" y="620737"/>
                  <a:pt x="481310" y="622920"/>
                </a:cubicBezTo>
                <a:cubicBezTo>
                  <a:pt x="481310" y="625103"/>
                  <a:pt x="479127" y="624012"/>
                  <a:pt x="474761" y="619646"/>
                </a:cubicBezTo>
                <a:cubicBezTo>
                  <a:pt x="474761" y="624012"/>
                  <a:pt x="475853" y="626740"/>
                  <a:pt x="478036" y="627832"/>
                </a:cubicBezTo>
                <a:cubicBezTo>
                  <a:pt x="480219" y="628923"/>
                  <a:pt x="479127" y="631652"/>
                  <a:pt x="474761" y="636017"/>
                </a:cubicBezTo>
                <a:cubicBezTo>
                  <a:pt x="470771" y="640383"/>
                  <a:pt x="465774" y="642566"/>
                  <a:pt x="459772" y="642566"/>
                </a:cubicBezTo>
                <a:cubicBezTo>
                  <a:pt x="459772" y="640383"/>
                  <a:pt x="457759" y="639291"/>
                  <a:pt x="453735" y="639291"/>
                </a:cubicBezTo>
                <a:cubicBezTo>
                  <a:pt x="453735" y="637109"/>
                  <a:pt x="451740" y="636017"/>
                  <a:pt x="447749" y="636017"/>
                </a:cubicBezTo>
                <a:cubicBezTo>
                  <a:pt x="443759" y="636017"/>
                  <a:pt x="440757" y="634926"/>
                  <a:pt x="438745" y="632743"/>
                </a:cubicBezTo>
                <a:cubicBezTo>
                  <a:pt x="438745" y="634926"/>
                  <a:pt x="437654" y="636017"/>
                  <a:pt x="435471" y="636017"/>
                </a:cubicBezTo>
                <a:lnTo>
                  <a:pt x="438745" y="639291"/>
                </a:lnTo>
                <a:lnTo>
                  <a:pt x="432197" y="639291"/>
                </a:lnTo>
                <a:lnTo>
                  <a:pt x="425648" y="639291"/>
                </a:lnTo>
                <a:lnTo>
                  <a:pt x="419100" y="632743"/>
                </a:lnTo>
                <a:cubicBezTo>
                  <a:pt x="416917" y="632743"/>
                  <a:pt x="414734" y="633834"/>
                  <a:pt x="412551" y="636017"/>
                </a:cubicBezTo>
                <a:lnTo>
                  <a:pt x="402729" y="649114"/>
                </a:lnTo>
                <a:lnTo>
                  <a:pt x="389632" y="668759"/>
                </a:lnTo>
                <a:cubicBezTo>
                  <a:pt x="387449" y="666577"/>
                  <a:pt x="387995" y="664939"/>
                  <a:pt x="391269" y="663848"/>
                </a:cubicBezTo>
                <a:cubicBezTo>
                  <a:pt x="394543" y="662757"/>
                  <a:pt x="395089" y="661120"/>
                  <a:pt x="392906" y="658937"/>
                </a:cubicBezTo>
                <a:lnTo>
                  <a:pt x="383083" y="668759"/>
                </a:lnTo>
                <a:cubicBezTo>
                  <a:pt x="383083" y="666577"/>
                  <a:pt x="384175" y="664394"/>
                  <a:pt x="386358" y="662211"/>
                </a:cubicBezTo>
                <a:cubicBezTo>
                  <a:pt x="388540" y="660028"/>
                  <a:pt x="389632" y="657845"/>
                  <a:pt x="389632" y="655663"/>
                </a:cubicBezTo>
                <a:lnTo>
                  <a:pt x="392906" y="652388"/>
                </a:lnTo>
                <a:lnTo>
                  <a:pt x="395362" y="652388"/>
                </a:lnTo>
                <a:lnTo>
                  <a:pt x="402729" y="642566"/>
                </a:lnTo>
                <a:lnTo>
                  <a:pt x="409277" y="636017"/>
                </a:lnTo>
                <a:cubicBezTo>
                  <a:pt x="411460" y="633834"/>
                  <a:pt x="412551" y="631652"/>
                  <a:pt x="412551" y="629469"/>
                </a:cubicBezTo>
                <a:cubicBezTo>
                  <a:pt x="408186" y="629469"/>
                  <a:pt x="406003" y="628377"/>
                  <a:pt x="406003" y="626195"/>
                </a:cubicBezTo>
                <a:cubicBezTo>
                  <a:pt x="403820" y="626195"/>
                  <a:pt x="401637" y="627286"/>
                  <a:pt x="399454" y="629469"/>
                </a:cubicBezTo>
                <a:cubicBezTo>
                  <a:pt x="395089" y="633834"/>
                  <a:pt x="392360" y="637654"/>
                  <a:pt x="391269" y="640929"/>
                </a:cubicBezTo>
                <a:cubicBezTo>
                  <a:pt x="390178" y="644203"/>
                  <a:pt x="387449" y="648023"/>
                  <a:pt x="383083" y="652388"/>
                </a:cubicBezTo>
                <a:cubicBezTo>
                  <a:pt x="380900" y="656754"/>
                  <a:pt x="379809" y="660028"/>
                  <a:pt x="379809" y="662211"/>
                </a:cubicBezTo>
                <a:cubicBezTo>
                  <a:pt x="379809" y="664394"/>
                  <a:pt x="378718" y="665485"/>
                  <a:pt x="376535" y="665485"/>
                </a:cubicBezTo>
                <a:lnTo>
                  <a:pt x="366712" y="675308"/>
                </a:lnTo>
                <a:cubicBezTo>
                  <a:pt x="362347" y="679673"/>
                  <a:pt x="359618" y="683493"/>
                  <a:pt x="358527" y="686768"/>
                </a:cubicBezTo>
                <a:cubicBezTo>
                  <a:pt x="357435" y="690042"/>
                  <a:pt x="354707" y="693862"/>
                  <a:pt x="350341" y="698227"/>
                </a:cubicBezTo>
                <a:cubicBezTo>
                  <a:pt x="345975" y="700410"/>
                  <a:pt x="343247" y="702593"/>
                  <a:pt x="342156" y="704776"/>
                </a:cubicBezTo>
                <a:cubicBezTo>
                  <a:pt x="341064" y="706959"/>
                  <a:pt x="338336" y="710233"/>
                  <a:pt x="333970" y="714598"/>
                </a:cubicBezTo>
                <a:cubicBezTo>
                  <a:pt x="325239" y="723330"/>
                  <a:pt x="319782" y="730970"/>
                  <a:pt x="317599" y="737518"/>
                </a:cubicBezTo>
                <a:cubicBezTo>
                  <a:pt x="313233" y="741884"/>
                  <a:pt x="309959" y="744066"/>
                  <a:pt x="307776" y="744066"/>
                </a:cubicBezTo>
                <a:lnTo>
                  <a:pt x="297954" y="757163"/>
                </a:lnTo>
                <a:cubicBezTo>
                  <a:pt x="295771" y="765895"/>
                  <a:pt x="290314" y="772443"/>
                  <a:pt x="281583" y="776809"/>
                </a:cubicBezTo>
                <a:cubicBezTo>
                  <a:pt x="281583" y="774626"/>
                  <a:pt x="280491" y="773534"/>
                  <a:pt x="278308" y="773534"/>
                </a:cubicBezTo>
                <a:cubicBezTo>
                  <a:pt x="278308" y="771352"/>
                  <a:pt x="279400" y="770260"/>
                  <a:pt x="281583" y="770260"/>
                </a:cubicBezTo>
                <a:lnTo>
                  <a:pt x="275034" y="770260"/>
                </a:lnTo>
                <a:cubicBezTo>
                  <a:pt x="275034" y="765895"/>
                  <a:pt x="276125" y="762620"/>
                  <a:pt x="278308" y="760438"/>
                </a:cubicBezTo>
                <a:lnTo>
                  <a:pt x="278308" y="763712"/>
                </a:lnTo>
                <a:lnTo>
                  <a:pt x="281583" y="760438"/>
                </a:lnTo>
                <a:lnTo>
                  <a:pt x="281583" y="766986"/>
                </a:lnTo>
                <a:cubicBezTo>
                  <a:pt x="283765" y="766986"/>
                  <a:pt x="285948" y="765895"/>
                  <a:pt x="288131" y="763712"/>
                </a:cubicBezTo>
                <a:cubicBezTo>
                  <a:pt x="292497" y="759346"/>
                  <a:pt x="292497" y="757163"/>
                  <a:pt x="288131" y="757163"/>
                </a:cubicBezTo>
                <a:lnTo>
                  <a:pt x="297954" y="747341"/>
                </a:lnTo>
                <a:lnTo>
                  <a:pt x="304502" y="744066"/>
                </a:lnTo>
                <a:lnTo>
                  <a:pt x="304502" y="737518"/>
                </a:lnTo>
                <a:cubicBezTo>
                  <a:pt x="306685" y="735335"/>
                  <a:pt x="308868" y="733698"/>
                  <a:pt x="311051" y="732607"/>
                </a:cubicBezTo>
                <a:cubicBezTo>
                  <a:pt x="313233" y="731515"/>
                  <a:pt x="315416" y="728787"/>
                  <a:pt x="317599" y="724421"/>
                </a:cubicBezTo>
                <a:cubicBezTo>
                  <a:pt x="317599" y="720055"/>
                  <a:pt x="316508" y="718964"/>
                  <a:pt x="314325" y="721147"/>
                </a:cubicBezTo>
                <a:lnTo>
                  <a:pt x="307776" y="727695"/>
                </a:lnTo>
                <a:lnTo>
                  <a:pt x="307776" y="726058"/>
                </a:lnTo>
                <a:lnTo>
                  <a:pt x="304502" y="730970"/>
                </a:lnTo>
                <a:cubicBezTo>
                  <a:pt x="302319" y="735335"/>
                  <a:pt x="300682" y="736427"/>
                  <a:pt x="299591" y="734244"/>
                </a:cubicBezTo>
                <a:cubicBezTo>
                  <a:pt x="298499" y="732061"/>
                  <a:pt x="296862" y="732061"/>
                  <a:pt x="294680" y="734244"/>
                </a:cubicBezTo>
                <a:lnTo>
                  <a:pt x="294680" y="740792"/>
                </a:lnTo>
                <a:cubicBezTo>
                  <a:pt x="292497" y="740792"/>
                  <a:pt x="291405" y="741338"/>
                  <a:pt x="291405" y="742429"/>
                </a:cubicBezTo>
                <a:cubicBezTo>
                  <a:pt x="291405" y="743521"/>
                  <a:pt x="290314" y="744066"/>
                  <a:pt x="288131" y="744066"/>
                </a:cubicBezTo>
                <a:cubicBezTo>
                  <a:pt x="290314" y="746249"/>
                  <a:pt x="292497" y="747341"/>
                  <a:pt x="294680" y="747341"/>
                </a:cubicBezTo>
                <a:lnTo>
                  <a:pt x="288131" y="747341"/>
                </a:lnTo>
                <a:lnTo>
                  <a:pt x="288131" y="750615"/>
                </a:lnTo>
                <a:cubicBezTo>
                  <a:pt x="283765" y="754980"/>
                  <a:pt x="280491" y="757709"/>
                  <a:pt x="278308" y="758800"/>
                </a:cubicBezTo>
                <a:cubicBezTo>
                  <a:pt x="276125" y="759892"/>
                  <a:pt x="273943" y="762620"/>
                  <a:pt x="271760" y="766986"/>
                </a:cubicBezTo>
                <a:cubicBezTo>
                  <a:pt x="267394" y="769169"/>
                  <a:pt x="265212" y="771352"/>
                  <a:pt x="265212" y="773534"/>
                </a:cubicBezTo>
                <a:cubicBezTo>
                  <a:pt x="265212" y="775717"/>
                  <a:pt x="263029" y="776809"/>
                  <a:pt x="258663" y="776809"/>
                </a:cubicBezTo>
                <a:lnTo>
                  <a:pt x="258445" y="776372"/>
                </a:lnTo>
                <a:lnTo>
                  <a:pt x="258254" y="778855"/>
                </a:lnTo>
                <a:cubicBezTo>
                  <a:pt x="257981" y="780219"/>
                  <a:pt x="257572" y="781174"/>
                  <a:pt x="257026" y="781720"/>
                </a:cubicBezTo>
                <a:cubicBezTo>
                  <a:pt x="255935" y="782811"/>
                  <a:pt x="255389" y="785540"/>
                  <a:pt x="255389" y="789905"/>
                </a:cubicBezTo>
                <a:cubicBezTo>
                  <a:pt x="257572" y="789905"/>
                  <a:pt x="258663" y="786631"/>
                  <a:pt x="258663" y="780083"/>
                </a:cubicBezTo>
                <a:lnTo>
                  <a:pt x="268486" y="780083"/>
                </a:lnTo>
                <a:lnTo>
                  <a:pt x="268486" y="786631"/>
                </a:lnTo>
                <a:cubicBezTo>
                  <a:pt x="268486" y="784448"/>
                  <a:pt x="269031" y="783357"/>
                  <a:pt x="270123" y="783357"/>
                </a:cubicBezTo>
                <a:cubicBezTo>
                  <a:pt x="271214" y="783357"/>
                  <a:pt x="271760" y="782266"/>
                  <a:pt x="271760" y="780083"/>
                </a:cubicBezTo>
                <a:cubicBezTo>
                  <a:pt x="271760" y="784448"/>
                  <a:pt x="272851" y="785540"/>
                  <a:pt x="275034" y="783357"/>
                </a:cubicBezTo>
                <a:cubicBezTo>
                  <a:pt x="275034" y="787723"/>
                  <a:pt x="273943" y="789905"/>
                  <a:pt x="271760" y="789905"/>
                </a:cubicBezTo>
                <a:cubicBezTo>
                  <a:pt x="271760" y="787723"/>
                  <a:pt x="269577" y="788814"/>
                  <a:pt x="265212" y="793180"/>
                </a:cubicBezTo>
                <a:lnTo>
                  <a:pt x="252115" y="806277"/>
                </a:lnTo>
                <a:lnTo>
                  <a:pt x="239018" y="819373"/>
                </a:lnTo>
                <a:lnTo>
                  <a:pt x="229195" y="832470"/>
                </a:lnTo>
                <a:cubicBezTo>
                  <a:pt x="229195" y="830287"/>
                  <a:pt x="229741" y="829196"/>
                  <a:pt x="230832" y="829196"/>
                </a:cubicBezTo>
                <a:cubicBezTo>
                  <a:pt x="231924" y="829196"/>
                  <a:pt x="232469" y="828105"/>
                  <a:pt x="232469" y="825922"/>
                </a:cubicBezTo>
                <a:lnTo>
                  <a:pt x="225921" y="832470"/>
                </a:lnTo>
                <a:cubicBezTo>
                  <a:pt x="225921" y="828105"/>
                  <a:pt x="227012" y="824830"/>
                  <a:pt x="229195" y="822648"/>
                </a:cubicBezTo>
                <a:cubicBezTo>
                  <a:pt x="231378" y="820465"/>
                  <a:pt x="233561" y="817191"/>
                  <a:pt x="235744" y="812825"/>
                </a:cubicBezTo>
                <a:cubicBezTo>
                  <a:pt x="233561" y="815008"/>
                  <a:pt x="231924" y="817191"/>
                  <a:pt x="230832" y="819373"/>
                </a:cubicBezTo>
                <a:cubicBezTo>
                  <a:pt x="229741" y="821556"/>
                  <a:pt x="227012" y="823739"/>
                  <a:pt x="222647" y="825922"/>
                </a:cubicBezTo>
                <a:cubicBezTo>
                  <a:pt x="220464" y="828105"/>
                  <a:pt x="218827" y="831379"/>
                  <a:pt x="217735" y="835745"/>
                </a:cubicBezTo>
                <a:cubicBezTo>
                  <a:pt x="216644" y="840110"/>
                  <a:pt x="213915" y="841202"/>
                  <a:pt x="209550" y="839019"/>
                </a:cubicBezTo>
                <a:lnTo>
                  <a:pt x="209550" y="835745"/>
                </a:lnTo>
                <a:lnTo>
                  <a:pt x="212824" y="832470"/>
                </a:lnTo>
                <a:cubicBezTo>
                  <a:pt x="215007" y="832470"/>
                  <a:pt x="216098" y="830833"/>
                  <a:pt x="216098" y="827559"/>
                </a:cubicBezTo>
                <a:cubicBezTo>
                  <a:pt x="216098" y="824285"/>
                  <a:pt x="217190" y="821556"/>
                  <a:pt x="219372" y="819373"/>
                </a:cubicBezTo>
                <a:lnTo>
                  <a:pt x="229195" y="809551"/>
                </a:lnTo>
                <a:lnTo>
                  <a:pt x="239018" y="799728"/>
                </a:lnTo>
                <a:cubicBezTo>
                  <a:pt x="241200" y="795363"/>
                  <a:pt x="242838" y="793180"/>
                  <a:pt x="243929" y="793180"/>
                </a:cubicBezTo>
                <a:cubicBezTo>
                  <a:pt x="245021" y="793180"/>
                  <a:pt x="245566" y="790997"/>
                  <a:pt x="245566" y="786631"/>
                </a:cubicBezTo>
                <a:cubicBezTo>
                  <a:pt x="247749" y="788814"/>
                  <a:pt x="248295" y="788814"/>
                  <a:pt x="247203" y="786631"/>
                </a:cubicBezTo>
                <a:cubicBezTo>
                  <a:pt x="246112" y="784448"/>
                  <a:pt x="246658" y="782266"/>
                  <a:pt x="248840" y="780083"/>
                </a:cubicBezTo>
                <a:cubicBezTo>
                  <a:pt x="251023" y="784448"/>
                  <a:pt x="252115" y="783357"/>
                  <a:pt x="252115" y="776809"/>
                </a:cubicBezTo>
                <a:cubicBezTo>
                  <a:pt x="247749" y="774626"/>
                  <a:pt x="247783" y="771352"/>
                  <a:pt x="252217" y="766986"/>
                </a:cubicBezTo>
                <a:cubicBezTo>
                  <a:pt x="256651" y="762620"/>
                  <a:pt x="260044" y="759346"/>
                  <a:pt x="262398" y="757163"/>
                </a:cubicBezTo>
                <a:lnTo>
                  <a:pt x="279843" y="737518"/>
                </a:lnTo>
                <a:cubicBezTo>
                  <a:pt x="284482" y="735335"/>
                  <a:pt x="286801" y="732607"/>
                  <a:pt x="286801" y="729332"/>
                </a:cubicBezTo>
                <a:cubicBezTo>
                  <a:pt x="286801" y="726058"/>
                  <a:pt x="289137" y="723330"/>
                  <a:pt x="293810" y="721147"/>
                </a:cubicBezTo>
                <a:cubicBezTo>
                  <a:pt x="296129" y="715894"/>
                  <a:pt x="298457" y="712620"/>
                  <a:pt x="300793" y="711324"/>
                </a:cubicBezTo>
                <a:cubicBezTo>
                  <a:pt x="303129" y="710028"/>
                  <a:pt x="305457" y="706754"/>
                  <a:pt x="307776" y="701502"/>
                </a:cubicBezTo>
                <a:lnTo>
                  <a:pt x="307776" y="698227"/>
                </a:lnTo>
                <a:lnTo>
                  <a:pt x="312995" y="691679"/>
                </a:lnTo>
                <a:lnTo>
                  <a:pt x="318264" y="681856"/>
                </a:lnTo>
                <a:cubicBezTo>
                  <a:pt x="320003" y="681856"/>
                  <a:pt x="320873" y="680765"/>
                  <a:pt x="320873" y="678582"/>
                </a:cubicBezTo>
                <a:lnTo>
                  <a:pt x="320873" y="675308"/>
                </a:lnTo>
                <a:cubicBezTo>
                  <a:pt x="325239" y="668759"/>
                  <a:pt x="330150" y="662757"/>
                  <a:pt x="335607" y="657300"/>
                </a:cubicBezTo>
                <a:cubicBezTo>
                  <a:pt x="341064" y="651843"/>
                  <a:pt x="344884" y="645840"/>
                  <a:pt x="347067" y="639291"/>
                </a:cubicBezTo>
                <a:cubicBezTo>
                  <a:pt x="351433" y="643657"/>
                  <a:pt x="353615" y="641474"/>
                  <a:pt x="353615" y="632743"/>
                </a:cubicBezTo>
                <a:cubicBezTo>
                  <a:pt x="358254" y="628377"/>
                  <a:pt x="359413" y="626195"/>
                  <a:pt x="357094" y="626195"/>
                </a:cubicBezTo>
                <a:cubicBezTo>
                  <a:pt x="359413" y="619646"/>
                  <a:pt x="362875" y="614189"/>
                  <a:pt x="367480" y="609823"/>
                </a:cubicBezTo>
                <a:cubicBezTo>
                  <a:pt x="369799" y="607641"/>
                  <a:pt x="370959" y="604366"/>
                  <a:pt x="370959" y="600001"/>
                </a:cubicBezTo>
                <a:lnTo>
                  <a:pt x="377865" y="593452"/>
                </a:lnTo>
                <a:cubicBezTo>
                  <a:pt x="382504" y="589087"/>
                  <a:pt x="381361" y="583630"/>
                  <a:pt x="374437" y="577081"/>
                </a:cubicBezTo>
                <a:cubicBezTo>
                  <a:pt x="372118" y="574898"/>
                  <a:pt x="368648" y="571624"/>
                  <a:pt x="364026" y="567259"/>
                </a:cubicBezTo>
                <a:cubicBezTo>
                  <a:pt x="359405" y="562893"/>
                  <a:pt x="358254" y="559619"/>
                  <a:pt x="360573" y="557436"/>
                </a:cubicBezTo>
                <a:lnTo>
                  <a:pt x="360573" y="554162"/>
                </a:lnTo>
                <a:lnTo>
                  <a:pt x="395208" y="554162"/>
                </a:lnTo>
                <a:cubicBezTo>
                  <a:pt x="397527" y="558527"/>
                  <a:pt x="400989" y="558527"/>
                  <a:pt x="405594" y="554162"/>
                </a:cubicBezTo>
                <a:cubicBezTo>
                  <a:pt x="407913" y="551979"/>
                  <a:pt x="409072" y="549250"/>
                  <a:pt x="409072" y="545976"/>
                </a:cubicBezTo>
                <a:cubicBezTo>
                  <a:pt x="409072" y="542702"/>
                  <a:pt x="410232" y="542156"/>
                  <a:pt x="412551" y="544339"/>
                </a:cubicBezTo>
                <a:cubicBezTo>
                  <a:pt x="413847" y="539973"/>
                  <a:pt x="414495" y="536699"/>
                  <a:pt x="414495" y="534516"/>
                </a:cubicBezTo>
                <a:cubicBezTo>
                  <a:pt x="414495" y="532334"/>
                  <a:pt x="415808" y="529059"/>
                  <a:pt x="418435" y="524694"/>
                </a:cubicBezTo>
                <a:cubicBezTo>
                  <a:pt x="419765" y="524694"/>
                  <a:pt x="420430" y="524148"/>
                  <a:pt x="420430" y="523057"/>
                </a:cubicBezTo>
                <a:cubicBezTo>
                  <a:pt x="420430" y="521965"/>
                  <a:pt x="421078" y="521420"/>
                  <a:pt x="422374" y="521420"/>
                </a:cubicBezTo>
                <a:cubicBezTo>
                  <a:pt x="422374" y="514871"/>
                  <a:pt x="423465" y="510505"/>
                  <a:pt x="425648" y="508323"/>
                </a:cubicBezTo>
                <a:cubicBezTo>
                  <a:pt x="430014" y="501774"/>
                  <a:pt x="433834" y="495226"/>
                  <a:pt x="437108" y="488677"/>
                </a:cubicBezTo>
                <a:lnTo>
                  <a:pt x="447777" y="470387"/>
                </a:lnTo>
                <a:lnTo>
                  <a:pt x="451842" y="469032"/>
                </a:lnTo>
                <a:cubicBezTo>
                  <a:pt x="454025" y="469032"/>
                  <a:pt x="455116" y="467941"/>
                  <a:pt x="455116" y="465758"/>
                </a:cubicBezTo>
                <a:cubicBezTo>
                  <a:pt x="455116" y="463575"/>
                  <a:pt x="454025" y="462484"/>
                  <a:pt x="451842" y="462484"/>
                </a:cubicBezTo>
                <a:lnTo>
                  <a:pt x="445294" y="462484"/>
                </a:lnTo>
                <a:cubicBezTo>
                  <a:pt x="443111" y="464666"/>
                  <a:pt x="440928" y="465758"/>
                  <a:pt x="438745" y="465758"/>
                </a:cubicBezTo>
                <a:cubicBezTo>
                  <a:pt x="436562" y="467941"/>
                  <a:pt x="434379" y="469032"/>
                  <a:pt x="432197" y="469032"/>
                </a:cubicBezTo>
                <a:lnTo>
                  <a:pt x="425648" y="472306"/>
                </a:lnTo>
                <a:lnTo>
                  <a:pt x="422374" y="472306"/>
                </a:lnTo>
                <a:lnTo>
                  <a:pt x="422374" y="475580"/>
                </a:lnTo>
                <a:lnTo>
                  <a:pt x="415826" y="475580"/>
                </a:lnTo>
                <a:lnTo>
                  <a:pt x="428378" y="478718"/>
                </a:lnTo>
                <a:lnTo>
                  <a:pt x="380321" y="501774"/>
                </a:lnTo>
                <a:lnTo>
                  <a:pt x="355508" y="518145"/>
                </a:lnTo>
                <a:cubicBezTo>
                  <a:pt x="343094" y="529059"/>
                  <a:pt x="336886" y="537791"/>
                  <a:pt x="336886" y="544339"/>
                </a:cubicBezTo>
                <a:lnTo>
                  <a:pt x="333817" y="544339"/>
                </a:lnTo>
                <a:lnTo>
                  <a:pt x="336886" y="547613"/>
                </a:lnTo>
                <a:cubicBezTo>
                  <a:pt x="334840" y="549796"/>
                  <a:pt x="333817" y="551979"/>
                  <a:pt x="333817" y="554162"/>
                </a:cubicBezTo>
                <a:lnTo>
                  <a:pt x="330696" y="557436"/>
                </a:lnTo>
                <a:cubicBezTo>
                  <a:pt x="324591" y="561802"/>
                  <a:pt x="321538" y="565076"/>
                  <a:pt x="321538" y="567259"/>
                </a:cubicBezTo>
                <a:cubicBezTo>
                  <a:pt x="318469" y="567259"/>
                  <a:pt x="316934" y="567804"/>
                  <a:pt x="316934" y="568896"/>
                </a:cubicBezTo>
                <a:cubicBezTo>
                  <a:pt x="316934" y="569987"/>
                  <a:pt x="315416" y="570533"/>
                  <a:pt x="312381" y="570533"/>
                </a:cubicBezTo>
                <a:cubicBezTo>
                  <a:pt x="312381" y="572716"/>
                  <a:pt x="311613" y="573807"/>
                  <a:pt x="310078" y="573807"/>
                </a:cubicBezTo>
                <a:cubicBezTo>
                  <a:pt x="308544" y="573807"/>
                  <a:pt x="307776" y="574898"/>
                  <a:pt x="307776" y="577081"/>
                </a:cubicBezTo>
                <a:cubicBezTo>
                  <a:pt x="304502" y="579264"/>
                  <a:pt x="302456" y="581993"/>
                  <a:pt x="301637" y="585267"/>
                </a:cubicBezTo>
                <a:cubicBezTo>
                  <a:pt x="300819" y="588541"/>
                  <a:pt x="299591" y="590178"/>
                  <a:pt x="297954" y="590178"/>
                </a:cubicBezTo>
                <a:cubicBezTo>
                  <a:pt x="297954" y="585813"/>
                  <a:pt x="299045" y="582538"/>
                  <a:pt x="301228" y="580355"/>
                </a:cubicBezTo>
                <a:lnTo>
                  <a:pt x="301228" y="577081"/>
                </a:lnTo>
                <a:cubicBezTo>
                  <a:pt x="299045" y="577081"/>
                  <a:pt x="296862" y="575990"/>
                  <a:pt x="294680" y="573807"/>
                </a:cubicBezTo>
                <a:lnTo>
                  <a:pt x="291405" y="580355"/>
                </a:lnTo>
                <a:lnTo>
                  <a:pt x="291405" y="577081"/>
                </a:lnTo>
                <a:cubicBezTo>
                  <a:pt x="289222" y="579264"/>
                  <a:pt x="288131" y="578173"/>
                  <a:pt x="288131" y="573807"/>
                </a:cubicBezTo>
                <a:lnTo>
                  <a:pt x="284857" y="577081"/>
                </a:lnTo>
                <a:lnTo>
                  <a:pt x="281583" y="577081"/>
                </a:lnTo>
                <a:cubicBezTo>
                  <a:pt x="281583" y="574898"/>
                  <a:pt x="281037" y="573807"/>
                  <a:pt x="279945" y="573807"/>
                </a:cubicBezTo>
                <a:cubicBezTo>
                  <a:pt x="278854" y="573807"/>
                  <a:pt x="278308" y="572716"/>
                  <a:pt x="278308" y="570533"/>
                </a:cubicBezTo>
                <a:cubicBezTo>
                  <a:pt x="273943" y="574898"/>
                  <a:pt x="271214" y="574898"/>
                  <a:pt x="270123" y="570533"/>
                </a:cubicBezTo>
                <a:cubicBezTo>
                  <a:pt x="269031" y="566167"/>
                  <a:pt x="269577" y="562893"/>
                  <a:pt x="271760" y="560710"/>
                </a:cubicBezTo>
                <a:cubicBezTo>
                  <a:pt x="269577" y="560710"/>
                  <a:pt x="268486" y="557436"/>
                  <a:pt x="268486" y="550888"/>
                </a:cubicBezTo>
                <a:lnTo>
                  <a:pt x="261937" y="544339"/>
                </a:lnTo>
                <a:cubicBezTo>
                  <a:pt x="264120" y="542156"/>
                  <a:pt x="264120" y="539973"/>
                  <a:pt x="261937" y="537791"/>
                </a:cubicBezTo>
                <a:cubicBezTo>
                  <a:pt x="261937" y="535608"/>
                  <a:pt x="261392" y="534516"/>
                  <a:pt x="260300" y="534516"/>
                </a:cubicBezTo>
                <a:cubicBezTo>
                  <a:pt x="259209" y="534516"/>
                  <a:pt x="258663" y="533425"/>
                  <a:pt x="258663" y="531242"/>
                </a:cubicBezTo>
                <a:lnTo>
                  <a:pt x="258663" y="524694"/>
                </a:lnTo>
                <a:lnTo>
                  <a:pt x="258663" y="511597"/>
                </a:lnTo>
                <a:lnTo>
                  <a:pt x="258663" y="508323"/>
                </a:lnTo>
                <a:cubicBezTo>
                  <a:pt x="256480" y="506140"/>
                  <a:pt x="255389" y="503957"/>
                  <a:pt x="255389" y="501774"/>
                </a:cubicBezTo>
                <a:cubicBezTo>
                  <a:pt x="255389" y="497409"/>
                  <a:pt x="256480" y="495771"/>
                  <a:pt x="258663" y="496863"/>
                </a:cubicBezTo>
                <a:cubicBezTo>
                  <a:pt x="260846" y="497954"/>
                  <a:pt x="260846" y="496317"/>
                  <a:pt x="258663" y="491952"/>
                </a:cubicBezTo>
                <a:lnTo>
                  <a:pt x="258663" y="488677"/>
                </a:lnTo>
                <a:lnTo>
                  <a:pt x="258663" y="482129"/>
                </a:lnTo>
                <a:cubicBezTo>
                  <a:pt x="260846" y="482129"/>
                  <a:pt x="261937" y="481583"/>
                  <a:pt x="261937" y="480492"/>
                </a:cubicBezTo>
                <a:cubicBezTo>
                  <a:pt x="261937" y="479400"/>
                  <a:pt x="263029" y="478855"/>
                  <a:pt x="265212" y="478855"/>
                </a:cubicBezTo>
                <a:lnTo>
                  <a:pt x="268486" y="472306"/>
                </a:lnTo>
                <a:cubicBezTo>
                  <a:pt x="270668" y="476672"/>
                  <a:pt x="275580" y="475580"/>
                  <a:pt x="283220" y="469032"/>
                </a:cubicBezTo>
                <a:cubicBezTo>
                  <a:pt x="290860" y="462484"/>
                  <a:pt x="295771" y="458118"/>
                  <a:pt x="297954" y="455935"/>
                </a:cubicBezTo>
                <a:lnTo>
                  <a:pt x="324147" y="426467"/>
                </a:lnTo>
                <a:cubicBezTo>
                  <a:pt x="324147" y="424284"/>
                  <a:pt x="320873" y="426467"/>
                  <a:pt x="314325" y="433016"/>
                </a:cubicBezTo>
                <a:lnTo>
                  <a:pt x="314325" y="429741"/>
                </a:lnTo>
                <a:cubicBezTo>
                  <a:pt x="314325" y="427559"/>
                  <a:pt x="314870" y="426467"/>
                  <a:pt x="315962" y="426467"/>
                </a:cubicBezTo>
                <a:cubicBezTo>
                  <a:pt x="317053" y="426467"/>
                  <a:pt x="317599" y="425376"/>
                  <a:pt x="317599" y="423193"/>
                </a:cubicBezTo>
                <a:lnTo>
                  <a:pt x="311051" y="429741"/>
                </a:lnTo>
                <a:lnTo>
                  <a:pt x="304502" y="436290"/>
                </a:lnTo>
                <a:cubicBezTo>
                  <a:pt x="306685" y="429741"/>
                  <a:pt x="309959" y="424284"/>
                  <a:pt x="314325" y="419919"/>
                </a:cubicBezTo>
                <a:cubicBezTo>
                  <a:pt x="318690" y="415553"/>
                  <a:pt x="323056" y="411188"/>
                  <a:pt x="327422" y="406822"/>
                </a:cubicBezTo>
                <a:lnTo>
                  <a:pt x="353615" y="374080"/>
                </a:lnTo>
                <a:lnTo>
                  <a:pt x="343793" y="374080"/>
                </a:lnTo>
                <a:cubicBezTo>
                  <a:pt x="341610" y="374080"/>
                  <a:pt x="339427" y="373534"/>
                  <a:pt x="337244" y="372443"/>
                </a:cubicBezTo>
                <a:cubicBezTo>
                  <a:pt x="335061" y="371351"/>
                  <a:pt x="332879" y="370805"/>
                  <a:pt x="330696" y="370805"/>
                </a:cubicBezTo>
                <a:lnTo>
                  <a:pt x="304502" y="360983"/>
                </a:lnTo>
                <a:cubicBezTo>
                  <a:pt x="300136" y="360983"/>
                  <a:pt x="296862" y="359891"/>
                  <a:pt x="294680" y="357709"/>
                </a:cubicBezTo>
                <a:lnTo>
                  <a:pt x="291405" y="354434"/>
                </a:lnTo>
                <a:lnTo>
                  <a:pt x="288131" y="351160"/>
                </a:lnTo>
                <a:cubicBezTo>
                  <a:pt x="283765" y="348977"/>
                  <a:pt x="279945" y="347340"/>
                  <a:pt x="276671" y="346249"/>
                </a:cubicBezTo>
                <a:cubicBezTo>
                  <a:pt x="273397" y="345157"/>
                  <a:pt x="269577" y="344612"/>
                  <a:pt x="265212" y="344612"/>
                </a:cubicBezTo>
                <a:cubicBezTo>
                  <a:pt x="265212" y="355526"/>
                  <a:pt x="265212" y="366440"/>
                  <a:pt x="265212" y="377354"/>
                </a:cubicBezTo>
                <a:cubicBezTo>
                  <a:pt x="265212" y="388268"/>
                  <a:pt x="263932" y="399182"/>
                  <a:pt x="261374" y="410096"/>
                </a:cubicBezTo>
                <a:cubicBezTo>
                  <a:pt x="256293" y="410096"/>
                  <a:pt x="253112" y="409005"/>
                  <a:pt x="251833" y="406822"/>
                </a:cubicBezTo>
                <a:cubicBezTo>
                  <a:pt x="250554" y="404639"/>
                  <a:pt x="248653" y="404639"/>
                  <a:pt x="246129" y="406822"/>
                </a:cubicBezTo>
                <a:cubicBezTo>
                  <a:pt x="246129" y="404639"/>
                  <a:pt x="244850" y="402456"/>
                  <a:pt x="242292" y="400273"/>
                </a:cubicBezTo>
                <a:cubicBezTo>
                  <a:pt x="240348" y="400273"/>
                  <a:pt x="239376" y="399182"/>
                  <a:pt x="239376" y="396999"/>
                </a:cubicBezTo>
                <a:cubicBezTo>
                  <a:pt x="239376" y="394816"/>
                  <a:pt x="238404" y="393725"/>
                  <a:pt x="236460" y="393725"/>
                </a:cubicBezTo>
                <a:cubicBezTo>
                  <a:pt x="238404" y="391542"/>
                  <a:pt x="238404" y="389359"/>
                  <a:pt x="236460" y="387177"/>
                </a:cubicBezTo>
                <a:lnTo>
                  <a:pt x="233544" y="383902"/>
                </a:lnTo>
                <a:lnTo>
                  <a:pt x="227763" y="383902"/>
                </a:lnTo>
                <a:lnTo>
                  <a:pt x="227763" y="380628"/>
                </a:lnTo>
                <a:lnTo>
                  <a:pt x="227763" y="374080"/>
                </a:lnTo>
                <a:cubicBezTo>
                  <a:pt x="225819" y="371897"/>
                  <a:pt x="225332" y="369714"/>
                  <a:pt x="226305" y="367531"/>
                </a:cubicBezTo>
                <a:cubicBezTo>
                  <a:pt x="227277" y="365348"/>
                  <a:pt x="226791" y="363166"/>
                  <a:pt x="224847" y="360983"/>
                </a:cubicBezTo>
                <a:cubicBezTo>
                  <a:pt x="224847" y="354434"/>
                  <a:pt x="222902" y="348977"/>
                  <a:pt x="219014" y="344612"/>
                </a:cubicBezTo>
                <a:cubicBezTo>
                  <a:pt x="219014" y="342429"/>
                  <a:pt x="218528" y="341337"/>
                  <a:pt x="217556" y="341337"/>
                </a:cubicBezTo>
                <a:cubicBezTo>
                  <a:pt x="216584" y="341337"/>
                  <a:pt x="216098" y="340246"/>
                  <a:pt x="216098" y="338063"/>
                </a:cubicBezTo>
                <a:lnTo>
                  <a:pt x="216098" y="318418"/>
                </a:lnTo>
                <a:cubicBezTo>
                  <a:pt x="216098" y="309687"/>
                  <a:pt x="215007" y="305321"/>
                  <a:pt x="212824" y="305321"/>
                </a:cubicBezTo>
                <a:lnTo>
                  <a:pt x="209959" y="301638"/>
                </a:lnTo>
                <a:lnTo>
                  <a:pt x="212824" y="298773"/>
                </a:lnTo>
                <a:lnTo>
                  <a:pt x="209550" y="298773"/>
                </a:lnTo>
                <a:lnTo>
                  <a:pt x="209550" y="295498"/>
                </a:lnTo>
                <a:lnTo>
                  <a:pt x="207211" y="298773"/>
                </a:lnTo>
                <a:lnTo>
                  <a:pt x="209550" y="298773"/>
                </a:lnTo>
                <a:cubicBezTo>
                  <a:pt x="209550" y="299864"/>
                  <a:pt x="209277" y="300410"/>
                  <a:pt x="208731" y="300410"/>
                </a:cubicBezTo>
                <a:lnTo>
                  <a:pt x="206909" y="299195"/>
                </a:lnTo>
                <a:lnTo>
                  <a:pt x="193179" y="318418"/>
                </a:lnTo>
                <a:cubicBezTo>
                  <a:pt x="186630" y="324966"/>
                  <a:pt x="181173" y="331515"/>
                  <a:pt x="176808" y="338063"/>
                </a:cubicBezTo>
                <a:lnTo>
                  <a:pt x="140791" y="387177"/>
                </a:lnTo>
                <a:lnTo>
                  <a:pt x="108049" y="426467"/>
                </a:lnTo>
                <a:cubicBezTo>
                  <a:pt x="103683" y="430833"/>
                  <a:pt x="98226" y="434107"/>
                  <a:pt x="91678" y="436290"/>
                </a:cubicBezTo>
                <a:lnTo>
                  <a:pt x="72033" y="459209"/>
                </a:lnTo>
                <a:lnTo>
                  <a:pt x="78581" y="449387"/>
                </a:lnTo>
                <a:lnTo>
                  <a:pt x="78581" y="446112"/>
                </a:lnTo>
                <a:cubicBezTo>
                  <a:pt x="74215" y="446112"/>
                  <a:pt x="70941" y="448295"/>
                  <a:pt x="68758" y="452661"/>
                </a:cubicBezTo>
                <a:cubicBezTo>
                  <a:pt x="66576" y="457027"/>
                  <a:pt x="64393" y="460301"/>
                  <a:pt x="62210" y="462484"/>
                </a:cubicBezTo>
                <a:lnTo>
                  <a:pt x="45839" y="482129"/>
                </a:lnTo>
                <a:cubicBezTo>
                  <a:pt x="41473" y="484312"/>
                  <a:pt x="38745" y="486495"/>
                  <a:pt x="37653" y="488677"/>
                </a:cubicBezTo>
                <a:cubicBezTo>
                  <a:pt x="36562" y="490860"/>
                  <a:pt x="34925" y="493043"/>
                  <a:pt x="32742" y="495226"/>
                </a:cubicBezTo>
                <a:cubicBezTo>
                  <a:pt x="30559" y="497409"/>
                  <a:pt x="28376" y="500137"/>
                  <a:pt x="26194" y="503411"/>
                </a:cubicBezTo>
                <a:lnTo>
                  <a:pt x="22919" y="505049"/>
                </a:lnTo>
                <a:lnTo>
                  <a:pt x="11459" y="509960"/>
                </a:lnTo>
                <a:cubicBezTo>
                  <a:pt x="8185" y="513234"/>
                  <a:pt x="4365" y="514871"/>
                  <a:pt x="0" y="514871"/>
                </a:cubicBezTo>
                <a:cubicBezTo>
                  <a:pt x="2183" y="510505"/>
                  <a:pt x="4911" y="507231"/>
                  <a:pt x="8185" y="505048"/>
                </a:cubicBezTo>
                <a:cubicBezTo>
                  <a:pt x="11459" y="502866"/>
                  <a:pt x="14188" y="499591"/>
                  <a:pt x="16371" y="495226"/>
                </a:cubicBezTo>
                <a:lnTo>
                  <a:pt x="29468" y="481208"/>
                </a:lnTo>
                <a:lnTo>
                  <a:pt x="36016" y="475580"/>
                </a:lnTo>
                <a:cubicBezTo>
                  <a:pt x="38199" y="475580"/>
                  <a:pt x="39290" y="474463"/>
                  <a:pt x="39290" y="472230"/>
                </a:cubicBezTo>
                <a:cubicBezTo>
                  <a:pt x="39290" y="469996"/>
                  <a:pt x="40382" y="468879"/>
                  <a:pt x="42565" y="468879"/>
                </a:cubicBezTo>
                <a:cubicBezTo>
                  <a:pt x="46930" y="459943"/>
                  <a:pt x="52387" y="452115"/>
                  <a:pt x="58936" y="445396"/>
                </a:cubicBezTo>
                <a:lnTo>
                  <a:pt x="91678" y="405185"/>
                </a:lnTo>
                <a:lnTo>
                  <a:pt x="104775" y="388404"/>
                </a:lnTo>
                <a:cubicBezTo>
                  <a:pt x="104775" y="386187"/>
                  <a:pt x="105320" y="385079"/>
                  <a:pt x="106412" y="385079"/>
                </a:cubicBezTo>
                <a:cubicBezTo>
                  <a:pt x="107503" y="385079"/>
                  <a:pt x="108049" y="383954"/>
                  <a:pt x="108049" y="381703"/>
                </a:cubicBezTo>
                <a:cubicBezTo>
                  <a:pt x="112415" y="377235"/>
                  <a:pt x="114597" y="373892"/>
                  <a:pt x="114597" y="371675"/>
                </a:cubicBezTo>
                <a:cubicBezTo>
                  <a:pt x="114597" y="369424"/>
                  <a:pt x="115143" y="368861"/>
                  <a:pt x="116234" y="369987"/>
                </a:cubicBezTo>
                <a:cubicBezTo>
                  <a:pt x="117326" y="371112"/>
                  <a:pt x="117872" y="370550"/>
                  <a:pt x="117872" y="368299"/>
                </a:cubicBezTo>
                <a:lnTo>
                  <a:pt x="121146" y="364973"/>
                </a:lnTo>
                <a:cubicBezTo>
                  <a:pt x="125511" y="360505"/>
                  <a:pt x="127694" y="357146"/>
                  <a:pt x="127694" y="354895"/>
                </a:cubicBezTo>
                <a:lnTo>
                  <a:pt x="137517" y="341491"/>
                </a:lnTo>
                <a:lnTo>
                  <a:pt x="137517" y="338166"/>
                </a:lnTo>
                <a:lnTo>
                  <a:pt x="140791" y="338166"/>
                </a:lnTo>
                <a:lnTo>
                  <a:pt x="144065" y="334789"/>
                </a:lnTo>
                <a:cubicBezTo>
                  <a:pt x="144065" y="332606"/>
                  <a:pt x="144611" y="330969"/>
                  <a:pt x="145703" y="329878"/>
                </a:cubicBezTo>
                <a:cubicBezTo>
                  <a:pt x="146794" y="328786"/>
                  <a:pt x="147340" y="327149"/>
                  <a:pt x="147340" y="324966"/>
                </a:cubicBezTo>
                <a:lnTo>
                  <a:pt x="163711" y="305321"/>
                </a:lnTo>
                <a:lnTo>
                  <a:pt x="170259" y="298773"/>
                </a:lnTo>
                <a:lnTo>
                  <a:pt x="170259" y="292224"/>
                </a:lnTo>
                <a:lnTo>
                  <a:pt x="173533" y="292224"/>
                </a:lnTo>
                <a:cubicBezTo>
                  <a:pt x="175716" y="287859"/>
                  <a:pt x="177899" y="284584"/>
                  <a:pt x="180082" y="282402"/>
                </a:cubicBezTo>
                <a:cubicBezTo>
                  <a:pt x="182265" y="280219"/>
                  <a:pt x="184447" y="276945"/>
                  <a:pt x="186630" y="272579"/>
                </a:cubicBezTo>
                <a:cubicBezTo>
                  <a:pt x="188813" y="266030"/>
                  <a:pt x="194270" y="258391"/>
                  <a:pt x="203001" y="249659"/>
                </a:cubicBezTo>
                <a:cubicBezTo>
                  <a:pt x="205184" y="245294"/>
                  <a:pt x="207367" y="242020"/>
                  <a:pt x="209550" y="239837"/>
                </a:cubicBezTo>
                <a:cubicBezTo>
                  <a:pt x="211733" y="237654"/>
                  <a:pt x="213915" y="234380"/>
                  <a:pt x="216098" y="230014"/>
                </a:cubicBezTo>
                <a:cubicBezTo>
                  <a:pt x="205184" y="234380"/>
                  <a:pt x="195907" y="238745"/>
                  <a:pt x="188267" y="243111"/>
                </a:cubicBezTo>
                <a:cubicBezTo>
                  <a:pt x="180628" y="247477"/>
                  <a:pt x="171350" y="252934"/>
                  <a:pt x="160437" y="259482"/>
                </a:cubicBezTo>
                <a:cubicBezTo>
                  <a:pt x="153888" y="266030"/>
                  <a:pt x="146248" y="271487"/>
                  <a:pt x="137517" y="275853"/>
                </a:cubicBezTo>
                <a:cubicBezTo>
                  <a:pt x="126603" y="280219"/>
                  <a:pt x="116780" y="280219"/>
                  <a:pt x="108049" y="275853"/>
                </a:cubicBezTo>
                <a:cubicBezTo>
                  <a:pt x="101501" y="273670"/>
                  <a:pt x="94952" y="269305"/>
                  <a:pt x="88404" y="262756"/>
                </a:cubicBezTo>
                <a:cubicBezTo>
                  <a:pt x="86221" y="260573"/>
                  <a:pt x="85130" y="258391"/>
                  <a:pt x="85130" y="256208"/>
                </a:cubicBezTo>
                <a:lnTo>
                  <a:pt x="72033" y="249659"/>
                </a:lnTo>
                <a:cubicBezTo>
                  <a:pt x="63301" y="245294"/>
                  <a:pt x="56753" y="239291"/>
                  <a:pt x="52387" y="231651"/>
                </a:cubicBezTo>
                <a:cubicBezTo>
                  <a:pt x="48022" y="224011"/>
                  <a:pt x="41473" y="218009"/>
                  <a:pt x="32742" y="213643"/>
                </a:cubicBezTo>
                <a:cubicBezTo>
                  <a:pt x="37108" y="213643"/>
                  <a:pt x="41473" y="215826"/>
                  <a:pt x="45839" y="220191"/>
                </a:cubicBezTo>
                <a:lnTo>
                  <a:pt x="62210" y="220191"/>
                </a:lnTo>
                <a:cubicBezTo>
                  <a:pt x="66576" y="220191"/>
                  <a:pt x="70941" y="219100"/>
                  <a:pt x="75307" y="216917"/>
                </a:cubicBezTo>
                <a:cubicBezTo>
                  <a:pt x="79672" y="214734"/>
                  <a:pt x="84038" y="212552"/>
                  <a:pt x="88404" y="210369"/>
                </a:cubicBezTo>
                <a:lnTo>
                  <a:pt x="91678" y="207095"/>
                </a:lnTo>
                <a:cubicBezTo>
                  <a:pt x="93861" y="204912"/>
                  <a:pt x="98226" y="203820"/>
                  <a:pt x="104775" y="203820"/>
                </a:cubicBezTo>
                <a:cubicBezTo>
                  <a:pt x="106958" y="203820"/>
                  <a:pt x="108049" y="202729"/>
                  <a:pt x="108049" y="200546"/>
                </a:cubicBezTo>
                <a:lnTo>
                  <a:pt x="111323" y="197272"/>
                </a:lnTo>
                <a:cubicBezTo>
                  <a:pt x="115689" y="197272"/>
                  <a:pt x="118417" y="197818"/>
                  <a:pt x="119509" y="198909"/>
                </a:cubicBezTo>
                <a:cubicBezTo>
                  <a:pt x="120600" y="200000"/>
                  <a:pt x="122237" y="200546"/>
                  <a:pt x="124420" y="200546"/>
                </a:cubicBezTo>
                <a:lnTo>
                  <a:pt x="144065" y="187449"/>
                </a:lnTo>
                <a:cubicBezTo>
                  <a:pt x="148431" y="183084"/>
                  <a:pt x="152797" y="180901"/>
                  <a:pt x="157162" y="180901"/>
                </a:cubicBezTo>
                <a:cubicBezTo>
                  <a:pt x="161528" y="180901"/>
                  <a:pt x="165893" y="178718"/>
                  <a:pt x="170259" y="174352"/>
                </a:cubicBezTo>
                <a:cubicBezTo>
                  <a:pt x="174625" y="169987"/>
                  <a:pt x="178990" y="167258"/>
                  <a:pt x="183356" y="166167"/>
                </a:cubicBezTo>
                <a:cubicBezTo>
                  <a:pt x="187722" y="165075"/>
                  <a:pt x="192087" y="162347"/>
                  <a:pt x="196453" y="157981"/>
                </a:cubicBezTo>
                <a:cubicBezTo>
                  <a:pt x="207367" y="149250"/>
                  <a:pt x="217190" y="144884"/>
                  <a:pt x="225921" y="144884"/>
                </a:cubicBezTo>
                <a:cubicBezTo>
                  <a:pt x="225921" y="142702"/>
                  <a:pt x="228104" y="141610"/>
                  <a:pt x="232469" y="141610"/>
                </a:cubicBezTo>
                <a:cubicBezTo>
                  <a:pt x="236835" y="139427"/>
                  <a:pt x="239018" y="133970"/>
                  <a:pt x="239018" y="125239"/>
                </a:cubicBezTo>
                <a:lnTo>
                  <a:pt x="245566" y="95771"/>
                </a:lnTo>
                <a:cubicBezTo>
                  <a:pt x="245566" y="82674"/>
                  <a:pt x="244475" y="72852"/>
                  <a:pt x="242292" y="66303"/>
                </a:cubicBezTo>
                <a:cubicBezTo>
                  <a:pt x="242292" y="66303"/>
                  <a:pt x="240109" y="57572"/>
                  <a:pt x="235744" y="40109"/>
                </a:cubicBezTo>
                <a:cubicBezTo>
                  <a:pt x="233561" y="35744"/>
                  <a:pt x="230832" y="32470"/>
                  <a:pt x="227558" y="30287"/>
                </a:cubicBezTo>
                <a:cubicBezTo>
                  <a:pt x="224284" y="28104"/>
                  <a:pt x="223738" y="24830"/>
                  <a:pt x="225921" y="20464"/>
                </a:cubicBezTo>
                <a:cubicBezTo>
                  <a:pt x="228104" y="11733"/>
                  <a:pt x="234652" y="5184"/>
                  <a:pt x="245566" y="819"/>
                </a:cubicBezTo>
                <a:close/>
              </a:path>
            </a:pathLst>
          </a:custGeom>
          <a:solidFill>
            <a:srgbClr val="1625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68B8993-ABD2-A2C4-73A8-2B514D00F04A}"/>
              </a:ext>
            </a:extLst>
          </p:cNvPr>
          <p:cNvSpPr txBox="1"/>
          <p:nvPr/>
        </p:nvSpPr>
        <p:spPr>
          <a:xfrm>
            <a:off x="2636220" y="1936528"/>
            <a:ext cx="1126655" cy="1137480"/>
          </a:xfrm>
          <a:custGeom>
            <a:avLst/>
            <a:gdLst/>
            <a:ahLst/>
            <a:cxnLst/>
            <a:rect l="l" t="t" r="r" b="b"/>
            <a:pathLst>
              <a:path w="738336" h="745430">
                <a:moveTo>
                  <a:pt x="527149" y="645021"/>
                </a:moveTo>
                <a:cubicBezTo>
                  <a:pt x="531515" y="649387"/>
                  <a:pt x="534789" y="654844"/>
                  <a:pt x="536972" y="661392"/>
                </a:cubicBezTo>
                <a:lnTo>
                  <a:pt x="535233" y="661392"/>
                </a:lnTo>
                <a:cubicBezTo>
                  <a:pt x="535233" y="663575"/>
                  <a:pt x="535770" y="665212"/>
                  <a:pt x="536844" y="666303"/>
                </a:cubicBezTo>
                <a:cubicBezTo>
                  <a:pt x="537918" y="667395"/>
                  <a:pt x="538456" y="669032"/>
                  <a:pt x="538456" y="671215"/>
                </a:cubicBezTo>
                <a:lnTo>
                  <a:pt x="535233" y="667941"/>
                </a:lnTo>
                <a:cubicBezTo>
                  <a:pt x="533118" y="665758"/>
                  <a:pt x="532061" y="663575"/>
                  <a:pt x="532061" y="661392"/>
                </a:cubicBezTo>
                <a:lnTo>
                  <a:pt x="533698" y="661392"/>
                </a:lnTo>
                <a:cubicBezTo>
                  <a:pt x="531515" y="661392"/>
                  <a:pt x="529878" y="659209"/>
                  <a:pt x="528787" y="654844"/>
                </a:cubicBezTo>
                <a:cubicBezTo>
                  <a:pt x="527695" y="650478"/>
                  <a:pt x="527149" y="647204"/>
                  <a:pt x="527149" y="645021"/>
                </a:cubicBezTo>
                <a:close/>
                <a:moveTo>
                  <a:pt x="586085" y="615553"/>
                </a:moveTo>
                <a:lnTo>
                  <a:pt x="589359" y="618827"/>
                </a:lnTo>
                <a:cubicBezTo>
                  <a:pt x="589359" y="621010"/>
                  <a:pt x="588268" y="622102"/>
                  <a:pt x="586085" y="622102"/>
                </a:cubicBezTo>
                <a:close/>
                <a:moveTo>
                  <a:pt x="442020" y="576262"/>
                </a:moveTo>
                <a:cubicBezTo>
                  <a:pt x="439837" y="576262"/>
                  <a:pt x="439291" y="578445"/>
                  <a:pt x="440383" y="582811"/>
                </a:cubicBezTo>
                <a:cubicBezTo>
                  <a:pt x="441474" y="587176"/>
                  <a:pt x="443111" y="589359"/>
                  <a:pt x="445294" y="589359"/>
                </a:cubicBezTo>
                <a:cubicBezTo>
                  <a:pt x="443111" y="587176"/>
                  <a:pt x="442020" y="582811"/>
                  <a:pt x="442020" y="576262"/>
                </a:cubicBezTo>
                <a:close/>
                <a:moveTo>
                  <a:pt x="169563" y="566858"/>
                </a:moveTo>
                <a:lnTo>
                  <a:pt x="168622" y="568895"/>
                </a:lnTo>
                <a:cubicBezTo>
                  <a:pt x="167531" y="571624"/>
                  <a:pt x="165894" y="576262"/>
                  <a:pt x="163711" y="582811"/>
                </a:cubicBezTo>
                <a:cubicBezTo>
                  <a:pt x="165894" y="582811"/>
                  <a:pt x="165894" y="584448"/>
                  <a:pt x="163711" y="587722"/>
                </a:cubicBezTo>
                <a:cubicBezTo>
                  <a:pt x="161528" y="590996"/>
                  <a:pt x="159345" y="592634"/>
                  <a:pt x="157163" y="592634"/>
                </a:cubicBezTo>
                <a:lnTo>
                  <a:pt x="150614" y="609005"/>
                </a:lnTo>
                <a:cubicBezTo>
                  <a:pt x="148431" y="615553"/>
                  <a:pt x="145703" y="620464"/>
                  <a:pt x="142428" y="623739"/>
                </a:cubicBezTo>
                <a:cubicBezTo>
                  <a:pt x="139154" y="627013"/>
                  <a:pt x="135334" y="630833"/>
                  <a:pt x="130969" y="635198"/>
                </a:cubicBezTo>
                <a:cubicBezTo>
                  <a:pt x="130969" y="639564"/>
                  <a:pt x="129877" y="641747"/>
                  <a:pt x="127695" y="641747"/>
                </a:cubicBezTo>
                <a:cubicBezTo>
                  <a:pt x="127695" y="639564"/>
                  <a:pt x="128240" y="638473"/>
                  <a:pt x="129332" y="638473"/>
                </a:cubicBezTo>
                <a:cubicBezTo>
                  <a:pt x="130423" y="638473"/>
                  <a:pt x="130969" y="637381"/>
                  <a:pt x="130969" y="635198"/>
                </a:cubicBezTo>
                <a:cubicBezTo>
                  <a:pt x="133152" y="635198"/>
                  <a:pt x="134243" y="634107"/>
                  <a:pt x="134243" y="631924"/>
                </a:cubicBezTo>
                <a:cubicBezTo>
                  <a:pt x="134243" y="635846"/>
                  <a:pt x="133177" y="638686"/>
                  <a:pt x="131045" y="640442"/>
                </a:cubicBezTo>
                <a:cubicBezTo>
                  <a:pt x="128914" y="642199"/>
                  <a:pt x="127848" y="644816"/>
                  <a:pt x="127848" y="648295"/>
                </a:cubicBezTo>
                <a:lnTo>
                  <a:pt x="127848" y="651416"/>
                </a:lnTo>
                <a:lnTo>
                  <a:pt x="127848" y="654844"/>
                </a:lnTo>
                <a:cubicBezTo>
                  <a:pt x="127848" y="657027"/>
                  <a:pt x="127319" y="658664"/>
                  <a:pt x="126262" y="659755"/>
                </a:cubicBezTo>
                <a:cubicBezTo>
                  <a:pt x="125205" y="660846"/>
                  <a:pt x="124676" y="662484"/>
                  <a:pt x="124676" y="664666"/>
                </a:cubicBezTo>
                <a:cubicBezTo>
                  <a:pt x="120481" y="669032"/>
                  <a:pt x="117863" y="672306"/>
                  <a:pt x="116823" y="674489"/>
                </a:cubicBezTo>
                <a:cubicBezTo>
                  <a:pt x="115783" y="676672"/>
                  <a:pt x="113165" y="678855"/>
                  <a:pt x="108970" y="681037"/>
                </a:cubicBezTo>
                <a:lnTo>
                  <a:pt x="93264" y="700683"/>
                </a:lnTo>
                <a:cubicBezTo>
                  <a:pt x="91149" y="702866"/>
                  <a:pt x="89043" y="705048"/>
                  <a:pt x="86946" y="707231"/>
                </a:cubicBezTo>
                <a:cubicBezTo>
                  <a:pt x="84848" y="709414"/>
                  <a:pt x="81719" y="711597"/>
                  <a:pt x="77558" y="713780"/>
                </a:cubicBezTo>
                <a:cubicBezTo>
                  <a:pt x="71248" y="720328"/>
                  <a:pt x="69151" y="720328"/>
                  <a:pt x="71265" y="713780"/>
                </a:cubicBezTo>
                <a:cubicBezTo>
                  <a:pt x="71265" y="709414"/>
                  <a:pt x="72834" y="703957"/>
                  <a:pt x="75972" y="697409"/>
                </a:cubicBezTo>
                <a:cubicBezTo>
                  <a:pt x="79110" y="690860"/>
                  <a:pt x="76484" y="689769"/>
                  <a:pt x="68094" y="694134"/>
                </a:cubicBezTo>
                <a:lnTo>
                  <a:pt x="68094" y="690860"/>
                </a:lnTo>
                <a:lnTo>
                  <a:pt x="64973" y="687586"/>
                </a:lnTo>
                <a:cubicBezTo>
                  <a:pt x="64973" y="685403"/>
                  <a:pt x="66013" y="683220"/>
                  <a:pt x="68094" y="681037"/>
                </a:cubicBezTo>
                <a:lnTo>
                  <a:pt x="61801" y="681037"/>
                </a:lnTo>
                <a:cubicBezTo>
                  <a:pt x="63915" y="678855"/>
                  <a:pt x="62875" y="675580"/>
                  <a:pt x="58680" y="671215"/>
                </a:cubicBezTo>
                <a:cubicBezTo>
                  <a:pt x="58680" y="673398"/>
                  <a:pt x="58152" y="675035"/>
                  <a:pt x="57094" y="676126"/>
                </a:cubicBezTo>
                <a:cubicBezTo>
                  <a:pt x="56037" y="677217"/>
                  <a:pt x="55508" y="676672"/>
                  <a:pt x="55508" y="674489"/>
                </a:cubicBezTo>
                <a:lnTo>
                  <a:pt x="55508" y="671215"/>
                </a:lnTo>
                <a:lnTo>
                  <a:pt x="55508" y="667941"/>
                </a:lnTo>
                <a:cubicBezTo>
                  <a:pt x="55508" y="670123"/>
                  <a:pt x="54442" y="669032"/>
                  <a:pt x="52311" y="664666"/>
                </a:cubicBezTo>
                <a:cubicBezTo>
                  <a:pt x="50179" y="660301"/>
                  <a:pt x="50205" y="659209"/>
                  <a:pt x="52387" y="661392"/>
                </a:cubicBezTo>
                <a:cubicBezTo>
                  <a:pt x="50205" y="659209"/>
                  <a:pt x="49659" y="657572"/>
                  <a:pt x="50750" y="656481"/>
                </a:cubicBezTo>
                <a:cubicBezTo>
                  <a:pt x="51842" y="655389"/>
                  <a:pt x="51296" y="653752"/>
                  <a:pt x="49113" y="651569"/>
                </a:cubicBezTo>
                <a:cubicBezTo>
                  <a:pt x="46930" y="647920"/>
                  <a:pt x="45293" y="646095"/>
                  <a:pt x="44202" y="646095"/>
                </a:cubicBezTo>
                <a:cubicBezTo>
                  <a:pt x="43111" y="646095"/>
                  <a:pt x="42565" y="644288"/>
                  <a:pt x="42565" y="640672"/>
                </a:cubicBezTo>
                <a:cubicBezTo>
                  <a:pt x="42565" y="642480"/>
                  <a:pt x="44748" y="643384"/>
                  <a:pt x="49113" y="643384"/>
                </a:cubicBezTo>
                <a:lnTo>
                  <a:pt x="52387" y="646095"/>
                </a:lnTo>
                <a:lnTo>
                  <a:pt x="52387" y="635198"/>
                </a:lnTo>
                <a:lnTo>
                  <a:pt x="64768" y="635198"/>
                </a:lnTo>
                <a:cubicBezTo>
                  <a:pt x="68895" y="635198"/>
                  <a:pt x="71470" y="634653"/>
                  <a:pt x="72493" y="633561"/>
                </a:cubicBezTo>
                <a:cubicBezTo>
                  <a:pt x="73516" y="632470"/>
                  <a:pt x="76091" y="630833"/>
                  <a:pt x="80218" y="628650"/>
                </a:cubicBezTo>
                <a:cubicBezTo>
                  <a:pt x="84345" y="626467"/>
                  <a:pt x="86409" y="624830"/>
                  <a:pt x="86409" y="623739"/>
                </a:cubicBezTo>
                <a:cubicBezTo>
                  <a:pt x="86409" y="622647"/>
                  <a:pt x="87432" y="621010"/>
                  <a:pt x="89478" y="618827"/>
                </a:cubicBezTo>
                <a:cubicBezTo>
                  <a:pt x="93605" y="614462"/>
                  <a:pt x="96700" y="612279"/>
                  <a:pt x="98764" y="612279"/>
                </a:cubicBezTo>
                <a:cubicBezTo>
                  <a:pt x="100827" y="612279"/>
                  <a:pt x="103922" y="610096"/>
                  <a:pt x="108049" y="605730"/>
                </a:cubicBezTo>
                <a:cubicBezTo>
                  <a:pt x="110232" y="605730"/>
                  <a:pt x="111323" y="605185"/>
                  <a:pt x="111323" y="604093"/>
                </a:cubicBezTo>
                <a:cubicBezTo>
                  <a:pt x="111323" y="603002"/>
                  <a:pt x="112415" y="602456"/>
                  <a:pt x="114598" y="602456"/>
                </a:cubicBezTo>
                <a:cubicBezTo>
                  <a:pt x="118963" y="598091"/>
                  <a:pt x="122237" y="595908"/>
                  <a:pt x="124420" y="595908"/>
                </a:cubicBezTo>
                <a:cubicBezTo>
                  <a:pt x="130969" y="593725"/>
                  <a:pt x="136426" y="590451"/>
                  <a:pt x="140791" y="586085"/>
                </a:cubicBezTo>
                <a:lnTo>
                  <a:pt x="153888" y="576262"/>
                </a:lnTo>
                <a:close/>
                <a:moveTo>
                  <a:pt x="169850" y="566235"/>
                </a:moveTo>
                <a:cubicBezTo>
                  <a:pt x="170123" y="565826"/>
                  <a:pt x="170259" y="565894"/>
                  <a:pt x="170259" y="566440"/>
                </a:cubicBezTo>
                <a:lnTo>
                  <a:pt x="169563" y="566858"/>
                </a:lnTo>
                <a:close/>
                <a:moveTo>
                  <a:pt x="343793" y="543520"/>
                </a:moveTo>
                <a:lnTo>
                  <a:pt x="343793" y="546794"/>
                </a:lnTo>
                <a:cubicBezTo>
                  <a:pt x="345976" y="546794"/>
                  <a:pt x="347067" y="546249"/>
                  <a:pt x="347067" y="545157"/>
                </a:cubicBezTo>
                <a:cubicBezTo>
                  <a:pt x="347067" y="544066"/>
                  <a:pt x="345976" y="543520"/>
                  <a:pt x="343793" y="543520"/>
                </a:cubicBezTo>
                <a:close/>
                <a:moveTo>
                  <a:pt x="22920" y="530423"/>
                </a:moveTo>
                <a:cubicBezTo>
                  <a:pt x="25102" y="530423"/>
                  <a:pt x="25102" y="531515"/>
                  <a:pt x="22920" y="533698"/>
                </a:cubicBezTo>
                <a:lnTo>
                  <a:pt x="21360" y="534477"/>
                </a:lnTo>
                <a:close/>
                <a:moveTo>
                  <a:pt x="3274" y="520601"/>
                </a:moveTo>
                <a:lnTo>
                  <a:pt x="6548" y="520601"/>
                </a:lnTo>
                <a:cubicBezTo>
                  <a:pt x="6548" y="522784"/>
                  <a:pt x="6003" y="523875"/>
                  <a:pt x="4911" y="523875"/>
                </a:cubicBezTo>
                <a:cubicBezTo>
                  <a:pt x="3820" y="523875"/>
                  <a:pt x="3274" y="522784"/>
                  <a:pt x="3274" y="520601"/>
                </a:cubicBezTo>
                <a:close/>
                <a:moveTo>
                  <a:pt x="16371" y="517327"/>
                </a:moveTo>
                <a:lnTo>
                  <a:pt x="11694" y="519665"/>
                </a:lnTo>
                <a:lnTo>
                  <a:pt x="13097" y="518964"/>
                </a:lnTo>
                <a:cubicBezTo>
                  <a:pt x="13097" y="517872"/>
                  <a:pt x="14188" y="517327"/>
                  <a:pt x="16371" y="517327"/>
                </a:cubicBezTo>
                <a:close/>
                <a:moveTo>
                  <a:pt x="13097" y="517327"/>
                </a:moveTo>
                <a:lnTo>
                  <a:pt x="11694" y="519665"/>
                </a:lnTo>
                <a:lnTo>
                  <a:pt x="8186" y="525512"/>
                </a:lnTo>
                <a:cubicBezTo>
                  <a:pt x="7094" y="528786"/>
                  <a:pt x="4366" y="531515"/>
                  <a:pt x="0" y="533698"/>
                </a:cubicBezTo>
                <a:lnTo>
                  <a:pt x="0" y="530423"/>
                </a:lnTo>
                <a:cubicBezTo>
                  <a:pt x="2183" y="530423"/>
                  <a:pt x="3274" y="529878"/>
                  <a:pt x="3274" y="528786"/>
                </a:cubicBezTo>
                <a:cubicBezTo>
                  <a:pt x="3274" y="527695"/>
                  <a:pt x="4366" y="527149"/>
                  <a:pt x="6548" y="527149"/>
                </a:cubicBezTo>
                <a:lnTo>
                  <a:pt x="11460" y="519782"/>
                </a:lnTo>
                <a:lnTo>
                  <a:pt x="9823" y="520601"/>
                </a:lnTo>
                <a:lnTo>
                  <a:pt x="11460" y="519782"/>
                </a:lnTo>
                <a:close/>
                <a:moveTo>
                  <a:pt x="9823" y="514052"/>
                </a:moveTo>
                <a:lnTo>
                  <a:pt x="13097" y="517327"/>
                </a:lnTo>
                <a:lnTo>
                  <a:pt x="6548" y="517327"/>
                </a:lnTo>
                <a:cubicBezTo>
                  <a:pt x="8731" y="517327"/>
                  <a:pt x="9277" y="516781"/>
                  <a:pt x="8186" y="515689"/>
                </a:cubicBezTo>
                <a:cubicBezTo>
                  <a:pt x="7094" y="514598"/>
                  <a:pt x="7640" y="514052"/>
                  <a:pt x="9823" y="514052"/>
                </a:cubicBezTo>
                <a:close/>
                <a:moveTo>
                  <a:pt x="13097" y="510778"/>
                </a:moveTo>
                <a:lnTo>
                  <a:pt x="13097" y="511869"/>
                </a:lnTo>
                <a:lnTo>
                  <a:pt x="9823" y="514052"/>
                </a:lnTo>
                <a:close/>
                <a:moveTo>
                  <a:pt x="16371" y="500955"/>
                </a:moveTo>
                <a:lnTo>
                  <a:pt x="19645" y="500955"/>
                </a:lnTo>
                <a:cubicBezTo>
                  <a:pt x="19645" y="503138"/>
                  <a:pt x="18554" y="504230"/>
                  <a:pt x="16371" y="504230"/>
                </a:cubicBezTo>
                <a:close/>
                <a:moveTo>
                  <a:pt x="38690" y="485504"/>
                </a:moveTo>
                <a:lnTo>
                  <a:pt x="34443" y="492007"/>
                </a:lnTo>
                <a:lnTo>
                  <a:pt x="35761" y="490391"/>
                </a:lnTo>
                <a:cubicBezTo>
                  <a:pt x="36852" y="489939"/>
                  <a:pt x="37671" y="489152"/>
                  <a:pt x="38216" y="488031"/>
                </a:cubicBezTo>
                <a:close/>
                <a:moveTo>
                  <a:pt x="45430" y="475990"/>
                </a:moveTo>
                <a:cubicBezTo>
                  <a:pt x="46248" y="475717"/>
                  <a:pt x="46930" y="475853"/>
                  <a:pt x="47476" y="476399"/>
                </a:cubicBezTo>
                <a:cubicBezTo>
                  <a:pt x="48568" y="477490"/>
                  <a:pt x="46930" y="478036"/>
                  <a:pt x="42565" y="478036"/>
                </a:cubicBezTo>
                <a:cubicBezTo>
                  <a:pt x="43656" y="476944"/>
                  <a:pt x="44611" y="476262"/>
                  <a:pt x="45430" y="475990"/>
                </a:cubicBezTo>
                <a:close/>
                <a:moveTo>
                  <a:pt x="55662" y="471487"/>
                </a:moveTo>
                <a:lnTo>
                  <a:pt x="55662" y="474762"/>
                </a:lnTo>
                <a:lnTo>
                  <a:pt x="58936" y="471487"/>
                </a:lnTo>
                <a:close/>
                <a:moveTo>
                  <a:pt x="608135" y="469850"/>
                </a:moveTo>
                <a:cubicBezTo>
                  <a:pt x="615673" y="470942"/>
                  <a:pt x="621590" y="473670"/>
                  <a:pt x="625888" y="478036"/>
                </a:cubicBezTo>
                <a:cubicBezTo>
                  <a:pt x="638814" y="478036"/>
                  <a:pt x="651740" y="480168"/>
                  <a:pt x="664666" y="484431"/>
                </a:cubicBezTo>
                <a:cubicBezTo>
                  <a:pt x="669032" y="486545"/>
                  <a:pt x="673944" y="488660"/>
                  <a:pt x="679401" y="490775"/>
                </a:cubicBezTo>
                <a:cubicBezTo>
                  <a:pt x="684858" y="492889"/>
                  <a:pt x="690860" y="495021"/>
                  <a:pt x="697409" y="497170"/>
                </a:cubicBezTo>
                <a:cubicBezTo>
                  <a:pt x="712688" y="499284"/>
                  <a:pt x="722511" y="504588"/>
                  <a:pt x="726877" y="513080"/>
                </a:cubicBezTo>
                <a:cubicBezTo>
                  <a:pt x="731242" y="517344"/>
                  <a:pt x="733425" y="521598"/>
                  <a:pt x="733425" y="525845"/>
                </a:cubicBezTo>
                <a:cubicBezTo>
                  <a:pt x="733425" y="530091"/>
                  <a:pt x="734516" y="534329"/>
                  <a:pt x="736699" y="538558"/>
                </a:cubicBezTo>
                <a:cubicBezTo>
                  <a:pt x="738882" y="544936"/>
                  <a:pt x="738882" y="551314"/>
                  <a:pt x="736699" y="557691"/>
                </a:cubicBezTo>
                <a:lnTo>
                  <a:pt x="733425" y="560863"/>
                </a:lnTo>
                <a:cubicBezTo>
                  <a:pt x="729060" y="565127"/>
                  <a:pt x="727968" y="567258"/>
                  <a:pt x="730151" y="567258"/>
                </a:cubicBezTo>
                <a:lnTo>
                  <a:pt x="723603" y="573602"/>
                </a:lnTo>
                <a:cubicBezTo>
                  <a:pt x="719237" y="577865"/>
                  <a:pt x="714871" y="579997"/>
                  <a:pt x="710506" y="579997"/>
                </a:cubicBezTo>
                <a:lnTo>
                  <a:pt x="703957" y="586341"/>
                </a:lnTo>
                <a:cubicBezTo>
                  <a:pt x="699592" y="590604"/>
                  <a:pt x="696317" y="592736"/>
                  <a:pt x="694134" y="592736"/>
                </a:cubicBezTo>
                <a:cubicBezTo>
                  <a:pt x="691952" y="592736"/>
                  <a:pt x="690860" y="590604"/>
                  <a:pt x="690860" y="586341"/>
                </a:cubicBezTo>
                <a:lnTo>
                  <a:pt x="671215" y="592736"/>
                </a:lnTo>
                <a:lnTo>
                  <a:pt x="664666" y="599182"/>
                </a:lnTo>
                <a:cubicBezTo>
                  <a:pt x="664666" y="601365"/>
                  <a:pt x="663711" y="601365"/>
                  <a:pt x="661802" y="599182"/>
                </a:cubicBezTo>
                <a:lnTo>
                  <a:pt x="660369" y="599182"/>
                </a:lnTo>
                <a:cubicBezTo>
                  <a:pt x="659414" y="601365"/>
                  <a:pt x="657982" y="602456"/>
                  <a:pt x="656072" y="602456"/>
                </a:cubicBezTo>
                <a:cubicBezTo>
                  <a:pt x="652252" y="606822"/>
                  <a:pt x="648432" y="609005"/>
                  <a:pt x="644612" y="609005"/>
                </a:cubicBezTo>
                <a:cubicBezTo>
                  <a:pt x="646522" y="609005"/>
                  <a:pt x="647477" y="606822"/>
                  <a:pt x="647477" y="602456"/>
                </a:cubicBezTo>
                <a:lnTo>
                  <a:pt x="649387" y="600637"/>
                </a:lnTo>
                <a:lnTo>
                  <a:pt x="645021" y="599182"/>
                </a:lnTo>
                <a:lnTo>
                  <a:pt x="648296" y="599182"/>
                </a:lnTo>
                <a:lnTo>
                  <a:pt x="645021" y="595908"/>
                </a:lnTo>
                <a:lnTo>
                  <a:pt x="651358" y="599076"/>
                </a:lnTo>
                <a:lnTo>
                  <a:pt x="650915" y="599837"/>
                </a:lnTo>
                <a:lnTo>
                  <a:pt x="650081" y="600670"/>
                </a:lnTo>
                <a:lnTo>
                  <a:pt x="650342" y="600819"/>
                </a:lnTo>
                <a:lnTo>
                  <a:pt x="650915" y="599837"/>
                </a:lnTo>
                <a:lnTo>
                  <a:pt x="651570" y="599182"/>
                </a:lnTo>
                <a:lnTo>
                  <a:pt x="651358" y="599076"/>
                </a:lnTo>
                <a:lnTo>
                  <a:pt x="653207" y="595908"/>
                </a:lnTo>
                <a:cubicBezTo>
                  <a:pt x="645567" y="595908"/>
                  <a:pt x="643657" y="593725"/>
                  <a:pt x="647477" y="589359"/>
                </a:cubicBezTo>
                <a:cubicBezTo>
                  <a:pt x="645567" y="591542"/>
                  <a:pt x="643657" y="592634"/>
                  <a:pt x="641747" y="592634"/>
                </a:cubicBezTo>
                <a:cubicBezTo>
                  <a:pt x="639462" y="592634"/>
                  <a:pt x="638319" y="593725"/>
                  <a:pt x="638319" y="595908"/>
                </a:cubicBezTo>
                <a:cubicBezTo>
                  <a:pt x="638319" y="598091"/>
                  <a:pt x="637160" y="596999"/>
                  <a:pt x="634840" y="592634"/>
                </a:cubicBezTo>
                <a:lnTo>
                  <a:pt x="631413" y="595908"/>
                </a:lnTo>
                <a:lnTo>
                  <a:pt x="631413" y="592634"/>
                </a:lnTo>
                <a:cubicBezTo>
                  <a:pt x="629094" y="592634"/>
                  <a:pt x="626791" y="593725"/>
                  <a:pt x="624506" y="595908"/>
                </a:cubicBezTo>
                <a:lnTo>
                  <a:pt x="617600" y="595908"/>
                </a:lnTo>
                <a:lnTo>
                  <a:pt x="610693" y="595908"/>
                </a:lnTo>
                <a:cubicBezTo>
                  <a:pt x="608374" y="595908"/>
                  <a:pt x="607214" y="598091"/>
                  <a:pt x="607214" y="602456"/>
                </a:cubicBezTo>
                <a:lnTo>
                  <a:pt x="603786" y="599182"/>
                </a:lnTo>
                <a:cubicBezTo>
                  <a:pt x="601467" y="601365"/>
                  <a:pt x="600308" y="603548"/>
                  <a:pt x="600308" y="605730"/>
                </a:cubicBezTo>
                <a:lnTo>
                  <a:pt x="596880" y="605730"/>
                </a:lnTo>
                <a:cubicBezTo>
                  <a:pt x="596880" y="610096"/>
                  <a:pt x="595729" y="613370"/>
                  <a:pt x="593427" y="615553"/>
                </a:cubicBezTo>
                <a:cubicBezTo>
                  <a:pt x="591124" y="617736"/>
                  <a:pt x="588814" y="616644"/>
                  <a:pt x="586495" y="612279"/>
                </a:cubicBezTo>
                <a:lnTo>
                  <a:pt x="589973" y="612279"/>
                </a:lnTo>
                <a:cubicBezTo>
                  <a:pt x="587654" y="612279"/>
                  <a:pt x="585949" y="611187"/>
                  <a:pt x="584857" y="609005"/>
                </a:cubicBezTo>
                <a:cubicBezTo>
                  <a:pt x="583766" y="606822"/>
                  <a:pt x="584312" y="607913"/>
                  <a:pt x="586495" y="612279"/>
                </a:cubicBezTo>
                <a:lnTo>
                  <a:pt x="579946" y="612279"/>
                </a:lnTo>
                <a:lnTo>
                  <a:pt x="579946" y="606549"/>
                </a:lnTo>
                <a:cubicBezTo>
                  <a:pt x="581038" y="602729"/>
                  <a:pt x="583220" y="598091"/>
                  <a:pt x="586495" y="592634"/>
                </a:cubicBezTo>
                <a:cubicBezTo>
                  <a:pt x="590860" y="579537"/>
                  <a:pt x="593043" y="572988"/>
                  <a:pt x="593043" y="572988"/>
                </a:cubicBezTo>
                <a:cubicBezTo>
                  <a:pt x="593043" y="575171"/>
                  <a:pt x="595226" y="574080"/>
                  <a:pt x="599591" y="569714"/>
                </a:cubicBezTo>
                <a:cubicBezTo>
                  <a:pt x="601774" y="567531"/>
                  <a:pt x="602866" y="564257"/>
                  <a:pt x="602866" y="559891"/>
                </a:cubicBezTo>
                <a:lnTo>
                  <a:pt x="609414" y="553343"/>
                </a:lnTo>
                <a:lnTo>
                  <a:pt x="615962" y="543520"/>
                </a:lnTo>
                <a:cubicBezTo>
                  <a:pt x="618145" y="543520"/>
                  <a:pt x="619237" y="542429"/>
                  <a:pt x="619237" y="540246"/>
                </a:cubicBezTo>
                <a:cubicBezTo>
                  <a:pt x="619237" y="538063"/>
                  <a:pt x="620328" y="534789"/>
                  <a:pt x="622511" y="530423"/>
                </a:cubicBezTo>
                <a:lnTo>
                  <a:pt x="632334" y="517327"/>
                </a:lnTo>
                <a:lnTo>
                  <a:pt x="632334" y="507504"/>
                </a:lnTo>
                <a:cubicBezTo>
                  <a:pt x="630151" y="507504"/>
                  <a:pt x="629060" y="505321"/>
                  <a:pt x="629060" y="500955"/>
                </a:cubicBezTo>
                <a:cubicBezTo>
                  <a:pt x="629060" y="496590"/>
                  <a:pt x="629060" y="493316"/>
                  <a:pt x="629060" y="491133"/>
                </a:cubicBezTo>
                <a:cubicBezTo>
                  <a:pt x="629060" y="486767"/>
                  <a:pt x="621420" y="484584"/>
                  <a:pt x="606140" y="484584"/>
                </a:cubicBezTo>
                <a:cubicBezTo>
                  <a:pt x="599591" y="482401"/>
                  <a:pt x="585574" y="481310"/>
                  <a:pt x="564087" y="481310"/>
                </a:cubicBezTo>
                <a:cubicBezTo>
                  <a:pt x="559823" y="481310"/>
                  <a:pt x="557154" y="481856"/>
                  <a:pt x="556080" y="482947"/>
                </a:cubicBezTo>
                <a:cubicBezTo>
                  <a:pt x="555006" y="484039"/>
                  <a:pt x="552337" y="484584"/>
                  <a:pt x="548074" y="484584"/>
                </a:cubicBezTo>
                <a:lnTo>
                  <a:pt x="525666" y="491133"/>
                </a:lnTo>
                <a:cubicBezTo>
                  <a:pt x="523517" y="491133"/>
                  <a:pt x="516031" y="493316"/>
                  <a:pt x="503207" y="497681"/>
                </a:cubicBezTo>
                <a:cubicBezTo>
                  <a:pt x="498943" y="499864"/>
                  <a:pt x="497349" y="501501"/>
                  <a:pt x="498423" y="502593"/>
                </a:cubicBezTo>
                <a:cubicBezTo>
                  <a:pt x="499498" y="503684"/>
                  <a:pt x="498960" y="506412"/>
                  <a:pt x="496812" y="510778"/>
                </a:cubicBezTo>
                <a:lnTo>
                  <a:pt x="506430" y="510778"/>
                </a:lnTo>
                <a:lnTo>
                  <a:pt x="507504" y="510778"/>
                </a:lnTo>
                <a:lnTo>
                  <a:pt x="509653" y="510778"/>
                </a:lnTo>
                <a:lnTo>
                  <a:pt x="516048" y="510778"/>
                </a:lnTo>
                <a:cubicBezTo>
                  <a:pt x="507487" y="515144"/>
                  <a:pt x="499472" y="518418"/>
                  <a:pt x="492003" y="520601"/>
                </a:cubicBezTo>
                <a:cubicBezTo>
                  <a:pt x="484533" y="522784"/>
                  <a:pt x="476535" y="527149"/>
                  <a:pt x="468009" y="533698"/>
                </a:cubicBezTo>
                <a:cubicBezTo>
                  <a:pt x="468009" y="531515"/>
                  <a:pt x="469066" y="530423"/>
                  <a:pt x="471181" y="530423"/>
                </a:cubicBezTo>
                <a:lnTo>
                  <a:pt x="468213" y="530423"/>
                </a:lnTo>
                <a:lnTo>
                  <a:pt x="464939" y="533698"/>
                </a:lnTo>
                <a:lnTo>
                  <a:pt x="464939" y="530423"/>
                </a:lnTo>
                <a:lnTo>
                  <a:pt x="464786" y="530423"/>
                </a:lnTo>
                <a:lnTo>
                  <a:pt x="455116" y="540246"/>
                </a:lnTo>
                <a:lnTo>
                  <a:pt x="445294" y="550069"/>
                </a:lnTo>
                <a:cubicBezTo>
                  <a:pt x="440928" y="550069"/>
                  <a:pt x="439837" y="552797"/>
                  <a:pt x="442020" y="558254"/>
                </a:cubicBezTo>
                <a:cubicBezTo>
                  <a:pt x="444203" y="563711"/>
                  <a:pt x="446385" y="567531"/>
                  <a:pt x="448568" y="569714"/>
                </a:cubicBezTo>
                <a:lnTo>
                  <a:pt x="448568" y="563166"/>
                </a:lnTo>
                <a:lnTo>
                  <a:pt x="451842" y="569714"/>
                </a:lnTo>
                <a:cubicBezTo>
                  <a:pt x="451842" y="571897"/>
                  <a:pt x="452388" y="572988"/>
                  <a:pt x="453479" y="572988"/>
                </a:cubicBezTo>
                <a:cubicBezTo>
                  <a:pt x="454571" y="572988"/>
                  <a:pt x="455116" y="575171"/>
                  <a:pt x="455116" y="579537"/>
                </a:cubicBezTo>
                <a:lnTo>
                  <a:pt x="461614" y="595908"/>
                </a:lnTo>
                <a:cubicBezTo>
                  <a:pt x="461614" y="593725"/>
                  <a:pt x="461077" y="590451"/>
                  <a:pt x="460002" y="586085"/>
                </a:cubicBezTo>
                <a:cubicBezTo>
                  <a:pt x="458928" y="581719"/>
                  <a:pt x="459465" y="578445"/>
                  <a:pt x="461614" y="576262"/>
                </a:cubicBezTo>
                <a:cubicBezTo>
                  <a:pt x="463728" y="576262"/>
                  <a:pt x="464786" y="578445"/>
                  <a:pt x="464786" y="582811"/>
                </a:cubicBezTo>
                <a:lnTo>
                  <a:pt x="468009" y="582811"/>
                </a:lnTo>
                <a:cubicBezTo>
                  <a:pt x="470123" y="584994"/>
                  <a:pt x="471181" y="587176"/>
                  <a:pt x="471181" y="589359"/>
                </a:cubicBezTo>
                <a:cubicBezTo>
                  <a:pt x="473329" y="591542"/>
                  <a:pt x="475469" y="592634"/>
                  <a:pt x="477601" y="592634"/>
                </a:cubicBezTo>
                <a:cubicBezTo>
                  <a:pt x="479733" y="592634"/>
                  <a:pt x="479741" y="590451"/>
                  <a:pt x="477627" y="586085"/>
                </a:cubicBezTo>
                <a:cubicBezTo>
                  <a:pt x="479741" y="586085"/>
                  <a:pt x="480799" y="587722"/>
                  <a:pt x="480799" y="590996"/>
                </a:cubicBezTo>
                <a:cubicBezTo>
                  <a:pt x="480799" y="594271"/>
                  <a:pt x="481873" y="595908"/>
                  <a:pt x="484022" y="595908"/>
                </a:cubicBezTo>
                <a:lnTo>
                  <a:pt x="484022" y="592634"/>
                </a:lnTo>
                <a:cubicBezTo>
                  <a:pt x="488285" y="605730"/>
                  <a:pt x="493623" y="614462"/>
                  <a:pt x="500035" y="618827"/>
                </a:cubicBezTo>
                <a:lnTo>
                  <a:pt x="511226" y="636017"/>
                </a:lnTo>
                <a:lnTo>
                  <a:pt x="509227" y="630492"/>
                </a:lnTo>
                <a:cubicBezTo>
                  <a:pt x="508428" y="628172"/>
                  <a:pt x="507496" y="625376"/>
                  <a:pt x="506430" y="622102"/>
                </a:cubicBezTo>
                <a:cubicBezTo>
                  <a:pt x="510693" y="619919"/>
                  <a:pt x="513362" y="622647"/>
                  <a:pt x="514436" y="630287"/>
                </a:cubicBezTo>
                <a:cubicBezTo>
                  <a:pt x="515510" y="637927"/>
                  <a:pt x="517105" y="642838"/>
                  <a:pt x="519220" y="645021"/>
                </a:cubicBezTo>
                <a:cubicBezTo>
                  <a:pt x="519220" y="647204"/>
                  <a:pt x="520823" y="651569"/>
                  <a:pt x="524029" y="658118"/>
                </a:cubicBezTo>
                <a:cubicBezTo>
                  <a:pt x="527235" y="664666"/>
                  <a:pt x="530969" y="667941"/>
                  <a:pt x="535233" y="667941"/>
                </a:cubicBezTo>
                <a:cubicBezTo>
                  <a:pt x="535233" y="670123"/>
                  <a:pt x="536307" y="672306"/>
                  <a:pt x="538456" y="674489"/>
                </a:cubicBezTo>
                <a:cubicBezTo>
                  <a:pt x="540604" y="676672"/>
                  <a:pt x="541679" y="676672"/>
                  <a:pt x="541679" y="674489"/>
                </a:cubicBezTo>
                <a:lnTo>
                  <a:pt x="551246" y="694134"/>
                </a:lnTo>
                <a:cubicBezTo>
                  <a:pt x="553394" y="698500"/>
                  <a:pt x="555534" y="702866"/>
                  <a:pt x="557666" y="707231"/>
                </a:cubicBezTo>
                <a:cubicBezTo>
                  <a:pt x="559798" y="711597"/>
                  <a:pt x="560864" y="715962"/>
                  <a:pt x="560864" y="720328"/>
                </a:cubicBezTo>
                <a:cubicBezTo>
                  <a:pt x="560864" y="722511"/>
                  <a:pt x="559806" y="723602"/>
                  <a:pt x="557692" y="723602"/>
                </a:cubicBezTo>
                <a:cubicBezTo>
                  <a:pt x="557692" y="725785"/>
                  <a:pt x="555543" y="726877"/>
                  <a:pt x="551246" y="726877"/>
                </a:cubicBezTo>
                <a:lnTo>
                  <a:pt x="544851" y="733425"/>
                </a:lnTo>
                <a:cubicBezTo>
                  <a:pt x="542736" y="735608"/>
                  <a:pt x="539539" y="738336"/>
                  <a:pt x="535258" y="741611"/>
                </a:cubicBezTo>
                <a:cubicBezTo>
                  <a:pt x="530978" y="744885"/>
                  <a:pt x="527780" y="744339"/>
                  <a:pt x="525666" y="739973"/>
                </a:cubicBezTo>
                <a:lnTo>
                  <a:pt x="525666" y="743248"/>
                </a:lnTo>
                <a:cubicBezTo>
                  <a:pt x="521368" y="741065"/>
                  <a:pt x="518691" y="740519"/>
                  <a:pt x="517634" y="741611"/>
                </a:cubicBezTo>
                <a:cubicBezTo>
                  <a:pt x="516576" y="742702"/>
                  <a:pt x="514973" y="743248"/>
                  <a:pt x="512825" y="743248"/>
                </a:cubicBezTo>
                <a:lnTo>
                  <a:pt x="500035" y="743248"/>
                </a:lnTo>
                <a:cubicBezTo>
                  <a:pt x="495771" y="743248"/>
                  <a:pt x="492037" y="743793"/>
                  <a:pt x="488831" y="744885"/>
                </a:cubicBezTo>
                <a:cubicBezTo>
                  <a:pt x="485625" y="745976"/>
                  <a:pt x="481890" y="745430"/>
                  <a:pt x="477627" y="743248"/>
                </a:cubicBezTo>
                <a:cubicBezTo>
                  <a:pt x="473329" y="743248"/>
                  <a:pt x="469049" y="742702"/>
                  <a:pt x="464786" y="741611"/>
                </a:cubicBezTo>
                <a:cubicBezTo>
                  <a:pt x="460522" y="740519"/>
                  <a:pt x="456208" y="739973"/>
                  <a:pt x="451842" y="739973"/>
                </a:cubicBezTo>
                <a:cubicBezTo>
                  <a:pt x="438745" y="735608"/>
                  <a:pt x="431106" y="733425"/>
                  <a:pt x="428923" y="733425"/>
                </a:cubicBezTo>
                <a:cubicBezTo>
                  <a:pt x="391815" y="724694"/>
                  <a:pt x="362347" y="708323"/>
                  <a:pt x="340519" y="684312"/>
                </a:cubicBezTo>
                <a:lnTo>
                  <a:pt x="320874" y="664666"/>
                </a:lnTo>
                <a:lnTo>
                  <a:pt x="311051" y="658118"/>
                </a:lnTo>
                <a:lnTo>
                  <a:pt x="307777" y="654844"/>
                </a:lnTo>
                <a:cubicBezTo>
                  <a:pt x="307777" y="652661"/>
                  <a:pt x="305594" y="651569"/>
                  <a:pt x="301228" y="651569"/>
                </a:cubicBezTo>
                <a:lnTo>
                  <a:pt x="297954" y="645021"/>
                </a:lnTo>
                <a:lnTo>
                  <a:pt x="291406" y="638473"/>
                </a:lnTo>
                <a:cubicBezTo>
                  <a:pt x="287040" y="634107"/>
                  <a:pt x="283766" y="631378"/>
                  <a:pt x="281583" y="630287"/>
                </a:cubicBezTo>
                <a:cubicBezTo>
                  <a:pt x="279400" y="629196"/>
                  <a:pt x="277217" y="626467"/>
                  <a:pt x="275034" y="622102"/>
                </a:cubicBezTo>
                <a:cubicBezTo>
                  <a:pt x="261938" y="609005"/>
                  <a:pt x="252115" y="593725"/>
                  <a:pt x="245566" y="576262"/>
                </a:cubicBezTo>
                <a:lnTo>
                  <a:pt x="235744" y="550069"/>
                </a:lnTo>
                <a:lnTo>
                  <a:pt x="229195" y="536972"/>
                </a:lnTo>
                <a:lnTo>
                  <a:pt x="222647" y="530423"/>
                </a:lnTo>
                <a:cubicBezTo>
                  <a:pt x="231378" y="532606"/>
                  <a:pt x="236835" y="536426"/>
                  <a:pt x="239018" y="541883"/>
                </a:cubicBezTo>
                <a:cubicBezTo>
                  <a:pt x="241201" y="547340"/>
                  <a:pt x="244475" y="553343"/>
                  <a:pt x="248841" y="559891"/>
                </a:cubicBezTo>
                <a:cubicBezTo>
                  <a:pt x="253206" y="566440"/>
                  <a:pt x="256481" y="572988"/>
                  <a:pt x="258663" y="579537"/>
                </a:cubicBezTo>
                <a:cubicBezTo>
                  <a:pt x="260846" y="586085"/>
                  <a:pt x="264120" y="591542"/>
                  <a:pt x="268486" y="595908"/>
                </a:cubicBezTo>
                <a:lnTo>
                  <a:pt x="281583" y="605730"/>
                </a:lnTo>
                <a:cubicBezTo>
                  <a:pt x="283766" y="607913"/>
                  <a:pt x="285403" y="610096"/>
                  <a:pt x="286494" y="612279"/>
                </a:cubicBezTo>
                <a:cubicBezTo>
                  <a:pt x="287586" y="614462"/>
                  <a:pt x="290314" y="616644"/>
                  <a:pt x="294680" y="618827"/>
                </a:cubicBezTo>
                <a:cubicBezTo>
                  <a:pt x="299045" y="623193"/>
                  <a:pt x="304502" y="627559"/>
                  <a:pt x="311051" y="631924"/>
                </a:cubicBezTo>
                <a:cubicBezTo>
                  <a:pt x="317599" y="636290"/>
                  <a:pt x="324148" y="640655"/>
                  <a:pt x="330696" y="645021"/>
                </a:cubicBezTo>
                <a:lnTo>
                  <a:pt x="360164" y="664666"/>
                </a:lnTo>
                <a:cubicBezTo>
                  <a:pt x="368895" y="669032"/>
                  <a:pt x="376535" y="672306"/>
                  <a:pt x="383084" y="674489"/>
                </a:cubicBezTo>
                <a:cubicBezTo>
                  <a:pt x="389632" y="676672"/>
                  <a:pt x="397272" y="679946"/>
                  <a:pt x="406003" y="684312"/>
                </a:cubicBezTo>
                <a:cubicBezTo>
                  <a:pt x="421283" y="693043"/>
                  <a:pt x="435471" y="697409"/>
                  <a:pt x="448568" y="697409"/>
                </a:cubicBezTo>
                <a:cubicBezTo>
                  <a:pt x="452934" y="697409"/>
                  <a:pt x="456208" y="696317"/>
                  <a:pt x="458391" y="694134"/>
                </a:cubicBezTo>
                <a:lnTo>
                  <a:pt x="458391" y="681037"/>
                </a:lnTo>
                <a:cubicBezTo>
                  <a:pt x="458391" y="676672"/>
                  <a:pt x="457845" y="672852"/>
                  <a:pt x="456754" y="669578"/>
                </a:cubicBezTo>
                <a:cubicBezTo>
                  <a:pt x="455662" y="666303"/>
                  <a:pt x="455116" y="662484"/>
                  <a:pt x="455116" y="658118"/>
                </a:cubicBezTo>
                <a:lnTo>
                  <a:pt x="445294" y="615553"/>
                </a:lnTo>
                <a:cubicBezTo>
                  <a:pt x="445294" y="611187"/>
                  <a:pt x="443111" y="602456"/>
                  <a:pt x="438745" y="589359"/>
                </a:cubicBezTo>
                <a:cubicBezTo>
                  <a:pt x="438745" y="584994"/>
                  <a:pt x="437654" y="581174"/>
                  <a:pt x="435471" y="577900"/>
                </a:cubicBezTo>
                <a:cubicBezTo>
                  <a:pt x="433288" y="574625"/>
                  <a:pt x="433288" y="570805"/>
                  <a:pt x="435471" y="566440"/>
                </a:cubicBezTo>
                <a:cubicBezTo>
                  <a:pt x="435471" y="568623"/>
                  <a:pt x="436563" y="570805"/>
                  <a:pt x="438745" y="572988"/>
                </a:cubicBezTo>
                <a:cubicBezTo>
                  <a:pt x="440928" y="572988"/>
                  <a:pt x="440928" y="570805"/>
                  <a:pt x="438745" y="566440"/>
                </a:cubicBezTo>
                <a:cubicBezTo>
                  <a:pt x="436563" y="562074"/>
                  <a:pt x="434380" y="558800"/>
                  <a:pt x="432197" y="556617"/>
                </a:cubicBezTo>
                <a:cubicBezTo>
                  <a:pt x="432197" y="558800"/>
                  <a:pt x="432743" y="559891"/>
                  <a:pt x="433834" y="559891"/>
                </a:cubicBezTo>
                <a:cubicBezTo>
                  <a:pt x="434925" y="559891"/>
                  <a:pt x="435471" y="560983"/>
                  <a:pt x="435471" y="563166"/>
                </a:cubicBezTo>
                <a:lnTo>
                  <a:pt x="432197" y="559891"/>
                </a:lnTo>
                <a:cubicBezTo>
                  <a:pt x="425649" y="559891"/>
                  <a:pt x="422374" y="564257"/>
                  <a:pt x="422374" y="572988"/>
                </a:cubicBezTo>
                <a:cubicBezTo>
                  <a:pt x="424557" y="572988"/>
                  <a:pt x="425649" y="574080"/>
                  <a:pt x="425649" y="576262"/>
                </a:cubicBezTo>
                <a:cubicBezTo>
                  <a:pt x="425649" y="578445"/>
                  <a:pt x="424557" y="579537"/>
                  <a:pt x="422374" y="579537"/>
                </a:cubicBezTo>
                <a:lnTo>
                  <a:pt x="422374" y="586085"/>
                </a:lnTo>
                <a:cubicBezTo>
                  <a:pt x="424557" y="586085"/>
                  <a:pt x="425649" y="587176"/>
                  <a:pt x="425649" y="589359"/>
                </a:cubicBezTo>
                <a:lnTo>
                  <a:pt x="422374" y="589359"/>
                </a:lnTo>
                <a:lnTo>
                  <a:pt x="419100" y="595908"/>
                </a:lnTo>
                <a:cubicBezTo>
                  <a:pt x="419100" y="604639"/>
                  <a:pt x="413643" y="609005"/>
                  <a:pt x="402729" y="609005"/>
                </a:cubicBezTo>
                <a:cubicBezTo>
                  <a:pt x="398363" y="609005"/>
                  <a:pt x="395635" y="608459"/>
                  <a:pt x="394544" y="607368"/>
                </a:cubicBezTo>
                <a:cubicBezTo>
                  <a:pt x="393452" y="606276"/>
                  <a:pt x="390723" y="605730"/>
                  <a:pt x="386358" y="605730"/>
                </a:cubicBezTo>
                <a:cubicBezTo>
                  <a:pt x="375444" y="601365"/>
                  <a:pt x="369987" y="598091"/>
                  <a:pt x="369987" y="595908"/>
                </a:cubicBezTo>
                <a:cubicBezTo>
                  <a:pt x="367804" y="589359"/>
                  <a:pt x="364530" y="584994"/>
                  <a:pt x="360164" y="582811"/>
                </a:cubicBezTo>
                <a:cubicBezTo>
                  <a:pt x="357981" y="582811"/>
                  <a:pt x="355799" y="581719"/>
                  <a:pt x="353616" y="579537"/>
                </a:cubicBezTo>
                <a:lnTo>
                  <a:pt x="353616" y="576262"/>
                </a:lnTo>
                <a:lnTo>
                  <a:pt x="350341" y="576262"/>
                </a:lnTo>
                <a:cubicBezTo>
                  <a:pt x="350341" y="574080"/>
                  <a:pt x="351433" y="573534"/>
                  <a:pt x="353616" y="574625"/>
                </a:cubicBezTo>
                <a:cubicBezTo>
                  <a:pt x="355799" y="575717"/>
                  <a:pt x="356890" y="574080"/>
                  <a:pt x="356890" y="569714"/>
                </a:cubicBezTo>
                <a:cubicBezTo>
                  <a:pt x="356890" y="565348"/>
                  <a:pt x="356344" y="563711"/>
                  <a:pt x="355253" y="564803"/>
                </a:cubicBezTo>
                <a:cubicBezTo>
                  <a:pt x="354161" y="565894"/>
                  <a:pt x="352524" y="565348"/>
                  <a:pt x="350341" y="563166"/>
                </a:cubicBezTo>
                <a:cubicBezTo>
                  <a:pt x="343793" y="556617"/>
                  <a:pt x="340519" y="552252"/>
                  <a:pt x="340519" y="550069"/>
                </a:cubicBezTo>
                <a:cubicBezTo>
                  <a:pt x="338336" y="545703"/>
                  <a:pt x="338336" y="542975"/>
                  <a:pt x="340519" y="541883"/>
                </a:cubicBezTo>
                <a:cubicBezTo>
                  <a:pt x="342702" y="540792"/>
                  <a:pt x="341610" y="539155"/>
                  <a:pt x="337245" y="536972"/>
                </a:cubicBezTo>
                <a:cubicBezTo>
                  <a:pt x="339427" y="536972"/>
                  <a:pt x="340519" y="535880"/>
                  <a:pt x="340519" y="533698"/>
                </a:cubicBezTo>
                <a:cubicBezTo>
                  <a:pt x="338336" y="533698"/>
                  <a:pt x="337245" y="533152"/>
                  <a:pt x="337245" y="532061"/>
                </a:cubicBezTo>
                <a:cubicBezTo>
                  <a:pt x="337245" y="530969"/>
                  <a:pt x="336153" y="530423"/>
                  <a:pt x="333970" y="530423"/>
                </a:cubicBezTo>
                <a:lnTo>
                  <a:pt x="333970" y="533698"/>
                </a:lnTo>
                <a:lnTo>
                  <a:pt x="330696" y="527149"/>
                </a:lnTo>
                <a:cubicBezTo>
                  <a:pt x="330696" y="531515"/>
                  <a:pt x="330150" y="531515"/>
                  <a:pt x="329059" y="527149"/>
                </a:cubicBezTo>
                <a:cubicBezTo>
                  <a:pt x="327968" y="522784"/>
                  <a:pt x="327422" y="519509"/>
                  <a:pt x="327422" y="517327"/>
                </a:cubicBezTo>
                <a:lnTo>
                  <a:pt x="327422" y="510778"/>
                </a:lnTo>
                <a:lnTo>
                  <a:pt x="327422" y="504230"/>
                </a:lnTo>
                <a:cubicBezTo>
                  <a:pt x="325239" y="502047"/>
                  <a:pt x="324148" y="499864"/>
                  <a:pt x="324148" y="497681"/>
                </a:cubicBezTo>
                <a:cubicBezTo>
                  <a:pt x="324148" y="495498"/>
                  <a:pt x="324693" y="493861"/>
                  <a:pt x="325785" y="492770"/>
                </a:cubicBezTo>
                <a:cubicBezTo>
                  <a:pt x="326876" y="491678"/>
                  <a:pt x="327422" y="490041"/>
                  <a:pt x="327422" y="487859"/>
                </a:cubicBezTo>
                <a:lnTo>
                  <a:pt x="327422" y="474762"/>
                </a:lnTo>
                <a:cubicBezTo>
                  <a:pt x="333970" y="479127"/>
                  <a:pt x="339427" y="485676"/>
                  <a:pt x="343793" y="494407"/>
                </a:cubicBezTo>
                <a:cubicBezTo>
                  <a:pt x="348159" y="503138"/>
                  <a:pt x="355799" y="509687"/>
                  <a:pt x="366713" y="514052"/>
                </a:cubicBezTo>
                <a:lnTo>
                  <a:pt x="399455" y="514052"/>
                </a:lnTo>
                <a:cubicBezTo>
                  <a:pt x="406003" y="514052"/>
                  <a:pt x="411460" y="512040"/>
                  <a:pt x="415826" y="508015"/>
                </a:cubicBezTo>
                <a:lnTo>
                  <a:pt x="415826" y="501979"/>
                </a:lnTo>
                <a:lnTo>
                  <a:pt x="415826" y="495942"/>
                </a:lnTo>
                <a:cubicBezTo>
                  <a:pt x="418009" y="497954"/>
                  <a:pt x="419100" y="501979"/>
                  <a:pt x="419100" y="508015"/>
                </a:cubicBezTo>
                <a:lnTo>
                  <a:pt x="422374" y="504997"/>
                </a:lnTo>
                <a:cubicBezTo>
                  <a:pt x="424523" y="509022"/>
                  <a:pt x="427755" y="509525"/>
                  <a:pt x="432069" y="506506"/>
                </a:cubicBezTo>
                <a:cubicBezTo>
                  <a:pt x="436384" y="503488"/>
                  <a:pt x="439615" y="501979"/>
                  <a:pt x="441764" y="501979"/>
                </a:cubicBezTo>
                <a:cubicBezTo>
                  <a:pt x="456839" y="497954"/>
                  <a:pt x="465451" y="494919"/>
                  <a:pt x="467599" y="492872"/>
                </a:cubicBezTo>
                <a:cubicBezTo>
                  <a:pt x="478377" y="490860"/>
                  <a:pt x="487535" y="488848"/>
                  <a:pt x="495072" y="486835"/>
                </a:cubicBezTo>
                <a:cubicBezTo>
                  <a:pt x="502610" y="484823"/>
                  <a:pt x="511767" y="482811"/>
                  <a:pt x="522545" y="480799"/>
                </a:cubicBezTo>
                <a:lnTo>
                  <a:pt x="532214" y="480799"/>
                </a:lnTo>
                <a:lnTo>
                  <a:pt x="535437" y="477780"/>
                </a:lnTo>
                <a:lnTo>
                  <a:pt x="541883" y="477780"/>
                </a:lnTo>
                <a:cubicBezTo>
                  <a:pt x="546215" y="477780"/>
                  <a:pt x="549455" y="477277"/>
                  <a:pt x="551604" y="476271"/>
                </a:cubicBezTo>
                <a:cubicBezTo>
                  <a:pt x="553752" y="475265"/>
                  <a:pt x="555901" y="474762"/>
                  <a:pt x="558050" y="474762"/>
                </a:cubicBezTo>
                <a:lnTo>
                  <a:pt x="574216" y="471487"/>
                </a:lnTo>
                <a:cubicBezTo>
                  <a:pt x="584994" y="471487"/>
                  <a:pt x="591457" y="473670"/>
                  <a:pt x="593606" y="478036"/>
                </a:cubicBezTo>
                <a:cubicBezTo>
                  <a:pt x="595754" y="471487"/>
                  <a:pt x="600598" y="468759"/>
                  <a:pt x="608135" y="469850"/>
                </a:cubicBezTo>
                <a:close/>
                <a:moveTo>
                  <a:pt x="62210" y="451842"/>
                </a:moveTo>
                <a:lnTo>
                  <a:pt x="58936" y="456753"/>
                </a:lnTo>
                <a:lnTo>
                  <a:pt x="62210" y="455116"/>
                </a:lnTo>
                <a:close/>
                <a:moveTo>
                  <a:pt x="55662" y="451842"/>
                </a:moveTo>
                <a:lnTo>
                  <a:pt x="49113" y="458391"/>
                </a:lnTo>
                <a:lnTo>
                  <a:pt x="58936" y="451842"/>
                </a:lnTo>
                <a:close/>
                <a:moveTo>
                  <a:pt x="57468" y="444390"/>
                </a:moveTo>
                <a:lnTo>
                  <a:pt x="56826" y="445294"/>
                </a:lnTo>
                <a:lnTo>
                  <a:pt x="55662" y="445294"/>
                </a:lnTo>
                <a:close/>
                <a:moveTo>
                  <a:pt x="392420" y="437108"/>
                </a:moveTo>
                <a:cubicBezTo>
                  <a:pt x="392693" y="437108"/>
                  <a:pt x="392275" y="437654"/>
                  <a:pt x="391167" y="438745"/>
                </a:cubicBezTo>
                <a:lnTo>
                  <a:pt x="391828" y="437444"/>
                </a:lnTo>
                <a:close/>
                <a:moveTo>
                  <a:pt x="121146" y="428923"/>
                </a:moveTo>
                <a:cubicBezTo>
                  <a:pt x="118963" y="431105"/>
                  <a:pt x="117326" y="434380"/>
                  <a:pt x="116235" y="438745"/>
                </a:cubicBezTo>
                <a:cubicBezTo>
                  <a:pt x="115143" y="443111"/>
                  <a:pt x="113506" y="445294"/>
                  <a:pt x="111323" y="445294"/>
                </a:cubicBezTo>
                <a:lnTo>
                  <a:pt x="111323" y="442019"/>
                </a:lnTo>
                <a:close/>
                <a:moveTo>
                  <a:pt x="396999" y="420737"/>
                </a:moveTo>
                <a:cubicBezTo>
                  <a:pt x="396454" y="420737"/>
                  <a:pt x="396181" y="421283"/>
                  <a:pt x="396181" y="422374"/>
                </a:cubicBezTo>
                <a:lnTo>
                  <a:pt x="399455" y="422374"/>
                </a:lnTo>
                <a:cubicBezTo>
                  <a:pt x="398363" y="421283"/>
                  <a:pt x="397545" y="420737"/>
                  <a:pt x="396999" y="420737"/>
                </a:cubicBezTo>
                <a:close/>
                <a:moveTo>
                  <a:pt x="79345" y="414067"/>
                </a:moveTo>
                <a:lnTo>
                  <a:pt x="78418" y="415949"/>
                </a:lnTo>
                <a:lnTo>
                  <a:pt x="78172" y="415826"/>
                </a:lnTo>
                <a:close/>
                <a:moveTo>
                  <a:pt x="126057" y="410915"/>
                </a:moveTo>
                <a:lnTo>
                  <a:pt x="121555" y="417872"/>
                </a:lnTo>
                <a:cubicBezTo>
                  <a:pt x="120191" y="419782"/>
                  <a:pt x="118963" y="421283"/>
                  <a:pt x="117872" y="422374"/>
                </a:cubicBezTo>
                <a:close/>
                <a:moveTo>
                  <a:pt x="126058" y="410914"/>
                </a:moveTo>
                <a:lnTo>
                  <a:pt x="126057" y="410914"/>
                </a:lnTo>
                <a:lnTo>
                  <a:pt x="126057" y="410915"/>
                </a:lnTo>
                <a:close/>
                <a:moveTo>
                  <a:pt x="88404" y="409277"/>
                </a:moveTo>
                <a:cubicBezTo>
                  <a:pt x="86221" y="409277"/>
                  <a:pt x="85130" y="410369"/>
                  <a:pt x="85130" y="412551"/>
                </a:cubicBezTo>
                <a:cubicBezTo>
                  <a:pt x="82947" y="414734"/>
                  <a:pt x="81855" y="416917"/>
                  <a:pt x="81855" y="419100"/>
                </a:cubicBezTo>
                <a:cubicBezTo>
                  <a:pt x="86221" y="414734"/>
                  <a:pt x="88404" y="411460"/>
                  <a:pt x="88404" y="409277"/>
                </a:cubicBezTo>
                <a:close/>
                <a:moveTo>
                  <a:pt x="140791" y="406003"/>
                </a:moveTo>
                <a:lnTo>
                  <a:pt x="137517" y="409277"/>
                </a:lnTo>
                <a:lnTo>
                  <a:pt x="134243" y="412551"/>
                </a:lnTo>
                <a:close/>
                <a:moveTo>
                  <a:pt x="128513" y="401092"/>
                </a:moveTo>
                <a:cubicBezTo>
                  <a:pt x="129059" y="401092"/>
                  <a:pt x="129877" y="401637"/>
                  <a:pt x="130969" y="402729"/>
                </a:cubicBezTo>
                <a:lnTo>
                  <a:pt x="127695" y="402729"/>
                </a:lnTo>
                <a:cubicBezTo>
                  <a:pt x="127695" y="401637"/>
                  <a:pt x="127967" y="401092"/>
                  <a:pt x="128513" y="401092"/>
                </a:cubicBezTo>
                <a:close/>
                <a:moveTo>
                  <a:pt x="134243" y="399455"/>
                </a:moveTo>
                <a:lnTo>
                  <a:pt x="134243" y="406003"/>
                </a:lnTo>
                <a:cubicBezTo>
                  <a:pt x="133152" y="404912"/>
                  <a:pt x="131924" y="404775"/>
                  <a:pt x="130559" y="405594"/>
                </a:cubicBezTo>
                <a:lnTo>
                  <a:pt x="126058" y="410914"/>
                </a:lnTo>
                <a:close/>
                <a:moveTo>
                  <a:pt x="98227" y="396180"/>
                </a:moveTo>
                <a:lnTo>
                  <a:pt x="101501" y="396180"/>
                </a:lnTo>
                <a:lnTo>
                  <a:pt x="99864" y="397818"/>
                </a:lnTo>
                <a:close/>
                <a:moveTo>
                  <a:pt x="500956" y="389632"/>
                </a:moveTo>
                <a:lnTo>
                  <a:pt x="500956" y="392906"/>
                </a:lnTo>
                <a:lnTo>
                  <a:pt x="504230" y="392906"/>
                </a:lnTo>
                <a:close/>
                <a:moveTo>
                  <a:pt x="92580" y="385949"/>
                </a:moveTo>
                <a:cubicBezTo>
                  <a:pt x="93923" y="385130"/>
                  <a:pt x="95669" y="385266"/>
                  <a:pt x="97817" y="386358"/>
                </a:cubicBezTo>
                <a:lnTo>
                  <a:pt x="83902" y="407231"/>
                </a:lnTo>
                <a:lnTo>
                  <a:pt x="82538" y="409277"/>
                </a:lnTo>
                <a:lnTo>
                  <a:pt x="85130" y="409277"/>
                </a:lnTo>
                <a:cubicBezTo>
                  <a:pt x="84038" y="410369"/>
                  <a:pt x="82947" y="410914"/>
                  <a:pt x="81855" y="410914"/>
                </a:cubicBezTo>
                <a:lnTo>
                  <a:pt x="81549" y="410761"/>
                </a:lnTo>
                <a:lnTo>
                  <a:pt x="79345" y="414067"/>
                </a:lnTo>
                <a:lnTo>
                  <a:pt x="81086" y="410529"/>
                </a:lnTo>
                <a:lnTo>
                  <a:pt x="78581" y="409277"/>
                </a:lnTo>
                <a:lnTo>
                  <a:pt x="81702" y="409277"/>
                </a:lnTo>
                <a:lnTo>
                  <a:pt x="84925" y="402729"/>
                </a:lnTo>
                <a:cubicBezTo>
                  <a:pt x="87074" y="400546"/>
                  <a:pt x="88685" y="396726"/>
                  <a:pt x="89760" y="391269"/>
                </a:cubicBezTo>
                <a:cubicBezTo>
                  <a:pt x="90297" y="388541"/>
                  <a:pt x="91237" y="386767"/>
                  <a:pt x="92580" y="385949"/>
                </a:cubicBezTo>
                <a:close/>
                <a:moveTo>
                  <a:pt x="91678" y="383084"/>
                </a:moveTo>
                <a:lnTo>
                  <a:pt x="91678" y="386358"/>
                </a:lnTo>
                <a:cubicBezTo>
                  <a:pt x="89495" y="386358"/>
                  <a:pt x="88404" y="385812"/>
                  <a:pt x="88404" y="384721"/>
                </a:cubicBezTo>
                <a:cubicBezTo>
                  <a:pt x="88404" y="383629"/>
                  <a:pt x="89495" y="383084"/>
                  <a:pt x="91678" y="383084"/>
                </a:cubicBezTo>
                <a:close/>
                <a:moveTo>
                  <a:pt x="104775" y="366712"/>
                </a:moveTo>
                <a:cubicBezTo>
                  <a:pt x="104775" y="368895"/>
                  <a:pt x="105321" y="369441"/>
                  <a:pt x="106412" y="368350"/>
                </a:cubicBezTo>
                <a:cubicBezTo>
                  <a:pt x="107503" y="367258"/>
                  <a:pt x="108049" y="367804"/>
                  <a:pt x="108049" y="369987"/>
                </a:cubicBezTo>
                <a:lnTo>
                  <a:pt x="98227" y="379809"/>
                </a:lnTo>
                <a:cubicBezTo>
                  <a:pt x="98227" y="377627"/>
                  <a:pt x="99318" y="375989"/>
                  <a:pt x="101501" y="374898"/>
                </a:cubicBezTo>
                <a:cubicBezTo>
                  <a:pt x="103684" y="373807"/>
                  <a:pt x="104775" y="371078"/>
                  <a:pt x="104775" y="366712"/>
                </a:cubicBezTo>
                <a:close/>
                <a:moveTo>
                  <a:pt x="437927" y="342156"/>
                </a:moveTo>
                <a:cubicBezTo>
                  <a:pt x="438473" y="342156"/>
                  <a:pt x="438745" y="342702"/>
                  <a:pt x="438745" y="343793"/>
                </a:cubicBezTo>
                <a:lnTo>
                  <a:pt x="435471" y="343793"/>
                </a:lnTo>
                <a:cubicBezTo>
                  <a:pt x="436563" y="342702"/>
                  <a:pt x="437381" y="342156"/>
                  <a:pt x="437927" y="342156"/>
                </a:cubicBezTo>
                <a:close/>
                <a:moveTo>
                  <a:pt x="494407" y="304502"/>
                </a:moveTo>
                <a:cubicBezTo>
                  <a:pt x="493316" y="305594"/>
                  <a:pt x="492497" y="306139"/>
                  <a:pt x="491952" y="306139"/>
                </a:cubicBezTo>
                <a:lnTo>
                  <a:pt x="491497" y="305230"/>
                </a:lnTo>
                <a:close/>
                <a:moveTo>
                  <a:pt x="510778" y="284857"/>
                </a:moveTo>
                <a:cubicBezTo>
                  <a:pt x="506413" y="289223"/>
                  <a:pt x="504230" y="293588"/>
                  <a:pt x="504230" y="297954"/>
                </a:cubicBezTo>
                <a:lnTo>
                  <a:pt x="510778" y="288131"/>
                </a:lnTo>
                <a:cubicBezTo>
                  <a:pt x="510778" y="292497"/>
                  <a:pt x="510232" y="295771"/>
                  <a:pt x="509141" y="297954"/>
                </a:cubicBezTo>
                <a:cubicBezTo>
                  <a:pt x="508050" y="300137"/>
                  <a:pt x="507504" y="303411"/>
                  <a:pt x="507504" y="307776"/>
                </a:cubicBezTo>
                <a:cubicBezTo>
                  <a:pt x="509687" y="307776"/>
                  <a:pt x="511324" y="303957"/>
                  <a:pt x="512415" y="296317"/>
                </a:cubicBezTo>
                <a:cubicBezTo>
                  <a:pt x="513507" y="288677"/>
                  <a:pt x="512961" y="284857"/>
                  <a:pt x="510778" y="284857"/>
                </a:cubicBezTo>
                <a:close/>
                <a:moveTo>
                  <a:pt x="458391" y="284857"/>
                </a:moveTo>
                <a:cubicBezTo>
                  <a:pt x="451842" y="284857"/>
                  <a:pt x="448568" y="287040"/>
                  <a:pt x="448568" y="291405"/>
                </a:cubicBezTo>
                <a:lnTo>
                  <a:pt x="455116" y="297954"/>
                </a:lnTo>
                <a:cubicBezTo>
                  <a:pt x="459482" y="297954"/>
                  <a:pt x="462211" y="298499"/>
                  <a:pt x="463302" y="299591"/>
                </a:cubicBezTo>
                <a:cubicBezTo>
                  <a:pt x="464393" y="300682"/>
                  <a:pt x="466031" y="301228"/>
                  <a:pt x="468213" y="301228"/>
                </a:cubicBezTo>
                <a:cubicBezTo>
                  <a:pt x="468213" y="294680"/>
                  <a:pt x="464939" y="289223"/>
                  <a:pt x="458391" y="284857"/>
                </a:cubicBezTo>
                <a:close/>
                <a:moveTo>
                  <a:pt x="461665" y="281583"/>
                </a:moveTo>
                <a:cubicBezTo>
                  <a:pt x="459482" y="283766"/>
                  <a:pt x="461665" y="288131"/>
                  <a:pt x="468213" y="294680"/>
                </a:cubicBezTo>
                <a:lnTo>
                  <a:pt x="474762" y="304502"/>
                </a:lnTo>
                <a:cubicBezTo>
                  <a:pt x="476945" y="306685"/>
                  <a:pt x="479128" y="307776"/>
                  <a:pt x="481310" y="307776"/>
                </a:cubicBezTo>
                <a:lnTo>
                  <a:pt x="491497" y="305230"/>
                </a:lnTo>
                <a:lnTo>
                  <a:pt x="492770" y="307776"/>
                </a:lnTo>
                <a:cubicBezTo>
                  <a:pt x="493861" y="307776"/>
                  <a:pt x="494407" y="306685"/>
                  <a:pt x="494407" y="304502"/>
                </a:cubicBezTo>
                <a:lnTo>
                  <a:pt x="494407" y="307776"/>
                </a:lnTo>
                <a:cubicBezTo>
                  <a:pt x="494407" y="309959"/>
                  <a:pt x="494953" y="311051"/>
                  <a:pt x="496044" y="311051"/>
                </a:cubicBezTo>
                <a:cubicBezTo>
                  <a:pt x="497136" y="311051"/>
                  <a:pt x="497681" y="309959"/>
                  <a:pt x="497681" y="307776"/>
                </a:cubicBezTo>
                <a:lnTo>
                  <a:pt x="497681" y="291405"/>
                </a:lnTo>
                <a:cubicBezTo>
                  <a:pt x="502047" y="287040"/>
                  <a:pt x="500956" y="284857"/>
                  <a:pt x="494407" y="284857"/>
                </a:cubicBezTo>
                <a:lnTo>
                  <a:pt x="491133" y="284857"/>
                </a:lnTo>
                <a:lnTo>
                  <a:pt x="484584" y="284857"/>
                </a:lnTo>
                <a:lnTo>
                  <a:pt x="481310" y="284857"/>
                </a:lnTo>
                <a:cubicBezTo>
                  <a:pt x="481310" y="282674"/>
                  <a:pt x="480219" y="281583"/>
                  <a:pt x="478036" y="281583"/>
                </a:cubicBezTo>
                <a:lnTo>
                  <a:pt x="474762" y="281583"/>
                </a:lnTo>
                <a:lnTo>
                  <a:pt x="471488" y="281583"/>
                </a:lnTo>
                <a:lnTo>
                  <a:pt x="468213" y="281583"/>
                </a:lnTo>
                <a:cubicBezTo>
                  <a:pt x="466031" y="283766"/>
                  <a:pt x="464939" y="283766"/>
                  <a:pt x="464939" y="281583"/>
                </a:cubicBezTo>
                <a:close/>
                <a:moveTo>
                  <a:pt x="261938" y="32742"/>
                </a:moveTo>
                <a:cubicBezTo>
                  <a:pt x="266303" y="32742"/>
                  <a:pt x="267940" y="34925"/>
                  <a:pt x="266849" y="39291"/>
                </a:cubicBezTo>
                <a:cubicBezTo>
                  <a:pt x="265757" y="43656"/>
                  <a:pt x="263029" y="44748"/>
                  <a:pt x="258663" y="42565"/>
                </a:cubicBezTo>
                <a:cubicBezTo>
                  <a:pt x="263029" y="38199"/>
                  <a:pt x="264120" y="34925"/>
                  <a:pt x="261938" y="32742"/>
                </a:cubicBezTo>
                <a:close/>
                <a:moveTo>
                  <a:pt x="212466" y="0"/>
                </a:moveTo>
                <a:cubicBezTo>
                  <a:pt x="214376" y="2183"/>
                  <a:pt x="216303" y="3274"/>
                  <a:pt x="218247" y="3274"/>
                </a:cubicBezTo>
                <a:cubicBezTo>
                  <a:pt x="220157" y="3274"/>
                  <a:pt x="222084" y="4365"/>
                  <a:pt x="224028" y="6548"/>
                </a:cubicBezTo>
                <a:cubicBezTo>
                  <a:pt x="229826" y="6548"/>
                  <a:pt x="232725" y="5457"/>
                  <a:pt x="232725" y="3274"/>
                </a:cubicBezTo>
                <a:cubicBezTo>
                  <a:pt x="234669" y="3274"/>
                  <a:pt x="236605" y="4365"/>
                  <a:pt x="238532" y="6548"/>
                </a:cubicBezTo>
                <a:cubicBezTo>
                  <a:pt x="240459" y="8731"/>
                  <a:pt x="242378" y="9823"/>
                  <a:pt x="244288" y="9823"/>
                </a:cubicBezTo>
                <a:cubicBezTo>
                  <a:pt x="252780" y="9823"/>
                  <a:pt x="257026" y="12688"/>
                  <a:pt x="257026" y="18417"/>
                </a:cubicBezTo>
                <a:lnTo>
                  <a:pt x="247204" y="27012"/>
                </a:lnTo>
                <a:cubicBezTo>
                  <a:pt x="246112" y="40007"/>
                  <a:pt x="245566" y="45430"/>
                  <a:pt x="245566" y="43281"/>
                </a:cubicBezTo>
                <a:lnTo>
                  <a:pt x="232470" y="82316"/>
                </a:lnTo>
                <a:cubicBezTo>
                  <a:pt x="232470" y="93128"/>
                  <a:pt x="231378" y="99625"/>
                  <a:pt x="229195" y="101808"/>
                </a:cubicBezTo>
                <a:cubicBezTo>
                  <a:pt x="229195" y="103990"/>
                  <a:pt x="229741" y="107785"/>
                  <a:pt x="230833" y="113191"/>
                </a:cubicBezTo>
                <a:cubicBezTo>
                  <a:pt x="231378" y="115894"/>
                  <a:pt x="232073" y="117652"/>
                  <a:pt x="232917" y="118467"/>
                </a:cubicBezTo>
                <a:lnTo>
                  <a:pt x="235849" y="118083"/>
                </a:lnTo>
                <a:lnTo>
                  <a:pt x="235897" y="118076"/>
                </a:lnTo>
                <a:cubicBezTo>
                  <a:pt x="238182" y="118076"/>
                  <a:pt x="239325" y="120242"/>
                  <a:pt x="239325" y="124574"/>
                </a:cubicBezTo>
                <a:lnTo>
                  <a:pt x="242292" y="126921"/>
                </a:lnTo>
                <a:lnTo>
                  <a:pt x="244467" y="128641"/>
                </a:lnTo>
                <a:cubicBezTo>
                  <a:pt x="245609" y="129187"/>
                  <a:pt x="246180" y="128922"/>
                  <a:pt x="246180" y="127848"/>
                </a:cubicBezTo>
                <a:cubicBezTo>
                  <a:pt x="250717" y="129997"/>
                  <a:pt x="254127" y="132700"/>
                  <a:pt x="256412" y="135957"/>
                </a:cubicBezTo>
                <a:cubicBezTo>
                  <a:pt x="258697" y="139214"/>
                  <a:pt x="259840" y="137585"/>
                  <a:pt x="259840" y="131071"/>
                </a:cubicBezTo>
                <a:lnTo>
                  <a:pt x="273551" y="140842"/>
                </a:lnTo>
                <a:cubicBezTo>
                  <a:pt x="275836" y="142991"/>
                  <a:pt x="279264" y="144066"/>
                  <a:pt x="283834" y="144066"/>
                </a:cubicBezTo>
                <a:cubicBezTo>
                  <a:pt x="286119" y="146248"/>
                  <a:pt x="290672" y="147340"/>
                  <a:pt x="297494" y="147340"/>
                </a:cubicBezTo>
                <a:cubicBezTo>
                  <a:pt x="299779" y="147340"/>
                  <a:pt x="301493" y="146794"/>
                  <a:pt x="302635" y="145703"/>
                </a:cubicBezTo>
                <a:cubicBezTo>
                  <a:pt x="303778" y="144611"/>
                  <a:pt x="306583" y="145157"/>
                  <a:pt x="311051" y="147340"/>
                </a:cubicBezTo>
                <a:cubicBezTo>
                  <a:pt x="306583" y="151705"/>
                  <a:pt x="308766" y="153888"/>
                  <a:pt x="317599" y="153888"/>
                </a:cubicBezTo>
                <a:cubicBezTo>
                  <a:pt x="319782" y="151705"/>
                  <a:pt x="325239" y="150614"/>
                  <a:pt x="333970" y="150614"/>
                </a:cubicBezTo>
                <a:lnTo>
                  <a:pt x="330696" y="153888"/>
                </a:lnTo>
                <a:lnTo>
                  <a:pt x="343793" y="163711"/>
                </a:lnTo>
                <a:cubicBezTo>
                  <a:pt x="341610" y="165894"/>
                  <a:pt x="339427" y="166439"/>
                  <a:pt x="337245" y="165348"/>
                </a:cubicBezTo>
                <a:cubicBezTo>
                  <a:pt x="335062" y="164257"/>
                  <a:pt x="332879" y="164802"/>
                  <a:pt x="330696" y="166985"/>
                </a:cubicBezTo>
                <a:cubicBezTo>
                  <a:pt x="328513" y="169168"/>
                  <a:pt x="327968" y="170805"/>
                  <a:pt x="329059" y="171896"/>
                </a:cubicBezTo>
                <a:cubicBezTo>
                  <a:pt x="330150" y="172988"/>
                  <a:pt x="328513" y="173534"/>
                  <a:pt x="324148" y="173534"/>
                </a:cubicBezTo>
                <a:cubicBezTo>
                  <a:pt x="319782" y="175716"/>
                  <a:pt x="316508" y="176262"/>
                  <a:pt x="314325" y="175171"/>
                </a:cubicBezTo>
                <a:cubicBezTo>
                  <a:pt x="312142" y="174079"/>
                  <a:pt x="309960" y="174625"/>
                  <a:pt x="307777" y="176808"/>
                </a:cubicBezTo>
                <a:cubicBezTo>
                  <a:pt x="303206" y="181173"/>
                  <a:pt x="302064" y="183356"/>
                  <a:pt x="304349" y="183356"/>
                </a:cubicBezTo>
                <a:lnTo>
                  <a:pt x="294066" y="183356"/>
                </a:lnTo>
                <a:cubicBezTo>
                  <a:pt x="289530" y="185539"/>
                  <a:pt x="281549" y="186630"/>
                  <a:pt x="270123" y="186630"/>
                </a:cubicBezTo>
                <a:cubicBezTo>
                  <a:pt x="265553" y="186630"/>
                  <a:pt x="263268" y="187185"/>
                  <a:pt x="263268" y="188293"/>
                </a:cubicBezTo>
                <a:lnTo>
                  <a:pt x="258663" y="191678"/>
                </a:lnTo>
                <a:lnTo>
                  <a:pt x="256412" y="193332"/>
                </a:lnTo>
                <a:cubicBezTo>
                  <a:pt x="254127" y="195549"/>
                  <a:pt x="250708" y="197220"/>
                  <a:pt x="246155" y="198346"/>
                </a:cubicBezTo>
                <a:cubicBezTo>
                  <a:pt x="241602" y="199471"/>
                  <a:pt x="240467" y="202268"/>
                  <a:pt x="242753" y="206736"/>
                </a:cubicBezTo>
                <a:cubicBezTo>
                  <a:pt x="242753" y="208953"/>
                  <a:pt x="241610" y="211170"/>
                  <a:pt x="239325" y="213387"/>
                </a:cubicBezTo>
                <a:lnTo>
                  <a:pt x="239325" y="206736"/>
                </a:lnTo>
                <a:cubicBezTo>
                  <a:pt x="234755" y="213421"/>
                  <a:pt x="233612" y="216763"/>
                  <a:pt x="235897" y="216763"/>
                </a:cubicBezTo>
                <a:cubicBezTo>
                  <a:pt x="231429" y="218980"/>
                  <a:pt x="229741" y="222323"/>
                  <a:pt x="230833" y="226791"/>
                </a:cubicBezTo>
                <a:cubicBezTo>
                  <a:pt x="231924" y="231259"/>
                  <a:pt x="232470" y="235727"/>
                  <a:pt x="232470" y="240195"/>
                </a:cubicBezTo>
                <a:lnTo>
                  <a:pt x="232470" y="280355"/>
                </a:lnTo>
                <a:lnTo>
                  <a:pt x="232470" y="323841"/>
                </a:lnTo>
                <a:cubicBezTo>
                  <a:pt x="232470" y="330560"/>
                  <a:pt x="233663" y="333919"/>
                  <a:pt x="236051" y="333919"/>
                </a:cubicBezTo>
                <a:cubicBezTo>
                  <a:pt x="236051" y="336136"/>
                  <a:pt x="237244" y="337244"/>
                  <a:pt x="239632" y="337244"/>
                </a:cubicBezTo>
                <a:lnTo>
                  <a:pt x="243162" y="337244"/>
                </a:lnTo>
                <a:cubicBezTo>
                  <a:pt x="252712" y="337244"/>
                  <a:pt x="258680" y="335607"/>
                  <a:pt x="261068" y="332333"/>
                </a:cubicBezTo>
                <a:cubicBezTo>
                  <a:pt x="263421" y="332333"/>
                  <a:pt x="264598" y="330696"/>
                  <a:pt x="264598" y="327422"/>
                </a:cubicBezTo>
                <a:cubicBezTo>
                  <a:pt x="266985" y="327422"/>
                  <a:pt x="268179" y="326467"/>
                  <a:pt x="268179" y="324557"/>
                </a:cubicBezTo>
                <a:cubicBezTo>
                  <a:pt x="270566" y="324557"/>
                  <a:pt x="271760" y="323602"/>
                  <a:pt x="271760" y="321692"/>
                </a:cubicBezTo>
                <a:lnTo>
                  <a:pt x="278309" y="315962"/>
                </a:lnTo>
                <a:cubicBezTo>
                  <a:pt x="282674" y="302217"/>
                  <a:pt x="288131" y="290757"/>
                  <a:pt x="294680" y="281583"/>
                </a:cubicBezTo>
                <a:lnTo>
                  <a:pt x="337245" y="216098"/>
                </a:lnTo>
                <a:cubicBezTo>
                  <a:pt x="339427" y="218281"/>
                  <a:pt x="337790" y="222647"/>
                  <a:pt x="332333" y="229195"/>
                </a:cubicBezTo>
                <a:cubicBezTo>
                  <a:pt x="326876" y="235744"/>
                  <a:pt x="324148" y="240109"/>
                  <a:pt x="324148" y="242292"/>
                </a:cubicBezTo>
                <a:cubicBezTo>
                  <a:pt x="326331" y="244475"/>
                  <a:pt x="326331" y="245566"/>
                  <a:pt x="324148" y="245566"/>
                </a:cubicBezTo>
                <a:lnTo>
                  <a:pt x="324148" y="252115"/>
                </a:lnTo>
                <a:cubicBezTo>
                  <a:pt x="321965" y="252115"/>
                  <a:pt x="320874" y="254298"/>
                  <a:pt x="320874" y="258663"/>
                </a:cubicBezTo>
                <a:lnTo>
                  <a:pt x="311051" y="271760"/>
                </a:lnTo>
                <a:lnTo>
                  <a:pt x="301228" y="304502"/>
                </a:lnTo>
                <a:lnTo>
                  <a:pt x="301228" y="311051"/>
                </a:lnTo>
                <a:cubicBezTo>
                  <a:pt x="299045" y="313234"/>
                  <a:pt x="297954" y="317599"/>
                  <a:pt x="297954" y="324148"/>
                </a:cubicBezTo>
                <a:lnTo>
                  <a:pt x="301228" y="317599"/>
                </a:lnTo>
                <a:cubicBezTo>
                  <a:pt x="303411" y="317599"/>
                  <a:pt x="302320" y="320873"/>
                  <a:pt x="297954" y="327422"/>
                </a:cubicBezTo>
                <a:cubicBezTo>
                  <a:pt x="293588" y="333970"/>
                  <a:pt x="295771" y="335062"/>
                  <a:pt x="304502" y="330696"/>
                </a:cubicBezTo>
                <a:cubicBezTo>
                  <a:pt x="304502" y="335062"/>
                  <a:pt x="307777" y="340519"/>
                  <a:pt x="314325" y="347067"/>
                </a:cubicBezTo>
                <a:cubicBezTo>
                  <a:pt x="323056" y="351433"/>
                  <a:pt x="329605" y="351433"/>
                  <a:pt x="333970" y="347067"/>
                </a:cubicBezTo>
                <a:cubicBezTo>
                  <a:pt x="336153" y="342702"/>
                  <a:pt x="337790" y="339973"/>
                  <a:pt x="338882" y="338882"/>
                </a:cubicBezTo>
                <a:cubicBezTo>
                  <a:pt x="339973" y="337790"/>
                  <a:pt x="341610" y="335062"/>
                  <a:pt x="343793" y="330696"/>
                </a:cubicBezTo>
                <a:cubicBezTo>
                  <a:pt x="348159" y="326330"/>
                  <a:pt x="350341" y="321965"/>
                  <a:pt x="350341" y="317599"/>
                </a:cubicBezTo>
                <a:cubicBezTo>
                  <a:pt x="350341" y="313234"/>
                  <a:pt x="350341" y="308868"/>
                  <a:pt x="350341" y="304502"/>
                </a:cubicBezTo>
                <a:cubicBezTo>
                  <a:pt x="350341" y="293588"/>
                  <a:pt x="350819" y="284857"/>
                  <a:pt x="351774" y="278309"/>
                </a:cubicBezTo>
                <a:lnTo>
                  <a:pt x="353099" y="271243"/>
                </a:lnTo>
                <a:lnTo>
                  <a:pt x="356071" y="255389"/>
                </a:lnTo>
                <a:lnTo>
                  <a:pt x="364666" y="189905"/>
                </a:lnTo>
                <a:cubicBezTo>
                  <a:pt x="362756" y="192087"/>
                  <a:pt x="360846" y="193179"/>
                  <a:pt x="358936" y="193179"/>
                </a:cubicBezTo>
                <a:cubicBezTo>
                  <a:pt x="360846" y="188813"/>
                  <a:pt x="361801" y="184993"/>
                  <a:pt x="361801" y="181719"/>
                </a:cubicBezTo>
                <a:cubicBezTo>
                  <a:pt x="361801" y="178445"/>
                  <a:pt x="364666" y="177899"/>
                  <a:pt x="370396" y="180082"/>
                </a:cubicBezTo>
                <a:cubicBezTo>
                  <a:pt x="374489" y="180082"/>
                  <a:pt x="376535" y="182265"/>
                  <a:pt x="376535" y="186630"/>
                </a:cubicBezTo>
                <a:cubicBezTo>
                  <a:pt x="378718" y="188813"/>
                  <a:pt x="377627" y="194270"/>
                  <a:pt x="373261" y="203001"/>
                </a:cubicBezTo>
                <a:lnTo>
                  <a:pt x="373261" y="216098"/>
                </a:lnTo>
                <a:lnTo>
                  <a:pt x="373261" y="235744"/>
                </a:lnTo>
                <a:lnTo>
                  <a:pt x="373261" y="245566"/>
                </a:lnTo>
                <a:cubicBezTo>
                  <a:pt x="373261" y="247749"/>
                  <a:pt x="374080" y="249932"/>
                  <a:pt x="375717" y="252115"/>
                </a:cubicBezTo>
                <a:cubicBezTo>
                  <a:pt x="377354" y="254298"/>
                  <a:pt x="378172" y="257572"/>
                  <a:pt x="378172" y="261937"/>
                </a:cubicBezTo>
                <a:cubicBezTo>
                  <a:pt x="378172" y="259755"/>
                  <a:pt x="378991" y="257572"/>
                  <a:pt x="380628" y="255389"/>
                </a:cubicBezTo>
                <a:cubicBezTo>
                  <a:pt x="382265" y="253206"/>
                  <a:pt x="383084" y="253206"/>
                  <a:pt x="383084" y="255389"/>
                </a:cubicBezTo>
                <a:lnTo>
                  <a:pt x="383084" y="258663"/>
                </a:lnTo>
                <a:cubicBezTo>
                  <a:pt x="387449" y="271760"/>
                  <a:pt x="389632" y="277217"/>
                  <a:pt x="389632" y="275034"/>
                </a:cubicBezTo>
                <a:lnTo>
                  <a:pt x="383084" y="301228"/>
                </a:lnTo>
                <a:cubicBezTo>
                  <a:pt x="387449" y="301228"/>
                  <a:pt x="389086" y="305594"/>
                  <a:pt x="387995" y="314325"/>
                </a:cubicBezTo>
                <a:cubicBezTo>
                  <a:pt x="386904" y="323056"/>
                  <a:pt x="386358" y="328513"/>
                  <a:pt x="386358" y="330696"/>
                </a:cubicBezTo>
                <a:cubicBezTo>
                  <a:pt x="388541" y="328513"/>
                  <a:pt x="389632" y="326330"/>
                  <a:pt x="389632" y="324148"/>
                </a:cubicBezTo>
                <a:cubicBezTo>
                  <a:pt x="389632" y="345976"/>
                  <a:pt x="390723" y="360164"/>
                  <a:pt x="392906" y="366712"/>
                </a:cubicBezTo>
                <a:cubicBezTo>
                  <a:pt x="392906" y="368895"/>
                  <a:pt x="395089" y="376535"/>
                  <a:pt x="399455" y="389632"/>
                </a:cubicBezTo>
                <a:cubicBezTo>
                  <a:pt x="399455" y="393998"/>
                  <a:pt x="398363" y="397272"/>
                  <a:pt x="396181" y="399455"/>
                </a:cubicBezTo>
                <a:lnTo>
                  <a:pt x="396181" y="406003"/>
                </a:lnTo>
                <a:cubicBezTo>
                  <a:pt x="396181" y="410369"/>
                  <a:pt x="402183" y="410914"/>
                  <a:pt x="414189" y="407640"/>
                </a:cubicBezTo>
                <a:cubicBezTo>
                  <a:pt x="426194" y="404366"/>
                  <a:pt x="434380" y="402729"/>
                  <a:pt x="438745" y="402729"/>
                </a:cubicBezTo>
                <a:cubicBezTo>
                  <a:pt x="443111" y="402729"/>
                  <a:pt x="446931" y="402729"/>
                  <a:pt x="450205" y="402729"/>
                </a:cubicBezTo>
                <a:cubicBezTo>
                  <a:pt x="453479" y="402729"/>
                  <a:pt x="457299" y="402729"/>
                  <a:pt x="461665" y="402729"/>
                </a:cubicBezTo>
                <a:cubicBezTo>
                  <a:pt x="466031" y="402729"/>
                  <a:pt x="470396" y="400546"/>
                  <a:pt x="474762" y="396180"/>
                </a:cubicBezTo>
                <a:cubicBezTo>
                  <a:pt x="487859" y="400546"/>
                  <a:pt x="493316" y="402729"/>
                  <a:pt x="491133" y="402729"/>
                </a:cubicBezTo>
                <a:cubicBezTo>
                  <a:pt x="499864" y="402729"/>
                  <a:pt x="504230" y="401535"/>
                  <a:pt x="504230" y="399148"/>
                </a:cubicBezTo>
                <a:cubicBezTo>
                  <a:pt x="502047" y="401535"/>
                  <a:pt x="500956" y="401535"/>
                  <a:pt x="500956" y="399148"/>
                </a:cubicBezTo>
                <a:cubicBezTo>
                  <a:pt x="498773" y="396760"/>
                  <a:pt x="497681" y="393196"/>
                  <a:pt x="497681" y="388455"/>
                </a:cubicBezTo>
                <a:cubicBezTo>
                  <a:pt x="497681" y="386068"/>
                  <a:pt x="495499" y="382487"/>
                  <a:pt x="491133" y="377712"/>
                </a:cubicBezTo>
                <a:lnTo>
                  <a:pt x="497681" y="377712"/>
                </a:lnTo>
                <a:cubicBezTo>
                  <a:pt x="493316" y="377712"/>
                  <a:pt x="491133" y="376518"/>
                  <a:pt x="491133" y="374131"/>
                </a:cubicBezTo>
                <a:cubicBezTo>
                  <a:pt x="493316" y="369390"/>
                  <a:pt x="489496" y="366423"/>
                  <a:pt x="479673" y="365229"/>
                </a:cubicBezTo>
                <a:cubicBezTo>
                  <a:pt x="469851" y="364035"/>
                  <a:pt x="462756" y="363438"/>
                  <a:pt x="458391" y="363438"/>
                </a:cubicBezTo>
                <a:cubicBezTo>
                  <a:pt x="456208" y="363438"/>
                  <a:pt x="455116" y="364035"/>
                  <a:pt x="455116" y="365229"/>
                </a:cubicBezTo>
                <a:cubicBezTo>
                  <a:pt x="455116" y="366423"/>
                  <a:pt x="454025" y="367019"/>
                  <a:pt x="451842" y="367019"/>
                </a:cubicBezTo>
                <a:lnTo>
                  <a:pt x="448568" y="370601"/>
                </a:lnTo>
                <a:cubicBezTo>
                  <a:pt x="446385" y="370601"/>
                  <a:pt x="445294" y="368213"/>
                  <a:pt x="445294" y="363438"/>
                </a:cubicBezTo>
                <a:cubicBezTo>
                  <a:pt x="438745" y="363438"/>
                  <a:pt x="434380" y="364530"/>
                  <a:pt x="432197" y="366712"/>
                </a:cubicBezTo>
                <a:cubicBezTo>
                  <a:pt x="434380" y="362347"/>
                  <a:pt x="436017" y="360164"/>
                  <a:pt x="437108" y="360164"/>
                </a:cubicBezTo>
                <a:cubicBezTo>
                  <a:pt x="438200" y="360164"/>
                  <a:pt x="439837" y="357981"/>
                  <a:pt x="442020" y="353616"/>
                </a:cubicBezTo>
                <a:lnTo>
                  <a:pt x="442020" y="350341"/>
                </a:lnTo>
                <a:cubicBezTo>
                  <a:pt x="442020" y="350341"/>
                  <a:pt x="440928" y="348159"/>
                  <a:pt x="438745" y="343793"/>
                </a:cubicBezTo>
                <a:lnTo>
                  <a:pt x="451842" y="343793"/>
                </a:lnTo>
                <a:cubicBezTo>
                  <a:pt x="447477" y="341610"/>
                  <a:pt x="440928" y="340519"/>
                  <a:pt x="432197" y="340519"/>
                </a:cubicBezTo>
                <a:lnTo>
                  <a:pt x="409277" y="320311"/>
                </a:lnTo>
                <a:cubicBezTo>
                  <a:pt x="404912" y="315843"/>
                  <a:pt x="402729" y="312483"/>
                  <a:pt x="402729" y="310232"/>
                </a:cubicBezTo>
                <a:cubicBezTo>
                  <a:pt x="407095" y="310232"/>
                  <a:pt x="409277" y="307981"/>
                  <a:pt x="409277" y="303479"/>
                </a:cubicBezTo>
                <a:cubicBezTo>
                  <a:pt x="407095" y="301262"/>
                  <a:pt x="406003" y="299028"/>
                  <a:pt x="406003" y="296777"/>
                </a:cubicBezTo>
                <a:cubicBezTo>
                  <a:pt x="399455" y="290058"/>
                  <a:pt x="399455" y="285573"/>
                  <a:pt x="406003" y="283322"/>
                </a:cubicBezTo>
                <a:lnTo>
                  <a:pt x="409277" y="283322"/>
                </a:lnTo>
                <a:cubicBezTo>
                  <a:pt x="412552" y="281071"/>
                  <a:pt x="412824" y="279946"/>
                  <a:pt x="410096" y="279946"/>
                </a:cubicBezTo>
                <a:cubicBezTo>
                  <a:pt x="407368" y="279946"/>
                  <a:pt x="408732" y="278820"/>
                  <a:pt x="414189" y="276569"/>
                </a:cubicBezTo>
                <a:lnTo>
                  <a:pt x="419100" y="276569"/>
                </a:lnTo>
                <a:lnTo>
                  <a:pt x="428923" y="276569"/>
                </a:lnTo>
                <a:cubicBezTo>
                  <a:pt x="431106" y="274318"/>
                  <a:pt x="433834" y="271513"/>
                  <a:pt x="437108" y="268153"/>
                </a:cubicBezTo>
                <a:cubicBezTo>
                  <a:pt x="440383" y="264794"/>
                  <a:pt x="442020" y="261989"/>
                  <a:pt x="442020" y="259738"/>
                </a:cubicBezTo>
                <a:cubicBezTo>
                  <a:pt x="442020" y="261989"/>
                  <a:pt x="438745" y="259755"/>
                  <a:pt x="432197" y="253036"/>
                </a:cubicBezTo>
                <a:lnTo>
                  <a:pt x="425649" y="253036"/>
                </a:lnTo>
                <a:cubicBezTo>
                  <a:pt x="421283" y="250785"/>
                  <a:pt x="416696" y="250222"/>
                  <a:pt x="411887" y="251347"/>
                </a:cubicBezTo>
                <a:cubicBezTo>
                  <a:pt x="407078" y="252473"/>
                  <a:pt x="402286" y="251910"/>
                  <a:pt x="397511" y="249659"/>
                </a:cubicBezTo>
                <a:cubicBezTo>
                  <a:pt x="387893" y="249659"/>
                  <a:pt x="383084" y="247408"/>
                  <a:pt x="383084" y="242906"/>
                </a:cubicBezTo>
                <a:cubicBezTo>
                  <a:pt x="383084" y="233936"/>
                  <a:pt x="386443" y="229451"/>
                  <a:pt x="393162" y="229451"/>
                </a:cubicBezTo>
                <a:cubicBezTo>
                  <a:pt x="402098" y="222732"/>
                  <a:pt x="415502" y="219373"/>
                  <a:pt x="433374" y="219373"/>
                </a:cubicBezTo>
                <a:lnTo>
                  <a:pt x="443452" y="219373"/>
                </a:lnTo>
                <a:lnTo>
                  <a:pt x="450154" y="219373"/>
                </a:lnTo>
                <a:lnTo>
                  <a:pt x="460233" y="219373"/>
                </a:lnTo>
                <a:lnTo>
                  <a:pt x="473636" y="219373"/>
                </a:lnTo>
                <a:lnTo>
                  <a:pt x="490417" y="219373"/>
                </a:lnTo>
                <a:cubicBezTo>
                  <a:pt x="494885" y="219373"/>
                  <a:pt x="498798" y="220464"/>
                  <a:pt x="502158" y="222647"/>
                </a:cubicBezTo>
                <a:cubicBezTo>
                  <a:pt x="505517" y="224830"/>
                  <a:pt x="508306" y="223738"/>
                  <a:pt x="510522" y="219373"/>
                </a:cubicBezTo>
                <a:lnTo>
                  <a:pt x="513899" y="222647"/>
                </a:lnTo>
                <a:cubicBezTo>
                  <a:pt x="513899" y="224830"/>
                  <a:pt x="515007" y="225921"/>
                  <a:pt x="517224" y="225921"/>
                </a:cubicBezTo>
                <a:lnTo>
                  <a:pt x="517224" y="209550"/>
                </a:lnTo>
                <a:lnTo>
                  <a:pt x="517224" y="199727"/>
                </a:lnTo>
                <a:cubicBezTo>
                  <a:pt x="519476" y="197544"/>
                  <a:pt x="520601" y="194270"/>
                  <a:pt x="520601" y="189905"/>
                </a:cubicBezTo>
                <a:lnTo>
                  <a:pt x="520601" y="176808"/>
                </a:lnTo>
                <a:cubicBezTo>
                  <a:pt x="522784" y="174625"/>
                  <a:pt x="523875" y="171351"/>
                  <a:pt x="523875" y="166985"/>
                </a:cubicBezTo>
                <a:cubicBezTo>
                  <a:pt x="526058" y="164802"/>
                  <a:pt x="527149" y="160437"/>
                  <a:pt x="527149" y="153888"/>
                </a:cubicBezTo>
                <a:cubicBezTo>
                  <a:pt x="524966" y="151705"/>
                  <a:pt x="523875" y="149523"/>
                  <a:pt x="523875" y="147340"/>
                </a:cubicBezTo>
                <a:lnTo>
                  <a:pt x="530424" y="137517"/>
                </a:lnTo>
                <a:lnTo>
                  <a:pt x="530424" y="124420"/>
                </a:lnTo>
                <a:lnTo>
                  <a:pt x="538302" y="101501"/>
                </a:lnTo>
                <a:cubicBezTo>
                  <a:pt x="538302" y="97135"/>
                  <a:pt x="539172" y="93861"/>
                  <a:pt x="540911" y="91678"/>
                </a:cubicBezTo>
                <a:cubicBezTo>
                  <a:pt x="540911" y="89495"/>
                  <a:pt x="541346" y="87858"/>
                  <a:pt x="542216" y="86767"/>
                </a:cubicBezTo>
                <a:cubicBezTo>
                  <a:pt x="543086" y="85675"/>
                  <a:pt x="543520" y="84038"/>
                  <a:pt x="543520" y="81855"/>
                </a:cubicBezTo>
                <a:cubicBezTo>
                  <a:pt x="541781" y="79673"/>
                  <a:pt x="538285" y="78581"/>
                  <a:pt x="533033" y="78581"/>
                </a:cubicBezTo>
                <a:cubicBezTo>
                  <a:pt x="533033" y="76398"/>
                  <a:pt x="532598" y="75307"/>
                  <a:pt x="531728" y="75307"/>
                </a:cubicBezTo>
                <a:cubicBezTo>
                  <a:pt x="530858" y="75307"/>
                  <a:pt x="530424" y="74216"/>
                  <a:pt x="530424" y="72033"/>
                </a:cubicBezTo>
                <a:cubicBezTo>
                  <a:pt x="532504" y="69850"/>
                  <a:pt x="534056" y="69304"/>
                  <a:pt x="535079" y="70396"/>
                </a:cubicBezTo>
                <a:cubicBezTo>
                  <a:pt x="536102" y="71487"/>
                  <a:pt x="537654" y="70941"/>
                  <a:pt x="539735" y="68759"/>
                </a:cubicBezTo>
                <a:cubicBezTo>
                  <a:pt x="541815" y="66576"/>
                  <a:pt x="542335" y="64939"/>
                  <a:pt x="541295" y="63847"/>
                </a:cubicBezTo>
                <a:cubicBezTo>
                  <a:pt x="540255" y="62756"/>
                  <a:pt x="540775" y="61119"/>
                  <a:pt x="542855" y="58936"/>
                </a:cubicBezTo>
                <a:cubicBezTo>
                  <a:pt x="546982" y="56753"/>
                  <a:pt x="549046" y="56207"/>
                  <a:pt x="549046" y="57299"/>
                </a:cubicBezTo>
                <a:cubicBezTo>
                  <a:pt x="549046" y="58390"/>
                  <a:pt x="551109" y="58936"/>
                  <a:pt x="555236" y="58936"/>
                </a:cubicBezTo>
                <a:cubicBezTo>
                  <a:pt x="559363" y="58936"/>
                  <a:pt x="562467" y="60027"/>
                  <a:pt x="564547" y="62210"/>
                </a:cubicBezTo>
                <a:lnTo>
                  <a:pt x="570737" y="68759"/>
                </a:lnTo>
                <a:cubicBezTo>
                  <a:pt x="572818" y="70941"/>
                  <a:pt x="574370" y="71487"/>
                  <a:pt x="575393" y="70396"/>
                </a:cubicBezTo>
                <a:cubicBezTo>
                  <a:pt x="576416" y="69304"/>
                  <a:pt x="577968" y="69850"/>
                  <a:pt x="580048" y="72033"/>
                </a:cubicBezTo>
                <a:lnTo>
                  <a:pt x="586239" y="72033"/>
                </a:lnTo>
                <a:cubicBezTo>
                  <a:pt x="588319" y="69850"/>
                  <a:pt x="589359" y="69850"/>
                  <a:pt x="589359" y="72033"/>
                </a:cubicBezTo>
                <a:cubicBezTo>
                  <a:pt x="587177" y="72033"/>
                  <a:pt x="589138" y="75307"/>
                  <a:pt x="595243" y="81855"/>
                </a:cubicBezTo>
                <a:cubicBezTo>
                  <a:pt x="595243" y="79673"/>
                  <a:pt x="597204" y="80764"/>
                  <a:pt x="601126" y="85130"/>
                </a:cubicBezTo>
                <a:cubicBezTo>
                  <a:pt x="603070" y="87312"/>
                  <a:pt x="604537" y="87858"/>
                  <a:pt x="605526" y="86767"/>
                </a:cubicBezTo>
                <a:cubicBezTo>
                  <a:pt x="606515" y="85675"/>
                  <a:pt x="607010" y="87312"/>
                  <a:pt x="607010" y="91678"/>
                </a:cubicBezTo>
                <a:lnTo>
                  <a:pt x="609926" y="88404"/>
                </a:lnTo>
                <a:lnTo>
                  <a:pt x="612893" y="91678"/>
                </a:lnTo>
                <a:lnTo>
                  <a:pt x="615809" y="91678"/>
                </a:lnTo>
                <a:cubicBezTo>
                  <a:pt x="617992" y="93861"/>
                  <a:pt x="619083" y="96044"/>
                  <a:pt x="619083" y="98226"/>
                </a:cubicBezTo>
                <a:cubicBezTo>
                  <a:pt x="621266" y="100409"/>
                  <a:pt x="621266" y="102592"/>
                  <a:pt x="619083" y="104775"/>
                </a:cubicBezTo>
                <a:lnTo>
                  <a:pt x="619083" y="108049"/>
                </a:lnTo>
                <a:cubicBezTo>
                  <a:pt x="616900" y="110232"/>
                  <a:pt x="615809" y="112415"/>
                  <a:pt x="615809" y="114598"/>
                </a:cubicBezTo>
                <a:cubicBezTo>
                  <a:pt x="605509" y="125648"/>
                  <a:pt x="599336" y="142207"/>
                  <a:pt x="597289" y="164274"/>
                </a:cubicBezTo>
                <a:cubicBezTo>
                  <a:pt x="593197" y="177507"/>
                  <a:pt x="590118" y="191303"/>
                  <a:pt x="588055" y="205662"/>
                </a:cubicBezTo>
                <a:cubicBezTo>
                  <a:pt x="585992" y="220021"/>
                  <a:pt x="583937" y="233817"/>
                  <a:pt x="581890" y="247050"/>
                </a:cubicBezTo>
                <a:cubicBezTo>
                  <a:pt x="579810" y="258100"/>
                  <a:pt x="578258" y="267488"/>
                  <a:pt x="577235" y="275213"/>
                </a:cubicBezTo>
                <a:cubicBezTo>
                  <a:pt x="576211" y="282938"/>
                  <a:pt x="575700" y="289001"/>
                  <a:pt x="575700" y="293401"/>
                </a:cubicBezTo>
                <a:lnTo>
                  <a:pt x="569510" y="329826"/>
                </a:lnTo>
                <a:cubicBezTo>
                  <a:pt x="567463" y="336443"/>
                  <a:pt x="568503" y="350802"/>
                  <a:pt x="572630" y="372903"/>
                </a:cubicBezTo>
                <a:cubicBezTo>
                  <a:pt x="572630" y="375086"/>
                  <a:pt x="572110" y="377840"/>
                  <a:pt x="571070" y="381165"/>
                </a:cubicBezTo>
                <a:cubicBezTo>
                  <a:pt x="570030" y="384490"/>
                  <a:pt x="569510" y="387245"/>
                  <a:pt x="569510" y="389427"/>
                </a:cubicBezTo>
                <a:cubicBezTo>
                  <a:pt x="569510" y="391644"/>
                  <a:pt x="568998" y="393307"/>
                  <a:pt x="567975" y="394415"/>
                </a:cubicBezTo>
                <a:cubicBezTo>
                  <a:pt x="566952" y="395524"/>
                  <a:pt x="566440" y="397187"/>
                  <a:pt x="566440" y="399403"/>
                </a:cubicBezTo>
                <a:lnTo>
                  <a:pt x="566440" y="406003"/>
                </a:lnTo>
                <a:cubicBezTo>
                  <a:pt x="579537" y="406003"/>
                  <a:pt x="579537" y="408186"/>
                  <a:pt x="566440" y="412551"/>
                </a:cubicBezTo>
                <a:cubicBezTo>
                  <a:pt x="570806" y="412551"/>
                  <a:pt x="572989" y="413643"/>
                  <a:pt x="572989" y="415826"/>
                </a:cubicBezTo>
                <a:lnTo>
                  <a:pt x="566440" y="415826"/>
                </a:lnTo>
                <a:lnTo>
                  <a:pt x="566440" y="422374"/>
                </a:lnTo>
                <a:lnTo>
                  <a:pt x="559840" y="422374"/>
                </a:lnTo>
                <a:cubicBezTo>
                  <a:pt x="559840" y="424557"/>
                  <a:pt x="562032" y="425648"/>
                  <a:pt x="566414" y="425648"/>
                </a:cubicBezTo>
                <a:cubicBezTo>
                  <a:pt x="570797" y="425648"/>
                  <a:pt x="571897" y="426740"/>
                  <a:pt x="569714" y="428923"/>
                </a:cubicBezTo>
                <a:cubicBezTo>
                  <a:pt x="569714" y="431105"/>
                  <a:pt x="567514" y="432197"/>
                  <a:pt x="563115" y="432197"/>
                </a:cubicBezTo>
                <a:cubicBezTo>
                  <a:pt x="558715" y="432197"/>
                  <a:pt x="555406" y="432197"/>
                  <a:pt x="553190" y="432197"/>
                </a:cubicBezTo>
                <a:cubicBezTo>
                  <a:pt x="555406" y="434380"/>
                  <a:pt x="554315" y="437654"/>
                  <a:pt x="549915" y="442019"/>
                </a:cubicBezTo>
                <a:cubicBezTo>
                  <a:pt x="547698" y="444202"/>
                  <a:pt x="544390" y="445294"/>
                  <a:pt x="539991" y="445294"/>
                </a:cubicBezTo>
                <a:cubicBezTo>
                  <a:pt x="517924" y="449659"/>
                  <a:pt x="504690" y="451842"/>
                  <a:pt x="500290" y="451842"/>
                </a:cubicBezTo>
                <a:lnTo>
                  <a:pt x="467241" y="445294"/>
                </a:lnTo>
                <a:lnTo>
                  <a:pt x="453991" y="442019"/>
                </a:lnTo>
                <a:cubicBezTo>
                  <a:pt x="449591" y="437654"/>
                  <a:pt x="450700" y="435471"/>
                  <a:pt x="457316" y="435471"/>
                </a:cubicBezTo>
                <a:lnTo>
                  <a:pt x="463916" y="435471"/>
                </a:lnTo>
                <a:lnTo>
                  <a:pt x="460642" y="438745"/>
                </a:lnTo>
                <a:cubicBezTo>
                  <a:pt x="462825" y="438745"/>
                  <a:pt x="463916" y="438200"/>
                  <a:pt x="463916" y="437108"/>
                </a:cubicBezTo>
                <a:cubicBezTo>
                  <a:pt x="463916" y="436017"/>
                  <a:pt x="465024" y="435471"/>
                  <a:pt x="467241" y="435471"/>
                </a:cubicBezTo>
                <a:lnTo>
                  <a:pt x="473841" y="435471"/>
                </a:lnTo>
                <a:cubicBezTo>
                  <a:pt x="467224" y="435471"/>
                  <a:pt x="460608" y="434925"/>
                  <a:pt x="453991" y="433834"/>
                </a:cubicBezTo>
                <a:cubicBezTo>
                  <a:pt x="447375" y="432743"/>
                  <a:pt x="440758" y="432197"/>
                  <a:pt x="434141" y="432197"/>
                </a:cubicBezTo>
                <a:cubicBezTo>
                  <a:pt x="420942" y="432197"/>
                  <a:pt x="413234" y="431105"/>
                  <a:pt x="411017" y="428923"/>
                </a:cubicBezTo>
                <a:cubicBezTo>
                  <a:pt x="408800" y="428923"/>
                  <a:pt x="406038" y="428377"/>
                  <a:pt x="402729" y="427285"/>
                </a:cubicBezTo>
                <a:cubicBezTo>
                  <a:pt x="399421" y="426194"/>
                  <a:pt x="396675" y="426740"/>
                  <a:pt x="394492" y="428923"/>
                </a:cubicBezTo>
                <a:lnTo>
                  <a:pt x="394492" y="432197"/>
                </a:lnTo>
                <a:lnTo>
                  <a:pt x="391828" y="437444"/>
                </a:lnTo>
                <a:lnTo>
                  <a:pt x="389530" y="438745"/>
                </a:lnTo>
                <a:cubicBezTo>
                  <a:pt x="386221" y="440928"/>
                  <a:pt x="385659" y="440928"/>
                  <a:pt x="387842" y="438745"/>
                </a:cubicBezTo>
                <a:cubicBezTo>
                  <a:pt x="387842" y="440928"/>
                  <a:pt x="386750" y="442019"/>
                  <a:pt x="384567" y="442019"/>
                </a:cubicBezTo>
                <a:lnTo>
                  <a:pt x="381242" y="442019"/>
                </a:lnTo>
                <a:lnTo>
                  <a:pt x="377968" y="438745"/>
                </a:lnTo>
                <a:lnTo>
                  <a:pt x="374642" y="438745"/>
                </a:lnTo>
                <a:lnTo>
                  <a:pt x="368043" y="429230"/>
                </a:lnTo>
                <a:cubicBezTo>
                  <a:pt x="365826" y="427251"/>
                  <a:pt x="364163" y="426262"/>
                  <a:pt x="363055" y="426262"/>
                </a:cubicBezTo>
                <a:cubicBezTo>
                  <a:pt x="361946" y="426262"/>
                  <a:pt x="360301" y="424267"/>
                  <a:pt x="358118" y="420277"/>
                </a:cubicBezTo>
                <a:cubicBezTo>
                  <a:pt x="358118" y="422255"/>
                  <a:pt x="359209" y="423244"/>
                  <a:pt x="361392" y="423244"/>
                </a:cubicBezTo>
                <a:cubicBezTo>
                  <a:pt x="363609" y="421266"/>
                  <a:pt x="361409" y="416806"/>
                  <a:pt x="354792" y="409866"/>
                </a:cubicBezTo>
                <a:cubicBezTo>
                  <a:pt x="348176" y="402925"/>
                  <a:pt x="347067" y="397272"/>
                  <a:pt x="351467" y="392906"/>
                </a:cubicBezTo>
                <a:lnTo>
                  <a:pt x="348193" y="389632"/>
                </a:lnTo>
                <a:cubicBezTo>
                  <a:pt x="348193" y="387449"/>
                  <a:pt x="347638" y="386903"/>
                  <a:pt x="346530" y="387995"/>
                </a:cubicBezTo>
                <a:cubicBezTo>
                  <a:pt x="345422" y="389086"/>
                  <a:pt x="344867" y="388541"/>
                  <a:pt x="344867" y="386358"/>
                </a:cubicBezTo>
                <a:cubicBezTo>
                  <a:pt x="342651" y="386358"/>
                  <a:pt x="341542" y="387449"/>
                  <a:pt x="341542" y="389632"/>
                </a:cubicBezTo>
                <a:lnTo>
                  <a:pt x="341542" y="392906"/>
                </a:lnTo>
                <a:lnTo>
                  <a:pt x="341542" y="399455"/>
                </a:lnTo>
                <a:lnTo>
                  <a:pt x="328343" y="399455"/>
                </a:lnTo>
                <a:cubicBezTo>
                  <a:pt x="330560" y="401637"/>
                  <a:pt x="331668" y="403820"/>
                  <a:pt x="331668" y="406003"/>
                </a:cubicBezTo>
                <a:cubicBezTo>
                  <a:pt x="327234" y="410369"/>
                  <a:pt x="322818" y="409277"/>
                  <a:pt x="318418" y="402729"/>
                </a:cubicBezTo>
                <a:cubicBezTo>
                  <a:pt x="318418" y="407094"/>
                  <a:pt x="315109" y="407094"/>
                  <a:pt x="308493" y="402729"/>
                </a:cubicBezTo>
                <a:lnTo>
                  <a:pt x="305193" y="401092"/>
                </a:lnTo>
                <a:lnTo>
                  <a:pt x="306837" y="403957"/>
                </a:lnTo>
                <a:cubicBezTo>
                  <a:pt x="306832" y="405321"/>
                  <a:pt x="306276" y="407094"/>
                  <a:pt x="305168" y="409277"/>
                </a:cubicBezTo>
                <a:cubicBezTo>
                  <a:pt x="302985" y="407094"/>
                  <a:pt x="301893" y="404912"/>
                  <a:pt x="301893" y="402729"/>
                </a:cubicBezTo>
                <a:cubicBezTo>
                  <a:pt x="299676" y="404912"/>
                  <a:pt x="296368" y="403820"/>
                  <a:pt x="291968" y="399455"/>
                </a:cubicBezTo>
                <a:cubicBezTo>
                  <a:pt x="289751" y="401637"/>
                  <a:pt x="287552" y="400427"/>
                  <a:pt x="285369" y="395822"/>
                </a:cubicBezTo>
                <a:lnTo>
                  <a:pt x="275444" y="388558"/>
                </a:lnTo>
                <a:cubicBezTo>
                  <a:pt x="273227" y="386136"/>
                  <a:pt x="271010" y="384925"/>
                  <a:pt x="268793" y="384925"/>
                </a:cubicBezTo>
                <a:cubicBezTo>
                  <a:pt x="266610" y="382470"/>
                  <a:pt x="265519" y="380031"/>
                  <a:pt x="265519" y="377609"/>
                </a:cubicBezTo>
                <a:cubicBezTo>
                  <a:pt x="263302" y="377609"/>
                  <a:pt x="262193" y="377004"/>
                  <a:pt x="262193" y="375793"/>
                </a:cubicBezTo>
                <a:cubicBezTo>
                  <a:pt x="262193" y="374583"/>
                  <a:pt x="261085" y="373977"/>
                  <a:pt x="258868" y="373977"/>
                </a:cubicBezTo>
                <a:lnTo>
                  <a:pt x="258868" y="370345"/>
                </a:lnTo>
                <a:cubicBezTo>
                  <a:pt x="256685" y="370345"/>
                  <a:pt x="255594" y="369134"/>
                  <a:pt x="255594" y="366712"/>
                </a:cubicBezTo>
                <a:lnTo>
                  <a:pt x="235744" y="350341"/>
                </a:lnTo>
                <a:cubicBezTo>
                  <a:pt x="235744" y="361255"/>
                  <a:pt x="236290" y="372169"/>
                  <a:pt x="237381" y="383084"/>
                </a:cubicBezTo>
                <a:cubicBezTo>
                  <a:pt x="238472" y="393998"/>
                  <a:pt x="240109" y="404912"/>
                  <a:pt x="242292" y="415826"/>
                </a:cubicBezTo>
                <a:cubicBezTo>
                  <a:pt x="242292" y="420191"/>
                  <a:pt x="243384" y="425103"/>
                  <a:pt x="245566" y="430560"/>
                </a:cubicBezTo>
                <a:cubicBezTo>
                  <a:pt x="247749" y="436017"/>
                  <a:pt x="247749" y="440928"/>
                  <a:pt x="245566" y="445294"/>
                </a:cubicBezTo>
                <a:lnTo>
                  <a:pt x="245566" y="448568"/>
                </a:lnTo>
                <a:cubicBezTo>
                  <a:pt x="245566" y="450751"/>
                  <a:pt x="246112" y="451842"/>
                  <a:pt x="247204" y="451842"/>
                </a:cubicBezTo>
                <a:cubicBezTo>
                  <a:pt x="248295" y="451842"/>
                  <a:pt x="248841" y="452934"/>
                  <a:pt x="248841" y="455116"/>
                </a:cubicBezTo>
                <a:cubicBezTo>
                  <a:pt x="248841" y="461665"/>
                  <a:pt x="247749" y="463848"/>
                  <a:pt x="245566" y="461665"/>
                </a:cubicBezTo>
                <a:cubicBezTo>
                  <a:pt x="243384" y="466030"/>
                  <a:pt x="242838" y="469850"/>
                  <a:pt x="243929" y="473125"/>
                </a:cubicBezTo>
                <a:cubicBezTo>
                  <a:pt x="245021" y="476399"/>
                  <a:pt x="245566" y="480219"/>
                  <a:pt x="245566" y="484584"/>
                </a:cubicBezTo>
                <a:cubicBezTo>
                  <a:pt x="243384" y="482401"/>
                  <a:pt x="241201" y="481310"/>
                  <a:pt x="239018" y="481310"/>
                </a:cubicBezTo>
                <a:lnTo>
                  <a:pt x="239018" y="487859"/>
                </a:lnTo>
                <a:cubicBezTo>
                  <a:pt x="239018" y="492224"/>
                  <a:pt x="237927" y="494407"/>
                  <a:pt x="235744" y="494407"/>
                </a:cubicBezTo>
                <a:cubicBezTo>
                  <a:pt x="233561" y="496590"/>
                  <a:pt x="232470" y="495498"/>
                  <a:pt x="232470" y="491133"/>
                </a:cubicBezTo>
                <a:cubicBezTo>
                  <a:pt x="232470" y="486767"/>
                  <a:pt x="231378" y="484584"/>
                  <a:pt x="229195" y="484584"/>
                </a:cubicBezTo>
                <a:lnTo>
                  <a:pt x="225921" y="487859"/>
                </a:lnTo>
                <a:lnTo>
                  <a:pt x="219373" y="481310"/>
                </a:lnTo>
                <a:lnTo>
                  <a:pt x="219373" y="474762"/>
                </a:lnTo>
                <a:lnTo>
                  <a:pt x="212824" y="474762"/>
                </a:lnTo>
                <a:cubicBezTo>
                  <a:pt x="210641" y="476944"/>
                  <a:pt x="208459" y="478036"/>
                  <a:pt x="206276" y="478036"/>
                </a:cubicBezTo>
                <a:cubicBezTo>
                  <a:pt x="206276" y="473670"/>
                  <a:pt x="205184" y="470396"/>
                  <a:pt x="203002" y="468213"/>
                </a:cubicBezTo>
                <a:cubicBezTo>
                  <a:pt x="203002" y="470396"/>
                  <a:pt x="202456" y="470942"/>
                  <a:pt x="201365" y="469850"/>
                </a:cubicBezTo>
                <a:cubicBezTo>
                  <a:pt x="200273" y="468759"/>
                  <a:pt x="199727" y="467122"/>
                  <a:pt x="199727" y="464939"/>
                </a:cubicBezTo>
                <a:lnTo>
                  <a:pt x="199727" y="461665"/>
                </a:lnTo>
                <a:lnTo>
                  <a:pt x="196453" y="455116"/>
                </a:lnTo>
                <a:lnTo>
                  <a:pt x="193179" y="451842"/>
                </a:lnTo>
                <a:cubicBezTo>
                  <a:pt x="190996" y="451842"/>
                  <a:pt x="189905" y="450751"/>
                  <a:pt x="189905" y="448568"/>
                </a:cubicBezTo>
                <a:cubicBezTo>
                  <a:pt x="192088" y="448568"/>
                  <a:pt x="193179" y="448022"/>
                  <a:pt x="193179" y="446931"/>
                </a:cubicBezTo>
                <a:cubicBezTo>
                  <a:pt x="193179" y="445839"/>
                  <a:pt x="192088" y="445294"/>
                  <a:pt x="189905" y="445294"/>
                </a:cubicBezTo>
                <a:cubicBezTo>
                  <a:pt x="187722" y="445294"/>
                  <a:pt x="186631" y="444202"/>
                  <a:pt x="186631" y="442019"/>
                </a:cubicBezTo>
                <a:cubicBezTo>
                  <a:pt x="188813" y="439837"/>
                  <a:pt x="188813" y="438745"/>
                  <a:pt x="186631" y="438745"/>
                </a:cubicBezTo>
                <a:lnTo>
                  <a:pt x="183356" y="435471"/>
                </a:lnTo>
                <a:cubicBezTo>
                  <a:pt x="178991" y="431105"/>
                  <a:pt x="176808" y="427831"/>
                  <a:pt x="176808" y="425648"/>
                </a:cubicBezTo>
                <a:cubicBezTo>
                  <a:pt x="176808" y="423466"/>
                  <a:pt x="174625" y="422374"/>
                  <a:pt x="170259" y="422374"/>
                </a:cubicBezTo>
                <a:cubicBezTo>
                  <a:pt x="170259" y="424557"/>
                  <a:pt x="169714" y="425648"/>
                  <a:pt x="168622" y="425648"/>
                </a:cubicBezTo>
                <a:cubicBezTo>
                  <a:pt x="167531" y="425648"/>
                  <a:pt x="166985" y="424557"/>
                  <a:pt x="166985" y="422374"/>
                </a:cubicBezTo>
                <a:cubicBezTo>
                  <a:pt x="164802" y="422374"/>
                  <a:pt x="163165" y="421828"/>
                  <a:pt x="162074" y="420737"/>
                </a:cubicBezTo>
                <a:cubicBezTo>
                  <a:pt x="160982" y="419646"/>
                  <a:pt x="158254" y="419100"/>
                  <a:pt x="153888" y="419100"/>
                </a:cubicBezTo>
                <a:lnTo>
                  <a:pt x="163711" y="419100"/>
                </a:lnTo>
                <a:lnTo>
                  <a:pt x="160437" y="415826"/>
                </a:lnTo>
                <a:lnTo>
                  <a:pt x="157163" y="415826"/>
                </a:lnTo>
                <a:cubicBezTo>
                  <a:pt x="154980" y="418009"/>
                  <a:pt x="153343" y="418554"/>
                  <a:pt x="152251" y="417463"/>
                </a:cubicBezTo>
                <a:cubicBezTo>
                  <a:pt x="151160" y="416371"/>
                  <a:pt x="149523" y="416917"/>
                  <a:pt x="147340" y="419100"/>
                </a:cubicBezTo>
                <a:cubicBezTo>
                  <a:pt x="151706" y="414734"/>
                  <a:pt x="153888" y="410369"/>
                  <a:pt x="153888" y="406003"/>
                </a:cubicBezTo>
                <a:cubicBezTo>
                  <a:pt x="153888" y="403820"/>
                  <a:pt x="153343" y="403275"/>
                  <a:pt x="152251" y="404366"/>
                </a:cubicBezTo>
                <a:cubicBezTo>
                  <a:pt x="151160" y="405457"/>
                  <a:pt x="150614" y="404912"/>
                  <a:pt x="150614" y="402729"/>
                </a:cubicBezTo>
                <a:cubicBezTo>
                  <a:pt x="159345" y="393998"/>
                  <a:pt x="163711" y="381992"/>
                  <a:pt x="163711" y="366712"/>
                </a:cubicBezTo>
                <a:cubicBezTo>
                  <a:pt x="157981" y="373261"/>
                  <a:pt x="154161" y="379809"/>
                  <a:pt x="152251" y="386358"/>
                </a:cubicBezTo>
                <a:cubicBezTo>
                  <a:pt x="146521" y="397272"/>
                  <a:pt x="140518" y="403820"/>
                  <a:pt x="134243" y="406003"/>
                </a:cubicBezTo>
                <a:cubicBezTo>
                  <a:pt x="136426" y="403820"/>
                  <a:pt x="137517" y="401637"/>
                  <a:pt x="137517" y="399455"/>
                </a:cubicBezTo>
                <a:lnTo>
                  <a:pt x="137517" y="392906"/>
                </a:lnTo>
                <a:cubicBezTo>
                  <a:pt x="135334" y="395089"/>
                  <a:pt x="134243" y="397272"/>
                  <a:pt x="134243" y="399455"/>
                </a:cubicBezTo>
                <a:cubicBezTo>
                  <a:pt x="127695" y="399455"/>
                  <a:pt x="126603" y="397272"/>
                  <a:pt x="130969" y="392906"/>
                </a:cubicBezTo>
                <a:cubicBezTo>
                  <a:pt x="133152" y="392906"/>
                  <a:pt x="135334" y="391815"/>
                  <a:pt x="137517" y="389632"/>
                </a:cubicBezTo>
                <a:cubicBezTo>
                  <a:pt x="139700" y="387449"/>
                  <a:pt x="140246" y="385812"/>
                  <a:pt x="139154" y="384721"/>
                </a:cubicBezTo>
                <a:cubicBezTo>
                  <a:pt x="138063" y="383629"/>
                  <a:pt x="138608" y="380901"/>
                  <a:pt x="140791" y="376535"/>
                </a:cubicBezTo>
                <a:cubicBezTo>
                  <a:pt x="136562" y="376535"/>
                  <a:pt x="133390" y="379264"/>
                  <a:pt x="131276" y="384721"/>
                </a:cubicBezTo>
                <a:cubicBezTo>
                  <a:pt x="129161" y="390178"/>
                  <a:pt x="127046" y="393998"/>
                  <a:pt x="124932" y="396180"/>
                </a:cubicBezTo>
                <a:lnTo>
                  <a:pt x="118588" y="406003"/>
                </a:lnTo>
                <a:lnTo>
                  <a:pt x="115416" y="409277"/>
                </a:lnTo>
                <a:lnTo>
                  <a:pt x="115416" y="412551"/>
                </a:lnTo>
                <a:lnTo>
                  <a:pt x="109021" y="419100"/>
                </a:lnTo>
                <a:lnTo>
                  <a:pt x="109021" y="422374"/>
                </a:lnTo>
                <a:lnTo>
                  <a:pt x="99506" y="432197"/>
                </a:lnTo>
                <a:cubicBezTo>
                  <a:pt x="93162" y="438745"/>
                  <a:pt x="87347" y="445839"/>
                  <a:pt x="82060" y="453479"/>
                </a:cubicBezTo>
                <a:cubicBezTo>
                  <a:pt x="76774" y="461119"/>
                  <a:pt x="72016" y="468213"/>
                  <a:pt x="67786" y="474762"/>
                </a:cubicBezTo>
                <a:cubicBezTo>
                  <a:pt x="57179" y="485676"/>
                  <a:pt x="50819" y="493316"/>
                  <a:pt x="48704" y="497681"/>
                </a:cubicBezTo>
                <a:lnTo>
                  <a:pt x="42360" y="507504"/>
                </a:lnTo>
                <a:cubicBezTo>
                  <a:pt x="38131" y="511869"/>
                  <a:pt x="36016" y="515144"/>
                  <a:pt x="36016" y="517327"/>
                </a:cubicBezTo>
                <a:lnTo>
                  <a:pt x="29468" y="523875"/>
                </a:lnTo>
                <a:lnTo>
                  <a:pt x="29468" y="527149"/>
                </a:lnTo>
                <a:lnTo>
                  <a:pt x="22920" y="530423"/>
                </a:lnTo>
                <a:cubicBezTo>
                  <a:pt x="21828" y="532606"/>
                  <a:pt x="21282" y="533970"/>
                  <a:pt x="21282" y="534516"/>
                </a:cubicBezTo>
                <a:lnTo>
                  <a:pt x="21360" y="534477"/>
                </a:lnTo>
                <a:lnTo>
                  <a:pt x="20873" y="535744"/>
                </a:lnTo>
                <a:cubicBezTo>
                  <a:pt x="19509" y="538200"/>
                  <a:pt x="17463" y="541337"/>
                  <a:pt x="14734" y="545157"/>
                </a:cubicBezTo>
                <a:cubicBezTo>
                  <a:pt x="9277" y="552797"/>
                  <a:pt x="5457" y="556617"/>
                  <a:pt x="3274" y="556617"/>
                </a:cubicBezTo>
                <a:lnTo>
                  <a:pt x="29468" y="517327"/>
                </a:lnTo>
                <a:cubicBezTo>
                  <a:pt x="33834" y="504230"/>
                  <a:pt x="36016" y="498773"/>
                  <a:pt x="36016" y="500955"/>
                </a:cubicBezTo>
                <a:cubicBezTo>
                  <a:pt x="39802" y="496590"/>
                  <a:pt x="41695" y="493316"/>
                  <a:pt x="41695" y="491133"/>
                </a:cubicBezTo>
                <a:cubicBezTo>
                  <a:pt x="43571" y="488950"/>
                  <a:pt x="44986" y="486767"/>
                  <a:pt x="45941" y="484584"/>
                </a:cubicBezTo>
                <a:cubicBezTo>
                  <a:pt x="46896" y="482401"/>
                  <a:pt x="47374" y="483493"/>
                  <a:pt x="47374" y="487859"/>
                </a:cubicBezTo>
                <a:cubicBezTo>
                  <a:pt x="51160" y="483493"/>
                  <a:pt x="53053" y="480219"/>
                  <a:pt x="53053" y="478036"/>
                </a:cubicBezTo>
                <a:cubicBezTo>
                  <a:pt x="53053" y="475853"/>
                  <a:pt x="52098" y="475853"/>
                  <a:pt x="50188" y="478036"/>
                </a:cubicBezTo>
                <a:cubicBezTo>
                  <a:pt x="50188" y="473670"/>
                  <a:pt x="51612" y="469850"/>
                  <a:pt x="54459" y="466576"/>
                </a:cubicBezTo>
                <a:cubicBezTo>
                  <a:pt x="57307" y="463302"/>
                  <a:pt x="59669" y="460573"/>
                  <a:pt x="61545" y="458391"/>
                </a:cubicBezTo>
                <a:cubicBezTo>
                  <a:pt x="63455" y="456208"/>
                  <a:pt x="65348" y="455116"/>
                  <a:pt x="67224" y="455116"/>
                </a:cubicBezTo>
                <a:lnTo>
                  <a:pt x="75767" y="442019"/>
                </a:lnTo>
                <a:lnTo>
                  <a:pt x="81855" y="428923"/>
                </a:lnTo>
                <a:cubicBezTo>
                  <a:pt x="84038" y="426740"/>
                  <a:pt x="87312" y="424011"/>
                  <a:pt x="91678" y="420737"/>
                </a:cubicBezTo>
                <a:cubicBezTo>
                  <a:pt x="96044" y="417463"/>
                  <a:pt x="97135" y="413643"/>
                  <a:pt x="94952" y="409277"/>
                </a:cubicBezTo>
                <a:lnTo>
                  <a:pt x="101501" y="406003"/>
                </a:lnTo>
                <a:lnTo>
                  <a:pt x="101501" y="399455"/>
                </a:lnTo>
                <a:lnTo>
                  <a:pt x="103957" y="393315"/>
                </a:lnTo>
                <a:lnTo>
                  <a:pt x="98227" y="396180"/>
                </a:lnTo>
                <a:lnTo>
                  <a:pt x="98227" y="399455"/>
                </a:lnTo>
                <a:lnTo>
                  <a:pt x="99864" y="397818"/>
                </a:lnTo>
                <a:lnTo>
                  <a:pt x="101501" y="399455"/>
                </a:lnTo>
                <a:cubicBezTo>
                  <a:pt x="101501" y="401637"/>
                  <a:pt x="100409" y="402729"/>
                  <a:pt x="98227" y="402729"/>
                </a:cubicBezTo>
                <a:lnTo>
                  <a:pt x="94952" y="406003"/>
                </a:lnTo>
                <a:lnTo>
                  <a:pt x="94952" y="409277"/>
                </a:lnTo>
                <a:lnTo>
                  <a:pt x="85130" y="419100"/>
                </a:lnTo>
                <a:cubicBezTo>
                  <a:pt x="82947" y="423466"/>
                  <a:pt x="81855" y="426740"/>
                  <a:pt x="81855" y="428923"/>
                </a:cubicBezTo>
                <a:cubicBezTo>
                  <a:pt x="81855" y="431105"/>
                  <a:pt x="80764" y="432197"/>
                  <a:pt x="78581" y="432197"/>
                </a:cubicBezTo>
                <a:cubicBezTo>
                  <a:pt x="74216" y="432197"/>
                  <a:pt x="72033" y="436562"/>
                  <a:pt x="72033" y="445294"/>
                </a:cubicBezTo>
                <a:cubicBezTo>
                  <a:pt x="67667" y="449659"/>
                  <a:pt x="64393" y="453479"/>
                  <a:pt x="62210" y="456753"/>
                </a:cubicBezTo>
                <a:cubicBezTo>
                  <a:pt x="60027" y="460028"/>
                  <a:pt x="56753" y="462756"/>
                  <a:pt x="52387" y="464939"/>
                </a:cubicBezTo>
                <a:lnTo>
                  <a:pt x="52387" y="464939"/>
                </a:lnTo>
                <a:lnTo>
                  <a:pt x="49113" y="468213"/>
                </a:lnTo>
                <a:lnTo>
                  <a:pt x="49113" y="464939"/>
                </a:lnTo>
                <a:cubicBezTo>
                  <a:pt x="46930" y="464939"/>
                  <a:pt x="45293" y="465758"/>
                  <a:pt x="44202" y="467395"/>
                </a:cubicBezTo>
                <a:lnTo>
                  <a:pt x="43292" y="471487"/>
                </a:lnTo>
                <a:lnTo>
                  <a:pt x="49113" y="471487"/>
                </a:lnTo>
                <a:lnTo>
                  <a:pt x="45839" y="474762"/>
                </a:lnTo>
                <a:lnTo>
                  <a:pt x="42565" y="478036"/>
                </a:lnTo>
                <a:cubicBezTo>
                  <a:pt x="42565" y="480219"/>
                  <a:pt x="41473" y="481310"/>
                  <a:pt x="39291" y="481310"/>
                </a:cubicBezTo>
                <a:cubicBezTo>
                  <a:pt x="34925" y="481310"/>
                  <a:pt x="32742" y="483493"/>
                  <a:pt x="32742" y="487859"/>
                </a:cubicBezTo>
                <a:lnTo>
                  <a:pt x="29468" y="491133"/>
                </a:lnTo>
                <a:cubicBezTo>
                  <a:pt x="31651" y="491133"/>
                  <a:pt x="33834" y="490041"/>
                  <a:pt x="36016" y="487859"/>
                </a:cubicBezTo>
                <a:lnTo>
                  <a:pt x="38764" y="485111"/>
                </a:lnTo>
                <a:lnTo>
                  <a:pt x="39035" y="483663"/>
                </a:lnTo>
                <a:cubicBezTo>
                  <a:pt x="41218" y="481890"/>
                  <a:pt x="43400" y="481003"/>
                  <a:pt x="45583" y="481003"/>
                </a:cubicBezTo>
                <a:lnTo>
                  <a:pt x="33661" y="493205"/>
                </a:lnTo>
                <a:lnTo>
                  <a:pt x="29468" y="499625"/>
                </a:lnTo>
                <a:lnTo>
                  <a:pt x="32742" y="499625"/>
                </a:lnTo>
                <a:lnTo>
                  <a:pt x="22920" y="507504"/>
                </a:lnTo>
                <a:lnTo>
                  <a:pt x="13097" y="517327"/>
                </a:lnTo>
                <a:lnTo>
                  <a:pt x="13097" y="511869"/>
                </a:lnTo>
                <a:lnTo>
                  <a:pt x="19645" y="507504"/>
                </a:lnTo>
                <a:lnTo>
                  <a:pt x="26194" y="494407"/>
                </a:lnTo>
                <a:cubicBezTo>
                  <a:pt x="24011" y="494407"/>
                  <a:pt x="22374" y="494953"/>
                  <a:pt x="21282" y="496044"/>
                </a:cubicBezTo>
                <a:cubicBezTo>
                  <a:pt x="20191" y="497135"/>
                  <a:pt x="18554" y="497681"/>
                  <a:pt x="16371" y="497681"/>
                </a:cubicBezTo>
                <a:lnTo>
                  <a:pt x="26194" y="487859"/>
                </a:lnTo>
                <a:cubicBezTo>
                  <a:pt x="28377" y="481310"/>
                  <a:pt x="31651" y="475853"/>
                  <a:pt x="36016" y="471487"/>
                </a:cubicBezTo>
                <a:lnTo>
                  <a:pt x="42565" y="465348"/>
                </a:lnTo>
                <a:lnTo>
                  <a:pt x="42565" y="462279"/>
                </a:lnTo>
                <a:lnTo>
                  <a:pt x="52387" y="453070"/>
                </a:lnTo>
                <a:cubicBezTo>
                  <a:pt x="50205" y="453070"/>
                  <a:pt x="51296" y="451024"/>
                  <a:pt x="55662" y="446931"/>
                </a:cubicBezTo>
                <a:lnTo>
                  <a:pt x="56826" y="445294"/>
                </a:lnTo>
                <a:lnTo>
                  <a:pt x="58936" y="445294"/>
                </a:lnTo>
                <a:cubicBezTo>
                  <a:pt x="58936" y="443111"/>
                  <a:pt x="60027" y="442019"/>
                  <a:pt x="62210" y="442019"/>
                </a:cubicBezTo>
                <a:lnTo>
                  <a:pt x="57468" y="444390"/>
                </a:lnTo>
                <a:lnTo>
                  <a:pt x="62210" y="437722"/>
                </a:lnTo>
                <a:cubicBezTo>
                  <a:pt x="64393" y="433629"/>
                  <a:pt x="66576" y="431071"/>
                  <a:pt x="68759" y="430048"/>
                </a:cubicBezTo>
                <a:cubicBezTo>
                  <a:pt x="70941" y="429025"/>
                  <a:pt x="73107" y="426467"/>
                  <a:pt x="75256" y="422374"/>
                </a:cubicBezTo>
                <a:lnTo>
                  <a:pt x="78418" y="415949"/>
                </a:lnTo>
                <a:lnTo>
                  <a:pt x="79809" y="416644"/>
                </a:lnTo>
                <a:cubicBezTo>
                  <a:pt x="80900" y="416099"/>
                  <a:pt x="82538" y="414734"/>
                  <a:pt x="84720" y="412551"/>
                </a:cubicBezTo>
                <a:lnTo>
                  <a:pt x="94543" y="399455"/>
                </a:lnTo>
                <a:cubicBezTo>
                  <a:pt x="94543" y="397272"/>
                  <a:pt x="96717" y="394543"/>
                  <a:pt x="101066" y="391269"/>
                </a:cubicBezTo>
                <a:cubicBezTo>
                  <a:pt x="105415" y="387995"/>
                  <a:pt x="106497" y="383732"/>
                  <a:pt x="104315" y="378479"/>
                </a:cubicBezTo>
                <a:cubicBezTo>
                  <a:pt x="106497" y="381105"/>
                  <a:pt x="108672" y="379801"/>
                  <a:pt x="110837" y="374565"/>
                </a:cubicBezTo>
                <a:cubicBezTo>
                  <a:pt x="113003" y="369330"/>
                  <a:pt x="115177" y="365621"/>
                  <a:pt x="117360" y="363438"/>
                </a:cubicBezTo>
                <a:cubicBezTo>
                  <a:pt x="113029" y="361255"/>
                  <a:pt x="108680" y="362347"/>
                  <a:pt x="104315" y="366712"/>
                </a:cubicBezTo>
                <a:lnTo>
                  <a:pt x="114086" y="353616"/>
                </a:lnTo>
                <a:lnTo>
                  <a:pt x="117360" y="356890"/>
                </a:lnTo>
                <a:cubicBezTo>
                  <a:pt x="119543" y="354707"/>
                  <a:pt x="120089" y="351978"/>
                  <a:pt x="118997" y="348704"/>
                </a:cubicBezTo>
                <a:cubicBezTo>
                  <a:pt x="117906" y="345430"/>
                  <a:pt x="119526" y="343793"/>
                  <a:pt x="123858" y="343793"/>
                </a:cubicBezTo>
                <a:lnTo>
                  <a:pt x="123858" y="337244"/>
                </a:lnTo>
                <a:lnTo>
                  <a:pt x="120635" y="337244"/>
                </a:lnTo>
                <a:cubicBezTo>
                  <a:pt x="122783" y="335062"/>
                  <a:pt x="124403" y="334516"/>
                  <a:pt x="125495" y="335607"/>
                </a:cubicBezTo>
                <a:cubicBezTo>
                  <a:pt x="126586" y="336699"/>
                  <a:pt x="127132" y="335062"/>
                  <a:pt x="127132" y="330696"/>
                </a:cubicBezTo>
                <a:lnTo>
                  <a:pt x="127695" y="330130"/>
                </a:lnTo>
                <a:lnTo>
                  <a:pt x="136903" y="320873"/>
                </a:lnTo>
                <a:cubicBezTo>
                  <a:pt x="134720" y="318691"/>
                  <a:pt x="134720" y="316508"/>
                  <a:pt x="136903" y="314325"/>
                </a:cubicBezTo>
                <a:cubicBezTo>
                  <a:pt x="139086" y="316508"/>
                  <a:pt x="140178" y="316508"/>
                  <a:pt x="140178" y="314325"/>
                </a:cubicBezTo>
                <a:cubicBezTo>
                  <a:pt x="137995" y="314325"/>
                  <a:pt x="136903" y="313234"/>
                  <a:pt x="136903" y="311051"/>
                </a:cubicBezTo>
                <a:lnTo>
                  <a:pt x="140178" y="307776"/>
                </a:lnTo>
                <a:lnTo>
                  <a:pt x="146675" y="301228"/>
                </a:lnTo>
                <a:cubicBezTo>
                  <a:pt x="148824" y="296862"/>
                  <a:pt x="150989" y="292497"/>
                  <a:pt x="153172" y="288131"/>
                </a:cubicBezTo>
                <a:cubicBezTo>
                  <a:pt x="155355" y="283766"/>
                  <a:pt x="158612" y="278309"/>
                  <a:pt x="162944" y="271760"/>
                </a:cubicBezTo>
                <a:cubicBezTo>
                  <a:pt x="167275" y="267394"/>
                  <a:pt x="169987" y="263575"/>
                  <a:pt x="171078" y="260300"/>
                </a:cubicBezTo>
                <a:cubicBezTo>
                  <a:pt x="172169" y="257026"/>
                  <a:pt x="174881" y="253206"/>
                  <a:pt x="179212" y="248841"/>
                </a:cubicBezTo>
                <a:cubicBezTo>
                  <a:pt x="183578" y="244475"/>
                  <a:pt x="185215" y="240109"/>
                  <a:pt x="184124" y="235744"/>
                </a:cubicBezTo>
                <a:cubicBezTo>
                  <a:pt x="183032" y="231378"/>
                  <a:pt x="182487" y="227012"/>
                  <a:pt x="182487" y="222647"/>
                </a:cubicBezTo>
                <a:lnTo>
                  <a:pt x="140178" y="248841"/>
                </a:lnTo>
                <a:cubicBezTo>
                  <a:pt x="137995" y="251023"/>
                  <a:pt x="130943" y="254298"/>
                  <a:pt x="119023" y="258663"/>
                </a:cubicBezTo>
                <a:cubicBezTo>
                  <a:pt x="107103" y="263029"/>
                  <a:pt x="101143" y="267394"/>
                  <a:pt x="101143" y="271760"/>
                </a:cubicBezTo>
                <a:cubicBezTo>
                  <a:pt x="96777" y="271760"/>
                  <a:pt x="94594" y="273943"/>
                  <a:pt x="94594" y="278309"/>
                </a:cubicBezTo>
                <a:cubicBezTo>
                  <a:pt x="92446" y="278309"/>
                  <a:pt x="88114" y="275034"/>
                  <a:pt x="81600" y="268486"/>
                </a:cubicBezTo>
                <a:cubicBezTo>
                  <a:pt x="81600" y="270669"/>
                  <a:pt x="80517" y="271760"/>
                  <a:pt x="78351" y="271760"/>
                </a:cubicBezTo>
                <a:cubicBezTo>
                  <a:pt x="76185" y="271760"/>
                  <a:pt x="75102" y="270669"/>
                  <a:pt x="75102" y="268486"/>
                </a:cubicBezTo>
                <a:cubicBezTo>
                  <a:pt x="75102" y="266303"/>
                  <a:pt x="77268" y="265212"/>
                  <a:pt x="81600" y="265212"/>
                </a:cubicBezTo>
                <a:cubicBezTo>
                  <a:pt x="81600" y="260846"/>
                  <a:pt x="80508" y="257572"/>
                  <a:pt x="78325" y="255389"/>
                </a:cubicBezTo>
                <a:cubicBezTo>
                  <a:pt x="76177" y="255389"/>
                  <a:pt x="74011" y="256480"/>
                  <a:pt x="71828" y="258663"/>
                </a:cubicBezTo>
                <a:cubicBezTo>
                  <a:pt x="63165" y="258663"/>
                  <a:pt x="56651" y="252115"/>
                  <a:pt x="52285" y="239018"/>
                </a:cubicBezTo>
                <a:cubicBezTo>
                  <a:pt x="41439" y="230287"/>
                  <a:pt x="37108" y="224830"/>
                  <a:pt x="39291" y="222647"/>
                </a:cubicBezTo>
                <a:lnTo>
                  <a:pt x="39291" y="209550"/>
                </a:lnTo>
                <a:cubicBezTo>
                  <a:pt x="37108" y="207367"/>
                  <a:pt x="36016" y="203001"/>
                  <a:pt x="36016" y="196453"/>
                </a:cubicBezTo>
                <a:cubicBezTo>
                  <a:pt x="40382" y="203001"/>
                  <a:pt x="44748" y="209004"/>
                  <a:pt x="49113" y="214461"/>
                </a:cubicBezTo>
                <a:cubicBezTo>
                  <a:pt x="53479" y="219918"/>
                  <a:pt x="60027" y="221555"/>
                  <a:pt x="68759" y="219373"/>
                </a:cubicBezTo>
                <a:cubicBezTo>
                  <a:pt x="68759" y="219373"/>
                  <a:pt x="75307" y="217190"/>
                  <a:pt x="88404" y="212824"/>
                </a:cubicBezTo>
                <a:lnTo>
                  <a:pt x="108049" y="206276"/>
                </a:lnTo>
                <a:cubicBezTo>
                  <a:pt x="121146" y="195362"/>
                  <a:pt x="133152" y="188813"/>
                  <a:pt x="144066" y="186630"/>
                </a:cubicBezTo>
                <a:cubicBezTo>
                  <a:pt x="150614" y="182265"/>
                  <a:pt x="157163" y="179536"/>
                  <a:pt x="163711" y="178445"/>
                </a:cubicBezTo>
                <a:cubicBezTo>
                  <a:pt x="170259" y="177353"/>
                  <a:pt x="176808" y="174625"/>
                  <a:pt x="183356" y="170259"/>
                </a:cubicBezTo>
                <a:cubicBezTo>
                  <a:pt x="185539" y="168076"/>
                  <a:pt x="188268" y="166985"/>
                  <a:pt x="191542" y="166985"/>
                </a:cubicBezTo>
                <a:cubicBezTo>
                  <a:pt x="194816" y="166985"/>
                  <a:pt x="196453" y="165894"/>
                  <a:pt x="196453" y="163711"/>
                </a:cubicBezTo>
                <a:lnTo>
                  <a:pt x="196453" y="160437"/>
                </a:lnTo>
                <a:cubicBezTo>
                  <a:pt x="194270" y="158254"/>
                  <a:pt x="194270" y="156071"/>
                  <a:pt x="196453" y="153888"/>
                </a:cubicBezTo>
                <a:lnTo>
                  <a:pt x="196453" y="144066"/>
                </a:lnTo>
                <a:cubicBezTo>
                  <a:pt x="196453" y="139700"/>
                  <a:pt x="196999" y="134243"/>
                  <a:pt x="198090" y="127694"/>
                </a:cubicBezTo>
                <a:cubicBezTo>
                  <a:pt x="199182" y="121146"/>
                  <a:pt x="199727" y="115689"/>
                  <a:pt x="199727" y="111323"/>
                </a:cubicBezTo>
                <a:cubicBezTo>
                  <a:pt x="199727" y="98226"/>
                  <a:pt x="200819" y="89495"/>
                  <a:pt x="203002" y="85130"/>
                </a:cubicBezTo>
                <a:cubicBezTo>
                  <a:pt x="203002" y="74216"/>
                  <a:pt x="204093" y="67667"/>
                  <a:pt x="206276" y="65484"/>
                </a:cubicBezTo>
                <a:lnTo>
                  <a:pt x="206276" y="52387"/>
                </a:lnTo>
                <a:lnTo>
                  <a:pt x="206276" y="43281"/>
                </a:lnTo>
                <a:cubicBezTo>
                  <a:pt x="206276" y="41235"/>
                  <a:pt x="206822" y="40211"/>
                  <a:pt x="207913" y="40211"/>
                </a:cubicBezTo>
                <a:cubicBezTo>
                  <a:pt x="209004" y="40211"/>
                  <a:pt x="209550" y="39205"/>
                  <a:pt x="209550" y="37193"/>
                </a:cubicBezTo>
                <a:lnTo>
                  <a:pt x="209550" y="31105"/>
                </a:lnTo>
                <a:lnTo>
                  <a:pt x="209550" y="18929"/>
                </a:lnTo>
                <a:cubicBezTo>
                  <a:pt x="209550" y="12858"/>
                  <a:pt x="207367" y="9823"/>
                  <a:pt x="203002" y="9823"/>
                </a:cubicBezTo>
                <a:lnTo>
                  <a:pt x="189905" y="6548"/>
                </a:lnTo>
                <a:cubicBezTo>
                  <a:pt x="196453" y="2183"/>
                  <a:pt x="203974" y="0"/>
                  <a:pt x="212466" y="0"/>
                </a:cubicBezTo>
                <a:close/>
              </a:path>
            </a:pathLst>
          </a:custGeom>
          <a:solidFill>
            <a:srgbClr val="1625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CD7C627-5846-F719-1207-6B72DF947EEB}"/>
              </a:ext>
            </a:extLst>
          </p:cNvPr>
          <p:cNvSpPr txBox="1"/>
          <p:nvPr/>
        </p:nvSpPr>
        <p:spPr>
          <a:xfrm>
            <a:off x="3584687" y="1380885"/>
            <a:ext cx="876842" cy="1353985"/>
          </a:xfrm>
          <a:custGeom>
            <a:avLst/>
            <a:gdLst/>
            <a:ahLst/>
            <a:cxnLst/>
            <a:rect l="l" t="t" r="r" b="b"/>
            <a:pathLst>
              <a:path w="574625" h="887313">
                <a:moveTo>
                  <a:pt x="504230" y="789087"/>
                </a:moveTo>
                <a:cubicBezTo>
                  <a:pt x="502047" y="789087"/>
                  <a:pt x="499864" y="790178"/>
                  <a:pt x="497682" y="792361"/>
                </a:cubicBezTo>
                <a:cubicBezTo>
                  <a:pt x="495499" y="794544"/>
                  <a:pt x="494407" y="796727"/>
                  <a:pt x="494407" y="798910"/>
                </a:cubicBezTo>
                <a:cubicBezTo>
                  <a:pt x="496590" y="801092"/>
                  <a:pt x="498773" y="800547"/>
                  <a:pt x="500956" y="797272"/>
                </a:cubicBezTo>
                <a:cubicBezTo>
                  <a:pt x="503138" y="793998"/>
                  <a:pt x="504230" y="791270"/>
                  <a:pt x="504230" y="789087"/>
                </a:cubicBezTo>
                <a:close/>
                <a:moveTo>
                  <a:pt x="403548" y="355253"/>
                </a:moveTo>
                <a:cubicBezTo>
                  <a:pt x="405185" y="355253"/>
                  <a:pt x="407095" y="355799"/>
                  <a:pt x="409278" y="356890"/>
                </a:cubicBezTo>
                <a:lnTo>
                  <a:pt x="412552" y="360164"/>
                </a:lnTo>
                <a:lnTo>
                  <a:pt x="415826" y="360164"/>
                </a:lnTo>
                <a:lnTo>
                  <a:pt x="422375" y="380219"/>
                </a:lnTo>
                <a:cubicBezTo>
                  <a:pt x="422375" y="382470"/>
                  <a:pt x="422008" y="384150"/>
                  <a:pt x="421275" y="385258"/>
                </a:cubicBezTo>
                <a:cubicBezTo>
                  <a:pt x="420541" y="386366"/>
                  <a:pt x="420175" y="389155"/>
                  <a:pt x="420175" y="393623"/>
                </a:cubicBezTo>
                <a:cubicBezTo>
                  <a:pt x="420175" y="395840"/>
                  <a:pt x="420541" y="398065"/>
                  <a:pt x="421275" y="400299"/>
                </a:cubicBezTo>
                <a:cubicBezTo>
                  <a:pt x="422008" y="402533"/>
                  <a:pt x="422375" y="404758"/>
                  <a:pt x="422375" y="406975"/>
                </a:cubicBezTo>
                <a:cubicBezTo>
                  <a:pt x="422375" y="424813"/>
                  <a:pt x="423193" y="443205"/>
                  <a:pt x="424830" y="462151"/>
                </a:cubicBezTo>
                <a:cubicBezTo>
                  <a:pt x="426467" y="481097"/>
                  <a:pt x="428923" y="499489"/>
                  <a:pt x="432197" y="517327"/>
                </a:cubicBezTo>
                <a:cubicBezTo>
                  <a:pt x="436563" y="517327"/>
                  <a:pt x="440383" y="516781"/>
                  <a:pt x="443657" y="515690"/>
                </a:cubicBezTo>
                <a:cubicBezTo>
                  <a:pt x="446931" y="514598"/>
                  <a:pt x="450751" y="514052"/>
                  <a:pt x="455117" y="514052"/>
                </a:cubicBezTo>
                <a:lnTo>
                  <a:pt x="478036" y="507504"/>
                </a:lnTo>
                <a:cubicBezTo>
                  <a:pt x="480219" y="503138"/>
                  <a:pt x="479673" y="497681"/>
                  <a:pt x="476399" y="491133"/>
                </a:cubicBezTo>
                <a:cubicBezTo>
                  <a:pt x="473125" y="484584"/>
                  <a:pt x="470396" y="479127"/>
                  <a:pt x="468214" y="474762"/>
                </a:cubicBezTo>
                <a:cubicBezTo>
                  <a:pt x="466031" y="470396"/>
                  <a:pt x="459482" y="458391"/>
                  <a:pt x="448568" y="438745"/>
                </a:cubicBezTo>
                <a:lnTo>
                  <a:pt x="438746" y="425649"/>
                </a:lnTo>
                <a:cubicBezTo>
                  <a:pt x="436563" y="421283"/>
                  <a:pt x="434380" y="418554"/>
                  <a:pt x="432197" y="417463"/>
                </a:cubicBezTo>
                <a:cubicBezTo>
                  <a:pt x="430014" y="416372"/>
                  <a:pt x="428923" y="413643"/>
                  <a:pt x="428923" y="409277"/>
                </a:cubicBezTo>
                <a:cubicBezTo>
                  <a:pt x="442941" y="424557"/>
                  <a:pt x="452951" y="433288"/>
                  <a:pt x="458954" y="435471"/>
                </a:cubicBezTo>
                <a:cubicBezTo>
                  <a:pt x="462944" y="439837"/>
                  <a:pt x="464939" y="443111"/>
                  <a:pt x="464939" y="445294"/>
                </a:cubicBezTo>
                <a:cubicBezTo>
                  <a:pt x="471488" y="445294"/>
                  <a:pt x="474762" y="447477"/>
                  <a:pt x="474762" y="451842"/>
                </a:cubicBezTo>
                <a:lnTo>
                  <a:pt x="484585" y="458391"/>
                </a:lnTo>
                <a:cubicBezTo>
                  <a:pt x="486767" y="460574"/>
                  <a:pt x="488950" y="461665"/>
                  <a:pt x="491133" y="461665"/>
                </a:cubicBezTo>
                <a:lnTo>
                  <a:pt x="494407" y="461665"/>
                </a:lnTo>
                <a:lnTo>
                  <a:pt x="497682" y="464939"/>
                </a:lnTo>
                <a:cubicBezTo>
                  <a:pt x="502047" y="467122"/>
                  <a:pt x="504776" y="469305"/>
                  <a:pt x="505867" y="471488"/>
                </a:cubicBezTo>
                <a:cubicBezTo>
                  <a:pt x="506958" y="473670"/>
                  <a:pt x="509687" y="475853"/>
                  <a:pt x="514053" y="478036"/>
                </a:cubicBezTo>
                <a:cubicBezTo>
                  <a:pt x="516235" y="480219"/>
                  <a:pt x="518418" y="481310"/>
                  <a:pt x="520601" y="481310"/>
                </a:cubicBezTo>
                <a:cubicBezTo>
                  <a:pt x="522784" y="479127"/>
                  <a:pt x="524967" y="478036"/>
                  <a:pt x="527150" y="478036"/>
                </a:cubicBezTo>
                <a:cubicBezTo>
                  <a:pt x="531515" y="478036"/>
                  <a:pt x="534789" y="478582"/>
                  <a:pt x="536972" y="479673"/>
                </a:cubicBezTo>
                <a:cubicBezTo>
                  <a:pt x="539155" y="480765"/>
                  <a:pt x="541338" y="481310"/>
                  <a:pt x="543521" y="481310"/>
                </a:cubicBezTo>
                <a:cubicBezTo>
                  <a:pt x="547886" y="485676"/>
                  <a:pt x="551160" y="487859"/>
                  <a:pt x="553343" y="487859"/>
                </a:cubicBezTo>
                <a:cubicBezTo>
                  <a:pt x="557709" y="487859"/>
                  <a:pt x="560983" y="488814"/>
                  <a:pt x="563166" y="490724"/>
                </a:cubicBezTo>
                <a:lnTo>
                  <a:pt x="566440" y="490724"/>
                </a:lnTo>
                <a:cubicBezTo>
                  <a:pt x="566440" y="492634"/>
                  <a:pt x="567532" y="493589"/>
                  <a:pt x="569714" y="493589"/>
                </a:cubicBezTo>
                <a:lnTo>
                  <a:pt x="569714" y="496454"/>
                </a:lnTo>
                <a:cubicBezTo>
                  <a:pt x="569714" y="498364"/>
                  <a:pt x="567532" y="501228"/>
                  <a:pt x="563166" y="505048"/>
                </a:cubicBezTo>
                <a:lnTo>
                  <a:pt x="550069" y="517327"/>
                </a:lnTo>
                <a:cubicBezTo>
                  <a:pt x="547886" y="517327"/>
                  <a:pt x="546249" y="516235"/>
                  <a:pt x="545158" y="514052"/>
                </a:cubicBezTo>
                <a:cubicBezTo>
                  <a:pt x="544066" y="511870"/>
                  <a:pt x="542429" y="510778"/>
                  <a:pt x="540246" y="510778"/>
                </a:cubicBezTo>
                <a:lnTo>
                  <a:pt x="530424" y="510778"/>
                </a:lnTo>
                <a:lnTo>
                  <a:pt x="507504" y="517327"/>
                </a:lnTo>
                <a:cubicBezTo>
                  <a:pt x="500956" y="521692"/>
                  <a:pt x="493862" y="524421"/>
                  <a:pt x="486222" y="525512"/>
                </a:cubicBezTo>
                <a:cubicBezTo>
                  <a:pt x="478582" y="526604"/>
                  <a:pt x="470396" y="529332"/>
                  <a:pt x="461665" y="533698"/>
                </a:cubicBezTo>
                <a:cubicBezTo>
                  <a:pt x="459482" y="533698"/>
                  <a:pt x="451842" y="535881"/>
                  <a:pt x="438746" y="540246"/>
                </a:cubicBezTo>
                <a:cubicBezTo>
                  <a:pt x="436563" y="542429"/>
                  <a:pt x="435471" y="548977"/>
                  <a:pt x="435471" y="559892"/>
                </a:cubicBezTo>
                <a:cubicBezTo>
                  <a:pt x="435471" y="568623"/>
                  <a:pt x="436017" y="577354"/>
                  <a:pt x="437109" y="586085"/>
                </a:cubicBezTo>
                <a:cubicBezTo>
                  <a:pt x="438200" y="594817"/>
                  <a:pt x="437654" y="603548"/>
                  <a:pt x="435471" y="612279"/>
                </a:cubicBezTo>
                <a:cubicBezTo>
                  <a:pt x="435471" y="636290"/>
                  <a:pt x="434380" y="651570"/>
                  <a:pt x="432197" y="658118"/>
                </a:cubicBezTo>
                <a:cubicBezTo>
                  <a:pt x="432197" y="664667"/>
                  <a:pt x="434278" y="667941"/>
                  <a:pt x="438439" y="667941"/>
                </a:cubicBezTo>
                <a:lnTo>
                  <a:pt x="461665" y="658118"/>
                </a:lnTo>
                <a:cubicBezTo>
                  <a:pt x="466031" y="658118"/>
                  <a:pt x="469305" y="657572"/>
                  <a:pt x="471488" y="656481"/>
                </a:cubicBezTo>
                <a:cubicBezTo>
                  <a:pt x="473671" y="655390"/>
                  <a:pt x="476945" y="654844"/>
                  <a:pt x="481310" y="654844"/>
                </a:cubicBezTo>
                <a:cubicBezTo>
                  <a:pt x="485676" y="654844"/>
                  <a:pt x="488950" y="655935"/>
                  <a:pt x="491133" y="658118"/>
                </a:cubicBezTo>
                <a:cubicBezTo>
                  <a:pt x="493316" y="660301"/>
                  <a:pt x="496590" y="662484"/>
                  <a:pt x="500956" y="664667"/>
                </a:cubicBezTo>
                <a:lnTo>
                  <a:pt x="543521" y="674489"/>
                </a:lnTo>
                <a:cubicBezTo>
                  <a:pt x="547886" y="678855"/>
                  <a:pt x="552798" y="682129"/>
                  <a:pt x="558255" y="684312"/>
                </a:cubicBezTo>
                <a:cubicBezTo>
                  <a:pt x="563712" y="686495"/>
                  <a:pt x="568623" y="689769"/>
                  <a:pt x="572989" y="694135"/>
                </a:cubicBezTo>
                <a:cubicBezTo>
                  <a:pt x="575171" y="700683"/>
                  <a:pt x="575171" y="711597"/>
                  <a:pt x="572989" y="726877"/>
                </a:cubicBezTo>
                <a:lnTo>
                  <a:pt x="566440" y="749796"/>
                </a:lnTo>
                <a:lnTo>
                  <a:pt x="550069" y="769442"/>
                </a:lnTo>
                <a:lnTo>
                  <a:pt x="543521" y="775990"/>
                </a:lnTo>
                <a:lnTo>
                  <a:pt x="536972" y="782538"/>
                </a:lnTo>
                <a:cubicBezTo>
                  <a:pt x="534789" y="782538"/>
                  <a:pt x="532606" y="783630"/>
                  <a:pt x="530424" y="785813"/>
                </a:cubicBezTo>
                <a:cubicBezTo>
                  <a:pt x="530424" y="787995"/>
                  <a:pt x="529878" y="789633"/>
                  <a:pt x="528787" y="790724"/>
                </a:cubicBezTo>
                <a:cubicBezTo>
                  <a:pt x="527695" y="791815"/>
                  <a:pt x="527150" y="793452"/>
                  <a:pt x="527150" y="795635"/>
                </a:cubicBezTo>
                <a:lnTo>
                  <a:pt x="517327" y="808732"/>
                </a:lnTo>
                <a:cubicBezTo>
                  <a:pt x="517327" y="813098"/>
                  <a:pt x="515144" y="815281"/>
                  <a:pt x="510778" y="815281"/>
                </a:cubicBezTo>
                <a:lnTo>
                  <a:pt x="507504" y="818555"/>
                </a:lnTo>
                <a:cubicBezTo>
                  <a:pt x="505321" y="818555"/>
                  <a:pt x="504776" y="818009"/>
                  <a:pt x="505867" y="816918"/>
                </a:cubicBezTo>
                <a:cubicBezTo>
                  <a:pt x="506958" y="815826"/>
                  <a:pt x="506413" y="815281"/>
                  <a:pt x="504230" y="815281"/>
                </a:cubicBezTo>
                <a:lnTo>
                  <a:pt x="500956" y="812006"/>
                </a:lnTo>
                <a:lnTo>
                  <a:pt x="497682" y="812006"/>
                </a:lnTo>
                <a:cubicBezTo>
                  <a:pt x="495499" y="812006"/>
                  <a:pt x="494407" y="811461"/>
                  <a:pt x="494407" y="810369"/>
                </a:cubicBezTo>
                <a:cubicBezTo>
                  <a:pt x="494407" y="809278"/>
                  <a:pt x="493316" y="808732"/>
                  <a:pt x="491133" y="808732"/>
                </a:cubicBezTo>
                <a:cubicBezTo>
                  <a:pt x="486767" y="806549"/>
                  <a:pt x="483493" y="807095"/>
                  <a:pt x="481310" y="810369"/>
                </a:cubicBezTo>
                <a:cubicBezTo>
                  <a:pt x="479128" y="813644"/>
                  <a:pt x="475853" y="816372"/>
                  <a:pt x="471488" y="818555"/>
                </a:cubicBezTo>
                <a:lnTo>
                  <a:pt x="481310" y="805458"/>
                </a:lnTo>
                <a:cubicBezTo>
                  <a:pt x="481310" y="801092"/>
                  <a:pt x="482402" y="797818"/>
                  <a:pt x="484585" y="795635"/>
                </a:cubicBezTo>
                <a:cubicBezTo>
                  <a:pt x="486767" y="793452"/>
                  <a:pt x="487859" y="791270"/>
                  <a:pt x="487859" y="789087"/>
                </a:cubicBezTo>
                <a:lnTo>
                  <a:pt x="484585" y="785813"/>
                </a:lnTo>
                <a:cubicBezTo>
                  <a:pt x="482402" y="785813"/>
                  <a:pt x="481310" y="786904"/>
                  <a:pt x="481310" y="789087"/>
                </a:cubicBezTo>
                <a:lnTo>
                  <a:pt x="478036" y="792361"/>
                </a:lnTo>
                <a:lnTo>
                  <a:pt x="474762" y="792361"/>
                </a:lnTo>
                <a:lnTo>
                  <a:pt x="468214" y="792361"/>
                </a:lnTo>
                <a:lnTo>
                  <a:pt x="468214" y="795635"/>
                </a:lnTo>
                <a:lnTo>
                  <a:pt x="468214" y="798910"/>
                </a:lnTo>
                <a:lnTo>
                  <a:pt x="461665" y="808732"/>
                </a:lnTo>
                <a:cubicBezTo>
                  <a:pt x="459482" y="810915"/>
                  <a:pt x="457299" y="812006"/>
                  <a:pt x="455117" y="812006"/>
                </a:cubicBezTo>
                <a:lnTo>
                  <a:pt x="448568" y="821829"/>
                </a:lnTo>
                <a:cubicBezTo>
                  <a:pt x="444203" y="826195"/>
                  <a:pt x="440928" y="831652"/>
                  <a:pt x="438746" y="838200"/>
                </a:cubicBezTo>
                <a:cubicBezTo>
                  <a:pt x="436563" y="844749"/>
                  <a:pt x="433289" y="850206"/>
                  <a:pt x="428923" y="854571"/>
                </a:cubicBezTo>
                <a:lnTo>
                  <a:pt x="422375" y="861120"/>
                </a:lnTo>
                <a:cubicBezTo>
                  <a:pt x="418009" y="861120"/>
                  <a:pt x="416372" y="860574"/>
                  <a:pt x="417463" y="859483"/>
                </a:cubicBezTo>
                <a:cubicBezTo>
                  <a:pt x="418555" y="858391"/>
                  <a:pt x="418009" y="856754"/>
                  <a:pt x="415826" y="854571"/>
                </a:cubicBezTo>
                <a:cubicBezTo>
                  <a:pt x="413643" y="852388"/>
                  <a:pt x="409278" y="854571"/>
                  <a:pt x="402729" y="861120"/>
                </a:cubicBezTo>
                <a:cubicBezTo>
                  <a:pt x="400546" y="865485"/>
                  <a:pt x="396181" y="870942"/>
                  <a:pt x="389632" y="877491"/>
                </a:cubicBezTo>
                <a:cubicBezTo>
                  <a:pt x="387449" y="879674"/>
                  <a:pt x="386358" y="881856"/>
                  <a:pt x="386358" y="884039"/>
                </a:cubicBezTo>
                <a:cubicBezTo>
                  <a:pt x="386358" y="886222"/>
                  <a:pt x="384175" y="887313"/>
                  <a:pt x="379810" y="887313"/>
                </a:cubicBezTo>
                <a:cubicBezTo>
                  <a:pt x="384175" y="882948"/>
                  <a:pt x="386358" y="879674"/>
                  <a:pt x="386358" y="877491"/>
                </a:cubicBezTo>
                <a:cubicBezTo>
                  <a:pt x="388541" y="868759"/>
                  <a:pt x="390724" y="863302"/>
                  <a:pt x="392907" y="861120"/>
                </a:cubicBezTo>
                <a:cubicBezTo>
                  <a:pt x="399455" y="852388"/>
                  <a:pt x="404912" y="841474"/>
                  <a:pt x="409278" y="828377"/>
                </a:cubicBezTo>
                <a:cubicBezTo>
                  <a:pt x="413643" y="819646"/>
                  <a:pt x="416917" y="812006"/>
                  <a:pt x="419100" y="805458"/>
                </a:cubicBezTo>
                <a:cubicBezTo>
                  <a:pt x="421283" y="798910"/>
                  <a:pt x="423466" y="793452"/>
                  <a:pt x="425649" y="789087"/>
                </a:cubicBezTo>
                <a:cubicBezTo>
                  <a:pt x="434380" y="778173"/>
                  <a:pt x="438746" y="765076"/>
                  <a:pt x="438746" y="749796"/>
                </a:cubicBezTo>
                <a:cubicBezTo>
                  <a:pt x="438746" y="747613"/>
                  <a:pt x="435471" y="746522"/>
                  <a:pt x="428923" y="746522"/>
                </a:cubicBezTo>
                <a:cubicBezTo>
                  <a:pt x="424557" y="750888"/>
                  <a:pt x="419100" y="754162"/>
                  <a:pt x="412552" y="756345"/>
                </a:cubicBezTo>
                <a:cubicBezTo>
                  <a:pt x="408186" y="758527"/>
                  <a:pt x="403275" y="760165"/>
                  <a:pt x="397818" y="761256"/>
                </a:cubicBezTo>
                <a:cubicBezTo>
                  <a:pt x="392361" y="762347"/>
                  <a:pt x="387449" y="765076"/>
                  <a:pt x="383084" y="769442"/>
                </a:cubicBezTo>
                <a:cubicBezTo>
                  <a:pt x="378718" y="771624"/>
                  <a:pt x="375444" y="774353"/>
                  <a:pt x="373261" y="777627"/>
                </a:cubicBezTo>
                <a:cubicBezTo>
                  <a:pt x="371078" y="780901"/>
                  <a:pt x="367804" y="781447"/>
                  <a:pt x="363439" y="779264"/>
                </a:cubicBezTo>
                <a:cubicBezTo>
                  <a:pt x="361256" y="779264"/>
                  <a:pt x="359073" y="778173"/>
                  <a:pt x="356890" y="775990"/>
                </a:cubicBezTo>
                <a:cubicBezTo>
                  <a:pt x="354707" y="775990"/>
                  <a:pt x="353616" y="776536"/>
                  <a:pt x="353616" y="777627"/>
                </a:cubicBezTo>
                <a:cubicBezTo>
                  <a:pt x="353616" y="778718"/>
                  <a:pt x="352524" y="779264"/>
                  <a:pt x="350342" y="779264"/>
                </a:cubicBezTo>
                <a:cubicBezTo>
                  <a:pt x="345976" y="779264"/>
                  <a:pt x="343793" y="778173"/>
                  <a:pt x="343793" y="775990"/>
                </a:cubicBezTo>
                <a:cubicBezTo>
                  <a:pt x="343793" y="773807"/>
                  <a:pt x="342702" y="772716"/>
                  <a:pt x="340519" y="772716"/>
                </a:cubicBezTo>
                <a:cubicBezTo>
                  <a:pt x="340519" y="770533"/>
                  <a:pt x="341610" y="769442"/>
                  <a:pt x="343793" y="769442"/>
                </a:cubicBezTo>
                <a:cubicBezTo>
                  <a:pt x="345976" y="769442"/>
                  <a:pt x="348159" y="768350"/>
                  <a:pt x="350342" y="766167"/>
                </a:cubicBezTo>
                <a:cubicBezTo>
                  <a:pt x="350342" y="763984"/>
                  <a:pt x="345976" y="762893"/>
                  <a:pt x="337245" y="762893"/>
                </a:cubicBezTo>
                <a:lnTo>
                  <a:pt x="330696" y="762893"/>
                </a:lnTo>
                <a:cubicBezTo>
                  <a:pt x="328514" y="762893"/>
                  <a:pt x="326876" y="762347"/>
                  <a:pt x="325785" y="761256"/>
                </a:cubicBezTo>
                <a:cubicBezTo>
                  <a:pt x="324694" y="760165"/>
                  <a:pt x="323056" y="759619"/>
                  <a:pt x="320874" y="759619"/>
                </a:cubicBezTo>
                <a:cubicBezTo>
                  <a:pt x="318691" y="757436"/>
                  <a:pt x="314325" y="756345"/>
                  <a:pt x="307777" y="756345"/>
                </a:cubicBezTo>
                <a:cubicBezTo>
                  <a:pt x="309960" y="756345"/>
                  <a:pt x="304503" y="754162"/>
                  <a:pt x="291406" y="749796"/>
                </a:cubicBezTo>
                <a:cubicBezTo>
                  <a:pt x="287040" y="745431"/>
                  <a:pt x="282129" y="742702"/>
                  <a:pt x="276672" y="741611"/>
                </a:cubicBezTo>
                <a:cubicBezTo>
                  <a:pt x="271215" y="740519"/>
                  <a:pt x="269578" y="735608"/>
                  <a:pt x="271761" y="726877"/>
                </a:cubicBezTo>
                <a:cubicBezTo>
                  <a:pt x="273943" y="724694"/>
                  <a:pt x="275035" y="722511"/>
                  <a:pt x="275035" y="720328"/>
                </a:cubicBezTo>
                <a:cubicBezTo>
                  <a:pt x="272852" y="717975"/>
                  <a:pt x="271761" y="714462"/>
                  <a:pt x="271761" y="709789"/>
                </a:cubicBezTo>
                <a:lnTo>
                  <a:pt x="284857" y="699302"/>
                </a:lnTo>
                <a:cubicBezTo>
                  <a:pt x="289223" y="710966"/>
                  <a:pt x="298500" y="714462"/>
                  <a:pt x="312688" y="709789"/>
                </a:cubicBezTo>
                <a:cubicBezTo>
                  <a:pt x="326876" y="705117"/>
                  <a:pt x="338336" y="701621"/>
                  <a:pt x="347067" y="699302"/>
                </a:cubicBezTo>
                <a:cubicBezTo>
                  <a:pt x="349250" y="696948"/>
                  <a:pt x="354162" y="694603"/>
                  <a:pt x="361801" y="692267"/>
                </a:cubicBezTo>
                <a:cubicBezTo>
                  <a:pt x="369441" y="689931"/>
                  <a:pt x="372170" y="687586"/>
                  <a:pt x="369987" y="685233"/>
                </a:cubicBezTo>
                <a:cubicBezTo>
                  <a:pt x="369987" y="682913"/>
                  <a:pt x="368896" y="682922"/>
                  <a:pt x="366713" y="685258"/>
                </a:cubicBezTo>
                <a:cubicBezTo>
                  <a:pt x="364530" y="687595"/>
                  <a:pt x="362347" y="687586"/>
                  <a:pt x="360164" y="685233"/>
                </a:cubicBezTo>
                <a:cubicBezTo>
                  <a:pt x="357982" y="685233"/>
                  <a:pt x="356890" y="682896"/>
                  <a:pt x="356890" y="678224"/>
                </a:cubicBezTo>
                <a:cubicBezTo>
                  <a:pt x="354707" y="678224"/>
                  <a:pt x="352524" y="677064"/>
                  <a:pt x="350342" y="674745"/>
                </a:cubicBezTo>
                <a:cubicBezTo>
                  <a:pt x="352524" y="672392"/>
                  <a:pt x="357982" y="671215"/>
                  <a:pt x="366713" y="671215"/>
                </a:cubicBezTo>
                <a:cubicBezTo>
                  <a:pt x="368896" y="669100"/>
                  <a:pt x="370533" y="666986"/>
                  <a:pt x="371624" y="664871"/>
                </a:cubicBezTo>
                <a:cubicBezTo>
                  <a:pt x="372715" y="662757"/>
                  <a:pt x="375444" y="660659"/>
                  <a:pt x="379810" y="658579"/>
                </a:cubicBezTo>
                <a:cubicBezTo>
                  <a:pt x="381992" y="654349"/>
                  <a:pt x="383630" y="651706"/>
                  <a:pt x="384721" y="650649"/>
                </a:cubicBezTo>
                <a:cubicBezTo>
                  <a:pt x="385812" y="649591"/>
                  <a:pt x="386358" y="646948"/>
                  <a:pt x="386358" y="642719"/>
                </a:cubicBezTo>
                <a:cubicBezTo>
                  <a:pt x="384175" y="640604"/>
                  <a:pt x="383084" y="634278"/>
                  <a:pt x="383084" y="623739"/>
                </a:cubicBezTo>
                <a:cubicBezTo>
                  <a:pt x="383084" y="604742"/>
                  <a:pt x="384175" y="592088"/>
                  <a:pt x="386358" y="585778"/>
                </a:cubicBezTo>
                <a:lnTo>
                  <a:pt x="386358" y="566440"/>
                </a:lnTo>
                <a:cubicBezTo>
                  <a:pt x="386358" y="559892"/>
                  <a:pt x="385267" y="556617"/>
                  <a:pt x="383084" y="556617"/>
                </a:cubicBezTo>
                <a:cubicBezTo>
                  <a:pt x="376535" y="556617"/>
                  <a:pt x="370533" y="557709"/>
                  <a:pt x="365076" y="559892"/>
                </a:cubicBezTo>
                <a:cubicBezTo>
                  <a:pt x="359619" y="562074"/>
                  <a:pt x="353616" y="564257"/>
                  <a:pt x="347067" y="566440"/>
                </a:cubicBezTo>
                <a:cubicBezTo>
                  <a:pt x="344885" y="568623"/>
                  <a:pt x="336153" y="571897"/>
                  <a:pt x="320874" y="576263"/>
                </a:cubicBezTo>
                <a:cubicBezTo>
                  <a:pt x="307777" y="580628"/>
                  <a:pt x="300137" y="579673"/>
                  <a:pt x="297954" y="573398"/>
                </a:cubicBezTo>
                <a:cubicBezTo>
                  <a:pt x="284857" y="569578"/>
                  <a:pt x="279400" y="564803"/>
                  <a:pt x="281583" y="559073"/>
                </a:cubicBezTo>
                <a:cubicBezTo>
                  <a:pt x="283766" y="559073"/>
                  <a:pt x="284857" y="559550"/>
                  <a:pt x="284857" y="560505"/>
                </a:cubicBezTo>
                <a:cubicBezTo>
                  <a:pt x="284857" y="561460"/>
                  <a:pt x="285949" y="561938"/>
                  <a:pt x="288132" y="561938"/>
                </a:cubicBezTo>
                <a:cubicBezTo>
                  <a:pt x="288132" y="560028"/>
                  <a:pt x="287040" y="558595"/>
                  <a:pt x="284857" y="557641"/>
                </a:cubicBezTo>
                <a:cubicBezTo>
                  <a:pt x="282675" y="556686"/>
                  <a:pt x="282675" y="555253"/>
                  <a:pt x="284857" y="553343"/>
                </a:cubicBezTo>
                <a:cubicBezTo>
                  <a:pt x="297954" y="557709"/>
                  <a:pt x="303411" y="559892"/>
                  <a:pt x="301228" y="559892"/>
                </a:cubicBezTo>
                <a:cubicBezTo>
                  <a:pt x="309960" y="559892"/>
                  <a:pt x="315417" y="558800"/>
                  <a:pt x="317600" y="556617"/>
                </a:cubicBezTo>
                <a:lnTo>
                  <a:pt x="350342" y="546692"/>
                </a:lnTo>
                <a:cubicBezTo>
                  <a:pt x="354707" y="544441"/>
                  <a:pt x="360164" y="542762"/>
                  <a:pt x="366713" y="541653"/>
                </a:cubicBezTo>
                <a:cubicBezTo>
                  <a:pt x="373261" y="540545"/>
                  <a:pt x="379810" y="537774"/>
                  <a:pt x="386358" y="533340"/>
                </a:cubicBezTo>
                <a:cubicBezTo>
                  <a:pt x="390724" y="533340"/>
                  <a:pt x="392907" y="528889"/>
                  <a:pt x="392907" y="519987"/>
                </a:cubicBezTo>
                <a:cubicBezTo>
                  <a:pt x="392907" y="508868"/>
                  <a:pt x="393998" y="502183"/>
                  <a:pt x="396181" y="499932"/>
                </a:cubicBezTo>
                <a:cubicBezTo>
                  <a:pt x="396181" y="488814"/>
                  <a:pt x="396726" y="476578"/>
                  <a:pt x="397818" y="463225"/>
                </a:cubicBezTo>
                <a:cubicBezTo>
                  <a:pt x="398909" y="449873"/>
                  <a:pt x="399455" y="436529"/>
                  <a:pt x="399455" y="423193"/>
                </a:cubicBezTo>
                <a:lnTo>
                  <a:pt x="399455" y="403189"/>
                </a:lnTo>
                <a:cubicBezTo>
                  <a:pt x="399455" y="389820"/>
                  <a:pt x="399455" y="383135"/>
                  <a:pt x="399455" y="383135"/>
                </a:cubicBezTo>
                <a:cubicBezTo>
                  <a:pt x="399455" y="380918"/>
                  <a:pt x="398909" y="380364"/>
                  <a:pt x="397818" y="381472"/>
                </a:cubicBezTo>
                <a:cubicBezTo>
                  <a:pt x="396726" y="382581"/>
                  <a:pt x="396181" y="382026"/>
                  <a:pt x="396181" y="379809"/>
                </a:cubicBezTo>
                <a:cubicBezTo>
                  <a:pt x="393998" y="377627"/>
                  <a:pt x="392907" y="375444"/>
                  <a:pt x="392907" y="373261"/>
                </a:cubicBezTo>
                <a:lnTo>
                  <a:pt x="392907" y="366713"/>
                </a:lnTo>
                <a:lnTo>
                  <a:pt x="386358" y="363438"/>
                </a:lnTo>
                <a:lnTo>
                  <a:pt x="396181" y="363438"/>
                </a:lnTo>
                <a:cubicBezTo>
                  <a:pt x="396181" y="359073"/>
                  <a:pt x="397272" y="356890"/>
                  <a:pt x="399455" y="356890"/>
                </a:cubicBezTo>
                <a:cubicBezTo>
                  <a:pt x="400546" y="355799"/>
                  <a:pt x="401911" y="355253"/>
                  <a:pt x="403548" y="355253"/>
                </a:cubicBezTo>
                <a:close/>
                <a:moveTo>
                  <a:pt x="341338" y="326603"/>
                </a:moveTo>
                <a:cubicBezTo>
                  <a:pt x="341883" y="326058"/>
                  <a:pt x="342702" y="326331"/>
                  <a:pt x="343793" y="327422"/>
                </a:cubicBezTo>
                <a:lnTo>
                  <a:pt x="340519" y="330696"/>
                </a:lnTo>
                <a:cubicBezTo>
                  <a:pt x="340519" y="328513"/>
                  <a:pt x="340792" y="327149"/>
                  <a:pt x="341338" y="326603"/>
                </a:cubicBezTo>
                <a:close/>
                <a:moveTo>
                  <a:pt x="379810" y="0"/>
                </a:moveTo>
                <a:cubicBezTo>
                  <a:pt x="384175" y="4366"/>
                  <a:pt x="388541" y="6549"/>
                  <a:pt x="392907" y="6549"/>
                </a:cubicBezTo>
                <a:lnTo>
                  <a:pt x="402729" y="6549"/>
                </a:lnTo>
                <a:lnTo>
                  <a:pt x="412552" y="6549"/>
                </a:lnTo>
                <a:cubicBezTo>
                  <a:pt x="416917" y="8731"/>
                  <a:pt x="416917" y="17463"/>
                  <a:pt x="412552" y="32742"/>
                </a:cubicBezTo>
                <a:cubicBezTo>
                  <a:pt x="410369" y="37108"/>
                  <a:pt x="408732" y="39836"/>
                  <a:pt x="407641" y="40928"/>
                </a:cubicBezTo>
                <a:cubicBezTo>
                  <a:pt x="406549" y="42019"/>
                  <a:pt x="404912" y="44748"/>
                  <a:pt x="402729" y="49113"/>
                </a:cubicBezTo>
                <a:cubicBezTo>
                  <a:pt x="398363" y="62210"/>
                  <a:pt x="396181" y="68759"/>
                  <a:pt x="396181" y="68759"/>
                </a:cubicBezTo>
                <a:cubicBezTo>
                  <a:pt x="393998" y="73124"/>
                  <a:pt x="391269" y="80764"/>
                  <a:pt x="387995" y="91678"/>
                </a:cubicBezTo>
                <a:cubicBezTo>
                  <a:pt x="384721" y="102592"/>
                  <a:pt x="385267" y="108049"/>
                  <a:pt x="389632" y="108049"/>
                </a:cubicBezTo>
                <a:cubicBezTo>
                  <a:pt x="391815" y="108049"/>
                  <a:pt x="392907" y="106958"/>
                  <a:pt x="392907" y="104775"/>
                </a:cubicBezTo>
                <a:lnTo>
                  <a:pt x="392907" y="114598"/>
                </a:lnTo>
                <a:cubicBezTo>
                  <a:pt x="392907" y="123329"/>
                  <a:pt x="395089" y="125512"/>
                  <a:pt x="399455" y="121146"/>
                </a:cubicBezTo>
                <a:cubicBezTo>
                  <a:pt x="403275" y="125512"/>
                  <a:pt x="405185" y="129878"/>
                  <a:pt x="405185" y="134243"/>
                </a:cubicBezTo>
                <a:cubicBezTo>
                  <a:pt x="405185" y="138609"/>
                  <a:pt x="407095" y="141883"/>
                  <a:pt x="410915" y="144066"/>
                </a:cubicBezTo>
                <a:cubicBezTo>
                  <a:pt x="412825" y="146249"/>
                  <a:pt x="416645" y="147340"/>
                  <a:pt x="422375" y="147340"/>
                </a:cubicBezTo>
                <a:cubicBezTo>
                  <a:pt x="422375" y="149523"/>
                  <a:pt x="423824" y="150614"/>
                  <a:pt x="426723" y="150614"/>
                </a:cubicBezTo>
                <a:lnTo>
                  <a:pt x="435471" y="153888"/>
                </a:lnTo>
                <a:cubicBezTo>
                  <a:pt x="437654" y="153888"/>
                  <a:pt x="440928" y="156071"/>
                  <a:pt x="445294" y="160437"/>
                </a:cubicBezTo>
                <a:cubicBezTo>
                  <a:pt x="445294" y="158254"/>
                  <a:pt x="446385" y="157163"/>
                  <a:pt x="448568" y="157163"/>
                </a:cubicBezTo>
                <a:lnTo>
                  <a:pt x="448568" y="160437"/>
                </a:lnTo>
                <a:lnTo>
                  <a:pt x="455117" y="166985"/>
                </a:lnTo>
                <a:lnTo>
                  <a:pt x="461665" y="173534"/>
                </a:lnTo>
                <a:cubicBezTo>
                  <a:pt x="463848" y="173534"/>
                  <a:pt x="465485" y="174625"/>
                  <a:pt x="466576" y="176808"/>
                </a:cubicBezTo>
                <a:cubicBezTo>
                  <a:pt x="467668" y="178991"/>
                  <a:pt x="469305" y="177899"/>
                  <a:pt x="471488" y="173534"/>
                </a:cubicBezTo>
                <a:lnTo>
                  <a:pt x="481310" y="193179"/>
                </a:lnTo>
                <a:cubicBezTo>
                  <a:pt x="483493" y="195362"/>
                  <a:pt x="484585" y="195908"/>
                  <a:pt x="484585" y="194816"/>
                </a:cubicBezTo>
                <a:cubicBezTo>
                  <a:pt x="484585" y="193725"/>
                  <a:pt x="485676" y="195362"/>
                  <a:pt x="487859" y="199727"/>
                </a:cubicBezTo>
                <a:cubicBezTo>
                  <a:pt x="487859" y="201910"/>
                  <a:pt x="488950" y="204093"/>
                  <a:pt x="491133" y="206276"/>
                </a:cubicBezTo>
                <a:lnTo>
                  <a:pt x="500956" y="212824"/>
                </a:lnTo>
                <a:cubicBezTo>
                  <a:pt x="505321" y="219373"/>
                  <a:pt x="508596" y="221556"/>
                  <a:pt x="510778" y="219373"/>
                </a:cubicBezTo>
                <a:cubicBezTo>
                  <a:pt x="510778" y="223738"/>
                  <a:pt x="511324" y="226467"/>
                  <a:pt x="512416" y="227558"/>
                </a:cubicBezTo>
                <a:cubicBezTo>
                  <a:pt x="513507" y="228650"/>
                  <a:pt x="514053" y="230287"/>
                  <a:pt x="514053" y="232470"/>
                </a:cubicBezTo>
                <a:cubicBezTo>
                  <a:pt x="514053" y="234652"/>
                  <a:pt x="515144" y="235744"/>
                  <a:pt x="517327" y="235744"/>
                </a:cubicBezTo>
                <a:cubicBezTo>
                  <a:pt x="515144" y="237927"/>
                  <a:pt x="512961" y="239018"/>
                  <a:pt x="510778" y="239018"/>
                </a:cubicBezTo>
                <a:cubicBezTo>
                  <a:pt x="508596" y="239018"/>
                  <a:pt x="507504" y="240109"/>
                  <a:pt x="507504" y="242292"/>
                </a:cubicBezTo>
                <a:cubicBezTo>
                  <a:pt x="503138" y="244475"/>
                  <a:pt x="500410" y="246112"/>
                  <a:pt x="499319" y="247204"/>
                </a:cubicBezTo>
                <a:cubicBezTo>
                  <a:pt x="498227" y="248295"/>
                  <a:pt x="495499" y="249932"/>
                  <a:pt x="491133" y="252115"/>
                </a:cubicBezTo>
                <a:cubicBezTo>
                  <a:pt x="488950" y="252115"/>
                  <a:pt x="487313" y="253206"/>
                  <a:pt x="486222" y="255389"/>
                </a:cubicBezTo>
                <a:cubicBezTo>
                  <a:pt x="485130" y="257572"/>
                  <a:pt x="482402" y="258663"/>
                  <a:pt x="478036" y="258663"/>
                </a:cubicBezTo>
                <a:cubicBezTo>
                  <a:pt x="475853" y="260846"/>
                  <a:pt x="472579" y="261938"/>
                  <a:pt x="468214" y="261938"/>
                </a:cubicBezTo>
                <a:lnTo>
                  <a:pt x="458391" y="271760"/>
                </a:lnTo>
                <a:cubicBezTo>
                  <a:pt x="456208" y="271760"/>
                  <a:pt x="452934" y="273943"/>
                  <a:pt x="448568" y="278309"/>
                </a:cubicBezTo>
                <a:lnTo>
                  <a:pt x="445294" y="278309"/>
                </a:lnTo>
                <a:lnTo>
                  <a:pt x="442020" y="281583"/>
                </a:lnTo>
                <a:cubicBezTo>
                  <a:pt x="431106" y="285949"/>
                  <a:pt x="420737" y="289768"/>
                  <a:pt x="410915" y="293043"/>
                </a:cubicBezTo>
                <a:cubicBezTo>
                  <a:pt x="401092" y="296317"/>
                  <a:pt x="391815" y="300137"/>
                  <a:pt x="383084" y="304502"/>
                </a:cubicBezTo>
                <a:cubicBezTo>
                  <a:pt x="378718" y="306685"/>
                  <a:pt x="374353" y="308868"/>
                  <a:pt x="369987" y="311051"/>
                </a:cubicBezTo>
                <a:cubicBezTo>
                  <a:pt x="365621" y="313234"/>
                  <a:pt x="360164" y="315417"/>
                  <a:pt x="353616" y="317599"/>
                </a:cubicBezTo>
                <a:cubicBezTo>
                  <a:pt x="351433" y="317599"/>
                  <a:pt x="346522" y="319236"/>
                  <a:pt x="338882" y="322511"/>
                </a:cubicBezTo>
                <a:cubicBezTo>
                  <a:pt x="331242" y="325785"/>
                  <a:pt x="329605" y="328513"/>
                  <a:pt x="333971" y="330696"/>
                </a:cubicBezTo>
                <a:cubicBezTo>
                  <a:pt x="327422" y="335062"/>
                  <a:pt x="324148" y="340519"/>
                  <a:pt x="324148" y="347067"/>
                </a:cubicBezTo>
                <a:lnTo>
                  <a:pt x="314325" y="366713"/>
                </a:lnTo>
                <a:lnTo>
                  <a:pt x="301228" y="402729"/>
                </a:lnTo>
                <a:lnTo>
                  <a:pt x="268486" y="468213"/>
                </a:lnTo>
                <a:lnTo>
                  <a:pt x="239018" y="527149"/>
                </a:lnTo>
                <a:cubicBezTo>
                  <a:pt x="236836" y="533698"/>
                  <a:pt x="234653" y="539155"/>
                  <a:pt x="232470" y="543520"/>
                </a:cubicBezTo>
                <a:cubicBezTo>
                  <a:pt x="230287" y="547886"/>
                  <a:pt x="228104" y="552252"/>
                  <a:pt x="225921" y="556617"/>
                </a:cubicBezTo>
                <a:cubicBezTo>
                  <a:pt x="221556" y="560983"/>
                  <a:pt x="218282" y="566440"/>
                  <a:pt x="216099" y="572988"/>
                </a:cubicBezTo>
                <a:cubicBezTo>
                  <a:pt x="213916" y="575171"/>
                  <a:pt x="212825" y="577354"/>
                  <a:pt x="212825" y="579537"/>
                </a:cubicBezTo>
                <a:cubicBezTo>
                  <a:pt x="212825" y="581720"/>
                  <a:pt x="210642" y="583902"/>
                  <a:pt x="206276" y="586085"/>
                </a:cubicBezTo>
                <a:cubicBezTo>
                  <a:pt x="204093" y="588268"/>
                  <a:pt x="202456" y="591542"/>
                  <a:pt x="201365" y="595908"/>
                </a:cubicBezTo>
                <a:cubicBezTo>
                  <a:pt x="200273" y="600274"/>
                  <a:pt x="197545" y="603548"/>
                  <a:pt x="193179" y="605731"/>
                </a:cubicBezTo>
                <a:cubicBezTo>
                  <a:pt x="193179" y="603548"/>
                  <a:pt x="194271" y="601365"/>
                  <a:pt x="196453" y="599182"/>
                </a:cubicBezTo>
                <a:cubicBezTo>
                  <a:pt x="198636" y="596999"/>
                  <a:pt x="199728" y="594817"/>
                  <a:pt x="199728" y="592634"/>
                </a:cubicBezTo>
                <a:cubicBezTo>
                  <a:pt x="195362" y="596999"/>
                  <a:pt x="192088" y="599182"/>
                  <a:pt x="189905" y="599182"/>
                </a:cubicBezTo>
                <a:cubicBezTo>
                  <a:pt x="189905" y="601365"/>
                  <a:pt x="187722" y="604639"/>
                  <a:pt x="183357" y="609005"/>
                </a:cubicBezTo>
                <a:lnTo>
                  <a:pt x="180083" y="609005"/>
                </a:lnTo>
                <a:cubicBezTo>
                  <a:pt x="175717" y="613370"/>
                  <a:pt x="174625" y="616645"/>
                  <a:pt x="176808" y="618827"/>
                </a:cubicBezTo>
                <a:lnTo>
                  <a:pt x="186631" y="631924"/>
                </a:lnTo>
                <a:lnTo>
                  <a:pt x="196453" y="651570"/>
                </a:lnTo>
                <a:cubicBezTo>
                  <a:pt x="200819" y="653752"/>
                  <a:pt x="205185" y="652115"/>
                  <a:pt x="209550" y="646658"/>
                </a:cubicBezTo>
                <a:cubicBezTo>
                  <a:pt x="213916" y="641201"/>
                  <a:pt x="217190" y="637381"/>
                  <a:pt x="219373" y="635199"/>
                </a:cubicBezTo>
                <a:cubicBezTo>
                  <a:pt x="223739" y="630833"/>
                  <a:pt x="227559" y="625376"/>
                  <a:pt x="230833" y="618827"/>
                </a:cubicBezTo>
                <a:cubicBezTo>
                  <a:pt x="234107" y="612279"/>
                  <a:pt x="237927" y="607913"/>
                  <a:pt x="242293" y="605731"/>
                </a:cubicBezTo>
                <a:lnTo>
                  <a:pt x="242293" y="609005"/>
                </a:lnTo>
                <a:cubicBezTo>
                  <a:pt x="240110" y="611188"/>
                  <a:pt x="239018" y="613370"/>
                  <a:pt x="239018" y="615553"/>
                </a:cubicBezTo>
                <a:cubicBezTo>
                  <a:pt x="236836" y="617736"/>
                  <a:pt x="235744" y="619919"/>
                  <a:pt x="235744" y="622102"/>
                </a:cubicBezTo>
                <a:cubicBezTo>
                  <a:pt x="235744" y="626467"/>
                  <a:pt x="235198" y="629196"/>
                  <a:pt x="234107" y="630287"/>
                </a:cubicBezTo>
                <a:cubicBezTo>
                  <a:pt x="233016" y="631379"/>
                  <a:pt x="232470" y="633016"/>
                  <a:pt x="232470" y="635199"/>
                </a:cubicBezTo>
                <a:cubicBezTo>
                  <a:pt x="230287" y="641747"/>
                  <a:pt x="230287" y="646113"/>
                  <a:pt x="232470" y="648295"/>
                </a:cubicBezTo>
                <a:cubicBezTo>
                  <a:pt x="234653" y="650478"/>
                  <a:pt x="234653" y="652661"/>
                  <a:pt x="232470" y="654844"/>
                </a:cubicBezTo>
                <a:lnTo>
                  <a:pt x="232470" y="661392"/>
                </a:lnTo>
                <a:lnTo>
                  <a:pt x="229196" y="664667"/>
                </a:lnTo>
                <a:cubicBezTo>
                  <a:pt x="227013" y="669032"/>
                  <a:pt x="225921" y="672306"/>
                  <a:pt x="225921" y="674489"/>
                </a:cubicBezTo>
                <a:cubicBezTo>
                  <a:pt x="225921" y="676672"/>
                  <a:pt x="224830" y="677763"/>
                  <a:pt x="222647" y="677763"/>
                </a:cubicBezTo>
                <a:cubicBezTo>
                  <a:pt x="218282" y="682129"/>
                  <a:pt x="219373" y="686495"/>
                  <a:pt x="225921" y="690860"/>
                </a:cubicBezTo>
                <a:lnTo>
                  <a:pt x="232470" y="697409"/>
                </a:lnTo>
                <a:cubicBezTo>
                  <a:pt x="234653" y="697409"/>
                  <a:pt x="235744" y="698500"/>
                  <a:pt x="235744" y="700683"/>
                </a:cubicBezTo>
                <a:cubicBezTo>
                  <a:pt x="235744" y="705049"/>
                  <a:pt x="236836" y="708323"/>
                  <a:pt x="239018" y="710506"/>
                </a:cubicBezTo>
                <a:lnTo>
                  <a:pt x="245567" y="717054"/>
                </a:lnTo>
                <a:lnTo>
                  <a:pt x="245567" y="723602"/>
                </a:lnTo>
                <a:lnTo>
                  <a:pt x="245567" y="730151"/>
                </a:lnTo>
                <a:lnTo>
                  <a:pt x="252115" y="736699"/>
                </a:lnTo>
                <a:lnTo>
                  <a:pt x="252115" y="746522"/>
                </a:lnTo>
                <a:cubicBezTo>
                  <a:pt x="252115" y="748705"/>
                  <a:pt x="251569" y="750888"/>
                  <a:pt x="250478" y="753070"/>
                </a:cubicBezTo>
                <a:cubicBezTo>
                  <a:pt x="249387" y="755253"/>
                  <a:pt x="248841" y="757436"/>
                  <a:pt x="248841" y="759619"/>
                </a:cubicBezTo>
                <a:cubicBezTo>
                  <a:pt x="248841" y="766167"/>
                  <a:pt x="247749" y="770533"/>
                  <a:pt x="245567" y="772716"/>
                </a:cubicBezTo>
                <a:cubicBezTo>
                  <a:pt x="243384" y="779264"/>
                  <a:pt x="239018" y="779264"/>
                  <a:pt x="232470" y="772716"/>
                </a:cubicBezTo>
                <a:lnTo>
                  <a:pt x="222647" y="772716"/>
                </a:lnTo>
                <a:cubicBezTo>
                  <a:pt x="220464" y="772716"/>
                  <a:pt x="216099" y="769442"/>
                  <a:pt x="209550" y="762893"/>
                </a:cubicBezTo>
                <a:cubicBezTo>
                  <a:pt x="209550" y="760710"/>
                  <a:pt x="209005" y="759073"/>
                  <a:pt x="207913" y="757982"/>
                </a:cubicBezTo>
                <a:cubicBezTo>
                  <a:pt x="206822" y="756890"/>
                  <a:pt x="206276" y="755253"/>
                  <a:pt x="206276" y="753070"/>
                </a:cubicBezTo>
                <a:lnTo>
                  <a:pt x="196453" y="746522"/>
                </a:lnTo>
                <a:cubicBezTo>
                  <a:pt x="194271" y="744339"/>
                  <a:pt x="193179" y="742156"/>
                  <a:pt x="193179" y="739974"/>
                </a:cubicBezTo>
                <a:lnTo>
                  <a:pt x="183357" y="730151"/>
                </a:lnTo>
                <a:cubicBezTo>
                  <a:pt x="183357" y="727968"/>
                  <a:pt x="182811" y="726331"/>
                  <a:pt x="181720" y="725240"/>
                </a:cubicBezTo>
                <a:cubicBezTo>
                  <a:pt x="180628" y="724148"/>
                  <a:pt x="180083" y="722511"/>
                  <a:pt x="180083" y="720328"/>
                </a:cubicBezTo>
                <a:cubicBezTo>
                  <a:pt x="180083" y="718145"/>
                  <a:pt x="179537" y="716508"/>
                  <a:pt x="178445" y="715417"/>
                </a:cubicBezTo>
                <a:cubicBezTo>
                  <a:pt x="177354" y="714326"/>
                  <a:pt x="176808" y="712688"/>
                  <a:pt x="176808" y="710506"/>
                </a:cubicBezTo>
                <a:cubicBezTo>
                  <a:pt x="172442" y="701774"/>
                  <a:pt x="166986" y="694135"/>
                  <a:pt x="160437" y="687586"/>
                </a:cubicBezTo>
                <a:cubicBezTo>
                  <a:pt x="158254" y="685403"/>
                  <a:pt x="157163" y="683220"/>
                  <a:pt x="157163" y="681038"/>
                </a:cubicBezTo>
                <a:cubicBezTo>
                  <a:pt x="157163" y="678855"/>
                  <a:pt x="157708" y="677763"/>
                  <a:pt x="158800" y="677763"/>
                </a:cubicBezTo>
                <a:cubicBezTo>
                  <a:pt x="159891" y="677763"/>
                  <a:pt x="160437" y="676672"/>
                  <a:pt x="160437" y="674489"/>
                </a:cubicBezTo>
                <a:lnTo>
                  <a:pt x="157163" y="671215"/>
                </a:lnTo>
                <a:cubicBezTo>
                  <a:pt x="157163" y="666849"/>
                  <a:pt x="157708" y="662484"/>
                  <a:pt x="158800" y="658118"/>
                </a:cubicBezTo>
                <a:cubicBezTo>
                  <a:pt x="159891" y="653752"/>
                  <a:pt x="160437" y="649387"/>
                  <a:pt x="160437" y="645021"/>
                </a:cubicBezTo>
                <a:cubicBezTo>
                  <a:pt x="162620" y="642838"/>
                  <a:pt x="163711" y="637381"/>
                  <a:pt x="163711" y="628650"/>
                </a:cubicBezTo>
                <a:lnTo>
                  <a:pt x="160437" y="628650"/>
                </a:lnTo>
                <a:lnTo>
                  <a:pt x="157163" y="631924"/>
                </a:lnTo>
                <a:cubicBezTo>
                  <a:pt x="157163" y="634107"/>
                  <a:pt x="156072" y="635199"/>
                  <a:pt x="153889" y="635199"/>
                </a:cubicBezTo>
                <a:cubicBezTo>
                  <a:pt x="149523" y="639564"/>
                  <a:pt x="146794" y="644475"/>
                  <a:pt x="145703" y="649933"/>
                </a:cubicBezTo>
                <a:cubicBezTo>
                  <a:pt x="144612" y="655390"/>
                  <a:pt x="141883" y="660301"/>
                  <a:pt x="137518" y="664667"/>
                </a:cubicBezTo>
                <a:lnTo>
                  <a:pt x="127695" y="671215"/>
                </a:lnTo>
                <a:lnTo>
                  <a:pt x="127695" y="674489"/>
                </a:lnTo>
                <a:cubicBezTo>
                  <a:pt x="125512" y="674489"/>
                  <a:pt x="125512" y="675581"/>
                  <a:pt x="127695" y="677763"/>
                </a:cubicBezTo>
                <a:cubicBezTo>
                  <a:pt x="125512" y="677763"/>
                  <a:pt x="124421" y="679946"/>
                  <a:pt x="124421" y="684312"/>
                </a:cubicBezTo>
                <a:lnTo>
                  <a:pt x="114598" y="694135"/>
                </a:lnTo>
                <a:lnTo>
                  <a:pt x="111324" y="694135"/>
                </a:lnTo>
                <a:cubicBezTo>
                  <a:pt x="111324" y="698500"/>
                  <a:pt x="110232" y="700683"/>
                  <a:pt x="108050" y="700683"/>
                </a:cubicBezTo>
                <a:cubicBezTo>
                  <a:pt x="103684" y="700683"/>
                  <a:pt x="101501" y="702866"/>
                  <a:pt x="101501" y="707231"/>
                </a:cubicBezTo>
                <a:lnTo>
                  <a:pt x="91678" y="717054"/>
                </a:lnTo>
                <a:cubicBezTo>
                  <a:pt x="89496" y="721420"/>
                  <a:pt x="87313" y="724148"/>
                  <a:pt x="85130" y="725240"/>
                </a:cubicBezTo>
                <a:cubicBezTo>
                  <a:pt x="82947" y="726331"/>
                  <a:pt x="80764" y="729060"/>
                  <a:pt x="78582" y="733425"/>
                </a:cubicBezTo>
                <a:cubicBezTo>
                  <a:pt x="76399" y="735608"/>
                  <a:pt x="74216" y="737245"/>
                  <a:pt x="72033" y="738336"/>
                </a:cubicBezTo>
                <a:cubicBezTo>
                  <a:pt x="69850" y="739428"/>
                  <a:pt x="67667" y="742156"/>
                  <a:pt x="65485" y="746522"/>
                </a:cubicBezTo>
                <a:cubicBezTo>
                  <a:pt x="61119" y="748705"/>
                  <a:pt x="58391" y="750888"/>
                  <a:pt x="57299" y="753070"/>
                </a:cubicBezTo>
                <a:cubicBezTo>
                  <a:pt x="56208" y="755253"/>
                  <a:pt x="53479" y="757436"/>
                  <a:pt x="49114" y="759619"/>
                </a:cubicBezTo>
                <a:cubicBezTo>
                  <a:pt x="46931" y="759619"/>
                  <a:pt x="44748" y="760710"/>
                  <a:pt x="42565" y="762893"/>
                </a:cubicBezTo>
                <a:cubicBezTo>
                  <a:pt x="40382" y="765076"/>
                  <a:pt x="39291" y="767259"/>
                  <a:pt x="39291" y="769442"/>
                </a:cubicBezTo>
                <a:lnTo>
                  <a:pt x="26194" y="785813"/>
                </a:lnTo>
                <a:cubicBezTo>
                  <a:pt x="24011" y="790178"/>
                  <a:pt x="21828" y="793452"/>
                  <a:pt x="19646" y="795635"/>
                </a:cubicBezTo>
                <a:cubicBezTo>
                  <a:pt x="17463" y="797818"/>
                  <a:pt x="15280" y="801092"/>
                  <a:pt x="13097" y="805458"/>
                </a:cubicBezTo>
                <a:cubicBezTo>
                  <a:pt x="10914" y="805458"/>
                  <a:pt x="9823" y="806004"/>
                  <a:pt x="9823" y="807095"/>
                </a:cubicBezTo>
                <a:cubicBezTo>
                  <a:pt x="9823" y="808186"/>
                  <a:pt x="8732" y="808732"/>
                  <a:pt x="6549" y="808732"/>
                </a:cubicBezTo>
                <a:lnTo>
                  <a:pt x="0" y="815281"/>
                </a:lnTo>
                <a:cubicBezTo>
                  <a:pt x="0" y="808732"/>
                  <a:pt x="2183" y="803275"/>
                  <a:pt x="6549" y="798910"/>
                </a:cubicBezTo>
                <a:cubicBezTo>
                  <a:pt x="8732" y="794544"/>
                  <a:pt x="10914" y="791270"/>
                  <a:pt x="13097" y="789087"/>
                </a:cubicBezTo>
                <a:cubicBezTo>
                  <a:pt x="15280" y="786904"/>
                  <a:pt x="17463" y="783630"/>
                  <a:pt x="19646" y="779264"/>
                </a:cubicBezTo>
                <a:cubicBezTo>
                  <a:pt x="24011" y="772716"/>
                  <a:pt x="27831" y="766713"/>
                  <a:pt x="31105" y="761256"/>
                </a:cubicBezTo>
                <a:cubicBezTo>
                  <a:pt x="34380" y="755799"/>
                  <a:pt x="38199" y="750888"/>
                  <a:pt x="42565" y="746522"/>
                </a:cubicBezTo>
                <a:lnTo>
                  <a:pt x="49114" y="736699"/>
                </a:lnTo>
                <a:lnTo>
                  <a:pt x="55662" y="736699"/>
                </a:lnTo>
                <a:lnTo>
                  <a:pt x="65485" y="723602"/>
                </a:lnTo>
                <a:cubicBezTo>
                  <a:pt x="65485" y="721420"/>
                  <a:pt x="66576" y="720328"/>
                  <a:pt x="68759" y="720328"/>
                </a:cubicBezTo>
                <a:lnTo>
                  <a:pt x="72033" y="717054"/>
                </a:lnTo>
                <a:cubicBezTo>
                  <a:pt x="72033" y="714871"/>
                  <a:pt x="71487" y="713780"/>
                  <a:pt x="70396" y="713780"/>
                </a:cubicBezTo>
                <a:cubicBezTo>
                  <a:pt x="69305" y="713780"/>
                  <a:pt x="68759" y="712688"/>
                  <a:pt x="68759" y="710506"/>
                </a:cubicBezTo>
                <a:lnTo>
                  <a:pt x="75307" y="707231"/>
                </a:lnTo>
                <a:lnTo>
                  <a:pt x="81856" y="700683"/>
                </a:lnTo>
                <a:cubicBezTo>
                  <a:pt x="79673" y="700683"/>
                  <a:pt x="78582" y="701229"/>
                  <a:pt x="78582" y="702320"/>
                </a:cubicBezTo>
                <a:cubicBezTo>
                  <a:pt x="78582" y="703411"/>
                  <a:pt x="77490" y="703957"/>
                  <a:pt x="75307" y="703957"/>
                </a:cubicBezTo>
                <a:cubicBezTo>
                  <a:pt x="75307" y="699592"/>
                  <a:pt x="76399" y="696863"/>
                  <a:pt x="78582" y="695772"/>
                </a:cubicBezTo>
                <a:cubicBezTo>
                  <a:pt x="80764" y="694680"/>
                  <a:pt x="82947" y="691952"/>
                  <a:pt x="85130" y="687586"/>
                </a:cubicBezTo>
                <a:cubicBezTo>
                  <a:pt x="87313" y="685403"/>
                  <a:pt x="88404" y="683220"/>
                  <a:pt x="88404" y="681038"/>
                </a:cubicBezTo>
                <a:lnTo>
                  <a:pt x="91678" y="681038"/>
                </a:lnTo>
                <a:lnTo>
                  <a:pt x="94953" y="677763"/>
                </a:lnTo>
                <a:lnTo>
                  <a:pt x="101501" y="664667"/>
                </a:lnTo>
                <a:lnTo>
                  <a:pt x="111324" y="651570"/>
                </a:lnTo>
                <a:cubicBezTo>
                  <a:pt x="122238" y="638473"/>
                  <a:pt x="128786" y="627559"/>
                  <a:pt x="130969" y="618827"/>
                </a:cubicBezTo>
                <a:cubicBezTo>
                  <a:pt x="133152" y="614462"/>
                  <a:pt x="135335" y="611188"/>
                  <a:pt x="137518" y="609005"/>
                </a:cubicBezTo>
                <a:cubicBezTo>
                  <a:pt x="139700" y="606822"/>
                  <a:pt x="141883" y="603548"/>
                  <a:pt x="144066" y="599182"/>
                </a:cubicBezTo>
                <a:cubicBezTo>
                  <a:pt x="148432" y="594817"/>
                  <a:pt x="150614" y="591542"/>
                  <a:pt x="150614" y="589360"/>
                </a:cubicBezTo>
                <a:cubicBezTo>
                  <a:pt x="150614" y="584994"/>
                  <a:pt x="148432" y="580628"/>
                  <a:pt x="144066" y="576263"/>
                </a:cubicBezTo>
                <a:cubicBezTo>
                  <a:pt x="150614" y="580628"/>
                  <a:pt x="154980" y="581720"/>
                  <a:pt x="157163" y="579537"/>
                </a:cubicBezTo>
                <a:cubicBezTo>
                  <a:pt x="159346" y="579537"/>
                  <a:pt x="160437" y="578445"/>
                  <a:pt x="160437" y="576263"/>
                </a:cubicBezTo>
                <a:cubicBezTo>
                  <a:pt x="160437" y="574080"/>
                  <a:pt x="161529" y="570806"/>
                  <a:pt x="163711" y="566440"/>
                </a:cubicBezTo>
                <a:cubicBezTo>
                  <a:pt x="165894" y="562074"/>
                  <a:pt x="168623" y="557163"/>
                  <a:pt x="171897" y="551706"/>
                </a:cubicBezTo>
                <a:cubicBezTo>
                  <a:pt x="175171" y="546249"/>
                  <a:pt x="177900" y="541338"/>
                  <a:pt x="180083" y="536972"/>
                </a:cubicBezTo>
                <a:cubicBezTo>
                  <a:pt x="186631" y="526058"/>
                  <a:pt x="193179" y="515690"/>
                  <a:pt x="199728" y="505867"/>
                </a:cubicBezTo>
                <a:cubicBezTo>
                  <a:pt x="206276" y="496044"/>
                  <a:pt x="211733" y="485676"/>
                  <a:pt x="216099" y="474762"/>
                </a:cubicBezTo>
                <a:lnTo>
                  <a:pt x="245567" y="412552"/>
                </a:lnTo>
                <a:lnTo>
                  <a:pt x="258664" y="383084"/>
                </a:lnTo>
                <a:cubicBezTo>
                  <a:pt x="267395" y="372170"/>
                  <a:pt x="271761" y="361256"/>
                  <a:pt x="271761" y="350342"/>
                </a:cubicBezTo>
                <a:lnTo>
                  <a:pt x="268486" y="350342"/>
                </a:lnTo>
                <a:lnTo>
                  <a:pt x="268486" y="347067"/>
                </a:lnTo>
                <a:cubicBezTo>
                  <a:pt x="266303" y="347067"/>
                  <a:pt x="265212" y="348159"/>
                  <a:pt x="265212" y="350342"/>
                </a:cubicBezTo>
                <a:lnTo>
                  <a:pt x="252115" y="350342"/>
                </a:lnTo>
                <a:cubicBezTo>
                  <a:pt x="247749" y="348159"/>
                  <a:pt x="244475" y="347613"/>
                  <a:pt x="242293" y="348704"/>
                </a:cubicBezTo>
                <a:cubicBezTo>
                  <a:pt x="240110" y="349796"/>
                  <a:pt x="236836" y="350342"/>
                  <a:pt x="232470" y="350342"/>
                </a:cubicBezTo>
                <a:lnTo>
                  <a:pt x="219373" y="350342"/>
                </a:lnTo>
                <a:lnTo>
                  <a:pt x="209550" y="350342"/>
                </a:lnTo>
                <a:cubicBezTo>
                  <a:pt x="207368" y="352524"/>
                  <a:pt x="205185" y="353616"/>
                  <a:pt x="203002" y="353616"/>
                </a:cubicBezTo>
                <a:cubicBezTo>
                  <a:pt x="200819" y="353616"/>
                  <a:pt x="199182" y="351979"/>
                  <a:pt x="198091" y="348704"/>
                </a:cubicBezTo>
                <a:cubicBezTo>
                  <a:pt x="196999" y="345430"/>
                  <a:pt x="195362" y="342702"/>
                  <a:pt x="193179" y="340519"/>
                </a:cubicBezTo>
                <a:cubicBezTo>
                  <a:pt x="193179" y="338336"/>
                  <a:pt x="192634" y="337245"/>
                  <a:pt x="191542" y="337245"/>
                </a:cubicBezTo>
                <a:cubicBezTo>
                  <a:pt x="190451" y="337245"/>
                  <a:pt x="189905" y="336153"/>
                  <a:pt x="189905" y="333970"/>
                </a:cubicBezTo>
                <a:cubicBezTo>
                  <a:pt x="187722" y="333970"/>
                  <a:pt x="186631" y="331788"/>
                  <a:pt x="186631" y="327422"/>
                </a:cubicBezTo>
                <a:cubicBezTo>
                  <a:pt x="182265" y="323056"/>
                  <a:pt x="180083" y="317599"/>
                  <a:pt x="180083" y="311051"/>
                </a:cubicBezTo>
                <a:lnTo>
                  <a:pt x="170260" y="297954"/>
                </a:lnTo>
                <a:lnTo>
                  <a:pt x="170260" y="291406"/>
                </a:lnTo>
                <a:lnTo>
                  <a:pt x="170260" y="284857"/>
                </a:lnTo>
                <a:cubicBezTo>
                  <a:pt x="170260" y="280492"/>
                  <a:pt x="165894" y="277217"/>
                  <a:pt x="157163" y="275034"/>
                </a:cubicBezTo>
                <a:lnTo>
                  <a:pt x="153889" y="268486"/>
                </a:lnTo>
                <a:lnTo>
                  <a:pt x="147340" y="261938"/>
                </a:lnTo>
                <a:lnTo>
                  <a:pt x="140792" y="242292"/>
                </a:lnTo>
                <a:cubicBezTo>
                  <a:pt x="140792" y="235744"/>
                  <a:pt x="141883" y="231378"/>
                  <a:pt x="144066" y="229195"/>
                </a:cubicBezTo>
                <a:lnTo>
                  <a:pt x="144066" y="225921"/>
                </a:lnTo>
                <a:lnTo>
                  <a:pt x="144066" y="219373"/>
                </a:lnTo>
                <a:cubicBezTo>
                  <a:pt x="144066" y="217190"/>
                  <a:pt x="144612" y="215553"/>
                  <a:pt x="145703" y="214461"/>
                </a:cubicBezTo>
                <a:cubicBezTo>
                  <a:pt x="146794" y="213370"/>
                  <a:pt x="147340" y="211733"/>
                  <a:pt x="147340" y="209550"/>
                </a:cubicBezTo>
                <a:cubicBezTo>
                  <a:pt x="153889" y="213916"/>
                  <a:pt x="159346" y="218827"/>
                  <a:pt x="163711" y="224284"/>
                </a:cubicBezTo>
                <a:cubicBezTo>
                  <a:pt x="168077" y="229741"/>
                  <a:pt x="173534" y="232470"/>
                  <a:pt x="180083" y="232470"/>
                </a:cubicBezTo>
                <a:cubicBezTo>
                  <a:pt x="195362" y="232470"/>
                  <a:pt x="209550" y="230594"/>
                  <a:pt x="222647" y="226842"/>
                </a:cubicBezTo>
                <a:cubicBezTo>
                  <a:pt x="229196" y="224966"/>
                  <a:pt x="235744" y="224028"/>
                  <a:pt x="242293" y="224028"/>
                </a:cubicBezTo>
                <a:cubicBezTo>
                  <a:pt x="248841" y="224028"/>
                  <a:pt x="255390" y="222169"/>
                  <a:pt x="261938" y="218452"/>
                </a:cubicBezTo>
                <a:cubicBezTo>
                  <a:pt x="261938" y="218452"/>
                  <a:pt x="268486" y="216576"/>
                  <a:pt x="281583" y="212824"/>
                </a:cubicBezTo>
                <a:cubicBezTo>
                  <a:pt x="285949" y="212824"/>
                  <a:pt x="288677" y="213293"/>
                  <a:pt x="289769" y="214231"/>
                </a:cubicBezTo>
                <a:cubicBezTo>
                  <a:pt x="290860" y="215169"/>
                  <a:pt x="293589" y="214700"/>
                  <a:pt x="297954" y="212824"/>
                </a:cubicBezTo>
                <a:cubicBezTo>
                  <a:pt x="297954" y="210607"/>
                  <a:pt x="299046" y="209499"/>
                  <a:pt x="301228" y="209499"/>
                </a:cubicBezTo>
                <a:lnTo>
                  <a:pt x="307777" y="209499"/>
                </a:lnTo>
                <a:lnTo>
                  <a:pt x="320874" y="202848"/>
                </a:lnTo>
                <a:cubicBezTo>
                  <a:pt x="329605" y="202848"/>
                  <a:pt x="333971" y="199523"/>
                  <a:pt x="333971" y="192872"/>
                </a:cubicBezTo>
                <a:cubicBezTo>
                  <a:pt x="338336" y="175137"/>
                  <a:pt x="340519" y="167377"/>
                  <a:pt x="340519" y="169594"/>
                </a:cubicBezTo>
                <a:cubicBezTo>
                  <a:pt x="342702" y="165161"/>
                  <a:pt x="344885" y="159056"/>
                  <a:pt x="347067" y="151279"/>
                </a:cubicBezTo>
                <a:cubicBezTo>
                  <a:pt x="349250" y="143503"/>
                  <a:pt x="351433" y="135181"/>
                  <a:pt x="353616" y="126313"/>
                </a:cubicBezTo>
                <a:cubicBezTo>
                  <a:pt x="357982" y="113012"/>
                  <a:pt x="360164" y="106361"/>
                  <a:pt x="360164" y="106361"/>
                </a:cubicBezTo>
                <a:cubicBezTo>
                  <a:pt x="360164" y="101927"/>
                  <a:pt x="359619" y="97493"/>
                  <a:pt x="358527" y="93060"/>
                </a:cubicBezTo>
                <a:cubicBezTo>
                  <a:pt x="357436" y="88626"/>
                  <a:pt x="356890" y="84192"/>
                  <a:pt x="356890" y="79758"/>
                </a:cubicBezTo>
                <a:cubicBezTo>
                  <a:pt x="356890" y="68673"/>
                  <a:pt x="357982" y="60897"/>
                  <a:pt x="360164" y="56429"/>
                </a:cubicBezTo>
                <a:cubicBezTo>
                  <a:pt x="360164" y="49778"/>
                  <a:pt x="361256" y="45345"/>
                  <a:pt x="363439" y="43128"/>
                </a:cubicBezTo>
                <a:lnTo>
                  <a:pt x="363439" y="33152"/>
                </a:lnTo>
                <a:cubicBezTo>
                  <a:pt x="363439" y="28718"/>
                  <a:pt x="364530" y="25392"/>
                  <a:pt x="366713" y="23175"/>
                </a:cubicBezTo>
                <a:cubicBezTo>
                  <a:pt x="368896" y="20959"/>
                  <a:pt x="369987" y="18742"/>
                  <a:pt x="369987" y="16525"/>
                </a:cubicBezTo>
                <a:lnTo>
                  <a:pt x="373261" y="13199"/>
                </a:lnTo>
                <a:lnTo>
                  <a:pt x="373261" y="9874"/>
                </a:lnTo>
                <a:close/>
              </a:path>
            </a:pathLst>
          </a:custGeom>
          <a:solidFill>
            <a:srgbClr val="1625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EC9BDD6-1D9C-1FA5-61AB-CAA26C32F755}"/>
              </a:ext>
            </a:extLst>
          </p:cNvPr>
          <p:cNvSpPr txBox="1"/>
          <p:nvPr/>
        </p:nvSpPr>
        <p:spPr>
          <a:xfrm>
            <a:off x="4461529" y="1253661"/>
            <a:ext cx="2218411" cy="2175339"/>
          </a:xfrm>
          <a:custGeom>
            <a:avLst/>
            <a:gdLst/>
            <a:ahLst/>
            <a:cxnLst/>
            <a:rect l="l" t="t" r="r" b="b"/>
            <a:pathLst>
              <a:path w="738883" h="724537">
                <a:moveTo>
                  <a:pt x="191298" y="611150"/>
                </a:moveTo>
                <a:lnTo>
                  <a:pt x="191104" y="613507"/>
                </a:lnTo>
                <a:cubicBezTo>
                  <a:pt x="190856" y="614325"/>
                  <a:pt x="190485" y="614462"/>
                  <a:pt x="189991" y="613916"/>
                </a:cubicBezTo>
                <a:lnTo>
                  <a:pt x="189333" y="613770"/>
                </a:lnTo>
                <a:close/>
                <a:moveTo>
                  <a:pt x="207524" y="586553"/>
                </a:moveTo>
                <a:lnTo>
                  <a:pt x="205185" y="595908"/>
                </a:lnTo>
                <a:cubicBezTo>
                  <a:pt x="200820" y="600273"/>
                  <a:pt x="197546" y="603547"/>
                  <a:pt x="195363" y="605730"/>
                </a:cubicBezTo>
                <a:lnTo>
                  <a:pt x="191298" y="611150"/>
                </a:lnTo>
                <a:lnTo>
                  <a:pt x="191475" y="609004"/>
                </a:lnTo>
                <a:cubicBezTo>
                  <a:pt x="191475" y="609004"/>
                  <a:pt x="189497" y="611187"/>
                  <a:pt x="185540" y="615553"/>
                </a:cubicBezTo>
                <a:cubicBezTo>
                  <a:pt x="181174" y="609004"/>
                  <a:pt x="182266" y="603547"/>
                  <a:pt x="188814" y="599182"/>
                </a:cubicBezTo>
                <a:cubicBezTo>
                  <a:pt x="191713" y="596999"/>
                  <a:pt x="195712" y="594271"/>
                  <a:pt x="200811" y="590996"/>
                </a:cubicBezTo>
                <a:cubicBezTo>
                  <a:pt x="205910" y="587722"/>
                  <a:pt x="206277" y="587176"/>
                  <a:pt x="201911" y="589359"/>
                </a:cubicBezTo>
                <a:close/>
                <a:moveTo>
                  <a:pt x="208460" y="582811"/>
                </a:moveTo>
                <a:lnTo>
                  <a:pt x="210271" y="583368"/>
                </a:lnTo>
                <a:lnTo>
                  <a:pt x="208460" y="586085"/>
                </a:lnTo>
                <a:lnTo>
                  <a:pt x="207524" y="586553"/>
                </a:lnTo>
                <a:close/>
                <a:moveTo>
                  <a:pt x="215008" y="576262"/>
                </a:moveTo>
                <a:cubicBezTo>
                  <a:pt x="217191" y="578445"/>
                  <a:pt x="217737" y="580628"/>
                  <a:pt x="216645" y="582811"/>
                </a:cubicBezTo>
                <a:cubicBezTo>
                  <a:pt x="216099" y="583902"/>
                  <a:pt x="215144" y="584448"/>
                  <a:pt x="213780" y="584448"/>
                </a:cubicBezTo>
                <a:lnTo>
                  <a:pt x="210271" y="583368"/>
                </a:lnTo>
                <a:close/>
                <a:moveTo>
                  <a:pt x="496591" y="569714"/>
                </a:moveTo>
                <a:cubicBezTo>
                  <a:pt x="494408" y="569714"/>
                  <a:pt x="490042" y="572988"/>
                  <a:pt x="483494" y="579537"/>
                </a:cubicBezTo>
                <a:lnTo>
                  <a:pt x="460575" y="589359"/>
                </a:lnTo>
                <a:lnTo>
                  <a:pt x="447478" y="602456"/>
                </a:lnTo>
                <a:cubicBezTo>
                  <a:pt x="438746" y="602456"/>
                  <a:pt x="433289" y="605730"/>
                  <a:pt x="431107" y="612279"/>
                </a:cubicBezTo>
                <a:cubicBezTo>
                  <a:pt x="431107" y="610096"/>
                  <a:pt x="427832" y="611733"/>
                  <a:pt x="421284" y="617190"/>
                </a:cubicBezTo>
                <a:cubicBezTo>
                  <a:pt x="414735" y="622647"/>
                  <a:pt x="411461" y="626467"/>
                  <a:pt x="411461" y="628650"/>
                </a:cubicBezTo>
                <a:lnTo>
                  <a:pt x="404913" y="638472"/>
                </a:lnTo>
                <a:cubicBezTo>
                  <a:pt x="398364" y="645021"/>
                  <a:pt x="393999" y="648295"/>
                  <a:pt x="391816" y="648295"/>
                </a:cubicBezTo>
                <a:cubicBezTo>
                  <a:pt x="391816" y="650478"/>
                  <a:pt x="393999" y="651569"/>
                  <a:pt x="398364" y="651569"/>
                </a:cubicBezTo>
                <a:cubicBezTo>
                  <a:pt x="402730" y="651569"/>
                  <a:pt x="402730" y="652661"/>
                  <a:pt x="398364" y="654844"/>
                </a:cubicBezTo>
                <a:cubicBezTo>
                  <a:pt x="402730" y="657026"/>
                  <a:pt x="408187" y="657026"/>
                  <a:pt x="414735" y="654844"/>
                </a:cubicBezTo>
                <a:cubicBezTo>
                  <a:pt x="421284" y="652661"/>
                  <a:pt x="426741" y="650478"/>
                  <a:pt x="431107" y="648295"/>
                </a:cubicBezTo>
                <a:lnTo>
                  <a:pt x="457300" y="625376"/>
                </a:lnTo>
                <a:lnTo>
                  <a:pt x="476946" y="602456"/>
                </a:lnTo>
                <a:lnTo>
                  <a:pt x="490042" y="586085"/>
                </a:lnTo>
                <a:cubicBezTo>
                  <a:pt x="494408" y="581719"/>
                  <a:pt x="496591" y="576262"/>
                  <a:pt x="496591" y="569714"/>
                </a:cubicBezTo>
                <a:close/>
                <a:moveTo>
                  <a:pt x="506414" y="556617"/>
                </a:moveTo>
                <a:cubicBezTo>
                  <a:pt x="504231" y="556617"/>
                  <a:pt x="502048" y="557708"/>
                  <a:pt x="499865" y="559891"/>
                </a:cubicBezTo>
                <a:cubicBezTo>
                  <a:pt x="497682" y="562074"/>
                  <a:pt x="495499" y="563165"/>
                  <a:pt x="493317" y="563165"/>
                </a:cubicBezTo>
                <a:cubicBezTo>
                  <a:pt x="491134" y="563165"/>
                  <a:pt x="487860" y="565348"/>
                  <a:pt x="483494" y="569714"/>
                </a:cubicBezTo>
                <a:lnTo>
                  <a:pt x="480220" y="569714"/>
                </a:lnTo>
                <a:cubicBezTo>
                  <a:pt x="478037" y="569714"/>
                  <a:pt x="476946" y="570260"/>
                  <a:pt x="476946" y="571351"/>
                </a:cubicBezTo>
                <a:cubicBezTo>
                  <a:pt x="476946" y="572442"/>
                  <a:pt x="475854" y="572988"/>
                  <a:pt x="473671" y="572988"/>
                </a:cubicBezTo>
                <a:lnTo>
                  <a:pt x="470397" y="572988"/>
                </a:lnTo>
                <a:cubicBezTo>
                  <a:pt x="470397" y="577354"/>
                  <a:pt x="464940" y="581719"/>
                  <a:pt x="454026" y="586085"/>
                </a:cubicBezTo>
                <a:lnTo>
                  <a:pt x="437655" y="599182"/>
                </a:lnTo>
                <a:cubicBezTo>
                  <a:pt x="442021" y="596999"/>
                  <a:pt x="446386" y="594816"/>
                  <a:pt x="450752" y="592633"/>
                </a:cubicBezTo>
                <a:cubicBezTo>
                  <a:pt x="455118" y="590451"/>
                  <a:pt x="460575" y="587176"/>
                  <a:pt x="467123" y="582811"/>
                </a:cubicBezTo>
                <a:cubicBezTo>
                  <a:pt x="471489" y="578445"/>
                  <a:pt x="477491" y="575171"/>
                  <a:pt x="485131" y="572988"/>
                </a:cubicBezTo>
                <a:cubicBezTo>
                  <a:pt x="492771" y="570805"/>
                  <a:pt x="498774" y="567531"/>
                  <a:pt x="503139" y="563165"/>
                </a:cubicBezTo>
                <a:cubicBezTo>
                  <a:pt x="505322" y="563165"/>
                  <a:pt x="506414" y="562074"/>
                  <a:pt x="506414" y="559891"/>
                </a:cubicBezTo>
                <a:close/>
                <a:moveTo>
                  <a:pt x="228105" y="556617"/>
                </a:moveTo>
                <a:lnTo>
                  <a:pt x="231379" y="559891"/>
                </a:lnTo>
                <a:lnTo>
                  <a:pt x="224831" y="566440"/>
                </a:lnTo>
                <a:cubicBezTo>
                  <a:pt x="224831" y="568622"/>
                  <a:pt x="224285" y="569714"/>
                  <a:pt x="223194" y="569714"/>
                </a:cubicBezTo>
                <a:cubicBezTo>
                  <a:pt x="222102" y="569714"/>
                  <a:pt x="221557" y="570805"/>
                  <a:pt x="221557" y="572988"/>
                </a:cubicBezTo>
                <a:cubicBezTo>
                  <a:pt x="219374" y="570805"/>
                  <a:pt x="219374" y="568077"/>
                  <a:pt x="221557" y="564803"/>
                </a:cubicBezTo>
                <a:cubicBezTo>
                  <a:pt x="223739" y="561528"/>
                  <a:pt x="225922" y="558800"/>
                  <a:pt x="228105" y="556617"/>
                </a:cubicBezTo>
                <a:close/>
                <a:moveTo>
                  <a:pt x="234653" y="550069"/>
                </a:moveTo>
                <a:lnTo>
                  <a:pt x="237928" y="550069"/>
                </a:lnTo>
                <a:cubicBezTo>
                  <a:pt x="237928" y="552251"/>
                  <a:pt x="237382" y="553343"/>
                  <a:pt x="236291" y="553343"/>
                </a:cubicBezTo>
                <a:cubicBezTo>
                  <a:pt x="235199" y="553343"/>
                  <a:pt x="234653" y="552251"/>
                  <a:pt x="234653" y="550069"/>
                </a:cubicBezTo>
                <a:close/>
                <a:moveTo>
                  <a:pt x="375445" y="527149"/>
                </a:moveTo>
                <a:cubicBezTo>
                  <a:pt x="373262" y="529332"/>
                  <a:pt x="372171" y="531515"/>
                  <a:pt x="372171" y="533697"/>
                </a:cubicBezTo>
                <a:cubicBezTo>
                  <a:pt x="372171" y="538063"/>
                  <a:pt x="369988" y="540246"/>
                  <a:pt x="365622" y="540246"/>
                </a:cubicBezTo>
                <a:cubicBezTo>
                  <a:pt x="361256" y="551160"/>
                  <a:pt x="359074" y="556617"/>
                  <a:pt x="359074" y="556617"/>
                </a:cubicBezTo>
                <a:cubicBezTo>
                  <a:pt x="363439" y="558800"/>
                  <a:pt x="367805" y="554434"/>
                  <a:pt x="372171" y="543520"/>
                </a:cubicBezTo>
                <a:cubicBezTo>
                  <a:pt x="376536" y="532606"/>
                  <a:pt x="377628" y="527149"/>
                  <a:pt x="375445" y="527149"/>
                </a:cubicBezTo>
                <a:close/>
                <a:moveTo>
                  <a:pt x="581721" y="523875"/>
                </a:moveTo>
                <a:lnTo>
                  <a:pt x="588269" y="533697"/>
                </a:lnTo>
                <a:cubicBezTo>
                  <a:pt x="590452" y="533697"/>
                  <a:pt x="591543" y="532606"/>
                  <a:pt x="591543" y="530423"/>
                </a:cubicBezTo>
                <a:lnTo>
                  <a:pt x="591543" y="527149"/>
                </a:lnTo>
                <a:cubicBezTo>
                  <a:pt x="589361" y="527149"/>
                  <a:pt x="588269" y="526603"/>
                  <a:pt x="588269" y="525512"/>
                </a:cubicBezTo>
                <a:cubicBezTo>
                  <a:pt x="588269" y="524420"/>
                  <a:pt x="587178" y="523875"/>
                  <a:pt x="584995" y="523875"/>
                </a:cubicBezTo>
                <a:close/>
                <a:moveTo>
                  <a:pt x="102048" y="514052"/>
                </a:moveTo>
                <a:cubicBezTo>
                  <a:pt x="103139" y="514052"/>
                  <a:pt x="103685" y="515144"/>
                  <a:pt x="103685" y="517326"/>
                </a:cubicBezTo>
                <a:lnTo>
                  <a:pt x="100410" y="517326"/>
                </a:lnTo>
                <a:cubicBezTo>
                  <a:pt x="100410" y="515144"/>
                  <a:pt x="100956" y="514052"/>
                  <a:pt x="102048" y="514052"/>
                </a:cubicBezTo>
                <a:close/>
                <a:moveTo>
                  <a:pt x="244476" y="497681"/>
                </a:moveTo>
                <a:cubicBezTo>
                  <a:pt x="242293" y="497681"/>
                  <a:pt x="239019" y="499864"/>
                  <a:pt x="234653" y="504229"/>
                </a:cubicBezTo>
                <a:lnTo>
                  <a:pt x="218282" y="517326"/>
                </a:lnTo>
                <a:cubicBezTo>
                  <a:pt x="216100" y="519509"/>
                  <a:pt x="211734" y="523875"/>
                  <a:pt x="205185" y="530423"/>
                </a:cubicBezTo>
                <a:cubicBezTo>
                  <a:pt x="198637" y="536972"/>
                  <a:pt x="196454" y="542429"/>
                  <a:pt x="198637" y="546794"/>
                </a:cubicBezTo>
                <a:cubicBezTo>
                  <a:pt x="203003" y="544611"/>
                  <a:pt x="205185" y="541883"/>
                  <a:pt x="205185" y="538609"/>
                </a:cubicBezTo>
                <a:cubicBezTo>
                  <a:pt x="205185" y="535335"/>
                  <a:pt x="207368" y="533697"/>
                  <a:pt x="211734" y="533697"/>
                </a:cubicBezTo>
                <a:cubicBezTo>
                  <a:pt x="211734" y="524966"/>
                  <a:pt x="213917" y="522783"/>
                  <a:pt x="218282" y="527149"/>
                </a:cubicBezTo>
                <a:lnTo>
                  <a:pt x="218282" y="523875"/>
                </a:lnTo>
                <a:cubicBezTo>
                  <a:pt x="218282" y="521692"/>
                  <a:pt x="219374" y="520601"/>
                  <a:pt x="221557" y="520601"/>
                </a:cubicBezTo>
                <a:cubicBezTo>
                  <a:pt x="223739" y="518418"/>
                  <a:pt x="224831" y="516235"/>
                  <a:pt x="224831" y="514052"/>
                </a:cubicBezTo>
                <a:cubicBezTo>
                  <a:pt x="224831" y="518418"/>
                  <a:pt x="223739" y="521692"/>
                  <a:pt x="221557" y="523875"/>
                </a:cubicBezTo>
                <a:cubicBezTo>
                  <a:pt x="221557" y="521692"/>
                  <a:pt x="224831" y="517326"/>
                  <a:pt x="231379" y="510778"/>
                </a:cubicBezTo>
                <a:close/>
                <a:moveTo>
                  <a:pt x="218282" y="497681"/>
                </a:moveTo>
                <a:cubicBezTo>
                  <a:pt x="213917" y="499864"/>
                  <a:pt x="211188" y="502047"/>
                  <a:pt x="210097" y="504229"/>
                </a:cubicBezTo>
                <a:cubicBezTo>
                  <a:pt x="209005" y="506412"/>
                  <a:pt x="207368" y="508595"/>
                  <a:pt x="205185" y="510778"/>
                </a:cubicBezTo>
                <a:cubicBezTo>
                  <a:pt x="198637" y="517326"/>
                  <a:pt x="195363" y="519509"/>
                  <a:pt x="195363" y="517326"/>
                </a:cubicBezTo>
                <a:lnTo>
                  <a:pt x="195363" y="520601"/>
                </a:lnTo>
                <a:cubicBezTo>
                  <a:pt x="193180" y="522783"/>
                  <a:pt x="190997" y="523875"/>
                  <a:pt x="188814" y="523875"/>
                </a:cubicBezTo>
                <a:lnTo>
                  <a:pt x="182266" y="533697"/>
                </a:lnTo>
                <a:cubicBezTo>
                  <a:pt x="182266" y="535880"/>
                  <a:pt x="180629" y="539700"/>
                  <a:pt x="177355" y="545157"/>
                </a:cubicBezTo>
                <a:cubicBezTo>
                  <a:pt x="174080" y="550614"/>
                  <a:pt x="172443" y="551160"/>
                  <a:pt x="172443" y="546794"/>
                </a:cubicBezTo>
                <a:cubicBezTo>
                  <a:pt x="165895" y="553343"/>
                  <a:pt x="163712" y="556617"/>
                  <a:pt x="165895" y="556617"/>
                </a:cubicBezTo>
                <a:cubicBezTo>
                  <a:pt x="172443" y="556617"/>
                  <a:pt x="177900" y="553343"/>
                  <a:pt x="182266" y="546794"/>
                </a:cubicBezTo>
                <a:cubicBezTo>
                  <a:pt x="186632" y="540246"/>
                  <a:pt x="190997" y="534789"/>
                  <a:pt x="195363" y="530423"/>
                </a:cubicBezTo>
                <a:lnTo>
                  <a:pt x="205185" y="517326"/>
                </a:lnTo>
                <a:cubicBezTo>
                  <a:pt x="207368" y="512961"/>
                  <a:pt x="210097" y="509687"/>
                  <a:pt x="213371" y="507504"/>
                </a:cubicBezTo>
                <a:cubicBezTo>
                  <a:pt x="216645" y="505321"/>
                  <a:pt x="218282" y="502047"/>
                  <a:pt x="218282" y="497681"/>
                </a:cubicBezTo>
                <a:close/>
                <a:moveTo>
                  <a:pt x="215008" y="487858"/>
                </a:moveTo>
                <a:cubicBezTo>
                  <a:pt x="212825" y="487858"/>
                  <a:pt x="210097" y="490041"/>
                  <a:pt x="206823" y="494407"/>
                </a:cubicBezTo>
                <a:cubicBezTo>
                  <a:pt x="203548" y="498772"/>
                  <a:pt x="201911" y="502047"/>
                  <a:pt x="201911" y="504229"/>
                </a:cubicBezTo>
                <a:cubicBezTo>
                  <a:pt x="210642" y="495498"/>
                  <a:pt x="215008" y="490041"/>
                  <a:pt x="215008" y="487858"/>
                </a:cubicBezTo>
                <a:close/>
                <a:moveTo>
                  <a:pt x="195363" y="487858"/>
                </a:moveTo>
                <a:lnTo>
                  <a:pt x="193908" y="492224"/>
                </a:lnTo>
                <a:lnTo>
                  <a:pt x="192089" y="489496"/>
                </a:lnTo>
                <a:cubicBezTo>
                  <a:pt x="192089" y="488404"/>
                  <a:pt x="193180" y="487858"/>
                  <a:pt x="195363" y="487858"/>
                </a:cubicBezTo>
                <a:close/>
                <a:moveTo>
                  <a:pt x="218282" y="484584"/>
                </a:moveTo>
                <a:cubicBezTo>
                  <a:pt x="216100" y="484584"/>
                  <a:pt x="215008" y="485130"/>
                  <a:pt x="215008" y="486221"/>
                </a:cubicBezTo>
                <a:cubicBezTo>
                  <a:pt x="215008" y="487313"/>
                  <a:pt x="216100" y="487858"/>
                  <a:pt x="218282" y="487858"/>
                </a:cubicBezTo>
                <a:close/>
                <a:moveTo>
                  <a:pt x="199729" y="483493"/>
                </a:moveTo>
                <a:lnTo>
                  <a:pt x="201911" y="487858"/>
                </a:lnTo>
                <a:lnTo>
                  <a:pt x="195363" y="487858"/>
                </a:lnTo>
                <a:close/>
                <a:moveTo>
                  <a:pt x="200601" y="482620"/>
                </a:moveTo>
                <a:lnTo>
                  <a:pt x="199729" y="483493"/>
                </a:lnTo>
                <a:lnTo>
                  <a:pt x="199456" y="482947"/>
                </a:lnTo>
                <a:close/>
                <a:moveTo>
                  <a:pt x="229415" y="463629"/>
                </a:moveTo>
                <a:lnTo>
                  <a:pt x="224831" y="468213"/>
                </a:lnTo>
                <a:lnTo>
                  <a:pt x="222500" y="469378"/>
                </a:lnTo>
                <a:lnTo>
                  <a:pt x="228425" y="464120"/>
                </a:lnTo>
                <a:close/>
                <a:moveTo>
                  <a:pt x="221557" y="461665"/>
                </a:moveTo>
                <a:cubicBezTo>
                  <a:pt x="223739" y="461665"/>
                  <a:pt x="223739" y="462756"/>
                  <a:pt x="221557" y="464939"/>
                </a:cubicBezTo>
                <a:cubicBezTo>
                  <a:pt x="219374" y="467122"/>
                  <a:pt x="217191" y="468213"/>
                  <a:pt x="215008" y="468213"/>
                </a:cubicBezTo>
                <a:cubicBezTo>
                  <a:pt x="215008" y="463847"/>
                  <a:pt x="217191" y="461665"/>
                  <a:pt x="221557" y="461665"/>
                </a:cubicBezTo>
                <a:close/>
                <a:moveTo>
                  <a:pt x="251025" y="455116"/>
                </a:moveTo>
                <a:lnTo>
                  <a:pt x="251025" y="461665"/>
                </a:lnTo>
                <a:cubicBezTo>
                  <a:pt x="253207" y="463847"/>
                  <a:pt x="254299" y="463847"/>
                  <a:pt x="254299" y="461665"/>
                </a:cubicBezTo>
                <a:cubicBezTo>
                  <a:pt x="254299" y="459482"/>
                  <a:pt x="253207" y="457299"/>
                  <a:pt x="251025" y="455116"/>
                </a:cubicBezTo>
                <a:close/>
                <a:moveTo>
                  <a:pt x="280492" y="399454"/>
                </a:moveTo>
                <a:lnTo>
                  <a:pt x="280492" y="409277"/>
                </a:lnTo>
                <a:cubicBezTo>
                  <a:pt x="284858" y="404912"/>
                  <a:pt x="285949" y="406003"/>
                  <a:pt x="283767" y="412551"/>
                </a:cubicBezTo>
                <a:lnTo>
                  <a:pt x="270670" y="425648"/>
                </a:lnTo>
                <a:cubicBezTo>
                  <a:pt x="268487" y="421283"/>
                  <a:pt x="268487" y="419100"/>
                  <a:pt x="270670" y="419100"/>
                </a:cubicBezTo>
                <a:cubicBezTo>
                  <a:pt x="272853" y="419100"/>
                  <a:pt x="275036" y="416917"/>
                  <a:pt x="277218" y="412551"/>
                </a:cubicBezTo>
                <a:cubicBezTo>
                  <a:pt x="279401" y="410369"/>
                  <a:pt x="279947" y="408731"/>
                  <a:pt x="278855" y="407640"/>
                </a:cubicBezTo>
                <a:cubicBezTo>
                  <a:pt x="277764" y="406549"/>
                  <a:pt x="278310" y="403820"/>
                  <a:pt x="280492" y="399454"/>
                </a:cubicBezTo>
                <a:close/>
                <a:moveTo>
                  <a:pt x="339428" y="320873"/>
                </a:moveTo>
                <a:lnTo>
                  <a:pt x="345977" y="320873"/>
                </a:lnTo>
                <a:cubicBezTo>
                  <a:pt x="345977" y="323056"/>
                  <a:pt x="344885" y="324147"/>
                  <a:pt x="342703" y="324147"/>
                </a:cubicBezTo>
                <a:cubicBezTo>
                  <a:pt x="340520" y="324147"/>
                  <a:pt x="340520" y="325239"/>
                  <a:pt x="342703" y="327422"/>
                </a:cubicBezTo>
                <a:lnTo>
                  <a:pt x="339428" y="327422"/>
                </a:lnTo>
                <a:close/>
                <a:moveTo>
                  <a:pt x="480372" y="316076"/>
                </a:moveTo>
                <a:lnTo>
                  <a:pt x="480220" y="317599"/>
                </a:lnTo>
                <a:lnTo>
                  <a:pt x="478434" y="318790"/>
                </a:lnTo>
                <a:close/>
                <a:moveTo>
                  <a:pt x="411461" y="281583"/>
                </a:moveTo>
                <a:cubicBezTo>
                  <a:pt x="411461" y="283765"/>
                  <a:pt x="410370" y="285948"/>
                  <a:pt x="408187" y="288131"/>
                </a:cubicBezTo>
                <a:cubicBezTo>
                  <a:pt x="406004" y="290314"/>
                  <a:pt x="403821" y="290314"/>
                  <a:pt x="401639" y="288131"/>
                </a:cubicBezTo>
                <a:close/>
                <a:moveTo>
                  <a:pt x="519510" y="245566"/>
                </a:moveTo>
                <a:cubicBezTo>
                  <a:pt x="519510" y="249932"/>
                  <a:pt x="518419" y="253752"/>
                  <a:pt x="516236" y="257026"/>
                </a:cubicBezTo>
                <a:cubicBezTo>
                  <a:pt x="514054" y="260300"/>
                  <a:pt x="511871" y="264120"/>
                  <a:pt x="509688" y="268486"/>
                </a:cubicBezTo>
                <a:cubicBezTo>
                  <a:pt x="507505" y="279400"/>
                  <a:pt x="502048" y="289222"/>
                  <a:pt x="493317" y="297954"/>
                </a:cubicBezTo>
                <a:lnTo>
                  <a:pt x="480372" y="316076"/>
                </a:lnTo>
                <a:lnTo>
                  <a:pt x="481038" y="309413"/>
                </a:lnTo>
                <a:cubicBezTo>
                  <a:pt x="481584" y="307231"/>
                  <a:pt x="482403" y="305594"/>
                  <a:pt x="483494" y="304502"/>
                </a:cubicBezTo>
                <a:lnTo>
                  <a:pt x="486768" y="301228"/>
                </a:lnTo>
                <a:cubicBezTo>
                  <a:pt x="488951" y="299045"/>
                  <a:pt x="490042" y="296862"/>
                  <a:pt x="490042" y="294679"/>
                </a:cubicBezTo>
                <a:lnTo>
                  <a:pt x="503139" y="278308"/>
                </a:lnTo>
                <a:cubicBezTo>
                  <a:pt x="505322" y="269577"/>
                  <a:pt x="507505" y="264120"/>
                  <a:pt x="509688" y="261937"/>
                </a:cubicBezTo>
                <a:lnTo>
                  <a:pt x="516236" y="252115"/>
                </a:lnTo>
                <a:lnTo>
                  <a:pt x="516236" y="248840"/>
                </a:lnTo>
                <a:cubicBezTo>
                  <a:pt x="516236" y="246658"/>
                  <a:pt x="517328" y="245566"/>
                  <a:pt x="519510" y="245566"/>
                </a:cubicBezTo>
                <a:close/>
                <a:moveTo>
                  <a:pt x="522785" y="225921"/>
                </a:moveTo>
                <a:cubicBezTo>
                  <a:pt x="522785" y="234652"/>
                  <a:pt x="521693" y="239018"/>
                  <a:pt x="519510" y="239018"/>
                </a:cubicBezTo>
                <a:lnTo>
                  <a:pt x="519510" y="232469"/>
                </a:lnTo>
                <a:cubicBezTo>
                  <a:pt x="519510" y="230287"/>
                  <a:pt x="520602" y="228104"/>
                  <a:pt x="522785" y="225921"/>
                </a:cubicBezTo>
                <a:close/>
                <a:moveTo>
                  <a:pt x="156072" y="162483"/>
                </a:moveTo>
                <a:cubicBezTo>
                  <a:pt x="153889" y="162483"/>
                  <a:pt x="151161" y="163029"/>
                  <a:pt x="147887" y="164120"/>
                </a:cubicBezTo>
                <a:cubicBezTo>
                  <a:pt x="144612" y="165211"/>
                  <a:pt x="141884" y="165757"/>
                  <a:pt x="139701" y="165757"/>
                </a:cubicBezTo>
                <a:lnTo>
                  <a:pt x="120056" y="172306"/>
                </a:lnTo>
                <a:cubicBezTo>
                  <a:pt x="113507" y="176671"/>
                  <a:pt x="105867" y="179945"/>
                  <a:pt x="97136" y="182128"/>
                </a:cubicBezTo>
                <a:cubicBezTo>
                  <a:pt x="88405" y="184311"/>
                  <a:pt x="81857" y="188677"/>
                  <a:pt x="77491" y="195225"/>
                </a:cubicBezTo>
                <a:cubicBezTo>
                  <a:pt x="73125" y="206139"/>
                  <a:pt x="72034" y="212688"/>
                  <a:pt x="74217" y="214870"/>
                </a:cubicBezTo>
                <a:lnTo>
                  <a:pt x="87314" y="224693"/>
                </a:lnTo>
                <a:cubicBezTo>
                  <a:pt x="91679" y="224693"/>
                  <a:pt x="96045" y="226876"/>
                  <a:pt x="100410" y="231241"/>
                </a:cubicBezTo>
                <a:cubicBezTo>
                  <a:pt x="104230" y="235607"/>
                  <a:pt x="107095" y="237790"/>
                  <a:pt x="109005" y="237790"/>
                </a:cubicBezTo>
                <a:lnTo>
                  <a:pt x="111870" y="237790"/>
                </a:lnTo>
                <a:lnTo>
                  <a:pt x="111870" y="244338"/>
                </a:lnTo>
                <a:cubicBezTo>
                  <a:pt x="113780" y="244338"/>
                  <a:pt x="114735" y="243247"/>
                  <a:pt x="114735" y="241064"/>
                </a:cubicBezTo>
                <a:cubicBezTo>
                  <a:pt x="114735" y="238881"/>
                  <a:pt x="115690" y="235607"/>
                  <a:pt x="117600" y="231241"/>
                </a:cubicBezTo>
                <a:lnTo>
                  <a:pt x="120465" y="227967"/>
                </a:lnTo>
                <a:cubicBezTo>
                  <a:pt x="122375" y="227967"/>
                  <a:pt x="123330" y="226876"/>
                  <a:pt x="123330" y="224693"/>
                </a:cubicBezTo>
                <a:cubicBezTo>
                  <a:pt x="126059" y="222510"/>
                  <a:pt x="127423" y="219236"/>
                  <a:pt x="127423" y="214870"/>
                </a:cubicBezTo>
                <a:cubicBezTo>
                  <a:pt x="124694" y="212688"/>
                  <a:pt x="123330" y="210505"/>
                  <a:pt x="123330" y="208322"/>
                </a:cubicBezTo>
                <a:cubicBezTo>
                  <a:pt x="123330" y="208322"/>
                  <a:pt x="126059" y="209413"/>
                  <a:pt x="131516" y="211596"/>
                </a:cubicBezTo>
                <a:cubicBezTo>
                  <a:pt x="134244" y="211596"/>
                  <a:pt x="135608" y="210505"/>
                  <a:pt x="135608" y="208322"/>
                </a:cubicBezTo>
                <a:cubicBezTo>
                  <a:pt x="135608" y="206139"/>
                  <a:pt x="136972" y="202865"/>
                  <a:pt x="139701" y="198499"/>
                </a:cubicBezTo>
                <a:cubicBezTo>
                  <a:pt x="141884" y="198499"/>
                  <a:pt x="142975" y="196316"/>
                  <a:pt x="142975" y="191951"/>
                </a:cubicBezTo>
                <a:lnTo>
                  <a:pt x="142975" y="188677"/>
                </a:lnTo>
                <a:cubicBezTo>
                  <a:pt x="142975" y="184311"/>
                  <a:pt x="145158" y="179945"/>
                  <a:pt x="149524" y="175580"/>
                </a:cubicBezTo>
                <a:cubicBezTo>
                  <a:pt x="153889" y="171214"/>
                  <a:pt x="156072" y="166848"/>
                  <a:pt x="156072" y="162483"/>
                </a:cubicBezTo>
                <a:close/>
                <a:moveTo>
                  <a:pt x="453105" y="0"/>
                </a:moveTo>
                <a:cubicBezTo>
                  <a:pt x="464394" y="4365"/>
                  <a:pt x="471165" y="12005"/>
                  <a:pt x="473416" y="22919"/>
                </a:cubicBezTo>
                <a:cubicBezTo>
                  <a:pt x="477952" y="27285"/>
                  <a:pt x="481311" y="31651"/>
                  <a:pt x="483494" y="36016"/>
                </a:cubicBezTo>
                <a:cubicBezTo>
                  <a:pt x="485677" y="40382"/>
                  <a:pt x="487860" y="44747"/>
                  <a:pt x="490042" y="49113"/>
                </a:cubicBezTo>
                <a:lnTo>
                  <a:pt x="506414" y="65484"/>
                </a:lnTo>
                <a:lnTo>
                  <a:pt x="519510" y="75307"/>
                </a:lnTo>
                <a:cubicBezTo>
                  <a:pt x="517328" y="79672"/>
                  <a:pt x="517328" y="82947"/>
                  <a:pt x="519510" y="85129"/>
                </a:cubicBezTo>
                <a:cubicBezTo>
                  <a:pt x="521693" y="87312"/>
                  <a:pt x="521693" y="90587"/>
                  <a:pt x="519510" y="94952"/>
                </a:cubicBezTo>
                <a:cubicBezTo>
                  <a:pt x="517328" y="101501"/>
                  <a:pt x="514054" y="106958"/>
                  <a:pt x="509688" y="111323"/>
                </a:cubicBezTo>
                <a:lnTo>
                  <a:pt x="480220" y="156344"/>
                </a:lnTo>
                <a:lnTo>
                  <a:pt x="469016" y="175017"/>
                </a:lnTo>
                <a:cubicBezTo>
                  <a:pt x="466492" y="179144"/>
                  <a:pt x="463985" y="181727"/>
                  <a:pt x="461495" y="182768"/>
                </a:cubicBezTo>
                <a:cubicBezTo>
                  <a:pt x="459006" y="183808"/>
                  <a:pt x="456516" y="185368"/>
                  <a:pt x="454026" y="187449"/>
                </a:cubicBezTo>
                <a:cubicBezTo>
                  <a:pt x="452560" y="189529"/>
                  <a:pt x="453651" y="192633"/>
                  <a:pt x="457300" y="196760"/>
                </a:cubicBezTo>
                <a:cubicBezTo>
                  <a:pt x="461666" y="200921"/>
                  <a:pt x="469306" y="203001"/>
                  <a:pt x="480220" y="203001"/>
                </a:cubicBezTo>
                <a:cubicBezTo>
                  <a:pt x="484586" y="205184"/>
                  <a:pt x="486768" y="206821"/>
                  <a:pt x="486768" y="207913"/>
                </a:cubicBezTo>
                <a:cubicBezTo>
                  <a:pt x="486768" y="209004"/>
                  <a:pt x="488951" y="210641"/>
                  <a:pt x="493317" y="212824"/>
                </a:cubicBezTo>
                <a:lnTo>
                  <a:pt x="503139" y="212824"/>
                </a:lnTo>
                <a:cubicBezTo>
                  <a:pt x="503139" y="212824"/>
                  <a:pt x="502048" y="215007"/>
                  <a:pt x="499865" y="219372"/>
                </a:cubicBezTo>
                <a:lnTo>
                  <a:pt x="499865" y="225921"/>
                </a:lnTo>
                <a:cubicBezTo>
                  <a:pt x="502048" y="225921"/>
                  <a:pt x="503139" y="226467"/>
                  <a:pt x="503139" y="227558"/>
                </a:cubicBezTo>
                <a:cubicBezTo>
                  <a:pt x="503139" y="228649"/>
                  <a:pt x="504231" y="229195"/>
                  <a:pt x="506414" y="229195"/>
                </a:cubicBezTo>
                <a:cubicBezTo>
                  <a:pt x="504231" y="229195"/>
                  <a:pt x="503139" y="230287"/>
                  <a:pt x="503139" y="232469"/>
                </a:cubicBezTo>
                <a:lnTo>
                  <a:pt x="503139" y="239018"/>
                </a:lnTo>
                <a:cubicBezTo>
                  <a:pt x="500957" y="241201"/>
                  <a:pt x="500411" y="242838"/>
                  <a:pt x="501502" y="243929"/>
                </a:cubicBezTo>
                <a:cubicBezTo>
                  <a:pt x="502594" y="245020"/>
                  <a:pt x="502048" y="246658"/>
                  <a:pt x="499865" y="248840"/>
                </a:cubicBezTo>
                <a:cubicBezTo>
                  <a:pt x="499865" y="251023"/>
                  <a:pt x="499320" y="252660"/>
                  <a:pt x="498228" y="253752"/>
                </a:cubicBezTo>
                <a:cubicBezTo>
                  <a:pt x="497137" y="254843"/>
                  <a:pt x="496591" y="257572"/>
                  <a:pt x="496591" y="261937"/>
                </a:cubicBezTo>
                <a:cubicBezTo>
                  <a:pt x="492225" y="266303"/>
                  <a:pt x="490042" y="269577"/>
                  <a:pt x="490042" y="271760"/>
                </a:cubicBezTo>
                <a:lnTo>
                  <a:pt x="490042" y="275034"/>
                </a:lnTo>
                <a:cubicBezTo>
                  <a:pt x="487860" y="279400"/>
                  <a:pt x="485131" y="284311"/>
                  <a:pt x="481857" y="289768"/>
                </a:cubicBezTo>
                <a:cubicBezTo>
                  <a:pt x="478583" y="295225"/>
                  <a:pt x="475854" y="300137"/>
                  <a:pt x="473671" y="304502"/>
                </a:cubicBezTo>
                <a:lnTo>
                  <a:pt x="460575" y="320873"/>
                </a:lnTo>
                <a:cubicBezTo>
                  <a:pt x="456209" y="325239"/>
                  <a:pt x="453660" y="329059"/>
                  <a:pt x="452926" y="332333"/>
                </a:cubicBezTo>
                <a:cubicBezTo>
                  <a:pt x="452193" y="335607"/>
                  <a:pt x="450377" y="339427"/>
                  <a:pt x="447478" y="343793"/>
                </a:cubicBezTo>
                <a:cubicBezTo>
                  <a:pt x="447478" y="341610"/>
                  <a:pt x="448569" y="338336"/>
                  <a:pt x="450752" y="333970"/>
                </a:cubicBezTo>
                <a:cubicBezTo>
                  <a:pt x="452935" y="329604"/>
                  <a:pt x="452576" y="326330"/>
                  <a:pt x="449678" y="324147"/>
                </a:cubicBezTo>
                <a:lnTo>
                  <a:pt x="447478" y="327422"/>
                </a:lnTo>
                <a:cubicBezTo>
                  <a:pt x="444920" y="327422"/>
                  <a:pt x="443641" y="328513"/>
                  <a:pt x="443641" y="330696"/>
                </a:cubicBezTo>
                <a:cubicBezTo>
                  <a:pt x="443641" y="335062"/>
                  <a:pt x="442379" y="337244"/>
                  <a:pt x="439855" y="337244"/>
                </a:cubicBezTo>
                <a:cubicBezTo>
                  <a:pt x="439855" y="343793"/>
                  <a:pt x="434756" y="348158"/>
                  <a:pt x="424558" y="350341"/>
                </a:cubicBezTo>
                <a:cubicBezTo>
                  <a:pt x="440998" y="350341"/>
                  <a:pt x="450394" y="349250"/>
                  <a:pt x="452747" y="347067"/>
                </a:cubicBezTo>
                <a:cubicBezTo>
                  <a:pt x="459807" y="340519"/>
                  <a:pt x="463337" y="336153"/>
                  <a:pt x="463337" y="333970"/>
                </a:cubicBezTo>
                <a:lnTo>
                  <a:pt x="470397" y="324147"/>
                </a:lnTo>
                <a:lnTo>
                  <a:pt x="478434" y="318790"/>
                </a:lnTo>
                <a:lnTo>
                  <a:pt x="476946" y="320873"/>
                </a:lnTo>
                <a:cubicBezTo>
                  <a:pt x="474763" y="323056"/>
                  <a:pt x="470943" y="326876"/>
                  <a:pt x="465486" y="332333"/>
                </a:cubicBezTo>
                <a:cubicBezTo>
                  <a:pt x="460029" y="337790"/>
                  <a:pt x="457300" y="342701"/>
                  <a:pt x="457300" y="347067"/>
                </a:cubicBezTo>
                <a:cubicBezTo>
                  <a:pt x="466031" y="344884"/>
                  <a:pt x="473671" y="340519"/>
                  <a:pt x="480220" y="333970"/>
                </a:cubicBezTo>
                <a:cubicBezTo>
                  <a:pt x="480220" y="331787"/>
                  <a:pt x="481311" y="330150"/>
                  <a:pt x="483494" y="329059"/>
                </a:cubicBezTo>
                <a:cubicBezTo>
                  <a:pt x="485677" y="327967"/>
                  <a:pt x="486768" y="325239"/>
                  <a:pt x="486768" y="320873"/>
                </a:cubicBezTo>
                <a:lnTo>
                  <a:pt x="486768" y="314325"/>
                </a:lnTo>
                <a:lnTo>
                  <a:pt x="490042" y="314325"/>
                </a:lnTo>
                <a:lnTo>
                  <a:pt x="493317" y="311051"/>
                </a:lnTo>
                <a:cubicBezTo>
                  <a:pt x="493317" y="308868"/>
                  <a:pt x="493862" y="307231"/>
                  <a:pt x="494954" y="306139"/>
                </a:cubicBezTo>
                <a:cubicBezTo>
                  <a:pt x="496045" y="305048"/>
                  <a:pt x="496591" y="303411"/>
                  <a:pt x="496591" y="301228"/>
                </a:cubicBezTo>
                <a:cubicBezTo>
                  <a:pt x="500957" y="296862"/>
                  <a:pt x="503139" y="293588"/>
                  <a:pt x="503139" y="291405"/>
                </a:cubicBezTo>
                <a:cubicBezTo>
                  <a:pt x="503139" y="289222"/>
                  <a:pt x="503685" y="287585"/>
                  <a:pt x="504776" y="286494"/>
                </a:cubicBezTo>
                <a:cubicBezTo>
                  <a:pt x="505868" y="285402"/>
                  <a:pt x="506414" y="283765"/>
                  <a:pt x="506414" y="281583"/>
                </a:cubicBezTo>
                <a:cubicBezTo>
                  <a:pt x="506414" y="279400"/>
                  <a:pt x="507505" y="278308"/>
                  <a:pt x="509688" y="278308"/>
                </a:cubicBezTo>
                <a:cubicBezTo>
                  <a:pt x="511871" y="278308"/>
                  <a:pt x="511325" y="281583"/>
                  <a:pt x="508051" y="288131"/>
                </a:cubicBezTo>
                <a:cubicBezTo>
                  <a:pt x="504776" y="294679"/>
                  <a:pt x="500957" y="301774"/>
                  <a:pt x="496591" y="309413"/>
                </a:cubicBezTo>
                <a:cubicBezTo>
                  <a:pt x="492225" y="317053"/>
                  <a:pt x="487860" y="324147"/>
                  <a:pt x="483494" y="330696"/>
                </a:cubicBezTo>
                <a:cubicBezTo>
                  <a:pt x="479128" y="337244"/>
                  <a:pt x="475854" y="341610"/>
                  <a:pt x="473671" y="343793"/>
                </a:cubicBezTo>
                <a:cubicBezTo>
                  <a:pt x="475854" y="343793"/>
                  <a:pt x="479674" y="343247"/>
                  <a:pt x="485131" y="342156"/>
                </a:cubicBezTo>
                <a:cubicBezTo>
                  <a:pt x="490588" y="341064"/>
                  <a:pt x="494408" y="340519"/>
                  <a:pt x="496591" y="340519"/>
                </a:cubicBezTo>
                <a:cubicBezTo>
                  <a:pt x="500957" y="338336"/>
                  <a:pt x="509688" y="337244"/>
                  <a:pt x="522785" y="337244"/>
                </a:cubicBezTo>
                <a:cubicBezTo>
                  <a:pt x="533699" y="335062"/>
                  <a:pt x="543521" y="333424"/>
                  <a:pt x="552253" y="332333"/>
                </a:cubicBezTo>
                <a:cubicBezTo>
                  <a:pt x="560984" y="331242"/>
                  <a:pt x="569715" y="330696"/>
                  <a:pt x="578446" y="330696"/>
                </a:cubicBezTo>
                <a:cubicBezTo>
                  <a:pt x="582812" y="328513"/>
                  <a:pt x="592635" y="327422"/>
                  <a:pt x="607914" y="327422"/>
                </a:cubicBezTo>
                <a:cubicBezTo>
                  <a:pt x="618829" y="327422"/>
                  <a:pt x="625377" y="326330"/>
                  <a:pt x="627560" y="324147"/>
                </a:cubicBezTo>
                <a:cubicBezTo>
                  <a:pt x="634108" y="317599"/>
                  <a:pt x="638474" y="314325"/>
                  <a:pt x="640657" y="314325"/>
                </a:cubicBezTo>
                <a:cubicBezTo>
                  <a:pt x="645022" y="316508"/>
                  <a:pt x="647205" y="318690"/>
                  <a:pt x="647205" y="320873"/>
                </a:cubicBezTo>
                <a:cubicBezTo>
                  <a:pt x="647205" y="323056"/>
                  <a:pt x="649388" y="325239"/>
                  <a:pt x="653753" y="327422"/>
                </a:cubicBezTo>
                <a:cubicBezTo>
                  <a:pt x="655936" y="329604"/>
                  <a:pt x="662485" y="330696"/>
                  <a:pt x="673399" y="330696"/>
                </a:cubicBezTo>
                <a:lnTo>
                  <a:pt x="699592" y="337244"/>
                </a:lnTo>
                <a:cubicBezTo>
                  <a:pt x="701775" y="339427"/>
                  <a:pt x="702321" y="341064"/>
                  <a:pt x="701230" y="342156"/>
                </a:cubicBezTo>
                <a:cubicBezTo>
                  <a:pt x="700138" y="343247"/>
                  <a:pt x="700684" y="344884"/>
                  <a:pt x="702867" y="347067"/>
                </a:cubicBezTo>
                <a:lnTo>
                  <a:pt x="712689" y="347067"/>
                </a:lnTo>
                <a:cubicBezTo>
                  <a:pt x="714872" y="347067"/>
                  <a:pt x="716509" y="347613"/>
                  <a:pt x="717601" y="348704"/>
                </a:cubicBezTo>
                <a:cubicBezTo>
                  <a:pt x="718692" y="349796"/>
                  <a:pt x="720329" y="350341"/>
                  <a:pt x="722512" y="350341"/>
                </a:cubicBezTo>
                <a:lnTo>
                  <a:pt x="729060" y="356890"/>
                </a:lnTo>
                <a:cubicBezTo>
                  <a:pt x="731243" y="359072"/>
                  <a:pt x="733426" y="360710"/>
                  <a:pt x="735609" y="361801"/>
                </a:cubicBezTo>
                <a:cubicBezTo>
                  <a:pt x="737792" y="362892"/>
                  <a:pt x="738883" y="365621"/>
                  <a:pt x="738883" y="369986"/>
                </a:cubicBezTo>
                <a:cubicBezTo>
                  <a:pt x="732335" y="376535"/>
                  <a:pt x="727969" y="379809"/>
                  <a:pt x="725786" y="379809"/>
                </a:cubicBezTo>
                <a:cubicBezTo>
                  <a:pt x="723604" y="381992"/>
                  <a:pt x="720875" y="382538"/>
                  <a:pt x="717601" y="381446"/>
                </a:cubicBezTo>
                <a:cubicBezTo>
                  <a:pt x="714326" y="380355"/>
                  <a:pt x="711598" y="380901"/>
                  <a:pt x="709415" y="383083"/>
                </a:cubicBezTo>
                <a:cubicBezTo>
                  <a:pt x="707232" y="385266"/>
                  <a:pt x="708324" y="388540"/>
                  <a:pt x="712689" y="392906"/>
                </a:cubicBezTo>
                <a:cubicBezTo>
                  <a:pt x="706141" y="392906"/>
                  <a:pt x="701775" y="391815"/>
                  <a:pt x="699592" y="389632"/>
                </a:cubicBezTo>
                <a:cubicBezTo>
                  <a:pt x="695227" y="389632"/>
                  <a:pt x="694136" y="390178"/>
                  <a:pt x="696318" y="391269"/>
                </a:cubicBezTo>
                <a:cubicBezTo>
                  <a:pt x="698501" y="392360"/>
                  <a:pt x="697410" y="392906"/>
                  <a:pt x="693044" y="392906"/>
                </a:cubicBezTo>
                <a:cubicBezTo>
                  <a:pt x="688678" y="397272"/>
                  <a:pt x="684313" y="397272"/>
                  <a:pt x="679947" y="392906"/>
                </a:cubicBezTo>
                <a:lnTo>
                  <a:pt x="670125" y="392906"/>
                </a:lnTo>
                <a:cubicBezTo>
                  <a:pt x="667942" y="392906"/>
                  <a:pt x="667396" y="392360"/>
                  <a:pt x="668487" y="391269"/>
                </a:cubicBezTo>
                <a:cubicBezTo>
                  <a:pt x="669579" y="390178"/>
                  <a:pt x="669033" y="389632"/>
                  <a:pt x="666850" y="389632"/>
                </a:cubicBezTo>
                <a:cubicBezTo>
                  <a:pt x="664668" y="387449"/>
                  <a:pt x="660302" y="386358"/>
                  <a:pt x="653753" y="386358"/>
                </a:cubicBezTo>
                <a:cubicBezTo>
                  <a:pt x="649388" y="388540"/>
                  <a:pt x="646113" y="390723"/>
                  <a:pt x="643931" y="392906"/>
                </a:cubicBezTo>
                <a:cubicBezTo>
                  <a:pt x="641748" y="395089"/>
                  <a:pt x="638474" y="396180"/>
                  <a:pt x="634108" y="396180"/>
                </a:cubicBezTo>
                <a:lnTo>
                  <a:pt x="627560" y="396180"/>
                </a:lnTo>
                <a:cubicBezTo>
                  <a:pt x="621011" y="396180"/>
                  <a:pt x="617737" y="397272"/>
                  <a:pt x="617737" y="399454"/>
                </a:cubicBezTo>
                <a:lnTo>
                  <a:pt x="591543" y="409277"/>
                </a:lnTo>
                <a:cubicBezTo>
                  <a:pt x="589361" y="404912"/>
                  <a:pt x="586086" y="404366"/>
                  <a:pt x="581721" y="407640"/>
                </a:cubicBezTo>
                <a:cubicBezTo>
                  <a:pt x="577355" y="410914"/>
                  <a:pt x="574081" y="412551"/>
                  <a:pt x="571898" y="412551"/>
                </a:cubicBezTo>
                <a:lnTo>
                  <a:pt x="558801" y="412551"/>
                </a:lnTo>
                <a:cubicBezTo>
                  <a:pt x="556618" y="412551"/>
                  <a:pt x="554435" y="413097"/>
                  <a:pt x="552253" y="414188"/>
                </a:cubicBezTo>
                <a:cubicBezTo>
                  <a:pt x="550070" y="415280"/>
                  <a:pt x="547887" y="415826"/>
                  <a:pt x="545704" y="415826"/>
                </a:cubicBezTo>
                <a:cubicBezTo>
                  <a:pt x="545704" y="413643"/>
                  <a:pt x="547341" y="412006"/>
                  <a:pt x="550616" y="410914"/>
                </a:cubicBezTo>
                <a:cubicBezTo>
                  <a:pt x="553890" y="409823"/>
                  <a:pt x="553344" y="409277"/>
                  <a:pt x="548978" y="409277"/>
                </a:cubicBezTo>
                <a:cubicBezTo>
                  <a:pt x="546796" y="407094"/>
                  <a:pt x="543521" y="407094"/>
                  <a:pt x="539156" y="409277"/>
                </a:cubicBezTo>
                <a:cubicBezTo>
                  <a:pt x="534790" y="411460"/>
                  <a:pt x="531516" y="413643"/>
                  <a:pt x="529333" y="415826"/>
                </a:cubicBezTo>
                <a:lnTo>
                  <a:pt x="532607" y="415826"/>
                </a:lnTo>
                <a:cubicBezTo>
                  <a:pt x="532607" y="420191"/>
                  <a:pt x="528242" y="422374"/>
                  <a:pt x="519510" y="422374"/>
                </a:cubicBezTo>
                <a:lnTo>
                  <a:pt x="503139" y="435471"/>
                </a:lnTo>
                <a:lnTo>
                  <a:pt x="473671" y="461665"/>
                </a:lnTo>
                <a:cubicBezTo>
                  <a:pt x="460575" y="474762"/>
                  <a:pt x="452935" y="485676"/>
                  <a:pt x="450752" y="494407"/>
                </a:cubicBezTo>
                <a:cubicBezTo>
                  <a:pt x="444203" y="503138"/>
                  <a:pt x="438746" y="514052"/>
                  <a:pt x="434381" y="527149"/>
                </a:cubicBezTo>
                <a:cubicBezTo>
                  <a:pt x="436563" y="527149"/>
                  <a:pt x="439838" y="524966"/>
                  <a:pt x="444203" y="520601"/>
                </a:cubicBezTo>
                <a:cubicBezTo>
                  <a:pt x="442021" y="524966"/>
                  <a:pt x="439838" y="528786"/>
                  <a:pt x="437655" y="532060"/>
                </a:cubicBezTo>
                <a:cubicBezTo>
                  <a:pt x="435472" y="535335"/>
                  <a:pt x="433289" y="539154"/>
                  <a:pt x="431107" y="543520"/>
                </a:cubicBezTo>
                <a:cubicBezTo>
                  <a:pt x="435472" y="543520"/>
                  <a:pt x="439292" y="542429"/>
                  <a:pt x="442566" y="540246"/>
                </a:cubicBezTo>
                <a:cubicBezTo>
                  <a:pt x="445841" y="538063"/>
                  <a:pt x="449660" y="535880"/>
                  <a:pt x="454026" y="533697"/>
                </a:cubicBezTo>
                <a:cubicBezTo>
                  <a:pt x="456209" y="531515"/>
                  <a:pt x="464940" y="528240"/>
                  <a:pt x="480220" y="523875"/>
                </a:cubicBezTo>
                <a:cubicBezTo>
                  <a:pt x="480220" y="523875"/>
                  <a:pt x="486768" y="521692"/>
                  <a:pt x="499865" y="517326"/>
                </a:cubicBezTo>
                <a:cubicBezTo>
                  <a:pt x="502048" y="508595"/>
                  <a:pt x="506414" y="504229"/>
                  <a:pt x="512962" y="504229"/>
                </a:cubicBezTo>
                <a:cubicBezTo>
                  <a:pt x="515145" y="502047"/>
                  <a:pt x="521693" y="503138"/>
                  <a:pt x="532607" y="507504"/>
                </a:cubicBezTo>
                <a:cubicBezTo>
                  <a:pt x="536973" y="511869"/>
                  <a:pt x="539701" y="514052"/>
                  <a:pt x="540793" y="514052"/>
                </a:cubicBezTo>
                <a:cubicBezTo>
                  <a:pt x="541884" y="514052"/>
                  <a:pt x="544613" y="515144"/>
                  <a:pt x="548978" y="517326"/>
                </a:cubicBezTo>
                <a:cubicBezTo>
                  <a:pt x="553344" y="519509"/>
                  <a:pt x="557164" y="521146"/>
                  <a:pt x="560438" y="522238"/>
                </a:cubicBezTo>
                <a:cubicBezTo>
                  <a:pt x="563712" y="523329"/>
                  <a:pt x="567532" y="523875"/>
                  <a:pt x="571898" y="523875"/>
                </a:cubicBezTo>
                <a:cubicBezTo>
                  <a:pt x="576264" y="523875"/>
                  <a:pt x="580084" y="523329"/>
                  <a:pt x="583358" y="522238"/>
                </a:cubicBezTo>
                <a:cubicBezTo>
                  <a:pt x="586632" y="521146"/>
                  <a:pt x="590452" y="522783"/>
                  <a:pt x="594817" y="527149"/>
                </a:cubicBezTo>
                <a:cubicBezTo>
                  <a:pt x="601366" y="531515"/>
                  <a:pt x="603549" y="536972"/>
                  <a:pt x="601366" y="543520"/>
                </a:cubicBezTo>
                <a:cubicBezTo>
                  <a:pt x="599183" y="550069"/>
                  <a:pt x="598092" y="556617"/>
                  <a:pt x="598092" y="563165"/>
                </a:cubicBezTo>
                <a:cubicBezTo>
                  <a:pt x="595909" y="567531"/>
                  <a:pt x="593726" y="571351"/>
                  <a:pt x="591543" y="574625"/>
                </a:cubicBezTo>
                <a:cubicBezTo>
                  <a:pt x="589361" y="577899"/>
                  <a:pt x="587178" y="581719"/>
                  <a:pt x="584995" y="586085"/>
                </a:cubicBezTo>
                <a:cubicBezTo>
                  <a:pt x="582812" y="588268"/>
                  <a:pt x="581721" y="590451"/>
                  <a:pt x="581721" y="592633"/>
                </a:cubicBezTo>
                <a:cubicBezTo>
                  <a:pt x="577355" y="596999"/>
                  <a:pt x="574081" y="599182"/>
                  <a:pt x="571898" y="599182"/>
                </a:cubicBezTo>
                <a:cubicBezTo>
                  <a:pt x="569715" y="603547"/>
                  <a:pt x="568078" y="605730"/>
                  <a:pt x="566987" y="605730"/>
                </a:cubicBezTo>
                <a:cubicBezTo>
                  <a:pt x="565895" y="605730"/>
                  <a:pt x="564258" y="606822"/>
                  <a:pt x="562075" y="609004"/>
                </a:cubicBezTo>
                <a:lnTo>
                  <a:pt x="558801" y="612279"/>
                </a:lnTo>
                <a:cubicBezTo>
                  <a:pt x="556618" y="612279"/>
                  <a:pt x="555527" y="613370"/>
                  <a:pt x="555527" y="615553"/>
                </a:cubicBezTo>
                <a:cubicBezTo>
                  <a:pt x="553344" y="615553"/>
                  <a:pt x="552253" y="616099"/>
                  <a:pt x="552253" y="617190"/>
                </a:cubicBezTo>
                <a:cubicBezTo>
                  <a:pt x="552253" y="618281"/>
                  <a:pt x="551161" y="618827"/>
                  <a:pt x="548978" y="618827"/>
                </a:cubicBezTo>
                <a:lnTo>
                  <a:pt x="542430" y="625376"/>
                </a:lnTo>
                <a:lnTo>
                  <a:pt x="539156" y="625376"/>
                </a:lnTo>
                <a:lnTo>
                  <a:pt x="539156" y="628650"/>
                </a:lnTo>
                <a:cubicBezTo>
                  <a:pt x="536973" y="628650"/>
                  <a:pt x="534244" y="630287"/>
                  <a:pt x="530970" y="633561"/>
                </a:cubicBezTo>
                <a:cubicBezTo>
                  <a:pt x="527696" y="636835"/>
                  <a:pt x="524967" y="637381"/>
                  <a:pt x="522785" y="635198"/>
                </a:cubicBezTo>
                <a:cubicBezTo>
                  <a:pt x="527150" y="624284"/>
                  <a:pt x="526059" y="622647"/>
                  <a:pt x="519510" y="630287"/>
                </a:cubicBezTo>
                <a:cubicBezTo>
                  <a:pt x="512962" y="637927"/>
                  <a:pt x="508596" y="640655"/>
                  <a:pt x="506414" y="638472"/>
                </a:cubicBezTo>
                <a:cubicBezTo>
                  <a:pt x="502048" y="636290"/>
                  <a:pt x="503139" y="633015"/>
                  <a:pt x="509688" y="628650"/>
                </a:cubicBezTo>
                <a:cubicBezTo>
                  <a:pt x="516236" y="624284"/>
                  <a:pt x="518419" y="619919"/>
                  <a:pt x="516236" y="615553"/>
                </a:cubicBezTo>
                <a:cubicBezTo>
                  <a:pt x="514054" y="617736"/>
                  <a:pt x="511871" y="618827"/>
                  <a:pt x="509688" y="618827"/>
                </a:cubicBezTo>
                <a:cubicBezTo>
                  <a:pt x="507505" y="618827"/>
                  <a:pt x="504231" y="621249"/>
                  <a:pt x="499865" y="626092"/>
                </a:cubicBezTo>
                <a:lnTo>
                  <a:pt x="496591" y="629724"/>
                </a:lnTo>
                <a:cubicBezTo>
                  <a:pt x="494408" y="632146"/>
                  <a:pt x="492225" y="633356"/>
                  <a:pt x="490042" y="633356"/>
                </a:cubicBezTo>
                <a:lnTo>
                  <a:pt x="486768" y="633356"/>
                </a:lnTo>
                <a:cubicBezTo>
                  <a:pt x="484586" y="633356"/>
                  <a:pt x="482948" y="634576"/>
                  <a:pt x="481857" y="637014"/>
                </a:cubicBezTo>
                <a:cubicBezTo>
                  <a:pt x="480765" y="639453"/>
                  <a:pt x="479128" y="640672"/>
                  <a:pt x="476946" y="640672"/>
                </a:cubicBezTo>
                <a:cubicBezTo>
                  <a:pt x="470397" y="647937"/>
                  <a:pt x="471489" y="651569"/>
                  <a:pt x="480220" y="651569"/>
                </a:cubicBezTo>
                <a:lnTo>
                  <a:pt x="506414" y="648295"/>
                </a:lnTo>
                <a:lnTo>
                  <a:pt x="516236" y="651569"/>
                </a:lnTo>
                <a:lnTo>
                  <a:pt x="532607" y="651569"/>
                </a:lnTo>
                <a:cubicBezTo>
                  <a:pt x="536973" y="651569"/>
                  <a:pt x="539156" y="652610"/>
                  <a:pt x="539156" y="654690"/>
                </a:cubicBezTo>
                <a:cubicBezTo>
                  <a:pt x="539156" y="656771"/>
                  <a:pt x="541338" y="658851"/>
                  <a:pt x="545704" y="660932"/>
                </a:cubicBezTo>
                <a:lnTo>
                  <a:pt x="565350" y="670294"/>
                </a:lnTo>
                <a:cubicBezTo>
                  <a:pt x="560984" y="674455"/>
                  <a:pt x="560438" y="676535"/>
                  <a:pt x="563712" y="676535"/>
                </a:cubicBezTo>
                <a:cubicBezTo>
                  <a:pt x="566987" y="676535"/>
                  <a:pt x="568624" y="678616"/>
                  <a:pt x="568624" y="682777"/>
                </a:cubicBezTo>
                <a:cubicBezTo>
                  <a:pt x="568624" y="684823"/>
                  <a:pt x="568078" y="685846"/>
                  <a:pt x="566987" y="685846"/>
                </a:cubicBezTo>
                <a:cubicBezTo>
                  <a:pt x="565895" y="685846"/>
                  <a:pt x="565350" y="686887"/>
                  <a:pt x="565350" y="688967"/>
                </a:cubicBezTo>
                <a:cubicBezTo>
                  <a:pt x="565350" y="691048"/>
                  <a:pt x="566441" y="693128"/>
                  <a:pt x="568624" y="695209"/>
                </a:cubicBezTo>
                <a:cubicBezTo>
                  <a:pt x="570806" y="697289"/>
                  <a:pt x="570806" y="698329"/>
                  <a:pt x="568624" y="698329"/>
                </a:cubicBezTo>
                <a:cubicBezTo>
                  <a:pt x="568624" y="700410"/>
                  <a:pt x="567532" y="701450"/>
                  <a:pt x="565350" y="701450"/>
                </a:cubicBezTo>
                <a:cubicBezTo>
                  <a:pt x="563167" y="701450"/>
                  <a:pt x="562075" y="702490"/>
                  <a:pt x="562075" y="704571"/>
                </a:cubicBezTo>
                <a:lnTo>
                  <a:pt x="558801" y="704571"/>
                </a:lnTo>
                <a:cubicBezTo>
                  <a:pt x="558801" y="706651"/>
                  <a:pt x="559893" y="707691"/>
                  <a:pt x="562075" y="707691"/>
                </a:cubicBezTo>
                <a:cubicBezTo>
                  <a:pt x="562075" y="709772"/>
                  <a:pt x="560984" y="710812"/>
                  <a:pt x="558801" y="710812"/>
                </a:cubicBezTo>
                <a:cubicBezTo>
                  <a:pt x="556618" y="712893"/>
                  <a:pt x="553890" y="713413"/>
                  <a:pt x="550616" y="712373"/>
                </a:cubicBezTo>
                <a:cubicBezTo>
                  <a:pt x="547341" y="711332"/>
                  <a:pt x="544613" y="711852"/>
                  <a:pt x="542430" y="713933"/>
                </a:cubicBezTo>
                <a:cubicBezTo>
                  <a:pt x="538064" y="713933"/>
                  <a:pt x="535336" y="714453"/>
                  <a:pt x="534244" y="715493"/>
                </a:cubicBezTo>
                <a:cubicBezTo>
                  <a:pt x="533153" y="716534"/>
                  <a:pt x="530425" y="717054"/>
                  <a:pt x="526059" y="717054"/>
                </a:cubicBezTo>
                <a:cubicBezTo>
                  <a:pt x="523876" y="717054"/>
                  <a:pt x="516236" y="714871"/>
                  <a:pt x="503139" y="710505"/>
                </a:cubicBezTo>
                <a:lnTo>
                  <a:pt x="499865" y="710505"/>
                </a:lnTo>
                <a:cubicBezTo>
                  <a:pt x="495499" y="710505"/>
                  <a:pt x="492225" y="709414"/>
                  <a:pt x="490042" y="707231"/>
                </a:cubicBezTo>
                <a:lnTo>
                  <a:pt x="444203" y="697408"/>
                </a:lnTo>
                <a:lnTo>
                  <a:pt x="424558" y="684312"/>
                </a:lnTo>
                <a:lnTo>
                  <a:pt x="404913" y="674489"/>
                </a:lnTo>
                <a:lnTo>
                  <a:pt x="388542" y="661392"/>
                </a:lnTo>
                <a:lnTo>
                  <a:pt x="381993" y="654844"/>
                </a:lnTo>
                <a:cubicBezTo>
                  <a:pt x="379811" y="654844"/>
                  <a:pt x="379265" y="655935"/>
                  <a:pt x="380356" y="658118"/>
                </a:cubicBezTo>
                <a:cubicBezTo>
                  <a:pt x="381448" y="660301"/>
                  <a:pt x="380902" y="660301"/>
                  <a:pt x="378719" y="658118"/>
                </a:cubicBezTo>
                <a:cubicBezTo>
                  <a:pt x="374353" y="653752"/>
                  <a:pt x="373262" y="651569"/>
                  <a:pt x="375445" y="651569"/>
                </a:cubicBezTo>
                <a:cubicBezTo>
                  <a:pt x="373262" y="649386"/>
                  <a:pt x="372171" y="649386"/>
                  <a:pt x="372171" y="651569"/>
                </a:cubicBezTo>
                <a:cubicBezTo>
                  <a:pt x="372171" y="653752"/>
                  <a:pt x="371079" y="654844"/>
                  <a:pt x="368896" y="654844"/>
                </a:cubicBezTo>
                <a:cubicBezTo>
                  <a:pt x="368896" y="657026"/>
                  <a:pt x="366714" y="658118"/>
                  <a:pt x="362348" y="658118"/>
                </a:cubicBezTo>
                <a:cubicBezTo>
                  <a:pt x="362348" y="662483"/>
                  <a:pt x="361256" y="664666"/>
                  <a:pt x="359074" y="664666"/>
                </a:cubicBezTo>
                <a:cubicBezTo>
                  <a:pt x="356891" y="660301"/>
                  <a:pt x="356891" y="655389"/>
                  <a:pt x="359074" y="649932"/>
                </a:cubicBezTo>
                <a:cubicBezTo>
                  <a:pt x="361256" y="644475"/>
                  <a:pt x="360165" y="639564"/>
                  <a:pt x="355800" y="635198"/>
                </a:cubicBezTo>
                <a:cubicBezTo>
                  <a:pt x="353617" y="633015"/>
                  <a:pt x="351434" y="631924"/>
                  <a:pt x="349251" y="631924"/>
                </a:cubicBezTo>
                <a:cubicBezTo>
                  <a:pt x="344885" y="631924"/>
                  <a:pt x="342703" y="632470"/>
                  <a:pt x="342703" y="633561"/>
                </a:cubicBezTo>
                <a:cubicBezTo>
                  <a:pt x="342703" y="634652"/>
                  <a:pt x="341611" y="633015"/>
                  <a:pt x="339428" y="628650"/>
                </a:cubicBezTo>
                <a:cubicBezTo>
                  <a:pt x="339428" y="628650"/>
                  <a:pt x="341611" y="619919"/>
                  <a:pt x="345977" y="602456"/>
                </a:cubicBezTo>
                <a:cubicBezTo>
                  <a:pt x="345977" y="598090"/>
                  <a:pt x="347068" y="594816"/>
                  <a:pt x="349251" y="592633"/>
                </a:cubicBezTo>
                <a:cubicBezTo>
                  <a:pt x="351434" y="590451"/>
                  <a:pt x="350343" y="587176"/>
                  <a:pt x="345977" y="582811"/>
                </a:cubicBezTo>
                <a:lnTo>
                  <a:pt x="336154" y="572988"/>
                </a:lnTo>
                <a:lnTo>
                  <a:pt x="342703" y="566440"/>
                </a:lnTo>
                <a:cubicBezTo>
                  <a:pt x="347068" y="566440"/>
                  <a:pt x="350343" y="565348"/>
                  <a:pt x="352525" y="563165"/>
                </a:cubicBezTo>
                <a:cubicBezTo>
                  <a:pt x="352525" y="560983"/>
                  <a:pt x="353071" y="559345"/>
                  <a:pt x="354162" y="558254"/>
                </a:cubicBezTo>
                <a:cubicBezTo>
                  <a:pt x="355254" y="557163"/>
                  <a:pt x="355800" y="555526"/>
                  <a:pt x="355800" y="553343"/>
                </a:cubicBezTo>
                <a:cubicBezTo>
                  <a:pt x="355800" y="551365"/>
                  <a:pt x="356345" y="549890"/>
                  <a:pt x="357437" y="548917"/>
                </a:cubicBezTo>
                <a:cubicBezTo>
                  <a:pt x="358528" y="547945"/>
                  <a:pt x="359074" y="546470"/>
                  <a:pt x="359074" y="544492"/>
                </a:cubicBezTo>
                <a:cubicBezTo>
                  <a:pt x="359074" y="542548"/>
                  <a:pt x="360165" y="541576"/>
                  <a:pt x="362348" y="541576"/>
                </a:cubicBezTo>
                <a:lnTo>
                  <a:pt x="368896" y="535642"/>
                </a:lnTo>
                <a:cubicBezTo>
                  <a:pt x="371079" y="535642"/>
                  <a:pt x="372171" y="534670"/>
                  <a:pt x="372171" y="532725"/>
                </a:cubicBezTo>
                <a:cubicBezTo>
                  <a:pt x="372171" y="530747"/>
                  <a:pt x="373262" y="527797"/>
                  <a:pt x="375445" y="523875"/>
                </a:cubicBezTo>
                <a:cubicBezTo>
                  <a:pt x="375445" y="521658"/>
                  <a:pt x="377082" y="519432"/>
                  <a:pt x="380356" y="517198"/>
                </a:cubicBezTo>
                <a:cubicBezTo>
                  <a:pt x="383630" y="514964"/>
                  <a:pt x="383085" y="513848"/>
                  <a:pt x="378719" y="513848"/>
                </a:cubicBezTo>
                <a:lnTo>
                  <a:pt x="385267" y="507146"/>
                </a:lnTo>
                <a:lnTo>
                  <a:pt x="385267" y="503769"/>
                </a:lnTo>
                <a:lnTo>
                  <a:pt x="391816" y="497118"/>
                </a:lnTo>
                <a:lnTo>
                  <a:pt x="398364" y="497118"/>
                </a:lnTo>
                <a:cubicBezTo>
                  <a:pt x="400547" y="492650"/>
                  <a:pt x="400547" y="490971"/>
                  <a:pt x="398364" y="492079"/>
                </a:cubicBezTo>
                <a:cubicBezTo>
                  <a:pt x="396182" y="493188"/>
                  <a:pt x="396182" y="492633"/>
                  <a:pt x="398364" y="490416"/>
                </a:cubicBezTo>
                <a:cubicBezTo>
                  <a:pt x="398364" y="485948"/>
                  <a:pt x="401639" y="483714"/>
                  <a:pt x="408187" y="483714"/>
                </a:cubicBezTo>
                <a:cubicBezTo>
                  <a:pt x="408187" y="479247"/>
                  <a:pt x="410370" y="477012"/>
                  <a:pt x="414735" y="477012"/>
                </a:cubicBezTo>
                <a:cubicBezTo>
                  <a:pt x="414735" y="474796"/>
                  <a:pt x="416918" y="473687"/>
                  <a:pt x="421284" y="473687"/>
                </a:cubicBezTo>
                <a:lnTo>
                  <a:pt x="424558" y="470311"/>
                </a:lnTo>
                <a:cubicBezTo>
                  <a:pt x="424558" y="468094"/>
                  <a:pt x="425104" y="466985"/>
                  <a:pt x="426195" y="466985"/>
                </a:cubicBezTo>
                <a:cubicBezTo>
                  <a:pt x="427287" y="466985"/>
                  <a:pt x="427832" y="465860"/>
                  <a:pt x="427832" y="463609"/>
                </a:cubicBezTo>
                <a:cubicBezTo>
                  <a:pt x="430015" y="461392"/>
                  <a:pt x="433289" y="460283"/>
                  <a:pt x="437655" y="460283"/>
                </a:cubicBezTo>
                <a:lnTo>
                  <a:pt x="454026" y="446880"/>
                </a:lnTo>
                <a:lnTo>
                  <a:pt x="460575" y="440178"/>
                </a:lnTo>
                <a:cubicBezTo>
                  <a:pt x="460575" y="437961"/>
                  <a:pt x="461666" y="435744"/>
                  <a:pt x="463849" y="433527"/>
                </a:cubicBezTo>
                <a:lnTo>
                  <a:pt x="470397" y="433527"/>
                </a:lnTo>
                <a:lnTo>
                  <a:pt x="476946" y="426825"/>
                </a:lnTo>
                <a:cubicBezTo>
                  <a:pt x="479128" y="424574"/>
                  <a:pt x="481857" y="423448"/>
                  <a:pt x="485131" y="423448"/>
                </a:cubicBezTo>
                <a:cubicBezTo>
                  <a:pt x="488405" y="423448"/>
                  <a:pt x="491134" y="422340"/>
                  <a:pt x="493317" y="420123"/>
                </a:cubicBezTo>
                <a:cubicBezTo>
                  <a:pt x="495499" y="420123"/>
                  <a:pt x="503139" y="417889"/>
                  <a:pt x="516236" y="413421"/>
                </a:cubicBezTo>
                <a:cubicBezTo>
                  <a:pt x="527150" y="408953"/>
                  <a:pt x="536973" y="406165"/>
                  <a:pt x="545704" y="405056"/>
                </a:cubicBezTo>
                <a:cubicBezTo>
                  <a:pt x="554435" y="403948"/>
                  <a:pt x="563167" y="401160"/>
                  <a:pt x="571898" y="396692"/>
                </a:cubicBezTo>
                <a:cubicBezTo>
                  <a:pt x="580629" y="394475"/>
                  <a:pt x="588269" y="390007"/>
                  <a:pt x="594817" y="383288"/>
                </a:cubicBezTo>
                <a:cubicBezTo>
                  <a:pt x="603549" y="381071"/>
                  <a:pt x="605732" y="377729"/>
                  <a:pt x="601366" y="373261"/>
                </a:cubicBezTo>
                <a:cubicBezTo>
                  <a:pt x="581721" y="368895"/>
                  <a:pt x="562075" y="367804"/>
                  <a:pt x="542430" y="369986"/>
                </a:cubicBezTo>
                <a:cubicBezTo>
                  <a:pt x="522785" y="372169"/>
                  <a:pt x="503139" y="373261"/>
                  <a:pt x="483494" y="373261"/>
                </a:cubicBezTo>
                <a:cubicBezTo>
                  <a:pt x="472580" y="373261"/>
                  <a:pt x="462212" y="373261"/>
                  <a:pt x="452389" y="373261"/>
                </a:cubicBezTo>
                <a:cubicBezTo>
                  <a:pt x="442566" y="373261"/>
                  <a:pt x="432198" y="374352"/>
                  <a:pt x="421284" y="376535"/>
                </a:cubicBezTo>
                <a:cubicBezTo>
                  <a:pt x="412553" y="376535"/>
                  <a:pt x="407096" y="377626"/>
                  <a:pt x="404913" y="379809"/>
                </a:cubicBezTo>
                <a:lnTo>
                  <a:pt x="398364" y="386358"/>
                </a:lnTo>
                <a:lnTo>
                  <a:pt x="378719" y="406003"/>
                </a:lnTo>
                <a:lnTo>
                  <a:pt x="375445" y="409277"/>
                </a:lnTo>
                <a:cubicBezTo>
                  <a:pt x="373262" y="409277"/>
                  <a:pt x="372171" y="409823"/>
                  <a:pt x="372171" y="410914"/>
                </a:cubicBezTo>
                <a:cubicBezTo>
                  <a:pt x="372171" y="412006"/>
                  <a:pt x="371079" y="412551"/>
                  <a:pt x="368896" y="412551"/>
                </a:cubicBezTo>
                <a:lnTo>
                  <a:pt x="359074" y="419100"/>
                </a:lnTo>
                <a:cubicBezTo>
                  <a:pt x="343794" y="434379"/>
                  <a:pt x="333971" y="443111"/>
                  <a:pt x="329606" y="445294"/>
                </a:cubicBezTo>
                <a:lnTo>
                  <a:pt x="303412" y="468213"/>
                </a:lnTo>
                <a:cubicBezTo>
                  <a:pt x="301229" y="470396"/>
                  <a:pt x="299592" y="472579"/>
                  <a:pt x="298501" y="474762"/>
                </a:cubicBezTo>
                <a:cubicBezTo>
                  <a:pt x="297409" y="476944"/>
                  <a:pt x="294681" y="479127"/>
                  <a:pt x="290315" y="481310"/>
                </a:cubicBezTo>
                <a:lnTo>
                  <a:pt x="283767" y="481310"/>
                </a:lnTo>
                <a:cubicBezTo>
                  <a:pt x="283767" y="479127"/>
                  <a:pt x="284312" y="478036"/>
                  <a:pt x="285404" y="478036"/>
                </a:cubicBezTo>
                <a:cubicBezTo>
                  <a:pt x="286495" y="478036"/>
                  <a:pt x="287041" y="476944"/>
                  <a:pt x="287041" y="474762"/>
                </a:cubicBezTo>
                <a:lnTo>
                  <a:pt x="277218" y="478036"/>
                </a:lnTo>
                <a:cubicBezTo>
                  <a:pt x="272853" y="480219"/>
                  <a:pt x="270670" y="481856"/>
                  <a:pt x="270670" y="482947"/>
                </a:cubicBezTo>
                <a:cubicBezTo>
                  <a:pt x="270670" y="484038"/>
                  <a:pt x="268487" y="484584"/>
                  <a:pt x="264121" y="484584"/>
                </a:cubicBezTo>
                <a:cubicBezTo>
                  <a:pt x="264121" y="488950"/>
                  <a:pt x="260847" y="492224"/>
                  <a:pt x="254299" y="494407"/>
                </a:cubicBezTo>
                <a:cubicBezTo>
                  <a:pt x="249933" y="498772"/>
                  <a:pt x="246659" y="504229"/>
                  <a:pt x="244476" y="510778"/>
                </a:cubicBezTo>
                <a:cubicBezTo>
                  <a:pt x="240110" y="515144"/>
                  <a:pt x="236836" y="520601"/>
                  <a:pt x="234653" y="527149"/>
                </a:cubicBezTo>
                <a:cubicBezTo>
                  <a:pt x="232471" y="531515"/>
                  <a:pt x="229742" y="534789"/>
                  <a:pt x="226468" y="536972"/>
                </a:cubicBezTo>
                <a:cubicBezTo>
                  <a:pt x="223194" y="539154"/>
                  <a:pt x="221557" y="542429"/>
                  <a:pt x="221557" y="546794"/>
                </a:cubicBezTo>
                <a:lnTo>
                  <a:pt x="224831" y="543520"/>
                </a:lnTo>
                <a:lnTo>
                  <a:pt x="224831" y="546794"/>
                </a:lnTo>
                <a:lnTo>
                  <a:pt x="224831" y="550069"/>
                </a:lnTo>
                <a:lnTo>
                  <a:pt x="218282" y="553343"/>
                </a:lnTo>
                <a:cubicBezTo>
                  <a:pt x="216100" y="553343"/>
                  <a:pt x="215008" y="554434"/>
                  <a:pt x="215008" y="556617"/>
                </a:cubicBezTo>
                <a:cubicBezTo>
                  <a:pt x="215008" y="558800"/>
                  <a:pt x="213917" y="559891"/>
                  <a:pt x="211734" y="559891"/>
                </a:cubicBezTo>
                <a:cubicBezTo>
                  <a:pt x="211734" y="555526"/>
                  <a:pt x="213917" y="553343"/>
                  <a:pt x="218282" y="553343"/>
                </a:cubicBezTo>
                <a:cubicBezTo>
                  <a:pt x="218282" y="564257"/>
                  <a:pt x="215298" y="569714"/>
                  <a:pt x="209329" y="569714"/>
                </a:cubicBezTo>
                <a:cubicBezTo>
                  <a:pt x="209329" y="574079"/>
                  <a:pt x="207846" y="577354"/>
                  <a:pt x="204879" y="579537"/>
                </a:cubicBezTo>
                <a:cubicBezTo>
                  <a:pt x="201911" y="581719"/>
                  <a:pt x="199438" y="584994"/>
                  <a:pt x="197460" y="589359"/>
                </a:cubicBezTo>
                <a:lnTo>
                  <a:pt x="178992" y="609004"/>
                </a:lnTo>
                <a:cubicBezTo>
                  <a:pt x="176809" y="609004"/>
                  <a:pt x="175717" y="610096"/>
                  <a:pt x="175717" y="612279"/>
                </a:cubicBezTo>
                <a:cubicBezTo>
                  <a:pt x="173535" y="614462"/>
                  <a:pt x="172443" y="616644"/>
                  <a:pt x="172443" y="618827"/>
                </a:cubicBezTo>
                <a:lnTo>
                  <a:pt x="175717" y="618827"/>
                </a:lnTo>
                <a:lnTo>
                  <a:pt x="182266" y="618827"/>
                </a:lnTo>
                <a:lnTo>
                  <a:pt x="185540" y="615553"/>
                </a:lnTo>
                <a:cubicBezTo>
                  <a:pt x="186529" y="614462"/>
                  <a:pt x="187395" y="613779"/>
                  <a:pt x="188137" y="613507"/>
                </a:cubicBezTo>
                <a:lnTo>
                  <a:pt x="189333" y="613770"/>
                </a:lnTo>
                <a:lnTo>
                  <a:pt x="187996" y="615553"/>
                </a:lnTo>
                <a:cubicBezTo>
                  <a:pt x="184176" y="619919"/>
                  <a:pt x="178992" y="625376"/>
                  <a:pt x="172443" y="631924"/>
                </a:cubicBezTo>
                <a:lnTo>
                  <a:pt x="146250" y="658118"/>
                </a:lnTo>
                <a:lnTo>
                  <a:pt x="120056" y="681037"/>
                </a:lnTo>
                <a:lnTo>
                  <a:pt x="97136" y="707231"/>
                </a:lnTo>
                <a:cubicBezTo>
                  <a:pt x="92771" y="709414"/>
                  <a:pt x="87859" y="713234"/>
                  <a:pt x="82402" y="718691"/>
                </a:cubicBezTo>
                <a:cubicBezTo>
                  <a:pt x="76945" y="724148"/>
                  <a:pt x="72034" y="725785"/>
                  <a:pt x="67668" y="723602"/>
                </a:cubicBezTo>
                <a:cubicBezTo>
                  <a:pt x="63303" y="719237"/>
                  <a:pt x="61120" y="714871"/>
                  <a:pt x="61120" y="710505"/>
                </a:cubicBezTo>
                <a:cubicBezTo>
                  <a:pt x="61120" y="706140"/>
                  <a:pt x="60028" y="702865"/>
                  <a:pt x="57846" y="700683"/>
                </a:cubicBezTo>
                <a:lnTo>
                  <a:pt x="51297" y="700683"/>
                </a:lnTo>
                <a:lnTo>
                  <a:pt x="51297" y="694595"/>
                </a:lnTo>
                <a:cubicBezTo>
                  <a:pt x="49114" y="692582"/>
                  <a:pt x="49114" y="690553"/>
                  <a:pt x="51297" y="688507"/>
                </a:cubicBezTo>
                <a:cubicBezTo>
                  <a:pt x="46931" y="684448"/>
                  <a:pt x="45294" y="681916"/>
                  <a:pt x="46386" y="680909"/>
                </a:cubicBezTo>
                <a:cubicBezTo>
                  <a:pt x="47477" y="679903"/>
                  <a:pt x="46931" y="677371"/>
                  <a:pt x="44749" y="673312"/>
                </a:cubicBezTo>
                <a:lnTo>
                  <a:pt x="41475" y="670294"/>
                </a:lnTo>
                <a:lnTo>
                  <a:pt x="41475" y="664206"/>
                </a:lnTo>
                <a:lnTo>
                  <a:pt x="38200" y="658118"/>
                </a:lnTo>
                <a:lnTo>
                  <a:pt x="34926" y="658118"/>
                </a:lnTo>
                <a:cubicBezTo>
                  <a:pt x="32743" y="658118"/>
                  <a:pt x="27286" y="654844"/>
                  <a:pt x="18555" y="648295"/>
                </a:cubicBezTo>
                <a:cubicBezTo>
                  <a:pt x="22921" y="646112"/>
                  <a:pt x="24558" y="645021"/>
                  <a:pt x="23466" y="645021"/>
                </a:cubicBezTo>
                <a:cubicBezTo>
                  <a:pt x="22375" y="645021"/>
                  <a:pt x="22921" y="643929"/>
                  <a:pt x="25103" y="641747"/>
                </a:cubicBezTo>
                <a:cubicBezTo>
                  <a:pt x="22921" y="639564"/>
                  <a:pt x="24012" y="638472"/>
                  <a:pt x="28378" y="638472"/>
                </a:cubicBezTo>
                <a:lnTo>
                  <a:pt x="31652" y="635198"/>
                </a:lnTo>
                <a:cubicBezTo>
                  <a:pt x="33835" y="633015"/>
                  <a:pt x="34926" y="631378"/>
                  <a:pt x="34926" y="630287"/>
                </a:cubicBezTo>
                <a:cubicBezTo>
                  <a:pt x="34926" y="629195"/>
                  <a:pt x="37109" y="627558"/>
                  <a:pt x="41475" y="625376"/>
                </a:cubicBezTo>
                <a:lnTo>
                  <a:pt x="51297" y="625376"/>
                </a:lnTo>
                <a:cubicBezTo>
                  <a:pt x="60335" y="621010"/>
                  <a:pt x="67123" y="616644"/>
                  <a:pt x="71659" y="612279"/>
                </a:cubicBezTo>
                <a:cubicBezTo>
                  <a:pt x="76195" y="607913"/>
                  <a:pt x="80731" y="600273"/>
                  <a:pt x="85267" y="589359"/>
                </a:cubicBezTo>
                <a:cubicBezTo>
                  <a:pt x="96591" y="574079"/>
                  <a:pt x="107905" y="558800"/>
                  <a:pt x="119212" y="543520"/>
                </a:cubicBezTo>
                <a:cubicBezTo>
                  <a:pt x="130518" y="528240"/>
                  <a:pt x="140622" y="511869"/>
                  <a:pt x="149524" y="494407"/>
                </a:cubicBezTo>
                <a:cubicBezTo>
                  <a:pt x="147341" y="496590"/>
                  <a:pt x="145158" y="497681"/>
                  <a:pt x="142975" y="497681"/>
                </a:cubicBezTo>
                <a:lnTo>
                  <a:pt x="139343" y="500955"/>
                </a:lnTo>
                <a:lnTo>
                  <a:pt x="132129" y="500955"/>
                </a:lnTo>
                <a:lnTo>
                  <a:pt x="121284" y="510778"/>
                </a:lnTo>
                <a:cubicBezTo>
                  <a:pt x="121284" y="508595"/>
                  <a:pt x="123688" y="505321"/>
                  <a:pt x="128497" y="500955"/>
                </a:cubicBezTo>
                <a:cubicBezTo>
                  <a:pt x="126075" y="498772"/>
                  <a:pt x="123057" y="499318"/>
                  <a:pt x="119442" y="502592"/>
                </a:cubicBezTo>
                <a:cubicBezTo>
                  <a:pt x="115827" y="505867"/>
                  <a:pt x="112808" y="507504"/>
                  <a:pt x="110387" y="507504"/>
                </a:cubicBezTo>
                <a:cubicBezTo>
                  <a:pt x="95926" y="511869"/>
                  <a:pt x="89906" y="514052"/>
                  <a:pt x="92327" y="514052"/>
                </a:cubicBezTo>
                <a:cubicBezTo>
                  <a:pt x="85063" y="520601"/>
                  <a:pt x="79026" y="523875"/>
                  <a:pt x="74217" y="523875"/>
                </a:cubicBezTo>
                <a:cubicBezTo>
                  <a:pt x="72136" y="523875"/>
                  <a:pt x="73228" y="521692"/>
                  <a:pt x="77491" y="517326"/>
                </a:cubicBezTo>
                <a:cubicBezTo>
                  <a:pt x="71147" y="517326"/>
                  <a:pt x="65895" y="519509"/>
                  <a:pt x="61734" y="523875"/>
                </a:cubicBezTo>
                <a:cubicBezTo>
                  <a:pt x="57539" y="526058"/>
                  <a:pt x="54401" y="528240"/>
                  <a:pt x="52320" y="530423"/>
                </a:cubicBezTo>
                <a:cubicBezTo>
                  <a:pt x="50240" y="532606"/>
                  <a:pt x="47119" y="533697"/>
                  <a:pt x="42958" y="533697"/>
                </a:cubicBezTo>
                <a:cubicBezTo>
                  <a:pt x="36717" y="535880"/>
                  <a:pt x="33076" y="534243"/>
                  <a:pt x="32036" y="528786"/>
                </a:cubicBezTo>
                <a:cubicBezTo>
                  <a:pt x="30995" y="523329"/>
                  <a:pt x="29435" y="518418"/>
                  <a:pt x="27354" y="514052"/>
                </a:cubicBezTo>
                <a:cubicBezTo>
                  <a:pt x="16918" y="500955"/>
                  <a:pt x="14820" y="491133"/>
                  <a:pt x="21062" y="484584"/>
                </a:cubicBezTo>
                <a:cubicBezTo>
                  <a:pt x="25257" y="480219"/>
                  <a:pt x="27354" y="478581"/>
                  <a:pt x="27354" y="479673"/>
                </a:cubicBezTo>
                <a:cubicBezTo>
                  <a:pt x="27354" y="480764"/>
                  <a:pt x="29435" y="480219"/>
                  <a:pt x="33596" y="478036"/>
                </a:cubicBezTo>
                <a:cubicBezTo>
                  <a:pt x="37757" y="478036"/>
                  <a:pt x="41918" y="474762"/>
                  <a:pt x="46079" y="468213"/>
                </a:cubicBezTo>
                <a:cubicBezTo>
                  <a:pt x="60677" y="446385"/>
                  <a:pt x="78787" y="424557"/>
                  <a:pt x="100410" y="402729"/>
                </a:cubicBezTo>
                <a:lnTo>
                  <a:pt x="120056" y="376535"/>
                </a:lnTo>
                <a:cubicBezTo>
                  <a:pt x="124421" y="374352"/>
                  <a:pt x="127150" y="372169"/>
                  <a:pt x="128241" y="369986"/>
                </a:cubicBezTo>
                <a:cubicBezTo>
                  <a:pt x="129333" y="367804"/>
                  <a:pt x="130970" y="365621"/>
                  <a:pt x="133153" y="363438"/>
                </a:cubicBezTo>
                <a:cubicBezTo>
                  <a:pt x="139701" y="356890"/>
                  <a:pt x="142975" y="351433"/>
                  <a:pt x="142975" y="347067"/>
                </a:cubicBezTo>
                <a:cubicBezTo>
                  <a:pt x="138610" y="347067"/>
                  <a:pt x="134790" y="347613"/>
                  <a:pt x="131516" y="348704"/>
                </a:cubicBezTo>
                <a:cubicBezTo>
                  <a:pt x="128241" y="349796"/>
                  <a:pt x="124421" y="350341"/>
                  <a:pt x="120056" y="350341"/>
                </a:cubicBezTo>
                <a:cubicBezTo>
                  <a:pt x="109142" y="356890"/>
                  <a:pt x="102593" y="359072"/>
                  <a:pt x="100410" y="356890"/>
                </a:cubicBezTo>
                <a:cubicBezTo>
                  <a:pt x="106959" y="356890"/>
                  <a:pt x="110233" y="355798"/>
                  <a:pt x="110233" y="353615"/>
                </a:cubicBezTo>
                <a:cubicBezTo>
                  <a:pt x="110233" y="351433"/>
                  <a:pt x="105867" y="350341"/>
                  <a:pt x="97136" y="350341"/>
                </a:cubicBezTo>
                <a:cubicBezTo>
                  <a:pt x="94954" y="350341"/>
                  <a:pt x="92771" y="349804"/>
                  <a:pt x="90588" y="348730"/>
                </a:cubicBezTo>
                <a:cubicBezTo>
                  <a:pt x="88405" y="347655"/>
                  <a:pt x="86222" y="347118"/>
                  <a:pt x="84039" y="347118"/>
                </a:cubicBezTo>
                <a:cubicBezTo>
                  <a:pt x="79674" y="342821"/>
                  <a:pt x="76399" y="340672"/>
                  <a:pt x="74217" y="340672"/>
                </a:cubicBezTo>
                <a:lnTo>
                  <a:pt x="71096" y="340672"/>
                </a:lnTo>
                <a:lnTo>
                  <a:pt x="64854" y="334226"/>
                </a:lnTo>
                <a:cubicBezTo>
                  <a:pt x="62774" y="332077"/>
                  <a:pt x="61734" y="329929"/>
                  <a:pt x="61734" y="327780"/>
                </a:cubicBezTo>
                <a:lnTo>
                  <a:pt x="58613" y="324557"/>
                </a:lnTo>
                <a:cubicBezTo>
                  <a:pt x="56498" y="322408"/>
                  <a:pt x="54401" y="321334"/>
                  <a:pt x="52320" y="321334"/>
                </a:cubicBezTo>
                <a:lnTo>
                  <a:pt x="49200" y="321334"/>
                </a:lnTo>
                <a:cubicBezTo>
                  <a:pt x="47119" y="319185"/>
                  <a:pt x="45039" y="318111"/>
                  <a:pt x="42958" y="318111"/>
                </a:cubicBezTo>
                <a:cubicBezTo>
                  <a:pt x="38797" y="313813"/>
                  <a:pt x="36717" y="309516"/>
                  <a:pt x="36717" y="305218"/>
                </a:cubicBezTo>
                <a:cubicBezTo>
                  <a:pt x="32556" y="300921"/>
                  <a:pt x="29955" y="296086"/>
                  <a:pt x="28915" y="290715"/>
                </a:cubicBezTo>
                <a:cubicBezTo>
                  <a:pt x="27874" y="285343"/>
                  <a:pt x="25257" y="280508"/>
                  <a:pt x="21062" y="276211"/>
                </a:cubicBezTo>
                <a:lnTo>
                  <a:pt x="11700" y="263319"/>
                </a:lnTo>
                <a:cubicBezTo>
                  <a:pt x="11700" y="254724"/>
                  <a:pt x="10659" y="249352"/>
                  <a:pt x="8579" y="247203"/>
                </a:cubicBezTo>
                <a:cubicBezTo>
                  <a:pt x="8579" y="242872"/>
                  <a:pt x="8059" y="237483"/>
                  <a:pt x="7018" y="231037"/>
                </a:cubicBezTo>
                <a:cubicBezTo>
                  <a:pt x="5978" y="224591"/>
                  <a:pt x="5458" y="219219"/>
                  <a:pt x="5458" y="214922"/>
                </a:cubicBezTo>
                <a:cubicBezTo>
                  <a:pt x="3275" y="208475"/>
                  <a:pt x="1638" y="201492"/>
                  <a:pt x="547" y="193972"/>
                </a:cubicBezTo>
                <a:cubicBezTo>
                  <a:pt x="-545" y="186451"/>
                  <a:pt x="1" y="180542"/>
                  <a:pt x="2184" y="176245"/>
                </a:cubicBezTo>
                <a:cubicBezTo>
                  <a:pt x="4367" y="176245"/>
                  <a:pt x="6498" y="175170"/>
                  <a:pt x="8579" y="173022"/>
                </a:cubicBezTo>
                <a:cubicBezTo>
                  <a:pt x="14854" y="173022"/>
                  <a:pt x="17992" y="175170"/>
                  <a:pt x="17992" y="179468"/>
                </a:cubicBezTo>
                <a:cubicBezTo>
                  <a:pt x="20107" y="177319"/>
                  <a:pt x="24302" y="179468"/>
                  <a:pt x="30578" y="185914"/>
                </a:cubicBezTo>
                <a:lnTo>
                  <a:pt x="43112" y="198806"/>
                </a:lnTo>
                <a:cubicBezTo>
                  <a:pt x="47273" y="198806"/>
                  <a:pt x="49353" y="196658"/>
                  <a:pt x="49353" y="192360"/>
                </a:cubicBezTo>
                <a:cubicBezTo>
                  <a:pt x="51468" y="188063"/>
                  <a:pt x="53565" y="184840"/>
                  <a:pt x="55646" y="182691"/>
                </a:cubicBezTo>
                <a:cubicBezTo>
                  <a:pt x="57726" y="180542"/>
                  <a:pt x="59824" y="178394"/>
                  <a:pt x="61938" y="176245"/>
                </a:cubicBezTo>
                <a:cubicBezTo>
                  <a:pt x="76843" y="156906"/>
                  <a:pt x="97392" y="142906"/>
                  <a:pt x="123586" y="134243"/>
                </a:cubicBezTo>
                <a:cubicBezTo>
                  <a:pt x="127952" y="129877"/>
                  <a:pt x="133408" y="127149"/>
                  <a:pt x="139957" y="126057"/>
                </a:cubicBezTo>
                <a:cubicBezTo>
                  <a:pt x="146505" y="124966"/>
                  <a:pt x="151962" y="122237"/>
                  <a:pt x="156328" y="117872"/>
                </a:cubicBezTo>
                <a:cubicBezTo>
                  <a:pt x="165059" y="111323"/>
                  <a:pt x="174882" y="111323"/>
                  <a:pt x="185796" y="117872"/>
                </a:cubicBezTo>
                <a:cubicBezTo>
                  <a:pt x="190162" y="122237"/>
                  <a:pt x="195073" y="124966"/>
                  <a:pt x="200530" y="126057"/>
                </a:cubicBezTo>
                <a:cubicBezTo>
                  <a:pt x="205987" y="127149"/>
                  <a:pt x="210898" y="128786"/>
                  <a:pt x="215264" y="130969"/>
                </a:cubicBezTo>
                <a:cubicBezTo>
                  <a:pt x="219630" y="133151"/>
                  <a:pt x="222358" y="134788"/>
                  <a:pt x="223449" y="135880"/>
                </a:cubicBezTo>
                <a:cubicBezTo>
                  <a:pt x="224541" y="136971"/>
                  <a:pt x="227269" y="138608"/>
                  <a:pt x="231635" y="140791"/>
                </a:cubicBezTo>
                <a:lnTo>
                  <a:pt x="248006" y="140791"/>
                </a:lnTo>
                <a:cubicBezTo>
                  <a:pt x="258920" y="145054"/>
                  <a:pt x="268197" y="150921"/>
                  <a:pt x="275837" y="158390"/>
                </a:cubicBezTo>
                <a:cubicBezTo>
                  <a:pt x="283477" y="165859"/>
                  <a:pt x="284023" y="174949"/>
                  <a:pt x="277474" y="185658"/>
                </a:cubicBezTo>
                <a:cubicBezTo>
                  <a:pt x="277474" y="187773"/>
                  <a:pt x="276928" y="188830"/>
                  <a:pt x="275837" y="188830"/>
                </a:cubicBezTo>
                <a:cubicBezTo>
                  <a:pt x="274745" y="188830"/>
                  <a:pt x="274200" y="189904"/>
                  <a:pt x="274200" y="192053"/>
                </a:cubicBezTo>
                <a:cubicBezTo>
                  <a:pt x="272017" y="194168"/>
                  <a:pt x="270926" y="198431"/>
                  <a:pt x="270926" y="204843"/>
                </a:cubicBezTo>
                <a:lnTo>
                  <a:pt x="261103" y="211238"/>
                </a:lnTo>
                <a:lnTo>
                  <a:pt x="254555" y="220856"/>
                </a:lnTo>
                <a:lnTo>
                  <a:pt x="225087" y="262500"/>
                </a:lnTo>
                <a:cubicBezTo>
                  <a:pt x="222904" y="266763"/>
                  <a:pt x="220721" y="269432"/>
                  <a:pt x="218538" y="270507"/>
                </a:cubicBezTo>
                <a:cubicBezTo>
                  <a:pt x="216355" y="271581"/>
                  <a:pt x="213081" y="274250"/>
                  <a:pt x="208715" y="278513"/>
                </a:cubicBezTo>
                <a:lnTo>
                  <a:pt x="205441" y="278513"/>
                </a:lnTo>
                <a:lnTo>
                  <a:pt x="205441" y="281736"/>
                </a:lnTo>
                <a:lnTo>
                  <a:pt x="205441" y="288131"/>
                </a:lnTo>
                <a:lnTo>
                  <a:pt x="218538" y="288131"/>
                </a:lnTo>
                <a:cubicBezTo>
                  <a:pt x="218538" y="290314"/>
                  <a:pt x="219630" y="291405"/>
                  <a:pt x="221812" y="291405"/>
                </a:cubicBezTo>
                <a:cubicBezTo>
                  <a:pt x="223995" y="293588"/>
                  <a:pt x="226178" y="294134"/>
                  <a:pt x="228361" y="293042"/>
                </a:cubicBezTo>
                <a:cubicBezTo>
                  <a:pt x="230544" y="291951"/>
                  <a:pt x="231635" y="292497"/>
                  <a:pt x="231635" y="294679"/>
                </a:cubicBezTo>
                <a:cubicBezTo>
                  <a:pt x="233818" y="296862"/>
                  <a:pt x="233272" y="299045"/>
                  <a:pt x="229998" y="301228"/>
                </a:cubicBezTo>
                <a:cubicBezTo>
                  <a:pt x="226724" y="303411"/>
                  <a:pt x="223995" y="304502"/>
                  <a:pt x="221812" y="304502"/>
                </a:cubicBezTo>
                <a:lnTo>
                  <a:pt x="218538" y="307776"/>
                </a:lnTo>
                <a:cubicBezTo>
                  <a:pt x="216355" y="307776"/>
                  <a:pt x="215264" y="308322"/>
                  <a:pt x="215264" y="309413"/>
                </a:cubicBezTo>
                <a:cubicBezTo>
                  <a:pt x="215264" y="310505"/>
                  <a:pt x="214172" y="311051"/>
                  <a:pt x="211990" y="311051"/>
                </a:cubicBezTo>
                <a:lnTo>
                  <a:pt x="215264" y="314325"/>
                </a:lnTo>
                <a:cubicBezTo>
                  <a:pt x="210898" y="316508"/>
                  <a:pt x="208170" y="318145"/>
                  <a:pt x="207078" y="319236"/>
                </a:cubicBezTo>
                <a:cubicBezTo>
                  <a:pt x="205987" y="320328"/>
                  <a:pt x="203259" y="321965"/>
                  <a:pt x="198893" y="324147"/>
                </a:cubicBezTo>
                <a:cubicBezTo>
                  <a:pt x="196710" y="326330"/>
                  <a:pt x="194527" y="327422"/>
                  <a:pt x="192344" y="327422"/>
                </a:cubicBezTo>
                <a:cubicBezTo>
                  <a:pt x="190162" y="327422"/>
                  <a:pt x="186887" y="329604"/>
                  <a:pt x="182522" y="333970"/>
                </a:cubicBezTo>
                <a:cubicBezTo>
                  <a:pt x="182522" y="336153"/>
                  <a:pt x="181430" y="337244"/>
                  <a:pt x="179248" y="337244"/>
                </a:cubicBezTo>
                <a:lnTo>
                  <a:pt x="172699" y="343793"/>
                </a:lnTo>
                <a:lnTo>
                  <a:pt x="162876" y="356890"/>
                </a:lnTo>
                <a:lnTo>
                  <a:pt x="153054" y="366712"/>
                </a:lnTo>
                <a:cubicBezTo>
                  <a:pt x="148688" y="364529"/>
                  <a:pt x="143231" y="366712"/>
                  <a:pt x="136683" y="373261"/>
                </a:cubicBezTo>
                <a:lnTo>
                  <a:pt x="120312" y="393213"/>
                </a:lnTo>
                <a:lnTo>
                  <a:pt x="103940" y="413216"/>
                </a:lnTo>
                <a:cubicBezTo>
                  <a:pt x="99575" y="413216"/>
                  <a:pt x="97392" y="414325"/>
                  <a:pt x="97392" y="416542"/>
                </a:cubicBezTo>
                <a:lnTo>
                  <a:pt x="97392" y="419867"/>
                </a:lnTo>
                <a:lnTo>
                  <a:pt x="90844" y="426518"/>
                </a:lnTo>
                <a:lnTo>
                  <a:pt x="77747" y="443145"/>
                </a:lnTo>
                <a:lnTo>
                  <a:pt x="71352" y="449847"/>
                </a:lnTo>
                <a:cubicBezTo>
                  <a:pt x="71352" y="452064"/>
                  <a:pt x="70823" y="453172"/>
                  <a:pt x="69766" y="453172"/>
                </a:cubicBezTo>
                <a:cubicBezTo>
                  <a:pt x="68709" y="453172"/>
                  <a:pt x="68180" y="454281"/>
                  <a:pt x="68180" y="456498"/>
                </a:cubicBezTo>
                <a:lnTo>
                  <a:pt x="61938" y="463148"/>
                </a:lnTo>
                <a:lnTo>
                  <a:pt x="55646" y="473124"/>
                </a:lnTo>
                <a:lnTo>
                  <a:pt x="52525" y="476399"/>
                </a:lnTo>
                <a:lnTo>
                  <a:pt x="46232" y="482947"/>
                </a:lnTo>
                <a:cubicBezTo>
                  <a:pt x="50427" y="485130"/>
                  <a:pt x="55134" y="484584"/>
                  <a:pt x="60352" y="481310"/>
                </a:cubicBezTo>
                <a:cubicBezTo>
                  <a:pt x="65571" y="478036"/>
                  <a:pt x="70277" y="475307"/>
                  <a:pt x="74473" y="473124"/>
                </a:cubicBezTo>
                <a:lnTo>
                  <a:pt x="104247" y="452814"/>
                </a:lnTo>
                <a:cubicBezTo>
                  <a:pt x="110898" y="448312"/>
                  <a:pt x="116423" y="444935"/>
                  <a:pt x="120823" y="442684"/>
                </a:cubicBezTo>
                <a:cubicBezTo>
                  <a:pt x="125223" y="440433"/>
                  <a:pt x="129640" y="438182"/>
                  <a:pt x="134074" y="435931"/>
                </a:cubicBezTo>
                <a:cubicBezTo>
                  <a:pt x="138473" y="431395"/>
                  <a:pt x="140673" y="429690"/>
                  <a:pt x="140673" y="430815"/>
                </a:cubicBezTo>
                <a:cubicBezTo>
                  <a:pt x="140673" y="431941"/>
                  <a:pt x="141781" y="430253"/>
                  <a:pt x="143999" y="425751"/>
                </a:cubicBezTo>
                <a:cubicBezTo>
                  <a:pt x="143999" y="421317"/>
                  <a:pt x="147307" y="419100"/>
                  <a:pt x="153923" y="419100"/>
                </a:cubicBezTo>
                <a:cubicBezTo>
                  <a:pt x="156140" y="419100"/>
                  <a:pt x="157803" y="419645"/>
                  <a:pt x="158912" y="420737"/>
                </a:cubicBezTo>
                <a:cubicBezTo>
                  <a:pt x="160020" y="421828"/>
                  <a:pt x="161666" y="422374"/>
                  <a:pt x="163848" y="422374"/>
                </a:cubicBezTo>
                <a:cubicBezTo>
                  <a:pt x="166065" y="420191"/>
                  <a:pt x="168282" y="419100"/>
                  <a:pt x="170499" y="419100"/>
                </a:cubicBezTo>
                <a:cubicBezTo>
                  <a:pt x="172682" y="421283"/>
                  <a:pt x="174882" y="422374"/>
                  <a:pt x="177099" y="422374"/>
                </a:cubicBezTo>
                <a:cubicBezTo>
                  <a:pt x="181533" y="422374"/>
                  <a:pt x="185404" y="421828"/>
                  <a:pt x="188712" y="420737"/>
                </a:cubicBezTo>
                <a:cubicBezTo>
                  <a:pt x="192020" y="419645"/>
                  <a:pt x="194766" y="421283"/>
                  <a:pt x="196949" y="425648"/>
                </a:cubicBezTo>
                <a:cubicBezTo>
                  <a:pt x="199166" y="425648"/>
                  <a:pt x="200274" y="426740"/>
                  <a:pt x="200274" y="428922"/>
                </a:cubicBezTo>
                <a:cubicBezTo>
                  <a:pt x="198057" y="428922"/>
                  <a:pt x="196949" y="430014"/>
                  <a:pt x="196949" y="432197"/>
                </a:cubicBezTo>
                <a:lnTo>
                  <a:pt x="203600" y="432197"/>
                </a:lnTo>
                <a:cubicBezTo>
                  <a:pt x="207999" y="434379"/>
                  <a:pt x="211307" y="434925"/>
                  <a:pt x="213524" y="433834"/>
                </a:cubicBezTo>
                <a:cubicBezTo>
                  <a:pt x="215742" y="432742"/>
                  <a:pt x="217941" y="432197"/>
                  <a:pt x="220124" y="432197"/>
                </a:cubicBezTo>
                <a:cubicBezTo>
                  <a:pt x="224558" y="430014"/>
                  <a:pt x="229529" y="428377"/>
                  <a:pt x="235037" y="427285"/>
                </a:cubicBezTo>
                <a:cubicBezTo>
                  <a:pt x="240545" y="426194"/>
                  <a:pt x="244408" y="428922"/>
                  <a:pt x="246625" y="435471"/>
                </a:cubicBezTo>
                <a:cubicBezTo>
                  <a:pt x="242225" y="435471"/>
                  <a:pt x="237808" y="437654"/>
                  <a:pt x="233374" y="442019"/>
                </a:cubicBezTo>
                <a:cubicBezTo>
                  <a:pt x="231192" y="439836"/>
                  <a:pt x="227883" y="440928"/>
                  <a:pt x="223449" y="445294"/>
                </a:cubicBezTo>
                <a:cubicBezTo>
                  <a:pt x="225666" y="449659"/>
                  <a:pt x="227329" y="450751"/>
                  <a:pt x="228438" y="448568"/>
                </a:cubicBezTo>
                <a:cubicBezTo>
                  <a:pt x="229546" y="446385"/>
                  <a:pt x="230100" y="447476"/>
                  <a:pt x="230100" y="451842"/>
                </a:cubicBezTo>
                <a:cubicBezTo>
                  <a:pt x="232283" y="451842"/>
                  <a:pt x="233374" y="450751"/>
                  <a:pt x="233374" y="448568"/>
                </a:cubicBezTo>
                <a:cubicBezTo>
                  <a:pt x="235591" y="452933"/>
                  <a:pt x="236145" y="455662"/>
                  <a:pt x="235037" y="456753"/>
                </a:cubicBezTo>
                <a:cubicBezTo>
                  <a:pt x="233929" y="457845"/>
                  <a:pt x="233374" y="459482"/>
                  <a:pt x="233374" y="461665"/>
                </a:cubicBezTo>
                <a:lnTo>
                  <a:pt x="229415" y="463629"/>
                </a:lnTo>
                <a:lnTo>
                  <a:pt x="231379" y="461665"/>
                </a:lnTo>
                <a:cubicBezTo>
                  <a:pt x="235745" y="455116"/>
                  <a:pt x="234653" y="452933"/>
                  <a:pt x="228105" y="455116"/>
                </a:cubicBezTo>
                <a:cubicBezTo>
                  <a:pt x="230288" y="457299"/>
                  <a:pt x="229742" y="458936"/>
                  <a:pt x="226468" y="460028"/>
                </a:cubicBezTo>
                <a:cubicBezTo>
                  <a:pt x="223194" y="461119"/>
                  <a:pt x="220465" y="461665"/>
                  <a:pt x="218282" y="461665"/>
                </a:cubicBezTo>
                <a:cubicBezTo>
                  <a:pt x="220465" y="461665"/>
                  <a:pt x="215008" y="463847"/>
                  <a:pt x="201911" y="468213"/>
                </a:cubicBezTo>
                <a:cubicBezTo>
                  <a:pt x="199729" y="468213"/>
                  <a:pt x="196454" y="470396"/>
                  <a:pt x="192089" y="474762"/>
                </a:cubicBezTo>
                <a:cubicBezTo>
                  <a:pt x="189906" y="474762"/>
                  <a:pt x="188814" y="475307"/>
                  <a:pt x="188814" y="476399"/>
                </a:cubicBezTo>
                <a:cubicBezTo>
                  <a:pt x="188814" y="477490"/>
                  <a:pt x="187723" y="478036"/>
                  <a:pt x="185540" y="478036"/>
                </a:cubicBezTo>
                <a:cubicBezTo>
                  <a:pt x="183357" y="478036"/>
                  <a:pt x="182266" y="479127"/>
                  <a:pt x="182266" y="481310"/>
                </a:cubicBezTo>
                <a:cubicBezTo>
                  <a:pt x="177900" y="483493"/>
                  <a:pt x="173535" y="491133"/>
                  <a:pt x="169169" y="504229"/>
                </a:cubicBezTo>
                <a:lnTo>
                  <a:pt x="159346" y="514052"/>
                </a:lnTo>
                <a:lnTo>
                  <a:pt x="152491" y="514052"/>
                </a:lnTo>
                <a:cubicBezTo>
                  <a:pt x="145363" y="520601"/>
                  <a:pt x="139411" y="527695"/>
                  <a:pt x="134636" y="535335"/>
                </a:cubicBezTo>
                <a:cubicBezTo>
                  <a:pt x="129861" y="542974"/>
                  <a:pt x="122716" y="550069"/>
                  <a:pt x="113200" y="556617"/>
                </a:cubicBezTo>
                <a:cubicBezTo>
                  <a:pt x="108460" y="558800"/>
                  <a:pt x="105492" y="561528"/>
                  <a:pt x="104299" y="564803"/>
                </a:cubicBezTo>
                <a:cubicBezTo>
                  <a:pt x="103105" y="568077"/>
                  <a:pt x="100121" y="571897"/>
                  <a:pt x="95346" y="576262"/>
                </a:cubicBezTo>
                <a:cubicBezTo>
                  <a:pt x="90571" y="582811"/>
                  <a:pt x="86998" y="588268"/>
                  <a:pt x="84628" y="592633"/>
                </a:cubicBezTo>
                <a:cubicBezTo>
                  <a:pt x="82257" y="596999"/>
                  <a:pt x="79878" y="601365"/>
                  <a:pt x="77491" y="605730"/>
                </a:cubicBezTo>
                <a:cubicBezTo>
                  <a:pt x="89394" y="601365"/>
                  <a:pt x="98918" y="595362"/>
                  <a:pt x="106064" y="587722"/>
                </a:cubicBezTo>
                <a:cubicBezTo>
                  <a:pt x="113209" y="580082"/>
                  <a:pt x="120346" y="571897"/>
                  <a:pt x="127474" y="563165"/>
                </a:cubicBezTo>
                <a:cubicBezTo>
                  <a:pt x="127474" y="567531"/>
                  <a:pt x="128668" y="568622"/>
                  <a:pt x="131055" y="566440"/>
                </a:cubicBezTo>
                <a:cubicBezTo>
                  <a:pt x="133442" y="564257"/>
                  <a:pt x="134040" y="562074"/>
                  <a:pt x="132846" y="559891"/>
                </a:cubicBezTo>
                <a:lnTo>
                  <a:pt x="136427" y="557708"/>
                </a:lnTo>
                <a:lnTo>
                  <a:pt x="134636" y="559891"/>
                </a:lnTo>
                <a:lnTo>
                  <a:pt x="138217" y="556617"/>
                </a:lnTo>
                <a:lnTo>
                  <a:pt x="136427" y="557708"/>
                </a:lnTo>
                <a:lnTo>
                  <a:pt x="140008" y="553343"/>
                </a:lnTo>
                <a:lnTo>
                  <a:pt x="140265" y="552779"/>
                </a:lnTo>
                <a:lnTo>
                  <a:pt x="142246" y="548431"/>
                </a:lnTo>
                <a:cubicBezTo>
                  <a:pt x="143142" y="547340"/>
                  <a:pt x="144186" y="546794"/>
                  <a:pt x="145380" y="546794"/>
                </a:cubicBezTo>
                <a:cubicBezTo>
                  <a:pt x="145380" y="548977"/>
                  <a:pt x="146565" y="549523"/>
                  <a:pt x="148935" y="548431"/>
                </a:cubicBezTo>
                <a:cubicBezTo>
                  <a:pt x="151306" y="547340"/>
                  <a:pt x="152491" y="545703"/>
                  <a:pt x="152491" y="543520"/>
                </a:cubicBezTo>
                <a:cubicBezTo>
                  <a:pt x="154878" y="541337"/>
                  <a:pt x="156072" y="539154"/>
                  <a:pt x="156072" y="536972"/>
                </a:cubicBezTo>
                <a:lnTo>
                  <a:pt x="159346" y="533697"/>
                </a:lnTo>
                <a:cubicBezTo>
                  <a:pt x="161529" y="531515"/>
                  <a:pt x="163712" y="530423"/>
                  <a:pt x="165895" y="530423"/>
                </a:cubicBezTo>
                <a:cubicBezTo>
                  <a:pt x="165895" y="528240"/>
                  <a:pt x="166440" y="527149"/>
                  <a:pt x="167532" y="527149"/>
                </a:cubicBezTo>
                <a:cubicBezTo>
                  <a:pt x="168623" y="527149"/>
                  <a:pt x="169169" y="526058"/>
                  <a:pt x="169169" y="523875"/>
                </a:cubicBezTo>
                <a:cubicBezTo>
                  <a:pt x="171352" y="523875"/>
                  <a:pt x="172443" y="521692"/>
                  <a:pt x="172443" y="517326"/>
                </a:cubicBezTo>
                <a:cubicBezTo>
                  <a:pt x="174626" y="517326"/>
                  <a:pt x="176809" y="516235"/>
                  <a:pt x="178992" y="514052"/>
                </a:cubicBezTo>
                <a:lnTo>
                  <a:pt x="178992" y="510778"/>
                </a:lnTo>
                <a:cubicBezTo>
                  <a:pt x="178992" y="508595"/>
                  <a:pt x="180083" y="506412"/>
                  <a:pt x="182266" y="504229"/>
                </a:cubicBezTo>
                <a:lnTo>
                  <a:pt x="182266" y="507504"/>
                </a:lnTo>
                <a:lnTo>
                  <a:pt x="188814" y="500955"/>
                </a:lnTo>
                <a:cubicBezTo>
                  <a:pt x="190997" y="500955"/>
                  <a:pt x="192089" y="499864"/>
                  <a:pt x="192089" y="497681"/>
                </a:cubicBezTo>
                <a:lnTo>
                  <a:pt x="193908" y="492224"/>
                </a:lnTo>
                <a:lnTo>
                  <a:pt x="195363" y="494407"/>
                </a:lnTo>
                <a:cubicBezTo>
                  <a:pt x="199729" y="494407"/>
                  <a:pt x="201911" y="492224"/>
                  <a:pt x="201911" y="487858"/>
                </a:cubicBezTo>
                <a:cubicBezTo>
                  <a:pt x="201911" y="485676"/>
                  <a:pt x="202457" y="484584"/>
                  <a:pt x="203548" y="484584"/>
                </a:cubicBezTo>
                <a:cubicBezTo>
                  <a:pt x="204640" y="484584"/>
                  <a:pt x="205185" y="483493"/>
                  <a:pt x="205185" y="481310"/>
                </a:cubicBezTo>
                <a:lnTo>
                  <a:pt x="200601" y="482620"/>
                </a:lnTo>
                <a:lnTo>
                  <a:pt x="205185" y="478036"/>
                </a:lnTo>
                <a:cubicBezTo>
                  <a:pt x="209551" y="478036"/>
                  <a:pt x="211734" y="476944"/>
                  <a:pt x="211734" y="474762"/>
                </a:cubicBezTo>
                <a:lnTo>
                  <a:pt x="215008" y="471487"/>
                </a:lnTo>
                <a:lnTo>
                  <a:pt x="218282" y="468213"/>
                </a:lnTo>
                <a:lnTo>
                  <a:pt x="218282" y="471487"/>
                </a:lnTo>
                <a:lnTo>
                  <a:pt x="222500" y="469378"/>
                </a:lnTo>
                <a:lnTo>
                  <a:pt x="220124" y="471487"/>
                </a:lnTo>
                <a:cubicBezTo>
                  <a:pt x="220124" y="475853"/>
                  <a:pt x="217924" y="480219"/>
                  <a:pt x="213524" y="484584"/>
                </a:cubicBezTo>
                <a:cubicBezTo>
                  <a:pt x="220141" y="480219"/>
                  <a:pt x="225666" y="474762"/>
                  <a:pt x="230100" y="468213"/>
                </a:cubicBezTo>
                <a:lnTo>
                  <a:pt x="236700" y="461665"/>
                </a:lnTo>
                <a:cubicBezTo>
                  <a:pt x="236700" y="459482"/>
                  <a:pt x="237254" y="458390"/>
                  <a:pt x="238363" y="458390"/>
                </a:cubicBezTo>
                <a:cubicBezTo>
                  <a:pt x="239471" y="458390"/>
                  <a:pt x="240025" y="457299"/>
                  <a:pt x="240025" y="455116"/>
                </a:cubicBezTo>
                <a:lnTo>
                  <a:pt x="246625" y="448568"/>
                </a:lnTo>
                <a:cubicBezTo>
                  <a:pt x="248842" y="446385"/>
                  <a:pt x="251059" y="445294"/>
                  <a:pt x="253276" y="445294"/>
                </a:cubicBezTo>
                <a:cubicBezTo>
                  <a:pt x="254375" y="442019"/>
                  <a:pt x="255543" y="439154"/>
                  <a:pt x="256777" y="436699"/>
                </a:cubicBezTo>
                <a:lnTo>
                  <a:pt x="257531" y="435513"/>
                </a:lnTo>
                <a:lnTo>
                  <a:pt x="254299" y="438745"/>
                </a:lnTo>
                <a:cubicBezTo>
                  <a:pt x="254299" y="436562"/>
                  <a:pt x="253753" y="435471"/>
                  <a:pt x="252662" y="435471"/>
                </a:cubicBezTo>
                <a:cubicBezTo>
                  <a:pt x="251570" y="435471"/>
                  <a:pt x="251025" y="434379"/>
                  <a:pt x="251025" y="432197"/>
                </a:cubicBezTo>
                <a:cubicBezTo>
                  <a:pt x="253207" y="432197"/>
                  <a:pt x="254299" y="432742"/>
                  <a:pt x="254299" y="433834"/>
                </a:cubicBezTo>
                <a:lnTo>
                  <a:pt x="257561" y="435465"/>
                </a:lnTo>
                <a:lnTo>
                  <a:pt x="257578" y="435438"/>
                </a:lnTo>
                <a:lnTo>
                  <a:pt x="258392" y="430560"/>
                </a:lnTo>
                <a:cubicBezTo>
                  <a:pt x="258937" y="429468"/>
                  <a:pt x="259756" y="428922"/>
                  <a:pt x="260847" y="428922"/>
                </a:cubicBezTo>
                <a:lnTo>
                  <a:pt x="257629" y="435358"/>
                </a:lnTo>
                <a:lnTo>
                  <a:pt x="260681" y="430560"/>
                </a:lnTo>
                <a:cubicBezTo>
                  <a:pt x="263418" y="427285"/>
                  <a:pt x="266424" y="425648"/>
                  <a:pt x="269698" y="425648"/>
                </a:cubicBezTo>
                <a:cubicBezTo>
                  <a:pt x="269698" y="427831"/>
                  <a:pt x="266424" y="432197"/>
                  <a:pt x="259875" y="438745"/>
                </a:cubicBezTo>
                <a:cubicBezTo>
                  <a:pt x="255714" y="451842"/>
                  <a:pt x="253634" y="458390"/>
                  <a:pt x="253634" y="458390"/>
                </a:cubicBezTo>
                <a:cubicBezTo>
                  <a:pt x="257795" y="456208"/>
                  <a:pt x="260421" y="453479"/>
                  <a:pt x="261512" y="450205"/>
                </a:cubicBezTo>
                <a:cubicBezTo>
                  <a:pt x="262604" y="446931"/>
                  <a:pt x="264241" y="444202"/>
                  <a:pt x="266424" y="442019"/>
                </a:cubicBezTo>
                <a:cubicBezTo>
                  <a:pt x="268606" y="439836"/>
                  <a:pt x="270789" y="436017"/>
                  <a:pt x="272972" y="430560"/>
                </a:cubicBezTo>
                <a:cubicBezTo>
                  <a:pt x="275155" y="425102"/>
                  <a:pt x="278429" y="422374"/>
                  <a:pt x="282795" y="422374"/>
                </a:cubicBezTo>
                <a:cubicBezTo>
                  <a:pt x="282795" y="424557"/>
                  <a:pt x="282249" y="426194"/>
                  <a:pt x="281158" y="427285"/>
                </a:cubicBezTo>
                <a:cubicBezTo>
                  <a:pt x="280066" y="428377"/>
                  <a:pt x="279520" y="430014"/>
                  <a:pt x="279520" y="432197"/>
                </a:cubicBezTo>
                <a:lnTo>
                  <a:pt x="272972" y="432197"/>
                </a:lnTo>
                <a:lnTo>
                  <a:pt x="272972" y="435471"/>
                </a:lnTo>
                <a:cubicBezTo>
                  <a:pt x="270789" y="439836"/>
                  <a:pt x="268606" y="443111"/>
                  <a:pt x="266424" y="445294"/>
                </a:cubicBezTo>
                <a:cubicBezTo>
                  <a:pt x="264241" y="447476"/>
                  <a:pt x="262058" y="450751"/>
                  <a:pt x="259875" y="455116"/>
                </a:cubicBezTo>
                <a:cubicBezTo>
                  <a:pt x="257795" y="461665"/>
                  <a:pt x="253651" y="468213"/>
                  <a:pt x="247443" y="474762"/>
                </a:cubicBezTo>
                <a:cubicBezTo>
                  <a:pt x="247443" y="476944"/>
                  <a:pt x="246403" y="479673"/>
                  <a:pt x="244323" y="482947"/>
                </a:cubicBezTo>
                <a:cubicBezTo>
                  <a:pt x="242242" y="486221"/>
                  <a:pt x="241202" y="488950"/>
                  <a:pt x="241202" y="491133"/>
                </a:cubicBezTo>
                <a:lnTo>
                  <a:pt x="260847" y="474762"/>
                </a:lnTo>
                <a:lnTo>
                  <a:pt x="277218" y="461665"/>
                </a:lnTo>
                <a:cubicBezTo>
                  <a:pt x="292498" y="446385"/>
                  <a:pt x="302321" y="437654"/>
                  <a:pt x="306686" y="435471"/>
                </a:cubicBezTo>
                <a:lnTo>
                  <a:pt x="332880" y="409277"/>
                </a:lnTo>
                <a:lnTo>
                  <a:pt x="342703" y="399454"/>
                </a:lnTo>
                <a:lnTo>
                  <a:pt x="345977" y="396180"/>
                </a:lnTo>
                <a:cubicBezTo>
                  <a:pt x="350343" y="391815"/>
                  <a:pt x="352525" y="387449"/>
                  <a:pt x="352525" y="383083"/>
                </a:cubicBezTo>
                <a:cubicBezTo>
                  <a:pt x="348160" y="383083"/>
                  <a:pt x="335063" y="386358"/>
                  <a:pt x="313235" y="392906"/>
                </a:cubicBezTo>
                <a:cubicBezTo>
                  <a:pt x="304504" y="392906"/>
                  <a:pt x="295772" y="395089"/>
                  <a:pt x="287041" y="399454"/>
                </a:cubicBezTo>
                <a:lnTo>
                  <a:pt x="290315" y="396180"/>
                </a:lnTo>
                <a:cubicBezTo>
                  <a:pt x="283767" y="396180"/>
                  <a:pt x="277218" y="396726"/>
                  <a:pt x="270670" y="397817"/>
                </a:cubicBezTo>
                <a:cubicBezTo>
                  <a:pt x="264121" y="398909"/>
                  <a:pt x="258664" y="399454"/>
                  <a:pt x="254299" y="399454"/>
                </a:cubicBezTo>
                <a:lnTo>
                  <a:pt x="237928" y="399454"/>
                </a:lnTo>
                <a:lnTo>
                  <a:pt x="224831" y="399454"/>
                </a:lnTo>
                <a:cubicBezTo>
                  <a:pt x="227013" y="397272"/>
                  <a:pt x="232471" y="396180"/>
                  <a:pt x="241202" y="396180"/>
                </a:cubicBezTo>
                <a:lnTo>
                  <a:pt x="260847" y="389632"/>
                </a:lnTo>
                <a:cubicBezTo>
                  <a:pt x="265213" y="389632"/>
                  <a:pt x="278310" y="387330"/>
                  <a:pt x="300138" y="382725"/>
                </a:cubicBezTo>
                <a:lnTo>
                  <a:pt x="339428" y="372340"/>
                </a:lnTo>
                <a:cubicBezTo>
                  <a:pt x="345397" y="370055"/>
                  <a:pt x="351852" y="368332"/>
                  <a:pt x="358792" y="367173"/>
                </a:cubicBezTo>
                <a:cubicBezTo>
                  <a:pt x="365733" y="366013"/>
                  <a:pt x="371181" y="363131"/>
                  <a:pt x="375138" y="358527"/>
                </a:cubicBezTo>
                <a:cubicBezTo>
                  <a:pt x="379128" y="353922"/>
                  <a:pt x="382607" y="348738"/>
                  <a:pt x="385574" y="342974"/>
                </a:cubicBezTo>
                <a:cubicBezTo>
                  <a:pt x="388542" y="337210"/>
                  <a:pt x="392003" y="332026"/>
                  <a:pt x="395960" y="327422"/>
                </a:cubicBezTo>
                <a:lnTo>
                  <a:pt x="404913" y="317599"/>
                </a:lnTo>
                <a:cubicBezTo>
                  <a:pt x="407437" y="315416"/>
                  <a:pt x="408699" y="313233"/>
                  <a:pt x="408699" y="311051"/>
                </a:cubicBezTo>
                <a:cubicBezTo>
                  <a:pt x="411223" y="306685"/>
                  <a:pt x="413738" y="303411"/>
                  <a:pt x="416245" y="301228"/>
                </a:cubicBezTo>
                <a:cubicBezTo>
                  <a:pt x="418751" y="299045"/>
                  <a:pt x="421267" y="295771"/>
                  <a:pt x="423791" y="291405"/>
                </a:cubicBezTo>
                <a:lnTo>
                  <a:pt x="435148" y="278308"/>
                </a:lnTo>
                <a:cubicBezTo>
                  <a:pt x="437672" y="269577"/>
                  <a:pt x="440179" y="264120"/>
                  <a:pt x="442669" y="261937"/>
                </a:cubicBezTo>
                <a:cubicBezTo>
                  <a:pt x="445193" y="257572"/>
                  <a:pt x="447716" y="254297"/>
                  <a:pt x="450240" y="252115"/>
                </a:cubicBezTo>
                <a:cubicBezTo>
                  <a:pt x="452764" y="249932"/>
                  <a:pt x="454026" y="246658"/>
                  <a:pt x="454026" y="242292"/>
                </a:cubicBezTo>
                <a:lnTo>
                  <a:pt x="416424" y="261937"/>
                </a:lnTo>
                <a:cubicBezTo>
                  <a:pt x="402781" y="268486"/>
                  <a:pt x="390264" y="277217"/>
                  <a:pt x="378873" y="288131"/>
                </a:cubicBezTo>
                <a:cubicBezTo>
                  <a:pt x="376588" y="290314"/>
                  <a:pt x="375445" y="293588"/>
                  <a:pt x="375445" y="297954"/>
                </a:cubicBezTo>
                <a:cubicBezTo>
                  <a:pt x="373569" y="300137"/>
                  <a:pt x="371233" y="302319"/>
                  <a:pt x="368436" y="304502"/>
                </a:cubicBezTo>
                <a:cubicBezTo>
                  <a:pt x="365639" y="306685"/>
                  <a:pt x="364241" y="308868"/>
                  <a:pt x="364241" y="311051"/>
                </a:cubicBezTo>
                <a:cubicBezTo>
                  <a:pt x="364241" y="313233"/>
                  <a:pt x="366654" y="312142"/>
                  <a:pt x="371480" y="307776"/>
                </a:cubicBezTo>
                <a:cubicBezTo>
                  <a:pt x="376306" y="303411"/>
                  <a:pt x="379811" y="301228"/>
                  <a:pt x="381993" y="301228"/>
                </a:cubicBezTo>
                <a:cubicBezTo>
                  <a:pt x="386359" y="296862"/>
                  <a:pt x="391816" y="293588"/>
                  <a:pt x="398364" y="291405"/>
                </a:cubicBezTo>
                <a:cubicBezTo>
                  <a:pt x="398364" y="295771"/>
                  <a:pt x="395636" y="298499"/>
                  <a:pt x="390179" y="299591"/>
                </a:cubicBezTo>
                <a:cubicBezTo>
                  <a:pt x="384722" y="300682"/>
                  <a:pt x="380902" y="302319"/>
                  <a:pt x="378719" y="304502"/>
                </a:cubicBezTo>
                <a:lnTo>
                  <a:pt x="372631" y="314325"/>
                </a:lnTo>
                <a:lnTo>
                  <a:pt x="361427" y="324147"/>
                </a:lnTo>
                <a:lnTo>
                  <a:pt x="361427" y="320873"/>
                </a:lnTo>
                <a:cubicBezTo>
                  <a:pt x="359551" y="320873"/>
                  <a:pt x="357675" y="321965"/>
                  <a:pt x="355800" y="324147"/>
                </a:cubicBezTo>
                <a:lnTo>
                  <a:pt x="352525" y="327422"/>
                </a:lnTo>
                <a:lnTo>
                  <a:pt x="345977" y="327422"/>
                </a:lnTo>
                <a:lnTo>
                  <a:pt x="342703" y="327422"/>
                </a:lnTo>
                <a:cubicBezTo>
                  <a:pt x="344885" y="327422"/>
                  <a:pt x="347068" y="326330"/>
                  <a:pt x="349251" y="324147"/>
                </a:cubicBezTo>
                <a:cubicBezTo>
                  <a:pt x="351434" y="324147"/>
                  <a:pt x="352525" y="323056"/>
                  <a:pt x="352525" y="320873"/>
                </a:cubicBezTo>
                <a:cubicBezTo>
                  <a:pt x="358630" y="317224"/>
                  <a:pt x="360711" y="314495"/>
                  <a:pt x="358767" y="312688"/>
                </a:cubicBezTo>
                <a:cubicBezTo>
                  <a:pt x="358767" y="310880"/>
                  <a:pt x="356686" y="308152"/>
                  <a:pt x="352525" y="304502"/>
                </a:cubicBezTo>
                <a:cubicBezTo>
                  <a:pt x="352525" y="306310"/>
                  <a:pt x="351980" y="307214"/>
                  <a:pt x="350888" y="307214"/>
                </a:cubicBezTo>
                <a:cubicBezTo>
                  <a:pt x="349797" y="307214"/>
                  <a:pt x="349251" y="308134"/>
                  <a:pt x="349251" y="309976"/>
                </a:cubicBezTo>
                <a:cubicBezTo>
                  <a:pt x="347068" y="311784"/>
                  <a:pt x="345977" y="313591"/>
                  <a:pt x="345977" y="315399"/>
                </a:cubicBezTo>
                <a:cubicBezTo>
                  <a:pt x="343794" y="317241"/>
                  <a:pt x="342703" y="316337"/>
                  <a:pt x="342703" y="312688"/>
                </a:cubicBezTo>
                <a:cubicBezTo>
                  <a:pt x="342703" y="310880"/>
                  <a:pt x="343794" y="309976"/>
                  <a:pt x="345977" y="309976"/>
                </a:cubicBezTo>
                <a:cubicBezTo>
                  <a:pt x="343794" y="308134"/>
                  <a:pt x="342703" y="308126"/>
                  <a:pt x="342703" y="309951"/>
                </a:cubicBezTo>
                <a:cubicBezTo>
                  <a:pt x="342703" y="311775"/>
                  <a:pt x="340520" y="311784"/>
                  <a:pt x="336154" y="309976"/>
                </a:cubicBezTo>
                <a:lnTo>
                  <a:pt x="336154" y="304502"/>
                </a:lnTo>
                <a:lnTo>
                  <a:pt x="329606" y="296624"/>
                </a:lnTo>
                <a:lnTo>
                  <a:pt x="329606" y="284857"/>
                </a:lnTo>
                <a:cubicBezTo>
                  <a:pt x="329606" y="278308"/>
                  <a:pt x="327423" y="277217"/>
                  <a:pt x="323057" y="281583"/>
                </a:cubicBezTo>
                <a:cubicBezTo>
                  <a:pt x="323057" y="279400"/>
                  <a:pt x="322512" y="278308"/>
                  <a:pt x="321420" y="278308"/>
                </a:cubicBezTo>
                <a:cubicBezTo>
                  <a:pt x="320329" y="278308"/>
                  <a:pt x="319783" y="277217"/>
                  <a:pt x="319783" y="275034"/>
                </a:cubicBezTo>
                <a:cubicBezTo>
                  <a:pt x="317600" y="270669"/>
                  <a:pt x="317055" y="269031"/>
                  <a:pt x="318146" y="270123"/>
                </a:cubicBezTo>
                <a:cubicBezTo>
                  <a:pt x="319238" y="271214"/>
                  <a:pt x="319783" y="270669"/>
                  <a:pt x="319783" y="268486"/>
                </a:cubicBezTo>
                <a:cubicBezTo>
                  <a:pt x="319783" y="264120"/>
                  <a:pt x="318692" y="260846"/>
                  <a:pt x="316509" y="258663"/>
                </a:cubicBezTo>
                <a:lnTo>
                  <a:pt x="316509" y="252115"/>
                </a:lnTo>
                <a:cubicBezTo>
                  <a:pt x="316509" y="249932"/>
                  <a:pt x="318692" y="246658"/>
                  <a:pt x="323057" y="242292"/>
                </a:cubicBezTo>
                <a:lnTo>
                  <a:pt x="329606" y="232469"/>
                </a:lnTo>
                <a:cubicBezTo>
                  <a:pt x="331788" y="232469"/>
                  <a:pt x="332880" y="230287"/>
                  <a:pt x="332880" y="225921"/>
                </a:cubicBezTo>
                <a:cubicBezTo>
                  <a:pt x="335063" y="225921"/>
                  <a:pt x="337246" y="224829"/>
                  <a:pt x="339428" y="222647"/>
                </a:cubicBezTo>
                <a:lnTo>
                  <a:pt x="339428" y="219372"/>
                </a:lnTo>
                <a:lnTo>
                  <a:pt x="349251" y="206276"/>
                </a:lnTo>
                <a:cubicBezTo>
                  <a:pt x="351434" y="202115"/>
                  <a:pt x="353566" y="198474"/>
                  <a:pt x="355646" y="195353"/>
                </a:cubicBezTo>
                <a:cubicBezTo>
                  <a:pt x="357726" y="192232"/>
                  <a:pt x="359739" y="188591"/>
                  <a:pt x="361683" y="184430"/>
                </a:cubicBezTo>
                <a:cubicBezTo>
                  <a:pt x="361683" y="188591"/>
                  <a:pt x="363644" y="188591"/>
                  <a:pt x="367566" y="184430"/>
                </a:cubicBezTo>
                <a:cubicBezTo>
                  <a:pt x="369544" y="182350"/>
                  <a:pt x="370534" y="179229"/>
                  <a:pt x="370534" y="175068"/>
                </a:cubicBezTo>
                <a:cubicBezTo>
                  <a:pt x="370534" y="170941"/>
                  <a:pt x="371523" y="167838"/>
                  <a:pt x="373501" y="165757"/>
                </a:cubicBezTo>
                <a:lnTo>
                  <a:pt x="376417" y="162636"/>
                </a:lnTo>
                <a:cubicBezTo>
                  <a:pt x="374473" y="166797"/>
                  <a:pt x="374967" y="167838"/>
                  <a:pt x="377901" y="165757"/>
                </a:cubicBezTo>
                <a:cubicBezTo>
                  <a:pt x="380834" y="163677"/>
                  <a:pt x="383289" y="161596"/>
                  <a:pt x="385267" y="159516"/>
                </a:cubicBezTo>
                <a:cubicBezTo>
                  <a:pt x="385267" y="157435"/>
                  <a:pt x="385830" y="155875"/>
                  <a:pt x="386956" y="154834"/>
                </a:cubicBezTo>
                <a:cubicBezTo>
                  <a:pt x="388081" y="153794"/>
                  <a:pt x="388644" y="152234"/>
                  <a:pt x="388644" y="150153"/>
                </a:cubicBezTo>
                <a:lnTo>
                  <a:pt x="388644" y="143912"/>
                </a:lnTo>
                <a:cubicBezTo>
                  <a:pt x="390929" y="148073"/>
                  <a:pt x="393197" y="148593"/>
                  <a:pt x="395448" y="145472"/>
                </a:cubicBezTo>
                <a:cubicBezTo>
                  <a:pt x="397699" y="142352"/>
                  <a:pt x="398825" y="139700"/>
                  <a:pt x="398825" y="137517"/>
                </a:cubicBezTo>
                <a:cubicBezTo>
                  <a:pt x="396574" y="137517"/>
                  <a:pt x="395448" y="138063"/>
                  <a:pt x="395448" y="139154"/>
                </a:cubicBezTo>
                <a:cubicBezTo>
                  <a:pt x="395448" y="140245"/>
                  <a:pt x="394323" y="140791"/>
                  <a:pt x="392072" y="140791"/>
                </a:cubicBezTo>
                <a:cubicBezTo>
                  <a:pt x="394323" y="136426"/>
                  <a:pt x="396574" y="133151"/>
                  <a:pt x="398825" y="130969"/>
                </a:cubicBezTo>
                <a:cubicBezTo>
                  <a:pt x="401076" y="128786"/>
                  <a:pt x="402201" y="126603"/>
                  <a:pt x="402201" y="124420"/>
                </a:cubicBezTo>
                <a:cubicBezTo>
                  <a:pt x="408988" y="117872"/>
                  <a:pt x="413525" y="111323"/>
                  <a:pt x="415810" y="104775"/>
                </a:cubicBezTo>
                <a:cubicBezTo>
                  <a:pt x="420312" y="100409"/>
                  <a:pt x="423126" y="96043"/>
                  <a:pt x="424251" y="91678"/>
                </a:cubicBezTo>
                <a:cubicBezTo>
                  <a:pt x="425377" y="87312"/>
                  <a:pt x="428208" y="82947"/>
                  <a:pt x="432744" y="78581"/>
                </a:cubicBezTo>
                <a:cubicBezTo>
                  <a:pt x="437280" y="69850"/>
                  <a:pt x="440673" y="62210"/>
                  <a:pt x="442924" y="55661"/>
                </a:cubicBezTo>
                <a:cubicBezTo>
                  <a:pt x="445175" y="49113"/>
                  <a:pt x="447426" y="43656"/>
                  <a:pt x="449678" y="39290"/>
                </a:cubicBezTo>
                <a:cubicBezTo>
                  <a:pt x="454214" y="32742"/>
                  <a:pt x="455348" y="26194"/>
                  <a:pt x="453080" y="19645"/>
                </a:cubicBezTo>
                <a:cubicBezTo>
                  <a:pt x="450811" y="13097"/>
                  <a:pt x="450820" y="6548"/>
                  <a:pt x="453105" y="0"/>
                </a:cubicBezTo>
                <a:close/>
              </a:path>
            </a:pathLst>
          </a:custGeom>
          <a:solidFill>
            <a:srgbClr val="1625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459F7B-B39D-261B-2C23-D057EB87B2A0}"/>
              </a:ext>
            </a:extLst>
          </p:cNvPr>
          <p:cNvSpPr txBox="1"/>
          <p:nvPr/>
        </p:nvSpPr>
        <p:spPr>
          <a:xfrm>
            <a:off x="6304035" y="1441553"/>
            <a:ext cx="1402143" cy="1336920"/>
          </a:xfrm>
          <a:custGeom>
            <a:avLst/>
            <a:gdLst/>
            <a:ahLst/>
            <a:cxnLst/>
            <a:rect l="l" t="t" r="r" b="b"/>
            <a:pathLst>
              <a:path w="609005" h="580676">
                <a:moveTo>
                  <a:pt x="438745" y="561030"/>
                </a:moveTo>
                <a:lnTo>
                  <a:pt x="442019" y="561030"/>
                </a:lnTo>
                <a:cubicBezTo>
                  <a:pt x="442019" y="563213"/>
                  <a:pt x="442565" y="564850"/>
                  <a:pt x="443657" y="565942"/>
                </a:cubicBezTo>
                <a:cubicBezTo>
                  <a:pt x="444748" y="567033"/>
                  <a:pt x="445294" y="568670"/>
                  <a:pt x="445294" y="570853"/>
                </a:cubicBezTo>
                <a:cubicBezTo>
                  <a:pt x="443111" y="570853"/>
                  <a:pt x="439837" y="573036"/>
                  <a:pt x="435471" y="577402"/>
                </a:cubicBezTo>
                <a:cubicBezTo>
                  <a:pt x="435471" y="575219"/>
                  <a:pt x="434380" y="574127"/>
                  <a:pt x="432197" y="574127"/>
                </a:cubicBezTo>
                <a:cubicBezTo>
                  <a:pt x="434380" y="571945"/>
                  <a:pt x="436563" y="570853"/>
                  <a:pt x="438745" y="570853"/>
                </a:cubicBezTo>
                <a:lnTo>
                  <a:pt x="438745" y="567579"/>
                </a:lnTo>
                <a:cubicBezTo>
                  <a:pt x="436563" y="565396"/>
                  <a:pt x="436563" y="563213"/>
                  <a:pt x="438745" y="561030"/>
                </a:cubicBezTo>
                <a:close/>
                <a:moveTo>
                  <a:pt x="476399" y="531563"/>
                </a:moveTo>
                <a:cubicBezTo>
                  <a:pt x="475308" y="531563"/>
                  <a:pt x="474762" y="532654"/>
                  <a:pt x="474762" y="534837"/>
                </a:cubicBezTo>
                <a:lnTo>
                  <a:pt x="478036" y="534837"/>
                </a:lnTo>
                <a:cubicBezTo>
                  <a:pt x="478036" y="532654"/>
                  <a:pt x="477490" y="531563"/>
                  <a:pt x="476399" y="531563"/>
                </a:cubicBezTo>
                <a:close/>
                <a:moveTo>
                  <a:pt x="343793" y="285996"/>
                </a:moveTo>
                <a:lnTo>
                  <a:pt x="347067" y="285996"/>
                </a:lnTo>
                <a:lnTo>
                  <a:pt x="347067" y="292545"/>
                </a:lnTo>
                <a:lnTo>
                  <a:pt x="344304" y="292545"/>
                </a:lnTo>
                <a:lnTo>
                  <a:pt x="343793" y="289477"/>
                </a:lnTo>
                <a:close/>
                <a:moveTo>
                  <a:pt x="365587" y="279448"/>
                </a:moveTo>
                <a:cubicBezTo>
                  <a:pt x="352490" y="279448"/>
                  <a:pt x="344850" y="280539"/>
                  <a:pt x="342667" y="282722"/>
                </a:cubicBezTo>
                <a:lnTo>
                  <a:pt x="343793" y="289477"/>
                </a:lnTo>
                <a:lnTo>
                  <a:pt x="343793" y="292545"/>
                </a:lnTo>
                <a:lnTo>
                  <a:pt x="344304" y="292545"/>
                </a:lnTo>
                <a:lnTo>
                  <a:pt x="345942" y="302367"/>
                </a:lnTo>
                <a:cubicBezTo>
                  <a:pt x="356856" y="291453"/>
                  <a:pt x="363404" y="283813"/>
                  <a:pt x="365587" y="279448"/>
                </a:cubicBezTo>
                <a:close/>
                <a:moveTo>
                  <a:pt x="203002" y="272899"/>
                </a:moveTo>
                <a:lnTo>
                  <a:pt x="206276" y="276173"/>
                </a:lnTo>
                <a:lnTo>
                  <a:pt x="203002" y="279448"/>
                </a:lnTo>
                <a:lnTo>
                  <a:pt x="203002" y="276173"/>
                </a:lnTo>
                <a:close/>
                <a:moveTo>
                  <a:pt x="216917" y="218"/>
                </a:moveTo>
                <a:cubicBezTo>
                  <a:pt x="219646" y="-259"/>
                  <a:pt x="221555" y="48"/>
                  <a:pt x="222647" y="1139"/>
                </a:cubicBezTo>
                <a:cubicBezTo>
                  <a:pt x="227013" y="5436"/>
                  <a:pt x="231378" y="8122"/>
                  <a:pt x="235744" y="9197"/>
                </a:cubicBezTo>
                <a:cubicBezTo>
                  <a:pt x="240109" y="10271"/>
                  <a:pt x="244475" y="11883"/>
                  <a:pt x="248841" y="14031"/>
                </a:cubicBezTo>
                <a:cubicBezTo>
                  <a:pt x="261937" y="18363"/>
                  <a:pt x="267395" y="20529"/>
                  <a:pt x="265212" y="20529"/>
                </a:cubicBezTo>
                <a:cubicBezTo>
                  <a:pt x="271760" y="20529"/>
                  <a:pt x="277217" y="21603"/>
                  <a:pt x="281583" y="23752"/>
                </a:cubicBezTo>
                <a:cubicBezTo>
                  <a:pt x="285948" y="25900"/>
                  <a:pt x="290314" y="28049"/>
                  <a:pt x="294680" y="30198"/>
                </a:cubicBezTo>
                <a:cubicBezTo>
                  <a:pt x="296863" y="32346"/>
                  <a:pt x="302320" y="33421"/>
                  <a:pt x="311051" y="33421"/>
                </a:cubicBezTo>
                <a:lnTo>
                  <a:pt x="330696" y="43090"/>
                </a:lnTo>
                <a:lnTo>
                  <a:pt x="333970" y="46364"/>
                </a:lnTo>
                <a:lnTo>
                  <a:pt x="337244" y="49587"/>
                </a:lnTo>
                <a:cubicBezTo>
                  <a:pt x="339428" y="49587"/>
                  <a:pt x="342702" y="51736"/>
                  <a:pt x="347067" y="56033"/>
                </a:cubicBezTo>
                <a:lnTo>
                  <a:pt x="347067" y="91538"/>
                </a:lnTo>
                <a:lnTo>
                  <a:pt x="347067" y="107705"/>
                </a:lnTo>
                <a:lnTo>
                  <a:pt x="347067" y="133540"/>
                </a:lnTo>
                <a:lnTo>
                  <a:pt x="347067" y="146432"/>
                </a:lnTo>
                <a:lnTo>
                  <a:pt x="347067" y="175491"/>
                </a:lnTo>
                <a:cubicBezTo>
                  <a:pt x="347067" y="177640"/>
                  <a:pt x="346522" y="179251"/>
                  <a:pt x="345430" y="180326"/>
                </a:cubicBezTo>
                <a:cubicBezTo>
                  <a:pt x="344339" y="181400"/>
                  <a:pt x="343793" y="183012"/>
                  <a:pt x="343793" y="185160"/>
                </a:cubicBezTo>
                <a:lnTo>
                  <a:pt x="347067" y="185160"/>
                </a:lnTo>
                <a:lnTo>
                  <a:pt x="347067" y="198104"/>
                </a:lnTo>
                <a:lnTo>
                  <a:pt x="347067" y="204550"/>
                </a:lnTo>
                <a:lnTo>
                  <a:pt x="347067" y="217442"/>
                </a:lnTo>
                <a:lnTo>
                  <a:pt x="347067" y="236883"/>
                </a:lnTo>
                <a:lnTo>
                  <a:pt x="347067" y="240157"/>
                </a:lnTo>
                <a:cubicBezTo>
                  <a:pt x="344884" y="240157"/>
                  <a:pt x="343793" y="239611"/>
                  <a:pt x="343793" y="238520"/>
                </a:cubicBezTo>
                <a:cubicBezTo>
                  <a:pt x="343793" y="237428"/>
                  <a:pt x="342702" y="236883"/>
                  <a:pt x="340519" y="236883"/>
                </a:cubicBezTo>
                <a:lnTo>
                  <a:pt x="343793" y="240157"/>
                </a:lnTo>
                <a:lnTo>
                  <a:pt x="347067" y="243431"/>
                </a:lnTo>
                <a:cubicBezTo>
                  <a:pt x="349250" y="245614"/>
                  <a:pt x="352524" y="246705"/>
                  <a:pt x="356890" y="246705"/>
                </a:cubicBezTo>
                <a:cubicBezTo>
                  <a:pt x="365621" y="244523"/>
                  <a:pt x="369987" y="240157"/>
                  <a:pt x="369987" y="233609"/>
                </a:cubicBezTo>
                <a:cubicBezTo>
                  <a:pt x="372170" y="231426"/>
                  <a:pt x="374352" y="230334"/>
                  <a:pt x="376535" y="230334"/>
                </a:cubicBezTo>
                <a:cubicBezTo>
                  <a:pt x="383084" y="228152"/>
                  <a:pt x="388541" y="224877"/>
                  <a:pt x="392906" y="220512"/>
                </a:cubicBezTo>
                <a:cubicBezTo>
                  <a:pt x="397272" y="216146"/>
                  <a:pt x="402729" y="213963"/>
                  <a:pt x="409277" y="213963"/>
                </a:cubicBezTo>
                <a:cubicBezTo>
                  <a:pt x="413643" y="213963"/>
                  <a:pt x="415826" y="215055"/>
                  <a:pt x="415826" y="217237"/>
                </a:cubicBezTo>
                <a:lnTo>
                  <a:pt x="428923" y="227060"/>
                </a:lnTo>
                <a:cubicBezTo>
                  <a:pt x="431106" y="227060"/>
                  <a:pt x="433288" y="228152"/>
                  <a:pt x="435471" y="230334"/>
                </a:cubicBezTo>
                <a:cubicBezTo>
                  <a:pt x="437654" y="232517"/>
                  <a:pt x="445294" y="233609"/>
                  <a:pt x="458391" y="233609"/>
                </a:cubicBezTo>
                <a:lnTo>
                  <a:pt x="461665" y="233609"/>
                </a:lnTo>
                <a:lnTo>
                  <a:pt x="484584" y="243431"/>
                </a:lnTo>
                <a:lnTo>
                  <a:pt x="487859" y="243431"/>
                </a:lnTo>
                <a:cubicBezTo>
                  <a:pt x="490042" y="241248"/>
                  <a:pt x="498773" y="242340"/>
                  <a:pt x="514052" y="246705"/>
                </a:cubicBezTo>
                <a:cubicBezTo>
                  <a:pt x="516235" y="248888"/>
                  <a:pt x="517327" y="252163"/>
                  <a:pt x="517327" y="256528"/>
                </a:cubicBezTo>
                <a:cubicBezTo>
                  <a:pt x="517327" y="258711"/>
                  <a:pt x="517872" y="259802"/>
                  <a:pt x="518964" y="259802"/>
                </a:cubicBezTo>
                <a:cubicBezTo>
                  <a:pt x="520055" y="259802"/>
                  <a:pt x="520601" y="260894"/>
                  <a:pt x="520601" y="263077"/>
                </a:cubicBezTo>
                <a:cubicBezTo>
                  <a:pt x="522784" y="269625"/>
                  <a:pt x="519510" y="276173"/>
                  <a:pt x="510778" y="282722"/>
                </a:cubicBezTo>
                <a:lnTo>
                  <a:pt x="491133" y="292545"/>
                </a:lnTo>
                <a:lnTo>
                  <a:pt x="471487" y="302367"/>
                </a:lnTo>
                <a:cubicBezTo>
                  <a:pt x="467122" y="304550"/>
                  <a:pt x="463848" y="305641"/>
                  <a:pt x="461665" y="305641"/>
                </a:cubicBezTo>
                <a:cubicBezTo>
                  <a:pt x="459482" y="305641"/>
                  <a:pt x="458391" y="306733"/>
                  <a:pt x="458391" y="308916"/>
                </a:cubicBezTo>
                <a:cubicBezTo>
                  <a:pt x="456208" y="306733"/>
                  <a:pt x="454025" y="305641"/>
                  <a:pt x="451842" y="305641"/>
                </a:cubicBezTo>
                <a:cubicBezTo>
                  <a:pt x="445294" y="305641"/>
                  <a:pt x="439291" y="306733"/>
                  <a:pt x="433834" y="308916"/>
                </a:cubicBezTo>
                <a:cubicBezTo>
                  <a:pt x="428377" y="311098"/>
                  <a:pt x="423466" y="313281"/>
                  <a:pt x="419100" y="315464"/>
                </a:cubicBezTo>
                <a:cubicBezTo>
                  <a:pt x="416917" y="315464"/>
                  <a:pt x="415280" y="314918"/>
                  <a:pt x="414189" y="313827"/>
                </a:cubicBezTo>
                <a:cubicBezTo>
                  <a:pt x="413097" y="312736"/>
                  <a:pt x="411460" y="312190"/>
                  <a:pt x="409277" y="312190"/>
                </a:cubicBezTo>
                <a:cubicBezTo>
                  <a:pt x="407095" y="314373"/>
                  <a:pt x="406003" y="312190"/>
                  <a:pt x="406003" y="305641"/>
                </a:cubicBezTo>
                <a:cubicBezTo>
                  <a:pt x="401638" y="305641"/>
                  <a:pt x="399455" y="307824"/>
                  <a:pt x="399455" y="312190"/>
                </a:cubicBezTo>
                <a:cubicBezTo>
                  <a:pt x="397272" y="312190"/>
                  <a:pt x="396180" y="311644"/>
                  <a:pt x="396180" y="310553"/>
                </a:cubicBezTo>
                <a:cubicBezTo>
                  <a:pt x="396180" y="309461"/>
                  <a:pt x="395089" y="308916"/>
                  <a:pt x="392906" y="308916"/>
                </a:cubicBezTo>
                <a:lnTo>
                  <a:pt x="392906" y="312190"/>
                </a:lnTo>
                <a:cubicBezTo>
                  <a:pt x="388541" y="312190"/>
                  <a:pt x="385812" y="312736"/>
                  <a:pt x="384721" y="313827"/>
                </a:cubicBezTo>
                <a:cubicBezTo>
                  <a:pt x="383629" y="314918"/>
                  <a:pt x="380901" y="315464"/>
                  <a:pt x="376535" y="315464"/>
                </a:cubicBezTo>
                <a:cubicBezTo>
                  <a:pt x="367804" y="317647"/>
                  <a:pt x="357981" y="324195"/>
                  <a:pt x="347067" y="335109"/>
                </a:cubicBezTo>
                <a:cubicBezTo>
                  <a:pt x="344884" y="335109"/>
                  <a:pt x="343793" y="338384"/>
                  <a:pt x="343793" y="344932"/>
                </a:cubicBezTo>
                <a:cubicBezTo>
                  <a:pt x="343793" y="351480"/>
                  <a:pt x="344339" y="357483"/>
                  <a:pt x="345430" y="362940"/>
                </a:cubicBezTo>
                <a:cubicBezTo>
                  <a:pt x="346522" y="368397"/>
                  <a:pt x="347067" y="374400"/>
                  <a:pt x="347067" y="380948"/>
                </a:cubicBezTo>
                <a:lnTo>
                  <a:pt x="347067" y="394045"/>
                </a:lnTo>
                <a:cubicBezTo>
                  <a:pt x="349250" y="396228"/>
                  <a:pt x="350341" y="402777"/>
                  <a:pt x="350341" y="413691"/>
                </a:cubicBezTo>
                <a:lnTo>
                  <a:pt x="350341" y="420239"/>
                </a:lnTo>
                <a:lnTo>
                  <a:pt x="350341" y="426788"/>
                </a:lnTo>
                <a:cubicBezTo>
                  <a:pt x="348159" y="435519"/>
                  <a:pt x="348159" y="443159"/>
                  <a:pt x="350341" y="449707"/>
                </a:cubicBezTo>
                <a:lnTo>
                  <a:pt x="363285" y="449707"/>
                </a:lnTo>
                <a:lnTo>
                  <a:pt x="402064" y="443159"/>
                </a:lnTo>
                <a:cubicBezTo>
                  <a:pt x="408544" y="443159"/>
                  <a:pt x="412858" y="442067"/>
                  <a:pt x="415007" y="439884"/>
                </a:cubicBezTo>
                <a:lnTo>
                  <a:pt x="421453" y="439884"/>
                </a:lnTo>
                <a:lnTo>
                  <a:pt x="424676" y="439884"/>
                </a:lnTo>
                <a:lnTo>
                  <a:pt x="437620" y="439884"/>
                </a:lnTo>
                <a:cubicBezTo>
                  <a:pt x="439768" y="437702"/>
                  <a:pt x="446232" y="436610"/>
                  <a:pt x="457009" y="436610"/>
                </a:cubicBezTo>
                <a:lnTo>
                  <a:pt x="486119" y="436610"/>
                </a:lnTo>
                <a:cubicBezTo>
                  <a:pt x="507674" y="436610"/>
                  <a:pt x="528156" y="440976"/>
                  <a:pt x="547562" y="449707"/>
                </a:cubicBezTo>
                <a:cubicBezTo>
                  <a:pt x="551859" y="449707"/>
                  <a:pt x="555628" y="450798"/>
                  <a:pt x="558868" y="452981"/>
                </a:cubicBezTo>
                <a:cubicBezTo>
                  <a:pt x="562108" y="455164"/>
                  <a:pt x="565877" y="457347"/>
                  <a:pt x="570174" y="459530"/>
                </a:cubicBezTo>
                <a:lnTo>
                  <a:pt x="576621" y="459530"/>
                </a:lnTo>
                <a:cubicBezTo>
                  <a:pt x="583101" y="461713"/>
                  <a:pt x="588498" y="464987"/>
                  <a:pt x="592813" y="469352"/>
                </a:cubicBezTo>
                <a:cubicBezTo>
                  <a:pt x="597127" y="473718"/>
                  <a:pt x="601433" y="478084"/>
                  <a:pt x="605730" y="482449"/>
                </a:cubicBezTo>
                <a:lnTo>
                  <a:pt x="605730" y="488998"/>
                </a:lnTo>
                <a:cubicBezTo>
                  <a:pt x="605730" y="491180"/>
                  <a:pt x="606276" y="493363"/>
                  <a:pt x="607368" y="495546"/>
                </a:cubicBezTo>
                <a:cubicBezTo>
                  <a:pt x="608459" y="497729"/>
                  <a:pt x="609005" y="499912"/>
                  <a:pt x="609005" y="502095"/>
                </a:cubicBezTo>
                <a:cubicBezTo>
                  <a:pt x="606822" y="502095"/>
                  <a:pt x="605730" y="503186"/>
                  <a:pt x="605730" y="505369"/>
                </a:cubicBezTo>
                <a:cubicBezTo>
                  <a:pt x="603752" y="505369"/>
                  <a:pt x="602763" y="504277"/>
                  <a:pt x="602763" y="502095"/>
                </a:cubicBezTo>
                <a:cubicBezTo>
                  <a:pt x="600819" y="515191"/>
                  <a:pt x="593947" y="526105"/>
                  <a:pt x="582146" y="534837"/>
                </a:cubicBezTo>
                <a:lnTo>
                  <a:pt x="576262" y="528288"/>
                </a:lnTo>
                <a:lnTo>
                  <a:pt x="576262" y="534837"/>
                </a:lnTo>
                <a:cubicBezTo>
                  <a:pt x="574011" y="534837"/>
                  <a:pt x="571760" y="535928"/>
                  <a:pt x="569509" y="538111"/>
                </a:cubicBezTo>
                <a:cubicBezTo>
                  <a:pt x="569509" y="535928"/>
                  <a:pt x="568384" y="534837"/>
                  <a:pt x="566133" y="534837"/>
                </a:cubicBezTo>
                <a:cubicBezTo>
                  <a:pt x="566133" y="537020"/>
                  <a:pt x="565007" y="538111"/>
                  <a:pt x="562756" y="538111"/>
                </a:cubicBezTo>
                <a:cubicBezTo>
                  <a:pt x="560505" y="538111"/>
                  <a:pt x="558817" y="538657"/>
                  <a:pt x="557692" y="539748"/>
                </a:cubicBezTo>
                <a:cubicBezTo>
                  <a:pt x="556566" y="540839"/>
                  <a:pt x="554878" y="541385"/>
                  <a:pt x="552627" y="541385"/>
                </a:cubicBezTo>
                <a:cubicBezTo>
                  <a:pt x="548091" y="541385"/>
                  <a:pt x="545822" y="542477"/>
                  <a:pt x="545822" y="544659"/>
                </a:cubicBezTo>
                <a:cubicBezTo>
                  <a:pt x="545822" y="546842"/>
                  <a:pt x="544697" y="549025"/>
                  <a:pt x="542446" y="551208"/>
                </a:cubicBezTo>
                <a:cubicBezTo>
                  <a:pt x="537944" y="546842"/>
                  <a:pt x="535130" y="546297"/>
                  <a:pt x="534005" y="549571"/>
                </a:cubicBezTo>
                <a:cubicBezTo>
                  <a:pt x="532879" y="552845"/>
                  <a:pt x="530065" y="554482"/>
                  <a:pt x="525563" y="554482"/>
                </a:cubicBezTo>
                <a:cubicBezTo>
                  <a:pt x="525563" y="550116"/>
                  <a:pt x="526689" y="546842"/>
                  <a:pt x="528940" y="544659"/>
                </a:cubicBezTo>
                <a:cubicBezTo>
                  <a:pt x="528940" y="542477"/>
                  <a:pt x="528377" y="540839"/>
                  <a:pt x="527252" y="539748"/>
                </a:cubicBezTo>
                <a:cubicBezTo>
                  <a:pt x="526126" y="538657"/>
                  <a:pt x="525563" y="537020"/>
                  <a:pt x="525563" y="534837"/>
                </a:cubicBezTo>
                <a:cubicBezTo>
                  <a:pt x="521061" y="534837"/>
                  <a:pt x="516559" y="537020"/>
                  <a:pt x="512057" y="541385"/>
                </a:cubicBezTo>
                <a:lnTo>
                  <a:pt x="501927" y="554482"/>
                </a:lnTo>
                <a:cubicBezTo>
                  <a:pt x="501927" y="552299"/>
                  <a:pt x="499660" y="551208"/>
                  <a:pt x="495123" y="551208"/>
                </a:cubicBezTo>
                <a:cubicBezTo>
                  <a:pt x="495123" y="555573"/>
                  <a:pt x="493998" y="558302"/>
                  <a:pt x="491747" y="559393"/>
                </a:cubicBezTo>
                <a:cubicBezTo>
                  <a:pt x="489496" y="560485"/>
                  <a:pt x="487245" y="563213"/>
                  <a:pt x="484994" y="567579"/>
                </a:cubicBezTo>
                <a:cubicBezTo>
                  <a:pt x="478241" y="567579"/>
                  <a:pt x="473738" y="568670"/>
                  <a:pt x="471487" y="570853"/>
                </a:cubicBezTo>
                <a:lnTo>
                  <a:pt x="460028" y="580676"/>
                </a:lnTo>
                <a:lnTo>
                  <a:pt x="460028" y="577402"/>
                </a:lnTo>
                <a:cubicBezTo>
                  <a:pt x="470942" y="566488"/>
                  <a:pt x="477490" y="558848"/>
                  <a:pt x="479673" y="554482"/>
                </a:cubicBezTo>
                <a:lnTo>
                  <a:pt x="486221" y="547934"/>
                </a:lnTo>
                <a:cubicBezTo>
                  <a:pt x="488404" y="547934"/>
                  <a:pt x="489496" y="546842"/>
                  <a:pt x="489496" y="544659"/>
                </a:cubicBezTo>
                <a:lnTo>
                  <a:pt x="489496" y="534837"/>
                </a:lnTo>
                <a:lnTo>
                  <a:pt x="486221" y="531563"/>
                </a:lnTo>
                <a:cubicBezTo>
                  <a:pt x="484039" y="533745"/>
                  <a:pt x="482947" y="533745"/>
                  <a:pt x="482947" y="531563"/>
                </a:cubicBezTo>
                <a:cubicBezTo>
                  <a:pt x="482947" y="529380"/>
                  <a:pt x="481856" y="529380"/>
                  <a:pt x="479673" y="531563"/>
                </a:cubicBezTo>
                <a:lnTo>
                  <a:pt x="479673" y="538111"/>
                </a:lnTo>
                <a:lnTo>
                  <a:pt x="473125" y="538111"/>
                </a:lnTo>
                <a:cubicBezTo>
                  <a:pt x="470942" y="535928"/>
                  <a:pt x="468759" y="534837"/>
                  <a:pt x="466576" y="534837"/>
                </a:cubicBezTo>
                <a:cubicBezTo>
                  <a:pt x="466576" y="534837"/>
                  <a:pt x="468759" y="537020"/>
                  <a:pt x="473125" y="541385"/>
                </a:cubicBezTo>
                <a:lnTo>
                  <a:pt x="473125" y="551208"/>
                </a:lnTo>
                <a:lnTo>
                  <a:pt x="469850" y="551208"/>
                </a:lnTo>
                <a:lnTo>
                  <a:pt x="457163" y="561030"/>
                </a:lnTo>
                <a:lnTo>
                  <a:pt x="451433" y="561030"/>
                </a:lnTo>
                <a:cubicBezTo>
                  <a:pt x="451433" y="563213"/>
                  <a:pt x="453343" y="564305"/>
                  <a:pt x="457163" y="564305"/>
                </a:cubicBezTo>
                <a:cubicBezTo>
                  <a:pt x="455253" y="566488"/>
                  <a:pt x="453343" y="567579"/>
                  <a:pt x="451433" y="567579"/>
                </a:cubicBezTo>
                <a:lnTo>
                  <a:pt x="448568" y="567579"/>
                </a:lnTo>
                <a:cubicBezTo>
                  <a:pt x="446385" y="565396"/>
                  <a:pt x="445294" y="562122"/>
                  <a:pt x="445294" y="557756"/>
                </a:cubicBezTo>
                <a:cubicBezTo>
                  <a:pt x="445294" y="555573"/>
                  <a:pt x="444203" y="554482"/>
                  <a:pt x="442019" y="554482"/>
                </a:cubicBezTo>
                <a:lnTo>
                  <a:pt x="448568" y="554482"/>
                </a:lnTo>
                <a:lnTo>
                  <a:pt x="448568" y="551208"/>
                </a:lnTo>
                <a:cubicBezTo>
                  <a:pt x="446385" y="551208"/>
                  <a:pt x="445294" y="550662"/>
                  <a:pt x="445294" y="549571"/>
                </a:cubicBezTo>
                <a:cubicBezTo>
                  <a:pt x="445294" y="548479"/>
                  <a:pt x="446385" y="547934"/>
                  <a:pt x="448568" y="547934"/>
                </a:cubicBezTo>
                <a:cubicBezTo>
                  <a:pt x="450751" y="543568"/>
                  <a:pt x="452388" y="540839"/>
                  <a:pt x="453479" y="539748"/>
                </a:cubicBezTo>
                <a:cubicBezTo>
                  <a:pt x="454571" y="538657"/>
                  <a:pt x="456208" y="535928"/>
                  <a:pt x="458391" y="531563"/>
                </a:cubicBezTo>
                <a:cubicBezTo>
                  <a:pt x="462756" y="525014"/>
                  <a:pt x="466031" y="519557"/>
                  <a:pt x="468213" y="515191"/>
                </a:cubicBezTo>
                <a:cubicBezTo>
                  <a:pt x="470396" y="510826"/>
                  <a:pt x="472579" y="506460"/>
                  <a:pt x="474762" y="502095"/>
                </a:cubicBezTo>
                <a:lnTo>
                  <a:pt x="481310" y="492272"/>
                </a:lnTo>
                <a:lnTo>
                  <a:pt x="474762" y="492272"/>
                </a:lnTo>
                <a:lnTo>
                  <a:pt x="455116" y="492272"/>
                </a:lnTo>
                <a:cubicBezTo>
                  <a:pt x="446385" y="492272"/>
                  <a:pt x="440928" y="491180"/>
                  <a:pt x="438745" y="488998"/>
                </a:cubicBezTo>
                <a:lnTo>
                  <a:pt x="435471" y="488998"/>
                </a:lnTo>
                <a:cubicBezTo>
                  <a:pt x="433288" y="491180"/>
                  <a:pt x="427831" y="492272"/>
                  <a:pt x="419100" y="492272"/>
                </a:cubicBezTo>
                <a:lnTo>
                  <a:pt x="409277" y="492272"/>
                </a:lnTo>
                <a:lnTo>
                  <a:pt x="399455" y="492272"/>
                </a:lnTo>
                <a:lnTo>
                  <a:pt x="369987" y="498820"/>
                </a:lnTo>
                <a:lnTo>
                  <a:pt x="366712" y="498820"/>
                </a:lnTo>
                <a:lnTo>
                  <a:pt x="360164" y="498820"/>
                </a:lnTo>
                <a:cubicBezTo>
                  <a:pt x="355799" y="498820"/>
                  <a:pt x="353070" y="499366"/>
                  <a:pt x="351978" y="500457"/>
                </a:cubicBezTo>
                <a:cubicBezTo>
                  <a:pt x="350887" y="501549"/>
                  <a:pt x="348159" y="502095"/>
                  <a:pt x="343793" y="502095"/>
                </a:cubicBezTo>
                <a:cubicBezTo>
                  <a:pt x="339428" y="502095"/>
                  <a:pt x="335607" y="502640"/>
                  <a:pt x="332333" y="503732"/>
                </a:cubicBezTo>
                <a:cubicBezTo>
                  <a:pt x="329059" y="504823"/>
                  <a:pt x="325239" y="505369"/>
                  <a:pt x="320873" y="505369"/>
                </a:cubicBezTo>
                <a:lnTo>
                  <a:pt x="284857" y="515191"/>
                </a:lnTo>
                <a:cubicBezTo>
                  <a:pt x="282674" y="517374"/>
                  <a:pt x="279400" y="518466"/>
                  <a:pt x="275034" y="518466"/>
                </a:cubicBezTo>
                <a:lnTo>
                  <a:pt x="271760" y="518466"/>
                </a:lnTo>
                <a:cubicBezTo>
                  <a:pt x="273943" y="514100"/>
                  <a:pt x="276126" y="512463"/>
                  <a:pt x="278309" y="513554"/>
                </a:cubicBezTo>
                <a:cubicBezTo>
                  <a:pt x="280492" y="514646"/>
                  <a:pt x="282674" y="514100"/>
                  <a:pt x="284857" y="511917"/>
                </a:cubicBezTo>
                <a:cubicBezTo>
                  <a:pt x="280492" y="511917"/>
                  <a:pt x="271760" y="514100"/>
                  <a:pt x="258663" y="518466"/>
                </a:cubicBezTo>
                <a:lnTo>
                  <a:pt x="265212" y="518466"/>
                </a:lnTo>
                <a:cubicBezTo>
                  <a:pt x="267395" y="522831"/>
                  <a:pt x="267395" y="524468"/>
                  <a:pt x="265212" y="523377"/>
                </a:cubicBezTo>
                <a:cubicBezTo>
                  <a:pt x="263029" y="522286"/>
                  <a:pt x="260846" y="522831"/>
                  <a:pt x="258663" y="525014"/>
                </a:cubicBezTo>
                <a:lnTo>
                  <a:pt x="255389" y="521740"/>
                </a:lnTo>
                <a:lnTo>
                  <a:pt x="252115" y="525014"/>
                </a:lnTo>
                <a:lnTo>
                  <a:pt x="225921" y="531563"/>
                </a:lnTo>
                <a:lnTo>
                  <a:pt x="225921" y="528288"/>
                </a:lnTo>
                <a:lnTo>
                  <a:pt x="222647" y="531563"/>
                </a:lnTo>
                <a:cubicBezTo>
                  <a:pt x="222647" y="533745"/>
                  <a:pt x="221556" y="534837"/>
                  <a:pt x="219373" y="534837"/>
                </a:cubicBezTo>
                <a:cubicBezTo>
                  <a:pt x="215007" y="534837"/>
                  <a:pt x="211733" y="535382"/>
                  <a:pt x="209550" y="536474"/>
                </a:cubicBezTo>
                <a:cubicBezTo>
                  <a:pt x="207367" y="537565"/>
                  <a:pt x="204093" y="538111"/>
                  <a:pt x="199727" y="538111"/>
                </a:cubicBezTo>
                <a:cubicBezTo>
                  <a:pt x="195362" y="538111"/>
                  <a:pt x="192088" y="539202"/>
                  <a:pt x="189905" y="541385"/>
                </a:cubicBezTo>
                <a:cubicBezTo>
                  <a:pt x="178991" y="545751"/>
                  <a:pt x="168622" y="548479"/>
                  <a:pt x="158800" y="549571"/>
                </a:cubicBezTo>
                <a:cubicBezTo>
                  <a:pt x="148977" y="550662"/>
                  <a:pt x="138609" y="553391"/>
                  <a:pt x="127694" y="557756"/>
                </a:cubicBezTo>
                <a:cubicBezTo>
                  <a:pt x="123329" y="557756"/>
                  <a:pt x="120055" y="558302"/>
                  <a:pt x="117872" y="559393"/>
                </a:cubicBezTo>
                <a:cubicBezTo>
                  <a:pt x="115689" y="560485"/>
                  <a:pt x="112415" y="561030"/>
                  <a:pt x="108049" y="561030"/>
                </a:cubicBezTo>
                <a:cubicBezTo>
                  <a:pt x="103684" y="561030"/>
                  <a:pt x="100410" y="561576"/>
                  <a:pt x="98227" y="562668"/>
                </a:cubicBezTo>
                <a:cubicBezTo>
                  <a:pt x="96044" y="563759"/>
                  <a:pt x="92770" y="564305"/>
                  <a:pt x="88404" y="564305"/>
                </a:cubicBezTo>
                <a:cubicBezTo>
                  <a:pt x="66576" y="568670"/>
                  <a:pt x="53479" y="570853"/>
                  <a:pt x="49113" y="570853"/>
                </a:cubicBezTo>
                <a:cubicBezTo>
                  <a:pt x="46931" y="573036"/>
                  <a:pt x="42565" y="574127"/>
                  <a:pt x="36016" y="574127"/>
                </a:cubicBezTo>
                <a:cubicBezTo>
                  <a:pt x="27285" y="576310"/>
                  <a:pt x="20737" y="574127"/>
                  <a:pt x="16371" y="567579"/>
                </a:cubicBezTo>
                <a:cubicBezTo>
                  <a:pt x="14188" y="567579"/>
                  <a:pt x="13097" y="567033"/>
                  <a:pt x="13097" y="565942"/>
                </a:cubicBezTo>
                <a:cubicBezTo>
                  <a:pt x="13097" y="564850"/>
                  <a:pt x="12006" y="564305"/>
                  <a:pt x="9823" y="564305"/>
                </a:cubicBezTo>
                <a:cubicBezTo>
                  <a:pt x="7640" y="564305"/>
                  <a:pt x="5457" y="563213"/>
                  <a:pt x="3274" y="561030"/>
                </a:cubicBezTo>
                <a:cubicBezTo>
                  <a:pt x="-1091" y="561030"/>
                  <a:pt x="-1091" y="558848"/>
                  <a:pt x="3274" y="554482"/>
                </a:cubicBezTo>
                <a:lnTo>
                  <a:pt x="9823" y="554482"/>
                </a:lnTo>
                <a:cubicBezTo>
                  <a:pt x="20737" y="561030"/>
                  <a:pt x="32742" y="559939"/>
                  <a:pt x="45839" y="551208"/>
                </a:cubicBezTo>
                <a:lnTo>
                  <a:pt x="101501" y="531563"/>
                </a:lnTo>
                <a:lnTo>
                  <a:pt x="124420" y="521740"/>
                </a:lnTo>
                <a:lnTo>
                  <a:pt x="160437" y="508643"/>
                </a:lnTo>
                <a:cubicBezTo>
                  <a:pt x="169168" y="504277"/>
                  <a:pt x="176808" y="501003"/>
                  <a:pt x="183356" y="498820"/>
                </a:cubicBezTo>
                <a:cubicBezTo>
                  <a:pt x="189905" y="496637"/>
                  <a:pt x="196453" y="494455"/>
                  <a:pt x="203002" y="492272"/>
                </a:cubicBezTo>
                <a:cubicBezTo>
                  <a:pt x="207367" y="490089"/>
                  <a:pt x="212824" y="487906"/>
                  <a:pt x="219373" y="485723"/>
                </a:cubicBezTo>
                <a:cubicBezTo>
                  <a:pt x="225921" y="483541"/>
                  <a:pt x="233561" y="481358"/>
                  <a:pt x="242292" y="479175"/>
                </a:cubicBezTo>
                <a:cubicBezTo>
                  <a:pt x="244475" y="479175"/>
                  <a:pt x="246658" y="478629"/>
                  <a:pt x="248841" y="477538"/>
                </a:cubicBezTo>
                <a:cubicBezTo>
                  <a:pt x="251024" y="476446"/>
                  <a:pt x="253206" y="475901"/>
                  <a:pt x="255389" y="475901"/>
                </a:cubicBezTo>
                <a:cubicBezTo>
                  <a:pt x="257572" y="473718"/>
                  <a:pt x="259755" y="472627"/>
                  <a:pt x="261937" y="472627"/>
                </a:cubicBezTo>
                <a:cubicBezTo>
                  <a:pt x="257572" y="468261"/>
                  <a:pt x="254298" y="466624"/>
                  <a:pt x="252115" y="467715"/>
                </a:cubicBezTo>
                <a:cubicBezTo>
                  <a:pt x="249932" y="468807"/>
                  <a:pt x="248841" y="467170"/>
                  <a:pt x="248841" y="462804"/>
                </a:cubicBezTo>
                <a:lnTo>
                  <a:pt x="245566" y="466078"/>
                </a:lnTo>
                <a:cubicBezTo>
                  <a:pt x="243384" y="461713"/>
                  <a:pt x="241747" y="458984"/>
                  <a:pt x="240655" y="457893"/>
                </a:cubicBezTo>
                <a:cubicBezTo>
                  <a:pt x="239564" y="456801"/>
                  <a:pt x="237927" y="454073"/>
                  <a:pt x="235744" y="449707"/>
                </a:cubicBezTo>
                <a:lnTo>
                  <a:pt x="229195" y="443159"/>
                </a:lnTo>
                <a:lnTo>
                  <a:pt x="222647" y="436610"/>
                </a:lnTo>
                <a:cubicBezTo>
                  <a:pt x="218281" y="432245"/>
                  <a:pt x="215007" y="430062"/>
                  <a:pt x="212824" y="430062"/>
                </a:cubicBezTo>
                <a:cubicBezTo>
                  <a:pt x="210641" y="425696"/>
                  <a:pt x="211187" y="423513"/>
                  <a:pt x="214461" y="423513"/>
                </a:cubicBezTo>
                <a:cubicBezTo>
                  <a:pt x="217736" y="423513"/>
                  <a:pt x="219373" y="422422"/>
                  <a:pt x="219373" y="420239"/>
                </a:cubicBezTo>
                <a:cubicBezTo>
                  <a:pt x="219373" y="415873"/>
                  <a:pt x="218281" y="412599"/>
                  <a:pt x="216098" y="410416"/>
                </a:cubicBezTo>
                <a:cubicBezTo>
                  <a:pt x="213916" y="403868"/>
                  <a:pt x="213916" y="399502"/>
                  <a:pt x="216098" y="397320"/>
                </a:cubicBezTo>
                <a:cubicBezTo>
                  <a:pt x="218281" y="395137"/>
                  <a:pt x="219373" y="388588"/>
                  <a:pt x="219373" y="377674"/>
                </a:cubicBezTo>
                <a:cubicBezTo>
                  <a:pt x="217190" y="373309"/>
                  <a:pt x="216098" y="363486"/>
                  <a:pt x="216098" y="348206"/>
                </a:cubicBezTo>
                <a:cubicBezTo>
                  <a:pt x="216098" y="343841"/>
                  <a:pt x="215553" y="338929"/>
                  <a:pt x="214461" y="333472"/>
                </a:cubicBezTo>
                <a:cubicBezTo>
                  <a:pt x="213370" y="328015"/>
                  <a:pt x="212824" y="323104"/>
                  <a:pt x="212824" y="318738"/>
                </a:cubicBezTo>
                <a:cubicBezTo>
                  <a:pt x="210641" y="316555"/>
                  <a:pt x="209550" y="312190"/>
                  <a:pt x="209550" y="305641"/>
                </a:cubicBezTo>
                <a:lnTo>
                  <a:pt x="216098" y="305641"/>
                </a:lnTo>
                <a:lnTo>
                  <a:pt x="216098" y="295819"/>
                </a:lnTo>
                <a:lnTo>
                  <a:pt x="222647" y="295819"/>
                </a:lnTo>
                <a:cubicBezTo>
                  <a:pt x="224830" y="293636"/>
                  <a:pt x="225921" y="290362"/>
                  <a:pt x="225921" y="285996"/>
                </a:cubicBezTo>
                <a:cubicBezTo>
                  <a:pt x="223738" y="283813"/>
                  <a:pt x="222647" y="277265"/>
                  <a:pt x="222647" y="266351"/>
                </a:cubicBezTo>
                <a:cubicBezTo>
                  <a:pt x="218281" y="268534"/>
                  <a:pt x="216098" y="268534"/>
                  <a:pt x="216098" y="266351"/>
                </a:cubicBezTo>
                <a:cubicBezTo>
                  <a:pt x="216098" y="264168"/>
                  <a:pt x="213916" y="264168"/>
                  <a:pt x="209550" y="266351"/>
                </a:cubicBezTo>
                <a:cubicBezTo>
                  <a:pt x="211733" y="261985"/>
                  <a:pt x="212824" y="254345"/>
                  <a:pt x="212824" y="243431"/>
                </a:cubicBezTo>
                <a:cubicBezTo>
                  <a:pt x="217190" y="239066"/>
                  <a:pt x="218281" y="235246"/>
                  <a:pt x="216098" y="231971"/>
                </a:cubicBezTo>
                <a:cubicBezTo>
                  <a:pt x="213916" y="228697"/>
                  <a:pt x="213916" y="224877"/>
                  <a:pt x="216098" y="220512"/>
                </a:cubicBezTo>
                <a:lnTo>
                  <a:pt x="212824" y="223786"/>
                </a:lnTo>
                <a:lnTo>
                  <a:pt x="212824" y="227060"/>
                </a:lnTo>
                <a:cubicBezTo>
                  <a:pt x="210641" y="227060"/>
                  <a:pt x="208459" y="225969"/>
                  <a:pt x="206276" y="223786"/>
                </a:cubicBezTo>
                <a:lnTo>
                  <a:pt x="209550" y="220512"/>
                </a:lnTo>
                <a:cubicBezTo>
                  <a:pt x="213916" y="216146"/>
                  <a:pt x="215553" y="212872"/>
                  <a:pt x="214461" y="210689"/>
                </a:cubicBezTo>
                <a:cubicBezTo>
                  <a:pt x="213370" y="208506"/>
                  <a:pt x="212824" y="206323"/>
                  <a:pt x="212824" y="204141"/>
                </a:cubicBezTo>
                <a:cubicBezTo>
                  <a:pt x="212824" y="199775"/>
                  <a:pt x="212279" y="195955"/>
                  <a:pt x="211187" y="192681"/>
                </a:cubicBezTo>
                <a:cubicBezTo>
                  <a:pt x="210096" y="189407"/>
                  <a:pt x="209550" y="185587"/>
                  <a:pt x="209550" y="181221"/>
                </a:cubicBezTo>
                <a:cubicBezTo>
                  <a:pt x="211733" y="176855"/>
                  <a:pt x="212824" y="167033"/>
                  <a:pt x="212824" y="151753"/>
                </a:cubicBezTo>
                <a:lnTo>
                  <a:pt x="212824" y="148479"/>
                </a:lnTo>
                <a:lnTo>
                  <a:pt x="212824" y="135382"/>
                </a:lnTo>
                <a:cubicBezTo>
                  <a:pt x="215007" y="133199"/>
                  <a:pt x="216098" y="129925"/>
                  <a:pt x="216098" y="125559"/>
                </a:cubicBezTo>
                <a:lnTo>
                  <a:pt x="216098" y="119011"/>
                </a:lnTo>
                <a:cubicBezTo>
                  <a:pt x="218281" y="116828"/>
                  <a:pt x="219373" y="113554"/>
                  <a:pt x="219373" y="109188"/>
                </a:cubicBezTo>
                <a:cubicBezTo>
                  <a:pt x="217190" y="107005"/>
                  <a:pt x="216098" y="104823"/>
                  <a:pt x="216098" y="102640"/>
                </a:cubicBezTo>
                <a:cubicBezTo>
                  <a:pt x="216098" y="100457"/>
                  <a:pt x="217190" y="99366"/>
                  <a:pt x="219373" y="99366"/>
                </a:cubicBezTo>
                <a:lnTo>
                  <a:pt x="219373" y="86269"/>
                </a:lnTo>
                <a:cubicBezTo>
                  <a:pt x="219373" y="79720"/>
                  <a:pt x="219919" y="73172"/>
                  <a:pt x="221010" y="66623"/>
                </a:cubicBezTo>
                <a:cubicBezTo>
                  <a:pt x="222101" y="60075"/>
                  <a:pt x="222647" y="53527"/>
                  <a:pt x="222647" y="46978"/>
                </a:cubicBezTo>
                <a:lnTo>
                  <a:pt x="222647" y="30607"/>
                </a:lnTo>
                <a:cubicBezTo>
                  <a:pt x="222647" y="26241"/>
                  <a:pt x="221556" y="24059"/>
                  <a:pt x="219373" y="24059"/>
                </a:cubicBezTo>
                <a:lnTo>
                  <a:pt x="193179" y="12599"/>
                </a:lnTo>
                <a:cubicBezTo>
                  <a:pt x="193179" y="10689"/>
                  <a:pt x="194270" y="9734"/>
                  <a:pt x="196453" y="9734"/>
                </a:cubicBezTo>
                <a:lnTo>
                  <a:pt x="203002" y="9734"/>
                </a:lnTo>
                <a:cubicBezTo>
                  <a:pt x="205185" y="9734"/>
                  <a:pt x="206276" y="8779"/>
                  <a:pt x="206276" y="6869"/>
                </a:cubicBezTo>
                <a:lnTo>
                  <a:pt x="206276" y="4004"/>
                </a:lnTo>
                <a:cubicBezTo>
                  <a:pt x="210641" y="1958"/>
                  <a:pt x="214189" y="696"/>
                  <a:pt x="216917" y="218"/>
                </a:cubicBezTo>
                <a:close/>
              </a:path>
            </a:pathLst>
          </a:custGeom>
          <a:solidFill>
            <a:srgbClr val="1625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8BA2D7-2E5E-FBF4-A644-B3F34FA051A6}"/>
              </a:ext>
            </a:extLst>
          </p:cNvPr>
          <p:cNvGrpSpPr/>
          <p:nvPr/>
        </p:nvGrpSpPr>
        <p:grpSpPr>
          <a:xfrm>
            <a:off x="1997986" y="3214207"/>
            <a:ext cx="537327" cy="523220"/>
            <a:chOff x="2115403" y="3489344"/>
            <a:chExt cx="537327" cy="52322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E07BCA5-362F-4CC3-2864-C149DC020919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2018513-0849-C37C-CDAF-38609DB23978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岗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CAF333-BFAB-1466-6248-53A28822F06E}"/>
              </a:ext>
            </a:extLst>
          </p:cNvPr>
          <p:cNvGrpSpPr/>
          <p:nvPr/>
        </p:nvGrpSpPr>
        <p:grpSpPr>
          <a:xfrm>
            <a:off x="2607351" y="3214207"/>
            <a:ext cx="537327" cy="523220"/>
            <a:chOff x="2115403" y="3489344"/>
            <a:chExt cx="537327" cy="52322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A809A06-132C-3D27-3AA8-0F478A320A08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BE41503-E6DF-79BE-83FD-9D9909BFDB5A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位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9448AEA-A5D9-6C8F-96BE-BED87526DB69}"/>
              </a:ext>
            </a:extLst>
          </p:cNvPr>
          <p:cNvGrpSpPr/>
          <p:nvPr/>
        </p:nvGrpSpPr>
        <p:grpSpPr>
          <a:xfrm>
            <a:off x="3216716" y="3214207"/>
            <a:ext cx="537327" cy="523220"/>
            <a:chOff x="2115403" y="3489344"/>
            <a:chExt cx="537327" cy="52322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33A32DD-9936-79D6-359A-E5D6B63AA747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CA42EB1-EBA1-6246-4020-79FDC5110BD4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竞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C1BF24-2481-442A-C920-F2521D26B22A}"/>
              </a:ext>
            </a:extLst>
          </p:cNvPr>
          <p:cNvGrpSpPr/>
          <p:nvPr/>
        </p:nvGrpSpPr>
        <p:grpSpPr>
          <a:xfrm>
            <a:off x="3826081" y="3214207"/>
            <a:ext cx="537327" cy="523220"/>
            <a:chOff x="2115403" y="3489344"/>
            <a:chExt cx="537327" cy="52322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1048A75-9713-40A0-546E-BEA07744EFD6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E0B5D1-3191-1192-ADFF-481E1201D6CB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D35D0A0-71B5-047A-0912-CD2BDE911FBE}"/>
              </a:ext>
            </a:extLst>
          </p:cNvPr>
          <p:cNvGrpSpPr/>
          <p:nvPr/>
        </p:nvGrpSpPr>
        <p:grpSpPr>
          <a:xfrm>
            <a:off x="1470808" y="5075926"/>
            <a:ext cx="4584134" cy="307778"/>
            <a:chOff x="4289813" y="5868700"/>
            <a:chExt cx="2474661" cy="30777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F2D47E5-1D49-5665-2C49-CF8B32BE59F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F754010-7F1D-1733-438F-8697F094BF6A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51699FF-1853-550C-CE46-58B9ACF12073}"/>
              </a:ext>
            </a:extLst>
          </p:cNvPr>
          <p:cNvSpPr txBox="1"/>
          <p:nvPr/>
        </p:nvSpPr>
        <p:spPr>
          <a:xfrm>
            <a:off x="1470808" y="4151688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56B72E1-1E32-3DCB-985F-A8411B897C3F}"/>
              </a:ext>
            </a:extLst>
          </p:cNvPr>
          <p:cNvSpPr/>
          <p:nvPr/>
        </p:nvSpPr>
        <p:spPr>
          <a:xfrm>
            <a:off x="6839431" y="3513183"/>
            <a:ext cx="3501333" cy="4200071"/>
          </a:xfrm>
          <a:custGeom>
            <a:avLst/>
            <a:gdLst>
              <a:gd name="connsiteX0" fmla="*/ 3184597 w 3184597"/>
              <a:gd name="connsiteY0" fmla="*/ 0 h 4025900"/>
              <a:gd name="connsiteX1" fmla="*/ 9597 w 3184597"/>
              <a:gd name="connsiteY1" fmla="*/ 939800 h 4025900"/>
              <a:gd name="connsiteX2" fmla="*/ 2193997 w 3184597"/>
              <a:gd name="connsiteY2" fmla="*/ 2717800 h 4025900"/>
              <a:gd name="connsiteX3" fmla="*/ 2016197 w 3184597"/>
              <a:gd name="connsiteY3" fmla="*/ 4025900 h 4025900"/>
              <a:gd name="connsiteX0" fmla="*/ 3184597 w 3184597"/>
              <a:gd name="connsiteY0" fmla="*/ 0 h 4025900"/>
              <a:gd name="connsiteX1" fmla="*/ 9597 w 3184597"/>
              <a:gd name="connsiteY1" fmla="*/ 1253308 h 4025900"/>
              <a:gd name="connsiteX2" fmla="*/ 2193997 w 3184597"/>
              <a:gd name="connsiteY2" fmla="*/ 2717800 h 4025900"/>
              <a:gd name="connsiteX3" fmla="*/ 2016197 w 3184597"/>
              <a:gd name="connsiteY3" fmla="*/ 4025900 h 4025900"/>
              <a:gd name="connsiteX0" fmla="*/ 3687858 w 3687858"/>
              <a:gd name="connsiteY0" fmla="*/ 0 h 4025900"/>
              <a:gd name="connsiteX1" fmla="*/ 7761 w 3687858"/>
              <a:gd name="connsiteY1" fmla="*/ 1305560 h 4025900"/>
              <a:gd name="connsiteX2" fmla="*/ 2697258 w 3687858"/>
              <a:gd name="connsiteY2" fmla="*/ 2717800 h 4025900"/>
              <a:gd name="connsiteX3" fmla="*/ 2519458 w 3687858"/>
              <a:gd name="connsiteY3" fmla="*/ 4025900 h 4025900"/>
              <a:gd name="connsiteX0" fmla="*/ 3726033 w 3726033"/>
              <a:gd name="connsiteY0" fmla="*/ 0 h 4025900"/>
              <a:gd name="connsiteX1" fmla="*/ 45936 w 3726033"/>
              <a:gd name="connsiteY1" fmla="*/ 1305560 h 4025900"/>
              <a:gd name="connsiteX2" fmla="*/ 2735433 w 3726033"/>
              <a:gd name="connsiteY2" fmla="*/ 2717800 h 4025900"/>
              <a:gd name="connsiteX3" fmla="*/ 2557633 w 3726033"/>
              <a:gd name="connsiteY3" fmla="*/ 4025900 h 4025900"/>
              <a:gd name="connsiteX0" fmla="*/ 3588857 w 3588857"/>
              <a:gd name="connsiteY0" fmla="*/ 0 h 4025900"/>
              <a:gd name="connsiteX1" fmla="*/ 48097 w 3588857"/>
              <a:gd name="connsiteY1" fmla="*/ 1192349 h 4025900"/>
              <a:gd name="connsiteX2" fmla="*/ 2598257 w 3588857"/>
              <a:gd name="connsiteY2" fmla="*/ 2717800 h 4025900"/>
              <a:gd name="connsiteX3" fmla="*/ 2420457 w 3588857"/>
              <a:gd name="connsiteY3" fmla="*/ 4025900 h 4025900"/>
              <a:gd name="connsiteX0" fmla="*/ 3618400 w 3618400"/>
              <a:gd name="connsiteY0" fmla="*/ 0 h 4025900"/>
              <a:gd name="connsiteX1" fmla="*/ 77640 w 3618400"/>
              <a:gd name="connsiteY1" fmla="*/ 1192349 h 4025900"/>
              <a:gd name="connsiteX2" fmla="*/ 2627800 w 3618400"/>
              <a:gd name="connsiteY2" fmla="*/ 2717800 h 4025900"/>
              <a:gd name="connsiteX3" fmla="*/ 2450000 w 3618400"/>
              <a:gd name="connsiteY3" fmla="*/ 4025900 h 4025900"/>
              <a:gd name="connsiteX0" fmla="*/ 3152007 w 3152007"/>
              <a:gd name="connsiteY0" fmla="*/ 0 h 3903980"/>
              <a:gd name="connsiteX1" fmla="*/ 3132 w 3152007"/>
              <a:gd name="connsiteY1" fmla="*/ 1070429 h 3903980"/>
              <a:gd name="connsiteX2" fmla="*/ 2553292 w 3152007"/>
              <a:gd name="connsiteY2" fmla="*/ 2595880 h 3903980"/>
              <a:gd name="connsiteX3" fmla="*/ 2375492 w 3152007"/>
              <a:gd name="connsiteY3" fmla="*/ 3903980 h 3903980"/>
              <a:gd name="connsiteX0" fmla="*/ 3134613 w 3134613"/>
              <a:gd name="connsiteY0" fmla="*/ 0 h 3903980"/>
              <a:gd name="connsiteX1" fmla="*/ 3155 w 3134613"/>
              <a:gd name="connsiteY1" fmla="*/ 1279435 h 3903980"/>
              <a:gd name="connsiteX2" fmla="*/ 2535898 w 3134613"/>
              <a:gd name="connsiteY2" fmla="*/ 2595880 h 3903980"/>
              <a:gd name="connsiteX3" fmla="*/ 2358098 w 3134613"/>
              <a:gd name="connsiteY3" fmla="*/ 3903980 h 3903980"/>
              <a:gd name="connsiteX0" fmla="*/ 3117220 w 3117220"/>
              <a:gd name="connsiteY0" fmla="*/ 0 h 3903980"/>
              <a:gd name="connsiteX1" fmla="*/ 3179 w 3117220"/>
              <a:gd name="connsiteY1" fmla="*/ 1270727 h 3903980"/>
              <a:gd name="connsiteX2" fmla="*/ 2518505 w 3117220"/>
              <a:gd name="connsiteY2" fmla="*/ 2595880 h 3903980"/>
              <a:gd name="connsiteX3" fmla="*/ 2340705 w 3117220"/>
              <a:gd name="connsiteY3" fmla="*/ 3903980 h 3903980"/>
              <a:gd name="connsiteX0" fmla="*/ 2713813 w 2713813"/>
              <a:gd name="connsiteY0" fmla="*/ 0 h 3738517"/>
              <a:gd name="connsiteX1" fmla="*/ 366 w 2713813"/>
              <a:gd name="connsiteY1" fmla="*/ 1105264 h 3738517"/>
              <a:gd name="connsiteX2" fmla="*/ 2515692 w 2713813"/>
              <a:gd name="connsiteY2" fmla="*/ 2430417 h 3738517"/>
              <a:gd name="connsiteX3" fmla="*/ 2337892 w 2713813"/>
              <a:gd name="connsiteY3" fmla="*/ 3738517 h 3738517"/>
              <a:gd name="connsiteX0" fmla="*/ 2718589 w 3369859"/>
              <a:gd name="connsiteY0" fmla="*/ 0 h 3738517"/>
              <a:gd name="connsiteX1" fmla="*/ 5142 w 3369859"/>
              <a:gd name="connsiteY1" fmla="*/ 1105264 h 3738517"/>
              <a:gd name="connsiteX2" fmla="*/ 3304240 w 3369859"/>
              <a:gd name="connsiteY2" fmla="*/ 2447834 h 3738517"/>
              <a:gd name="connsiteX3" fmla="*/ 2342668 w 3369859"/>
              <a:gd name="connsiteY3" fmla="*/ 3738517 h 3738517"/>
              <a:gd name="connsiteX0" fmla="*/ 2718589 w 3429505"/>
              <a:gd name="connsiteY0" fmla="*/ 0 h 4200071"/>
              <a:gd name="connsiteX1" fmla="*/ 5142 w 3429505"/>
              <a:gd name="connsiteY1" fmla="*/ 1105264 h 4200071"/>
              <a:gd name="connsiteX2" fmla="*/ 3304240 w 3429505"/>
              <a:gd name="connsiteY2" fmla="*/ 2447834 h 4200071"/>
              <a:gd name="connsiteX3" fmla="*/ 2969685 w 3429505"/>
              <a:gd name="connsiteY3" fmla="*/ 4200071 h 4200071"/>
              <a:gd name="connsiteX0" fmla="*/ 2718589 w 3501333"/>
              <a:gd name="connsiteY0" fmla="*/ 0 h 4200071"/>
              <a:gd name="connsiteX1" fmla="*/ 5142 w 3501333"/>
              <a:gd name="connsiteY1" fmla="*/ 1105264 h 4200071"/>
              <a:gd name="connsiteX2" fmla="*/ 3304240 w 3501333"/>
              <a:gd name="connsiteY2" fmla="*/ 2447834 h 4200071"/>
              <a:gd name="connsiteX3" fmla="*/ 2969685 w 3501333"/>
              <a:gd name="connsiteY3" fmla="*/ 4200071 h 420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333" h="4200071">
                <a:moveTo>
                  <a:pt x="2718589" y="0"/>
                </a:moveTo>
                <a:cubicBezTo>
                  <a:pt x="1213639" y="243416"/>
                  <a:pt x="-92466" y="697292"/>
                  <a:pt x="5142" y="1105264"/>
                </a:cubicBezTo>
                <a:cubicBezTo>
                  <a:pt x="102750" y="1513236"/>
                  <a:pt x="2969807" y="1933484"/>
                  <a:pt x="3304240" y="2447834"/>
                </a:cubicBezTo>
                <a:cubicBezTo>
                  <a:pt x="3804136" y="3084104"/>
                  <a:pt x="3225801" y="3803196"/>
                  <a:pt x="2969685" y="4200071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bg1"/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6983099" y="857143"/>
            <a:ext cx="4580856" cy="5314828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岗位认知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F4FBF-2F33-DD98-89C8-CAFD1219C2B5}"/>
              </a:ext>
            </a:extLst>
          </p:cNvPr>
          <p:cNvGrpSpPr/>
          <p:nvPr/>
        </p:nvGrpSpPr>
        <p:grpSpPr>
          <a:xfrm>
            <a:off x="1050348" y="1530548"/>
            <a:ext cx="1862955" cy="2785424"/>
            <a:chOff x="974148" y="1589818"/>
            <a:chExt cx="1862955" cy="2785424"/>
          </a:xfrm>
        </p:grpSpPr>
        <p:sp>
          <p:nvSpPr>
            <p:cNvPr id="3" name="任意多边形 16">
              <a:extLst>
                <a:ext uri="{FF2B5EF4-FFF2-40B4-BE49-F238E27FC236}">
                  <a16:creationId xmlns:a16="http://schemas.microsoft.com/office/drawing/2014/main" id="{F007B503-477F-7A13-E60F-69EDCE4D1283}"/>
                </a:ext>
              </a:extLst>
            </p:cNvPr>
            <p:cNvSpPr/>
            <p:nvPr/>
          </p:nvSpPr>
          <p:spPr>
            <a:xfrm rot="16200000" flipV="1">
              <a:off x="512914" y="2051052"/>
              <a:ext cx="2785424" cy="1862955"/>
            </a:xfrm>
            <a:custGeom>
              <a:avLst/>
              <a:gdLst>
                <a:gd name="connsiteX0" fmla="*/ 820318 w 2454275"/>
                <a:gd name="connsiteY0" fmla="*/ 0 h 1641475"/>
                <a:gd name="connsiteX1" fmla="*/ 1139622 w 2454275"/>
                <a:gd name="connsiteY1" fmla="*/ 64498 h 1641475"/>
                <a:gd name="connsiteX2" fmla="*/ 1172191 w 2454275"/>
                <a:gd name="connsiteY2" fmla="*/ 82185 h 1641475"/>
                <a:gd name="connsiteX3" fmla="*/ 1172191 w 2454275"/>
                <a:gd name="connsiteY3" fmla="*/ 82031 h 1641475"/>
                <a:gd name="connsiteX4" fmla="*/ 2238822 w 2454275"/>
                <a:gd name="connsiteY4" fmla="*/ 578588 h 1641475"/>
                <a:gd name="connsiteX5" fmla="*/ 2238822 w 2454275"/>
                <a:gd name="connsiteY5" fmla="*/ 1062888 h 1641475"/>
                <a:gd name="connsiteX6" fmla="*/ 1172191 w 2454275"/>
                <a:gd name="connsiteY6" fmla="*/ 1559444 h 1641475"/>
                <a:gd name="connsiteX7" fmla="*/ 1172191 w 2454275"/>
                <a:gd name="connsiteY7" fmla="*/ 1559291 h 1641475"/>
                <a:gd name="connsiteX8" fmla="*/ 1139622 w 2454275"/>
                <a:gd name="connsiteY8" fmla="*/ 1576977 h 1641475"/>
                <a:gd name="connsiteX9" fmla="*/ 820318 w 2454275"/>
                <a:gd name="connsiteY9" fmla="*/ 1641475 h 1641475"/>
                <a:gd name="connsiteX10" fmla="*/ 0 w 2454275"/>
                <a:gd name="connsiteY10" fmla="*/ 820738 h 1641475"/>
                <a:gd name="connsiteX11" fmla="*/ 820318 w 2454275"/>
                <a:gd name="connsiteY11" fmla="*/ 0 h 16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4275" h="1641475">
                  <a:moveTo>
                    <a:pt x="820318" y="0"/>
                  </a:moveTo>
                  <a:cubicBezTo>
                    <a:pt x="933579" y="0"/>
                    <a:pt x="1041481" y="22966"/>
                    <a:pt x="1139622" y="64498"/>
                  </a:cubicBezTo>
                  <a:lnTo>
                    <a:pt x="1172191" y="82185"/>
                  </a:lnTo>
                  <a:lnTo>
                    <a:pt x="1172191" y="82031"/>
                  </a:lnTo>
                  <a:lnTo>
                    <a:pt x="2238822" y="578588"/>
                  </a:lnTo>
                  <a:cubicBezTo>
                    <a:pt x="2526093" y="712324"/>
                    <a:pt x="2526093" y="929152"/>
                    <a:pt x="2238822" y="1062888"/>
                  </a:cubicBezTo>
                  <a:lnTo>
                    <a:pt x="1172191" y="1559444"/>
                  </a:lnTo>
                  <a:lnTo>
                    <a:pt x="1172191" y="1559291"/>
                  </a:lnTo>
                  <a:lnTo>
                    <a:pt x="1139622" y="1576977"/>
                  </a:lnTo>
                  <a:cubicBezTo>
                    <a:pt x="1041481" y="1618509"/>
                    <a:pt x="933579" y="1641475"/>
                    <a:pt x="820318" y="1641475"/>
                  </a:cubicBezTo>
                  <a:cubicBezTo>
                    <a:pt x="367268" y="1641475"/>
                    <a:pt x="0" y="1274019"/>
                    <a:pt x="0" y="820738"/>
                  </a:cubicBezTo>
                  <a:cubicBezTo>
                    <a:pt x="0" y="367456"/>
                    <a:pt x="367268" y="0"/>
                    <a:pt x="820318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3470D87-8B47-39A1-CBED-51FC209892D5}"/>
                </a:ext>
              </a:extLst>
            </p:cNvPr>
            <p:cNvSpPr/>
            <p:nvPr/>
          </p:nvSpPr>
          <p:spPr>
            <a:xfrm rot="10800000" flipV="1">
              <a:off x="1072135" y="2586053"/>
              <a:ext cx="1666981" cy="1666981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612013A-EDCE-17C9-15AE-158991102253}"/>
                </a:ext>
              </a:extLst>
            </p:cNvPr>
            <p:cNvSpPr/>
            <p:nvPr/>
          </p:nvSpPr>
          <p:spPr>
            <a:xfrm rot="10800000" flipV="1">
              <a:off x="1716625" y="1742148"/>
              <a:ext cx="378000" cy="378000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1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6" name="任意多边形 20">
              <a:extLst>
                <a:ext uri="{FF2B5EF4-FFF2-40B4-BE49-F238E27FC236}">
                  <a16:creationId xmlns:a16="http://schemas.microsoft.com/office/drawing/2014/main" id="{78A151D3-451B-3704-BD67-E2294187B74D}"/>
                </a:ext>
              </a:extLst>
            </p:cNvPr>
            <p:cNvSpPr/>
            <p:nvPr/>
          </p:nvSpPr>
          <p:spPr>
            <a:xfrm rot="10800000" flipV="1">
              <a:off x="1072134" y="2857500"/>
              <a:ext cx="1666982" cy="1395535"/>
            </a:xfrm>
            <a:custGeom>
              <a:avLst/>
              <a:gdLst>
                <a:gd name="connsiteX0" fmla="*/ 1445402 w 1666982"/>
                <a:gd name="connsiteY0" fmla="*/ 0 h 1395535"/>
                <a:gd name="connsiteX1" fmla="*/ 221581 w 1666982"/>
                <a:gd name="connsiteY1" fmla="*/ 0 h 1395535"/>
                <a:gd name="connsiteX2" fmla="*/ 142347 w 1666982"/>
                <a:gd name="connsiteY2" fmla="*/ 96032 h 1395535"/>
                <a:gd name="connsiteX3" fmla="*/ 0 w 1666982"/>
                <a:gd name="connsiteY3" fmla="*/ 562044 h 1395535"/>
                <a:gd name="connsiteX4" fmla="*/ 833491 w 1666982"/>
                <a:gd name="connsiteY4" fmla="*/ 1395535 h 1395535"/>
                <a:gd name="connsiteX5" fmla="*/ 1666982 w 1666982"/>
                <a:gd name="connsiteY5" fmla="*/ 562044 h 1395535"/>
                <a:gd name="connsiteX6" fmla="*/ 1524635 w 1666982"/>
                <a:gd name="connsiteY6" fmla="*/ 96032 h 13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982" h="1395535">
                  <a:moveTo>
                    <a:pt x="1445402" y="0"/>
                  </a:moveTo>
                  <a:lnTo>
                    <a:pt x="221581" y="0"/>
                  </a:lnTo>
                  <a:lnTo>
                    <a:pt x="142347" y="96032"/>
                  </a:lnTo>
                  <a:cubicBezTo>
                    <a:pt x="52477" y="229058"/>
                    <a:pt x="0" y="389423"/>
                    <a:pt x="0" y="562044"/>
                  </a:cubicBezTo>
                  <a:cubicBezTo>
                    <a:pt x="0" y="1022368"/>
                    <a:pt x="373167" y="1395535"/>
                    <a:pt x="833491" y="1395535"/>
                  </a:cubicBezTo>
                  <a:cubicBezTo>
                    <a:pt x="1293815" y="1395535"/>
                    <a:pt x="1666982" y="1022368"/>
                    <a:pt x="1666982" y="562044"/>
                  </a:cubicBezTo>
                  <a:cubicBezTo>
                    <a:pt x="1666982" y="389423"/>
                    <a:pt x="1614505" y="229058"/>
                    <a:pt x="1524635" y="96032"/>
                  </a:cubicBezTo>
                  <a:close/>
                </a:path>
              </a:pathLst>
            </a:cu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87AEF86-E58D-6B49-5556-727B35F4CC26}"/>
                </a:ext>
              </a:extLst>
            </p:cNvPr>
            <p:cNvSpPr txBox="1"/>
            <p:nvPr/>
          </p:nvSpPr>
          <p:spPr>
            <a:xfrm>
              <a:off x="1536124" y="3376297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8DAB0A8-94F6-F877-2EFB-311CB62FE4B1}"/>
              </a:ext>
            </a:extLst>
          </p:cNvPr>
          <p:cNvGrpSpPr/>
          <p:nvPr/>
        </p:nvGrpSpPr>
        <p:grpSpPr>
          <a:xfrm>
            <a:off x="3781671" y="1530548"/>
            <a:ext cx="1862955" cy="2785424"/>
            <a:chOff x="3705471" y="1589818"/>
            <a:chExt cx="1862955" cy="2785424"/>
          </a:xfrm>
        </p:grpSpPr>
        <p:sp>
          <p:nvSpPr>
            <p:cNvPr id="10" name="任意多边形 24">
              <a:extLst>
                <a:ext uri="{FF2B5EF4-FFF2-40B4-BE49-F238E27FC236}">
                  <a16:creationId xmlns:a16="http://schemas.microsoft.com/office/drawing/2014/main" id="{FD1AC2E1-9648-E901-8272-3F18AD28150C}"/>
                </a:ext>
              </a:extLst>
            </p:cNvPr>
            <p:cNvSpPr/>
            <p:nvPr/>
          </p:nvSpPr>
          <p:spPr>
            <a:xfrm rot="16200000" flipV="1">
              <a:off x="3244237" y="2051052"/>
              <a:ext cx="2785424" cy="1862955"/>
            </a:xfrm>
            <a:custGeom>
              <a:avLst/>
              <a:gdLst>
                <a:gd name="connsiteX0" fmla="*/ 820318 w 2454275"/>
                <a:gd name="connsiteY0" fmla="*/ 0 h 1641475"/>
                <a:gd name="connsiteX1" fmla="*/ 1139622 w 2454275"/>
                <a:gd name="connsiteY1" fmla="*/ 64498 h 1641475"/>
                <a:gd name="connsiteX2" fmla="*/ 1172191 w 2454275"/>
                <a:gd name="connsiteY2" fmla="*/ 82185 h 1641475"/>
                <a:gd name="connsiteX3" fmla="*/ 1172191 w 2454275"/>
                <a:gd name="connsiteY3" fmla="*/ 82031 h 1641475"/>
                <a:gd name="connsiteX4" fmla="*/ 2238822 w 2454275"/>
                <a:gd name="connsiteY4" fmla="*/ 578588 h 1641475"/>
                <a:gd name="connsiteX5" fmla="*/ 2238822 w 2454275"/>
                <a:gd name="connsiteY5" fmla="*/ 1062888 h 1641475"/>
                <a:gd name="connsiteX6" fmla="*/ 1172191 w 2454275"/>
                <a:gd name="connsiteY6" fmla="*/ 1559444 h 1641475"/>
                <a:gd name="connsiteX7" fmla="*/ 1172191 w 2454275"/>
                <a:gd name="connsiteY7" fmla="*/ 1559291 h 1641475"/>
                <a:gd name="connsiteX8" fmla="*/ 1139622 w 2454275"/>
                <a:gd name="connsiteY8" fmla="*/ 1576977 h 1641475"/>
                <a:gd name="connsiteX9" fmla="*/ 820318 w 2454275"/>
                <a:gd name="connsiteY9" fmla="*/ 1641475 h 1641475"/>
                <a:gd name="connsiteX10" fmla="*/ 0 w 2454275"/>
                <a:gd name="connsiteY10" fmla="*/ 820738 h 1641475"/>
                <a:gd name="connsiteX11" fmla="*/ 820318 w 2454275"/>
                <a:gd name="connsiteY11" fmla="*/ 0 h 16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4275" h="1641475">
                  <a:moveTo>
                    <a:pt x="820318" y="0"/>
                  </a:moveTo>
                  <a:cubicBezTo>
                    <a:pt x="933579" y="0"/>
                    <a:pt x="1041481" y="22966"/>
                    <a:pt x="1139622" y="64498"/>
                  </a:cubicBezTo>
                  <a:lnTo>
                    <a:pt x="1172191" y="82185"/>
                  </a:lnTo>
                  <a:lnTo>
                    <a:pt x="1172191" y="82031"/>
                  </a:lnTo>
                  <a:lnTo>
                    <a:pt x="2238822" y="578588"/>
                  </a:lnTo>
                  <a:cubicBezTo>
                    <a:pt x="2526093" y="712324"/>
                    <a:pt x="2526093" y="929152"/>
                    <a:pt x="2238822" y="1062888"/>
                  </a:cubicBezTo>
                  <a:lnTo>
                    <a:pt x="1172191" y="1559444"/>
                  </a:lnTo>
                  <a:lnTo>
                    <a:pt x="1172191" y="1559291"/>
                  </a:lnTo>
                  <a:lnTo>
                    <a:pt x="1139622" y="1576977"/>
                  </a:lnTo>
                  <a:cubicBezTo>
                    <a:pt x="1041481" y="1618509"/>
                    <a:pt x="933579" y="1641475"/>
                    <a:pt x="820318" y="1641475"/>
                  </a:cubicBezTo>
                  <a:cubicBezTo>
                    <a:pt x="367268" y="1641475"/>
                    <a:pt x="0" y="1274019"/>
                    <a:pt x="0" y="820738"/>
                  </a:cubicBezTo>
                  <a:cubicBezTo>
                    <a:pt x="0" y="367456"/>
                    <a:pt x="367268" y="0"/>
                    <a:pt x="820318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C9E29E9-A382-C82F-7BAD-6B82BC3E1BBA}"/>
                </a:ext>
              </a:extLst>
            </p:cNvPr>
            <p:cNvSpPr/>
            <p:nvPr/>
          </p:nvSpPr>
          <p:spPr>
            <a:xfrm rot="10800000" flipV="1">
              <a:off x="3803458" y="2586053"/>
              <a:ext cx="1666981" cy="1666981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18739DB-8F00-8205-EBE7-05C401C053D2}"/>
                </a:ext>
              </a:extLst>
            </p:cNvPr>
            <p:cNvSpPr/>
            <p:nvPr/>
          </p:nvSpPr>
          <p:spPr>
            <a:xfrm rot="10800000" flipV="1">
              <a:off x="4447948" y="1742148"/>
              <a:ext cx="378000" cy="378000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4" name="任意多边形 27">
              <a:extLst>
                <a:ext uri="{FF2B5EF4-FFF2-40B4-BE49-F238E27FC236}">
                  <a16:creationId xmlns:a16="http://schemas.microsoft.com/office/drawing/2014/main" id="{C0334DBB-483D-98A3-A7DD-3D4E4C301A97}"/>
                </a:ext>
              </a:extLst>
            </p:cNvPr>
            <p:cNvSpPr/>
            <p:nvPr/>
          </p:nvSpPr>
          <p:spPr>
            <a:xfrm rot="10800000" flipV="1">
              <a:off x="3803457" y="3116383"/>
              <a:ext cx="1666982" cy="1136652"/>
            </a:xfrm>
            <a:custGeom>
              <a:avLst/>
              <a:gdLst>
                <a:gd name="connsiteX0" fmla="*/ 1608085 w 1666982"/>
                <a:gd name="connsiteY0" fmla="*/ 0 h 1136652"/>
                <a:gd name="connsiteX1" fmla="*/ 58897 w 1666982"/>
                <a:gd name="connsiteY1" fmla="*/ 0 h 1136652"/>
                <a:gd name="connsiteX2" fmla="*/ 16934 w 1666982"/>
                <a:gd name="connsiteY2" fmla="*/ 135184 h 1136652"/>
                <a:gd name="connsiteX3" fmla="*/ 0 w 1666982"/>
                <a:gd name="connsiteY3" fmla="*/ 303161 h 1136652"/>
                <a:gd name="connsiteX4" fmla="*/ 833491 w 1666982"/>
                <a:gd name="connsiteY4" fmla="*/ 1136652 h 1136652"/>
                <a:gd name="connsiteX5" fmla="*/ 1666982 w 1666982"/>
                <a:gd name="connsiteY5" fmla="*/ 303161 h 1136652"/>
                <a:gd name="connsiteX6" fmla="*/ 1650049 w 1666982"/>
                <a:gd name="connsiteY6" fmla="*/ 135183 h 113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982" h="1136652">
                  <a:moveTo>
                    <a:pt x="1608085" y="0"/>
                  </a:moveTo>
                  <a:lnTo>
                    <a:pt x="58897" y="0"/>
                  </a:lnTo>
                  <a:lnTo>
                    <a:pt x="16934" y="135184"/>
                  </a:lnTo>
                  <a:cubicBezTo>
                    <a:pt x="5831" y="189442"/>
                    <a:pt x="0" y="245621"/>
                    <a:pt x="0" y="303161"/>
                  </a:cubicBezTo>
                  <a:cubicBezTo>
                    <a:pt x="0" y="763485"/>
                    <a:pt x="373167" y="1136652"/>
                    <a:pt x="833491" y="1136652"/>
                  </a:cubicBezTo>
                  <a:cubicBezTo>
                    <a:pt x="1293815" y="1136652"/>
                    <a:pt x="1666982" y="763485"/>
                    <a:pt x="1666982" y="303161"/>
                  </a:cubicBezTo>
                  <a:cubicBezTo>
                    <a:pt x="1666982" y="245620"/>
                    <a:pt x="1661151" y="189442"/>
                    <a:pt x="1650049" y="135183"/>
                  </a:cubicBez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7F580CC-E421-E79A-A126-DEDE19AB9505}"/>
                </a:ext>
              </a:extLst>
            </p:cNvPr>
            <p:cNvSpPr txBox="1"/>
            <p:nvPr/>
          </p:nvSpPr>
          <p:spPr>
            <a:xfrm>
              <a:off x="4241647" y="3415881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2636ADB-24AD-2DC7-565D-F27998D18B39}"/>
              </a:ext>
            </a:extLst>
          </p:cNvPr>
          <p:cNvGrpSpPr/>
          <p:nvPr/>
        </p:nvGrpSpPr>
        <p:grpSpPr>
          <a:xfrm>
            <a:off x="6512993" y="1530549"/>
            <a:ext cx="1862955" cy="2785424"/>
            <a:chOff x="6436793" y="1589819"/>
            <a:chExt cx="1862955" cy="2785424"/>
          </a:xfrm>
        </p:grpSpPr>
        <p:sp>
          <p:nvSpPr>
            <p:cNvPr id="17" name="任意多边形 31">
              <a:extLst>
                <a:ext uri="{FF2B5EF4-FFF2-40B4-BE49-F238E27FC236}">
                  <a16:creationId xmlns:a16="http://schemas.microsoft.com/office/drawing/2014/main" id="{299B8869-9A06-815B-C5A0-0DC8C4478A18}"/>
                </a:ext>
              </a:extLst>
            </p:cNvPr>
            <p:cNvSpPr/>
            <p:nvPr/>
          </p:nvSpPr>
          <p:spPr>
            <a:xfrm rot="16200000" flipV="1">
              <a:off x="5975559" y="2051053"/>
              <a:ext cx="2785424" cy="1862955"/>
            </a:xfrm>
            <a:custGeom>
              <a:avLst/>
              <a:gdLst>
                <a:gd name="connsiteX0" fmla="*/ 820318 w 2454275"/>
                <a:gd name="connsiteY0" fmla="*/ 0 h 1641475"/>
                <a:gd name="connsiteX1" fmla="*/ 1139622 w 2454275"/>
                <a:gd name="connsiteY1" fmla="*/ 64498 h 1641475"/>
                <a:gd name="connsiteX2" fmla="*/ 1172191 w 2454275"/>
                <a:gd name="connsiteY2" fmla="*/ 82185 h 1641475"/>
                <a:gd name="connsiteX3" fmla="*/ 1172191 w 2454275"/>
                <a:gd name="connsiteY3" fmla="*/ 82031 h 1641475"/>
                <a:gd name="connsiteX4" fmla="*/ 2238822 w 2454275"/>
                <a:gd name="connsiteY4" fmla="*/ 578588 h 1641475"/>
                <a:gd name="connsiteX5" fmla="*/ 2238822 w 2454275"/>
                <a:gd name="connsiteY5" fmla="*/ 1062888 h 1641475"/>
                <a:gd name="connsiteX6" fmla="*/ 1172191 w 2454275"/>
                <a:gd name="connsiteY6" fmla="*/ 1559444 h 1641475"/>
                <a:gd name="connsiteX7" fmla="*/ 1172191 w 2454275"/>
                <a:gd name="connsiteY7" fmla="*/ 1559291 h 1641475"/>
                <a:gd name="connsiteX8" fmla="*/ 1139622 w 2454275"/>
                <a:gd name="connsiteY8" fmla="*/ 1576977 h 1641475"/>
                <a:gd name="connsiteX9" fmla="*/ 820318 w 2454275"/>
                <a:gd name="connsiteY9" fmla="*/ 1641475 h 1641475"/>
                <a:gd name="connsiteX10" fmla="*/ 0 w 2454275"/>
                <a:gd name="connsiteY10" fmla="*/ 820738 h 1641475"/>
                <a:gd name="connsiteX11" fmla="*/ 820318 w 2454275"/>
                <a:gd name="connsiteY11" fmla="*/ 0 h 16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4275" h="1641475">
                  <a:moveTo>
                    <a:pt x="820318" y="0"/>
                  </a:moveTo>
                  <a:cubicBezTo>
                    <a:pt x="933579" y="0"/>
                    <a:pt x="1041481" y="22966"/>
                    <a:pt x="1139622" y="64498"/>
                  </a:cubicBezTo>
                  <a:lnTo>
                    <a:pt x="1172191" y="82185"/>
                  </a:lnTo>
                  <a:lnTo>
                    <a:pt x="1172191" y="82031"/>
                  </a:lnTo>
                  <a:lnTo>
                    <a:pt x="2238822" y="578588"/>
                  </a:lnTo>
                  <a:cubicBezTo>
                    <a:pt x="2526093" y="712324"/>
                    <a:pt x="2526093" y="929152"/>
                    <a:pt x="2238822" y="1062888"/>
                  </a:cubicBezTo>
                  <a:lnTo>
                    <a:pt x="1172191" y="1559444"/>
                  </a:lnTo>
                  <a:lnTo>
                    <a:pt x="1172191" y="1559291"/>
                  </a:lnTo>
                  <a:lnTo>
                    <a:pt x="1139622" y="1576977"/>
                  </a:lnTo>
                  <a:cubicBezTo>
                    <a:pt x="1041481" y="1618509"/>
                    <a:pt x="933579" y="1641475"/>
                    <a:pt x="820318" y="1641475"/>
                  </a:cubicBezTo>
                  <a:cubicBezTo>
                    <a:pt x="367268" y="1641475"/>
                    <a:pt x="0" y="1274019"/>
                    <a:pt x="0" y="820738"/>
                  </a:cubicBezTo>
                  <a:cubicBezTo>
                    <a:pt x="0" y="367456"/>
                    <a:pt x="367268" y="0"/>
                    <a:pt x="820318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1BFC475-EB77-F33E-6E2B-FAC03C4D5227}"/>
                </a:ext>
              </a:extLst>
            </p:cNvPr>
            <p:cNvSpPr/>
            <p:nvPr/>
          </p:nvSpPr>
          <p:spPr>
            <a:xfrm rot="10800000" flipV="1">
              <a:off x="6534780" y="2586054"/>
              <a:ext cx="1666981" cy="1666981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A2521F6F-E430-7DEB-9063-F89F87CEECC6}"/>
                </a:ext>
              </a:extLst>
            </p:cNvPr>
            <p:cNvSpPr/>
            <p:nvPr/>
          </p:nvSpPr>
          <p:spPr>
            <a:xfrm rot="10800000" flipV="1">
              <a:off x="7179270" y="1742149"/>
              <a:ext cx="378000" cy="378000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3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1" name="任意多边形 34">
              <a:extLst>
                <a:ext uri="{FF2B5EF4-FFF2-40B4-BE49-F238E27FC236}">
                  <a16:creationId xmlns:a16="http://schemas.microsoft.com/office/drawing/2014/main" id="{C193F5DF-6D86-1BFF-B5E3-BEECD884A665}"/>
                </a:ext>
              </a:extLst>
            </p:cNvPr>
            <p:cNvSpPr/>
            <p:nvPr/>
          </p:nvSpPr>
          <p:spPr>
            <a:xfrm rot="10800000" flipV="1">
              <a:off x="6534779" y="3376297"/>
              <a:ext cx="1666982" cy="876739"/>
            </a:xfrm>
            <a:custGeom>
              <a:avLst/>
              <a:gdLst>
                <a:gd name="connsiteX0" fmla="*/ 1662622 w 1666982"/>
                <a:gd name="connsiteY0" fmla="*/ 0 h 876739"/>
                <a:gd name="connsiteX1" fmla="*/ 4360 w 1666982"/>
                <a:gd name="connsiteY1" fmla="*/ 0 h 876739"/>
                <a:gd name="connsiteX2" fmla="*/ 0 w 1666982"/>
                <a:gd name="connsiteY2" fmla="*/ 43248 h 876739"/>
                <a:gd name="connsiteX3" fmla="*/ 833491 w 1666982"/>
                <a:gd name="connsiteY3" fmla="*/ 876739 h 876739"/>
                <a:gd name="connsiteX4" fmla="*/ 1666982 w 1666982"/>
                <a:gd name="connsiteY4" fmla="*/ 43248 h 87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982" h="876739">
                  <a:moveTo>
                    <a:pt x="1662622" y="0"/>
                  </a:moveTo>
                  <a:lnTo>
                    <a:pt x="4360" y="0"/>
                  </a:lnTo>
                  <a:lnTo>
                    <a:pt x="0" y="43248"/>
                  </a:lnTo>
                  <a:cubicBezTo>
                    <a:pt x="0" y="503572"/>
                    <a:pt x="373167" y="876739"/>
                    <a:pt x="833491" y="876739"/>
                  </a:cubicBezTo>
                  <a:cubicBezTo>
                    <a:pt x="1293815" y="876739"/>
                    <a:pt x="1666982" y="503572"/>
                    <a:pt x="1666982" y="43248"/>
                  </a:cubicBez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0B2B790-9172-05CF-4772-4826980C1864}"/>
                </a:ext>
              </a:extLst>
            </p:cNvPr>
            <p:cNvSpPr txBox="1"/>
            <p:nvPr/>
          </p:nvSpPr>
          <p:spPr>
            <a:xfrm>
              <a:off x="6972970" y="3553692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F688C6A-82C3-AB25-FD36-26D3E70ACF03}"/>
              </a:ext>
            </a:extLst>
          </p:cNvPr>
          <p:cNvGrpSpPr/>
          <p:nvPr/>
        </p:nvGrpSpPr>
        <p:grpSpPr>
          <a:xfrm>
            <a:off x="9244316" y="1530549"/>
            <a:ext cx="1862955" cy="2785424"/>
            <a:chOff x="9168116" y="1589819"/>
            <a:chExt cx="1862955" cy="2785424"/>
          </a:xfrm>
        </p:grpSpPr>
        <p:sp>
          <p:nvSpPr>
            <p:cNvPr id="24" name="任意多边形 38">
              <a:extLst>
                <a:ext uri="{FF2B5EF4-FFF2-40B4-BE49-F238E27FC236}">
                  <a16:creationId xmlns:a16="http://schemas.microsoft.com/office/drawing/2014/main" id="{AB3987BC-71C2-4FB0-BC68-68753B6A1BAE}"/>
                </a:ext>
              </a:extLst>
            </p:cNvPr>
            <p:cNvSpPr/>
            <p:nvPr/>
          </p:nvSpPr>
          <p:spPr>
            <a:xfrm rot="16200000" flipV="1">
              <a:off x="8706882" y="2051053"/>
              <a:ext cx="2785424" cy="1862955"/>
            </a:xfrm>
            <a:custGeom>
              <a:avLst/>
              <a:gdLst>
                <a:gd name="connsiteX0" fmla="*/ 820318 w 2454275"/>
                <a:gd name="connsiteY0" fmla="*/ 0 h 1641475"/>
                <a:gd name="connsiteX1" fmla="*/ 1139622 w 2454275"/>
                <a:gd name="connsiteY1" fmla="*/ 64498 h 1641475"/>
                <a:gd name="connsiteX2" fmla="*/ 1172191 w 2454275"/>
                <a:gd name="connsiteY2" fmla="*/ 82185 h 1641475"/>
                <a:gd name="connsiteX3" fmla="*/ 1172191 w 2454275"/>
                <a:gd name="connsiteY3" fmla="*/ 82031 h 1641475"/>
                <a:gd name="connsiteX4" fmla="*/ 2238822 w 2454275"/>
                <a:gd name="connsiteY4" fmla="*/ 578588 h 1641475"/>
                <a:gd name="connsiteX5" fmla="*/ 2238822 w 2454275"/>
                <a:gd name="connsiteY5" fmla="*/ 1062888 h 1641475"/>
                <a:gd name="connsiteX6" fmla="*/ 1172191 w 2454275"/>
                <a:gd name="connsiteY6" fmla="*/ 1559444 h 1641475"/>
                <a:gd name="connsiteX7" fmla="*/ 1172191 w 2454275"/>
                <a:gd name="connsiteY7" fmla="*/ 1559291 h 1641475"/>
                <a:gd name="connsiteX8" fmla="*/ 1139622 w 2454275"/>
                <a:gd name="connsiteY8" fmla="*/ 1576977 h 1641475"/>
                <a:gd name="connsiteX9" fmla="*/ 820318 w 2454275"/>
                <a:gd name="connsiteY9" fmla="*/ 1641475 h 1641475"/>
                <a:gd name="connsiteX10" fmla="*/ 0 w 2454275"/>
                <a:gd name="connsiteY10" fmla="*/ 820738 h 1641475"/>
                <a:gd name="connsiteX11" fmla="*/ 820318 w 2454275"/>
                <a:gd name="connsiteY11" fmla="*/ 0 h 16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4275" h="1641475">
                  <a:moveTo>
                    <a:pt x="820318" y="0"/>
                  </a:moveTo>
                  <a:cubicBezTo>
                    <a:pt x="933579" y="0"/>
                    <a:pt x="1041481" y="22966"/>
                    <a:pt x="1139622" y="64498"/>
                  </a:cubicBezTo>
                  <a:lnTo>
                    <a:pt x="1172191" y="82185"/>
                  </a:lnTo>
                  <a:lnTo>
                    <a:pt x="1172191" y="82031"/>
                  </a:lnTo>
                  <a:lnTo>
                    <a:pt x="2238822" y="578588"/>
                  </a:lnTo>
                  <a:cubicBezTo>
                    <a:pt x="2526093" y="712324"/>
                    <a:pt x="2526093" y="929152"/>
                    <a:pt x="2238822" y="1062888"/>
                  </a:cubicBezTo>
                  <a:lnTo>
                    <a:pt x="1172191" y="1559444"/>
                  </a:lnTo>
                  <a:lnTo>
                    <a:pt x="1172191" y="1559291"/>
                  </a:lnTo>
                  <a:lnTo>
                    <a:pt x="1139622" y="1576977"/>
                  </a:lnTo>
                  <a:cubicBezTo>
                    <a:pt x="1041481" y="1618509"/>
                    <a:pt x="933579" y="1641475"/>
                    <a:pt x="820318" y="1641475"/>
                  </a:cubicBezTo>
                  <a:cubicBezTo>
                    <a:pt x="367268" y="1641475"/>
                    <a:pt x="0" y="1274019"/>
                    <a:pt x="0" y="820738"/>
                  </a:cubicBezTo>
                  <a:cubicBezTo>
                    <a:pt x="0" y="367456"/>
                    <a:pt x="367268" y="0"/>
                    <a:pt x="820318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F306B5B-B38D-0EE7-A07C-3735569D5990}"/>
                </a:ext>
              </a:extLst>
            </p:cNvPr>
            <p:cNvSpPr/>
            <p:nvPr/>
          </p:nvSpPr>
          <p:spPr>
            <a:xfrm rot="10800000" flipV="1">
              <a:off x="9266103" y="2586054"/>
              <a:ext cx="1666981" cy="1666981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EE434CA-F9DE-D7B9-B4D2-07140133BDAD}"/>
                </a:ext>
              </a:extLst>
            </p:cNvPr>
            <p:cNvSpPr/>
            <p:nvPr/>
          </p:nvSpPr>
          <p:spPr>
            <a:xfrm rot="10800000" flipV="1">
              <a:off x="9910593" y="1742149"/>
              <a:ext cx="378000" cy="378000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4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7" name="任意多边形 41">
              <a:extLst>
                <a:ext uri="{FF2B5EF4-FFF2-40B4-BE49-F238E27FC236}">
                  <a16:creationId xmlns:a16="http://schemas.microsoft.com/office/drawing/2014/main" id="{6E3EEBD0-AC9F-50AC-118D-EDBCA873D6A0}"/>
                </a:ext>
              </a:extLst>
            </p:cNvPr>
            <p:cNvSpPr/>
            <p:nvPr/>
          </p:nvSpPr>
          <p:spPr>
            <a:xfrm rot="10800000" flipV="1">
              <a:off x="9266102" y="3376297"/>
              <a:ext cx="1666982" cy="876739"/>
            </a:xfrm>
            <a:custGeom>
              <a:avLst/>
              <a:gdLst>
                <a:gd name="connsiteX0" fmla="*/ 1662622 w 1666982"/>
                <a:gd name="connsiteY0" fmla="*/ 0 h 876739"/>
                <a:gd name="connsiteX1" fmla="*/ 4360 w 1666982"/>
                <a:gd name="connsiteY1" fmla="*/ 0 h 876739"/>
                <a:gd name="connsiteX2" fmla="*/ 0 w 1666982"/>
                <a:gd name="connsiteY2" fmla="*/ 43248 h 876739"/>
                <a:gd name="connsiteX3" fmla="*/ 833491 w 1666982"/>
                <a:gd name="connsiteY3" fmla="*/ 876739 h 876739"/>
                <a:gd name="connsiteX4" fmla="*/ 1666982 w 1666982"/>
                <a:gd name="connsiteY4" fmla="*/ 43248 h 87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6982" h="876739">
                  <a:moveTo>
                    <a:pt x="1662622" y="0"/>
                  </a:moveTo>
                  <a:lnTo>
                    <a:pt x="4360" y="0"/>
                  </a:lnTo>
                  <a:lnTo>
                    <a:pt x="0" y="43248"/>
                  </a:lnTo>
                  <a:cubicBezTo>
                    <a:pt x="0" y="503572"/>
                    <a:pt x="373167" y="876739"/>
                    <a:pt x="833491" y="876739"/>
                  </a:cubicBezTo>
                  <a:cubicBezTo>
                    <a:pt x="1293815" y="876739"/>
                    <a:pt x="1666982" y="503572"/>
                    <a:pt x="1666982" y="43248"/>
                  </a:cubicBez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1B3536C-4152-5C8D-1BB5-D490161E1776}"/>
                </a:ext>
              </a:extLst>
            </p:cNvPr>
            <p:cNvSpPr txBox="1"/>
            <p:nvPr/>
          </p:nvSpPr>
          <p:spPr>
            <a:xfrm>
              <a:off x="9779634" y="3553692"/>
              <a:ext cx="6399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52BE7A2-8079-DA8B-28E4-7C237B5A68FA}"/>
              </a:ext>
            </a:extLst>
          </p:cNvPr>
          <p:cNvGrpSpPr/>
          <p:nvPr/>
        </p:nvGrpSpPr>
        <p:grpSpPr>
          <a:xfrm>
            <a:off x="1012348" y="4477486"/>
            <a:ext cx="1938952" cy="1047355"/>
            <a:chOff x="283599" y="1906534"/>
            <a:chExt cx="1938952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85AD0B7-20CA-A6F1-EDF9-6DC0521F6A7F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40F94F8-EE49-7336-99B0-0DC9D7F23E71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1C30E5F-D89F-198A-044B-7EA243184631}"/>
              </a:ext>
            </a:extLst>
          </p:cNvPr>
          <p:cNvGrpSpPr/>
          <p:nvPr/>
        </p:nvGrpSpPr>
        <p:grpSpPr>
          <a:xfrm>
            <a:off x="3879656" y="4477486"/>
            <a:ext cx="1938952" cy="1047355"/>
            <a:chOff x="283599" y="1906534"/>
            <a:chExt cx="1938952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605AFED-02C4-0897-9381-82F19585BEC2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43E8CF0-04F6-37BC-D3B5-022033F599C0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CAA585-994C-FB6E-4A77-468DB6EDB9FF}"/>
              </a:ext>
            </a:extLst>
          </p:cNvPr>
          <p:cNvGrpSpPr/>
          <p:nvPr/>
        </p:nvGrpSpPr>
        <p:grpSpPr>
          <a:xfrm>
            <a:off x="6620643" y="4477486"/>
            <a:ext cx="1938952" cy="1047355"/>
            <a:chOff x="283599" y="1906534"/>
            <a:chExt cx="1938952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6F21BBD-BDE6-34A7-D46D-E93ACC345F98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C3C0BC0-C3B9-3479-C68B-5C60E941B272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B9A0965-E7EB-AB80-338A-B40095F39F8B}"/>
              </a:ext>
            </a:extLst>
          </p:cNvPr>
          <p:cNvGrpSpPr/>
          <p:nvPr/>
        </p:nvGrpSpPr>
        <p:grpSpPr>
          <a:xfrm>
            <a:off x="9342302" y="4477486"/>
            <a:ext cx="1938952" cy="1047355"/>
            <a:chOff x="283599" y="1906534"/>
            <a:chExt cx="1938952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A9E854F-B936-BA6B-A2B1-E49B2A0E1958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CE08A44-0EBB-CEC2-71C0-D212BDE053E1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61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岗位认知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C4DCA8D4-1413-5E98-1F83-638F488DE7CC}"/>
              </a:ext>
            </a:extLst>
          </p:cNvPr>
          <p:cNvSpPr/>
          <p:nvPr/>
        </p:nvSpPr>
        <p:spPr bwMode="auto">
          <a:xfrm>
            <a:off x="6131009" y="2780030"/>
            <a:ext cx="1657350" cy="2333625"/>
          </a:xfrm>
          <a:custGeom>
            <a:avLst/>
            <a:gdLst>
              <a:gd name="T0" fmla="*/ 2147483647 w 1467"/>
              <a:gd name="T1" fmla="*/ 2147483647 h 2068"/>
              <a:gd name="T2" fmla="*/ 2147483647 w 1467"/>
              <a:gd name="T3" fmla="*/ 2147483647 h 2068"/>
              <a:gd name="T4" fmla="*/ 2147483647 w 1467"/>
              <a:gd name="T5" fmla="*/ 2147483647 h 2068"/>
              <a:gd name="T6" fmla="*/ 2147483647 w 1467"/>
              <a:gd name="T7" fmla="*/ 2147483647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0 w 1467"/>
              <a:gd name="T17" fmla="*/ 0 h 2068"/>
              <a:gd name="T18" fmla="*/ 2147483647 w 1467"/>
              <a:gd name="T19" fmla="*/ 0 h 2068"/>
              <a:gd name="T20" fmla="*/ 2147483647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E0212560-403F-4F67-2671-0E64DA0A47C7}"/>
              </a:ext>
            </a:extLst>
          </p:cNvPr>
          <p:cNvSpPr/>
          <p:nvPr/>
        </p:nvSpPr>
        <p:spPr bwMode="auto">
          <a:xfrm>
            <a:off x="5456639" y="1756410"/>
            <a:ext cx="2332037" cy="1655763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2147483647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DABA557C-BF31-2471-5687-512A7CA32898}"/>
              </a:ext>
            </a:extLst>
          </p:cNvPr>
          <p:cNvSpPr/>
          <p:nvPr/>
        </p:nvSpPr>
        <p:spPr bwMode="auto">
          <a:xfrm>
            <a:off x="4400634" y="1756093"/>
            <a:ext cx="1657350" cy="2332037"/>
          </a:xfrm>
          <a:custGeom>
            <a:avLst/>
            <a:gdLst>
              <a:gd name="T0" fmla="*/ 0 w 1467"/>
              <a:gd name="T1" fmla="*/ 2147483647 h 2068"/>
              <a:gd name="T2" fmla="*/ 0 w 1467"/>
              <a:gd name="T3" fmla="*/ 2147483647 h 2068"/>
              <a:gd name="T4" fmla="*/ 2147483647 w 1467"/>
              <a:gd name="T5" fmla="*/ 0 h 2068"/>
              <a:gd name="T6" fmla="*/ 2147483647 w 1467"/>
              <a:gd name="T7" fmla="*/ 0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2147483647 w 1467"/>
              <a:gd name="T17" fmla="*/ 2147483647 h 2068"/>
              <a:gd name="T18" fmla="*/ 2147483647 w 1467"/>
              <a:gd name="T19" fmla="*/ 2147483647 h 2068"/>
              <a:gd name="T20" fmla="*/ 0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FD25CACA-EFC1-E5FA-D884-C1CDD1745554}"/>
              </a:ext>
            </a:extLst>
          </p:cNvPr>
          <p:cNvSpPr/>
          <p:nvPr/>
        </p:nvSpPr>
        <p:spPr bwMode="auto">
          <a:xfrm>
            <a:off x="4416509" y="3472180"/>
            <a:ext cx="2333625" cy="1655763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24">
            <a:extLst>
              <a:ext uri="{FF2B5EF4-FFF2-40B4-BE49-F238E27FC236}">
                <a16:creationId xmlns:a16="http://schemas.microsoft.com/office/drawing/2014/main" id="{69356FE1-6133-3CA0-0EB3-808687A54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4159" y="2078355"/>
            <a:ext cx="582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rPr>
              <a:t>01</a:t>
            </a:r>
            <a:endParaRPr lang="zh-CN" altLang="en-US" sz="2800">
              <a:solidFill>
                <a:schemeClr val="bg1"/>
              </a:solidFill>
              <a:latin typeface="+mn-lt"/>
              <a:ea typeface="Malgun Gothic" panose="020B0503020000020004" charset="-127"/>
              <a:cs typeface="Adobe Naskh Medium" panose="01010101010101010101"/>
            </a:endParaRPr>
          </a:p>
        </p:txBody>
      </p:sp>
      <p:sp>
        <p:nvSpPr>
          <p:cNvPr id="7" name="矩形 25">
            <a:extLst>
              <a:ext uri="{FF2B5EF4-FFF2-40B4-BE49-F238E27FC236}">
                <a16:creationId xmlns:a16="http://schemas.microsoft.com/office/drawing/2014/main" id="{6158726F-A3C0-27C1-58F2-ABAF9BE8A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7796" y="1995805"/>
            <a:ext cx="582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rPr>
              <a:t>02</a:t>
            </a:r>
            <a:endParaRPr lang="zh-CN" altLang="en-US" sz="2800">
              <a:solidFill>
                <a:schemeClr val="bg1"/>
              </a:solidFill>
              <a:latin typeface="+mn-lt"/>
              <a:ea typeface="Malgun Gothic" panose="020B0503020000020004" charset="-127"/>
              <a:cs typeface="Adobe Naskh Medium" panose="01010101010101010101"/>
            </a:endParaRPr>
          </a:p>
        </p:txBody>
      </p:sp>
      <p:sp>
        <p:nvSpPr>
          <p:cNvPr id="8" name="矩形 26">
            <a:extLst>
              <a:ext uri="{FF2B5EF4-FFF2-40B4-BE49-F238E27FC236}">
                <a16:creationId xmlns:a16="http://schemas.microsoft.com/office/drawing/2014/main" id="{F532C632-03E5-9796-8D36-C53CCFCE5C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7946" y="4435793"/>
            <a:ext cx="582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rPr>
              <a:t>03</a:t>
            </a:r>
            <a:endParaRPr lang="zh-CN" altLang="en-US" sz="2800">
              <a:solidFill>
                <a:schemeClr val="bg1"/>
              </a:solidFill>
              <a:latin typeface="+mn-lt"/>
              <a:ea typeface="Malgun Gothic" panose="020B0503020000020004" charset="-127"/>
              <a:cs typeface="Adobe Naskh Medium" panose="01010101010101010101"/>
            </a:endParaRPr>
          </a:p>
        </p:txBody>
      </p:sp>
      <p:sp>
        <p:nvSpPr>
          <p:cNvPr id="10" name="矩形 27">
            <a:extLst>
              <a:ext uri="{FF2B5EF4-FFF2-40B4-BE49-F238E27FC236}">
                <a16:creationId xmlns:a16="http://schemas.microsoft.com/office/drawing/2014/main" id="{7B01371B-6004-B12F-9BF4-60D25F6DB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96" y="4356418"/>
            <a:ext cx="582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rPr>
              <a:t>04</a:t>
            </a:r>
            <a:endParaRPr lang="zh-CN" altLang="en-US" sz="2800">
              <a:solidFill>
                <a:schemeClr val="bg1"/>
              </a:solidFill>
              <a:latin typeface="+mn-lt"/>
              <a:ea typeface="Malgun Gothic" panose="020B0503020000020004" charset="-127"/>
              <a:cs typeface="Adobe Naskh Medium" panose="01010101010101010101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F4A96DF-820C-0475-FD7E-14B09D58FFE9}"/>
              </a:ext>
            </a:extLst>
          </p:cNvPr>
          <p:cNvGrpSpPr/>
          <p:nvPr/>
        </p:nvGrpSpPr>
        <p:grpSpPr>
          <a:xfrm>
            <a:off x="1264763" y="1741511"/>
            <a:ext cx="2961065" cy="860064"/>
            <a:chOff x="283598" y="1862992"/>
            <a:chExt cx="2961065" cy="86006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4F0F77-6C07-FE57-FB84-B6A90C868E9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AA43264-E75E-BCEE-5C3A-82090B3776EB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E0B7720-62D4-B717-8E08-3DD9342A9731}"/>
              </a:ext>
            </a:extLst>
          </p:cNvPr>
          <p:cNvGrpSpPr/>
          <p:nvPr/>
        </p:nvGrpSpPr>
        <p:grpSpPr>
          <a:xfrm>
            <a:off x="7998945" y="1756093"/>
            <a:ext cx="2961065" cy="860064"/>
            <a:chOff x="283598" y="1862992"/>
            <a:chExt cx="2961065" cy="86006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D82C370-A4B2-D42B-C1BD-665FEF051166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30E7B98-3F36-9972-BEE5-6B861E2BC798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60F641-7FAF-12D8-3A26-B8766308C3C0}"/>
              </a:ext>
            </a:extLst>
          </p:cNvPr>
          <p:cNvGrpSpPr/>
          <p:nvPr/>
        </p:nvGrpSpPr>
        <p:grpSpPr>
          <a:xfrm>
            <a:off x="7998945" y="4267879"/>
            <a:ext cx="2961065" cy="860064"/>
            <a:chOff x="283598" y="1862992"/>
            <a:chExt cx="2961065" cy="86006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4D0B6D-0F8A-A271-1E4A-1EA0793B4D4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D0F328E-437E-81F7-7968-6A9F56AC583D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332F1D9-B26D-8E36-C43D-8538A4E1259B}"/>
              </a:ext>
            </a:extLst>
          </p:cNvPr>
          <p:cNvGrpSpPr/>
          <p:nvPr/>
        </p:nvGrpSpPr>
        <p:grpSpPr>
          <a:xfrm>
            <a:off x="1264763" y="4187996"/>
            <a:ext cx="2961065" cy="860064"/>
            <a:chOff x="283598" y="1862992"/>
            <a:chExt cx="2961065" cy="86006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0F6267C-D065-0608-9724-711C2D000546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954A129-CE6E-3712-8E3A-EDC7662175B7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045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岗位认知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C3F4484-4C01-A6CF-F246-9081FDBCEA26}"/>
              </a:ext>
            </a:extLst>
          </p:cNvPr>
          <p:cNvSpPr/>
          <p:nvPr/>
        </p:nvSpPr>
        <p:spPr>
          <a:xfrm>
            <a:off x="1280160" y="1914525"/>
            <a:ext cx="1769745" cy="1769745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 descr="D:\51PPT模板网\51pptmoban.com\图片001.jpg">
            <a:extLst>
              <a:ext uri="{FF2B5EF4-FFF2-40B4-BE49-F238E27FC236}">
                <a16:creationId xmlns:a16="http://schemas.microsoft.com/office/drawing/2014/main" id="{CD85301B-E44C-32A6-24BB-DD50313263D9}"/>
              </a:ext>
            </a:extLst>
          </p:cNvPr>
          <p:cNvSpPr/>
          <p:nvPr/>
        </p:nvSpPr>
        <p:spPr bwMode="auto">
          <a:xfrm>
            <a:off x="1791970" y="2372360"/>
            <a:ext cx="746760" cy="854710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934323D-926F-BF76-6946-B96BE5C7E153}"/>
              </a:ext>
            </a:extLst>
          </p:cNvPr>
          <p:cNvSpPr/>
          <p:nvPr/>
        </p:nvSpPr>
        <p:spPr>
          <a:xfrm>
            <a:off x="3905885" y="1914525"/>
            <a:ext cx="1769745" cy="1769745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C80883BD-B96E-8859-1084-9BF91C147079}"/>
              </a:ext>
            </a:extLst>
          </p:cNvPr>
          <p:cNvSpPr/>
          <p:nvPr/>
        </p:nvSpPr>
        <p:spPr bwMode="auto">
          <a:xfrm>
            <a:off x="4447540" y="2372360"/>
            <a:ext cx="687070" cy="854710"/>
          </a:xfrm>
          <a:custGeom>
            <a:avLst/>
            <a:gdLst>
              <a:gd name="T0" fmla="*/ 1652585 w 5505447"/>
              <a:gd name="T1" fmla="*/ 4997450 h 6858000"/>
              <a:gd name="T2" fmla="*/ 1652586 w 5505447"/>
              <a:gd name="T3" fmla="*/ 4335463 h 6858000"/>
              <a:gd name="T4" fmla="*/ 4694235 w 5505447"/>
              <a:gd name="T5" fmla="*/ 4089400 h 6858000"/>
              <a:gd name="T6" fmla="*/ 3722685 w 5505447"/>
              <a:gd name="T7" fmla="*/ 3795713 h 6858000"/>
              <a:gd name="T8" fmla="*/ 2624135 w 5505447"/>
              <a:gd name="T9" fmla="*/ 3611563 h 6858000"/>
              <a:gd name="T10" fmla="*/ 2881310 w 5505447"/>
              <a:gd name="T11" fmla="*/ 4089401 h 6858000"/>
              <a:gd name="T12" fmla="*/ 3722685 w 5505447"/>
              <a:gd name="T13" fmla="*/ 3071816 h 6858000"/>
              <a:gd name="T14" fmla="*/ 2624135 w 5505447"/>
              <a:gd name="T15" fmla="*/ 2995616 h 6858000"/>
              <a:gd name="T16" fmla="*/ 3722685 w 5505447"/>
              <a:gd name="T17" fmla="*/ 2703514 h 6858000"/>
              <a:gd name="T18" fmla="*/ 3544885 w 5505447"/>
              <a:gd name="T19" fmla="*/ 2517776 h 6858000"/>
              <a:gd name="T20" fmla="*/ 811212 w 5505447"/>
              <a:gd name="T21" fmla="*/ 3181354 h 6858000"/>
              <a:gd name="T22" fmla="*/ 1652588 w 5505447"/>
              <a:gd name="T23" fmla="*/ 1979617 h 6858000"/>
              <a:gd name="T24" fmla="*/ 2624135 w 5505447"/>
              <a:gd name="T25" fmla="*/ 1903417 h 6858000"/>
              <a:gd name="T26" fmla="*/ 1652588 w 5505447"/>
              <a:gd name="T27" fmla="*/ 1609729 h 6858000"/>
              <a:gd name="T28" fmla="*/ 3544885 w 5505447"/>
              <a:gd name="T29" fmla="*/ 1609728 h 6858000"/>
              <a:gd name="T30" fmla="*/ 4728059 w 5505447"/>
              <a:gd name="T31" fmla="*/ 5365062 h 6858000"/>
              <a:gd name="T32" fmla="*/ 550863 w 5505447"/>
              <a:gd name="T33" fmla="*/ 830266 h 6858000"/>
              <a:gd name="T34" fmla="*/ 3519813 w 5505447"/>
              <a:gd name="T35" fmla="*/ 482329 h 6858000"/>
              <a:gd name="T36" fmla="*/ 3474335 w 5505447"/>
              <a:gd name="T37" fmla="*/ 533264 h 6858000"/>
              <a:gd name="T38" fmla="*/ 3463913 w 5505447"/>
              <a:gd name="T39" fmla="*/ 603618 h 6858000"/>
              <a:gd name="T40" fmla="*/ 3493284 w 5505447"/>
              <a:gd name="T41" fmla="*/ 665695 h 6858000"/>
              <a:gd name="T42" fmla="*/ 3551394 w 5505447"/>
              <a:gd name="T43" fmla="*/ 701349 h 6858000"/>
              <a:gd name="T44" fmla="*/ 3622453 w 5505447"/>
              <a:gd name="T45" fmla="*/ 697848 h 6858000"/>
              <a:gd name="T46" fmla="*/ 3676773 w 5505447"/>
              <a:gd name="T47" fmla="*/ 656781 h 6858000"/>
              <a:gd name="T48" fmla="*/ 3700143 w 5505447"/>
              <a:gd name="T49" fmla="*/ 591521 h 6858000"/>
              <a:gd name="T50" fmla="*/ 3683405 w 5505447"/>
              <a:gd name="T51" fmla="*/ 523077 h 6858000"/>
              <a:gd name="T52" fmla="*/ 3632875 w 5505447"/>
              <a:gd name="T53" fmla="*/ 477235 h 6858000"/>
              <a:gd name="T54" fmla="*/ 1963242 w 5505447"/>
              <a:gd name="T55" fmla="*/ 465775 h 6858000"/>
              <a:gd name="T56" fmla="*/ 1899340 w 5505447"/>
              <a:gd name="T57" fmla="*/ 492516 h 6858000"/>
              <a:gd name="T58" fmla="*/ 1861189 w 5505447"/>
              <a:gd name="T59" fmla="*/ 549499 h 6858000"/>
              <a:gd name="T60" fmla="*/ 1861189 w 5505447"/>
              <a:gd name="T61" fmla="*/ 620808 h 6858000"/>
              <a:gd name="T62" fmla="*/ 1899340 w 5505447"/>
              <a:gd name="T63" fmla="*/ 677792 h 6858000"/>
              <a:gd name="T64" fmla="*/ 1963242 w 5505447"/>
              <a:gd name="T65" fmla="*/ 704533 h 6858000"/>
              <a:gd name="T66" fmla="*/ 2032549 w 5505447"/>
              <a:gd name="T67" fmla="*/ 690526 h 6858000"/>
              <a:gd name="T68" fmla="*/ 2080873 w 5505447"/>
              <a:gd name="T69" fmla="*/ 642456 h 6858000"/>
              <a:gd name="T70" fmla="*/ 2094861 w 5505447"/>
              <a:gd name="T71" fmla="*/ 572739 h 6858000"/>
              <a:gd name="T72" fmla="*/ 2067838 w 5505447"/>
              <a:gd name="T73" fmla="*/ 509070 h 6858000"/>
              <a:gd name="T74" fmla="*/ 2010930 w 5505447"/>
              <a:gd name="T75" fmla="*/ 470550 h 6858000"/>
              <a:gd name="T76" fmla="*/ 4885370 w 5505447"/>
              <a:gd name="T77" fmla="*/ 295278 h 6858000"/>
              <a:gd name="T78" fmla="*/ 5069837 w 5505447"/>
              <a:gd name="T79" fmla="*/ 323534 h 6858000"/>
              <a:gd name="T80" fmla="*/ 5232080 w 5505447"/>
              <a:gd name="T81" fmla="*/ 401318 h 6858000"/>
              <a:gd name="T82" fmla="*/ 5363842 w 5505447"/>
              <a:gd name="T83" fmla="*/ 521327 h 6858000"/>
              <a:gd name="T84" fmla="*/ 5456552 w 5505447"/>
              <a:gd name="T85" fmla="*/ 674037 h 6858000"/>
              <a:gd name="T86" fmla="*/ 5502272 w 5505447"/>
              <a:gd name="T87" fmla="*/ 852146 h 6858000"/>
              <a:gd name="T88" fmla="*/ 5495605 w 5505447"/>
              <a:gd name="T89" fmla="*/ 6347485 h 6858000"/>
              <a:gd name="T90" fmla="*/ 5437502 w 5505447"/>
              <a:gd name="T91" fmla="*/ 6520197 h 6858000"/>
              <a:gd name="T92" fmla="*/ 5333997 w 5505447"/>
              <a:gd name="T93" fmla="*/ 6665922 h 6858000"/>
              <a:gd name="T94" fmla="*/ 5193980 w 5505447"/>
              <a:gd name="T95" fmla="*/ 6775772 h 6858000"/>
              <a:gd name="T96" fmla="*/ 5025387 w 5505447"/>
              <a:gd name="T97" fmla="*/ 6842126 h 6858000"/>
              <a:gd name="T98" fmla="*/ 588010 w 5505447"/>
              <a:gd name="T99" fmla="*/ 6857048 h 6858000"/>
              <a:gd name="T100" fmla="*/ 406718 w 5505447"/>
              <a:gd name="T101" fmla="*/ 6820220 h 6858000"/>
              <a:gd name="T102" fmla="*/ 248920 w 5505447"/>
              <a:gd name="T103" fmla="*/ 6734499 h 6858000"/>
              <a:gd name="T104" fmla="*/ 123190 w 5505447"/>
              <a:gd name="T105" fmla="*/ 6609092 h 6858000"/>
              <a:gd name="T106" fmla="*/ 37465 w 5505447"/>
              <a:gd name="T107" fmla="*/ 6450985 h 6858000"/>
              <a:gd name="T108" fmla="*/ 953 w 5505447"/>
              <a:gd name="T109" fmla="*/ 6270019 h 6858000"/>
              <a:gd name="T110" fmla="*/ 15875 w 5505447"/>
              <a:gd name="T111" fmla="*/ 775315 h 6858000"/>
              <a:gd name="T112" fmla="*/ 82233 w 5505447"/>
              <a:gd name="T113" fmla="*/ 606731 h 6858000"/>
              <a:gd name="T114" fmla="*/ 192088 w 5505447"/>
              <a:gd name="T115" fmla="*/ 466720 h 6858000"/>
              <a:gd name="T116" fmla="*/ 337820 w 5505447"/>
              <a:gd name="T117" fmla="*/ 363220 h 6858000"/>
              <a:gd name="T118" fmla="*/ 510223 w 5505447"/>
              <a:gd name="T119" fmla="*/ 30512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05447" h="6858000">
                <a:moveTo>
                  <a:pt x="4951951" y="5119688"/>
                </a:moveTo>
                <a:lnTo>
                  <a:pt x="4954585" y="5119688"/>
                </a:lnTo>
                <a:lnTo>
                  <a:pt x="4953367" y="5121008"/>
                </a:lnTo>
                <a:lnTo>
                  <a:pt x="4951951" y="5119688"/>
                </a:lnTo>
                <a:close/>
                <a:moveTo>
                  <a:pt x="3981447" y="5119688"/>
                </a:moveTo>
                <a:lnTo>
                  <a:pt x="4951950" y="5119688"/>
                </a:lnTo>
                <a:lnTo>
                  <a:pt x="3981447" y="6160425"/>
                </a:lnTo>
                <a:lnTo>
                  <a:pt x="3981447" y="5119688"/>
                </a:lnTo>
                <a:close/>
                <a:moveTo>
                  <a:pt x="1652585" y="4889500"/>
                </a:moveTo>
                <a:lnTo>
                  <a:pt x="2624135" y="4889500"/>
                </a:lnTo>
                <a:lnTo>
                  <a:pt x="2624135" y="4997450"/>
                </a:lnTo>
                <a:lnTo>
                  <a:pt x="1652585" y="4997450"/>
                </a:lnTo>
                <a:lnTo>
                  <a:pt x="1652585" y="4889500"/>
                </a:lnTo>
                <a:close/>
                <a:moveTo>
                  <a:pt x="1652585" y="4705350"/>
                </a:moveTo>
                <a:lnTo>
                  <a:pt x="2624135" y="4705350"/>
                </a:lnTo>
                <a:lnTo>
                  <a:pt x="2624135" y="4813300"/>
                </a:lnTo>
                <a:lnTo>
                  <a:pt x="1652585" y="4813300"/>
                </a:lnTo>
                <a:lnTo>
                  <a:pt x="1652585" y="4705350"/>
                </a:lnTo>
                <a:close/>
                <a:moveTo>
                  <a:pt x="1652585" y="4519613"/>
                </a:moveTo>
                <a:lnTo>
                  <a:pt x="2624135" y="4519613"/>
                </a:lnTo>
                <a:lnTo>
                  <a:pt x="2624135" y="4629151"/>
                </a:lnTo>
                <a:lnTo>
                  <a:pt x="1652585" y="4629151"/>
                </a:lnTo>
                <a:lnTo>
                  <a:pt x="1652585" y="4519613"/>
                </a:lnTo>
                <a:close/>
                <a:moveTo>
                  <a:pt x="1652586" y="4335463"/>
                </a:moveTo>
                <a:lnTo>
                  <a:pt x="2624135" y="4335463"/>
                </a:lnTo>
                <a:lnTo>
                  <a:pt x="2624135" y="4443413"/>
                </a:lnTo>
                <a:lnTo>
                  <a:pt x="1652586" y="4443413"/>
                </a:lnTo>
                <a:lnTo>
                  <a:pt x="1652586" y="4335463"/>
                </a:lnTo>
                <a:close/>
                <a:moveTo>
                  <a:pt x="811210" y="4335463"/>
                </a:moveTo>
                <a:lnTo>
                  <a:pt x="1474786" y="4335463"/>
                </a:lnTo>
                <a:lnTo>
                  <a:pt x="1474786" y="4997451"/>
                </a:lnTo>
                <a:lnTo>
                  <a:pt x="811210" y="4997451"/>
                </a:lnTo>
                <a:lnTo>
                  <a:pt x="811210" y="4335463"/>
                </a:lnTo>
                <a:close/>
                <a:moveTo>
                  <a:pt x="3722685" y="3981450"/>
                </a:moveTo>
                <a:lnTo>
                  <a:pt x="4694235" y="3981450"/>
                </a:lnTo>
                <a:lnTo>
                  <a:pt x="4694235" y="4089400"/>
                </a:lnTo>
                <a:lnTo>
                  <a:pt x="3722685" y="4089400"/>
                </a:lnTo>
                <a:lnTo>
                  <a:pt x="3722685" y="3981450"/>
                </a:lnTo>
                <a:close/>
                <a:moveTo>
                  <a:pt x="1652586" y="3981450"/>
                </a:moveTo>
                <a:lnTo>
                  <a:pt x="2624135" y="3981450"/>
                </a:lnTo>
                <a:lnTo>
                  <a:pt x="2624135" y="4089400"/>
                </a:lnTo>
                <a:lnTo>
                  <a:pt x="1652586" y="4089400"/>
                </a:lnTo>
                <a:lnTo>
                  <a:pt x="1652586" y="3981450"/>
                </a:lnTo>
                <a:close/>
                <a:moveTo>
                  <a:pt x="3722685" y="3795713"/>
                </a:moveTo>
                <a:lnTo>
                  <a:pt x="4694235" y="3795713"/>
                </a:lnTo>
                <a:lnTo>
                  <a:pt x="4694235" y="3905251"/>
                </a:lnTo>
                <a:lnTo>
                  <a:pt x="3722685" y="3905251"/>
                </a:lnTo>
                <a:lnTo>
                  <a:pt x="3722685" y="3795713"/>
                </a:lnTo>
                <a:close/>
                <a:moveTo>
                  <a:pt x="1652586" y="3795713"/>
                </a:moveTo>
                <a:lnTo>
                  <a:pt x="2624135" y="3795713"/>
                </a:lnTo>
                <a:lnTo>
                  <a:pt x="2624135" y="3905251"/>
                </a:lnTo>
                <a:lnTo>
                  <a:pt x="1652586" y="3905251"/>
                </a:lnTo>
                <a:lnTo>
                  <a:pt x="1652586" y="3795713"/>
                </a:lnTo>
                <a:close/>
                <a:moveTo>
                  <a:pt x="3722685" y="3611563"/>
                </a:moveTo>
                <a:lnTo>
                  <a:pt x="4694235" y="3611563"/>
                </a:lnTo>
                <a:lnTo>
                  <a:pt x="4694235" y="3719513"/>
                </a:lnTo>
                <a:lnTo>
                  <a:pt x="3722685" y="3719513"/>
                </a:lnTo>
                <a:lnTo>
                  <a:pt x="3722685" y="3611563"/>
                </a:lnTo>
                <a:close/>
                <a:moveTo>
                  <a:pt x="1652586" y="3611563"/>
                </a:moveTo>
                <a:lnTo>
                  <a:pt x="2624135" y="3611563"/>
                </a:lnTo>
                <a:lnTo>
                  <a:pt x="2624135" y="3719513"/>
                </a:lnTo>
                <a:lnTo>
                  <a:pt x="1652586" y="3719513"/>
                </a:lnTo>
                <a:lnTo>
                  <a:pt x="1652586" y="3611563"/>
                </a:lnTo>
                <a:close/>
                <a:moveTo>
                  <a:pt x="3722685" y="3427415"/>
                </a:moveTo>
                <a:lnTo>
                  <a:pt x="4694235" y="3427415"/>
                </a:lnTo>
                <a:lnTo>
                  <a:pt x="4694235" y="3535363"/>
                </a:lnTo>
                <a:lnTo>
                  <a:pt x="3722685" y="3535363"/>
                </a:lnTo>
                <a:lnTo>
                  <a:pt x="3722685" y="3427415"/>
                </a:lnTo>
                <a:close/>
                <a:moveTo>
                  <a:pt x="2881310" y="3427415"/>
                </a:moveTo>
                <a:lnTo>
                  <a:pt x="3544885" y="3427415"/>
                </a:lnTo>
                <a:lnTo>
                  <a:pt x="3544885" y="4089401"/>
                </a:lnTo>
                <a:lnTo>
                  <a:pt x="2881310" y="4089401"/>
                </a:lnTo>
                <a:lnTo>
                  <a:pt x="2881310" y="3427415"/>
                </a:lnTo>
                <a:close/>
                <a:moveTo>
                  <a:pt x="1652586" y="3427415"/>
                </a:moveTo>
                <a:lnTo>
                  <a:pt x="2624135" y="3427415"/>
                </a:lnTo>
                <a:lnTo>
                  <a:pt x="2624135" y="3535365"/>
                </a:lnTo>
                <a:lnTo>
                  <a:pt x="1652586" y="3535365"/>
                </a:lnTo>
                <a:lnTo>
                  <a:pt x="1652586" y="3427415"/>
                </a:lnTo>
                <a:close/>
                <a:moveTo>
                  <a:pt x="811211" y="3427415"/>
                </a:moveTo>
                <a:lnTo>
                  <a:pt x="1474786" y="3427415"/>
                </a:lnTo>
                <a:lnTo>
                  <a:pt x="1474786" y="4089401"/>
                </a:lnTo>
                <a:lnTo>
                  <a:pt x="811211" y="4089401"/>
                </a:lnTo>
                <a:lnTo>
                  <a:pt x="811211" y="3427415"/>
                </a:lnTo>
                <a:close/>
                <a:moveTo>
                  <a:pt x="3722685" y="3071816"/>
                </a:moveTo>
                <a:lnTo>
                  <a:pt x="4694235" y="3071816"/>
                </a:lnTo>
                <a:lnTo>
                  <a:pt x="4694235" y="3181354"/>
                </a:lnTo>
                <a:lnTo>
                  <a:pt x="3722685" y="3181354"/>
                </a:lnTo>
                <a:lnTo>
                  <a:pt x="3722685" y="3071816"/>
                </a:lnTo>
                <a:close/>
                <a:moveTo>
                  <a:pt x="1652587" y="3071816"/>
                </a:moveTo>
                <a:lnTo>
                  <a:pt x="2624135" y="3071816"/>
                </a:lnTo>
                <a:lnTo>
                  <a:pt x="2624135" y="3181354"/>
                </a:lnTo>
                <a:lnTo>
                  <a:pt x="1652587" y="3181354"/>
                </a:lnTo>
                <a:lnTo>
                  <a:pt x="1652587" y="3071816"/>
                </a:lnTo>
                <a:close/>
                <a:moveTo>
                  <a:pt x="1652587" y="2887666"/>
                </a:moveTo>
                <a:lnTo>
                  <a:pt x="2624135" y="2887666"/>
                </a:lnTo>
                <a:lnTo>
                  <a:pt x="2624135" y="2995616"/>
                </a:lnTo>
                <a:lnTo>
                  <a:pt x="1652587" y="2995616"/>
                </a:lnTo>
                <a:lnTo>
                  <a:pt x="1652587" y="2887666"/>
                </a:lnTo>
                <a:close/>
                <a:moveTo>
                  <a:pt x="3722685" y="2887665"/>
                </a:moveTo>
                <a:lnTo>
                  <a:pt x="4694235" y="2887665"/>
                </a:lnTo>
                <a:lnTo>
                  <a:pt x="4694235" y="2995615"/>
                </a:lnTo>
                <a:lnTo>
                  <a:pt x="3722685" y="2995615"/>
                </a:lnTo>
                <a:lnTo>
                  <a:pt x="3722685" y="2887665"/>
                </a:lnTo>
                <a:close/>
                <a:moveTo>
                  <a:pt x="3722685" y="2703514"/>
                </a:moveTo>
                <a:lnTo>
                  <a:pt x="4694235" y="2703514"/>
                </a:lnTo>
                <a:lnTo>
                  <a:pt x="4694235" y="2811465"/>
                </a:lnTo>
                <a:lnTo>
                  <a:pt x="3722685" y="2811465"/>
                </a:lnTo>
                <a:lnTo>
                  <a:pt x="3722685" y="2703514"/>
                </a:lnTo>
                <a:close/>
                <a:moveTo>
                  <a:pt x="1652587" y="2703514"/>
                </a:moveTo>
                <a:lnTo>
                  <a:pt x="2624135" y="2703514"/>
                </a:lnTo>
                <a:lnTo>
                  <a:pt x="2624135" y="2811465"/>
                </a:lnTo>
                <a:lnTo>
                  <a:pt x="1652587" y="2811465"/>
                </a:lnTo>
                <a:lnTo>
                  <a:pt x="1652587" y="2703514"/>
                </a:lnTo>
                <a:close/>
                <a:moveTo>
                  <a:pt x="3722685" y="2517776"/>
                </a:moveTo>
                <a:lnTo>
                  <a:pt x="4694235" y="2517776"/>
                </a:lnTo>
                <a:lnTo>
                  <a:pt x="4694235" y="2627315"/>
                </a:lnTo>
                <a:lnTo>
                  <a:pt x="3722685" y="2627315"/>
                </a:lnTo>
                <a:lnTo>
                  <a:pt x="3722685" y="2517776"/>
                </a:lnTo>
                <a:close/>
                <a:moveTo>
                  <a:pt x="2881310" y="2517776"/>
                </a:moveTo>
                <a:lnTo>
                  <a:pt x="3544885" y="2517776"/>
                </a:lnTo>
                <a:lnTo>
                  <a:pt x="3544885" y="3181354"/>
                </a:lnTo>
                <a:lnTo>
                  <a:pt x="2881310" y="3181354"/>
                </a:lnTo>
                <a:lnTo>
                  <a:pt x="2881310" y="2517776"/>
                </a:lnTo>
                <a:close/>
                <a:moveTo>
                  <a:pt x="1652587" y="2517776"/>
                </a:moveTo>
                <a:lnTo>
                  <a:pt x="2624135" y="2517776"/>
                </a:lnTo>
                <a:lnTo>
                  <a:pt x="2624135" y="2627315"/>
                </a:lnTo>
                <a:lnTo>
                  <a:pt x="1652587" y="2627315"/>
                </a:lnTo>
                <a:lnTo>
                  <a:pt x="1652587" y="2517776"/>
                </a:lnTo>
                <a:close/>
                <a:moveTo>
                  <a:pt x="811212" y="2517776"/>
                </a:moveTo>
                <a:lnTo>
                  <a:pt x="1474787" y="2517776"/>
                </a:lnTo>
                <a:lnTo>
                  <a:pt x="1474787" y="3181354"/>
                </a:lnTo>
                <a:lnTo>
                  <a:pt x="811212" y="3181354"/>
                </a:lnTo>
                <a:lnTo>
                  <a:pt x="811212" y="2517776"/>
                </a:lnTo>
                <a:close/>
                <a:moveTo>
                  <a:pt x="3722685" y="2163766"/>
                </a:moveTo>
                <a:lnTo>
                  <a:pt x="4694235" y="2163766"/>
                </a:lnTo>
                <a:lnTo>
                  <a:pt x="4694235" y="2273303"/>
                </a:lnTo>
                <a:lnTo>
                  <a:pt x="3722685" y="2273303"/>
                </a:lnTo>
                <a:lnTo>
                  <a:pt x="3722685" y="2163766"/>
                </a:lnTo>
                <a:close/>
                <a:moveTo>
                  <a:pt x="1652588" y="2163766"/>
                </a:moveTo>
                <a:lnTo>
                  <a:pt x="2624135" y="2163766"/>
                </a:lnTo>
                <a:lnTo>
                  <a:pt x="2624135" y="2273304"/>
                </a:lnTo>
                <a:lnTo>
                  <a:pt x="1652588" y="2273304"/>
                </a:lnTo>
                <a:lnTo>
                  <a:pt x="1652588" y="2163766"/>
                </a:lnTo>
                <a:close/>
                <a:moveTo>
                  <a:pt x="1652588" y="1979617"/>
                </a:moveTo>
                <a:lnTo>
                  <a:pt x="2624135" y="1979617"/>
                </a:lnTo>
                <a:lnTo>
                  <a:pt x="2624135" y="2087566"/>
                </a:lnTo>
                <a:lnTo>
                  <a:pt x="1652588" y="2087566"/>
                </a:lnTo>
                <a:lnTo>
                  <a:pt x="1652588" y="1979617"/>
                </a:lnTo>
                <a:close/>
                <a:moveTo>
                  <a:pt x="3722685" y="1979616"/>
                </a:moveTo>
                <a:lnTo>
                  <a:pt x="4694235" y="1979616"/>
                </a:lnTo>
                <a:lnTo>
                  <a:pt x="4694235" y="2087566"/>
                </a:lnTo>
                <a:lnTo>
                  <a:pt x="3722685" y="2087566"/>
                </a:lnTo>
                <a:lnTo>
                  <a:pt x="3722685" y="1979616"/>
                </a:lnTo>
                <a:close/>
                <a:moveTo>
                  <a:pt x="1652588" y="1793879"/>
                </a:moveTo>
                <a:lnTo>
                  <a:pt x="2624135" y="1793879"/>
                </a:lnTo>
                <a:lnTo>
                  <a:pt x="2624135" y="1903417"/>
                </a:lnTo>
                <a:lnTo>
                  <a:pt x="1652588" y="1903417"/>
                </a:lnTo>
                <a:lnTo>
                  <a:pt x="1652588" y="1793879"/>
                </a:lnTo>
                <a:close/>
                <a:moveTo>
                  <a:pt x="3722685" y="1793878"/>
                </a:moveTo>
                <a:lnTo>
                  <a:pt x="4694235" y="1793878"/>
                </a:lnTo>
                <a:lnTo>
                  <a:pt x="4694235" y="1903416"/>
                </a:lnTo>
                <a:lnTo>
                  <a:pt x="3722685" y="1903416"/>
                </a:lnTo>
                <a:lnTo>
                  <a:pt x="3722685" y="1793878"/>
                </a:lnTo>
                <a:close/>
                <a:moveTo>
                  <a:pt x="1652588" y="1609729"/>
                </a:moveTo>
                <a:lnTo>
                  <a:pt x="2624135" y="1609729"/>
                </a:lnTo>
                <a:lnTo>
                  <a:pt x="2624135" y="1719267"/>
                </a:lnTo>
                <a:lnTo>
                  <a:pt x="1652588" y="1719267"/>
                </a:lnTo>
                <a:lnTo>
                  <a:pt x="1652588" y="1609729"/>
                </a:lnTo>
                <a:close/>
                <a:moveTo>
                  <a:pt x="811213" y="1609729"/>
                </a:moveTo>
                <a:lnTo>
                  <a:pt x="1474788" y="1609729"/>
                </a:lnTo>
                <a:lnTo>
                  <a:pt x="1474788" y="2273303"/>
                </a:lnTo>
                <a:lnTo>
                  <a:pt x="811213" y="2273303"/>
                </a:lnTo>
                <a:lnTo>
                  <a:pt x="811213" y="1609729"/>
                </a:lnTo>
                <a:close/>
                <a:moveTo>
                  <a:pt x="3722685" y="1609728"/>
                </a:moveTo>
                <a:lnTo>
                  <a:pt x="4694235" y="1609728"/>
                </a:lnTo>
                <a:lnTo>
                  <a:pt x="4694235" y="1719266"/>
                </a:lnTo>
                <a:lnTo>
                  <a:pt x="3722685" y="1719266"/>
                </a:lnTo>
                <a:lnTo>
                  <a:pt x="3722685" y="1609728"/>
                </a:lnTo>
                <a:close/>
                <a:moveTo>
                  <a:pt x="2881310" y="1609728"/>
                </a:moveTo>
                <a:lnTo>
                  <a:pt x="3544885" y="1609728"/>
                </a:lnTo>
                <a:lnTo>
                  <a:pt x="3544885" y="2273303"/>
                </a:lnTo>
                <a:lnTo>
                  <a:pt x="2881310" y="2273303"/>
                </a:lnTo>
                <a:lnTo>
                  <a:pt x="2881310" y="1609728"/>
                </a:lnTo>
                <a:close/>
                <a:moveTo>
                  <a:pt x="550863" y="830266"/>
                </a:moveTo>
                <a:lnTo>
                  <a:pt x="550863" y="6173788"/>
                </a:lnTo>
                <a:lnTo>
                  <a:pt x="3970893" y="6173788"/>
                </a:lnTo>
                <a:lnTo>
                  <a:pt x="3972506" y="6175293"/>
                </a:lnTo>
                <a:lnTo>
                  <a:pt x="3973909" y="6173788"/>
                </a:lnTo>
                <a:lnTo>
                  <a:pt x="3981237" y="6173788"/>
                </a:lnTo>
                <a:lnTo>
                  <a:pt x="3981447" y="6173561"/>
                </a:lnTo>
                <a:lnTo>
                  <a:pt x="3981447" y="6165704"/>
                </a:lnTo>
                <a:lnTo>
                  <a:pt x="4728059" y="5365062"/>
                </a:lnTo>
                <a:lnTo>
                  <a:pt x="4609280" y="5493722"/>
                </a:lnTo>
                <a:lnTo>
                  <a:pt x="4732169" y="5360654"/>
                </a:lnTo>
                <a:lnTo>
                  <a:pt x="4954584" y="5122143"/>
                </a:lnTo>
                <a:lnTo>
                  <a:pt x="4953428" y="5121066"/>
                </a:lnTo>
                <a:lnTo>
                  <a:pt x="4954585" y="5119813"/>
                </a:lnTo>
                <a:lnTo>
                  <a:pt x="4954585" y="5119688"/>
                </a:lnTo>
                <a:lnTo>
                  <a:pt x="4954585" y="830266"/>
                </a:lnTo>
                <a:lnTo>
                  <a:pt x="3916359" y="830266"/>
                </a:lnTo>
                <a:lnTo>
                  <a:pt x="3916359" y="990601"/>
                </a:lnTo>
                <a:lnTo>
                  <a:pt x="1639884" y="990601"/>
                </a:lnTo>
                <a:lnTo>
                  <a:pt x="1639884" y="830266"/>
                </a:lnTo>
                <a:lnTo>
                  <a:pt x="550863" y="830266"/>
                </a:lnTo>
                <a:close/>
                <a:moveTo>
                  <a:pt x="3581397" y="465138"/>
                </a:moveTo>
                <a:lnTo>
                  <a:pt x="3575396" y="465456"/>
                </a:lnTo>
                <a:lnTo>
                  <a:pt x="3569396" y="465775"/>
                </a:lnTo>
                <a:lnTo>
                  <a:pt x="3563079" y="466730"/>
                </a:lnTo>
                <a:lnTo>
                  <a:pt x="3557395" y="467685"/>
                </a:lnTo>
                <a:lnTo>
                  <a:pt x="3551394" y="468958"/>
                </a:lnTo>
                <a:lnTo>
                  <a:pt x="3546025" y="470550"/>
                </a:lnTo>
                <a:lnTo>
                  <a:pt x="3540656" y="472460"/>
                </a:lnTo>
                <a:lnTo>
                  <a:pt x="3534972" y="474688"/>
                </a:lnTo>
                <a:lnTo>
                  <a:pt x="3529919" y="477235"/>
                </a:lnTo>
                <a:lnTo>
                  <a:pt x="3524550" y="479782"/>
                </a:lnTo>
                <a:lnTo>
                  <a:pt x="3519813" y="482329"/>
                </a:lnTo>
                <a:lnTo>
                  <a:pt x="3514760" y="485831"/>
                </a:lnTo>
                <a:lnTo>
                  <a:pt x="3510338" y="489014"/>
                </a:lnTo>
                <a:lnTo>
                  <a:pt x="3505917" y="492516"/>
                </a:lnTo>
                <a:lnTo>
                  <a:pt x="3501495" y="496654"/>
                </a:lnTo>
                <a:lnTo>
                  <a:pt x="3497390" y="500474"/>
                </a:lnTo>
                <a:lnTo>
                  <a:pt x="3493284" y="504294"/>
                </a:lnTo>
                <a:lnTo>
                  <a:pt x="3489494" y="509070"/>
                </a:lnTo>
                <a:lnTo>
                  <a:pt x="3486020" y="513526"/>
                </a:lnTo>
                <a:lnTo>
                  <a:pt x="3482862" y="517983"/>
                </a:lnTo>
                <a:lnTo>
                  <a:pt x="3479388" y="523077"/>
                </a:lnTo>
                <a:lnTo>
                  <a:pt x="3476862" y="527852"/>
                </a:lnTo>
                <a:lnTo>
                  <a:pt x="3474335" y="533264"/>
                </a:lnTo>
                <a:lnTo>
                  <a:pt x="3471809" y="538357"/>
                </a:lnTo>
                <a:lnTo>
                  <a:pt x="3469598" y="544087"/>
                </a:lnTo>
                <a:lnTo>
                  <a:pt x="3467703" y="549499"/>
                </a:lnTo>
                <a:lnTo>
                  <a:pt x="3466124" y="555229"/>
                </a:lnTo>
                <a:lnTo>
                  <a:pt x="3464861" y="560960"/>
                </a:lnTo>
                <a:lnTo>
                  <a:pt x="3463913" y="567008"/>
                </a:lnTo>
                <a:lnTo>
                  <a:pt x="3462966" y="572738"/>
                </a:lnTo>
                <a:lnTo>
                  <a:pt x="3462650" y="579105"/>
                </a:lnTo>
                <a:lnTo>
                  <a:pt x="3462334" y="585154"/>
                </a:lnTo>
                <a:lnTo>
                  <a:pt x="3462650" y="591521"/>
                </a:lnTo>
                <a:lnTo>
                  <a:pt x="3462966" y="597251"/>
                </a:lnTo>
                <a:lnTo>
                  <a:pt x="3463913" y="603618"/>
                </a:lnTo>
                <a:lnTo>
                  <a:pt x="3464861" y="609348"/>
                </a:lnTo>
                <a:lnTo>
                  <a:pt x="3466124" y="615397"/>
                </a:lnTo>
                <a:lnTo>
                  <a:pt x="3467703" y="620808"/>
                </a:lnTo>
                <a:lnTo>
                  <a:pt x="3469598" y="626539"/>
                </a:lnTo>
                <a:lnTo>
                  <a:pt x="3471809" y="631950"/>
                </a:lnTo>
                <a:lnTo>
                  <a:pt x="3474335" y="637362"/>
                </a:lnTo>
                <a:lnTo>
                  <a:pt x="3476862" y="642456"/>
                </a:lnTo>
                <a:lnTo>
                  <a:pt x="3479388" y="647231"/>
                </a:lnTo>
                <a:lnTo>
                  <a:pt x="3482862" y="652324"/>
                </a:lnTo>
                <a:lnTo>
                  <a:pt x="3486020" y="656781"/>
                </a:lnTo>
                <a:lnTo>
                  <a:pt x="3489494" y="661556"/>
                </a:lnTo>
                <a:lnTo>
                  <a:pt x="3493284" y="665695"/>
                </a:lnTo>
                <a:lnTo>
                  <a:pt x="3497390" y="669833"/>
                </a:lnTo>
                <a:lnTo>
                  <a:pt x="3501495" y="673972"/>
                </a:lnTo>
                <a:lnTo>
                  <a:pt x="3505917" y="677792"/>
                </a:lnTo>
                <a:lnTo>
                  <a:pt x="3510338" y="681294"/>
                </a:lnTo>
                <a:lnTo>
                  <a:pt x="3514760" y="684795"/>
                </a:lnTo>
                <a:lnTo>
                  <a:pt x="3519813" y="687661"/>
                </a:lnTo>
                <a:lnTo>
                  <a:pt x="3524550" y="690526"/>
                </a:lnTo>
                <a:lnTo>
                  <a:pt x="3529919" y="693072"/>
                </a:lnTo>
                <a:lnTo>
                  <a:pt x="3534972" y="695938"/>
                </a:lnTo>
                <a:lnTo>
                  <a:pt x="3540656" y="697848"/>
                </a:lnTo>
                <a:lnTo>
                  <a:pt x="3546025" y="699758"/>
                </a:lnTo>
                <a:lnTo>
                  <a:pt x="3551394" y="701349"/>
                </a:lnTo>
                <a:lnTo>
                  <a:pt x="3557395" y="702623"/>
                </a:lnTo>
                <a:lnTo>
                  <a:pt x="3563079" y="703578"/>
                </a:lnTo>
                <a:lnTo>
                  <a:pt x="3569396" y="704533"/>
                </a:lnTo>
                <a:lnTo>
                  <a:pt x="3575396" y="704851"/>
                </a:lnTo>
                <a:lnTo>
                  <a:pt x="3581397" y="704851"/>
                </a:lnTo>
                <a:lnTo>
                  <a:pt x="3587713" y="704851"/>
                </a:lnTo>
                <a:lnTo>
                  <a:pt x="3593713" y="704533"/>
                </a:lnTo>
                <a:lnTo>
                  <a:pt x="3599714" y="703578"/>
                </a:lnTo>
                <a:lnTo>
                  <a:pt x="3605399" y="702623"/>
                </a:lnTo>
                <a:lnTo>
                  <a:pt x="3611399" y="701349"/>
                </a:lnTo>
                <a:lnTo>
                  <a:pt x="3616768" y="699758"/>
                </a:lnTo>
                <a:lnTo>
                  <a:pt x="3622453" y="697848"/>
                </a:lnTo>
                <a:lnTo>
                  <a:pt x="3627822" y="695938"/>
                </a:lnTo>
                <a:lnTo>
                  <a:pt x="3632875" y="693072"/>
                </a:lnTo>
                <a:lnTo>
                  <a:pt x="3638243" y="690526"/>
                </a:lnTo>
                <a:lnTo>
                  <a:pt x="3642981" y="687661"/>
                </a:lnTo>
                <a:lnTo>
                  <a:pt x="3648034" y="684795"/>
                </a:lnTo>
                <a:lnTo>
                  <a:pt x="3652455" y="681294"/>
                </a:lnTo>
                <a:lnTo>
                  <a:pt x="3657192" y="677792"/>
                </a:lnTo>
                <a:lnTo>
                  <a:pt x="3661614" y="673972"/>
                </a:lnTo>
                <a:lnTo>
                  <a:pt x="3665404" y="669833"/>
                </a:lnTo>
                <a:lnTo>
                  <a:pt x="3669509" y="665695"/>
                </a:lnTo>
                <a:lnTo>
                  <a:pt x="3673299" y="661556"/>
                </a:lnTo>
                <a:lnTo>
                  <a:pt x="3676773" y="656781"/>
                </a:lnTo>
                <a:lnTo>
                  <a:pt x="3680247" y="652324"/>
                </a:lnTo>
                <a:lnTo>
                  <a:pt x="3683405" y="647231"/>
                </a:lnTo>
                <a:lnTo>
                  <a:pt x="3685932" y="642456"/>
                </a:lnTo>
                <a:lnTo>
                  <a:pt x="3688458" y="637362"/>
                </a:lnTo>
                <a:lnTo>
                  <a:pt x="3691300" y="631950"/>
                </a:lnTo>
                <a:lnTo>
                  <a:pt x="3693195" y="626539"/>
                </a:lnTo>
                <a:lnTo>
                  <a:pt x="3695090" y="620808"/>
                </a:lnTo>
                <a:lnTo>
                  <a:pt x="3696669" y="615397"/>
                </a:lnTo>
                <a:lnTo>
                  <a:pt x="3697933" y="609348"/>
                </a:lnTo>
                <a:lnTo>
                  <a:pt x="3698880" y="603618"/>
                </a:lnTo>
                <a:lnTo>
                  <a:pt x="3699828" y="597251"/>
                </a:lnTo>
                <a:lnTo>
                  <a:pt x="3700143" y="591521"/>
                </a:lnTo>
                <a:lnTo>
                  <a:pt x="3700459" y="585154"/>
                </a:lnTo>
                <a:lnTo>
                  <a:pt x="3700143" y="579105"/>
                </a:lnTo>
                <a:lnTo>
                  <a:pt x="3699828" y="572738"/>
                </a:lnTo>
                <a:lnTo>
                  <a:pt x="3698880" y="567008"/>
                </a:lnTo>
                <a:lnTo>
                  <a:pt x="3697933" y="560960"/>
                </a:lnTo>
                <a:lnTo>
                  <a:pt x="3696669" y="555229"/>
                </a:lnTo>
                <a:lnTo>
                  <a:pt x="3695090" y="549499"/>
                </a:lnTo>
                <a:lnTo>
                  <a:pt x="3693195" y="544087"/>
                </a:lnTo>
                <a:lnTo>
                  <a:pt x="3691300" y="538357"/>
                </a:lnTo>
                <a:lnTo>
                  <a:pt x="3688458" y="533264"/>
                </a:lnTo>
                <a:lnTo>
                  <a:pt x="3685932" y="527852"/>
                </a:lnTo>
                <a:lnTo>
                  <a:pt x="3683405" y="523077"/>
                </a:lnTo>
                <a:lnTo>
                  <a:pt x="3680247" y="517983"/>
                </a:lnTo>
                <a:lnTo>
                  <a:pt x="3676773" y="513526"/>
                </a:lnTo>
                <a:lnTo>
                  <a:pt x="3673299" y="509070"/>
                </a:lnTo>
                <a:lnTo>
                  <a:pt x="3669509" y="504294"/>
                </a:lnTo>
                <a:lnTo>
                  <a:pt x="3665404" y="500474"/>
                </a:lnTo>
                <a:lnTo>
                  <a:pt x="3661614" y="496654"/>
                </a:lnTo>
                <a:lnTo>
                  <a:pt x="3657192" y="492516"/>
                </a:lnTo>
                <a:lnTo>
                  <a:pt x="3652455" y="489014"/>
                </a:lnTo>
                <a:lnTo>
                  <a:pt x="3648034" y="485831"/>
                </a:lnTo>
                <a:lnTo>
                  <a:pt x="3642981" y="482329"/>
                </a:lnTo>
                <a:lnTo>
                  <a:pt x="3638243" y="479782"/>
                </a:lnTo>
                <a:lnTo>
                  <a:pt x="3632875" y="477235"/>
                </a:lnTo>
                <a:lnTo>
                  <a:pt x="3627822" y="474688"/>
                </a:lnTo>
                <a:lnTo>
                  <a:pt x="3622453" y="472460"/>
                </a:lnTo>
                <a:lnTo>
                  <a:pt x="3616768" y="470550"/>
                </a:lnTo>
                <a:lnTo>
                  <a:pt x="3611399" y="468958"/>
                </a:lnTo>
                <a:lnTo>
                  <a:pt x="3605399" y="467685"/>
                </a:lnTo>
                <a:lnTo>
                  <a:pt x="3599714" y="466730"/>
                </a:lnTo>
                <a:lnTo>
                  <a:pt x="3593713" y="465775"/>
                </a:lnTo>
                <a:lnTo>
                  <a:pt x="3587713" y="465456"/>
                </a:lnTo>
                <a:lnTo>
                  <a:pt x="3581397" y="465138"/>
                </a:lnTo>
                <a:close/>
                <a:moveTo>
                  <a:pt x="1975323" y="465138"/>
                </a:moveTo>
                <a:lnTo>
                  <a:pt x="1969282" y="465457"/>
                </a:lnTo>
                <a:lnTo>
                  <a:pt x="1963242" y="465775"/>
                </a:lnTo>
                <a:lnTo>
                  <a:pt x="1957201" y="466730"/>
                </a:lnTo>
                <a:lnTo>
                  <a:pt x="1951161" y="467685"/>
                </a:lnTo>
                <a:lnTo>
                  <a:pt x="1945756" y="468958"/>
                </a:lnTo>
                <a:lnTo>
                  <a:pt x="1939716" y="470550"/>
                </a:lnTo>
                <a:lnTo>
                  <a:pt x="1934311" y="472460"/>
                </a:lnTo>
                <a:lnTo>
                  <a:pt x="1928588" y="474689"/>
                </a:lnTo>
                <a:lnTo>
                  <a:pt x="1923502" y="477235"/>
                </a:lnTo>
                <a:lnTo>
                  <a:pt x="1918415" y="479782"/>
                </a:lnTo>
                <a:lnTo>
                  <a:pt x="1913328" y="482329"/>
                </a:lnTo>
                <a:lnTo>
                  <a:pt x="1908559" y="485831"/>
                </a:lnTo>
                <a:lnTo>
                  <a:pt x="1903790" y="489014"/>
                </a:lnTo>
                <a:lnTo>
                  <a:pt x="1899340" y="492516"/>
                </a:lnTo>
                <a:lnTo>
                  <a:pt x="1895206" y="496654"/>
                </a:lnTo>
                <a:lnTo>
                  <a:pt x="1890756" y="500474"/>
                </a:lnTo>
                <a:lnTo>
                  <a:pt x="1886941" y="504294"/>
                </a:lnTo>
                <a:lnTo>
                  <a:pt x="1882808" y="509070"/>
                </a:lnTo>
                <a:lnTo>
                  <a:pt x="1879310" y="513527"/>
                </a:lnTo>
                <a:lnTo>
                  <a:pt x="1876131" y="517983"/>
                </a:lnTo>
                <a:lnTo>
                  <a:pt x="1873270" y="523077"/>
                </a:lnTo>
                <a:lnTo>
                  <a:pt x="1870091" y="527852"/>
                </a:lnTo>
                <a:lnTo>
                  <a:pt x="1867547" y="533264"/>
                </a:lnTo>
                <a:lnTo>
                  <a:pt x="1865004" y="538357"/>
                </a:lnTo>
                <a:lnTo>
                  <a:pt x="1863097" y="544088"/>
                </a:lnTo>
                <a:lnTo>
                  <a:pt x="1861189" y="549499"/>
                </a:lnTo>
                <a:lnTo>
                  <a:pt x="1859281" y="555230"/>
                </a:lnTo>
                <a:lnTo>
                  <a:pt x="1858010" y="560960"/>
                </a:lnTo>
                <a:lnTo>
                  <a:pt x="1857056" y="567008"/>
                </a:lnTo>
                <a:lnTo>
                  <a:pt x="1856102" y="572739"/>
                </a:lnTo>
                <a:lnTo>
                  <a:pt x="1855784" y="579105"/>
                </a:lnTo>
                <a:lnTo>
                  <a:pt x="1855784" y="585154"/>
                </a:lnTo>
                <a:lnTo>
                  <a:pt x="1855784" y="591521"/>
                </a:lnTo>
                <a:lnTo>
                  <a:pt x="1856102" y="597251"/>
                </a:lnTo>
                <a:lnTo>
                  <a:pt x="1857056" y="603618"/>
                </a:lnTo>
                <a:lnTo>
                  <a:pt x="1858010" y="609348"/>
                </a:lnTo>
                <a:lnTo>
                  <a:pt x="1859281" y="615397"/>
                </a:lnTo>
                <a:lnTo>
                  <a:pt x="1861189" y="620808"/>
                </a:lnTo>
                <a:lnTo>
                  <a:pt x="1863097" y="626539"/>
                </a:lnTo>
                <a:lnTo>
                  <a:pt x="1865004" y="631951"/>
                </a:lnTo>
                <a:lnTo>
                  <a:pt x="1867547" y="637362"/>
                </a:lnTo>
                <a:lnTo>
                  <a:pt x="1870091" y="642456"/>
                </a:lnTo>
                <a:lnTo>
                  <a:pt x="1873270" y="647231"/>
                </a:lnTo>
                <a:lnTo>
                  <a:pt x="1876131" y="652324"/>
                </a:lnTo>
                <a:lnTo>
                  <a:pt x="1879310" y="656781"/>
                </a:lnTo>
                <a:lnTo>
                  <a:pt x="1882808" y="661556"/>
                </a:lnTo>
                <a:lnTo>
                  <a:pt x="1886941" y="665695"/>
                </a:lnTo>
                <a:lnTo>
                  <a:pt x="1890756" y="669833"/>
                </a:lnTo>
                <a:lnTo>
                  <a:pt x="1895206" y="673972"/>
                </a:lnTo>
                <a:lnTo>
                  <a:pt x="1899340" y="677792"/>
                </a:lnTo>
                <a:lnTo>
                  <a:pt x="1903790" y="681294"/>
                </a:lnTo>
                <a:lnTo>
                  <a:pt x="1908559" y="684796"/>
                </a:lnTo>
                <a:lnTo>
                  <a:pt x="1913328" y="687661"/>
                </a:lnTo>
                <a:lnTo>
                  <a:pt x="1918415" y="690526"/>
                </a:lnTo>
                <a:lnTo>
                  <a:pt x="1923502" y="693073"/>
                </a:lnTo>
                <a:lnTo>
                  <a:pt x="1928588" y="695938"/>
                </a:lnTo>
                <a:lnTo>
                  <a:pt x="1934311" y="697848"/>
                </a:lnTo>
                <a:lnTo>
                  <a:pt x="1939716" y="699758"/>
                </a:lnTo>
                <a:lnTo>
                  <a:pt x="1945756" y="701349"/>
                </a:lnTo>
                <a:lnTo>
                  <a:pt x="1951161" y="702623"/>
                </a:lnTo>
                <a:lnTo>
                  <a:pt x="1957201" y="703578"/>
                </a:lnTo>
                <a:lnTo>
                  <a:pt x="1963242" y="704533"/>
                </a:lnTo>
                <a:lnTo>
                  <a:pt x="1969282" y="704851"/>
                </a:lnTo>
                <a:lnTo>
                  <a:pt x="1975323" y="704851"/>
                </a:lnTo>
                <a:lnTo>
                  <a:pt x="1981681" y="704851"/>
                </a:lnTo>
                <a:lnTo>
                  <a:pt x="1987722" y="704533"/>
                </a:lnTo>
                <a:lnTo>
                  <a:pt x="1993762" y="703578"/>
                </a:lnTo>
                <a:lnTo>
                  <a:pt x="1999485" y="702623"/>
                </a:lnTo>
                <a:lnTo>
                  <a:pt x="2005525" y="701349"/>
                </a:lnTo>
                <a:lnTo>
                  <a:pt x="2010930" y="699758"/>
                </a:lnTo>
                <a:lnTo>
                  <a:pt x="2016653" y="697848"/>
                </a:lnTo>
                <a:lnTo>
                  <a:pt x="2022057" y="695938"/>
                </a:lnTo>
                <a:lnTo>
                  <a:pt x="2027462" y="693073"/>
                </a:lnTo>
                <a:lnTo>
                  <a:pt x="2032549" y="690526"/>
                </a:lnTo>
                <a:lnTo>
                  <a:pt x="2037635" y="687661"/>
                </a:lnTo>
                <a:lnTo>
                  <a:pt x="2042404" y="684796"/>
                </a:lnTo>
                <a:lnTo>
                  <a:pt x="2047491" y="681294"/>
                </a:lnTo>
                <a:lnTo>
                  <a:pt x="2051624" y="677792"/>
                </a:lnTo>
                <a:lnTo>
                  <a:pt x="2056075" y="673972"/>
                </a:lnTo>
                <a:lnTo>
                  <a:pt x="2060208" y="669833"/>
                </a:lnTo>
                <a:lnTo>
                  <a:pt x="2064341" y="665695"/>
                </a:lnTo>
                <a:lnTo>
                  <a:pt x="2067838" y="661556"/>
                </a:lnTo>
                <a:lnTo>
                  <a:pt x="2071653" y="656781"/>
                </a:lnTo>
                <a:lnTo>
                  <a:pt x="2074832" y="652324"/>
                </a:lnTo>
                <a:lnTo>
                  <a:pt x="2078012" y="647231"/>
                </a:lnTo>
                <a:lnTo>
                  <a:pt x="2080873" y="642456"/>
                </a:lnTo>
                <a:lnTo>
                  <a:pt x="2083734" y="637362"/>
                </a:lnTo>
                <a:lnTo>
                  <a:pt x="2085960" y="631951"/>
                </a:lnTo>
                <a:lnTo>
                  <a:pt x="2088185" y="626539"/>
                </a:lnTo>
                <a:lnTo>
                  <a:pt x="2089775" y="620808"/>
                </a:lnTo>
                <a:lnTo>
                  <a:pt x="2091364" y="615397"/>
                </a:lnTo>
                <a:lnTo>
                  <a:pt x="2092636" y="609348"/>
                </a:lnTo>
                <a:lnTo>
                  <a:pt x="2094225" y="603618"/>
                </a:lnTo>
                <a:lnTo>
                  <a:pt x="2094861" y="597251"/>
                </a:lnTo>
                <a:lnTo>
                  <a:pt x="2095179" y="591521"/>
                </a:lnTo>
                <a:lnTo>
                  <a:pt x="2095497" y="585154"/>
                </a:lnTo>
                <a:lnTo>
                  <a:pt x="2095179" y="579105"/>
                </a:lnTo>
                <a:lnTo>
                  <a:pt x="2094861" y="572739"/>
                </a:lnTo>
                <a:lnTo>
                  <a:pt x="2094225" y="567008"/>
                </a:lnTo>
                <a:lnTo>
                  <a:pt x="2092636" y="560960"/>
                </a:lnTo>
                <a:lnTo>
                  <a:pt x="2091364" y="555230"/>
                </a:lnTo>
                <a:lnTo>
                  <a:pt x="2089775" y="549499"/>
                </a:lnTo>
                <a:lnTo>
                  <a:pt x="2088185" y="544088"/>
                </a:lnTo>
                <a:lnTo>
                  <a:pt x="2085960" y="538357"/>
                </a:lnTo>
                <a:lnTo>
                  <a:pt x="2083734" y="533264"/>
                </a:lnTo>
                <a:lnTo>
                  <a:pt x="2080873" y="527852"/>
                </a:lnTo>
                <a:lnTo>
                  <a:pt x="2078012" y="523077"/>
                </a:lnTo>
                <a:lnTo>
                  <a:pt x="2074832" y="517983"/>
                </a:lnTo>
                <a:lnTo>
                  <a:pt x="2071653" y="513527"/>
                </a:lnTo>
                <a:lnTo>
                  <a:pt x="2067838" y="509070"/>
                </a:lnTo>
                <a:lnTo>
                  <a:pt x="2064341" y="504294"/>
                </a:lnTo>
                <a:lnTo>
                  <a:pt x="2060208" y="500474"/>
                </a:lnTo>
                <a:lnTo>
                  <a:pt x="2056075" y="496654"/>
                </a:lnTo>
                <a:lnTo>
                  <a:pt x="2051624" y="492516"/>
                </a:lnTo>
                <a:lnTo>
                  <a:pt x="2047491" y="489014"/>
                </a:lnTo>
                <a:lnTo>
                  <a:pt x="2042404" y="485831"/>
                </a:lnTo>
                <a:lnTo>
                  <a:pt x="2037635" y="482329"/>
                </a:lnTo>
                <a:lnTo>
                  <a:pt x="2032549" y="479782"/>
                </a:lnTo>
                <a:lnTo>
                  <a:pt x="2027462" y="477235"/>
                </a:lnTo>
                <a:lnTo>
                  <a:pt x="2022057" y="474689"/>
                </a:lnTo>
                <a:lnTo>
                  <a:pt x="2016653" y="472460"/>
                </a:lnTo>
                <a:lnTo>
                  <a:pt x="2010930" y="470550"/>
                </a:lnTo>
                <a:lnTo>
                  <a:pt x="2005525" y="468958"/>
                </a:lnTo>
                <a:lnTo>
                  <a:pt x="1999485" y="467685"/>
                </a:lnTo>
                <a:lnTo>
                  <a:pt x="1993762" y="466730"/>
                </a:lnTo>
                <a:lnTo>
                  <a:pt x="1987722" y="465775"/>
                </a:lnTo>
                <a:lnTo>
                  <a:pt x="1981681" y="465457"/>
                </a:lnTo>
                <a:lnTo>
                  <a:pt x="1975323" y="465138"/>
                </a:lnTo>
                <a:close/>
                <a:moveTo>
                  <a:pt x="2038346" y="0"/>
                </a:moveTo>
                <a:lnTo>
                  <a:pt x="3519484" y="0"/>
                </a:lnTo>
                <a:lnTo>
                  <a:pt x="3431641" y="179388"/>
                </a:lnTo>
                <a:lnTo>
                  <a:pt x="3916359" y="179388"/>
                </a:lnTo>
                <a:lnTo>
                  <a:pt x="3916359" y="295278"/>
                </a:lnTo>
                <a:lnTo>
                  <a:pt x="4885370" y="295278"/>
                </a:lnTo>
                <a:lnTo>
                  <a:pt x="4901245" y="295596"/>
                </a:lnTo>
                <a:lnTo>
                  <a:pt x="4917437" y="296231"/>
                </a:lnTo>
                <a:lnTo>
                  <a:pt x="4932995" y="297183"/>
                </a:lnTo>
                <a:lnTo>
                  <a:pt x="4948552" y="298771"/>
                </a:lnTo>
                <a:lnTo>
                  <a:pt x="4964427" y="300676"/>
                </a:lnTo>
                <a:lnTo>
                  <a:pt x="4979667" y="302581"/>
                </a:lnTo>
                <a:lnTo>
                  <a:pt x="4994907" y="305120"/>
                </a:lnTo>
                <a:lnTo>
                  <a:pt x="5010465" y="307977"/>
                </a:lnTo>
                <a:lnTo>
                  <a:pt x="5025387" y="311471"/>
                </a:lnTo>
                <a:lnTo>
                  <a:pt x="5040310" y="314962"/>
                </a:lnTo>
                <a:lnTo>
                  <a:pt x="5054915" y="318772"/>
                </a:lnTo>
                <a:lnTo>
                  <a:pt x="5069837" y="323534"/>
                </a:lnTo>
                <a:lnTo>
                  <a:pt x="5084125" y="327979"/>
                </a:lnTo>
                <a:lnTo>
                  <a:pt x="5098412" y="333059"/>
                </a:lnTo>
                <a:lnTo>
                  <a:pt x="5112700" y="338456"/>
                </a:lnTo>
                <a:lnTo>
                  <a:pt x="5126987" y="344171"/>
                </a:lnTo>
                <a:lnTo>
                  <a:pt x="5140640" y="350203"/>
                </a:lnTo>
                <a:lnTo>
                  <a:pt x="5154292" y="356870"/>
                </a:lnTo>
                <a:lnTo>
                  <a:pt x="5167627" y="363220"/>
                </a:lnTo>
                <a:lnTo>
                  <a:pt x="5180962" y="370522"/>
                </a:lnTo>
                <a:lnTo>
                  <a:pt x="5193980" y="377507"/>
                </a:lnTo>
                <a:lnTo>
                  <a:pt x="5206680" y="385126"/>
                </a:lnTo>
                <a:lnTo>
                  <a:pt x="5219380" y="393381"/>
                </a:lnTo>
                <a:lnTo>
                  <a:pt x="5232080" y="401318"/>
                </a:lnTo>
                <a:lnTo>
                  <a:pt x="5244462" y="409890"/>
                </a:lnTo>
                <a:lnTo>
                  <a:pt x="5256527" y="418780"/>
                </a:lnTo>
                <a:lnTo>
                  <a:pt x="5268275" y="427669"/>
                </a:lnTo>
                <a:lnTo>
                  <a:pt x="5279705" y="436876"/>
                </a:lnTo>
                <a:lnTo>
                  <a:pt x="5291135" y="446718"/>
                </a:lnTo>
                <a:lnTo>
                  <a:pt x="5302247" y="456560"/>
                </a:lnTo>
                <a:lnTo>
                  <a:pt x="5313360" y="466720"/>
                </a:lnTo>
                <a:lnTo>
                  <a:pt x="5323520" y="477197"/>
                </a:lnTo>
                <a:lnTo>
                  <a:pt x="5333997" y="487674"/>
                </a:lnTo>
                <a:lnTo>
                  <a:pt x="5344157" y="498786"/>
                </a:lnTo>
                <a:lnTo>
                  <a:pt x="5354000" y="509898"/>
                </a:lnTo>
                <a:lnTo>
                  <a:pt x="5363842" y="521327"/>
                </a:lnTo>
                <a:lnTo>
                  <a:pt x="5373367" y="532757"/>
                </a:lnTo>
                <a:lnTo>
                  <a:pt x="5381940" y="544504"/>
                </a:lnTo>
                <a:lnTo>
                  <a:pt x="5390830" y="556568"/>
                </a:lnTo>
                <a:lnTo>
                  <a:pt x="5399402" y="568950"/>
                </a:lnTo>
                <a:lnTo>
                  <a:pt x="5407657" y="581332"/>
                </a:lnTo>
                <a:lnTo>
                  <a:pt x="5415595" y="594031"/>
                </a:lnTo>
                <a:lnTo>
                  <a:pt x="5423215" y="606731"/>
                </a:lnTo>
                <a:lnTo>
                  <a:pt x="5430517" y="619747"/>
                </a:lnTo>
                <a:lnTo>
                  <a:pt x="5437502" y="633082"/>
                </a:lnTo>
                <a:lnTo>
                  <a:pt x="5444170" y="646416"/>
                </a:lnTo>
                <a:lnTo>
                  <a:pt x="5450520" y="660068"/>
                </a:lnTo>
                <a:lnTo>
                  <a:pt x="5456552" y="674037"/>
                </a:lnTo>
                <a:lnTo>
                  <a:pt x="5462267" y="688007"/>
                </a:lnTo>
                <a:lnTo>
                  <a:pt x="5467665" y="702293"/>
                </a:lnTo>
                <a:lnTo>
                  <a:pt x="5472745" y="716580"/>
                </a:lnTo>
                <a:lnTo>
                  <a:pt x="5477507" y="731184"/>
                </a:lnTo>
                <a:lnTo>
                  <a:pt x="5481952" y="745789"/>
                </a:lnTo>
                <a:lnTo>
                  <a:pt x="5485762" y="760393"/>
                </a:lnTo>
                <a:lnTo>
                  <a:pt x="5489572" y="775315"/>
                </a:lnTo>
                <a:lnTo>
                  <a:pt x="5492747" y="790554"/>
                </a:lnTo>
                <a:lnTo>
                  <a:pt x="5495605" y="805793"/>
                </a:lnTo>
                <a:lnTo>
                  <a:pt x="5498145" y="821033"/>
                </a:lnTo>
                <a:lnTo>
                  <a:pt x="5500367" y="836589"/>
                </a:lnTo>
                <a:lnTo>
                  <a:pt x="5502272" y="852146"/>
                </a:lnTo>
                <a:lnTo>
                  <a:pt x="5503542" y="867703"/>
                </a:lnTo>
                <a:lnTo>
                  <a:pt x="5504495" y="883577"/>
                </a:lnTo>
                <a:lnTo>
                  <a:pt x="5505130" y="899451"/>
                </a:lnTo>
                <a:lnTo>
                  <a:pt x="5505447" y="915326"/>
                </a:lnTo>
                <a:lnTo>
                  <a:pt x="5505447" y="6237953"/>
                </a:lnTo>
                <a:lnTo>
                  <a:pt x="5505130" y="6253827"/>
                </a:lnTo>
                <a:lnTo>
                  <a:pt x="5504495" y="6270019"/>
                </a:lnTo>
                <a:lnTo>
                  <a:pt x="5503542" y="6285575"/>
                </a:lnTo>
                <a:lnTo>
                  <a:pt x="5502272" y="6301132"/>
                </a:lnTo>
                <a:lnTo>
                  <a:pt x="5500367" y="6317006"/>
                </a:lnTo>
                <a:lnTo>
                  <a:pt x="5498145" y="6332246"/>
                </a:lnTo>
                <a:lnTo>
                  <a:pt x="5495605" y="6347485"/>
                </a:lnTo>
                <a:lnTo>
                  <a:pt x="5492747" y="6363042"/>
                </a:lnTo>
                <a:lnTo>
                  <a:pt x="5489572" y="6377963"/>
                </a:lnTo>
                <a:lnTo>
                  <a:pt x="5485762" y="6392885"/>
                </a:lnTo>
                <a:lnTo>
                  <a:pt x="5481952" y="6407490"/>
                </a:lnTo>
                <a:lnTo>
                  <a:pt x="5477507" y="6422411"/>
                </a:lnTo>
                <a:lnTo>
                  <a:pt x="5472745" y="6436698"/>
                </a:lnTo>
                <a:lnTo>
                  <a:pt x="5467665" y="6450985"/>
                </a:lnTo>
                <a:lnTo>
                  <a:pt x="5462267" y="6465272"/>
                </a:lnTo>
                <a:lnTo>
                  <a:pt x="5456552" y="6479241"/>
                </a:lnTo>
                <a:lnTo>
                  <a:pt x="5450520" y="6493210"/>
                </a:lnTo>
                <a:lnTo>
                  <a:pt x="5444170" y="6506862"/>
                </a:lnTo>
                <a:lnTo>
                  <a:pt x="5437502" y="6520197"/>
                </a:lnTo>
                <a:lnTo>
                  <a:pt x="5430517" y="6533531"/>
                </a:lnTo>
                <a:lnTo>
                  <a:pt x="5423215" y="6546548"/>
                </a:lnTo>
                <a:lnTo>
                  <a:pt x="5415595" y="6559247"/>
                </a:lnTo>
                <a:lnTo>
                  <a:pt x="5407657" y="6572264"/>
                </a:lnTo>
                <a:lnTo>
                  <a:pt x="5399402" y="6584646"/>
                </a:lnTo>
                <a:lnTo>
                  <a:pt x="5390830" y="6597028"/>
                </a:lnTo>
                <a:lnTo>
                  <a:pt x="5381940" y="6609092"/>
                </a:lnTo>
                <a:lnTo>
                  <a:pt x="5373367" y="6620839"/>
                </a:lnTo>
                <a:lnTo>
                  <a:pt x="5363842" y="6632269"/>
                </a:lnTo>
                <a:lnTo>
                  <a:pt x="5354000" y="6643698"/>
                </a:lnTo>
                <a:lnTo>
                  <a:pt x="5344157" y="6654810"/>
                </a:lnTo>
                <a:lnTo>
                  <a:pt x="5333997" y="6665922"/>
                </a:lnTo>
                <a:lnTo>
                  <a:pt x="5323520" y="6676082"/>
                </a:lnTo>
                <a:lnTo>
                  <a:pt x="5313360" y="6686559"/>
                </a:lnTo>
                <a:lnTo>
                  <a:pt x="5302247" y="6696718"/>
                </a:lnTo>
                <a:lnTo>
                  <a:pt x="5291135" y="6706560"/>
                </a:lnTo>
                <a:lnTo>
                  <a:pt x="5279705" y="6716402"/>
                </a:lnTo>
                <a:lnTo>
                  <a:pt x="5268275" y="6725609"/>
                </a:lnTo>
                <a:lnTo>
                  <a:pt x="5256527" y="6734499"/>
                </a:lnTo>
                <a:lnTo>
                  <a:pt x="5244462" y="6743388"/>
                </a:lnTo>
                <a:lnTo>
                  <a:pt x="5232080" y="6751960"/>
                </a:lnTo>
                <a:lnTo>
                  <a:pt x="5219380" y="6760215"/>
                </a:lnTo>
                <a:lnTo>
                  <a:pt x="5206680" y="6768152"/>
                </a:lnTo>
                <a:lnTo>
                  <a:pt x="5193980" y="6775772"/>
                </a:lnTo>
                <a:lnTo>
                  <a:pt x="5180962" y="6783074"/>
                </a:lnTo>
                <a:lnTo>
                  <a:pt x="5167627" y="6790059"/>
                </a:lnTo>
                <a:lnTo>
                  <a:pt x="5154292" y="6796726"/>
                </a:lnTo>
                <a:lnTo>
                  <a:pt x="5140640" y="6803075"/>
                </a:lnTo>
                <a:lnTo>
                  <a:pt x="5126987" y="6809108"/>
                </a:lnTo>
                <a:lnTo>
                  <a:pt x="5112700" y="6814822"/>
                </a:lnTo>
                <a:lnTo>
                  <a:pt x="5098412" y="6820220"/>
                </a:lnTo>
                <a:lnTo>
                  <a:pt x="5084125" y="6825299"/>
                </a:lnTo>
                <a:lnTo>
                  <a:pt x="5069837" y="6830062"/>
                </a:lnTo>
                <a:lnTo>
                  <a:pt x="5054915" y="6834506"/>
                </a:lnTo>
                <a:lnTo>
                  <a:pt x="5040310" y="6838316"/>
                </a:lnTo>
                <a:lnTo>
                  <a:pt x="5025387" y="6842126"/>
                </a:lnTo>
                <a:lnTo>
                  <a:pt x="5010465" y="6845301"/>
                </a:lnTo>
                <a:lnTo>
                  <a:pt x="4994907" y="6848158"/>
                </a:lnTo>
                <a:lnTo>
                  <a:pt x="4979667" y="6850698"/>
                </a:lnTo>
                <a:lnTo>
                  <a:pt x="4964427" y="6852920"/>
                </a:lnTo>
                <a:lnTo>
                  <a:pt x="4948552" y="6854825"/>
                </a:lnTo>
                <a:lnTo>
                  <a:pt x="4932995" y="6856095"/>
                </a:lnTo>
                <a:lnTo>
                  <a:pt x="4917437" y="6857048"/>
                </a:lnTo>
                <a:lnTo>
                  <a:pt x="4901245" y="6857683"/>
                </a:lnTo>
                <a:lnTo>
                  <a:pt x="4885370" y="6858000"/>
                </a:lnTo>
                <a:lnTo>
                  <a:pt x="619760" y="6858000"/>
                </a:lnTo>
                <a:lnTo>
                  <a:pt x="603885" y="6857683"/>
                </a:lnTo>
                <a:lnTo>
                  <a:pt x="588010" y="6857048"/>
                </a:lnTo>
                <a:lnTo>
                  <a:pt x="572135" y="6856095"/>
                </a:lnTo>
                <a:lnTo>
                  <a:pt x="556578" y="6854825"/>
                </a:lnTo>
                <a:lnTo>
                  <a:pt x="541020" y="6852920"/>
                </a:lnTo>
                <a:lnTo>
                  <a:pt x="525463" y="6850698"/>
                </a:lnTo>
                <a:lnTo>
                  <a:pt x="510223" y="6848158"/>
                </a:lnTo>
                <a:lnTo>
                  <a:pt x="494983" y="6845301"/>
                </a:lnTo>
                <a:lnTo>
                  <a:pt x="479743" y="6842126"/>
                </a:lnTo>
                <a:lnTo>
                  <a:pt x="465138" y="6838316"/>
                </a:lnTo>
                <a:lnTo>
                  <a:pt x="450215" y="6834506"/>
                </a:lnTo>
                <a:lnTo>
                  <a:pt x="435610" y="6830062"/>
                </a:lnTo>
                <a:lnTo>
                  <a:pt x="421005" y="6825299"/>
                </a:lnTo>
                <a:lnTo>
                  <a:pt x="406718" y="6820220"/>
                </a:lnTo>
                <a:lnTo>
                  <a:pt x="392748" y="6814822"/>
                </a:lnTo>
                <a:lnTo>
                  <a:pt x="378460" y="6809108"/>
                </a:lnTo>
                <a:lnTo>
                  <a:pt x="364808" y="6803075"/>
                </a:lnTo>
                <a:lnTo>
                  <a:pt x="351155" y="6796726"/>
                </a:lnTo>
                <a:lnTo>
                  <a:pt x="337820" y="6790059"/>
                </a:lnTo>
                <a:lnTo>
                  <a:pt x="324485" y="6783074"/>
                </a:lnTo>
                <a:lnTo>
                  <a:pt x="311468" y="6775772"/>
                </a:lnTo>
                <a:lnTo>
                  <a:pt x="298768" y="6768152"/>
                </a:lnTo>
                <a:lnTo>
                  <a:pt x="286068" y="6760215"/>
                </a:lnTo>
                <a:lnTo>
                  <a:pt x="273050" y="6751960"/>
                </a:lnTo>
                <a:lnTo>
                  <a:pt x="260985" y="6743388"/>
                </a:lnTo>
                <a:lnTo>
                  <a:pt x="248920" y="6734499"/>
                </a:lnTo>
                <a:lnTo>
                  <a:pt x="237173" y="6725609"/>
                </a:lnTo>
                <a:lnTo>
                  <a:pt x="225425" y="6716402"/>
                </a:lnTo>
                <a:lnTo>
                  <a:pt x="213995" y="6706560"/>
                </a:lnTo>
                <a:lnTo>
                  <a:pt x="202883" y="6696718"/>
                </a:lnTo>
                <a:lnTo>
                  <a:pt x="192088" y="6686559"/>
                </a:lnTo>
                <a:lnTo>
                  <a:pt x="181610" y="6676082"/>
                </a:lnTo>
                <a:lnTo>
                  <a:pt x="171450" y="6665922"/>
                </a:lnTo>
                <a:lnTo>
                  <a:pt x="160973" y="6654810"/>
                </a:lnTo>
                <a:lnTo>
                  <a:pt x="151130" y="6643698"/>
                </a:lnTo>
                <a:lnTo>
                  <a:pt x="141605" y="6632269"/>
                </a:lnTo>
                <a:lnTo>
                  <a:pt x="132080" y="6620839"/>
                </a:lnTo>
                <a:lnTo>
                  <a:pt x="123190" y="6609092"/>
                </a:lnTo>
                <a:lnTo>
                  <a:pt x="114300" y="6597028"/>
                </a:lnTo>
                <a:lnTo>
                  <a:pt x="105728" y="6584646"/>
                </a:lnTo>
                <a:lnTo>
                  <a:pt x="97473" y="6572264"/>
                </a:lnTo>
                <a:lnTo>
                  <a:pt x="89853" y="6559247"/>
                </a:lnTo>
                <a:lnTo>
                  <a:pt x="82233" y="6546548"/>
                </a:lnTo>
                <a:lnTo>
                  <a:pt x="74613" y="6533531"/>
                </a:lnTo>
                <a:lnTo>
                  <a:pt x="67945" y="6520197"/>
                </a:lnTo>
                <a:lnTo>
                  <a:pt x="60960" y="6506862"/>
                </a:lnTo>
                <a:lnTo>
                  <a:pt x="54928" y="6493210"/>
                </a:lnTo>
                <a:lnTo>
                  <a:pt x="48578" y="6479241"/>
                </a:lnTo>
                <a:lnTo>
                  <a:pt x="43180" y="6465272"/>
                </a:lnTo>
                <a:lnTo>
                  <a:pt x="37465" y="6450985"/>
                </a:lnTo>
                <a:lnTo>
                  <a:pt x="32703" y="6436698"/>
                </a:lnTo>
                <a:lnTo>
                  <a:pt x="27623" y="6422411"/>
                </a:lnTo>
                <a:lnTo>
                  <a:pt x="23495" y="6407490"/>
                </a:lnTo>
                <a:lnTo>
                  <a:pt x="19685" y="6392885"/>
                </a:lnTo>
                <a:lnTo>
                  <a:pt x="15875" y="6377963"/>
                </a:lnTo>
                <a:lnTo>
                  <a:pt x="12700" y="6363042"/>
                </a:lnTo>
                <a:lnTo>
                  <a:pt x="9843" y="6347485"/>
                </a:lnTo>
                <a:lnTo>
                  <a:pt x="7303" y="6332246"/>
                </a:lnTo>
                <a:lnTo>
                  <a:pt x="4763" y="6317006"/>
                </a:lnTo>
                <a:lnTo>
                  <a:pt x="3175" y="6301132"/>
                </a:lnTo>
                <a:lnTo>
                  <a:pt x="1905" y="6285575"/>
                </a:lnTo>
                <a:lnTo>
                  <a:pt x="953" y="6270019"/>
                </a:lnTo>
                <a:lnTo>
                  <a:pt x="318" y="6253827"/>
                </a:lnTo>
                <a:lnTo>
                  <a:pt x="0" y="6237953"/>
                </a:lnTo>
                <a:lnTo>
                  <a:pt x="0" y="915326"/>
                </a:lnTo>
                <a:lnTo>
                  <a:pt x="318" y="899451"/>
                </a:lnTo>
                <a:lnTo>
                  <a:pt x="953" y="883577"/>
                </a:lnTo>
                <a:lnTo>
                  <a:pt x="1905" y="867703"/>
                </a:lnTo>
                <a:lnTo>
                  <a:pt x="3175" y="852146"/>
                </a:lnTo>
                <a:lnTo>
                  <a:pt x="4763" y="836589"/>
                </a:lnTo>
                <a:lnTo>
                  <a:pt x="7303" y="821033"/>
                </a:lnTo>
                <a:lnTo>
                  <a:pt x="9843" y="805793"/>
                </a:lnTo>
                <a:lnTo>
                  <a:pt x="12700" y="790554"/>
                </a:lnTo>
                <a:lnTo>
                  <a:pt x="15875" y="775315"/>
                </a:lnTo>
                <a:lnTo>
                  <a:pt x="19685" y="760393"/>
                </a:lnTo>
                <a:lnTo>
                  <a:pt x="23495" y="745789"/>
                </a:lnTo>
                <a:lnTo>
                  <a:pt x="27623" y="731184"/>
                </a:lnTo>
                <a:lnTo>
                  <a:pt x="32703" y="716580"/>
                </a:lnTo>
                <a:lnTo>
                  <a:pt x="37465" y="702293"/>
                </a:lnTo>
                <a:lnTo>
                  <a:pt x="43180" y="688007"/>
                </a:lnTo>
                <a:lnTo>
                  <a:pt x="48578" y="674037"/>
                </a:lnTo>
                <a:lnTo>
                  <a:pt x="54928" y="660068"/>
                </a:lnTo>
                <a:lnTo>
                  <a:pt x="60960" y="646416"/>
                </a:lnTo>
                <a:lnTo>
                  <a:pt x="67945" y="633082"/>
                </a:lnTo>
                <a:lnTo>
                  <a:pt x="74613" y="619747"/>
                </a:lnTo>
                <a:lnTo>
                  <a:pt x="82233" y="606731"/>
                </a:lnTo>
                <a:lnTo>
                  <a:pt x="89853" y="594031"/>
                </a:lnTo>
                <a:lnTo>
                  <a:pt x="97473" y="581332"/>
                </a:lnTo>
                <a:lnTo>
                  <a:pt x="105728" y="568950"/>
                </a:lnTo>
                <a:lnTo>
                  <a:pt x="114300" y="556568"/>
                </a:lnTo>
                <a:lnTo>
                  <a:pt x="123190" y="544504"/>
                </a:lnTo>
                <a:lnTo>
                  <a:pt x="132080" y="532757"/>
                </a:lnTo>
                <a:lnTo>
                  <a:pt x="141605" y="521327"/>
                </a:lnTo>
                <a:lnTo>
                  <a:pt x="151130" y="509898"/>
                </a:lnTo>
                <a:lnTo>
                  <a:pt x="160973" y="498786"/>
                </a:lnTo>
                <a:lnTo>
                  <a:pt x="171450" y="487674"/>
                </a:lnTo>
                <a:lnTo>
                  <a:pt x="181610" y="477197"/>
                </a:lnTo>
                <a:lnTo>
                  <a:pt x="192088" y="466720"/>
                </a:lnTo>
                <a:lnTo>
                  <a:pt x="202883" y="456560"/>
                </a:lnTo>
                <a:lnTo>
                  <a:pt x="213995" y="446718"/>
                </a:lnTo>
                <a:lnTo>
                  <a:pt x="225425" y="436876"/>
                </a:lnTo>
                <a:lnTo>
                  <a:pt x="237173" y="427669"/>
                </a:lnTo>
                <a:lnTo>
                  <a:pt x="248920" y="418780"/>
                </a:lnTo>
                <a:lnTo>
                  <a:pt x="260985" y="409890"/>
                </a:lnTo>
                <a:lnTo>
                  <a:pt x="273050" y="401318"/>
                </a:lnTo>
                <a:lnTo>
                  <a:pt x="286068" y="393381"/>
                </a:lnTo>
                <a:lnTo>
                  <a:pt x="298768" y="385126"/>
                </a:lnTo>
                <a:lnTo>
                  <a:pt x="311468" y="377507"/>
                </a:lnTo>
                <a:lnTo>
                  <a:pt x="324485" y="370522"/>
                </a:lnTo>
                <a:lnTo>
                  <a:pt x="337820" y="363220"/>
                </a:lnTo>
                <a:lnTo>
                  <a:pt x="351155" y="356870"/>
                </a:lnTo>
                <a:lnTo>
                  <a:pt x="364808" y="350203"/>
                </a:lnTo>
                <a:lnTo>
                  <a:pt x="378460" y="344171"/>
                </a:lnTo>
                <a:lnTo>
                  <a:pt x="392748" y="338456"/>
                </a:lnTo>
                <a:lnTo>
                  <a:pt x="406718" y="333059"/>
                </a:lnTo>
                <a:lnTo>
                  <a:pt x="421005" y="327979"/>
                </a:lnTo>
                <a:lnTo>
                  <a:pt x="435610" y="323534"/>
                </a:lnTo>
                <a:lnTo>
                  <a:pt x="450215" y="318772"/>
                </a:lnTo>
                <a:lnTo>
                  <a:pt x="465138" y="314962"/>
                </a:lnTo>
                <a:lnTo>
                  <a:pt x="479743" y="311471"/>
                </a:lnTo>
                <a:lnTo>
                  <a:pt x="494983" y="307977"/>
                </a:lnTo>
                <a:lnTo>
                  <a:pt x="510223" y="305120"/>
                </a:lnTo>
                <a:lnTo>
                  <a:pt x="525463" y="302581"/>
                </a:lnTo>
                <a:lnTo>
                  <a:pt x="541020" y="300676"/>
                </a:lnTo>
                <a:lnTo>
                  <a:pt x="556578" y="298771"/>
                </a:lnTo>
                <a:lnTo>
                  <a:pt x="572135" y="297183"/>
                </a:lnTo>
                <a:lnTo>
                  <a:pt x="588010" y="296231"/>
                </a:lnTo>
                <a:lnTo>
                  <a:pt x="603885" y="295596"/>
                </a:lnTo>
                <a:lnTo>
                  <a:pt x="619760" y="295278"/>
                </a:lnTo>
                <a:lnTo>
                  <a:pt x="1639884" y="295278"/>
                </a:lnTo>
                <a:lnTo>
                  <a:pt x="1639884" y="179388"/>
                </a:lnTo>
                <a:lnTo>
                  <a:pt x="2125900" y="179388"/>
                </a:lnTo>
                <a:lnTo>
                  <a:pt x="2038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6035F1D-4811-82CB-8006-FA07C662E80E}"/>
              </a:ext>
            </a:extLst>
          </p:cNvPr>
          <p:cNvSpPr/>
          <p:nvPr/>
        </p:nvSpPr>
        <p:spPr>
          <a:xfrm>
            <a:off x="6531610" y="1915160"/>
            <a:ext cx="1769745" cy="1769745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8E8C2517-45D0-FCE9-3F60-D51479D3653D}"/>
              </a:ext>
            </a:extLst>
          </p:cNvPr>
          <p:cNvSpPr/>
          <p:nvPr/>
        </p:nvSpPr>
        <p:spPr bwMode="auto">
          <a:xfrm>
            <a:off x="7025640" y="2401570"/>
            <a:ext cx="781050" cy="795655"/>
          </a:xfrm>
          <a:custGeom>
            <a:avLst/>
            <a:gdLst>
              <a:gd name="T0" fmla="*/ 1088909 w 1944688"/>
              <a:gd name="T1" fmla="*/ 1478020 h 1979613"/>
              <a:gd name="T2" fmla="*/ 1105805 w 1944688"/>
              <a:gd name="T3" fmla="*/ 1615987 h 1979613"/>
              <a:gd name="T4" fmla="*/ 979564 w 1944688"/>
              <a:gd name="T5" fmla="*/ 1431925 h 1979613"/>
              <a:gd name="T6" fmla="*/ 811133 w 1944688"/>
              <a:gd name="T7" fmla="*/ 1321868 h 1979613"/>
              <a:gd name="T8" fmla="*/ 770571 w 1944688"/>
              <a:gd name="T9" fmla="*/ 1208449 h 1979613"/>
              <a:gd name="T10" fmla="*/ 827928 w 1944688"/>
              <a:gd name="T11" fmla="*/ 1109921 h 1979613"/>
              <a:gd name="T12" fmla="*/ 1112606 w 1944688"/>
              <a:gd name="T13" fmla="*/ 674053 h 1979613"/>
              <a:gd name="T14" fmla="*/ 1149350 w 1944688"/>
              <a:gd name="T15" fmla="*/ 766128 h 1979613"/>
              <a:gd name="T16" fmla="*/ 1085682 w 1944688"/>
              <a:gd name="T17" fmla="*/ 922338 h 1979613"/>
              <a:gd name="T18" fmla="*/ 916605 w 1944688"/>
              <a:gd name="T19" fmla="*/ 541568 h 1979613"/>
              <a:gd name="T20" fmla="*/ 864200 w 1944688"/>
              <a:gd name="T21" fmla="*/ 1004409 h 1979613"/>
              <a:gd name="T22" fmla="*/ 743510 w 1944688"/>
              <a:gd name="T23" fmla="*/ 1114247 h 1979613"/>
              <a:gd name="T24" fmla="*/ 749545 w 1944688"/>
              <a:gd name="T25" fmla="*/ 1320271 h 1979613"/>
              <a:gd name="T26" fmla="*/ 863882 w 1944688"/>
              <a:gd name="T27" fmla="*/ 1423442 h 1979613"/>
              <a:gd name="T28" fmla="*/ 1035388 w 1944688"/>
              <a:gd name="T29" fmla="*/ 1692004 h 1979613"/>
              <a:gd name="T30" fmla="*/ 1135434 w 1944688"/>
              <a:gd name="T31" fmla="*/ 1598357 h 1979613"/>
              <a:gd name="T32" fmla="*/ 1087158 w 1944688"/>
              <a:gd name="T33" fmla="*/ 1425029 h 1979613"/>
              <a:gd name="T34" fmla="*/ 1029672 w 1944688"/>
              <a:gd name="T35" fmla="*/ 1070121 h 1979613"/>
              <a:gd name="T36" fmla="*/ 1170370 w 1944688"/>
              <a:gd name="T37" fmla="*/ 968220 h 1979613"/>
              <a:gd name="T38" fmla="*/ 1219598 w 1944688"/>
              <a:gd name="T39" fmla="*/ 767275 h 1979613"/>
              <a:gd name="T40" fmla="*/ 1157348 w 1944688"/>
              <a:gd name="T41" fmla="*/ 597122 h 1979613"/>
              <a:gd name="T42" fmla="*/ 995370 w 1944688"/>
              <a:gd name="T43" fmla="*/ 529823 h 1979613"/>
              <a:gd name="T44" fmla="*/ 888020 w 1944688"/>
              <a:gd name="T45" fmla="*/ 312370 h 1979613"/>
              <a:gd name="T46" fmla="*/ 871505 w 1944688"/>
              <a:gd name="T47" fmla="*/ 408875 h 1979613"/>
              <a:gd name="T48" fmla="*/ 969327 w 1944688"/>
              <a:gd name="T49" fmla="*/ 472999 h 1979613"/>
              <a:gd name="T50" fmla="*/ 1059209 w 1944688"/>
              <a:gd name="T51" fmla="*/ 399351 h 1979613"/>
              <a:gd name="T52" fmla="*/ 1026813 w 1944688"/>
              <a:gd name="T53" fmla="*/ 299037 h 1979613"/>
              <a:gd name="T54" fmla="*/ 1190379 w 1944688"/>
              <a:gd name="T55" fmla="*/ 1270 h 1979613"/>
              <a:gd name="T56" fmla="*/ 1266286 w 1944688"/>
              <a:gd name="T57" fmla="*/ 52379 h 1979613"/>
              <a:gd name="T58" fmla="*/ 1285978 w 1944688"/>
              <a:gd name="T59" fmla="*/ 375543 h 1979613"/>
              <a:gd name="T60" fmla="*/ 1339335 w 1944688"/>
              <a:gd name="T61" fmla="*/ 412367 h 1979613"/>
              <a:gd name="T62" fmla="*/ 1627402 w 1944688"/>
              <a:gd name="T63" fmla="*/ 266975 h 1979613"/>
              <a:gd name="T64" fmla="*/ 1713155 w 1944688"/>
              <a:gd name="T65" fmla="*/ 299037 h 1979613"/>
              <a:gd name="T66" fmla="*/ 1944688 w 1944688"/>
              <a:gd name="T67" fmla="*/ 730768 h 1979613"/>
              <a:gd name="T68" fmla="*/ 1900224 w 1944688"/>
              <a:gd name="T69" fmla="*/ 811083 h 1979613"/>
              <a:gd name="T70" fmla="*/ 1646458 w 1944688"/>
              <a:gd name="T71" fmla="*/ 985997 h 1979613"/>
              <a:gd name="T72" fmla="*/ 1891013 w 1944688"/>
              <a:gd name="T73" fmla="*/ 1162499 h 1979613"/>
              <a:gd name="T74" fmla="*/ 1943735 w 1944688"/>
              <a:gd name="T75" fmla="*/ 1238369 h 1979613"/>
              <a:gd name="T76" fmla="*/ 1720142 w 1944688"/>
              <a:gd name="T77" fmla="*/ 1672640 h 1979613"/>
              <a:gd name="T78" fmla="*/ 1637883 w 1944688"/>
              <a:gd name="T79" fmla="*/ 1712956 h 1979613"/>
              <a:gd name="T80" fmla="*/ 1347910 w 1944688"/>
              <a:gd name="T81" fmla="*/ 1568199 h 1979613"/>
              <a:gd name="T82" fmla="*/ 1289471 w 1944688"/>
              <a:gd name="T83" fmla="*/ 1595817 h 1979613"/>
              <a:gd name="T84" fmla="*/ 1271050 w 1944688"/>
              <a:gd name="T85" fmla="*/ 1918028 h 1979613"/>
              <a:gd name="T86" fmla="*/ 1200542 w 1944688"/>
              <a:gd name="T87" fmla="*/ 1976121 h 1979613"/>
              <a:gd name="T88" fmla="*/ 710797 w 1944688"/>
              <a:gd name="T89" fmla="*/ 1960884 h 1979613"/>
              <a:gd name="T90" fmla="*/ 663474 w 1944688"/>
              <a:gd name="T91" fmla="*/ 1882156 h 1979613"/>
              <a:gd name="T92" fmla="*/ 638384 w 1944688"/>
              <a:gd name="T93" fmla="*/ 1574866 h 1979613"/>
              <a:gd name="T94" fmla="*/ 363339 w 1944688"/>
              <a:gd name="T95" fmla="*/ 1698353 h 1979613"/>
              <a:gd name="T96" fmla="*/ 271551 w 1944688"/>
              <a:gd name="T97" fmla="*/ 1705655 h 1979613"/>
              <a:gd name="T98" fmla="*/ 6987 w 1944688"/>
              <a:gd name="T99" fmla="*/ 1295510 h 1979613"/>
              <a:gd name="T100" fmla="*/ 13339 w 1944688"/>
              <a:gd name="T101" fmla="*/ 1204402 h 1979613"/>
              <a:gd name="T102" fmla="*/ 283303 w 1944688"/>
              <a:gd name="T103" fmla="*/ 1025361 h 1979613"/>
              <a:gd name="T104" fmla="*/ 288702 w 1944688"/>
              <a:gd name="T105" fmla="*/ 960601 h 1979613"/>
              <a:gd name="T106" fmla="*/ 18739 w 1944688"/>
              <a:gd name="T107" fmla="*/ 784100 h 1979613"/>
              <a:gd name="T108" fmla="*/ 3811 w 1944688"/>
              <a:gd name="T109" fmla="*/ 693944 h 1979613"/>
              <a:gd name="T110" fmla="*/ 261706 w 1944688"/>
              <a:gd name="T111" fmla="*/ 277768 h 1979613"/>
              <a:gd name="T112" fmla="*/ 353493 w 1944688"/>
              <a:gd name="T113" fmla="*/ 276181 h 1979613"/>
              <a:gd name="T114" fmla="*/ 632032 w 1944688"/>
              <a:gd name="T115" fmla="*/ 407922 h 1979613"/>
              <a:gd name="T116" fmla="*/ 663157 w 1944688"/>
              <a:gd name="T117" fmla="*/ 108250 h 1979613"/>
              <a:gd name="T118" fmla="*/ 702540 w 1944688"/>
              <a:gd name="T119" fmla="*/ 24761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4688" h="1979613">
                <a:moveTo>
                  <a:pt x="979564" y="1431925"/>
                </a:moveTo>
                <a:lnTo>
                  <a:pt x="987534" y="1431925"/>
                </a:lnTo>
                <a:lnTo>
                  <a:pt x="995504" y="1432561"/>
                </a:lnTo>
                <a:lnTo>
                  <a:pt x="1003474" y="1433515"/>
                </a:lnTo>
                <a:lnTo>
                  <a:pt x="1011443" y="1435104"/>
                </a:lnTo>
                <a:lnTo>
                  <a:pt x="1023238" y="1437647"/>
                </a:lnTo>
                <a:lnTo>
                  <a:pt x="1029614" y="1439237"/>
                </a:lnTo>
                <a:lnTo>
                  <a:pt x="1035352" y="1441144"/>
                </a:lnTo>
                <a:lnTo>
                  <a:pt x="1041091" y="1443687"/>
                </a:lnTo>
                <a:lnTo>
                  <a:pt x="1046829" y="1445913"/>
                </a:lnTo>
                <a:lnTo>
                  <a:pt x="1052886" y="1449092"/>
                </a:lnTo>
                <a:lnTo>
                  <a:pt x="1058305" y="1452271"/>
                </a:lnTo>
                <a:lnTo>
                  <a:pt x="1063725" y="1455450"/>
                </a:lnTo>
                <a:lnTo>
                  <a:pt x="1069463" y="1459264"/>
                </a:lnTo>
                <a:lnTo>
                  <a:pt x="1074563" y="1463397"/>
                </a:lnTo>
                <a:lnTo>
                  <a:pt x="1079664" y="1467847"/>
                </a:lnTo>
                <a:lnTo>
                  <a:pt x="1084127" y="1472616"/>
                </a:lnTo>
                <a:lnTo>
                  <a:pt x="1088909" y="1478020"/>
                </a:lnTo>
                <a:lnTo>
                  <a:pt x="1093372" y="1484060"/>
                </a:lnTo>
                <a:lnTo>
                  <a:pt x="1097198" y="1489782"/>
                </a:lnTo>
                <a:lnTo>
                  <a:pt x="1101023" y="1496458"/>
                </a:lnTo>
                <a:lnTo>
                  <a:pt x="1104848" y="1503770"/>
                </a:lnTo>
                <a:lnTo>
                  <a:pt x="1107399" y="1511081"/>
                </a:lnTo>
                <a:lnTo>
                  <a:pt x="1110268" y="1519029"/>
                </a:lnTo>
                <a:lnTo>
                  <a:pt x="1112499" y="1526658"/>
                </a:lnTo>
                <a:lnTo>
                  <a:pt x="1114093" y="1535559"/>
                </a:lnTo>
                <a:lnTo>
                  <a:pt x="1115687" y="1544142"/>
                </a:lnTo>
                <a:lnTo>
                  <a:pt x="1116962" y="1553043"/>
                </a:lnTo>
                <a:lnTo>
                  <a:pt x="1117600" y="1561627"/>
                </a:lnTo>
                <a:lnTo>
                  <a:pt x="1117600" y="1570210"/>
                </a:lnTo>
                <a:lnTo>
                  <a:pt x="1117281" y="1578475"/>
                </a:lnTo>
                <a:lnTo>
                  <a:pt x="1116006" y="1586740"/>
                </a:lnTo>
                <a:lnTo>
                  <a:pt x="1114412" y="1594688"/>
                </a:lnTo>
                <a:lnTo>
                  <a:pt x="1112181" y="1601999"/>
                </a:lnTo>
                <a:lnTo>
                  <a:pt x="1109311" y="1609311"/>
                </a:lnTo>
                <a:lnTo>
                  <a:pt x="1105805" y="1615987"/>
                </a:lnTo>
                <a:lnTo>
                  <a:pt x="1102298" y="1622027"/>
                </a:lnTo>
                <a:lnTo>
                  <a:pt x="1098154" y="1628385"/>
                </a:lnTo>
                <a:lnTo>
                  <a:pt x="1093372" y="1633789"/>
                </a:lnTo>
                <a:lnTo>
                  <a:pt x="1088590" y="1638875"/>
                </a:lnTo>
                <a:lnTo>
                  <a:pt x="1083490" y="1643644"/>
                </a:lnTo>
                <a:lnTo>
                  <a:pt x="1078389" y="1648094"/>
                </a:lnTo>
                <a:lnTo>
                  <a:pt x="1072970" y="1651909"/>
                </a:lnTo>
                <a:lnTo>
                  <a:pt x="1067231" y="1655406"/>
                </a:lnTo>
                <a:lnTo>
                  <a:pt x="1061812" y="1658903"/>
                </a:lnTo>
                <a:lnTo>
                  <a:pt x="1056074" y="1662082"/>
                </a:lnTo>
                <a:lnTo>
                  <a:pt x="1044279" y="1667486"/>
                </a:lnTo>
                <a:lnTo>
                  <a:pt x="1032483" y="1672254"/>
                </a:lnTo>
                <a:lnTo>
                  <a:pt x="1020051" y="1676705"/>
                </a:lnTo>
                <a:lnTo>
                  <a:pt x="1005067" y="1680520"/>
                </a:lnTo>
                <a:lnTo>
                  <a:pt x="990084" y="1683698"/>
                </a:lnTo>
                <a:lnTo>
                  <a:pt x="975420" y="1685924"/>
                </a:lnTo>
                <a:lnTo>
                  <a:pt x="960437" y="1687513"/>
                </a:lnTo>
                <a:lnTo>
                  <a:pt x="979564" y="1431925"/>
                </a:lnTo>
                <a:close/>
                <a:moveTo>
                  <a:pt x="913172" y="1082675"/>
                </a:moveTo>
                <a:lnTo>
                  <a:pt x="935037" y="1374775"/>
                </a:lnTo>
                <a:lnTo>
                  <a:pt x="923312" y="1373508"/>
                </a:lnTo>
                <a:lnTo>
                  <a:pt x="911587" y="1371924"/>
                </a:lnTo>
                <a:lnTo>
                  <a:pt x="899545" y="1369706"/>
                </a:lnTo>
                <a:lnTo>
                  <a:pt x="887820" y="1366538"/>
                </a:lnTo>
                <a:lnTo>
                  <a:pt x="875778" y="1363053"/>
                </a:lnTo>
                <a:lnTo>
                  <a:pt x="864370" y="1358301"/>
                </a:lnTo>
                <a:lnTo>
                  <a:pt x="858349" y="1355767"/>
                </a:lnTo>
                <a:lnTo>
                  <a:pt x="852962" y="1353232"/>
                </a:lnTo>
                <a:lnTo>
                  <a:pt x="847258" y="1350064"/>
                </a:lnTo>
                <a:lnTo>
                  <a:pt x="841554" y="1346896"/>
                </a:lnTo>
                <a:lnTo>
                  <a:pt x="836484" y="1343411"/>
                </a:lnTo>
                <a:lnTo>
                  <a:pt x="831097" y="1339609"/>
                </a:lnTo>
                <a:lnTo>
                  <a:pt x="826027" y="1335491"/>
                </a:lnTo>
                <a:lnTo>
                  <a:pt x="820956" y="1331372"/>
                </a:lnTo>
                <a:lnTo>
                  <a:pt x="816203" y="1326620"/>
                </a:lnTo>
                <a:lnTo>
                  <a:pt x="811133" y="1321868"/>
                </a:lnTo>
                <a:lnTo>
                  <a:pt x="806696" y="1316482"/>
                </a:lnTo>
                <a:lnTo>
                  <a:pt x="802577" y="1311413"/>
                </a:lnTo>
                <a:lnTo>
                  <a:pt x="798140" y="1305394"/>
                </a:lnTo>
                <a:lnTo>
                  <a:pt x="794338" y="1299691"/>
                </a:lnTo>
                <a:lnTo>
                  <a:pt x="790535" y="1293355"/>
                </a:lnTo>
                <a:lnTo>
                  <a:pt x="787366" y="1287019"/>
                </a:lnTo>
                <a:lnTo>
                  <a:pt x="784197" y="1280365"/>
                </a:lnTo>
                <a:lnTo>
                  <a:pt x="781028" y="1273396"/>
                </a:lnTo>
                <a:lnTo>
                  <a:pt x="778176" y="1266426"/>
                </a:lnTo>
                <a:lnTo>
                  <a:pt x="775958" y="1259456"/>
                </a:lnTo>
                <a:lnTo>
                  <a:pt x="774057" y="1251852"/>
                </a:lnTo>
                <a:lnTo>
                  <a:pt x="772472" y="1244566"/>
                </a:lnTo>
                <a:lnTo>
                  <a:pt x="771205" y="1236962"/>
                </a:lnTo>
                <a:lnTo>
                  <a:pt x="770571" y="1230943"/>
                </a:lnTo>
                <a:lnTo>
                  <a:pt x="770571" y="1228408"/>
                </a:lnTo>
                <a:lnTo>
                  <a:pt x="769937" y="1224290"/>
                </a:lnTo>
                <a:lnTo>
                  <a:pt x="769937" y="1216370"/>
                </a:lnTo>
                <a:lnTo>
                  <a:pt x="770571" y="1208449"/>
                </a:lnTo>
                <a:lnTo>
                  <a:pt x="771205" y="1201163"/>
                </a:lnTo>
                <a:lnTo>
                  <a:pt x="772472" y="1193559"/>
                </a:lnTo>
                <a:lnTo>
                  <a:pt x="773740" y="1186589"/>
                </a:lnTo>
                <a:lnTo>
                  <a:pt x="775641" y="1179936"/>
                </a:lnTo>
                <a:lnTo>
                  <a:pt x="777542" y="1173283"/>
                </a:lnTo>
                <a:lnTo>
                  <a:pt x="779761" y="1166947"/>
                </a:lnTo>
                <a:lnTo>
                  <a:pt x="782296" y="1160928"/>
                </a:lnTo>
                <a:lnTo>
                  <a:pt x="785465" y="1154908"/>
                </a:lnTo>
                <a:lnTo>
                  <a:pt x="788317" y="1149522"/>
                </a:lnTo>
                <a:lnTo>
                  <a:pt x="792119" y="1144137"/>
                </a:lnTo>
                <a:lnTo>
                  <a:pt x="795922" y="1139068"/>
                </a:lnTo>
                <a:lnTo>
                  <a:pt x="799725" y="1134315"/>
                </a:lnTo>
                <a:lnTo>
                  <a:pt x="804161" y="1129563"/>
                </a:lnTo>
                <a:lnTo>
                  <a:pt x="808281" y="1124811"/>
                </a:lnTo>
                <a:lnTo>
                  <a:pt x="813034" y="1121009"/>
                </a:lnTo>
                <a:lnTo>
                  <a:pt x="818104" y="1116891"/>
                </a:lnTo>
                <a:lnTo>
                  <a:pt x="822858" y="1113406"/>
                </a:lnTo>
                <a:lnTo>
                  <a:pt x="827928" y="1109921"/>
                </a:lnTo>
                <a:lnTo>
                  <a:pt x="833315" y="1106753"/>
                </a:lnTo>
                <a:lnTo>
                  <a:pt x="844089" y="1101367"/>
                </a:lnTo>
                <a:lnTo>
                  <a:pt x="854864" y="1096298"/>
                </a:lnTo>
                <a:lnTo>
                  <a:pt x="866272" y="1092496"/>
                </a:lnTo>
                <a:lnTo>
                  <a:pt x="877680" y="1089011"/>
                </a:lnTo>
                <a:lnTo>
                  <a:pt x="889405" y="1086160"/>
                </a:lnTo>
                <a:lnTo>
                  <a:pt x="901130" y="1084259"/>
                </a:lnTo>
                <a:lnTo>
                  <a:pt x="913172" y="1082675"/>
                </a:lnTo>
                <a:close/>
                <a:moveTo>
                  <a:pt x="1039752" y="628650"/>
                </a:moveTo>
                <a:lnTo>
                  <a:pt x="1050839" y="632778"/>
                </a:lnTo>
                <a:lnTo>
                  <a:pt x="1061292" y="637858"/>
                </a:lnTo>
                <a:lnTo>
                  <a:pt x="1072695" y="643890"/>
                </a:lnTo>
                <a:lnTo>
                  <a:pt x="1083148" y="650240"/>
                </a:lnTo>
                <a:lnTo>
                  <a:pt x="1093601" y="657225"/>
                </a:lnTo>
                <a:lnTo>
                  <a:pt x="1098986" y="661035"/>
                </a:lnTo>
                <a:lnTo>
                  <a:pt x="1103420" y="665163"/>
                </a:lnTo>
                <a:lnTo>
                  <a:pt x="1108172" y="669290"/>
                </a:lnTo>
                <a:lnTo>
                  <a:pt x="1112606" y="674053"/>
                </a:lnTo>
                <a:lnTo>
                  <a:pt x="1116724" y="678498"/>
                </a:lnTo>
                <a:lnTo>
                  <a:pt x="1121159" y="682943"/>
                </a:lnTo>
                <a:lnTo>
                  <a:pt x="1124960" y="687705"/>
                </a:lnTo>
                <a:lnTo>
                  <a:pt x="1128444" y="692785"/>
                </a:lnTo>
                <a:lnTo>
                  <a:pt x="1131612" y="697865"/>
                </a:lnTo>
                <a:lnTo>
                  <a:pt x="1134779" y="703580"/>
                </a:lnTo>
                <a:lnTo>
                  <a:pt x="1137630" y="708660"/>
                </a:lnTo>
                <a:lnTo>
                  <a:pt x="1139847" y="714058"/>
                </a:lnTo>
                <a:lnTo>
                  <a:pt x="1141748" y="719455"/>
                </a:lnTo>
                <a:lnTo>
                  <a:pt x="1143332" y="724853"/>
                </a:lnTo>
                <a:lnTo>
                  <a:pt x="1144915" y="730885"/>
                </a:lnTo>
                <a:lnTo>
                  <a:pt x="1146499" y="736600"/>
                </a:lnTo>
                <a:lnTo>
                  <a:pt x="1147449" y="742950"/>
                </a:lnTo>
                <a:lnTo>
                  <a:pt x="1148083" y="749300"/>
                </a:lnTo>
                <a:lnTo>
                  <a:pt x="1148716" y="755968"/>
                </a:lnTo>
                <a:lnTo>
                  <a:pt x="1148716" y="759143"/>
                </a:lnTo>
                <a:lnTo>
                  <a:pt x="1149350" y="763270"/>
                </a:lnTo>
                <a:lnTo>
                  <a:pt x="1149350" y="766128"/>
                </a:lnTo>
                <a:lnTo>
                  <a:pt x="1149350" y="767715"/>
                </a:lnTo>
                <a:lnTo>
                  <a:pt x="1149350" y="770890"/>
                </a:lnTo>
                <a:lnTo>
                  <a:pt x="1149350" y="778193"/>
                </a:lnTo>
                <a:lnTo>
                  <a:pt x="1148400" y="793115"/>
                </a:lnTo>
                <a:lnTo>
                  <a:pt x="1146816" y="807721"/>
                </a:lnTo>
                <a:lnTo>
                  <a:pt x="1145866" y="814706"/>
                </a:lnTo>
                <a:lnTo>
                  <a:pt x="1144282" y="821691"/>
                </a:lnTo>
                <a:lnTo>
                  <a:pt x="1142698" y="828358"/>
                </a:lnTo>
                <a:lnTo>
                  <a:pt x="1140798" y="835026"/>
                </a:lnTo>
                <a:lnTo>
                  <a:pt x="1136363" y="848043"/>
                </a:lnTo>
                <a:lnTo>
                  <a:pt x="1131295" y="860426"/>
                </a:lnTo>
                <a:lnTo>
                  <a:pt x="1128444" y="866458"/>
                </a:lnTo>
                <a:lnTo>
                  <a:pt x="1125277" y="872173"/>
                </a:lnTo>
                <a:lnTo>
                  <a:pt x="1118625" y="883603"/>
                </a:lnTo>
                <a:lnTo>
                  <a:pt x="1111339" y="894081"/>
                </a:lnTo>
                <a:lnTo>
                  <a:pt x="1103420" y="904558"/>
                </a:lnTo>
                <a:lnTo>
                  <a:pt x="1094868" y="913766"/>
                </a:lnTo>
                <a:lnTo>
                  <a:pt x="1085682" y="922338"/>
                </a:lnTo>
                <a:lnTo>
                  <a:pt x="1076179" y="930593"/>
                </a:lnTo>
                <a:lnTo>
                  <a:pt x="1066360" y="938213"/>
                </a:lnTo>
                <a:lnTo>
                  <a:pt x="1060025" y="942341"/>
                </a:lnTo>
                <a:lnTo>
                  <a:pt x="1054006" y="946786"/>
                </a:lnTo>
                <a:lnTo>
                  <a:pt x="1047671" y="950596"/>
                </a:lnTo>
                <a:lnTo>
                  <a:pt x="1041019" y="954088"/>
                </a:lnTo>
                <a:lnTo>
                  <a:pt x="1027716" y="960756"/>
                </a:lnTo>
                <a:lnTo>
                  <a:pt x="1014412" y="966788"/>
                </a:lnTo>
                <a:lnTo>
                  <a:pt x="1039752" y="628650"/>
                </a:lnTo>
                <a:close/>
                <a:moveTo>
                  <a:pt x="953447" y="529505"/>
                </a:moveTo>
                <a:lnTo>
                  <a:pt x="947094" y="530140"/>
                </a:lnTo>
                <a:lnTo>
                  <a:pt x="941060" y="531410"/>
                </a:lnTo>
                <a:lnTo>
                  <a:pt x="935026" y="532997"/>
                </a:lnTo>
                <a:lnTo>
                  <a:pt x="929309" y="535220"/>
                </a:lnTo>
                <a:lnTo>
                  <a:pt x="928038" y="535220"/>
                </a:lnTo>
                <a:lnTo>
                  <a:pt x="928038" y="535537"/>
                </a:lnTo>
                <a:lnTo>
                  <a:pt x="922004" y="538394"/>
                </a:lnTo>
                <a:lnTo>
                  <a:pt x="916605" y="541568"/>
                </a:lnTo>
                <a:lnTo>
                  <a:pt x="911523" y="545060"/>
                </a:lnTo>
                <a:lnTo>
                  <a:pt x="906441" y="548870"/>
                </a:lnTo>
                <a:lnTo>
                  <a:pt x="901677" y="553314"/>
                </a:lnTo>
                <a:lnTo>
                  <a:pt x="897866" y="557441"/>
                </a:lnTo>
                <a:lnTo>
                  <a:pt x="894055" y="562520"/>
                </a:lnTo>
                <a:lnTo>
                  <a:pt x="890561" y="567917"/>
                </a:lnTo>
                <a:lnTo>
                  <a:pt x="887385" y="573313"/>
                </a:lnTo>
                <a:lnTo>
                  <a:pt x="884527" y="579027"/>
                </a:lnTo>
                <a:lnTo>
                  <a:pt x="882303" y="585059"/>
                </a:lnTo>
                <a:lnTo>
                  <a:pt x="880715" y="590773"/>
                </a:lnTo>
                <a:lnTo>
                  <a:pt x="879127" y="597122"/>
                </a:lnTo>
                <a:lnTo>
                  <a:pt x="878174" y="603789"/>
                </a:lnTo>
                <a:lnTo>
                  <a:pt x="877857" y="610455"/>
                </a:lnTo>
                <a:lnTo>
                  <a:pt x="878174" y="617121"/>
                </a:lnTo>
                <a:lnTo>
                  <a:pt x="906124" y="992029"/>
                </a:lnTo>
                <a:lnTo>
                  <a:pt x="891831" y="995521"/>
                </a:lnTo>
                <a:lnTo>
                  <a:pt x="877539" y="999965"/>
                </a:lnTo>
                <a:lnTo>
                  <a:pt x="864200" y="1004409"/>
                </a:lnTo>
                <a:lnTo>
                  <a:pt x="851178" y="1010123"/>
                </a:lnTo>
                <a:lnTo>
                  <a:pt x="838156" y="1015838"/>
                </a:lnTo>
                <a:lnTo>
                  <a:pt x="831487" y="1019329"/>
                </a:lnTo>
                <a:lnTo>
                  <a:pt x="825452" y="1022821"/>
                </a:lnTo>
                <a:lnTo>
                  <a:pt x="818783" y="1026948"/>
                </a:lnTo>
                <a:lnTo>
                  <a:pt x="812430" y="1031075"/>
                </a:lnTo>
                <a:lnTo>
                  <a:pt x="806078" y="1035519"/>
                </a:lnTo>
                <a:lnTo>
                  <a:pt x="799726" y="1040599"/>
                </a:lnTo>
                <a:lnTo>
                  <a:pt x="793692" y="1045678"/>
                </a:lnTo>
                <a:lnTo>
                  <a:pt x="787340" y="1051074"/>
                </a:lnTo>
                <a:lnTo>
                  <a:pt x="780988" y="1057106"/>
                </a:lnTo>
                <a:lnTo>
                  <a:pt x="775271" y="1063772"/>
                </a:lnTo>
                <a:lnTo>
                  <a:pt x="769236" y="1070756"/>
                </a:lnTo>
                <a:lnTo>
                  <a:pt x="763837" y="1078058"/>
                </a:lnTo>
                <a:lnTo>
                  <a:pt x="757803" y="1086311"/>
                </a:lnTo>
                <a:lnTo>
                  <a:pt x="752721" y="1095200"/>
                </a:lnTo>
                <a:lnTo>
                  <a:pt x="747639" y="1104406"/>
                </a:lnTo>
                <a:lnTo>
                  <a:pt x="743510" y="1114247"/>
                </a:lnTo>
                <a:lnTo>
                  <a:pt x="739064" y="1124723"/>
                </a:lnTo>
                <a:lnTo>
                  <a:pt x="735253" y="1136151"/>
                </a:lnTo>
                <a:lnTo>
                  <a:pt x="732077" y="1147896"/>
                </a:lnTo>
                <a:lnTo>
                  <a:pt x="729218" y="1159959"/>
                </a:lnTo>
                <a:lnTo>
                  <a:pt x="727313" y="1172340"/>
                </a:lnTo>
                <a:lnTo>
                  <a:pt x="726042" y="1185038"/>
                </a:lnTo>
                <a:lnTo>
                  <a:pt x="725407" y="1197736"/>
                </a:lnTo>
                <a:lnTo>
                  <a:pt x="725089" y="1210751"/>
                </a:lnTo>
                <a:lnTo>
                  <a:pt x="725089" y="1223132"/>
                </a:lnTo>
                <a:lnTo>
                  <a:pt x="725407" y="1229481"/>
                </a:lnTo>
                <a:lnTo>
                  <a:pt x="725725" y="1236782"/>
                </a:lnTo>
                <a:lnTo>
                  <a:pt x="727630" y="1251385"/>
                </a:lnTo>
                <a:lnTo>
                  <a:pt x="730171" y="1263765"/>
                </a:lnTo>
                <a:lnTo>
                  <a:pt x="733347" y="1276146"/>
                </a:lnTo>
                <a:lnTo>
                  <a:pt x="736841" y="1287891"/>
                </a:lnTo>
                <a:lnTo>
                  <a:pt x="740652" y="1299002"/>
                </a:lnTo>
                <a:lnTo>
                  <a:pt x="745098" y="1310113"/>
                </a:lnTo>
                <a:lnTo>
                  <a:pt x="749545" y="1320271"/>
                </a:lnTo>
                <a:lnTo>
                  <a:pt x="754309" y="1330112"/>
                </a:lnTo>
                <a:lnTo>
                  <a:pt x="760026" y="1339636"/>
                </a:lnTo>
                <a:lnTo>
                  <a:pt x="765425" y="1348524"/>
                </a:lnTo>
                <a:lnTo>
                  <a:pt x="771142" y="1356778"/>
                </a:lnTo>
                <a:lnTo>
                  <a:pt x="777176" y="1364079"/>
                </a:lnTo>
                <a:lnTo>
                  <a:pt x="783529" y="1371698"/>
                </a:lnTo>
                <a:lnTo>
                  <a:pt x="789563" y="1378364"/>
                </a:lnTo>
                <a:lnTo>
                  <a:pt x="796233" y="1384396"/>
                </a:lnTo>
                <a:lnTo>
                  <a:pt x="802902" y="1390110"/>
                </a:lnTo>
                <a:lnTo>
                  <a:pt x="809572" y="1395189"/>
                </a:lnTo>
                <a:lnTo>
                  <a:pt x="816242" y="1400268"/>
                </a:lnTo>
                <a:lnTo>
                  <a:pt x="822911" y="1404395"/>
                </a:lnTo>
                <a:lnTo>
                  <a:pt x="829581" y="1408522"/>
                </a:lnTo>
                <a:lnTo>
                  <a:pt x="836251" y="1412014"/>
                </a:lnTo>
                <a:lnTo>
                  <a:pt x="843238" y="1415506"/>
                </a:lnTo>
                <a:lnTo>
                  <a:pt x="849908" y="1418363"/>
                </a:lnTo>
                <a:lnTo>
                  <a:pt x="856577" y="1420903"/>
                </a:lnTo>
                <a:lnTo>
                  <a:pt x="863882" y="1423442"/>
                </a:lnTo>
                <a:lnTo>
                  <a:pt x="870552" y="1425347"/>
                </a:lnTo>
                <a:lnTo>
                  <a:pt x="877222" y="1427252"/>
                </a:lnTo>
                <a:lnTo>
                  <a:pt x="884209" y="1428839"/>
                </a:lnTo>
                <a:lnTo>
                  <a:pt x="897548" y="1431061"/>
                </a:lnTo>
                <a:lnTo>
                  <a:pt x="910888" y="1432648"/>
                </a:lnTo>
                <a:lnTo>
                  <a:pt x="925180" y="1433601"/>
                </a:lnTo>
                <a:lnTo>
                  <a:pt x="939472" y="1433601"/>
                </a:lnTo>
                <a:lnTo>
                  <a:pt x="958528" y="1687877"/>
                </a:lnTo>
                <a:lnTo>
                  <a:pt x="956305" y="1687877"/>
                </a:lnTo>
                <a:lnTo>
                  <a:pt x="956623" y="1698353"/>
                </a:lnTo>
                <a:lnTo>
                  <a:pt x="959481" y="1698671"/>
                </a:lnTo>
                <a:lnTo>
                  <a:pt x="959799" y="1703115"/>
                </a:lnTo>
                <a:lnTo>
                  <a:pt x="960116" y="1698671"/>
                </a:lnTo>
                <a:lnTo>
                  <a:pt x="975996" y="1698671"/>
                </a:lnTo>
                <a:lnTo>
                  <a:pt x="991559" y="1698353"/>
                </a:lnTo>
                <a:lnTo>
                  <a:pt x="1007122" y="1697083"/>
                </a:lnTo>
                <a:lnTo>
                  <a:pt x="1023002" y="1694861"/>
                </a:lnTo>
                <a:lnTo>
                  <a:pt x="1035388" y="1692004"/>
                </a:lnTo>
                <a:lnTo>
                  <a:pt x="1048410" y="1688830"/>
                </a:lnTo>
                <a:lnTo>
                  <a:pt x="1054762" y="1686608"/>
                </a:lnTo>
                <a:lnTo>
                  <a:pt x="1060797" y="1684385"/>
                </a:lnTo>
                <a:lnTo>
                  <a:pt x="1067149" y="1681528"/>
                </a:lnTo>
                <a:lnTo>
                  <a:pt x="1073501" y="1678671"/>
                </a:lnTo>
                <a:lnTo>
                  <a:pt x="1079853" y="1675179"/>
                </a:lnTo>
                <a:lnTo>
                  <a:pt x="1085570" y="1671370"/>
                </a:lnTo>
                <a:lnTo>
                  <a:pt x="1091922" y="1667243"/>
                </a:lnTo>
                <a:lnTo>
                  <a:pt x="1097639" y="1662799"/>
                </a:lnTo>
                <a:lnTo>
                  <a:pt x="1103673" y="1657085"/>
                </a:lnTo>
                <a:lnTo>
                  <a:pt x="1109072" y="1651371"/>
                </a:lnTo>
                <a:lnTo>
                  <a:pt x="1114472" y="1644704"/>
                </a:lnTo>
                <a:lnTo>
                  <a:pt x="1120189" y="1637086"/>
                </a:lnTo>
                <a:lnTo>
                  <a:pt x="1124953" y="1628514"/>
                </a:lnTo>
                <a:lnTo>
                  <a:pt x="1129082" y="1619308"/>
                </a:lnTo>
                <a:lnTo>
                  <a:pt x="1132575" y="1609467"/>
                </a:lnTo>
                <a:lnTo>
                  <a:pt x="1134163" y="1604071"/>
                </a:lnTo>
                <a:lnTo>
                  <a:pt x="1135434" y="1598357"/>
                </a:lnTo>
                <a:lnTo>
                  <a:pt x="1136704" y="1592643"/>
                </a:lnTo>
                <a:lnTo>
                  <a:pt x="1137657" y="1586611"/>
                </a:lnTo>
                <a:lnTo>
                  <a:pt x="1138927" y="1574866"/>
                </a:lnTo>
                <a:lnTo>
                  <a:pt x="1139245" y="1562802"/>
                </a:lnTo>
                <a:lnTo>
                  <a:pt x="1138927" y="1551057"/>
                </a:lnTo>
                <a:lnTo>
                  <a:pt x="1137974" y="1539311"/>
                </a:lnTo>
                <a:lnTo>
                  <a:pt x="1136704" y="1527566"/>
                </a:lnTo>
                <a:lnTo>
                  <a:pt x="1134481" y="1516137"/>
                </a:lnTo>
                <a:lnTo>
                  <a:pt x="1131940" y="1504709"/>
                </a:lnTo>
                <a:lnTo>
                  <a:pt x="1128764" y="1493916"/>
                </a:lnTo>
                <a:lnTo>
                  <a:pt x="1125270" y="1482805"/>
                </a:lnTo>
                <a:lnTo>
                  <a:pt x="1120824" y="1472647"/>
                </a:lnTo>
                <a:lnTo>
                  <a:pt x="1115742" y="1463441"/>
                </a:lnTo>
                <a:lnTo>
                  <a:pt x="1110660" y="1454235"/>
                </a:lnTo>
                <a:lnTo>
                  <a:pt x="1105261" y="1445981"/>
                </a:lnTo>
                <a:lnTo>
                  <a:pt x="1099227" y="1438362"/>
                </a:lnTo>
                <a:lnTo>
                  <a:pt x="1093510" y="1431061"/>
                </a:lnTo>
                <a:lnTo>
                  <a:pt x="1087158" y="1425029"/>
                </a:lnTo>
                <a:lnTo>
                  <a:pt x="1080806" y="1418998"/>
                </a:lnTo>
                <a:lnTo>
                  <a:pt x="1074771" y="1413919"/>
                </a:lnTo>
                <a:lnTo>
                  <a:pt x="1068102" y="1409157"/>
                </a:lnTo>
                <a:lnTo>
                  <a:pt x="1061750" y="1404395"/>
                </a:lnTo>
                <a:lnTo>
                  <a:pt x="1055080" y="1400586"/>
                </a:lnTo>
                <a:lnTo>
                  <a:pt x="1048410" y="1397094"/>
                </a:lnTo>
                <a:lnTo>
                  <a:pt x="1041740" y="1393602"/>
                </a:lnTo>
                <a:lnTo>
                  <a:pt x="1035071" y="1390745"/>
                </a:lnTo>
                <a:lnTo>
                  <a:pt x="1028401" y="1388205"/>
                </a:lnTo>
                <a:lnTo>
                  <a:pt x="1021731" y="1385666"/>
                </a:lnTo>
                <a:lnTo>
                  <a:pt x="1015062" y="1383761"/>
                </a:lnTo>
                <a:lnTo>
                  <a:pt x="1007122" y="1381539"/>
                </a:lnTo>
                <a:lnTo>
                  <a:pt x="999499" y="1379952"/>
                </a:lnTo>
                <a:lnTo>
                  <a:pt x="991877" y="1378364"/>
                </a:lnTo>
                <a:lnTo>
                  <a:pt x="983937" y="1377095"/>
                </a:lnTo>
                <a:lnTo>
                  <a:pt x="1006804" y="1075201"/>
                </a:lnTo>
                <a:lnTo>
                  <a:pt x="1018238" y="1072661"/>
                </a:lnTo>
                <a:lnTo>
                  <a:pt x="1029672" y="1070121"/>
                </a:lnTo>
                <a:lnTo>
                  <a:pt x="1040788" y="1066947"/>
                </a:lnTo>
                <a:lnTo>
                  <a:pt x="1051904" y="1062820"/>
                </a:lnTo>
                <a:lnTo>
                  <a:pt x="1063338" y="1058376"/>
                </a:lnTo>
                <a:lnTo>
                  <a:pt x="1074771" y="1053297"/>
                </a:lnTo>
                <a:lnTo>
                  <a:pt x="1085570" y="1047265"/>
                </a:lnTo>
                <a:lnTo>
                  <a:pt x="1096686" y="1040916"/>
                </a:lnTo>
                <a:lnTo>
                  <a:pt x="1103356" y="1036789"/>
                </a:lnTo>
                <a:lnTo>
                  <a:pt x="1109390" y="1032027"/>
                </a:lnTo>
                <a:lnTo>
                  <a:pt x="1116060" y="1027266"/>
                </a:lnTo>
                <a:lnTo>
                  <a:pt x="1122412" y="1022187"/>
                </a:lnTo>
                <a:lnTo>
                  <a:pt x="1128764" y="1016790"/>
                </a:lnTo>
                <a:lnTo>
                  <a:pt x="1135116" y="1010758"/>
                </a:lnTo>
                <a:lnTo>
                  <a:pt x="1141150" y="1005044"/>
                </a:lnTo>
                <a:lnTo>
                  <a:pt x="1147185" y="998378"/>
                </a:lnTo>
                <a:lnTo>
                  <a:pt x="1152902" y="991394"/>
                </a:lnTo>
                <a:lnTo>
                  <a:pt x="1158936" y="984093"/>
                </a:lnTo>
                <a:lnTo>
                  <a:pt x="1164336" y="976474"/>
                </a:lnTo>
                <a:lnTo>
                  <a:pt x="1170370" y="968220"/>
                </a:lnTo>
                <a:lnTo>
                  <a:pt x="1175452" y="959966"/>
                </a:lnTo>
                <a:lnTo>
                  <a:pt x="1180533" y="950760"/>
                </a:lnTo>
                <a:lnTo>
                  <a:pt x="1185615" y="941554"/>
                </a:lnTo>
                <a:lnTo>
                  <a:pt x="1190379" y="931714"/>
                </a:lnTo>
                <a:lnTo>
                  <a:pt x="1194508" y="921555"/>
                </a:lnTo>
                <a:lnTo>
                  <a:pt x="1198954" y="910444"/>
                </a:lnTo>
                <a:lnTo>
                  <a:pt x="1202766" y="899651"/>
                </a:lnTo>
                <a:lnTo>
                  <a:pt x="1206259" y="887906"/>
                </a:lnTo>
                <a:lnTo>
                  <a:pt x="1209435" y="876160"/>
                </a:lnTo>
                <a:lnTo>
                  <a:pt x="1212294" y="863779"/>
                </a:lnTo>
                <a:lnTo>
                  <a:pt x="1214517" y="851399"/>
                </a:lnTo>
                <a:lnTo>
                  <a:pt x="1216422" y="838701"/>
                </a:lnTo>
                <a:lnTo>
                  <a:pt x="1217693" y="826003"/>
                </a:lnTo>
                <a:lnTo>
                  <a:pt x="1218963" y="812988"/>
                </a:lnTo>
                <a:lnTo>
                  <a:pt x="1219598" y="799972"/>
                </a:lnTo>
                <a:lnTo>
                  <a:pt x="1219916" y="787274"/>
                </a:lnTo>
                <a:lnTo>
                  <a:pt x="1219916" y="774259"/>
                </a:lnTo>
                <a:lnTo>
                  <a:pt x="1219598" y="767275"/>
                </a:lnTo>
                <a:lnTo>
                  <a:pt x="1219598" y="763783"/>
                </a:lnTo>
                <a:lnTo>
                  <a:pt x="1219281" y="760926"/>
                </a:lnTo>
                <a:lnTo>
                  <a:pt x="1219281" y="754894"/>
                </a:lnTo>
                <a:lnTo>
                  <a:pt x="1218328" y="747910"/>
                </a:lnTo>
                <a:lnTo>
                  <a:pt x="1218010" y="740927"/>
                </a:lnTo>
                <a:lnTo>
                  <a:pt x="1217058" y="734260"/>
                </a:lnTo>
                <a:lnTo>
                  <a:pt x="1214834" y="720292"/>
                </a:lnTo>
                <a:lnTo>
                  <a:pt x="1212294" y="706325"/>
                </a:lnTo>
                <a:lnTo>
                  <a:pt x="1208800" y="692674"/>
                </a:lnTo>
                <a:lnTo>
                  <a:pt x="1204671" y="679341"/>
                </a:lnTo>
                <a:lnTo>
                  <a:pt x="1199907" y="666643"/>
                </a:lnTo>
                <a:lnTo>
                  <a:pt x="1194826" y="654263"/>
                </a:lnTo>
                <a:lnTo>
                  <a:pt x="1189426" y="642835"/>
                </a:lnTo>
                <a:lnTo>
                  <a:pt x="1183709" y="632359"/>
                </a:lnTo>
                <a:lnTo>
                  <a:pt x="1177357" y="622201"/>
                </a:lnTo>
                <a:lnTo>
                  <a:pt x="1170688" y="613312"/>
                </a:lnTo>
                <a:lnTo>
                  <a:pt x="1164018" y="605058"/>
                </a:lnTo>
                <a:lnTo>
                  <a:pt x="1157348" y="597122"/>
                </a:lnTo>
                <a:lnTo>
                  <a:pt x="1150361" y="590138"/>
                </a:lnTo>
                <a:lnTo>
                  <a:pt x="1143691" y="583789"/>
                </a:lnTo>
                <a:lnTo>
                  <a:pt x="1136704" y="578075"/>
                </a:lnTo>
                <a:lnTo>
                  <a:pt x="1129399" y="572996"/>
                </a:lnTo>
                <a:lnTo>
                  <a:pt x="1122412" y="567917"/>
                </a:lnTo>
                <a:lnTo>
                  <a:pt x="1115742" y="563472"/>
                </a:lnTo>
                <a:lnTo>
                  <a:pt x="1108755" y="559663"/>
                </a:lnTo>
                <a:lnTo>
                  <a:pt x="1101768" y="555536"/>
                </a:lnTo>
                <a:lnTo>
                  <a:pt x="1094463" y="552044"/>
                </a:lnTo>
                <a:lnTo>
                  <a:pt x="1088111" y="549505"/>
                </a:lnTo>
                <a:lnTo>
                  <a:pt x="1080806" y="546330"/>
                </a:lnTo>
                <a:lnTo>
                  <a:pt x="1073818" y="543791"/>
                </a:lnTo>
                <a:lnTo>
                  <a:pt x="1060162" y="539664"/>
                </a:lnTo>
                <a:lnTo>
                  <a:pt x="1046504" y="536172"/>
                </a:lnTo>
                <a:lnTo>
                  <a:pt x="1033165" y="533315"/>
                </a:lnTo>
                <a:lnTo>
                  <a:pt x="1019508" y="531093"/>
                </a:lnTo>
                <a:lnTo>
                  <a:pt x="1007122" y="530140"/>
                </a:lnTo>
                <a:lnTo>
                  <a:pt x="995370" y="529823"/>
                </a:lnTo>
                <a:lnTo>
                  <a:pt x="983301" y="529823"/>
                </a:lnTo>
                <a:lnTo>
                  <a:pt x="971550" y="530140"/>
                </a:lnTo>
                <a:lnTo>
                  <a:pt x="967104" y="529823"/>
                </a:lnTo>
                <a:lnTo>
                  <a:pt x="962657" y="529505"/>
                </a:lnTo>
                <a:lnTo>
                  <a:pt x="953447" y="529505"/>
                </a:lnTo>
                <a:close/>
                <a:moveTo>
                  <a:pt x="958846" y="276181"/>
                </a:moveTo>
                <a:lnTo>
                  <a:pt x="953764" y="276816"/>
                </a:lnTo>
                <a:lnTo>
                  <a:pt x="949318" y="277451"/>
                </a:lnTo>
                <a:lnTo>
                  <a:pt x="944236" y="278403"/>
                </a:lnTo>
                <a:lnTo>
                  <a:pt x="939472" y="279356"/>
                </a:lnTo>
                <a:lnTo>
                  <a:pt x="934708" y="280625"/>
                </a:lnTo>
                <a:lnTo>
                  <a:pt x="930262" y="282213"/>
                </a:lnTo>
                <a:lnTo>
                  <a:pt x="925815" y="284117"/>
                </a:lnTo>
                <a:lnTo>
                  <a:pt x="916922" y="288562"/>
                </a:lnTo>
                <a:lnTo>
                  <a:pt x="908982" y="293006"/>
                </a:lnTo>
                <a:lnTo>
                  <a:pt x="901360" y="299037"/>
                </a:lnTo>
                <a:lnTo>
                  <a:pt x="894372" y="305386"/>
                </a:lnTo>
                <a:lnTo>
                  <a:pt x="888020" y="312370"/>
                </a:lnTo>
                <a:lnTo>
                  <a:pt x="882621" y="319672"/>
                </a:lnTo>
                <a:lnTo>
                  <a:pt x="877539" y="327925"/>
                </a:lnTo>
                <a:lnTo>
                  <a:pt x="873093" y="336496"/>
                </a:lnTo>
                <a:lnTo>
                  <a:pt x="871505" y="340941"/>
                </a:lnTo>
                <a:lnTo>
                  <a:pt x="869917" y="345702"/>
                </a:lnTo>
                <a:lnTo>
                  <a:pt x="868964" y="350464"/>
                </a:lnTo>
                <a:lnTo>
                  <a:pt x="867694" y="354908"/>
                </a:lnTo>
                <a:lnTo>
                  <a:pt x="866741" y="359670"/>
                </a:lnTo>
                <a:lnTo>
                  <a:pt x="866106" y="364749"/>
                </a:lnTo>
                <a:lnTo>
                  <a:pt x="865788" y="369511"/>
                </a:lnTo>
                <a:lnTo>
                  <a:pt x="865788" y="374590"/>
                </a:lnTo>
                <a:lnTo>
                  <a:pt x="865788" y="379669"/>
                </a:lnTo>
                <a:lnTo>
                  <a:pt x="866106" y="384749"/>
                </a:lnTo>
                <a:lnTo>
                  <a:pt x="866741" y="389828"/>
                </a:lnTo>
                <a:lnTo>
                  <a:pt x="867694" y="394590"/>
                </a:lnTo>
                <a:lnTo>
                  <a:pt x="868964" y="399351"/>
                </a:lnTo>
                <a:lnTo>
                  <a:pt x="869917" y="404113"/>
                </a:lnTo>
                <a:lnTo>
                  <a:pt x="871505" y="408875"/>
                </a:lnTo>
                <a:lnTo>
                  <a:pt x="873093" y="413002"/>
                </a:lnTo>
                <a:lnTo>
                  <a:pt x="877539" y="421573"/>
                </a:lnTo>
                <a:lnTo>
                  <a:pt x="882621" y="429826"/>
                </a:lnTo>
                <a:lnTo>
                  <a:pt x="888020" y="437445"/>
                </a:lnTo>
                <a:lnTo>
                  <a:pt x="894372" y="444429"/>
                </a:lnTo>
                <a:lnTo>
                  <a:pt x="901360" y="450778"/>
                </a:lnTo>
                <a:lnTo>
                  <a:pt x="908982" y="456492"/>
                </a:lnTo>
                <a:lnTo>
                  <a:pt x="916922" y="461254"/>
                </a:lnTo>
                <a:lnTo>
                  <a:pt x="925815" y="465381"/>
                </a:lnTo>
                <a:lnTo>
                  <a:pt x="930262" y="466968"/>
                </a:lnTo>
                <a:lnTo>
                  <a:pt x="934708" y="468555"/>
                </a:lnTo>
                <a:lnTo>
                  <a:pt x="939472" y="470142"/>
                </a:lnTo>
                <a:lnTo>
                  <a:pt x="944236" y="471095"/>
                </a:lnTo>
                <a:lnTo>
                  <a:pt x="949318" y="472047"/>
                </a:lnTo>
                <a:lnTo>
                  <a:pt x="953764" y="472682"/>
                </a:lnTo>
                <a:lnTo>
                  <a:pt x="958846" y="472999"/>
                </a:lnTo>
                <a:lnTo>
                  <a:pt x="964245" y="473317"/>
                </a:lnTo>
                <a:lnTo>
                  <a:pt x="969327" y="472999"/>
                </a:lnTo>
                <a:lnTo>
                  <a:pt x="974408" y="472682"/>
                </a:lnTo>
                <a:lnTo>
                  <a:pt x="978855" y="472047"/>
                </a:lnTo>
                <a:lnTo>
                  <a:pt x="983937" y="471095"/>
                </a:lnTo>
                <a:lnTo>
                  <a:pt x="988701" y="470142"/>
                </a:lnTo>
                <a:lnTo>
                  <a:pt x="993465" y="468555"/>
                </a:lnTo>
                <a:lnTo>
                  <a:pt x="997911" y="466968"/>
                </a:lnTo>
                <a:lnTo>
                  <a:pt x="1002358" y="465381"/>
                </a:lnTo>
                <a:lnTo>
                  <a:pt x="1011250" y="461254"/>
                </a:lnTo>
                <a:lnTo>
                  <a:pt x="1018873" y="456492"/>
                </a:lnTo>
                <a:lnTo>
                  <a:pt x="1026813" y="450778"/>
                </a:lnTo>
                <a:lnTo>
                  <a:pt x="1033800" y="444429"/>
                </a:lnTo>
                <a:lnTo>
                  <a:pt x="1040152" y="437445"/>
                </a:lnTo>
                <a:lnTo>
                  <a:pt x="1045552" y="429826"/>
                </a:lnTo>
                <a:lnTo>
                  <a:pt x="1050633" y="421573"/>
                </a:lnTo>
                <a:lnTo>
                  <a:pt x="1055080" y="413002"/>
                </a:lnTo>
                <a:lnTo>
                  <a:pt x="1056668" y="408875"/>
                </a:lnTo>
                <a:lnTo>
                  <a:pt x="1058256" y="404113"/>
                </a:lnTo>
                <a:lnTo>
                  <a:pt x="1059209" y="399351"/>
                </a:lnTo>
                <a:lnTo>
                  <a:pt x="1060479" y="394590"/>
                </a:lnTo>
                <a:lnTo>
                  <a:pt x="1061432" y="389828"/>
                </a:lnTo>
                <a:lnTo>
                  <a:pt x="1062067" y="384749"/>
                </a:lnTo>
                <a:lnTo>
                  <a:pt x="1062385" y="379669"/>
                </a:lnTo>
                <a:lnTo>
                  <a:pt x="1062385" y="374590"/>
                </a:lnTo>
                <a:lnTo>
                  <a:pt x="1062385" y="369511"/>
                </a:lnTo>
                <a:lnTo>
                  <a:pt x="1062067" y="364749"/>
                </a:lnTo>
                <a:lnTo>
                  <a:pt x="1061432" y="359670"/>
                </a:lnTo>
                <a:lnTo>
                  <a:pt x="1060479" y="354908"/>
                </a:lnTo>
                <a:lnTo>
                  <a:pt x="1059209" y="350464"/>
                </a:lnTo>
                <a:lnTo>
                  <a:pt x="1058256" y="345702"/>
                </a:lnTo>
                <a:lnTo>
                  <a:pt x="1056668" y="340941"/>
                </a:lnTo>
                <a:lnTo>
                  <a:pt x="1055080" y="336496"/>
                </a:lnTo>
                <a:lnTo>
                  <a:pt x="1050633" y="327925"/>
                </a:lnTo>
                <a:lnTo>
                  <a:pt x="1045552" y="319672"/>
                </a:lnTo>
                <a:lnTo>
                  <a:pt x="1040152" y="312370"/>
                </a:lnTo>
                <a:lnTo>
                  <a:pt x="1033800" y="305386"/>
                </a:lnTo>
                <a:lnTo>
                  <a:pt x="1026813" y="299037"/>
                </a:lnTo>
                <a:lnTo>
                  <a:pt x="1018873" y="293006"/>
                </a:lnTo>
                <a:lnTo>
                  <a:pt x="1011250" y="288562"/>
                </a:lnTo>
                <a:lnTo>
                  <a:pt x="1002358" y="284117"/>
                </a:lnTo>
                <a:lnTo>
                  <a:pt x="997911" y="282213"/>
                </a:lnTo>
                <a:lnTo>
                  <a:pt x="993465" y="280625"/>
                </a:lnTo>
                <a:lnTo>
                  <a:pt x="988701" y="279356"/>
                </a:lnTo>
                <a:lnTo>
                  <a:pt x="983937" y="278403"/>
                </a:lnTo>
                <a:lnTo>
                  <a:pt x="978855" y="277451"/>
                </a:lnTo>
                <a:lnTo>
                  <a:pt x="974408" y="276816"/>
                </a:lnTo>
                <a:lnTo>
                  <a:pt x="969327" y="276181"/>
                </a:lnTo>
                <a:lnTo>
                  <a:pt x="964245" y="276181"/>
                </a:lnTo>
                <a:lnTo>
                  <a:pt x="958846" y="276181"/>
                </a:lnTo>
                <a:close/>
                <a:moveTo>
                  <a:pt x="765743" y="0"/>
                </a:moveTo>
                <a:lnTo>
                  <a:pt x="771142" y="0"/>
                </a:lnTo>
                <a:lnTo>
                  <a:pt x="1173864" y="0"/>
                </a:lnTo>
                <a:lnTo>
                  <a:pt x="1179263" y="0"/>
                </a:lnTo>
                <a:lnTo>
                  <a:pt x="1184662" y="635"/>
                </a:lnTo>
                <a:lnTo>
                  <a:pt x="1190379" y="1270"/>
                </a:lnTo>
                <a:lnTo>
                  <a:pt x="1195461" y="2222"/>
                </a:lnTo>
                <a:lnTo>
                  <a:pt x="1200542" y="3810"/>
                </a:lnTo>
                <a:lnTo>
                  <a:pt x="1205624" y="4762"/>
                </a:lnTo>
                <a:lnTo>
                  <a:pt x="1210706" y="6667"/>
                </a:lnTo>
                <a:lnTo>
                  <a:pt x="1215787" y="8889"/>
                </a:lnTo>
                <a:lnTo>
                  <a:pt x="1220551" y="10794"/>
                </a:lnTo>
                <a:lnTo>
                  <a:pt x="1224998" y="13016"/>
                </a:lnTo>
                <a:lnTo>
                  <a:pt x="1229444" y="15873"/>
                </a:lnTo>
                <a:lnTo>
                  <a:pt x="1234208" y="18412"/>
                </a:lnTo>
                <a:lnTo>
                  <a:pt x="1238337" y="21587"/>
                </a:lnTo>
                <a:lnTo>
                  <a:pt x="1242466" y="24761"/>
                </a:lnTo>
                <a:lnTo>
                  <a:pt x="1246277" y="28253"/>
                </a:lnTo>
                <a:lnTo>
                  <a:pt x="1250088" y="31745"/>
                </a:lnTo>
                <a:lnTo>
                  <a:pt x="1253900" y="35872"/>
                </a:lnTo>
                <a:lnTo>
                  <a:pt x="1256758" y="39681"/>
                </a:lnTo>
                <a:lnTo>
                  <a:pt x="1260570" y="43491"/>
                </a:lnTo>
                <a:lnTo>
                  <a:pt x="1263110" y="47935"/>
                </a:lnTo>
                <a:lnTo>
                  <a:pt x="1266286" y="52379"/>
                </a:lnTo>
                <a:lnTo>
                  <a:pt x="1268510" y="56824"/>
                </a:lnTo>
                <a:lnTo>
                  <a:pt x="1271050" y="61585"/>
                </a:lnTo>
                <a:lnTo>
                  <a:pt x="1273274" y="66347"/>
                </a:lnTo>
                <a:lnTo>
                  <a:pt x="1275179" y="71109"/>
                </a:lnTo>
                <a:lnTo>
                  <a:pt x="1276767" y="76188"/>
                </a:lnTo>
                <a:lnTo>
                  <a:pt x="1278355" y="81267"/>
                </a:lnTo>
                <a:lnTo>
                  <a:pt x="1279626" y="86664"/>
                </a:lnTo>
                <a:lnTo>
                  <a:pt x="1280261" y="91743"/>
                </a:lnTo>
                <a:lnTo>
                  <a:pt x="1281214" y="97140"/>
                </a:lnTo>
                <a:lnTo>
                  <a:pt x="1281531" y="102854"/>
                </a:lnTo>
                <a:lnTo>
                  <a:pt x="1281849" y="108250"/>
                </a:lnTo>
                <a:lnTo>
                  <a:pt x="1281849" y="345702"/>
                </a:lnTo>
                <a:lnTo>
                  <a:pt x="1281849" y="351099"/>
                </a:lnTo>
                <a:lnTo>
                  <a:pt x="1282484" y="356496"/>
                </a:lnTo>
                <a:lnTo>
                  <a:pt x="1282802" y="361575"/>
                </a:lnTo>
                <a:lnTo>
                  <a:pt x="1284072" y="366337"/>
                </a:lnTo>
                <a:lnTo>
                  <a:pt x="1284707" y="371098"/>
                </a:lnTo>
                <a:lnTo>
                  <a:pt x="1285978" y="375543"/>
                </a:lnTo>
                <a:lnTo>
                  <a:pt x="1287566" y="379669"/>
                </a:lnTo>
                <a:lnTo>
                  <a:pt x="1289471" y="383796"/>
                </a:lnTo>
                <a:lnTo>
                  <a:pt x="1291059" y="387288"/>
                </a:lnTo>
                <a:lnTo>
                  <a:pt x="1293283" y="390780"/>
                </a:lnTo>
                <a:lnTo>
                  <a:pt x="1295188" y="393955"/>
                </a:lnTo>
                <a:lnTo>
                  <a:pt x="1298047" y="396812"/>
                </a:lnTo>
                <a:lnTo>
                  <a:pt x="1300270" y="399669"/>
                </a:lnTo>
                <a:lnTo>
                  <a:pt x="1303446" y="402208"/>
                </a:lnTo>
                <a:lnTo>
                  <a:pt x="1306304" y="404430"/>
                </a:lnTo>
                <a:lnTo>
                  <a:pt x="1309480" y="406335"/>
                </a:lnTo>
                <a:lnTo>
                  <a:pt x="1312656" y="407922"/>
                </a:lnTo>
                <a:lnTo>
                  <a:pt x="1316150" y="409510"/>
                </a:lnTo>
                <a:lnTo>
                  <a:pt x="1319644" y="410779"/>
                </a:lnTo>
                <a:lnTo>
                  <a:pt x="1323137" y="411414"/>
                </a:lnTo>
                <a:lnTo>
                  <a:pt x="1326949" y="412367"/>
                </a:lnTo>
                <a:lnTo>
                  <a:pt x="1331078" y="412684"/>
                </a:lnTo>
                <a:lnTo>
                  <a:pt x="1335206" y="412684"/>
                </a:lnTo>
                <a:lnTo>
                  <a:pt x="1339335" y="412367"/>
                </a:lnTo>
                <a:lnTo>
                  <a:pt x="1343464" y="411732"/>
                </a:lnTo>
                <a:lnTo>
                  <a:pt x="1347910" y="411097"/>
                </a:lnTo>
                <a:lnTo>
                  <a:pt x="1352039" y="409827"/>
                </a:lnTo>
                <a:lnTo>
                  <a:pt x="1356803" y="408875"/>
                </a:lnTo>
                <a:lnTo>
                  <a:pt x="1361568" y="406653"/>
                </a:lnTo>
                <a:lnTo>
                  <a:pt x="1366332" y="404748"/>
                </a:lnTo>
                <a:lnTo>
                  <a:pt x="1371096" y="402526"/>
                </a:lnTo>
                <a:lnTo>
                  <a:pt x="1375542" y="399986"/>
                </a:lnTo>
                <a:lnTo>
                  <a:pt x="1581349" y="281260"/>
                </a:lnTo>
                <a:lnTo>
                  <a:pt x="1586113" y="278721"/>
                </a:lnTo>
                <a:lnTo>
                  <a:pt x="1591195" y="276181"/>
                </a:lnTo>
                <a:lnTo>
                  <a:pt x="1596277" y="273959"/>
                </a:lnTo>
                <a:lnTo>
                  <a:pt x="1601358" y="272372"/>
                </a:lnTo>
                <a:lnTo>
                  <a:pt x="1606440" y="270784"/>
                </a:lnTo>
                <a:lnTo>
                  <a:pt x="1611522" y="269197"/>
                </a:lnTo>
                <a:lnTo>
                  <a:pt x="1617238" y="268562"/>
                </a:lnTo>
                <a:lnTo>
                  <a:pt x="1622320" y="267610"/>
                </a:lnTo>
                <a:lnTo>
                  <a:pt x="1627402" y="266975"/>
                </a:lnTo>
                <a:lnTo>
                  <a:pt x="1632801" y="266975"/>
                </a:lnTo>
                <a:lnTo>
                  <a:pt x="1637883" y="266975"/>
                </a:lnTo>
                <a:lnTo>
                  <a:pt x="1642964" y="266975"/>
                </a:lnTo>
                <a:lnTo>
                  <a:pt x="1648364" y="267610"/>
                </a:lnTo>
                <a:lnTo>
                  <a:pt x="1653445" y="268562"/>
                </a:lnTo>
                <a:lnTo>
                  <a:pt x="1658527" y="269197"/>
                </a:lnTo>
                <a:lnTo>
                  <a:pt x="1663609" y="270467"/>
                </a:lnTo>
                <a:lnTo>
                  <a:pt x="1668373" y="272054"/>
                </a:lnTo>
                <a:lnTo>
                  <a:pt x="1673454" y="273641"/>
                </a:lnTo>
                <a:lnTo>
                  <a:pt x="1678218" y="275546"/>
                </a:lnTo>
                <a:lnTo>
                  <a:pt x="1682982" y="277768"/>
                </a:lnTo>
                <a:lnTo>
                  <a:pt x="1687746" y="280308"/>
                </a:lnTo>
                <a:lnTo>
                  <a:pt x="1692193" y="282530"/>
                </a:lnTo>
                <a:lnTo>
                  <a:pt x="1696640" y="285704"/>
                </a:lnTo>
                <a:lnTo>
                  <a:pt x="1701086" y="288562"/>
                </a:lnTo>
                <a:lnTo>
                  <a:pt x="1705215" y="292053"/>
                </a:lnTo>
                <a:lnTo>
                  <a:pt x="1709344" y="295545"/>
                </a:lnTo>
                <a:lnTo>
                  <a:pt x="1713155" y="299037"/>
                </a:lnTo>
                <a:lnTo>
                  <a:pt x="1716648" y="302847"/>
                </a:lnTo>
                <a:lnTo>
                  <a:pt x="1720142" y="307291"/>
                </a:lnTo>
                <a:lnTo>
                  <a:pt x="1723318" y="311418"/>
                </a:lnTo>
                <a:lnTo>
                  <a:pt x="1726494" y="315862"/>
                </a:lnTo>
                <a:lnTo>
                  <a:pt x="1729670" y="320624"/>
                </a:lnTo>
                <a:lnTo>
                  <a:pt x="1930713" y="668866"/>
                </a:lnTo>
                <a:lnTo>
                  <a:pt x="1933254" y="673945"/>
                </a:lnTo>
                <a:lnTo>
                  <a:pt x="1935795" y="678707"/>
                </a:lnTo>
                <a:lnTo>
                  <a:pt x="1937701" y="683786"/>
                </a:lnTo>
                <a:lnTo>
                  <a:pt x="1939606" y="688865"/>
                </a:lnTo>
                <a:lnTo>
                  <a:pt x="1941194" y="693944"/>
                </a:lnTo>
                <a:lnTo>
                  <a:pt x="1942465" y="699341"/>
                </a:lnTo>
                <a:lnTo>
                  <a:pt x="1943735" y="704420"/>
                </a:lnTo>
                <a:lnTo>
                  <a:pt x="1944370" y="709499"/>
                </a:lnTo>
                <a:lnTo>
                  <a:pt x="1944688" y="715213"/>
                </a:lnTo>
                <a:lnTo>
                  <a:pt x="1944688" y="720292"/>
                </a:lnTo>
                <a:lnTo>
                  <a:pt x="1944688" y="725372"/>
                </a:lnTo>
                <a:lnTo>
                  <a:pt x="1944688" y="730768"/>
                </a:lnTo>
                <a:lnTo>
                  <a:pt x="1944370" y="735847"/>
                </a:lnTo>
                <a:lnTo>
                  <a:pt x="1943735" y="740927"/>
                </a:lnTo>
                <a:lnTo>
                  <a:pt x="1942465" y="746006"/>
                </a:lnTo>
                <a:lnTo>
                  <a:pt x="1941194" y="751085"/>
                </a:lnTo>
                <a:lnTo>
                  <a:pt x="1939606" y="756164"/>
                </a:lnTo>
                <a:lnTo>
                  <a:pt x="1938018" y="760926"/>
                </a:lnTo>
                <a:lnTo>
                  <a:pt x="1936113" y="766005"/>
                </a:lnTo>
                <a:lnTo>
                  <a:pt x="1933890" y="770767"/>
                </a:lnTo>
                <a:lnTo>
                  <a:pt x="1931349" y="775529"/>
                </a:lnTo>
                <a:lnTo>
                  <a:pt x="1929125" y="779655"/>
                </a:lnTo>
                <a:lnTo>
                  <a:pt x="1925949" y="784100"/>
                </a:lnTo>
                <a:lnTo>
                  <a:pt x="1923091" y="788226"/>
                </a:lnTo>
                <a:lnTo>
                  <a:pt x="1919597" y="792671"/>
                </a:lnTo>
                <a:lnTo>
                  <a:pt x="1916104" y="796480"/>
                </a:lnTo>
                <a:lnTo>
                  <a:pt x="1912610" y="800607"/>
                </a:lnTo>
                <a:lnTo>
                  <a:pt x="1908799" y="804099"/>
                </a:lnTo>
                <a:lnTo>
                  <a:pt x="1904352" y="807591"/>
                </a:lnTo>
                <a:lnTo>
                  <a:pt x="1900224" y="811083"/>
                </a:lnTo>
                <a:lnTo>
                  <a:pt x="1895777" y="813940"/>
                </a:lnTo>
                <a:lnTo>
                  <a:pt x="1891013" y="816797"/>
                </a:lnTo>
                <a:lnTo>
                  <a:pt x="1684888" y="935523"/>
                </a:lnTo>
                <a:lnTo>
                  <a:pt x="1680124" y="938380"/>
                </a:lnTo>
                <a:lnTo>
                  <a:pt x="1675995" y="941554"/>
                </a:lnTo>
                <a:lnTo>
                  <a:pt x="1671866" y="944094"/>
                </a:lnTo>
                <a:lnTo>
                  <a:pt x="1668055" y="947269"/>
                </a:lnTo>
                <a:lnTo>
                  <a:pt x="1664562" y="950760"/>
                </a:lnTo>
                <a:lnTo>
                  <a:pt x="1661385" y="953935"/>
                </a:lnTo>
                <a:lnTo>
                  <a:pt x="1658527" y="957427"/>
                </a:lnTo>
                <a:lnTo>
                  <a:pt x="1655986" y="960601"/>
                </a:lnTo>
                <a:lnTo>
                  <a:pt x="1654080" y="964093"/>
                </a:lnTo>
                <a:lnTo>
                  <a:pt x="1651857" y="967585"/>
                </a:lnTo>
                <a:lnTo>
                  <a:pt x="1649952" y="971395"/>
                </a:lnTo>
                <a:lnTo>
                  <a:pt x="1648681" y="975204"/>
                </a:lnTo>
                <a:lnTo>
                  <a:pt x="1647728" y="978696"/>
                </a:lnTo>
                <a:lnTo>
                  <a:pt x="1646776" y="982188"/>
                </a:lnTo>
                <a:lnTo>
                  <a:pt x="1646458" y="985997"/>
                </a:lnTo>
                <a:lnTo>
                  <a:pt x="1646458" y="989807"/>
                </a:lnTo>
                <a:lnTo>
                  <a:pt x="1646458" y="993616"/>
                </a:lnTo>
                <a:lnTo>
                  <a:pt x="1646776" y="997108"/>
                </a:lnTo>
                <a:lnTo>
                  <a:pt x="1647728" y="1000600"/>
                </a:lnTo>
                <a:lnTo>
                  <a:pt x="1648681" y="1004409"/>
                </a:lnTo>
                <a:lnTo>
                  <a:pt x="1649952" y="1008219"/>
                </a:lnTo>
                <a:lnTo>
                  <a:pt x="1651857" y="1011711"/>
                </a:lnTo>
                <a:lnTo>
                  <a:pt x="1654080" y="1015203"/>
                </a:lnTo>
                <a:lnTo>
                  <a:pt x="1656304" y="1018695"/>
                </a:lnTo>
                <a:lnTo>
                  <a:pt x="1658527" y="1022187"/>
                </a:lnTo>
                <a:lnTo>
                  <a:pt x="1661385" y="1025361"/>
                </a:lnTo>
                <a:lnTo>
                  <a:pt x="1664562" y="1028853"/>
                </a:lnTo>
                <a:lnTo>
                  <a:pt x="1668055" y="1032027"/>
                </a:lnTo>
                <a:lnTo>
                  <a:pt x="1671866" y="1035202"/>
                </a:lnTo>
                <a:lnTo>
                  <a:pt x="1675995" y="1038376"/>
                </a:lnTo>
                <a:lnTo>
                  <a:pt x="1680442" y="1040916"/>
                </a:lnTo>
                <a:lnTo>
                  <a:pt x="1684888" y="1043773"/>
                </a:lnTo>
                <a:lnTo>
                  <a:pt x="1891013" y="1162499"/>
                </a:lnTo>
                <a:lnTo>
                  <a:pt x="1895777" y="1165674"/>
                </a:lnTo>
                <a:lnTo>
                  <a:pt x="1900224" y="1168848"/>
                </a:lnTo>
                <a:lnTo>
                  <a:pt x="1904352" y="1171705"/>
                </a:lnTo>
                <a:lnTo>
                  <a:pt x="1908799" y="1175514"/>
                </a:lnTo>
                <a:lnTo>
                  <a:pt x="1912610" y="1179006"/>
                </a:lnTo>
                <a:lnTo>
                  <a:pt x="1916104" y="1182816"/>
                </a:lnTo>
                <a:lnTo>
                  <a:pt x="1919597" y="1186625"/>
                </a:lnTo>
                <a:lnTo>
                  <a:pt x="1923091" y="1191069"/>
                </a:lnTo>
                <a:lnTo>
                  <a:pt x="1925949" y="1195196"/>
                </a:lnTo>
                <a:lnTo>
                  <a:pt x="1929125" y="1199641"/>
                </a:lnTo>
                <a:lnTo>
                  <a:pt x="1931349" y="1204402"/>
                </a:lnTo>
                <a:lnTo>
                  <a:pt x="1933890" y="1209164"/>
                </a:lnTo>
                <a:lnTo>
                  <a:pt x="1936113" y="1213608"/>
                </a:lnTo>
                <a:lnTo>
                  <a:pt x="1938018" y="1218370"/>
                </a:lnTo>
                <a:lnTo>
                  <a:pt x="1939606" y="1223449"/>
                </a:lnTo>
                <a:lnTo>
                  <a:pt x="1941194" y="1228211"/>
                </a:lnTo>
                <a:lnTo>
                  <a:pt x="1942465" y="1233290"/>
                </a:lnTo>
                <a:lnTo>
                  <a:pt x="1943735" y="1238369"/>
                </a:lnTo>
                <a:lnTo>
                  <a:pt x="1944370" y="1243449"/>
                </a:lnTo>
                <a:lnTo>
                  <a:pt x="1944688" y="1249163"/>
                </a:lnTo>
                <a:lnTo>
                  <a:pt x="1944688" y="1254242"/>
                </a:lnTo>
                <a:lnTo>
                  <a:pt x="1944688" y="1259321"/>
                </a:lnTo>
                <a:lnTo>
                  <a:pt x="1944688" y="1264718"/>
                </a:lnTo>
                <a:lnTo>
                  <a:pt x="1944370" y="1269797"/>
                </a:lnTo>
                <a:lnTo>
                  <a:pt x="1943735" y="1274876"/>
                </a:lnTo>
                <a:lnTo>
                  <a:pt x="1942465" y="1280273"/>
                </a:lnTo>
                <a:lnTo>
                  <a:pt x="1941194" y="1285352"/>
                </a:lnTo>
                <a:lnTo>
                  <a:pt x="1939606" y="1290431"/>
                </a:lnTo>
                <a:lnTo>
                  <a:pt x="1937701" y="1295510"/>
                </a:lnTo>
                <a:lnTo>
                  <a:pt x="1935795" y="1300589"/>
                </a:lnTo>
                <a:lnTo>
                  <a:pt x="1933254" y="1305351"/>
                </a:lnTo>
                <a:lnTo>
                  <a:pt x="1930713" y="1310430"/>
                </a:lnTo>
                <a:lnTo>
                  <a:pt x="1729670" y="1658672"/>
                </a:lnTo>
                <a:lnTo>
                  <a:pt x="1726494" y="1663434"/>
                </a:lnTo>
                <a:lnTo>
                  <a:pt x="1723318" y="1668196"/>
                </a:lnTo>
                <a:lnTo>
                  <a:pt x="1720142" y="1672640"/>
                </a:lnTo>
                <a:lnTo>
                  <a:pt x="1716648" y="1676449"/>
                </a:lnTo>
                <a:lnTo>
                  <a:pt x="1713155" y="1680259"/>
                </a:lnTo>
                <a:lnTo>
                  <a:pt x="1709344" y="1684385"/>
                </a:lnTo>
                <a:lnTo>
                  <a:pt x="1705215" y="1687243"/>
                </a:lnTo>
                <a:lnTo>
                  <a:pt x="1701086" y="1691052"/>
                </a:lnTo>
                <a:lnTo>
                  <a:pt x="1696640" y="1693909"/>
                </a:lnTo>
                <a:lnTo>
                  <a:pt x="1692193" y="1696766"/>
                </a:lnTo>
                <a:lnTo>
                  <a:pt x="1687746" y="1699623"/>
                </a:lnTo>
                <a:lnTo>
                  <a:pt x="1682982" y="1701845"/>
                </a:lnTo>
                <a:lnTo>
                  <a:pt x="1678218" y="1703750"/>
                </a:lnTo>
                <a:lnTo>
                  <a:pt x="1673454" y="1705655"/>
                </a:lnTo>
                <a:lnTo>
                  <a:pt x="1668373" y="1707242"/>
                </a:lnTo>
                <a:lnTo>
                  <a:pt x="1663609" y="1708829"/>
                </a:lnTo>
                <a:lnTo>
                  <a:pt x="1658527" y="1710099"/>
                </a:lnTo>
                <a:lnTo>
                  <a:pt x="1653445" y="1711369"/>
                </a:lnTo>
                <a:lnTo>
                  <a:pt x="1648364" y="1712004"/>
                </a:lnTo>
                <a:lnTo>
                  <a:pt x="1642964" y="1712321"/>
                </a:lnTo>
                <a:lnTo>
                  <a:pt x="1637883" y="1712956"/>
                </a:lnTo>
                <a:lnTo>
                  <a:pt x="1632801" y="1712956"/>
                </a:lnTo>
                <a:lnTo>
                  <a:pt x="1627402" y="1712321"/>
                </a:lnTo>
                <a:lnTo>
                  <a:pt x="1622320" y="1712004"/>
                </a:lnTo>
                <a:lnTo>
                  <a:pt x="1617238" y="1711369"/>
                </a:lnTo>
                <a:lnTo>
                  <a:pt x="1611522" y="1710099"/>
                </a:lnTo>
                <a:lnTo>
                  <a:pt x="1606440" y="1708829"/>
                </a:lnTo>
                <a:lnTo>
                  <a:pt x="1601358" y="1707242"/>
                </a:lnTo>
                <a:lnTo>
                  <a:pt x="1596277" y="1705337"/>
                </a:lnTo>
                <a:lnTo>
                  <a:pt x="1591195" y="1703432"/>
                </a:lnTo>
                <a:lnTo>
                  <a:pt x="1586113" y="1701210"/>
                </a:lnTo>
                <a:lnTo>
                  <a:pt x="1581349" y="1698353"/>
                </a:lnTo>
                <a:lnTo>
                  <a:pt x="1375542" y="1579627"/>
                </a:lnTo>
                <a:lnTo>
                  <a:pt x="1371096" y="1576770"/>
                </a:lnTo>
                <a:lnTo>
                  <a:pt x="1366332" y="1574548"/>
                </a:lnTo>
                <a:lnTo>
                  <a:pt x="1361568" y="1572643"/>
                </a:lnTo>
                <a:lnTo>
                  <a:pt x="1356803" y="1571056"/>
                </a:lnTo>
                <a:lnTo>
                  <a:pt x="1352039" y="1569469"/>
                </a:lnTo>
                <a:lnTo>
                  <a:pt x="1347910" y="1568199"/>
                </a:lnTo>
                <a:lnTo>
                  <a:pt x="1343464" y="1567564"/>
                </a:lnTo>
                <a:lnTo>
                  <a:pt x="1339335" y="1567247"/>
                </a:lnTo>
                <a:lnTo>
                  <a:pt x="1335206" y="1566612"/>
                </a:lnTo>
                <a:lnTo>
                  <a:pt x="1331078" y="1566612"/>
                </a:lnTo>
                <a:lnTo>
                  <a:pt x="1326949" y="1567247"/>
                </a:lnTo>
                <a:lnTo>
                  <a:pt x="1323137" y="1567882"/>
                </a:lnTo>
                <a:lnTo>
                  <a:pt x="1319644" y="1568517"/>
                </a:lnTo>
                <a:lnTo>
                  <a:pt x="1316150" y="1569786"/>
                </a:lnTo>
                <a:lnTo>
                  <a:pt x="1312656" y="1571374"/>
                </a:lnTo>
                <a:lnTo>
                  <a:pt x="1309480" y="1572961"/>
                </a:lnTo>
                <a:lnTo>
                  <a:pt x="1306304" y="1574866"/>
                </a:lnTo>
                <a:lnTo>
                  <a:pt x="1303446" y="1577405"/>
                </a:lnTo>
                <a:lnTo>
                  <a:pt x="1300270" y="1579627"/>
                </a:lnTo>
                <a:lnTo>
                  <a:pt x="1298047" y="1582484"/>
                </a:lnTo>
                <a:lnTo>
                  <a:pt x="1295188" y="1585659"/>
                </a:lnTo>
                <a:lnTo>
                  <a:pt x="1293283" y="1588516"/>
                </a:lnTo>
                <a:lnTo>
                  <a:pt x="1291059" y="1592325"/>
                </a:lnTo>
                <a:lnTo>
                  <a:pt x="1289471" y="1595817"/>
                </a:lnTo>
                <a:lnTo>
                  <a:pt x="1287566" y="1599944"/>
                </a:lnTo>
                <a:lnTo>
                  <a:pt x="1285978" y="1604071"/>
                </a:lnTo>
                <a:lnTo>
                  <a:pt x="1284707" y="1608198"/>
                </a:lnTo>
                <a:lnTo>
                  <a:pt x="1284072" y="1612959"/>
                </a:lnTo>
                <a:lnTo>
                  <a:pt x="1282802" y="1618039"/>
                </a:lnTo>
                <a:lnTo>
                  <a:pt x="1282484" y="1622800"/>
                </a:lnTo>
                <a:lnTo>
                  <a:pt x="1281849" y="1628197"/>
                </a:lnTo>
                <a:lnTo>
                  <a:pt x="1281849" y="1633594"/>
                </a:lnTo>
                <a:lnTo>
                  <a:pt x="1281849" y="1871046"/>
                </a:lnTo>
                <a:lnTo>
                  <a:pt x="1281531" y="1877077"/>
                </a:lnTo>
                <a:lnTo>
                  <a:pt x="1281214" y="1882156"/>
                </a:lnTo>
                <a:lnTo>
                  <a:pt x="1280261" y="1887553"/>
                </a:lnTo>
                <a:lnTo>
                  <a:pt x="1279626" y="1892950"/>
                </a:lnTo>
                <a:lnTo>
                  <a:pt x="1278355" y="1898029"/>
                </a:lnTo>
                <a:lnTo>
                  <a:pt x="1276767" y="1903108"/>
                </a:lnTo>
                <a:lnTo>
                  <a:pt x="1275179" y="1908187"/>
                </a:lnTo>
                <a:lnTo>
                  <a:pt x="1273274" y="1913266"/>
                </a:lnTo>
                <a:lnTo>
                  <a:pt x="1271050" y="1918028"/>
                </a:lnTo>
                <a:lnTo>
                  <a:pt x="1268510" y="1922790"/>
                </a:lnTo>
                <a:lnTo>
                  <a:pt x="1266286" y="1927234"/>
                </a:lnTo>
                <a:lnTo>
                  <a:pt x="1263110" y="1931361"/>
                </a:lnTo>
                <a:lnTo>
                  <a:pt x="1260570" y="1935805"/>
                </a:lnTo>
                <a:lnTo>
                  <a:pt x="1256758" y="1939932"/>
                </a:lnTo>
                <a:lnTo>
                  <a:pt x="1253900" y="1944059"/>
                </a:lnTo>
                <a:lnTo>
                  <a:pt x="1250088" y="1947551"/>
                </a:lnTo>
                <a:lnTo>
                  <a:pt x="1246277" y="1951360"/>
                </a:lnTo>
                <a:lnTo>
                  <a:pt x="1242466" y="1954535"/>
                </a:lnTo>
                <a:lnTo>
                  <a:pt x="1238337" y="1958027"/>
                </a:lnTo>
                <a:lnTo>
                  <a:pt x="1234208" y="1960884"/>
                </a:lnTo>
                <a:lnTo>
                  <a:pt x="1229444" y="1963423"/>
                </a:lnTo>
                <a:lnTo>
                  <a:pt x="1224998" y="1966280"/>
                </a:lnTo>
                <a:lnTo>
                  <a:pt x="1220551" y="1968502"/>
                </a:lnTo>
                <a:lnTo>
                  <a:pt x="1215787" y="1971042"/>
                </a:lnTo>
                <a:lnTo>
                  <a:pt x="1210706" y="1972947"/>
                </a:lnTo>
                <a:lnTo>
                  <a:pt x="1205624" y="1974534"/>
                </a:lnTo>
                <a:lnTo>
                  <a:pt x="1200542" y="1976121"/>
                </a:lnTo>
                <a:lnTo>
                  <a:pt x="1195461" y="1977391"/>
                </a:lnTo>
                <a:lnTo>
                  <a:pt x="1190379" y="1978026"/>
                </a:lnTo>
                <a:lnTo>
                  <a:pt x="1184662" y="1978978"/>
                </a:lnTo>
                <a:lnTo>
                  <a:pt x="1179263" y="1979296"/>
                </a:lnTo>
                <a:lnTo>
                  <a:pt x="1173864" y="1979613"/>
                </a:lnTo>
                <a:lnTo>
                  <a:pt x="771142" y="1979613"/>
                </a:lnTo>
                <a:lnTo>
                  <a:pt x="765743" y="1979296"/>
                </a:lnTo>
                <a:lnTo>
                  <a:pt x="760344" y="1978978"/>
                </a:lnTo>
                <a:lnTo>
                  <a:pt x="754944" y="1978026"/>
                </a:lnTo>
                <a:lnTo>
                  <a:pt x="749545" y="1977391"/>
                </a:lnTo>
                <a:lnTo>
                  <a:pt x="744146" y="1976121"/>
                </a:lnTo>
                <a:lnTo>
                  <a:pt x="739064" y="1974534"/>
                </a:lnTo>
                <a:lnTo>
                  <a:pt x="733982" y="1972947"/>
                </a:lnTo>
                <a:lnTo>
                  <a:pt x="729218" y="1971042"/>
                </a:lnTo>
                <a:lnTo>
                  <a:pt x="724772" y="1968502"/>
                </a:lnTo>
                <a:lnTo>
                  <a:pt x="720008" y="1966280"/>
                </a:lnTo>
                <a:lnTo>
                  <a:pt x="715244" y="1963423"/>
                </a:lnTo>
                <a:lnTo>
                  <a:pt x="710797" y="1960884"/>
                </a:lnTo>
                <a:lnTo>
                  <a:pt x="706668" y="1958027"/>
                </a:lnTo>
                <a:lnTo>
                  <a:pt x="702540" y="1954535"/>
                </a:lnTo>
                <a:lnTo>
                  <a:pt x="698728" y="1951360"/>
                </a:lnTo>
                <a:lnTo>
                  <a:pt x="694917" y="1947551"/>
                </a:lnTo>
                <a:lnTo>
                  <a:pt x="691423" y="1944059"/>
                </a:lnTo>
                <a:lnTo>
                  <a:pt x="687930" y="1939932"/>
                </a:lnTo>
                <a:lnTo>
                  <a:pt x="684754" y="1935805"/>
                </a:lnTo>
                <a:lnTo>
                  <a:pt x="681578" y="1931361"/>
                </a:lnTo>
                <a:lnTo>
                  <a:pt x="678719" y="1927234"/>
                </a:lnTo>
                <a:lnTo>
                  <a:pt x="675861" y="1922790"/>
                </a:lnTo>
                <a:lnTo>
                  <a:pt x="673638" y="1918028"/>
                </a:lnTo>
                <a:lnTo>
                  <a:pt x="671732" y="1913266"/>
                </a:lnTo>
                <a:lnTo>
                  <a:pt x="669826" y="1908187"/>
                </a:lnTo>
                <a:lnTo>
                  <a:pt x="667921" y="1903108"/>
                </a:lnTo>
                <a:lnTo>
                  <a:pt x="666650" y="1898029"/>
                </a:lnTo>
                <a:lnTo>
                  <a:pt x="665380" y="1892950"/>
                </a:lnTo>
                <a:lnTo>
                  <a:pt x="664110" y="1887553"/>
                </a:lnTo>
                <a:lnTo>
                  <a:pt x="663474" y="1882156"/>
                </a:lnTo>
                <a:lnTo>
                  <a:pt x="663157" y="1877077"/>
                </a:lnTo>
                <a:lnTo>
                  <a:pt x="663157" y="1871046"/>
                </a:lnTo>
                <a:lnTo>
                  <a:pt x="663157" y="1633594"/>
                </a:lnTo>
                <a:lnTo>
                  <a:pt x="663157" y="1628197"/>
                </a:lnTo>
                <a:lnTo>
                  <a:pt x="662839" y="1623118"/>
                </a:lnTo>
                <a:lnTo>
                  <a:pt x="661886" y="1618039"/>
                </a:lnTo>
                <a:lnTo>
                  <a:pt x="661251" y="1612959"/>
                </a:lnTo>
                <a:lnTo>
                  <a:pt x="659981" y="1608515"/>
                </a:lnTo>
                <a:lnTo>
                  <a:pt x="658710" y="1604071"/>
                </a:lnTo>
                <a:lnTo>
                  <a:pt x="657122" y="1599944"/>
                </a:lnTo>
                <a:lnTo>
                  <a:pt x="655534" y="1596135"/>
                </a:lnTo>
                <a:lnTo>
                  <a:pt x="653629" y="1592325"/>
                </a:lnTo>
                <a:lnTo>
                  <a:pt x="651723" y="1588516"/>
                </a:lnTo>
                <a:lnTo>
                  <a:pt x="649500" y="1585659"/>
                </a:lnTo>
                <a:lnTo>
                  <a:pt x="646959" y="1582484"/>
                </a:lnTo>
                <a:lnTo>
                  <a:pt x="644418" y="1579627"/>
                </a:lnTo>
                <a:lnTo>
                  <a:pt x="641560" y="1577405"/>
                </a:lnTo>
                <a:lnTo>
                  <a:pt x="638384" y="1574866"/>
                </a:lnTo>
                <a:lnTo>
                  <a:pt x="635525" y="1572961"/>
                </a:lnTo>
                <a:lnTo>
                  <a:pt x="632032" y="1571374"/>
                </a:lnTo>
                <a:lnTo>
                  <a:pt x="628538" y="1569786"/>
                </a:lnTo>
                <a:lnTo>
                  <a:pt x="625044" y="1568517"/>
                </a:lnTo>
                <a:lnTo>
                  <a:pt x="621551" y="1567882"/>
                </a:lnTo>
                <a:lnTo>
                  <a:pt x="617739" y="1567247"/>
                </a:lnTo>
                <a:lnTo>
                  <a:pt x="613610" y="1566612"/>
                </a:lnTo>
                <a:lnTo>
                  <a:pt x="609799" y="1566612"/>
                </a:lnTo>
                <a:lnTo>
                  <a:pt x="605353" y="1567247"/>
                </a:lnTo>
                <a:lnTo>
                  <a:pt x="601224" y="1567564"/>
                </a:lnTo>
                <a:lnTo>
                  <a:pt x="596778" y="1568199"/>
                </a:lnTo>
                <a:lnTo>
                  <a:pt x="592649" y="1569469"/>
                </a:lnTo>
                <a:lnTo>
                  <a:pt x="587885" y="1571056"/>
                </a:lnTo>
                <a:lnTo>
                  <a:pt x="583438" y="1572643"/>
                </a:lnTo>
                <a:lnTo>
                  <a:pt x="578674" y="1574548"/>
                </a:lnTo>
                <a:lnTo>
                  <a:pt x="574228" y="1576770"/>
                </a:lnTo>
                <a:lnTo>
                  <a:pt x="569146" y="1579627"/>
                </a:lnTo>
                <a:lnTo>
                  <a:pt x="363339" y="1698353"/>
                </a:lnTo>
                <a:lnTo>
                  <a:pt x="358575" y="1701210"/>
                </a:lnTo>
                <a:lnTo>
                  <a:pt x="353493" y="1703432"/>
                </a:lnTo>
                <a:lnTo>
                  <a:pt x="348411" y="1705337"/>
                </a:lnTo>
                <a:lnTo>
                  <a:pt x="343330" y="1707242"/>
                </a:lnTo>
                <a:lnTo>
                  <a:pt x="338248" y="1708829"/>
                </a:lnTo>
                <a:lnTo>
                  <a:pt x="333166" y="1710099"/>
                </a:lnTo>
                <a:lnTo>
                  <a:pt x="328085" y="1711369"/>
                </a:lnTo>
                <a:lnTo>
                  <a:pt x="323003" y="1712004"/>
                </a:lnTo>
                <a:lnTo>
                  <a:pt x="317286" y="1712321"/>
                </a:lnTo>
                <a:lnTo>
                  <a:pt x="312205" y="1712956"/>
                </a:lnTo>
                <a:lnTo>
                  <a:pt x="306805" y="1712956"/>
                </a:lnTo>
                <a:lnTo>
                  <a:pt x="301724" y="1712321"/>
                </a:lnTo>
                <a:lnTo>
                  <a:pt x="296642" y="1712004"/>
                </a:lnTo>
                <a:lnTo>
                  <a:pt x="291560" y="1711369"/>
                </a:lnTo>
                <a:lnTo>
                  <a:pt x="286479" y="1710099"/>
                </a:lnTo>
                <a:lnTo>
                  <a:pt x="281397" y="1708829"/>
                </a:lnTo>
                <a:lnTo>
                  <a:pt x="276315" y="1707242"/>
                </a:lnTo>
                <a:lnTo>
                  <a:pt x="271551" y="1705655"/>
                </a:lnTo>
                <a:lnTo>
                  <a:pt x="266470" y="1703750"/>
                </a:lnTo>
                <a:lnTo>
                  <a:pt x="261706" y="1701845"/>
                </a:lnTo>
                <a:lnTo>
                  <a:pt x="256941" y="1699623"/>
                </a:lnTo>
                <a:lnTo>
                  <a:pt x="252813" y="1696766"/>
                </a:lnTo>
                <a:lnTo>
                  <a:pt x="248049" y="1693909"/>
                </a:lnTo>
                <a:lnTo>
                  <a:pt x="243602" y="1691052"/>
                </a:lnTo>
                <a:lnTo>
                  <a:pt x="239791" y="1687243"/>
                </a:lnTo>
                <a:lnTo>
                  <a:pt x="235980" y="1684385"/>
                </a:lnTo>
                <a:lnTo>
                  <a:pt x="231851" y="1680259"/>
                </a:lnTo>
                <a:lnTo>
                  <a:pt x="228040" y="1676449"/>
                </a:lnTo>
                <a:lnTo>
                  <a:pt x="224863" y="1672640"/>
                </a:lnTo>
                <a:lnTo>
                  <a:pt x="221370" y="1668196"/>
                </a:lnTo>
                <a:lnTo>
                  <a:pt x="218194" y="1663434"/>
                </a:lnTo>
                <a:lnTo>
                  <a:pt x="215335" y="1658672"/>
                </a:lnTo>
                <a:lnTo>
                  <a:pt x="14292" y="1310430"/>
                </a:lnTo>
                <a:lnTo>
                  <a:pt x="11751" y="1305351"/>
                </a:lnTo>
                <a:lnTo>
                  <a:pt x="9211" y="1300589"/>
                </a:lnTo>
                <a:lnTo>
                  <a:pt x="6987" y="1295510"/>
                </a:lnTo>
                <a:lnTo>
                  <a:pt x="5399" y="1290431"/>
                </a:lnTo>
                <a:lnTo>
                  <a:pt x="3811" y="1285352"/>
                </a:lnTo>
                <a:lnTo>
                  <a:pt x="2541" y="1280273"/>
                </a:lnTo>
                <a:lnTo>
                  <a:pt x="1588" y="1274876"/>
                </a:lnTo>
                <a:lnTo>
                  <a:pt x="635" y="1269797"/>
                </a:lnTo>
                <a:lnTo>
                  <a:pt x="318" y="1264718"/>
                </a:lnTo>
                <a:lnTo>
                  <a:pt x="0" y="1259321"/>
                </a:lnTo>
                <a:lnTo>
                  <a:pt x="0" y="1254242"/>
                </a:lnTo>
                <a:lnTo>
                  <a:pt x="318" y="1249163"/>
                </a:lnTo>
                <a:lnTo>
                  <a:pt x="635" y="1243449"/>
                </a:lnTo>
                <a:lnTo>
                  <a:pt x="1588" y="1238369"/>
                </a:lnTo>
                <a:lnTo>
                  <a:pt x="2223" y="1233290"/>
                </a:lnTo>
                <a:lnTo>
                  <a:pt x="3494" y="1228211"/>
                </a:lnTo>
                <a:lnTo>
                  <a:pt x="5082" y="1223449"/>
                </a:lnTo>
                <a:lnTo>
                  <a:pt x="6987" y="1218370"/>
                </a:lnTo>
                <a:lnTo>
                  <a:pt x="8893" y="1213608"/>
                </a:lnTo>
                <a:lnTo>
                  <a:pt x="10799" y="1209164"/>
                </a:lnTo>
                <a:lnTo>
                  <a:pt x="13339" y="1204402"/>
                </a:lnTo>
                <a:lnTo>
                  <a:pt x="15880" y="1199641"/>
                </a:lnTo>
                <a:lnTo>
                  <a:pt x="18739" y="1195196"/>
                </a:lnTo>
                <a:lnTo>
                  <a:pt x="21915" y="1191069"/>
                </a:lnTo>
                <a:lnTo>
                  <a:pt x="25091" y="1186625"/>
                </a:lnTo>
                <a:lnTo>
                  <a:pt x="28584" y="1182816"/>
                </a:lnTo>
                <a:lnTo>
                  <a:pt x="32396" y="1179006"/>
                </a:lnTo>
                <a:lnTo>
                  <a:pt x="36207" y="1175514"/>
                </a:lnTo>
                <a:lnTo>
                  <a:pt x="40336" y="1171705"/>
                </a:lnTo>
                <a:lnTo>
                  <a:pt x="44465" y="1168848"/>
                </a:lnTo>
                <a:lnTo>
                  <a:pt x="49229" y="1165674"/>
                </a:lnTo>
                <a:lnTo>
                  <a:pt x="53993" y="1162499"/>
                </a:lnTo>
                <a:lnTo>
                  <a:pt x="259800" y="1043773"/>
                </a:lnTo>
                <a:lnTo>
                  <a:pt x="264564" y="1040916"/>
                </a:lnTo>
                <a:lnTo>
                  <a:pt x="268693" y="1038376"/>
                </a:lnTo>
                <a:lnTo>
                  <a:pt x="272822" y="1035202"/>
                </a:lnTo>
                <a:lnTo>
                  <a:pt x="276633" y="1032027"/>
                </a:lnTo>
                <a:lnTo>
                  <a:pt x="280127" y="1028853"/>
                </a:lnTo>
                <a:lnTo>
                  <a:pt x="283303" y="1025361"/>
                </a:lnTo>
                <a:lnTo>
                  <a:pt x="286161" y="1022187"/>
                </a:lnTo>
                <a:lnTo>
                  <a:pt x="288702" y="1018695"/>
                </a:lnTo>
                <a:lnTo>
                  <a:pt x="291243" y="1015203"/>
                </a:lnTo>
                <a:lnTo>
                  <a:pt x="293148" y="1011711"/>
                </a:lnTo>
                <a:lnTo>
                  <a:pt x="294736" y="1008219"/>
                </a:lnTo>
                <a:lnTo>
                  <a:pt x="295689" y="1004409"/>
                </a:lnTo>
                <a:lnTo>
                  <a:pt x="296960" y="1000600"/>
                </a:lnTo>
                <a:lnTo>
                  <a:pt x="297912" y="997108"/>
                </a:lnTo>
                <a:lnTo>
                  <a:pt x="298230" y="993616"/>
                </a:lnTo>
                <a:lnTo>
                  <a:pt x="298230" y="989807"/>
                </a:lnTo>
                <a:lnTo>
                  <a:pt x="298230" y="985997"/>
                </a:lnTo>
                <a:lnTo>
                  <a:pt x="297912" y="982188"/>
                </a:lnTo>
                <a:lnTo>
                  <a:pt x="296960" y="978696"/>
                </a:lnTo>
                <a:lnTo>
                  <a:pt x="295689" y="975204"/>
                </a:lnTo>
                <a:lnTo>
                  <a:pt x="294736" y="971395"/>
                </a:lnTo>
                <a:lnTo>
                  <a:pt x="293148" y="967585"/>
                </a:lnTo>
                <a:lnTo>
                  <a:pt x="291243" y="964093"/>
                </a:lnTo>
                <a:lnTo>
                  <a:pt x="288702" y="960601"/>
                </a:lnTo>
                <a:lnTo>
                  <a:pt x="286161" y="957427"/>
                </a:lnTo>
                <a:lnTo>
                  <a:pt x="283303" y="953935"/>
                </a:lnTo>
                <a:lnTo>
                  <a:pt x="280127" y="950760"/>
                </a:lnTo>
                <a:lnTo>
                  <a:pt x="276633" y="947269"/>
                </a:lnTo>
                <a:lnTo>
                  <a:pt x="272822" y="944094"/>
                </a:lnTo>
                <a:lnTo>
                  <a:pt x="268693" y="941554"/>
                </a:lnTo>
                <a:lnTo>
                  <a:pt x="264564" y="938380"/>
                </a:lnTo>
                <a:lnTo>
                  <a:pt x="259800" y="935523"/>
                </a:lnTo>
                <a:lnTo>
                  <a:pt x="53993" y="816797"/>
                </a:lnTo>
                <a:lnTo>
                  <a:pt x="49229" y="813940"/>
                </a:lnTo>
                <a:lnTo>
                  <a:pt x="44465" y="811083"/>
                </a:lnTo>
                <a:lnTo>
                  <a:pt x="40336" y="807591"/>
                </a:lnTo>
                <a:lnTo>
                  <a:pt x="36207" y="804099"/>
                </a:lnTo>
                <a:lnTo>
                  <a:pt x="32396" y="800607"/>
                </a:lnTo>
                <a:lnTo>
                  <a:pt x="28584" y="796480"/>
                </a:lnTo>
                <a:lnTo>
                  <a:pt x="25091" y="792671"/>
                </a:lnTo>
                <a:lnTo>
                  <a:pt x="21915" y="788226"/>
                </a:lnTo>
                <a:lnTo>
                  <a:pt x="18739" y="784100"/>
                </a:lnTo>
                <a:lnTo>
                  <a:pt x="15880" y="779655"/>
                </a:lnTo>
                <a:lnTo>
                  <a:pt x="13339" y="775529"/>
                </a:lnTo>
                <a:lnTo>
                  <a:pt x="10799" y="770767"/>
                </a:lnTo>
                <a:lnTo>
                  <a:pt x="8893" y="766005"/>
                </a:lnTo>
                <a:lnTo>
                  <a:pt x="6987" y="760926"/>
                </a:lnTo>
                <a:lnTo>
                  <a:pt x="5082" y="756164"/>
                </a:lnTo>
                <a:lnTo>
                  <a:pt x="3494" y="751085"/>
                </a:lnTo>
                <a:lnTo>
                  <a:pt x="2223" y="746006"/>
                </a:lnTo>
                <a:lnTo>
                  <a:pt x="1588" y="740927"/>
                </a:lnTo>
                <a:lnTo>
                  <a:pt x="635" y="735847"/>
                </a:lnTo>
                <a:lnTo>
                  <a:pt x="318" y="730768"/>
                </a:lnTo>
                <a:lnTo>
                  <a:pt x="0" y="725372"/>
                </a:lnTo>
                <a:lnTo>
                  <a:pt x="0" y="720292"/>
                </a:lnTo>
                <a:lnTo>
                  <a:pt x="318" y="715213"/>
                </a:lnTo>
                <a:lnTo>
                  <a:pt x="635" y="709499"/>
                </a:lnTo>
                <a:lnTo>
                  <a:pt x="1588" y="704420"/>
                </a:lnTo>
                <a:lnTo>
                  <a:pt x="2541" y="699341"/>
                </a:lnTo>
                <a:lnTo>
                  <a:pt x="3811" y="693944"/>
                </a:lnTo>
                <a:lnTo>
                  <a:pt x="5399" y="688865"/>
                </a:lnTo>
                <a:lnTo>
                  <a:pt x="6987" y="683786"/>
                </a:lnTo>
                <a:lnTo>
                  <a:pt x="9211" y="678707"/>
                </a:lnTo>
                <a:lnTo>
                  <a:pt x="11751" y="673945"/>
                </a:lnTo>
                <a:lnTo>
                  <a:pt x="14292" y="668866"/>
                </a:lnTo>
                <a:lnTo>
                  <a:pt x="215335" y="320624"/>
                </a:lnTo>
                <a:lnTo>
                  <a:pt x="218194" y="315862"/>
                </a:lnTo>
                <a:lnTo>
                  <a:pt x="221370" y="311418"/>
                </a:lnTo>
                <a:lnTo>
                  <a:pt x="224863" y="307291"/>
                </a:lnTo>
                <a:lnTo>
                  <a:pt x="228040" y="302847"/>
                </a:lnTo>
                <a:lnTo>
                  <a:pt x="231851" y="299037"/>
                </a:lnTo>
                <a:lnTo>
                  <a:pt x="235980" y="295545"/>
                </a:lnTo>
                <a:lnTo>
                  <a:pt x="239791" y="292053"/>
                </a:lnTo>
                <a:lnTo>
                  <a:pt x="243602" y="288562"/>
                </a:lnTo>
                <a:lnTo>
                  <a:pt x="248049" y="285704"/>
                </a:lnTo>
                <a:lnTo>
                  <a:pt x="252813" y="282530"/>
                </a:lnTo>
                <a:lnTo>
                  <a:pt x="256941" y="280308"/>
                </a:lnTo>
                <a:lnTo>
                  <a:pt x="261706" y="277768"/>
                </a:lnTo>
                <a:lnTo>
                  <a:pt x="266470" y="275546"/>
                </a:lnTo>
                <a:lnTo>
                  <a:pt x="271551" y="273641"/>
                </a:lnTo>
                <a:lnTo>
                  <a:pt x="276315" y="272054"/>
                </a:lnTo>
                <a:lnTo>
                  <a:pt x="281397" y="270467"/>
                </a:lnTo>
                <a:lnTo>
                  <a:pt x="286479" y="269197"/>
                </a:lnTo>
                <a:lnTo>
                  <a:pt x="291560" y="268562"/>
                </a:lnTo>
                <a:lnTo>
                  <a:pt x="296642" y="267610"/>
                </a:lnTo>
                <a:lnTo>
                  <a:pt x="301724" y="266975"/>
                </a:lnTo>
                <a:lnTo>
                  <a:pt x="306805" y="266975"/>
                </a:lnTo>
                <a:lnTo>
                  <a:pt x="312205" y="266975"/>
                </a:lnTo>
                <a:lnTo>
                  <a:pt x="317286" y="266975"/>
                </a:lnTo>
                <a:lnTo>
                  <a:pt x="323003" y="267610"/>
                </a:lnTo>
                <a:lnTo>
                  <a:pt x="328085" y="268562"/>
                </a:lnTo>
                <a:lnTo>
                  <a:pt x="333166" y="269197"/>
                </a:lnTo>
                <a:lnTo>
                  <a:pt x="338248" y="270784"/>
                </a:lnTo>
                <a:lnTo>
                  <a:pt x="343330" y="272372"/>
                </a:lnTo>
                <a:lnTo>
                  <a:pt x="348411" y="273959"/>
                </a:lnTo>
                <a:lnTo>
                  <a:pt x="353493" y="276181"/>
                </a:lnTo>
                <a:lnTo>
                  <a:pt x="358575" y="278721"/>
                </a:lnTo>
                <a:lnTo>
                  <a:pt x="363339" y="281260"/>
                </a:lnTo>
                <a:lnTo>
                  <a:pt x="569146" y="399986"/>
                </a:lnTo>
                <a:lnTo>
                  <a:pt x="574228" y="402526"/>
                </a:lnTo>
                <a:lnTo>
                  <a:pt x="578674" y="404748"/>
                </a:lnTo>
                <a:lnTo>
                  <a:pt x="583438" y="406653"/>
                </a:lnTo>
                <a:lnTo>
                  <a:pt x="587885" y="408875"/>
                </a:lnTo>
                <a:lnTo>
                  <a:pt x="592649" y="409827"/>
                </a:lnTo>
                <a:lnTo>
                  <a:pt x="596778" y="411097"/>
                </a:lnTo>
                <a:lnTo>
                  <a:pt x="601224" y="411732"/>
                </a:lnTo>
                <a:lnTo>
                  <a:pt x="605353" y="412367"/>
                </a:lnTo>
                <a:lnTo>
                  <a:pt x="609799" y="412684"/>
                </a:lnTo>
                <a:lnTo>
                  <a:pt x="613610" y="412684"/>
                </a:lnTo>
                <a:lnTo>
                  <a:pt x="617739" y="412367"/>
                </a:lnTo>
                <a:lnTo>
                  <a:pt x="621551" y="411414"/>
                </a:lnTo>
                <a:lnTo>
                  <a:pt x="625044" y="410779"/>
                </a:lnTo>
                <a:lnTo>
                  <a:pt x="628538" y="409510"/>
                </a:lnTo>
                <a:lnTo>
                  <a:pt x="632032" y="407922"/>
                </a:lnTo>
                <a:lnTo>
                  <a:pt x="635525" y="406335"/>
                </a:lnTo>
                <a:lnTo>
                  <a:pt x="638384" y="404430"/>
                </a:lnTo>
                <a:lnTo>
                  <a:pt x="641560" y="402208"/>
                </a:lnTo>
                <a:lnTo>
                  <a:pt x="644418" y="399669"/>
                </a:lnTo>
                <a:lnTo>
                  <a:pt x="646959" y="396812"/>
                </a:lnTo>
                <a:lnTo>
                  <a:pt x="649500" y="393955"/>
                </a:lnTo>
                <a:lnTo>
                  <a:pt x="651723" y="390780"/>
                </a:lnTo>
                <a:lnTo>
                  <a:pt x="653629" y="387288"/>
                </a:lnTo>
                <a:lnTo>
                  <a:pt x="655534" y="383796"/>
                </a:lnTo>
                <a:lnTo>
                  <a:pt x="657122" y="379669"/>
                </a:lnTo>
                <a:lnTo>
                  <a:pt x="658710" y="375543"/>
                </a:lnTo>
                <a:lnTo>
                  <a:pt x="659981" y="371098"/>
                </a:lnTo>
                <a:lnTo>
                  <a:pt x="661251" y="366337"/>
                </a:lnTo>
                <a:lnTo>
                  <a:pt x="661886" y="361575"/>
                </a:lnTo>
                <a:lnTo>
                  <a:pt x="662839" y="356496"/>
                </a:lnTo>
                <a:lnTo>
                  <a:pt x="663157" y="351099"/>
                </a:lnTo>
                <a:lnTo>
                  <a:pt x="663157" y="345702"/>
                </a:lnTo>
                <a:lnTo>
                  <a:pt x="663157" y="108250"/>
                </a:lnTo>
                <a:lnTo>
                  <a:pt x="663157" y="102854"/>
                </a:lnTo>
                <a:lnTo>
                  <a:pt x="663474" y="97140"/>
                </a:lnTo>
                <a:lnTo>
                  <a:pt x="664110" y="91743"/>
                </a:lnTo>
                <a:lnTo>
                  <a:pt x="665380" y="86664"/>
                </a:lnTo>
                <a:lnTo>
                  <a:pt x="666650" y="81267"/>
                </a:lnTo>
                <a:lnTo>
                  <a:pt x="667921" y="76188"/>
                </a:lnTo>
                <a:lnTo>
                  <a:pt x="669826" y="71109"/>
                </a:lnTo>
                <a:lnTo>
                  <a:pt x="671732" y="66347"/>
                </a:lnTo>
                <a:lnTo>
                  <a:pt x="673638" y="61585"/>
                </a:lnTo>
                <a:lnTo>
                  <a:pt x="675861" y="56824"/>
                </a:lnTo>
                <a:lnTo>
                  <a:pt x="678719" y="52379"/>
                </a:lnTo>
                <a:lnTo>
                  <a:pt x="681578" y="47935"/>
                </a:lnTo>
                <a:lnTo>
                  <a:pt x="684754" y="43491"/>
                </a:lnTo>
                <a:lnTo>
                  <a:pt x="687930" y="39681"/>
                </a:lnTo>
                <a:lnTo>
                  <a:pt x="691423" y="35872"/>
                </a:lnTo>
                <a:lnTo>
                  <a:pt x="694917" y="31745"/>
                </a:lnTo>
                <a:lnTo>
                  <a:pt x="698728" y="28253"/>
                </a:lnTo>
                <a:lnTo>
                  <a:pt x="702540" y="24761"/>
                </a:lnTo>
                <a:lnTo>
                  <a:pt x="706668" y="21587"/>
                </a:lnTo>
                <a:lnTo>
                  <a:pt x="710797" y="18412"/>
                </a:lnTo>
                <a:lnTo>
                  <a:pt x="715244" y="15873"/>
                </a:lnTo>
                <a:lnTo>
                  <a:pt x="720008" y="13016"/>
                </a:lnTo>
                <a:lnTo>
                  <a:pt x="724772" y="10794"/>
                </a:lnTo>
                <a:lnTo>
                  <a:pt x="729218" y="8889"/>
                </a:lnTo>
                <a:lnTo>
                  <a:pt x="733982" y="6667"/>
                </a:lnTo>
                <a:lnTo>
                  <a:pt x="739064" y="4762"/>
                </a:lnTo>
                <a:lnTo>
                  <a:pt x="744146" y="3810"/>
                </a:lnTo>
                <a:lnTo>
                  <a:pt x="749545" y="2222"/>
                </a:lnTo>
                <a:lnTo>
                  <a:pt x="754944" y="1270"/>
                </a:lnTo>
                <a:lnTo>
                  <a:pt x="760344" y="635"/>
                </a:lnTo>
                <a:lnTo>
                  <a:pt x="76574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E8E3F9F-8571-D038-599F-77CD05EF5A5B}"/>
              </a:ext>
            </a:extLst>
          </p:cNvPr>
          <p:cNvSpPr/>
          <p:nvPr/>
        </p:nvSpPr>
        <p:spPr>
          <a:xfrm>
            <a:off x="9157335" y="1914525"/>
            <a:ext cx="1769745" cy="1769745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 descr="D:\51PPT模板网\51pptmoban.com\图片001.jpg">
            <a:extLst>
              <a:ext uri="{FF2B5EF4-FFF2-40B4-BE49-F238E27FC236}">
                <a16:creationId xmlns:a16="http://schemas.microsoft.com/office/drawing/2014/main" id="{DE7B9BAE-C7CF-F9BE-6A36-16A0F6105511}"/>
              </a:ext>
            </a:extLst>
          </p:cNvPr>
          <p:cNvSpPr/>
          <p:nvPr/>
        </p:nvSpPr>
        <p:spPr bwMode="auto">
          <a:xfrm>
            <a:off x="9730740" y="2401570"/>
            <a:ext cx="622300" cy="796290"/>
          </a:xfrm>
          <a:custGeom>
            <a:avLst/>
            <a:gdLst>
              <a:gd name="T0" fmla="*/ 1139504 w 1546226"/>
              <a:gd name="T1" fmla="*/ 1893571 h 1979613"/>
              <a:gd name="T2" fmla="*/ 1117260 w 1546226"/>
              <a:gd name="T3" fmla="*/ 1969136 h 1979613"/>
              <a:gd name="T4" fmla="*/ 423882 w 1546226"/>
              <a:gd name="T5" fmla="*/ 1965643 h 1979613"/>
              <a:gd name="T6" fmla="*/ 408946 w 1546226"/>
              <a:gd name="T7" fmla="*/ 1888173 h 1979613"/>
              <a:gd name="T8" fmla="*/ 965201 w 1546226"/>
              <a:gd name="T9" fmla="*/ 1608456 h 1979613"/>
              <a:gd name="T10" fmla="*/ 1020446 w 1546226"/>
              <a:gd name="T11" fmla="*/ 1663701 h 1979613"/>
              <a:gd name="T12" fmla="*/ 977266 w 1546226"/>
              <a:gd name="T13" fmla="*/ 1729106 h 1979613"/>
              <a:gd name="T14" fmla="*/ 536258 w 1546226"/>
              <a:gd name="T15" fmla="*/ 1704658 h 1979613"/>
              <a:gd name="T16" fmla="*/ 543878 w 1546226"/>
              <a:gd name="T17" fmla="*/ 1626236 h 1979613"/>
              <a:gd name="T18" fmla="*/ 859473 w 1546226"/>
              <a:gd name="T19" fmla="*/ 1366838 h 1979613"/>
              <a:gd name="T20" fmla="*/ 895986 w 1546226"/>
              <a:gd name="T21" fmla="*/ 1436370 h 1979613"/>
              <a:gd name="T22" fmla="*/ 835026 w 1546226"/>
              <a:gd name="T23" fmla="*/ 1485900 h 1979613"/>
              <a:gd name="T24" fmla="*/ 652463 w 1546226"/>
              <a:gd name="T25" fmla="*/ 1442403 h 1979613"/>
              <a:gd name="T26" fmla="*/ 681991 w 1546226"/>
              <a:gd name="T27" fmla="*/ 1369695 h 1979613"/>
              <a:gd name="T28" fmla="*/ 1304222 w 1546226"/>
              <a:gd name="T29" fmla="*/ 1188236 h 1979613"/>
              <a:gd name="T30" fmla="*/ 1445365 w 1546226"/>
              <a:gd name="T31" fmla="*/ 1409543 h 1979613"/>
              <a:gd name="T32" fmla="*/ 1521804 w 1546226"/>
              <a:gd name="T33" fmla="*/ 1643532 h 1979613"/>
              <a:gd name="T34" fmla="*/ 1542420 w 1546226"/>
              <a:gd name="T35" fmla="*/ 1979613 h 1979613"/>
              <a:gd name="T36" fmla="*/ 1276311 w 1546226"/>
              <a:gd name="T37" fmla="*/ 1712016 h 1979613"/>
              <a:gd name="T38" fmla="*/ 1209387 w 1546226"/>
              <a:gd name="T39" fmla="*/ 1506880 h 1979613"/>
              <a:gd name="T40" fmla="*/ 1061267 w 1546226"/>
              <a:gd name="T41" fmla="*/ 1303011 h 1979613"/>
              <a:gd name="T42" fmla="*/ 1032087 w 1546226"/>
              <a:gd name="T43" fmla="*/ 1155896 h 1979613"/>
              <a:gd name="T44" fmla="*/ 847726 w 1546226"/>
              <a:gd name="T45" fmla="*/ 496570 h 1979613"/>
              <a:gd name="T46" fmla="*/ 896938 w 1546226"/>
              <a:gd name="T47" fmla="*/ 557212 h 1979613"/>
              <a:gd name="T48" fmla="*/ 847726 w 1546226"/>
              <a:gd name="T49" fmla="*/ 617855 h 1979613"/>
              <a:gd name="T50" fmla="*/ 656908 w 1546226"/>
              <a:gd name="T51" fmla="*/ 586740 h 1979613"/>
              <a:gd name="T52" fmla="*/ 672148 w 1546226"/>
              <a:gd name="T53" fmla="*/ 509270 h 1979613"/>
              <a:gd name="T54" fmla="*/ 988378 w 1546226"/>
              <a:gd name="T55" fmla="*/ 255587 h 1979613"/>
              <a:gd name="T56" fmla="*/ 1017588 w 1546226"/>
              <a:gd name="T57" fmla="*/ 328295 h 1979613"/>
              <a:gd name="T58" fmla="*/ 587375 w 1546226"/>
              <a:gd name="T59" fmla="*/ 371475 h 1979613"/>
              <a:gd name="T60" fmla="*/ 527050 w 1546226"/>
              <a:gd name="T61" fmla="*/ 322262 h 1979613"/>
              <a:gd name="T62" fmla="*/ 563563 w 1546226"/>
              <a:gd name="T63" fmla="*/ 252730 h 1979613"/>
              <a:gd name="T64" fmla="*/ 1543686 w 1546226"/>
              <a:gd name="T65" fmla="*/ 172057 h 1979613"/>
              <a:gd name="T66" fmla="*/ 1479895 w 1546226"/>
              <a:gd name="T67" fmla="*/ 486332 h 1979613"/>
              <a:gd name="T68" fmla="*/ 1310737 w 1546226"/>
              <a:gd name="T69" fmla="*/ 784417 h 1979613"/>
              <a:gd name="T70" fmla="*/ 1144435 w 1546226"/>
              <a:gd name="T71" fmla="*/ 941872 h 1979613"/>
              <a:gd name="T72" fmla="*/ 913707 w 1546226"/>
              <a:gd name="T73" fmla="*/ 1072978 h 1979613"/>
              <a:gd name="T74" fmla="*/ 591894 w 1546226"/>
              <a:gd name="T75" fmla="*/ 1216782 h 1979613"/>
              <a:gd name="T76" fmla="*/ 376083 w 1546226"/>
              <a:gd name="T77" fmla="*/ 1436140 h 1979613"/>
              <a:gd name="T78" fmla="*/ 278650 w 1546226"/>
              <a:gd name="T79" fmla="*/ 1673275 h 1979613"/>
              <a:gd name="T80" fmla="*/ 256752 w 1546226"/>
              <a:gd name="T81" fmla="*/ 1943107 h 1979613"/>
              <a:gd name="T82" fmla="*/ 11425 w 1546226"/>
              <a:gd name="T83" fmla="*/ 1721210 h 1979613"/>
              <a:gd name="T84" fmla="*/ 94893 w 1546226"/>
              <a:gd name="T85" fmla="*/ 1422807 h 1979613"/>
              <a:gd name="T86" fmla="*/ 266908 w 1546226"/>
              <a:gd name="T87" fmla="*/ 1159959 h 1979613"/>
              <a:gd name="T88" fmla="*/ 445904 w 1546226"/>
              <a:gd name="T89" fmla="*/ 1007266 h 1979613"/>
              <a:gd name="T90" fmla="*/ 691866 w 1546226"/>
              <a:gd name="T91" fmla="*/ 883143 h 1979613"/>
              <a:gd name="T92" fmla="*/ 1012409 w 1546226"/>
              <a:gd name="T93" fmla="*/ 720292 h 1979613"/>
              <a:gd name="T94" fmla="*/ 1199340 w 1546226"/>
              <a:gd name="T95" fmla="*/ 492998 h 1979613"/>
              <a:gd name="T96" fmla="*/ 1277730 w 1546226"/>
              <a:gd name="T97" fmla="*/ 259356 h 1979613"/>
              <a:gd name="T98" fmla="*/ 463603 w 1546226"/>
              <a:gd name="T99" fmla="*/ 0 h 1979613"/>
              <a:gd name="T100" fmla="*/ 1141411 w 1546226"/>
              <a:gd name="T101" fmla="*/ 43609 h 1979613"/>
              <a:gd name="T102" fmla="*/ 1112176 w 1546226"/>
              <a:gd name="T103" fmla="*/ 116504 h 1979613"/>
              <a:gd name="T104" fmla="*/ 419433 w 1546226"/>
              <a:gd name="T105" fmla="*/ 105681 h 1979613"/>
              <a:gd name="T106" fmla="*/ 412124 w 1546226"/>
              <a:gd name="T107" fmla="*/ 27693 h 1979613"/>
              <a:gd name="T108" fmla="*/ 256779 w 1546226"/>
              <a:gd name="T109" fmla="*/ 31137 h 1979613"/>
              <a:gd name="T110" fmla="*/ 279287 w 1546226"/>
              <a:gd name="T111" fmla="*/ 311049 h 1979613"/>
              <a:gd name="T112" fmla="*/ 361076 w 1546226"/>
              <a:gd name="T113" fmla="*/ 519156 h 1979613"/>
              <a:gd name="T114" fmla="*/ 530043 w 1546226"/>
              <a:gd name="T115" fmla="*/ 718050 h 1979613"/>
              <a:gd name="T116" fmla="*/ 466323 w 1546226"/>
              <a:gd name="T117" fmla="*/ 850539 h 1979613"/>
              <a:gd name="T118" fmla="*/ 255828 w 1546226"/>
              <a:gd name="T119" fmla="*/ 808600 h 1979613"/>
              <a:gd name="T120" fmla="*/ 108418 w 1546226"/>
              <a:gd name="T121" fmla="*/ 587149 h 1979613"/>
              <a:gd name="T122" fmla="*/ 28214 w 1546226"/>
              <a:gd name="T123" fmla="*/ 353306 h 1979613"/>
              <a:gd name="T124" fmla="*/ 2853 w 1546226"/>
              <a:gd name="T125" fmla="*/ 15886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46226" h="1979613">
                <a:moveTo>
                  <a:pt x="463603" y="1855788"/>
                </a:moveTo>
                <a:lnTo>
                  <a:pt x="1082623" y="1855788"/>
                </a:lnTo>
                <a:lnTo>
                  <a:pt x="1088978" y="1856106"/>
                </a:lnTo>
                <a:lnTo>
                  <a:pt x="1095016" y="1857058"/>
                </a:lnTo>
                <a:lnTo>
                  <a:pt x="1101054" y="1858646"/>
                </a:lnTo>
                <a:lnTo>
                  <a:pt x="1106773" y="1860551"/>
                </a:lnTo>
                <a:lnTo>
                  <a:pt x="1112176" y="1863091"/>
                </a:lnTo>
                <a:lnTo>
                  <a:pt x="1117260" y="1866266"/>
                </a:lnTo>
                <a:lnTo>
                  <a:pt x="1122026" y="1869758"/>
                </a:lnTo>
                <a:lnTo>
                  <a:pt x="1126157" y="1873886"/>
                </a:lnTo>
                <a:lnTo>
                  <a:pt x="1130606" y="1878013"/>
                </a:lnTo>
                <a:lnTo>
                  <a:pt x="1134102" y="1883093"/>
                </a:lnTo>
                <a:lnTo>
                  <a:pt x="1137279" y="1888173"/>
                </a:lnTo>
                <a:lnTo>
                  <a:pt x="1139504" y="1893571"/>
                </a:lnTo>
                <a:lnTo>
                  <a:pt x="1141411" y="1899286"/>
                </a:lnTo>
                <a:lnTo>
                  <a:pt x="1142999" y="1905318"/>
                </a:lnTo>
                <a:lnTo>
                  <a:pt x="1144270" y="1911351"/>
                </a:lnTo>
                <a:lnTo>
                  <a:pt x="1144588" y="1917701"/>
                </a:lnTo>
                <a:lnTo>
                  <a:pt x="1144270" y="1924051"/>
                </a:lnTo>
                <a:lnTo>
                  <a:pt x="1142999" y="1930401"/>
                </a:lnTo>
                <a:lnTo>
                  <a:pt x="1141411" y="1936116"/>
                </a:lnTo>
                <a:lnTo>
                  <a:pt x="1139504" y="1941513"/>
                </a:lnTo>
                <a:lnTo>
                  <a:pt x="1137279" y="1947228"/>
                </a:lnTo>
                <a:lnTo>
                  <a:pt x="1134102" y="1952308"/>
                </a:lnTo>
                <a:lnTo>
                  <a:pt x="1130606" y="1956753"/>
                </a:lnTo>
                <a:lnTo>
                  <a:pt x="1126157" y="1961198"/>
                </a:lnTo>
                <a:lnTo>
                  <a:pt x="1122026" y="1965643"/>
                </a:lnTo>
                <a:lnTo>
                  <a:pt x="1117260" y="1969136"/>
                </a:lnTo>
                <a:lnTo>
                  <a:pt x="1112176" y="1972311"/>
                </a:lnTo>
                <a:lnTo>
                  <a:pt x="1106773" y="1974533"/>
                </a:lnTo>
                <a:lnTo>
                  <a:pt x="1101054" y="1976756"/>
                </a:lnTo>
                <a:lnTo>
                  <a:pt x="1095016" y="1978026"/>
                </a:lnTo>
                <a:lnTo>
                  <a:pt x="1088978" y="1979296"/>
                </a:lnTo>
                <a:lnTo>
                  <a:pt x="1082623" y="1979613"/>
                </a:lnTo>
                <a:lnTo>
                  <a:pt x="463603" y="1979613"/>
                </a:lnTo>
                <a:lnTo>
                  <a:pt x="457248" y="1979296"/>
                </a:lnTo>
                <a:lnTo>
                  <a:pt x="450892" y="1978026"/>
                </a:lnTo>
                <a:lnTo>
                  <a:pt x="445172" y="1976756"/>
                </a:lnTo>
                <a:lnTo>
                  <a:pt x="439135" y="1974533"/>
                </a:lnTo>
                <a:lnTo>
                  <a:pt x="433733" y="1972311"/>
                </a:lnTo>
                <a:lnTo>
                  <a:pt x="428648" y="1969136"/>
                </a:lnTo>
                <a:lnTo>
                  <a:pt x="423882" y="1965643"/>
                </a:lnTo>
                <a:lnTo>
                  <a:pt x="419433" y="1961198"/>
                </a:lnTo>
                <a:lnTo>
                  <a:pt x="415620" y="1956753"/>
                </a:lnTo>
                <a:lnTo>
                  <a:pt x="412124" y="1952308"/>
                </a:lnTo>
                <a:lnTo>
                  <a:pt x="408946" y="1947228"/>
                </a:lnTo>
                <a:lnTo>
                  <a:pt x="406087" y="1941513"/>
                </a:lnTo>
                <a:lnTo>
                  <a:pt x="404180" y="1936116"/>
                </a:lnTo>
                <a:lnTo>
                  <a:pt x="402591" y="1930401"/>
                </a:lnTo>
                <a:lnTo>
                  <a:pt x="401956" y="1924051"/>
                </a:lnTo>
                <a:lnTo>
                  <a:pt x="401638" y="1917701"/>
                </a:lnTo>
                <a:lnTo>
                  <a:pt x="401956" y="1911351"/>
                </a:lnTo>
                <a:lnTo>
                  <a:pt x="402591" y="1905318"/>
                </a:lnTo>
                <a:lnTo>
                  <a:pt x="404180" y="1899286"/>
                </a:lnTo>
                <a:lnTo>
                  <a:pt x="406087" y="1893571"/>
                </a:lnTo>
                <a:lnTo>
                  <a:pt x="408946" y="1888173"/>
                </a:lnTo>
                <a:lnTo>
                  <a:pt x="412124" y="1883093"/>
                </a:lnTo>
                <a:lnTo>
                  <a:pt x="415620" y="1878013"/>
                </a:lnTo>
                <a:lnTo>
                  <a:pt x="419433" y="1873886"/>
                </a:lnTo>
                <a:lnTo>
                  <a:pt x="423882" y="1869758"/>
                </a:lnTo>
                <a:lnTo>
                  <a:pt x="428648" y="1866266"/>
                </a:lnTo>
                <a:lnTo>
                  <a:pt x="433733" y="1863091"/>
                </a:lnTo>
                <a:lnTo>
                  <a:pt x="439135" y="1860551"/>
                </a:lnTo>
                <a:lnTo>
                  <a:pt x="445172" y="1858646"/>
                </a:lnTo>
                <a:lnTo>
                  <a:pt x="450892" y="1857058"/>
                </a:lnTo>
                <a:lnTo>
                  <a:pt x="457248" y="1856106"/>
                </a:lnTo>
                <a:lnTo>
                  <a:pt x="463603" y="1855788"/>
                </a:lnTo>
                <a:close/>
                <a:moveTo>
                  <a:pt x="587375" y="1608138"/>
                </a:moveTo>
                <a:lnTo>
                  <a:pt x="958851" y="1608138"/>
                </a:lnTo>
                <a:lnTo>
                  <a:pt x="965201" y="1608456"/>
                </a:lnTo>
                <a:lnTo>
                  <a:pt x="971551" y="1609408"/>
                </a:lnTo>
                <a:lnTo>
                  <a:pt x="977266" y="1610996"/>
                </a:lnTo>
                <a:lnTo>
                  <a:pt x="982981" y="1612901"/>
                </a:lnTo>
                <a:lnTo>
                  <a:pt x="988378" y="1615758"/>
                </a:lnTo>
                <a:lnTo>
                  <a:pt x="993458" y="1618616"/>
                </a:lnTo>
                <a:lnTo>
                  <a:pt x="998221" y="1622426"/>
                </a:lnTo>
                <a:lnTo>
                  <a:pt x="1002348" y="1626236"/>
                </a:lnTo>
                <a:lnTo>
                  <a:pt x="1006793" y="1630998"/>
                </a:lnTo>
                <a:lnTo>
                  <a:pt x="1010286" y="1635761"/>
                </a:lnTo>
                <a:lnTo>
                  <a:pt x="1013461" y="1640841"/>
                </a:lnTo>
                <a:lnTo>
                  <a:pt x="1015683" y="1646238"/>
                </a:lnTo>
                <a:lnTo>
                  <a:pt x="1017588" y="1651636"/>
                </a:lnTo>
                <a:lnTo>
                  <a:pt x="1019176" y="1657668"/>
                </a:lnTo>
                <a:lnTo>
                  <a:pt x="1020446" y="1663701"/>
                </a:lnTo>
                <a:lnTo>
                  <a:pt x="1020763" y="1670051"/>
                </a:lnTo>
                <a:lnTo>
                  <a:pt x="1020446" y="1676401"/>
                </a:lnTo>
                <a:lnTo>
                  <a:pt x="1019176" y="1682751"/>
                </a:lnTo>
                <a:lnTo>
                  <a:pt x="1017588" y="1688466"/>
                </a:lnTo>
                <a:lnTo>
                  <a:pt x="1015683" y="1694498"/>
                </a:lnTo>
                <a:lnTo>
                  <a:pt x="1013461" y="1699578"/>
                </a:lnTo>
                <a:lnTo>
                  <a:pt x="1010286" y="1704658"/>
                </a:lnTo>
                <a:lnTo>
                  <a:pt x="1006793" y="1709738"/>
                </a:lnTo>
                <a:lnTo>
                  <a:pt x="1002348" y="1713866"/>
                </a:lnTo>
                <a:lnTo>
                  <a:pt x="998221" y="1717993"/>
                </a:lnTo>
                <a:lnTo>
                  <a:pt x="993458" y="1721486"/>
                </a:lnTo>
                <a:lnTo>
                  <a:pt x="988378" y="1724661"/>
                </a:lnTo>
                <a:lnTo>
                  <a:pt x="982981" y="1727201"/>
                </a:lnTo>
                <a:lnTo>
                  <a:pt x="977266" y="1729106"/>
                </a:lnTo>
                <a:lnTo>
                  <a:pt x="971551" y="1730693"/>
                </a:lnTo>
                <a:lnTo>
                  <a:pt x="965201" y="1731646"/>
                </a:lnTo>
                <a:lnTo>
                  <a:pt x="958851" y="1731963"/>
                </a:lnTo>
                <a:lnTo>
                  <a:pt x="587375" y="1731963"/>
                </a:lnTo>
                <a:lnTo>
                  <a:pt x="581343" y="1731646"/>
                </a:lnTo>
                <a:lnTo>
                  <a:pt x="575310" y="1730693"/>
                </a:lnTo>
                <a:lnTo>
                  <a:pt x="568960" y="1729106"/>
                </a:lnTo>
                <a:lnTo>
                  <a:pt x="563563" y="1727201"/>
                </a:lnTo>
                <a:lnTo>
                  <a:pt x="558165" y="1724661"/>
                </a:lnTo>
                <a:lnTo>
                  <a:pt x="553085" y="1721486"/>
                </a:lnTo>
                <a:lnTo>
                  <a:pt x="548323" y="1717993"/>
                </a:lnTo>
                <a:lnTo>
                  <a:pt x="543878" y="1713866"/>
                </a:lnTo>
                <a:lnTo>
                  <a:pt x="539750" y="1709738"/>
                </a:lnTo>
                <a:lnTo>
                  <a:pt x="536258" y="1704658"/>
                </a:lnTo>
                <a:lnTo>
                  <a:pt x="533083" y="1699578"/>
                </a:lnTo>
                <a:lnTo>
                  <a:pt x="530543" y="1694498"/>
                </a:lnTo>
                <a:lnTo>
                  <a:pt x="528320" y="1688466"/>
                </a:lnTo>
                <a:lnTo>
                  <a:pt x="527050" y="1682751"/>
                </a:lnTo>
                <a:lnTo>
                  <a:pt x="526098" y="1676401"/>
                </a:lnTo>
                <a:lnTo>
                  <a:pt x="525463" y="1670051"/>
                </a:lnTo>
                <a:lnTo>
                  <a:pt x="526098" y="1663701"/>
                </a:lnTo>
                <a:lnTo>
                  <a:pt x="527050" y="1657668"/>
                </a:lnTo>
                <a:lnTo>
                  <a:pt x="528320" y="1651636"/>
                </a:lnTo>
                <a:lnTo>
                  <a:pt x="530543" y="1646238"/>
                </a:lnTo>
                <a:lnTo>
                  <a:pt x="533083" y="1640841"/>
                </a:lnTo>
                <a:lnTo>
                  <a:pt x="536258" y="1635761"/>
                </a:lnTo>
                <a:lnTo>
                  <a:pt x="539750" y="1630998"/>
                </a:lnTo>
                <a:lnTo>
                  <a:pt x="543878" y="1626236"/>
                </a:lnTo>
                <a:lnTo>
                  <a:pt x="548323" y="1622426"/>
                </a:lnTo>
                <a:lnTo>
                  <a:pt x="553085" y="1618616"/>
                </a:lnTo>
                <a:lnTo>
                  <a:pt x="558165" y="1615758"/>
                </a:lnTo>
                <a:lnTo>
                  <a:pt x="563563" y="1612901"/>
                </a:lnTo>
                <a:lnTo>
                  <a:pt x="568960" y="1610996"/>
                </a:lnTo>
                <a:lnTo>
                  <a:pt x="575310" y="1609408"/>
                </a:lnTo>
                <a:lnTo>
                  <a:pt x="581343" y="1608456"/>
                </a:lnTo>
                <a:lnTo>
                  <a:pt x="587375" y="1608138"/>
                </a:lnTo>
                <a:close/>
                <a:moveTo>
                  <a:pt x="711201" y="1362075"/>
                </a:moveTo>
                <a:lnTo>
                  <a:pt x="835026" y="1362075"/>
                </a:lnTo>
                <a:lnTo>
                  <a:pt x="841376" y="1362710"/>
                </a:lnTo>
                <a:lnTo>
                  <a:pt x="847726" y="1363345"/>
                </a:lnTo>
                <a:lnTo>
                  <a:pt x="853441" y="1364933"/>
                </a:lnTo>
                <a:lnTo>
                  <a:pt x="859473" y="1366838"/>
                </a:lnTo>
                <a:lnTo>
                  <a:pt x="864553" y="1369695"/>
                </a:lnTo>
                <a:lnTo>
                  <a:pt x="869633" y="1372870"/>
                </a:lnTo>
                <a:lnTo>
                  <a:pt x="874713" y="1376363"/>
                </a:lnTo>
                <a:lnTo>
                  <a:pt x="879158" y="1380173"/>
                </a:lnTo>
                <a:lnTo>
                  <a:pt x="882968" y="1384618"/>
                </a:lnTo>
                <a:lnTo>
                  <a:pt x="886461" y="1389380"/>
                </a:lnTo>
                <a:lnTo>
                  <a:pt x="889636" y="1394460"/>
                </a:lnTo>
                <a:lnTo>
                  <a:pt x="892493" y="1399858"/>
                </a:lnTo>
                <a:lnTo>
                  <a:pt x="894398" y="1405573"/>
                </a:lnTo>
                <a:lnTo>
                  <a:pt x="895986" y="1411605"/>
                </a:lnTo>
                <a:lnTo>
                  <a:pt x="896621" y="1417320"/>
                </a:lnTo>
                <a:lnTo>
                  <a:pt x="896938" y="1423670"/>
                </a:lnTo>
                <a:lnTo>
                  <a:pt x="896621" y="1430338"/>
                </a:lnTo>
                <a:lnTo>
                  <a:pt x="895986" y="1436370"/>
                </a:lnTo>
                <a:lnTo>
                  <a:pt x="894398" y="1442403"/>
                </a:lnTo>
                <a:lnTo>
                  <a:pt x="892493" y="1448118"/>
                </a:lnTo>
                <a:lnTo>
                  <a:pt x="889636" y="1453515"/>
                </a:lnTo>
                <a:lnTo>
                  <a:pt x="886461" y="1458595"/>
                </a:lnTo>
                <a:lnTo>
                  <a:pt x="882968" y="1463358"/>
                </a:lnTo>
                <a:lnTo>
                  <a:pt x="879158" y="1467485"/>
                </a:lnTo>
                <a:lnTo>
                  <a:pt x="874713" y="1471930"/>
                </a:lnTo>
                <a:lnTo>
                  <a:pt x="869633" y="1475423"/>
                </a:lnTo>
                <a:lnTo>
                  <a:pt x="864553" y="1478598"/>
                </a:lnTo>
                <a:lnTo>
                  <a:pt x="859473" y="1480820"/>
                </a:lnTo>
                <a:lnTo>
                  <a:pt x="853441" y="1483360"/>
                </a:lnTo>
                <a:lnTo>
                  <a:pt x="847726" y="1484313"/>
                </a:lnTo>
                <a:lnTo>
                  <a:pt x="841376" y="1485583"/>
                </a:lnTo>
                <a:lnTo>
                  <a:pt x="835026" y="1485900"/>
                </a:lnTo>
                <a:lnTo>
                  <a:pt x="711201" y="1485900"/>
                </a:lnTo>
                <a:lnTo>
                  <a:pt x="705168" y="1485583"/>
                </a:lnTo>
                <a:lnTo>
                  <a:pt x="698818" y="1484313"/>
                </a:lnTo>
                <a:lnTo>
                  <a:pt x="692786" y="1483360"/>
                </a:lnTo>
                <a:lnTo>
                  <a:pt x="687388" y="1480820"/>
                </a:lnTo>
                <a:lnTo>
                  <a:pt x="681991" y="1478598"/>
                </a:lnTo>
                <a:lnTo>
                  <a:pt x="676911" y="1475423"/>
                </a:lnTo>
                <a:lnTo>
                  <a:pt x="672148" y="1471930"/>
                </a:lnTo>
                <a:lnTo>
                  <a:pt x="667703" y="1467485"/>
                </a:lnTo>
                <a:lnTo>
                  <a:pt x="663576" y="1463358"/>
                </a:lnTo>
                <a:lnTo>
                  <a:pt x="660083" y="1458595"/>
                </a:lnTo>
                <a:lnTo>
                  <a:pt x="656908" y="1453515"/>
                </a:lnTo>
                <a:lnTo>
                  <a:pt x="654368" y="1448118"/>
                </a:lnTo>
                <a:lnTo>
                  <a:pt x="652463" y="1442403"/>
                </a:lnTo>
                <a:lnTo>
                  <a:pt x="650876" y="1436370"/>
                </a:lnTo>
                <a:lnTo>
                  <a:pt x="649923" y="1430338"/>
                </a:lnTo>
                <a:lnTo>
                  <a:pt x="649288" y="1423670"/>
                </a:lnTo>
                <a:lnTo>
                  <a:pt x="649923" y="1417320"/>
                </a:lnTo>
                <a:lnTo>
                  <a:pt x="650876" y="1411605"/>
                </a:lnTo>
                <a:lnTo>
                  <a:pt x="652463" y="1405573"/>
                </a:lnTo>
                <a:lnTo>
                  <a:pt x="654368" y="1399858"/>
                </a:lnTo>
                <a:lnTo>
                  <a:pt x="656908" y="1394460"/>
                </a:lnTo>
                <a:lnTo>
                  <a:pt x="660083" y="1389380"/>
                </a:lnTo>
                <a:lnTo>
                  <a:pt x="663576" y="1384618"/>
                </a:lnTo>
                <a:lnTo>
                  <a:pt x="667703" y="1380173"/>
                </a:lnTo>
                <a:lnTo>
                  <a:pt x="672148" y="1376363"/>
                </a:lnTo>
                <a:lnTo>
                  <a:pt x="676911" y="1372870"/>
                </a:lnTo>
                <a:lnTo>
                  <a:pt x="681991" y="1369695"/>
                </a:lnTo>
                <a:lnTo>
                  <a:pt x="687388" y="1366838"/>
                </a:lnTo>
                <a:lnTo>
                  <a:pt x="692786" y="1364933"/>
                </a:lnTo>
                <a:lnTo>
                  <a:pt x="698818" y="1363345"/>
                </a:lnTo>
                <a:lnTo>
                  <a:pt x="705168" y="1362710"/>
                </a:lnTo>
                <a:lnTo>
                  <a:pt x="711201" y="1362075"/>
                </a:lnTo>
                <a:close/>
                <a:moveTo>
                  <a:pt x="1181793" y="1068388"/>
                </a:moveTo>
                <a:lnTo>
                  <a:pt x="1199238" y="1082973"/>
                </a:lnTo>
                <a:lnTo>
                  <a:pt x="1215731" y="1097240"/>
                </a:lnTo>
                <a:lnTo>
                  <a:pt x="1231590" y="1112142"/>
                </a:lnTo>
                <a:lnTo>
                  <a:pt x="1247448" y="1127044"/>
                </a:lnTo>
                <a:lnTo>
                  <a:pt x="1262038" y="1142262"/>
                </a:lnTo>
                <a:lnTo>
                  <a:pt x="1276628" y="1157164"/>
                </a:lnTo>
                <a:lnTo>
                  <a:pt x="1290267" y="1172700"/>
                </a:lnTo>
                <a:lnTo>
                  <a:pt x="1304222" y="1188236"/>
                </a:lnTo>
                <a:lnTo>
                  <a:pt x="1316909" y="1203772"/>
                </a:lnTo>
                <a:lnTo>
                  <a:pt x="1329596" y="1219308"/>
                </a:lnTo>
                <a:lnTo>
                  <a:pt x="1341332" y="1235160"/>
                </a:lnTo>
                <a:lnTo>
                  <a:pt x="1353067" y="1250696"/>
                </a:lnTo>
                <a:lnTo>
                  <a:pt x="1363851" y="1266866"/>
                </a:lnTo>
                <a:lnTo>
                  <a:pt x="1374952" y="1282402"/>
                </a:lnTo>
                <a:lnTo>
                  <a:pt x="1385102" y="1298572"/>
                </a:lnTo>
                <a:lnTo>
                  <a:pt x="1394934" y="1314425"/>
                </a:lnTo>
                <a:lnTo>
                  <a:pt x="1404132" y="1330278"/>
                </a:lnTo>
                <a:lnTo>
                  <a:pt x="1413330" y="1346131"/>
                </a:lnTo>
                <a:lnTo>
                  <a:pt x="1421894" y="1362301"/>
                </a:lnTo>
                <a:lnTo>
                  <a:pt x="1430141" y="1377837"/>
                </a:lnTo>
                <a:lnTo>
                  <a:pt x="1438070" y="1394007"/>
                </a:lnTo>
                <a:lnTo>
                  <a:pt x="1445365" y="1409543"/>
                </a:lnTo>
                <a:lnTo>
                  <a:pt x="1452343" y="1425079"/>
                </a:lnTo>
                <a:lnTo>
                  <a:pt x="1459003" y="1440931"/>
                </a:lnTo>
                <a:lnTo>
                  <a:pt x="1465664" y="1456467"/>
                </a:lnTo>
                <a:lnTo>
                  <a:pt x="1471690" y="1471686"/>
                </a:lnTo>
                <a:lnTo>
                  <a:pt x="1477399" y="1486905"/>
                </a:lnTo>
                <a:lnTo>
                  <a:pt x="1483109" y="1502124"/>
                </a:lnTo>
                <a:lnTo>
                  <a:pt x="1488183" y="1517025"/>
                </a:lnTo>
                <a:lnTo>
                  <a:pt x="1492624" y="1531927"/>
                </a:lnTo>
                <a:lnTo>
                  <a:pt x="1501822" y="1561413"/>
                </a:lnTo>
                <a:lnTo>
                  <a:pt x="1506579" y="1577901"/>
                </a:lnTo>
                <a:lnTo>
                  <a:pt x="1510703" y="1594705"/>
                </a:lnTo>
                <a:lnTo>
                  <a:pt x="1514509" y="1611192"/>
                </a:lnTo>
                <a:lnTo>
                  <a:pt x="1518315" y="1627045"/>
                </a:lnTo>
                <a:lnTo>
                  <a:pt x="1521804" y="1643532"/>
                </a:lnTo>
                <a:lnTo>
                  <a:pt x="1524976" y="1659067"/>
                </a:lnTo>
                <a:lnTo>
                  <a:pt x="1530685" y="1690773"/>
                </a:lnTo>
                <a:lnTo>
                  <a:pt x="1535125" y="1721528"/>
                </a:lnTo>
                <a:lnTo>
                  <a:pt x="1538931" y="1751014"/>
                </a:lnTo>
                <a:lnTo>
                  <a:pt x="1541786" y="1780184"/>
                </a:lnTo>
                <a:lnTo>
                  <a:pt x="1543689" y="1807451"/>
                </a:lnTo>
                <a:lnTo>
                  <a:pt x="1545275" y="1834084"/>
                </a:lnTo>
                <a:lnTo>
                  <a:pt x="1545909" y="1859448"/>
                </a:lnTo>
                <a:lnTo>
                  <a:pt x="1546226" y="1883228"/>
                </a:lnTo>
                <a:lnTo>
                  <a:pt x="1546226" y="1905739"/>
                </a:lnTo>
                <a:lnTo>
                  <a:pt x="1545592" y="1926665"/>
                </a:lnTo>
                <a:lnTo>
                  <a:pt x="1544640" y="1946005"/>
                </a:lnTo>
                <a:lnTo>
                  <a:pt x="1543689" y="1963443"/>
                </a:lnTo>
                <a:lnTo>
                  <a:pt x="1542420" y="1979613"/>
                </a:lnTo>
                <a:lnTo>
                  <a:pt x="1286461" y="1979613"/>
                </a:lnTo>
                <a:lnTo>
                  <a:pt x="1288681" y="1961224"/>
                </a:lnTo>
                <a:lnTo>
                  <a:pt x="1289632" y="1948859"/>
                </a:lnTo>
                <a:lnTo>
                  <a:pt x="1290901" y="1934591"/>
                </a:lnTo>
                <a:lnTo>
                  <a:pt x="1291535" y="1919055"/>
                </a:lnTo>
                <a:lnTo>
                  <a:pt x="1291853" y="1900983"/>
                </a:lnTo>
                <a:lnTo>
                  <a:pt x="1292487" y="1881642"/>
                </a:lnTo>
                <a:lnTo>
                  <a:pt x="1291853" y="1861033"/>
                </a:lnTo>
                <a:lnTo>
                  <a:pt x="1291218" y="1839156"/>
                </a:lnTo>
                <a:lnTo>
                  <a:pt x="1289950" y="1815694"/>
                </a:lnTo>
                <a:lnTo>
                  <a:pt x="1287729" y="1791281"/>
                </a:lnTo>
                <a:lnTo>
                  <a:pt x="1284875" y="1765916"/>
                </a:lnTo>
                <a:lnTo>
                  <a:pt x="1281069" y="1739283"/>
                </a:lnTo>
                <a:lnTo>
                  <a:pt x="1276311" y="1712016"/>
                </a:lnTo>
                <a:lnTo>
                  <a:pt x="1273456" y="1698383"/>
                </a:lnTo>
                <a:lnTo>
                  <a:pt x="1270919" y="1684115"/>
                </a:lnTo>
                <a:lnTo>
                  <a:pt x="1267430" y="1669847"/>
                </a:lnTo>
                <a:lnTo>
                  <a:pt x="1263624" y="1655263"/>
                </a:lnTo>
                <a:lnTo>
                  <a:pt x="1259818" y="1640678"/>
                </a:lnTo>
                <a:lnTo>
                  <a:pt x="1256012" y="1626410"/>
                </a:lnTo>
                <a:lnTo>
                  <a:pt x="1251254" y="1611509"/>
                </a:lnTo>
                <a:lnTo>
                  <a:pt x="1246497" y="1596607"/>
                </a:lnTo>
                <a:lnTo>
                  <a:pt x="1241105" y="1581705"/>
                </a:lnTo>
                <a:lnTo>
                  <a:pt x="1235713" y="1566803"/>
                </a:lnTo>
                <a:lnTo>
                  <a:pt x="1229686" y="1551902"/>
                </a:lnTo>
                <a:lnTo>
                  <a:pt x="1223343" y="1536683"/>
                </a:lnTo>
                <a:lnTo>
                  <a:pt x="1216365" y="1521781"/>
                </a:lnTo>
                <a:lnTo>
                  <a:pt x="1209387" y="1506880"/>
                </a:lnTo>
                <a:lnTo>
                  <a:pt x="1201775" y="1491661"/>
                </a:lnTo>
                <a:lnTo>
                  <a:pt x="1194163" y="1476759"/>
                </a:lnTo>
                <a:lnTo>
                  <a:pt x="1185599" y="1461540"/>
                </a:lnTo>
                <a:lnTo>
                  <a:pt x="1176718" y="1446638"/>
                </a:lnTo>
                <a:lnTo>
                  <a:pt x="1167520" y="1431737"/>
                </a:lnTo>
                <a:lnTo>
                  <a:pt x="1157688" y="1416835"/>
                </a:lnTo>
                <a:lnTo>
                  <a:pt x="1147538" y="1402567"/>
                </a:lnTo>
                <a:lnTo>
                  <a:pt x="1136437" y="1387666"/>
                </a:lnTo>
                <a:lnTo>
                  <a:pt x="1125653" y="1373081"/>
                </a:lnTo>
                <a:lnTo>
                  <a:pt x="1113918" y="1359130"/>
                </a:lnTo>
                <a:lnTo>
                  <a:pt x="1101231" y="1344545"/>
                </a:lnTo>
                <a:lnTo>
                  <a:pt x="1088861" y="1330595"/>
                </a:lnTo>
                <a:lnTo>
                  <a:pt x="1075540" y="1316961"/>
                </a:lnTo>
                <a:lnTo>
                  <a:pt x="1061267" y="1303011"/>
                </a:lnTo>
                <a:lnTo>
                  <a:pt x="1046994" y="1289377"/>
                </a:lnTo>
                <a:lnTo>
                  <a:pt x="1032087" y="1276061"/>
                </a:lnTo>
                <a:lnTo>
                  <a:pt x="1016228" y="1263062"/>
                </a:lnTo>
                <a:lnTo>
                  <a:pt x="1000052" y="1250379"/>
                </a:lnTo>
                <a:lnTo>
                  <a:pt x="983242" y="1237697"/>
                </a:lnTo>
                <a:lnTo>
                  <a:pt x="965798" y="1225332"/>
                </a:lnTo>
                <a:lnTo>
                  <a:pt x="947402" y="1213283"/>
                </a:lnTo>
                <a:lnTo>
                  <a:pt x="928688" y="1201552"/>
                </a:lnTo>
                <a:lnTo>
                  <a:pt x="946767" y="1194260"/>
                </a:lnTo>
                <a:lnTo>
                  <a:pt x="964212" y="1186968"/>
                </a:lnTo>
                <a:lnTo>
                  <a:pt x="981973" y="1179358"/>
                </a:lnTo>
                <a:lnTo>
                  <a:pt x="998784" y="1171749"/>
                </a:lnTo>
                <a:lnTo>
                  <a:pt x="1015594" y="1163822"/>
                </a:lnTo>
                <a:lnTo>
                  <a:pt x="1032087" y="1155896"/>
                </a:lnTo>
                <a:lnTo>
                  <a:pt x="1048580" y="1147652"/>
                </a:lnTo>
                <a:lnTo>
                  <a:pt x="1064122" y="1139726"/>
                </a:lnTo>
                <a:lnTo>
                  <a:pt x="1079663" y="1130848"/>
                </a:lnTo>
                <a:lnTo>
                  <a:pt x="1095522" y="1122288"/>
                </a:lnTo>
                <a:lnTo>
                  <a:pt x="1110429" y="1113727"/>
                </a:lnTo>
                <a:lnTo>
                  <a:pt x="1125336" y="1105167"/>
                </a:lnTo>
                <a:lnTo>
                  <a:pt x="1139609" y="1096289"/>
                </a:lnTo>
                <a:lnTo>
                  <a:pt x="1154199" y="1087094"/>
                </a:lnTo>
                <a:lnTo>
                  <a:pt x="1168155" y="1077900"/>
                </a:lnTo>
                <a:lnTo>
                  <a:pt x="1181793" y="1068388"/>
                </a:lnTo>
                <a:close/>
                <a:moveTo>
                  <a:pt x="711201" y="495300"/>
                </a:moveTo>
                <a:lnTo>
                  <a:pt x="835026" y="495300"/>
                </a:lnTo>
                <a:lnTo>
                  <a:pt x="841376" y="495617"/>
                </a:lnTo>
                <a:lnTo>
                  <a:pt x="847726" y="496570"/>
                </a:lnTo>
                <a:lnTo>
                  <a:pt x="853441" y="498157"/>
                </a:lnTo>
                <a:lnTo>
                  <a:pt x="859473" y="500062"/>
                </a:lnTo>
                <a:lnTo>
                  <a:pt x="864553" y="502602"/>
                </a:lnTo>
                <a:lnTo>
                  <a:pt x="869633" y="505777"/>
                </a:lnTo>
                <a:lnTo>
                  <a:pt x="874713" y="509270"/>
                </a:lnTo>
                <a:lnTo>
                  <a:pt x="879158" y="513397"/>
                </a:lnTo>
                <a:lnTo>
                  <a:pt x="882968" y="518160"/>
                </a:lnTo>
                <a:lnTo>
                  <a:pt x="886461" y="522605"/>
                </a:lnTo>
                <a:lnTo>
                  <a:pt x="889636" y="527685"/>
                </a:lnTo>
                <a:lnTo>
                  <a:pt x="892493" y="533400"/>
                </a:lnTo>
                <a:lnTo>
                  <a:pt x="894398" y="538797"/>
                </a:lnTo>
                <a:lnTo>
                  <a:pt x="895986" y="544512"/>
                </a:lnTo>
                <a:lnTo>
                  <a:pt x="896621" y="550862"/>
                </a:lnTo>
                <a:lnTo>
                  <a:pt x="896938" y="557212"/>
                </a:lnTo>
                <a:lnTo>
                  <a:pt x="896621" y="563562"/>
                </a:lnTo>
                <a:lnTo>
                  <a:pt x="895986" y="569595"/>
                </a:lnTo>
                <a:lnTo>
                  <a:pt x="894398" y="575627"/>
                </a:lnTo>
                <a:lnTo>
                  <a:pt x="892493" y="581342"/>
                </a:lnTo>
                <a:lnTo>
                  <a:pt x="889636" y="586740"/>
                </a:lnTo>
                <a:lnTo>
                  <a:pt x="886461" y="591820"/>
                </a:lnTo>
                <a:lnTo>
                  <a:pt x="882968" y="596265"/>
                </a:lnTo>
                <a:lnTo>
                  <a:pt x="879158" y="601027"/>
                </a:lnTo>
                <a:lnTo>
                  <a:pt x="874713" y="605155"/>
                </a:lnTo>
                <a:lnTo>
                  <a:pt x="869633" y="608647"/>
                </a:lnTo>
                <a:lnTo>
                  <a:pt x="864553" y="611822"/>
                </a:lnTo>
                <a:lnTo>
                  <a:pt x="859473" y="614045"/>
                </a:lnTo>
                <a:lnTo>
                  <a:pt x="853441" y="616267"/>
                </a:lnTo>
                <a:lnTo>
                  <a:pt x="847726" y="617855"/>
                </a:lnTo>
                <a:lnTo>
                  <a:pt x="841376" y="618807"/>
                </a:lnTo>
                <a:lnTo>
                  <a:pt x="835026" y="619125"/>
                </a:lnTo>
                <a:lnTo>
                  <a:pt x="711201" y="619125"/>
                </a:lnTo>
                <a:lnTo>
                  <a:pt x="705168" y="618807"/>
                </a:lnTo>
                <a:lnTo>
                  <a:pt x="698818" y="617855"/>
                </a:lnTo>
                <a:lnTo>
                  <a:pt x="692786" y="616267"/>
                </a:lnTo>
                <a:lnTo>
                  <a:pt x="687388" y="614045"/>
                </a:lnTo>
                <a:lnTo>
                  <a:pt x="681991" y="611822"/>
                </a:lnTo>
                <a:lnTo>
                  <a:pt x="676911" y="608647"/>
                </a:lnTo>
                <a:lnTo>
                  <a:pt x="672148" y="605155"/>
                </a:lnTo>
                <a:lnTo>
                  <a:pt x="667703" y="601027"/>
                </a:lnTo>
                <a:lnTo>
                  <a:pt x="663576" y="596265"/>
                </a:lnTo>
                <a:lnTo>
                  <a:pt x="660083" y="591820"/>
                </a:lnTo>
                <a:lnTo>
                  <a:pt x="656908" y="586740"/>
                </a:lnTo>
                <a:lnTo>
                  <a:pt x="654368" y="581342"/>
                </a:lnTo>
                <a:lnTo>
                  <a:pt x="652463" y="575627"/>
                </a:lnTo>
                <a:lnTo>
                  <a:pt x="650876" y="569595"/>
                </a:lnTo>
                <a:lnTo>
                  <a:pt x="649923" y="563562"/>
                </a:lnTo>
                <a:lnTo>
                  <a:pt x="649288" y="557212"/>
                </a:lnTo>
                <a:lnTo>
                  <a:pt x="649923" y="550862"/>
                </a:lnTo>
                <a:lnTo>
                  <a:pt x="650876" y="544512"/>
                </a:lnTo>
                <a:lnTo>
                  <a:pt x="652463" y="538797"/>
                </a:lnTo>
                <a:lnTo>
                  <a:pt x="654368" y="533400"/>
                </a:lnTo>
                <a:lnTo>
                  <a:pt x="656908" y="527685"/>
                </a:lnTo>
                <a:lnTo>
                  <a:pt x="660083" y="522605"/>
                </a:lnTo>
                <a:lnTo>
                  <a:pt x="663576" y="518160"/>
                </a:lnTo>
                <a:lnTo>
                  <a:pt x="667703" y="513397"/>
                </a:lnTo>
                <a:lnTo>
                  <a:pt x="672148" y="509270"/>
                </a:lnTo>
                <a:lnTo>
                  <a:pt x="676911" y="505777"/>
                </a:lnTo>
                <a:lnTo>
                  <a:pt x="681991" y="502602"/>
                </a:lnTo>
                <a:lnTo>
                  <a:pt x="687388" y="500062"/>
                </a:lnTo>
                <a:lnTo>
                  <a:pt x="692786" y="498157"/>
                </a:lnTo>
                <a:lnTo>
                  <a:pt x="698818" y="496570"/>
                </a:lnTo>
                <a:lnTo>
                  <a:pt x="705168" y="495617"/>
                </a:lnTo>
                <a:lnTo>
                  <a:pt x="711201" y="495300"/>
                </a:lnTo>
                <a:close/>
                <a:moveTo>
                  <a:pt x="587375" y="247650"/>
                </a:moveTo>
                <a:lnTo>
                  <a:pt x="958851" y="247650"/>
                </a:lnTo>
                <a:lnTo>
                  <a:pt x="965201" y="247967"/>
                </a:lnTo>
                <a:lnTo>
                  <a:pt x="971551" y="249237"/>
                </a:lnTo>
                <a:lnTo>
                  <a:pt x="977266" y="250507"/>
                </a:lnTo>
                <a:lnTo>
                  <a:pt x="982981" y="252730"/>
                </a:lnTo>
                <a:lnTo>
                  <a:pt x="988378" y="255587"/>
                </a:lnTo>
                <a:lnTo>
                  <a:pt x="993458" y="258127"/>
                </a:lnTo>
                <a:lnTo>
                  <a:pt x="998221" y="262255"/>
                </a:lnTo>
                <a:lnTo>
                  <a:pt x="1002348" y="266065"/>
                </a:lnTo>
                <a:lnTo>
                  <a:pt x="1006793" y="270510"/>
                </a:lnTo>
                <a:lnTo>
                  <a:pt x="1010286" y="274955"/>
                </a:lnTo>
                <a:lnTo>
                  <a:pt x="1013461" y="280352"/>
                </a:lnTo>
                <a:lnTo>
                  <a:pt x="1015683" y="285750"/>
                </a:lnTo>
                <a:lnTo>
                  <a:pt x="1017588" y="291465"/>
                </a:lnTo>
                <a:lnTo>
                  <a:pt x="1019176" y="297497"/>
                </a:lnTo>
                <a:lnTo>
                  <a:pt x="1020446" y="303212"/>
                </a:lnTo>
                <a:lnTo>
                  <a:pt x="1020763" y="309880"/>
                </a:lnTo>
                <a:lnTo>
                  <a:pt x="1020446" y="316230"/>
                </a:lnTo>
                <a:lnTo>
                  <a:pt x="1019176" y="322262"/>
                </a:lnTo>
                <a:lnTo>
                  <a:pt x="1017588" y="328295"/>
                </a:lnTo>
                <a:lnTo>
                  <a:pt x="1015683" y="334010"/>
                </a:lnTo>
                <a:lnTo>
                  <a:pt x="1013461" y="339407"/>
                </a:lnTo>
                <a:lnTo>
                  <a:pt x="1010286" y="344487"/>
                </a:lnTo>
                <a:lnTo>
                  <a:pt x="1006793" y="349250"/>
                </a:lnTo>
                <a:lnTo>
                  <a:pt x="1002348" y="353377"/>
                </a:lnTo>
                <a:lnTo>
                  <a:pt x="998221" y="357505"/>
                </a:lnTo>
                <a:lnTo>
                  <a:pt x="993458" y="360997"/>
                </a:lnTo>
                <a:lnTo>
                  <a:pt x="988378" y="364172"/>
                </a:lnTo>
                <a:lnTo>
                  <a:pt x="982981" y="366712"/>
                </a:lnTo>
                <a:lnTo>
                  <a:pt x="977266" y="368617"/>
                </a:lnTo>
                <a:lnTo>
                  <a:pt x="971551" y="370205"/>
                </a:lnTo>
                <a:lnTo>
                  <a:pt x="965201" y="371475"/>
                </a:lnTo>
                <a:lnTo>
                  <a:pt x="958851" y="371475"/>
                </a:lnTo>
                <a:lnTo>
                  <a:pt x="587375" y="371475"/>
                </a:lnTo>
                <a:lnTo>
                  <a:pt x="581343" y="371475"/>
                </a:lnTo>
                <a:lnTo>
                  <a:pt x="575310" y="370205"/>
                </a:lnTo>
                <a:lnTo>
                  <a:pt x="568960" y="368617"/>
                </a:lnTo>
                <a:lnTo>
                  <a:pt x="563563" y="366712"/>
                </a:lnTo>
                <a:lnTo>
                  <a:pt x="558165" y="364172"/>
                </a:lnTo>
                <a:lnTo>
                  <a:pt x="553085" y="360997"/>
                </a:lnTo>
                <a:lnTo>
                  <a:pt x="548323" y="357505"/>
                </a:lnTo>
                <a:lnTo>
                  <a:pt x="543878" y="353377"/>
                </a:lnTo>
                <a:lnTo>
                  <a:pt x="539750" y="349250"/>
                </a:lnTo>
                <a:lnTo>
                  <a:pt x="536258" y="344487"/>
                </a:lnTo>
                <a:lnTo>
                  <a:pt x="533083" y="339407"/>
                </a:lnTo>
                <a:lnTo>
                  <a:pt x="530543" y="334010"/>
                </a:lnTo>
                <a:lnTo>
                  <a:pt x="528320" y="328295"/>
                </a:lnTo>
                <a:lnTo>
                  <a:pt x="527050" y="322262"/>
                </a:lnTo>
                <a:lnTo>
                  <a:pt x="526098" y="316230"/>
                </a:lnTo>
                <a:lnTo>
                  <a:pt x="525463" y="309880"/>
                </a:lnTo>
                <a:lnTo>
                  <a:pt x="526098" y="303212"/>
                </a:lnTo>
                <a:lnTo>
                  <a:pt x="527050" y="297497"/>
                </a:lnTo>
                <a:lnTo>
                  <a:pt x="528320" y="291465"/>
                </a:lnTo>
                <a:lnTo>
                  <a:pt x="530543" y="285750"/>
                </a:lnTo>
                <a:lnTo>
                  <a:pt x="533083" y="280352"/>
                </a:lnTo>
                <a:lnTo>
                  <a:pt x="536258" y="274955"/>
                </a:lnTo>
                <a:lnTo>
                  <a:pt x="539750" y="270510"/>
                </a:lnTo>
                <a:lnTo>
                  <a:pt x="543878" y="266065"/>
                </a:lnTo>
                <a:lnTo>
                  <a:pt x="548323" y="262255"/>
                </a:lnTo>
                <a:lnTo>
                  <a:pt x="553085" y="258127"/>
                </a:lnTo>
                <a:lnTo>
                  <a:pt x="558165" y="255587"/>
                </a:lnTo>
                <a:lnTo>
                  <a:pt x="563563" y="252730"/>
                </a:lnTo>
                <a:lnTo>
                  <a:pt x="568960" y="250507"/>
                </a:lnTo>
                <a:lnTo>
                  <a:pt x="575310" y="249237"/>
                </a:lnTo>
                <a:lnTo>
                  <a:pt x="581343" y="247967"/>
                </a:lnTo>
                <a:lnTo>
                  <a:pt x="587375" y="247650"/>
                </a:lnTo>
                <a:close/>
                <a:moveTo>
                  <a:pt x="1286299" y="0"/>
                </a:moveTo>
                <a:lnTo>
                  <a:pt x="1542417" y="0"/>
                </a:lnTo>
                <a:lnTo>
                  <a:pt x="1543686" y="15872"/>
                </a:lnTo>
                <a:lnTo>
                  <a:pt x="1544638" y="33332"/>
                </a:lnTo>
                <a:lnTo>
                  <a:pt x="1545590" y="53014"/>
                </a:lnTo>
                <a:lnTo>
                  <a:pt x="1546225" y="73648"/>
                </a:lnTo>
                <a:lnTo>
                  <a:pt x="1546225" y="96504"/>
                </a:lnTo>
                <a:lnTo>
                  <a:pt x="1545908" y="120313"/>
                </a:lnTo>
                <a:lnTo>
                  <a:pt x="1545273" y="145709"/>
                </a:lnTo>
                <a:lnTo>
                  <a:pt x="1543686" y="172057"/>
                </a:lnTo>
                <a:lnTo>
                  <a:pt x="1541782" y="199993"/>
                </a:lnTo>
                <a:lnTo>
                  <a:pt x="1538926" y="228881"/>
                </a:lnTo>
                <a:lnTo>
                  <a:pt x="1535117" y="258721"/>
                </a:lnTo>
                <a:lnTo>
                  <a:pt x="1530674" y="289196"/>
                </a:lnTo>
                <a:lnTo>
                  <a:pt x="1524961" y="320941"/>
                </a:lnTo>
                <a:lnTo>
                  <a:pt x="1521788" y="336496"/>
                </a:lnTo>
                <a:lnTo>
                  <a:pt x="1518297" y="353003"/>
                </a:lnTo>
                <a:lnTo>
                  <a:pt x="1514488" y="369193"/>
                </a:lnTo>
                <a:lnTo>
                  <a:pt x="1510680" y="385701"/>
                </a:lnTo>
                <a:lnTo>
                  <a:pt x="1506554" y="402525"/>
                </a:lnTo>
                <a:lnTo>
                  <a:pt x="1501793" y="419033"/>
                </a:lnTo>
                <a:lnTo>
                  <a:pt x="1495129" y="441254"/>
                </a:lnTo>
                <a:lnTo>
                  <a:pt x="1488147" y="463476"/>
                </a:lnTo>
                <a:lnTo>
                  <a:pt x="1479895" y="486332"/>
                </a:lnTo>
                <a:lnTo>
                  <a:pt x="1471009" y="509506"/>
                </a:lnTo>
                <a:lnTo>
                  <a:pt x="1461805" y="532997"/>
                </a:lnTo>
                <a:lnTo>
                  <a:pt x="1451966" y="556806"/>
                </a:lnTo>
                <a:lnTo>
                  <a:pt x="1440858" y="580297"/>
                </a:lnTo>
                <a:lnTo>
                  <a:pt x="1428798" y="604741"/>
                </a:lnTo>
                <a:lnTo>
                  <a:pt x="1416421" y="628549"/>
                </a:lnTo>
                <a:lnTo>
                  <a:pt x="1402774" y="652675"/>
                </a:lnTo>
                <a:lnTo>
                  <a:pt x="1388175" y="677119"/>
                </a:lnTo>
                <a:lnTo>
                  <a:pt x="1372941" y="700928"/>
                </a:lnTo>
                <a:lnTo>
                  <a:pt x="1356438" y="725371"/>
                </a:lnTo>
                <a:lnTo>
                  <a:pt x="1338665" y="749180"/>
                </a:lnTo>
                <a:lnTo>
                  <a:pt x="1329779" y="760925"/>
                </a:lnTo>
                <a:lnTo>
                  <a:pt x="1320258" y="772671"/>
                </a:lnTo>
                <a:lnTo>
                  <a:pt x="1310737" y="784417"/>
                </a:lnTo>
                <a:lnTo>
                  <a:pt x="1300898" y="796480"/>
                </a:lnTo>
                <a:lnTo>
                  <a:pt x="1290743" y="807908"/>
                </a:lnTo>
                <a:lnTo>
                  <a:pt x="1279952" y="819654"/>
                </a:lnTo>
                <a:lnTo>
                  <a:pt x="1269161" y="831399"/>
                </a:lnTo>
                <a:lnTo>
                  <a:pt x="1258054" y="842827"/>
                </a:lnTo>
                <a:lnTo>
                  <a:pt x="1246628" y="854256"/>
                </a:lnTo>
                <a:lnTo>
                  <a:pt x="1234886" y="865366"/>
                </a:lnTo>
                <a:lnTo>
                  <a:pt x="1222826" y="876794"/>
                </a:lnTo>
                <a:lnTo>
                  <a:pt x="1210765" y="887905"/>
                </a:lnTo>
                <a:lnTo>
                  <a:pt x="1198071" y="898698"/>
                </a:lnTo>
                <a:lnTo>
                  <a:pt x="1185376" y="909809"/>
                </a:lnTo>
                <a:lnTo>
                  <a:pt x="1172046" y="920285"/>
                </a:lnTo>
                <a:lnTo>
                  <a:pt x="1158082" y="931396"/>
                </a:lnTo>
                <a:lnTo>
                  <a:pt x="1144435" y="941872"/>
                </a:lnTo>
                <a:lnTo>
                  <a:pt x="1130154" y="952030"/>
                </a:lnTo>
                <a:lnTo>
                  <a:pt x="1115555" y="962188"/>
                </a:lnTo>
                <a:lnTo>
                  <a:pt x="1100638" y="972347"/>
                </a:lnTo>
                <a:lnTo>
                  <a:pt x="1085404" y="982505"/>
                </a:lnTo>
                <a:lnTo>
                  <a:pt x="1070171" y="992346"/>
                </a:lnTo>
                <a:lnTo>
                  <a:pt x="1053985" y="1001869"/>
                </a:lnTo>
                <a:lnTo>
                  <a:pt x="1037482" y="1011710"/>
                </a:lnTo>
                <a:lnTo>
                  <a:pt x="1021296" y="1020916"/>
                </a:lnTo>
                <a:lnTo>
                  <a:pt x="1004158" y="1030122"/>
                </a:lnTo>
                <a:lnTo>
                  <a:pt x="986703" y="1039011"/>
                </a:lnTo>
                <a:lnTo>
                  <a:pt x="968930" y="1047582"/>
                </a:lnTo>
                <a:lnTo>
                  <a:pt x="951157" y="1056153"/>
                </a:lnTo>
                <a:lnTo>
                  <a:pt x="932750" y="1065042"/>
                </a:lnTo>
                <a:lnTo>
                  <a:pt x="913707" y="1072978"/>
                </a:lnTo>
                <a:lnTo>
                  <a:pt x="894665" y="1080914"/>
                </a:lnTo>
                <a:lnTo>
                  <a:pt x="874671" y="1088850"/>
                </a:lnTo>
                <a:lnTo>
                  <a:pt x="854677" y="1096152"/>
                </a:lnTo>
                <a:lnTo>
                  <a:pt x="834365" y="1103771"/>
                </a:lnTo>
                <a:lnTo>
                  <a:pt x="813419" y="1110754"/>
                </a:lnTo>
                <a:lnTo>
                  <a:pt x="785490" y="1120595"/>
                </a:lnTo>
                <a:lnTo>
                  <a:pt x="757879" y="1131071"/>
                </a:lnTo>
                <a:lnTo>
                  <a:pt x="731855" y="1142182"/>
                </a:lnTo>
                <a:lnTo>
                  <a:pt x="706148" y="1153293"/>
                </a:lnTo>
                <a:lnTo>
                  <a:pt x="681710" y="1165038"/>
                </a:lnTo>
                <a:lnTo>
                  <a:pt x="658225" y="1177736"/>
                </a:lnTo>
                <a:lnTo>
                  <a:pt x="635056" y="1190117"/>
                </a:lnTo>
                <a:lnTo>
                  <a:pt x="613158" y="1203450"/>
                </a:lnTo>
                <a:lnTo>
                  <a:pt x="591894" y="1216782"/>
                </a:lnTo>
                <a:lnTo>
                  <a:pt x="571900" y="1231068"/>
                </a:lnTo>
                <a:lnTo>
                  <a:pt x="552223" y="1245035"/>
                </a:lnTo>
                <a:lnTo>
                  <a:pt x="533498" y="1259638"/>
                </a:lnTo>
                <a:lnTo>
                  <a:pt x="516043" y="1274558"/>
                </a:lnTo>
                <a:lnTo>
                  <a:pt x="498588" y="1289796"/>
                </a:lnTo>
                <a:lnTo>
                  <a:pt x="482084" y="1305033"/>
                </a:lnTo>
                <a:lnTo>
                  <a:pt x="466533" y="1321223"/>
                </a:lnTo>
                <a:lnTo>
                  <a:pt x="451617" y="1336778"/>
                </a:lnTo>
                <a:lnTo>
                  <a:pt x="437653" y="1352968"/>
                </a:lnTo>
                <a:lnTo>
                  <a:pt x="424006" y="1369158"/>
                </a:lnTo>
                <a:lnTo>
                  <a:pt x="410993" y="1385666"/>
                </a:lnTo>
                <a:lnTo>
                  <a:pt x="398933" y="1402491"/>
                </a:lnTo>
                <a:lnTo>
                  <a:pt x="387191" y="1419315"/>
                </a:lnTo>
                <a:lnTo>
                  <a:pt x="376083" y="1436140"/>
                </a:lnTo>
                <a:lnTo>
                  <a:pt x="365927" y="1452965"/>
                </a:lnTo>
                <a:lnTo>
                  <a:pt x="356089" y="1470425"/>
                </a:lnTo>
                <a:lnTo>
                  <a:pt x="346567" y="1487250"/>
                </a:lnTo>
                <a:lnTo>
                  <a:pt x="337998" y="1504392"/>
                </a:lnTo>
                <a:lnTo>
                  <a:pt x="329747" y="1521534"/>
                </a:lnTo>
                <a:lnTo>
                  <a:pt x="322447" y="1538994"/>
                </a:lnTo>
                <a:lnTo>
                  <a:pt x="315465" y="1555819"/>
                </a:lnTo>
                <a:lnTo>
                  <a:pt x="308800" y="1572961"/>
                </a:lnTo>
                <a:lnTo>
                  <a:pt x="302453" y="1589786"/>
                </a:lnTo>
                <a:lnTo>
                  <a:pt x="297058" y="1606928"/>
                </a:lnTo>
                <a:lnTo>
                  <a:pt x="291345" y="1623435"/>
                </a:lnTo>
                <a:lnTo>
                  <a:pt x="286902" y="1640260"/>
                </a:lnTo>
                <a:lnTo>
                  <a:pt x="282459" y="1656767"/>
                </a:lnTo>
                <a:lnTo>
                  <a:pt x="278650" y="1673275"/>
                </a:lnTo>
                <a:lnTo>
                  <a:pt x="274525" y="1689465"/>
                </a:lnTo>
                <a:lnTo>
                  <a:pt x="271351" y="1705337"/>
                </a:lnTo>
                <a:lnTo>
                  <a:pt x="268495" y="1721210"/>
                </a:lnTo>
                <a:lnTo>
                  <a:pt x="265956" y="1736765"/>
                </a:lnTo>
                <a:lnTo>
                  <a:pt x="263734" y="1752002"/>
                </a:lnTo>
                <a:lnTo>
                  <a:pt x="261830" y="1766922"/>
                </a:lnTo>
                <a:lnTo>
                  <a:pt x="260243" y="1781525"/>
                </a:lnTo>
                <a:lnTo>
                  <a:pt x="257387" y="1809460"/>
                </a:lnTo>
                <a:lnTo>
                  <a:pt x="255482" y="1836761"/>
                </a:lnTo>
                <a:lnTo>
                  <a:pt x="254530" y="1861840"/>
                </a:lnTo>
                <a:lnTo>
                  <a:pt x="254530" y="1885331"/>
                </a:lnTo>
                <a:lnTo>
                  <a:pt x="254530" y="1906600"/>
                </a:lnTo>
                <a:lnTo>
                  <a:pt x="255482" y="1925964"/>
                </a:lnTo>
                <a:lnTo>
                  <a:pt x="256752" y="1943107"/>
                </a:lnTo>
                <a:lnTo>
                  <a:pt x="257704" y="1958027"/>
                </a:lnTo>
                <a:lnTo>
                  <a:pt x="260243" y="1979613"/>
                </a:lnTo>
                <a:lnTo>
                  <a:pt x="4126" y="1979613"/>
                </a:lnTo>
                <a:lnTo>
                  <a:pt x="2856" y="1963423"/>
                </a:lnTo>
                <a:lnTo>
                  <a:pt x="1587" y="1945964"/>
                </a:lnTo>
                <a:lnTo>
                  <a:pt x="952" y="1926599"/>
                </a:lnTo>
                <a:lnTo>
                  <a:pt x="317" y="1905648"/>
                </a:lnTo>
                <a:lnTo>
                  <a:pt x="0" y="1883109"/>
                </a:lnTo>
                <a:lnTo>
                  <a:pt x="317" y="1859300"/>
                </a:lnTo>
                <a:lnTo>
                  <a:pt x="1269" y="1833904"/>
                </a:lnTo>
                <a:lnTo>
                  <a:pt x="2856" y="1807238"/>
                </a:lnTo>
                <a:lnTo>
                  <a:pt x="4760" y="1779938"/>
                </a:lnTo>
                <a:lnTo>
                  <a:pt x="7934" y="1750732"/>
                </a:lnTo>
                <a:lnTo>
                  <a:pt x="11425" y="1721210"/>
                </a:lnTo>
                <a:lnTo>
                  <a:pt x="16186" y="1690417"/>
                </a:lnTo>
                <a:lnTo>
                  <a:pt x="21581" y="1658672"/>
                </a:lnTo>
                <a:lnTo>
                  <a:pt x="24755" y="1643117"/>
                </a:lnTo>
                <a:lnTo>
                  <a:pt x="28246" y="1626610"/>
                </a:lnTo>
                <a:lnTo>
                  <a:pt x="31737" y="1610737"/>
                </a:lnTo>
                <a:lnTo>
                  <a:pt x="36180" y="1594230"/>
                </a:lnTo>
                <a:lnTo>
                  <a:pt x="40306" y="1577405"/>
                </a:lnTo>
                <a:lnTo>
                  <a:pt x="45066" y="1560898"/>
                </a:lnTo>
                <a:lnTo>
                  <a:pt x="51414" y="1538359"/>
                </a:lnTo>
                <a:lnTo>
                  <a:pt x="58713" y="1516137"/>
                </a:lnTo>
                <a:lnTo>
                  <a:pt x="66647" y="1493599"/>
                </a:lnTo>
                <a:lnTo>
                  <a:pt x="75216" y="1470425"/>
                </a:lnTo>
                <a:lnTo>
                  <a:pt x="84737" y="1446933"/>
                </a:lnTo>
                <a:lnTo>
                  <a:pt x="94893" y="1422807"/>
                </a:lnTo>
                <a:lnTo>
                  <a:pt x="105684" y="1398999"/>
                </a:lnTo>
                <a:lnTo>
                  <a:pt x="117427" y="1375190"/>
                </a:lnTo>
                <a:lnTo>
                  <a:pt x="130121" y="1351381"/>
                </a:lnTo>
                <a:lnTo>
                  <a:pt x="143768" y="1326937"/>
                </a:lnTo>
                <a:lnTo>
                  <a:pt x="158367" y="1302811"/>
                </a:lnTo>
                <a:lnTo>
                  <a:pt x="173601" y="1278685"/>
                </a:lnTo>
                <a:lnTo>
                  <a:pt x="190422" y="1254559"/>
                </a:lnTo>
                <a:lnTo>
                  <a:pt x="207560" y="1230750"/>
                </a:lnTo>
                <a:lnTo>
                  <a:pt x="217081" y="1219005"/>
                </a:lnTo>
                <a:lnTo>
                  <a:pt x="226602" y="1206624"/>
                </a:lnTo>
                <a:lnTo>
                  <a:pt x="235805" y="1194878"/>
                </a:lnTo>
                <a:lnTo>
                  <a:pt x="245961" y="1183133"/>
                </a:lnTo>
                <a:lnTo>
                  <a:pt x="256117" y="1171387"/>
                </a:lnTo>
                <a:lnTo>
                  <a:pt x="266908" y="1159959"/>
                </a:lnTo>
                <a:lnTo>
                  <a:pt x="277381" y="1148213"/>
                </a:lnTo>
                <a:lnTo>
                  <a:pt x="288806" y="1137103"/>
                </a:lnTo>
                <a:lnTo>
                  <a:pt x="300231" y="1125675"/>
                </a:lnTo>
                <a:lnTo>
                  <a:pt x="311974" y="1114246"/>
                </a:lnTo>
                <a:lnTo>
                  <a:pt x="323717" y="1102818"/>
                </a:lnTo>
                <a:lnTo>
                  <a:pt x="336094" y="1092025"/>
                </a:lnTo>
                <a:lnTo>
                  <a:pt x="348789" y="1080914"/>
                </a:lnTo>
                <a:lnTo>
                  <a:pt x="361484" y="1070121"/>
                </a:lnTo>
                <a:lnTo>
                  <a:pt x="374813" y="1059010"/>
                </a:lnTo>
                <a:lnTo>
                  <a:pt x="388143" y="1048534"/>
                </a:lnTo>
                <a:lnTo>
                  <a:pt x="402424" y="1037741"/>
                </a:lnTo>
                <a:lnTo>
                  <a:pt x="416389" y="1027583"/>
                </a:lnTo>
                <a:lnTo>
                  <a:pt x="430988" y="1017107"/>
                </a:lnTo>
                <a:lnTo>
                  <a:pt x="445904" y="1007266"/>
                </a:lnTo>
                <a:lnTo>
                  <a:pt x="461138" y="997108"/>
                </a:lnTo>
                <a:lnTo>
                  <a:pt x="476689" y="987267"/>
                </a:lnTo>
                <a:lnTo>
                  <a:pt x="492240" y="977426"/>
                </a:lnTo>
                <a:lnTo>
                  <a:pt x="508743" y="968220"/>
                </a:lnTo>
                <a:lnTo>
                  <a:pt x="525247" y="958696"/>
                </a:lnTo>
                <a:lnTo>
                  <a:pt x="542385" y="949808"/>
                </a:lnTo>
                <a:lnTo>
                  <a:pt x="559840" y="940602"/>
                </a:lnTo>
                <a:lnTo>
                  <a:pt x="577295" y="931713"/>
                </a:lnTo>
                <a:lnTo>
                  <a:pt x="595385" y="923142"/>
                </a:lnTo>
                <a:lnTo>
                  <a:pt x="614110" y="914888"/>
                </a:lnTo>
                <a:lnTo>
                  <a:pt x="633152" y="906635"/>
                </a:lnTo>
                <a:lnTo>
                  <a:pt x="652195" y="898698"/>
                </a:lnTo>
                <a:lnTo>
                  <a:pt x="671872" y="891080"/>
                </a:lnTo>
                <a:lnTo>
                  <a:pt x="691866" y="883143"/>
                </a:lnTo>
                <a:lnTo>
                  <a:pt x="712178" y="876160"/>
                </a:lnTo>
                <a:lnTo>
                  <a:pt x="732807" y="868541"/>
                </a:lnTo>
                <a:lnTo>
                  <a:pt x="761053" y="858700"/>
                </a:lnTo>
                <a:lnTo>
                  <a:pt x="788346" y="848541"/>
                </a:lnTo>
                <a:lnTo>
                  <a:pt x="814688" y="837748"/>
                </a:lnTo>
                <a:lnTo>
                  <a:pt x="840078" y="826320"/>
                </a:lnTo>
                <a:lnTo>
                  <a:pt x="864833" y="814574"/>
                </a:lnTo>
                <a:lnTo>
                  <a:pt x="888318" y="801876"/>
                </a:lnTo>
                <a:lnTo>
                  <a:pt x="911169" y="789496"/>
                </a:lnTo>
                <a:lnTo>
                  <a:pt x="933067" y="776163"/>
                </a:lnTo>
                <a:lnTo>
                  <a:pt x="954013" y="762830"/>
                </a:lnTo>
                <a:lnTo>
                  <a:pt x="974642" y="749180"/>
                </a:lnTo>
                <a:lnTo>
                  <a:pt x="994002" y="734577"/>
                </a:lnTo>
                <a:lnTo>
                  <a:pt x="1012409" y="720292"/>
                </a:lnTo>
                <a:lnTo>
                  <a:pt x="1030500" y="705372"/>
                </a:lnTo>
                <a:lnTo>
                  <a:pt x="1047320" y="690134"/>
                </a:lnTo>
                <a:lnTo>
                  <a:pt x="1063823" y="674579"/>
                </a:lnTo>
                <a:lnTo>
                  <a:pt x="1079374" y="659024"/>
                </a:lnTo>
                <a:lnTo>
                  <a:pt x="1094291" y="642834"/>
                </a:lnTo>
                <a:lnTo>
                  <a:pt x="1108890" y="626962"/>
                </a:lnTo>
                <a:lnTo>
                  <a:pt x="1122219" y="610772"/>
                </a:lnTo>
                <a:lnTo>
                  <a:pt x="1135231" y="594265"/>
                </a:lnTo>
                <a:lnTo>
                  <a:pt x="1147292" y="577440"/>
                </a:lnTo>
                <a:lnTo>
                  <a:pt x="1159034" y="560615"/>
                </a:lnTo>
                <a:lnTo>
                  <a:pt x="1169825" y="543790"/>
                </a:lnTo>
                <a:lnTo>
                  <a:pt x="1180298" y="526965"/>
                </a:lnTo>
                <a:lnTo>
                  <a:pt x="1189819" y="510141"/>
                </a:lnTo>
                <a:lnTo>
                  <a:pt x="1199340" y="492998"/>
                </a:lnTo>
                <a:lnTo>
                  <a:pt x="1207909" y="475856"/>
                </a:lnTo>
                <a:lnTo>
                  <a:pt x="1216161" y="458714"/>
                </a:lnTo>
                <a:lnTo>
                  <a:pt x="1223778" y="441572"/>
                </a:lnTo>
                <a:lnTo>
                  <a:pt x="1231077" y="424429"/>
                </a:lnTo>
                <a:lnTo>
                  <a:pt x="1237425" y="407605"/>
                </a:lnTo>
                <a:lnTo>
                  <a:pt x="1243455" y="390462"/>
                </a:lnTo>
                <a:lnTo>
                  <a:pt x="1249485" y="373320"/>
                </a:lnTo>
                <a:lnTo>
                  <a:pt x="1254562" y="356495"/>
                </a:lnTo>
                <a:lnTo>
                  <a:pt x="1259323" y="340305"/>
                </a:lnTo>
                <a:lnTo>
                  <a:pt x="1264084" y="323798"/>
                </a:lnTo>
                <a:lnTo>
                  <a:pt x="1267892" y="307291"/>
                </a:lnTo>
                <a:lnTo>
                  <a:pt x="1271383" y="291101"/>
                </a:lnTo>
                <a:lnTo>
                  <a:pt x="1274874" y="275228"/>
                </a:lnTo>
                <a:lnTo>
                  <a:pt x="1277730" y="259356"/>
                </a:lnTo>
                <a:lnTo>
                  <a:pt x="1280269" y="243801"/>
                </a:lnTo>
                <a:lnTo>
                  <a:pt x="1282808" y="228563"/>
                </a:lnTo>
                <a:lnTo>
                  <a:pt x="1284713" y="213643"/>
                </a:lnTo>
                <a:lnTo>
                  <a:pt x="1286299" y="199040"/>
                </a:lnTo>
                <a:lnTo>
                  <a:pt x="1289156" y="170470"/>
                </a:lnTo>
                <a:lnTo>
                  <a:pt x="1291060" y="143804"/>
                </a:lnTo>
                <a:lnTo>
                  <a:pt x="1291695" y="118408"/>
                </a:lnTo>
                <a:lnTo>
                  <a:pt x="1292329" y="94917"/>
                </a:lnTo>
                <a:lnTo>
                  <a:pt x="1291695" y="73331"/>
                </a:lnTo>
                <a:lnTo>
                  <a:pt x="1291060" y="54284"/>
                </a:lnTo>
                <a:lnTo>
                  <a:pt x="1289790" y="36824"/>
                </a:lnTo>
                <a:lnTo>
                  <a:pt x="1288521" y="22221"/>
                </a:lnTo>
                <a:lnTo>
                  <a:pt x="1286299" y="0"/>
                </a:lnTo>
                <a:close/>
                <a:moveTo>
                  <a:pt x="463603" y="0"/>
                </a:moveTo>
                <a:lnTo>
                  <a:pt x="1082623" y="0"/>
                </a:lnTo>
                <a:lnTo>
                  <a:pt x="1088978" y="637"/>
                </a:lnTo>
                <a:lnTo>
                  <a:pt x="1095016" y="1273"/>
                </a:lnTo>
                <a:lnTo>
                  <a:pt x="1101054" y="2865"/>
                </a:lnTo>
                <a:lnTo>
                  <a:pt x="1106773" y="5093"/>
                </a:lnTo>
                <a:lnTo>
                  <a:pt x="1112176" y="7639"/>
                </a:lnTo>
                <a:lnTo>
                  <a:pt x="1117260" y="10823"/>
                </a:lnTo>
                <a:lnTo>
                  <a:pt x="1122026" y="14324"/>
                </a:lnTo>
                <a:lnTo>
                  <a:pt x="1126157" y="18144"/>
                </a:lnTo>
                <a:lnTo>
                  <a:pt x="1130606" y="22919"/>
                </a:lnTo>
                <a:lnTo>
                  <a:pt x="1134102" y="27693"/>
                </a:lnTo>
                <a:lnTo>
                  <a:pt x="1137279" y="32786"/>
                </a:lnTo>
                <a:lnTo>
                  <a:pt x="1139504" y="37880"/>
                </a:lnTo>
                <a:lnTo>
                  <a:pt x="1141411" y="43609"/>
                </a:lnTo>
                <a:lnTo>
                  <a:pt x="1142999" y="49657"/>
                </a:lnTo>
                <a:lnTo>
                  <a:pt x="1144270" y="56024"/>
                </a:lnTo>
                <a:lnTo>
                  <a:pt x="1144588" y="62072"/>
                </a:lnTo>
                <a:lnTo>
                  <a:pt x="1144270" y="68438"/>
                </a:lnTo>
                <a:lnTo>
                  <a:pt x="1142999" y="74804"/>
                </a:lnTo>
                <a:lnTo>
                  <a:pt x="1141411" y="80534"/>
                </a:lnTo>
                <a:lnTo>
                  <a:pt x="1139504" y="86264"/>
                </a:lnTo>
                <a:lnTo>
                  <a:pt x="1137279" y="91675"/>
                </a:lnTo>
                <a:lnTo>
                  <a:pt x="1134102" y="96768"/>
                </a:lnTo>
                <a:lnTo>
                  <a:pt x="1130606" y="101543"/>
                </a:lnTo>
                <a:lnTo>
                  <a:pt x="1126157" y="105681"/>
                </a:lnTo>
                <a:lnTo>
                  <a:pt x="1122026" y="110137"/>
                </a:lnTo>
                <a:lnTo>
                  <a:pt x="1117260" y="113639"/>
                </a:lnTo>
                <a:lnTo>
                  <a:pt x="1112176" y="116504"/>
                </a:lnTo>
                <a:lnTo>
                  <a:pt x="1106773" y="119050"/>
                </a:lnTo>
                <a:lnTo>
                  <a:pt x="1101054" y="121278"/>
                </a:lnTo>
                <a:lnTo>
                  <a:pt x="1095016" y="122552"/>
                </a:lnTo>
                <a:lnTo>
                  <a:pt x="1088978" y="123825"/>
                </a:lnTo>
                <a:lnTo>
                  <a:pt x="1082623" y="123825"/>
                </a:lnTo>
                <a:lnTo>
                  <a:pt x="463603" y="123825"/>
                </a:lnTo>
                <a:lnTo>
                  <a:pt x="457248" y="123825"/>
                </a:lnTo>
                <a:lnTo>
                  <a:pt x="450892" y="122552"/>
                </a:lnTo>
                <a:lnTo>
                  <a:pt x="445172" y="121278"/>
                </a:lnTo>
                <a:lnTo>
                  <a:pt x="439135" y="119050"/>
                </a:lnTo>
                <a:lnTo>
                  <a:pt x="433733" y="116504"/>
                </a:lnTo>
                <a:lnTo>
                  <a:pt x="428648" y="113639"/>
                </a:lnTo>
                <a:lnTo>
                  <a:pt x="423882" y="110137"/>
                </a:lnTo>
                <a:lnTo>
                  <a:pt x="419433" y="105681"/>
                </a:lnTo>
                <a:lnTo>
                  <a:pt x="415620" y="101543"/>
                </a:lnTo>
                <a:lnTo>
                  <a:pt x="412124" y="96768"/>
                </a:lnTo>
                <a:lnTo>
                  <a:pt x="408946" y="91675"/>
                </a:lnTo>
                <a:lnTo>
                  <a:pt x="406087" y="86264"/>
                </a:lnTo>
                <a:lnTo>
                  <a:pt x="404180" y="80534"/>
                </a:lnTo>
                <a:lnTo>
                  <a:pt x="402591" y="74804"/>
                </a:lnTo>
                <a:lnTo>
                  <a:pt x="401956" y="68438"/>
                </a:lnTo>
                <a:lnTo>
                  <a:pt x="401638" y="62072"/>
                </a:lnTo>
                <a:lnTo>
                  <a:pt x="401956" y="56024"/>
                </a:lnTo>
                <a:lnTo>
                  <a:pt x="402591" y="49657"/>
                </a:lnTo>
                <a:lnTo>
                  <a:pt x="404180" y="43609"/>
                </a:lnTo>
                <a:lnTo>
                  <a:pt x="406087" y="37880"/>
                </a:lnTo>
                <a:lnTo>
                  <a:pt x="408946" y="32786"/>
                </a:lnTo>
                <a:lnTo>
                  <a:pt x="412124" y="27693"/>
                </a:lnTo>
                <a:lnTo>
                  <a:pt x="415620" y="22919"/>
                </a:lnTo>
                <a:lnTo>
                  <a:pt x="419433" y="18144"/>
                </a:lnTo>
                <a:lnTo>
                  <a:pt x="423882" y="14324"/>
                </a:lnTo>
                <a:lnTo>
                  <a:pt x="428648" y="10823"/>
                </a:lnTo>
                <a:lnTo>
                  <a:pt x="433733" y="7639"/>
                </a:lnTo>
                <a:lnTo>
                  <a:pt x="439135" y="5093"/>
                </a:lnTo>
                <a:lnTo>
                  <a:pt x="445172" y="2865"/>
                </a:lnTo>
                <a:lnTo>
                  <a:pt x="450892" y="1273"/>
                </a:lnTo>
                <a:lnTo>
                  <a:pt x="457248" y="637"/>
                </a:lnTo>
                <a:lnTo>
                  <a:pt x="463603" y="0"/>
                </a:lnTo>
                <a:close/>
                <a:moveTo>
                  <a:pt x="4121" y="0"/>
                </a:moveTo>
                <a:lnTo>
                  <a:pt x="259949" y="0"/>
                </a:lnTo>
                <a:lnTo>
                  <a:pt x="258047" y="19063"/>
                </a:lnTo>
                <a:lnTo>
                  <a:pt x="256779" y="31137"/>
                </a:lnTo>
                <a:lnTo>
                  <a:pt x="255511" y="45752"/>
                </a:lnTo>
                <a:lnTo>
                  <a:pt x="254877" y="61638"/>
                </a:lnTo>
                <a:lnTo>
                  <a:pt x="254243" y="79430"/>
                </a:lnTo>
                <a:lnTo>
                  <a:pt x="254243" y="98493"/>
                </a:lnTo>
                <a:lnTo>
                  <a:pt x="254243" y="119463"/>
                </a:lnTo>
                <a:lnTo>
                  <a:pt x="255194" y="141386"/>
                </a:lnTo>
                <a:lnTo>
                  <a:pt x="256779" y="164897"/>
                </a:lnTo>
                <a:lnTo>
                  <a:pt x="258681" y="189362"/>
                </a:lnTo>
                <a:lnTo>
                  <a:pt x="261851" y="215097"/>
                </a:lnTo>
                <a:lnTo>
                  <a:pt x="265338" y="241786"/>
                </a:lnTo>
                <a:lnTo>
                  <a:pt x="270093" y="268792"/>
                </a:lnTo>
                <a:lnTo>
                  <a:pt x="272629" y="282772"/>
                </a:lnTo>
                <a:lnTo>
                  <a:pt x="275800" y="297069"/>
                </a:lnTo>
                <a:lnTo>
                  <a:pt x="279287" y="311049"/>
                </a:lnTo>
                <a:lnTo>
                  <a:pt x="282774" y="325664"/>
                </a:lnTo>
                <a:lnTo>
                  <a:pt x="286895" y="339962"/>
                </a:lnTo>
                <a:lnTo>
                  <a:pt x="290699" y="354577"/>
                </a:lnTo>
                <a:lnTo>
                  <a:pt x="295454" y="369510"/>
                </a:lnTo>
                <a:lnTo>
                  <a:pt x="300526" y="384443"/>
                </a:lnTo>
                <a:lnTo>
                  <a:pt x="305599" y="399375"/>
                </a:lnTo>
                <a:lnTo>
                  <a:pt x="310988" y="414308"/>
                </a:lnTo>
                <a:lnTo>
                  <a:pt x="317011" y="428923"/>
                </a:lnTo>
                <a:lnTo>
                  <a:pt x="323668" y="444492"/>
                </a:lnTo>
                <a:lnTo>
                  <a:pt x="330326" y="459107"/>
                </a:lnTo>
                <a:lnTo>
                  <a:pt x="337300" y="474040"/>
                </a:lnTo>
                <a:lnTo>
                  <a:pt x="344591" y="489291"/>
                </a:lnTo>
                <a:lnTo>
                  <a:pt x="352516" y="504223"/>
                </a:lnTo>
                <a:lnTo>
                  <a:pt x="361076" y="519156"/>
                </a:lnTo>
                <a:lnTo>
                  <a:pt x="370269" y="534089"/>
                </a:lnTo>
                <a:lnTo>
                  <a:pt x="379145" y="549022"/>
                </a:lnTo>
                <a:lnTo>
                  <a:pt x="388973" y="563955"/>
                </a:lnTo>
                <a:lnTo>
                  <a:pt x="399117" y="578888"/>
                </a:lnTo>
                <a:lnTo>
                  <a:pt x="410212" y="593503"/>
                </a:lnTo>
                <a:lnTo>
                  <a:pt x="420991" y="607800"/>
                </a:lnTo>
                <a:lnTo>
                  <a:pt x="432720" y="622416"/>
                </a:lnTo>
                <a:lnTo>
                  <a:pt x="445401" y="636395"/>
                </a:lnTo>
                <a:lnTo>
                  <a:pt x="457764" y="650693"/>
                </a:lnTo>
                <a:lnTo>
                  <a:pt x="471079" y="664355"/>
                </a:lnTo>
                <a:lnTo>
                  <a:pt x="485344" y="678017"/>
                </a:lnTo>
                <a:lnTo>
                  <a:pt x="499610" y="691679"/>
                </a:lnTo>
                <a:lnTo>
                  <a:pt x="514509" y="705023"/>
                </a:lnTo>
                <a:lnTo>
                  <a:pt x="530043" y="718050"/>
                </a:lnTo>
                <a:lnTo>
                  <a:pt x="546527" y="731076"/>
                </a:lnTo>
                <a:lnTo>
                  <a:pt x="563012" y="743467"/>
                </a:lnTo>
                <a:lnTo>
                  <a:pt x="580764" y="756176"/>
                </a:lnTo>
                <a:lnTo>
                  <a:pt x="598517" y="767932"/>
                </a:lnTo>
                <a:lnTo>
                  <a:pt x="617538" y="779688"/>
                </a:lnTo>
                <a:lnTo>
                  <a:pt x="599468" y="786995"/>
                </a:lnTo>
                <a:lnTo>
                  <a:pt x="581716" y="794621"/>
                </a:lnTo>
                <a:lnTo>
                  <a:pt x="564597" y="801928"/>
                </a:lnTo>
                <a:lnTo>
                  <a:pt x="547478" y="809871"/>
                </a:lnTo>
                <a:lnTo>
                  <a:pt x="530677" y="817496"/>
                </a:lnTo>
                <a:lnTo>
                  <a:pt x="514192" y="825440"/>
                </a:lnTo>
                <a:lnTo>
                  <a:pt x="498025" y="833700"/>
                </a:lnTo>
                <a:lnTo>
                  <a:pt x="482174" y="841961"/>
                </a:lnTo>
                <a:lnTo>
                  <a:pt x="466323" y="850539"/>
                </a:lnTo>
                <a:lnTo>
                  <a:pt x="451107" y="858800"/>
                </a:lnTo>
                <a:lnTo>
                  <a:pt x="435890" y="867696"/>
                </a:lnTo>
                <a:lnTo>
                  <a:pt x="420991" y="876275"/>
                </a:lnTo>
                <a:lnTo>
                  <a:pt x="406408" y="885489"/>
                </a:lnTo>
                <a:lnTo>
                  <a:pt x="392143" y="894385"/>
                </a:lnTo>
                <a:lnTo>
                  <a:pt x="377877" y="903917"/>
                </a:lnTo>
                <a:lnTo>
                  <a:pt x="364246" y="912813"/>
                </a:lnTo>
                <a:lnTo>
                  <a:pt x="347444" y="898833"/>
                </a:lnTo>
                <a:lnTo>
                  <a:pt x="330643" y="884218"/>
                </a:lnTo>
                <a:lnTo>
                  <a:pt x="314475" y="869285"/>
                </a:lnTo>
                <a:lnTo>
                  <a:pt x="299258" y="854352"/>
                </a:lnTo>
                <a:lnTo>
                  <a:pt x="284359" y="839102"/>
                </a:lnTo>
                <a:lnTo>
                  <a:pt x="270093" y="824169"/>
                </a:lnTo>
                <a:lnTo>
                  <a:pt x="255828" y="808600"/>
                </a:lnTo>
                <a:lnTo>
                  <a:pt x="242513" y="793350"/>
                </a:lnTo>
                <a:lnTo>
                  <a:pt x="229833" y="777781"/>
                </a:lnTo>
                <a:lnTo>
                  <a:pt x="217152" y="761895"/>
                </a:lnTo>
                <a:lnTo>
                  <a:pt x="205106" y="746327"/>
                </a:lnTo>
                <a:lnTo>
                  <a:pt x="193377" y="730441"/>
                </a:lnTo>
                <a:lnTo>
                  <a:pt x="182281" y="714555"/>
                </a:lnTo>
                <a:lnTo>
                  <a:pt x="171820" y="698669"/>
                </a:lnTo>
                <a:lnTo>
                  <a:pt x="161676" y="682783"/>
                </a:lnTo>
                <a:lnTo>
                  <a:pt x="151848" y="666579"/>
                </a:lnTo>
                <a:lnTo>
                  <a:pt x="142021" y="651011"/>
                </a:lnTo>
                <a:lnTo>
                  <a:pt x="133145" y="634807"/>
                </a:lnTo>
                <a:lnTo>
                  <a:pt x="124585" y="618921"/>
                </a:lnTo>
                <a:lnTo>
                  <a:pt x="116660" y="603035"/>
                </a:lnTo>
                <a:lnTo>
                  <a:pt x="108418" y="587149"/>
                </a:lnTo>
                <a:lnTo>
                  <a:pt x="101126" y="571263"/>
                </a:lnTo>
                <a:lnTo>
                  <a:pt x="93835" y="555694"/>
                </a:lnTo>
                <a:lnTo>
                  <a:pt x="87178" y="540126"/>
                </a:lnTo>
                <a:lnTo>
                  <a:pt x="81155" y="524240"/>
                </a:lnTo>
                <a:lnTo>
                  <a:pt x="74814" y="508989"/>
                </a:lnTo>
                <a:lnTo>
                  <a:pt x="68791" y="493739"/>
                </a:lnTo>
                <a:lnTo>
                  <a:pt x="63719" y="478488"/>
                </a:lnTo>
                <a:lnTo>
                  <a:pt x="58330" y="463555"/>
                </a:lnTo>
                <a:lnTo>
                  <a:pt x="53575" y="448622"/>
                </a:lnTo>
                <a:lnTo>
                  <a:pt x="45015" y="419392"/>
                </a:lnTo>
                <a:lnTo>
                  <a:pt x="40260" y="402870"/>
                </a:lnTo>
                <a:lnTo>
                  <a:pt x="36139" y="386031"/>
                </a:lnTo>
                <a:lnTo>
                  <a:pt x="31701" y="369510"/>
                </a:lnTo>
                <a:lnTo>
                  <a:pt x="28214" y="353306"/>
                </a:lnTo>
                <a:lnTo>
                  <a:pt x="24727" y="336784"/>
                </a:lnTo>
                <a:lnTo>
                  <a:pt x="21557" y="321216"/>
                </a:lnTo>
                <a:lnTo>
                  <a:pt x="16167" y="289444"/>
                </a:lnTo>
                <a:lnTo>
                  <a:pt x="11412" y="258943"/>
                </a:lnTo>
                <a:lnTo>
                  <a:pt x="7925" y="229077"/>
                </a:lnTo>
                <a:lnTo>
                  <a:pt x="4755" y="200164"/>
                </a:lnTo>
                <a:lnTo>
                  <a:pt x="2853" y="172205"/>
                </a:lnTo>
                <a:lnTo>
                  <a:pt x="1268" y="145834"/>
                </a:lnTo>
                <a:lnTo>
                  <a:pt x="317" y="120416"/>
                </a:lnTo>
                <a:lnTo>
                  <a:pt x="0" y="96587"/>
                </a:lnTo>
                <a:lnTo>
                  <a:pt x="317" y="73711"/>
                </a:lnTo>
                <a:lnTo>
                  <a:pt x="951" y="53059"/>
                </a:lnTo>
                <a:lnTo>
                  <a:pt x="1585" y="33361"/>
                </a:lnTo>
                <a:lnTo>
                  <a:pt x="2853" y="15886"/>
                </a:lnTo>
                <a:lnTo>
                  <a:pt x="4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F88CFCC-052A-74D8-B6E6-D47197D858E8}"/>
              </a:ext>
            </a:extLst>
          </p:cNvPr>
          <p:cNvGrpSpPr/>
          <p:nvPr/>
        </p:nvGrpSpPr>
        <p:grpSpPr>
          <a:xfrm>
            <a:off x="1195556" y="3880586"/>
            <a:ext cx="1938952" cy="1047355"/>
            <a:chOff x="283599" y="1906534"/>
            <a:chExt cx="1938952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80B4E2-96B2-3A43-D257-356141794E5D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9947952-A348-28E0-67D5-FABC389A3261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F38F543-275B-A6D6-5CC1-80A27E4BD487}"/>
              </a:ext>
            </a:extLst>
          </p:cNvPr>
          <p:cNvGrpSpPr/>
          <p:nvPr/>
        </p:nvGrpSpPr>
        <p:grpSpPr>
          <a:xfrm>
            <a:off x="3821281" y="3880586"/>
            <a:ext cx="1938952" cy="1047355"/>
            <a:chOff x="283599" y="1906534"/>
            <a:chExt cx="1938952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C05470E-44C0-F75A-6A76-D6476079CA7F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2E290AA-D264-9DBF-8CF3-11358BBB6BEB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88B663-0BF3-2FE4-B97A-F74D70D620C5}"/>
              </a:ext>
            </a:extLst>
          </p:cNvPr>
          <p:cNvGrpSpPr/>
          <p:nvPr/>
        </p:nvGrpSpPr>
        <p:grpSpPr>
          <a:xfrm>
            <a:off x="6498198" y="3880586"/>
            <a:ext cx="1938952" cy="1047355"/>
            <a:chOff x="283599" y="1906534"/>
            <a:chExt cx="1938952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AC63385-D818-F5DD-869A-8F6B22D102B6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A47BB2-6BB6-6DE0-DBA2-D801DAB5C9E4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EF78A0-91DA-A3A3-0ECB-39CAE69E964E}"/>
              </a:ext>
            </a:extLst>
          </p:cNvPr>
          <p:cNvGrpSpPr/>
          <p:nvPr/>
        </p:nvGrpSpPr>
        <p:grpSpPr>
          <a:xfrm>
            <a:off x="9157335" y="3880586"/>
            <a:ext cx="1938952" cy="1047355"/>
            <a:chOff x="283599" y="1906534"/>
            <a:chExt cx="1938952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E456736-1B9E-EF99-F78D-BB386FBF19F5}"/>
                </a:ext>
              </a:extLst>
            </p:cNvPr>
            <p:cNvSpPr txBox="1"/>
            <p:nvPr/>
          </p:nvSpPr>
          <p:spPr>
            <a:xfrm>
              <a:off x="283599" y="2190603"/>
              <a:ext cx="19389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EFB13-9587-9829-24D0-1B2B72505D23}"/>
                </a:ext>
              </a:extLst>
            </p:cNvPr>
            <p:cNvSpPr txBox="1"/>
            <p:nvPr/>
          </p:nvSpPr>
          <p:spPr>
            <a:xfrm>
              <a:off x="514739" y="1906534"/>
              <a:ext cx="14766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333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224C863-DA8F-2FF0-C33C-016D79162944}"/>
              </a:ext>
            </a:extLst>
          </p:cNvPr>
          <p:cNvGrpSpPr/>
          <p:nvPr/>
        </p:nvGrpSpPr>
        <p:grpSpPr>
          <a:xfrm>
            <a:off x="8011030" y="4687420"/>
            <a:ext cx="7736970" cy="3660676"/>
            <a:chOff x="1854595" y="2822206"/>
            <a:chExt cx="10337405" cy="489104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DF25CE1-BDED-AAFD-89FF-60BD3E5181A6}"/>
                </a:ext>
              </a:extLst>
            </p:cNvPr>
            <p:cNvSpPr/>
            <p:nvPr/>
          </p:nvSpPr>
          <p:spPr>
            <a:xfrm>
              <a:off x="1854595" y="2822206"/>
              <a:ext cx="10337405" cy="4035794"/>
            </a:xfrm>
            <a:custGeom>
              <a:avLst/>
              <a:gdLst>
                <a:gd name="connsiteX0" fmla="*/ 6273407 w 10337405"/>
                <a:gd name="connsiteY0" fmla="*/ 0 h 4035794"/>
                <a:gd name="connsiteX1" fmla="*/ 6273407 w 10337405"/>
                <a:gd name="connsiteY1" fmla="*/ 4735 h 4035794"/>
                <a:gd name="connsiteX2" fmla="*/ 6186039 w 10337405"/>
                <a:gd name="connsiteY2" fmla="*/ 28016 h 4035794"/>
                <a:gd name="connsiteX3" fmla="*/ 1986816 w 10337405"/>
                <a:gd name="connsiteY3" fmla="*/ 1669627 h 4035794"/>
                <a:gd name="connsiteX4" fmla="*/ 6127028 w 10337405"/>
                <a:gd name="connsiteY4" fmla="*/ 2395288 h 4035794"/>
                <a:gd name="connsiteX5" fmla="*/ 10053444 w 10337405"/>
                <a:gd name="connsiteY5" fmla="*/ 2950054 h 4035794"/>
                <a:gd name="connsiteX6" fmla="*/ 10337405 w 10337405"/>
                <a:gd name="connsiteY6" fmla="*/ 3006555 h 4035794"/>
                <a:gd name="connsiteX7" fmla="*/ 10337405 w 10337405"/>
                <a:gd name="connsiteY7" fmla="*/ 4035794 h 4035794"/>
                <a:gd name="connsiteX8" fmla="*/ 166141 w 10337405"/>
                <a:gd name="connsiteY8" fmla="*/ 4035794 h 4035794"/>
                <a:gd name="connsiteX9" fmla="*/ 490598 w 10337405"/>
                <a:gd name="connsiteY9" fmla="*/ 3877046 h 4035794"/>
                <a:gd name="connsiteX10" fmla="*/ 1504216 w 10337405"/>
                <a:gd name="connsiteY10" fmla="*/ 3092027 h 4035794"/>
                <a:gd name="connsiteX11" fmla="*/ 196116 w 10337405"/>
                <a:gd name="connsiteY11" fmla="*/ 1441027 h 4035794"/>
                <a:gd name="connsiteX12" fmla="*/ 6221261 w 10337405"/>
                <a:gd name="connsiteY12" fmla="*/ 10466 h 40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37405" h="4035794">
                  <a:moveTo>
                    <a:pt x="6273407" y="0"/>
                  </a:moveTo>
                  <a:lnTo>
                    <a:pt x="6273407" y="4735"/>
                  </a:lnTo>
                  <a:lnTo>
                    <a:pt x="6186039" y="28016"/>
                  </a:lnTo>
                  <a:cubicBezTo>
                    <a:pt x="4822356" y="391690"/>
                    <a:pt x="1699744" y="1238092"/>
                    <a:pt x="1986816" y="1669627"/>
                  </a:cubicBezTo>
                  <a:cubicBezTo>
                    <a:pt x="2191868" y="1977867"/>
                    <a:pt x="4305227" y="2171178"/>
                    <a:pt x="6127028" y="2395288"/>
                  </a:cubicBezTo>
                  <a:cubicBezTo>
                    <a:pt x="8165711" y="2587031"/>
                    <a:pt x="9142754" y="2768853"/>
                    <a:pt x="10053444" y="2950054"/>
                  </a:cubicBezTo>
                  <a:lnTo>
                    <a:pt x="10337405" y="3006555"/>
                  </a:lnTo>
                  <a:lnTo>
                    <a:pt x="10337405" y="4035794"/>
                  </a:lnTo>
                  <a:lnTo>
                    <a:pt x="166141" y="4035794"/>
                  </a:lnTo>
                  <a:lnTo>
                    <a:pt x="490598" y="3877046"/>
                  </a:lnTo>
                  <a:cubicBezTo>
                    <a:pt x="985633" y="3623311"/>
                    <a:pt x="1407908" y="3351319"/>
                    <a:pt x="1504216" y="3092027"/>
                  </a:cubicBezTo>
                  <a:cubicBezTo>
                    <a:pt x="1696833" y="2573444"/>
                    <a:pt x="-684417" y="1974427"/>
                    <a:pt x="196116" y="1441027"/>
                  </a:cubicBezTo>
                  <a:cubicBezTo>
                    <a:pt x="966583" y="974302"/>
                    <a:pt x="4584396" y="335796"/>
                    <a:pt x="6221261" y="10466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6B72E1-1E32-3DCB-985F-A8411B897C3F}"/>
                </a:ext>
              </a:extLst>
            </p:cNvPr>
            <p:cNvSpPr/>
            <p:nvPr/>
          </p:nvSpPr>
          <p:spPr>
            <a:xfrm>
              <a:off x="2775431" y="3513183"/>
              <a:ext cx="3501333" cy="4200071"/>
            </a:xfrm>
            <a:custGeom>
              <a:avLst/>
              <a:gdLst>
                <a:gd name="connsiteX0" fmla="*/ 3184597 w 3184597"/>
                <a:gd name="connsiteY0" fmla="*/ 0 h 4025900"/>
                <a:gd name="connsiteX1" fmla="*/ 9597 w 3184597"/>
                <a:gd name="connsiteY1" fmla="*/ 939800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184597 w 3184597"/>
                <a:gd name="connsiteY0" fmla="*/ 0 h 4025900"/>
                <a:gd name="connsiteX1" fmla="*/ 9597 w 3184597"/>
                <a:gd name="connsiteY1" fmla="*/ 1253308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687858 w 3687858"/>
                <a:gd name="connsiteY0" fmla="*/ 0 h 4025900"/>
                <a:gd name="connsiteX1" fmla="*/ 7761 w 3687858"/>
                <a:gd name="connsiteY1" fmla="*/ 1305560 h 4025900"/>
                <a:gd name="connsiteX2" fmla="*/ 2697258 w 3687858"/>
                <a:gd name="connsiteY2" fmla="*/ 2717800 h 4025900"/>
                <a:gd name="connsiteX3" fmla="*/ 2519458 w 3687858"/>
                <a:gd name="connsiteY3" fmla="*/ 4025900 h 4025900"/>
                <a:gd name="connsiteX0" fmla="*/ 3726033 w 3726033"/>
                <a:gd name="connsiteY0" fmla="*/ 0 h 4025900"/>
                <a:gd name="connsiteX1" fmla="*/ 45936 w 3726033"/>
                <a:gd name="connsiteY1" fmla="*/ 1305560 h 4025900"/>
                <a:gd name="connsiteX2" fmla="*/ 2735433 w 3726033"/>
                <a:gd name="connsiteY2" fmla="*/ 2717800 h 4025900"/>
                <a:gd name="connsiteX3" fmla="*/ 2557633 w 3726033"/>
                <a:gd name="connsiteY3" fmla="*/ 4025900 h 4025900"/>
                <a:gd name="connsiteX0" fmla="*/ 3588857 w 3588857"/>
                <a:gd name="connsiteY0" fmla="*/ 0 h 4025900"/>
                <a:gd name="connsiteX1" fmla="*/ 48097 w 3588857"/>
                <a:gd name="connsiteY1" fmla="*/ 1192349 h 4025900"/>
                <a:gd name="connsiteX2" fmla="*/ 2598257 w 3588857"/>
                <a:gd name="connsiteY2" fmla="*/ 2717800 h 4025900"/>
                <a:gd name="connsiteX3" fmla="*/ 2420457 w 3588857"/>
                <a:gd name="connsiteY3" fmla="*/ 4025900 h 4025900"/>
                <a:gd name="connsiteX0" fmla="*/ 3618400 w 3618400"/>
                <a:gd name="connsiteY0" fmla="*/ 0 h 4025900"/>
                <a:gd name="connsiteX1" fmla="*/ 77640 w 3618400"/>
                <a:gd name="connsiteY1" fmla="*/ 1192349 h 4025900"/>
                <a:gd name="connsiteX2" fmla="*/ 2627800 w 3618400"/>
                <a:gd name="connsiteY2" fmla="*/ 2717800 h 4025900"/>
                <a:gd name="connsiteX3" fmla="*/ 2450000 w 3618400"/>
                <a:gd name="connsiteY3" fmla="*/ 4025900 h 4025900"/>
                <a:gd name="connsiteX0" fmla="*/ 3152007 w 3152007"/>
                <a:gd name="connsiteY0" fmla="*/ 0 h 3903980"/>
                <a:gd name="connsiteX1" fmla="*/ 3132 w 3152007"/>
                <a:gd name="connsiteY1" fmla="*/ 1070429 h 3903980"/>
                <a:gd name="connsiteX2" fmla="*/ 2553292 w 3152007"/>
                <a:gd name="connsiteY2" fmla="*/ 2595880 h 3903980"/>
                <a:gd name="connsiteX3" fmla="*/ 2375492 w 3152007"/>
                <a:gd name="connsiteY3" fmla="*/ 3903980 h 3903980"/>
                <a:gd name="connsiteX0" fmla="*/ 3134613 w 3134613"/>
                <a:gd name="connsiteY0" fmla="*/ 0 h 3903980"/>
                <a:gd name="connsiteX1" fmla="*/ 3155 w 3134613"/>
                <a:gd name="connsiteY1" fmla="*/ 1279435 h 3903980"/>
                <a:gd name="connsiteX2" fmla="*/ 2535898 w 3134613"/>
                <a:gd name="connsiteY2" fmla="*/ 2595880 h 3903980"/>
                <a:gd name="connsiteX3" fmla="*/ 2358098 w 3134613"/>
                <a:gd name="connsiteY3" fmla="*/ 3903980 h 3903980"/>
                <a:gd name="connsiteX0" fmla="*/ 3117220 w 3117220"/>
                <a:gd name="connsiteY0" fmla="*/ 0 h 3903980"/>
                <a:gd name="connsiteX1" fmla="*/ 3179 w 3117220"/>
                <a:gd name="connsiteY1" fmla="*/ 1270727 h 3903980"/>
                <a:gd name="connsiteX2" fmla="*/ 2518505 w 3117220"/>
                <a:gd name="connsiteY2" fmla="*/ 2595880 h 3903980"/>
                <a:gd name="connsiteX3" fmla="*/ 2340705 w 3117220"/>
                <a:gd name="connsiteY3" fmla="*/ 3903980 h 3903980"/>
                <a:gd name="connsiteX0" fmla="*/ 2713813 w 2713813"/>
                <a:gd name="connsiteY0" fmla="*/ 0 h 3738517"/>
                <a:gd name="connsiteX1" fmla="*/ 366 w 2713813"/>
                <a:gd name="connsiteY1" fmla="*/ 1105264 h 3738517"/>
                <a:gd name="connsiteX2" fmla="*/ 2515692 w 2713813"/>
                <a:gd name="connsiteY2" fmla="*/ 2430417 h 3738517"/>
                <a:gd name="connsiteX3" fmla="*/ 2337892 w 2713813"/>
                <a:gd name="connsiteY3" fmla="*/ 3738517 h 3738517"/>
                <a:gd name="connsiteX0" fmla="*/ 2718589 w 3369859"/>
                <a:gd name="connsiteY0" fmla="*/ 0 h 3738517"/>
                <a:gd name="connsiteX1" fmla="*/ 5142 w 3369859"/>
                <a:gd name="connsiteY1" fmla="*/ 1105264 h 3738517"/>
                <a:gd name="connsiteX2" fmla="*/ 3304240 w 3369859"/>
                <a:gd name="connsiteY2" fmla="*/ 2447834 h 3738517"/>
                <a:gd name="connsiteX3" fmla="*/ 2342668 w 3369859"/>
                <a:gd name="connsiteY3" fmla="*/ 3738517 h 3738517"/>
                <a:gd name="connsiteX0" fmla="*/ 2718589 w 3429505"/>
                <a:gd name="connsiteY0" fmla="*/ 0 h 4200071"/>
                <a:gd name="connsiteX1" fmla="*/ 5142 w 3429505"/>
                <a:gd name="connsiteY1" fmla="*/ 1105264 h 4200071"/>
                <a:gd name="connsiteX2" fmla="*/ 3304240 w 3429505"/>
                <a:gd name="connsiteY2" fmla="*/ 2447834 h 4200071"/>
                <a:gd name="connsiteX3" fmla="*/ 2969685 w 3429505"/>
                <a:gd name="connsiteY3" fmla="*/ 4200071 h 4200071"/>
                <a:gd name="connsiteX0" fmla="*/ 2718589 w 3501333"/>
                <a:gd name="connsiteY0" fmla="*/ 0 h 4200071"/>
                <a:gd name="connsiteX1" fmla="*/ 5142 w 3501333"/>
                <a:gd name="connsiteY1" fmla="*/ 1105264 h 4200071"/>
                <a:gd name="connsiteX2" fmla="*/ 3304240 w 3501333"/>
                <a:gd name="connsiteY2" fmla="*/ 2447834 h 4200071"/>
                <a:gd name="connsiteX3" fmla="*/ 2969685 w 3501333"/>
                <a:gd name="connsiteY3" fmla="*/ 4200071 h 420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1333" h="4200071">
                  <a:moveTo>
                    <a:pt x="2718589" y="0"/>
                  </a:moveTo>
                  <a:cubicBezTo>
                    <a:pt x="1213639" y="243416"/>
                    <a:pt x="-92466" y="697292"/>
                    <a:pt x="5142" y="1105264"/>
                  </a:cubicBezTo>
                  <a:cubicBezTo>
                    <a:pt x="102750" y="1513236"/>
                    <a:pt x="2969807" y="1933484"/>
                    <a:pt x="3304240" y="2447834"/>
                  </a:cubicBezTo>
                  <a:cubicBezTo>
                    <a:pt x="3804136" y="3084104"/>
                    <a:pt x="3225801" y="3803196"/>
                    <a:pt x="2969685" y="4200071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2000">
                    <a:schemeClr val="bg1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8795324" y="3909897"/>
            <a:ext cx="2334816" cy="2708914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5A80F1B-BEEF-F521-B55B-5130D96C67CF}"/>
              </a:ext>
            </a:extLst>
          </p:cNvPr>
          <p:cNvSpPr/>
          <p:nvPr/>
        </p:nvSpPr>
        <p:spPr>
          <a:xfrm rot="5400000" flipV="1">
            <a:off x="4810159" y="-918798"/>
            <a:ext cx="2188514" cy="7781641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47FC7394-1E42-E612-F013-B147C96B0ADF}"/>
              </a:ext>
            </a:extLst>
          </p:cNvPr>
          <p:cNvSpPr/>
          <p:nvPr/>
        </p:nvSpPr>
        <p:spPr>
          <a:xfrm rot="5400000" flipV="1">
            <a:off x="1678071" y="2179532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B5116-DDD9-32A5-91D5-E95C63073286}"/>
              </a:ext>
            </a:extLst>
          </p:cNvPr>
          <p:cNvSpPr txBox="1"/>
          <p:nvPr/>
        </p:nvSpPr>
        <p:spPr>
          <a:xfrm>
            <a:off x="2119184" y="2421986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73C02-03EB-9E2A-BE53-A448757A6DBE}"/>
              </a:ext>
            </a:extLst>
          </p:cNvPr>
          <p:cNvSpPr txBox="1"/>
          <p:nvPr/>
        </p:nvSpPr>
        <p:spPr>
          <a:xfrm>
            <a:off x="4216717" y="2346632"/>
            <a:ext cx="4319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竞聘优势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4DE6E3-C014-804A-8DED-C1B140EDE041}"/>
              </a:ext>
            </a:extLst>
          </p:cNvPr>
          <p:cNvSpPr txBox="1"/>
          <p:nvPr/>
        </p:nvSpPr>
        <p:spPr>
          <a:xfrm>
            <a:off x="4216717" y="2808297"/>
            <a:ext cx="472219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34A35F-B65E-FF7A-ECB0-7A7B20041441}"/>
              </a:ext>
            </a:extLst>
          </p:cNvPr>
          <p:cNvGrpSpPr/>
          <p:nvPr/>
        </p:nvGrpSpPr>
        <p:grpSpPr>
          <a:xfrm>
            <a:off x="8687437" y="683790"/>
            <a:ext cx="2633339" cy="972451"/>
            <a:chOff x="1374360" y="1090758"/>
            <a:chExt cx="6331818" cy="23382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5C988ED-AB30-5F07-8A28-8B3FEE5018F4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6276D2-BBA0-8045-2872-196FA4D5A487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9D20B58-26E1-E1A5-ED8E-86FCDCE638BB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5B07CB-C5B9-1E93-BA8C-6027A3A732E3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9E53B6-0F3A-D8BA-324D-1167422176B2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85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竞聘优势</a:t>
            </a:r>
          </a:p>
        </p:txBody>
      </p:sp>
      <p:sp>
        <p:nvSpPr>
          <p:cNvPr id="2" name="Oval 29">
            <a:extLst>
              <a:ext uri="{FF2B5EF4-FFF2-40B4-BE49-F238E27FC236}">
                <a16:creationId xmlns:a16="http://schemas.microsoft.com/office/drawing/2014/main" id="{A1220856-B05D-7BBD-A47A-268CCE4F2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0930" y="2244604"/>
            <a:ext cx="478366" cy="478488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30">
            <a:extLst>
              <a:ext uri="{FF2B5EF4-FFF2-40B4-BE49-F238E27FC236}">
                <a16:creationId xmlns:a16="http://schemas.microsoft.com/office/drawing/2014/main" id="{3EE15FEC-D4B7-0FC4-BFCB-AF241569C8F8}"/>
              </a:ext>
            </a:extLst>
          </p:cNvPr>
          <p:cNvSpPr>
            <a:spLocks noEditPoints="1"/>
          </p:cNvSpPr>
          <p:nvPr/>
        </p:nvSpPr>
        <p:spPr bwMode="auto">
          <a:xfrm>
            <a:off x="3700047" y="2375870"/>
            <a:ext cx="222250" cy="222307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121924" tIns="60962" rIns="121924" bIns="60962"/>
          <a:lstStyle/>
          <a:p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val 31">
            <a:extLst>
              <a:ext uri="{FF2B5EF4-FFF2-40B4-BE49-F238E27FC236}">
                <a16:creationId xmlns:a16="http://schemas.microsoft.com/office/drawing/2014/main" id="{1605132C-FC7D-8288-BA48-0C8E7235C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0930" y="3595380"/>
            <a:ext cx="478366" cy="478488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Oval 32">
            <a:extLst>
              <a:ext uri="{FF2B5EF4-FFF2-40B4-BE49-F238E27FC236}">
                <a16:creationId xmlns:a16="http://schemas.microsoft.com/office/drawing/2014/main" id="{E666E795-96CE-EFE0-22E0-17343CE7B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397" y="2244604"/>
            <a:ext cx="478366" cy="478488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Oval 33">
            <a:extLst>
              <a:ext uri="{FF2B5EF4-FFF2-40B4-BE49-F238E27FC236}">
                <a16:creationId xmlns:a16="http://schemas.microsoft.com/office/drawing/2014/main" id="{AF19E740-8BE7-3EF9-DA0C-A8C9D6F38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397" y="3595380"/>
            <a:ext cx="478366" cy="478488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34" descr="D:\51PPT模板网\51pptmoban.com\图片001.jpg">
            <a:extLst>
              <a:ext uri="{FF2B5EF4-FFF2-40B4-BE49-F238E27FC236}">
                <a16:creationId xmlns:a16="http://schemas.microsoft.com/office/drawing/2014/main" id="{273C073F-021E-E06F-EE14-587FD4EB2EA9}"/>
              </a:ext>
            </a:extLst>
          </p:cNvPr>
          <p:cNvSpPr>
            <a:spLocks noEditPoints="1"/>
          </p:cNvSpPr>
          <p:nvPr/>
        </p:nvSpPr>
        <p:spPr bwMode="auto">
          <a:xfrm>
            <a:off x="8276281" y="2371636"/>
            <a:ext cx="232833" cy="230775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4" tIns="60962" rIns="121924" bIns="60962"/>
          <a:lstStyle/>
          <a:p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35">
            <a:extLst>
              <a:ext uri="{FF2B5EF4-FFF2-40B4-BE49-F238E27FC236}">
                <a16:creationId xmlns:a16="http://schemas.microsoft.com/office/drawing/2014/main" id="{157511A7-6AE0-CB2A-BD99-353E8DD95FFC}"/>
              </a:ext>
            </a:extLst>
          </p:cNvPr>
          <p:cNvSpPr>
            <a:spLocks noEditPoints="1"/>
          </p:cNvSpPr>
          <p:nvPr/>
        </p:nvSpPr>
        <p:spPr bwMode="auto">
          <a:xfrm>
            <a:off x="8276281" y="3713943"/>
            <a:ext cx="232833" cy="243479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121924" tIns="60962" rIns="121924" bIns="60962"/>
          <a:lstStyle/>
          <a:p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36" descr="D:\51PPT模板网\51pptmoban.com\图片001.jpg">
            <a:extLst>
              <a:ext uri="{FF2B5EF4-FFF2-40B4-BE49-F238E27FC236}">
                <a16:creationId xmlns:a16="http://schemas.microsoft.com/office/drawing/2014/main" id="{255970CC-E8D0-022E-CF80-DC482AE4373D}"/>
              </a:ext>
            </a:extLst>
          </p:cNvPr>
          <p:cNvSpPr>
            <a:spLocks noEditPoints="1"/>
          </p:cNvSpPr>
          <p:nvPr/>
        </p:nvSpPr>
        <p:spPr bwMode="auto">
          <a:xfrm>
            <a:off x="3695815" y="3724530"/>
            <a:ext cx="230716" cy="218071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4" tIns="60962" rIns="121924" bIns="60962"/>
          <a:lstStyle/>
          <a:p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905E338-321B-5A7C-A7CB-1C31335DD37C}"/>
              </a:ext>
            </a:extLst>
          </p:cNvPr>
          <p:cNvGrpSpPr/>
          <p:nvPr/>
        </p:nvGrpSpPr>
        <p:grpSpPr>
          <a:xfrm>
            <a:off x="4230775" y="1622927"/>
            <a:ext cx="3621368" cy="3602273"/>
            <a:chOff x="3901288" y="1612625"/>
            <a:chExt cx="4189454" cy="4167364"/>
          </a:xfrm>
        </p:grpSpPr>
        <p:sp>
          <p:nvSpPr>
            <p:cNvPr id="13" name="MH_Other_2">
              <a:extLst>
                <a:ext uri="{FF2B5EF4-FFF2-40B4-BE49-F238E27FC236}">
                  <a16:creationId xmlns:a16="http://schemas.microsoft.com/office/drawing/2014/main" id="{E4FA316C-832A-AA74-5E06-BDA8A168C2F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4275382" y="1982827"/>
              <a:ext cx="3441276" cy="3426983"/>
            </a:xfrm>
            <a:prstGeom prst="ellipse">
              <a:avLst/>
            </a:prstGeom>
            <a:noFill/>
            <a:ln w="12700">
              <a:solidFill>
                <a:srgbClr val="ABABA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3" tIns="0" rIns="91423" bIns="0" rtlCol="0" anchor="ctr"/>
            <a:lstStyle/>
            <a:p>
              <a:pPr algn="ctr"/>
              <a:endParaRPr lang="zh-CN" altLang="en-US" sz="1400" b="1" kern="1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Other_3">
              <a:extLst>
                <a:ext uri="{FF2B5EF4-FFF2-40B4-BE49-F238E27FC236}">
                  <a16:creationId xmlns:a16="http://schemas.microsoft.com/office/drawing/2014/main" id="{F85DB39D-6C31-9111-7E09-8FA9ED81C00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4562152" y="2268399"/>
              <a:ext cx="2867731" cy="2855819"/>
            </a:xfrm>
            <a:prstGeom prst="ellipse">
              <a:avLst/>
            </a:pr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SubTitle_2">
              <a:extLst>
                <a:ext uri="{FF2B5EF4-FFF2-40B4-BE49-F238E27FC236}">
                  <a16:creationId xmlns:a16="http://schemas.microsoft.com/office/drawing/2014/main" id="{8819C20A-9F72-0F70-5068-51082028E5E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5299400" y="1612625"/>
              <a:ext cx="1393243" cy="1399324"/>
            </a:xfrm>
            <a:custGeom>
              <a:avLst/>
              <a:gdLst>
                <a:gd name="connsiteX0" fmla="*/ 693728 w 1387455"/>
                <a:gd name="connsiteY0" fmla="*/ 0 h 1399324"/>
                <a:gd name="connsiteX1" fmla="*/ 1387455 w 1387455"/>
                <a:gd name="connsiteY1" fmla="*/ 397575 h 1399324"/>
                <a:gd name="connsiteX2" fmla="*/ 1387455 w 1387455"/>
                <a:gd name="connsiteY2" fmla="*/ 1399324 h 1399324"/>
                <a:gd name="connsiteX3" fmla="*/ 693728 w 1387455"/>
                <a:gd name="connsiteY3" fmla="*/ 1001749 h 1399324"/>
                <a:gd name="connsiteX4" fmla="*/ 0 w 1387455"/>
                <a:gd name="connsiteY4" fmla="*/ 1399324 h 1399324"/>
                <a:gd name="connsiteX5" fmla="*/ 0 w 1387455"/>
                <a:gd name="connsiteY5" fmla="*/ 397575 h 139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7455" h="1399324">
                  <a:moveTo>
                    <a:pt x="693728" y="0"/>
                  </a:moveTo>
                  <a:lnTo>
                    <a:pt x="1387455" y="397575"/>
                  </a:lnTo>
                  <a:lnTo>
                    <a:pt x="1387455" y="1399324"/>
                  </a:lnTo>
                  <a:lnTo>
                    <a:pt x="693728" y="1001749"/>
                  </a:lnTo>
                  <a:lnTo>
                    <a:pt x="0" y="1399324"/>
                  </a:lnTo>
                  <a:lnTo>
                    <a:pt x="0" y="397575"/>
                  </a:ln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S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6" name="MH_SubTitle_1">
              <a:extLst>
                <a:ext uri="{FF2B5EF4-FFF2-40B4-BE49-F238E27FC236}">
                  <a16:creationId xmlns:a16="http://schemas.microsoft.com/office/drawing/2014/main" id="{FC7518CE-E1CB-8CE0-AB9C-B738476D68A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3901288" y="3004615"/>
              <a:ext cx="1405160" cy="1387455"/>
            </a:xfrm>
            <a:custGeom>
              <a:avLst/>
              <a:gdLst>
                <a:gd name="connsiteX0" fmla="*/ 397575 w 1399324"/>
                <a:gd name="connsiteY0" fmla="*/ 0 h 1387455"/>
                <a:gd name="connsiteX1" fmla="*/ 1399324 w 1399324"/>
                <a:gd name="connsiteY1" fmla="*/ 0 h 1387455"/>
                <a:gd name="connsiteX2" fmla="*/ 1001749 w 1399324"/>
                <a:gd name="connsiteY2" fmla="*/ 693727 h 1387455"/>
                <a:gd name="connsiteX3" fmla="*/ 1399324 w 1399324"/>
                <a:gd name="connsiteY3" fmla="*/ 1387455 h 1387455"/>
                <a:gd name="connsiteX4" fmla="*/ 397575 w 1399324"/>
                <a:gd name="connsiteY4" fmla="*/ 1387455 h 1387455"/>
                <a:gd name="connsiteX5" fmla="*/ 0 w 1399324"/>
                <a:gd name="connsiteY5" fmla="*/ 693727 h 1387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9324" h="1387455">
                  <a:moveTo>
                    <a:pt x="397575" y="0"/>
                  </a:moveTo>
                  <a:lnTo>
                    <a:pt x="1399324" y="0"/>
                  </a:lnTo>
                  <a:lnTo>
                    <a:pt x="1001749" y="693727"/>
                  </a:lnTo>
                  <a:lnTo>
                    <a:pt x="1399324" y="1387455"/>
                  </a:lnTo>
                  <a:lnTo>
                    <a:pt x="397575" y="1387455"/>
                  </a:lnTo>
                  <a:lnTo>
                    <a:pt x="0" y="693727"/>
                  </a:lnTo>
                  <a:close/>
                </a:path>
              </a:pathLst>
            </a:cu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T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7" name="MH_SubTitle_3">
              <a:extLst>
                <a:ext uri="{FF2B5EF4-FFF2-40B4-BE49-F238E27FC236}">
                  <a16:creationId xmlns:a16="http://schemas.microsoft.com/office/drawing/2014/main" id="{A45FF83E-9175-6465-1F29-7D716AFB946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6685582" y="3004615"/>
              <a:ext cx="1405160" cy="1387455"/>
            </a:xfrm>
            <a:custGeom>
              <a:avLst/>
              <a:gdLst>
                <a:gd name="connsiteX0" fmla="*/ 0 w 1399324"/>
                <a:gd name="connsiteY0" fmla="*/ 0 h 1387455"/>
                <a:gd name="connsiteX1" fmla="*/ 1001749 w 1399324"/>
                <a:gd name="connsiteY1" fmla="*/ 0 h 1387455"/>
                <a:gd name="connsiteX2" fmla="*/ 1399324 w 1399324"/>
                <a:gd name="connsiteY2" fmla="*/ 693727 h 1387455"/>
                <a:gd name="connsiteX3" fmla="*/ 1001749 w 1399324"/>
                <a:gd name="connsiteY3" fmla="*/ 1387455 h 1387455"/>
                <a:gd name="connsiteX4" fmla="*/ 0 w 1399324"/>
                <a:gd name="connsiteY4" fmla="*/ 1387455 h 1387455"/>
                <a:gd name="connsiteX5" fmla="*/ 397575 w 1399324"/>
                <a:gd name="connsiteY5" fmla="*/ 693727 h 1387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9324" h="1387455">
                  <a:moveTo>
                    <a:pt x="0" y="0"/>
                  </a:moveTo>
                  <a:lnTo>
                    <a:pt x="1001749" y="0"/>
                  </a:lnTo>
                  <a:lnTo>
                    <a:pt x="1399324" y="693727"/>
                  </a:lnTo>
                  <a:lnTo>
                    <a:pt x="1001749" y="1387455"/>
                  </a:lnTo>
                  <a:lnTo>
                    <a:pt x="0" y="1387455"/>
                  </a:lnTo>
                  <a:lnTo>
                    <a:pt x="397575" y="693727"/>
                  </a:lnTo>
                  <a:close/>
                </a:path>
              </a:pathLst>
            </a:cu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W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8" name="MH_SubTitle_4">
              <a:extLst>
                <a:ext uri="{FF2B5EF4-FFF2-40B4-BE49-F238E27FC236}">
                  <a16:creationId xmlns:a16="http://schemas.microsoft.com/office/drawing/2014/main" id="{27DF7494-2A9C-292D-AA8D-A798D2DEB04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5299396" y="4380665"/>
              <a:ext cx="1393243" cy="1399324"/>
            </a:xfrm>
            <a:custGeom>
              <a:avLst/>
              <a:gdLst>
                <a:gd name="connsiteX0" fmla="*/ 0 w 1387456"/>
                <a:gd name="connsiteY0" fmla="*/ 0 h 1399324"/>
                <a:gd name="connsiteX1" fmla="*/ 693729 w 1387456"/>
                <a:gd name="connsiteY1" fmla="*/ 397575 h 1399324"/>
                <a:gd name="connsiteX2" fmla="*/ 1387456 w 1387456"/>
                <a:gd name="connsiteY2" fmla="*/ 0 h 1399324"/>
                <a:gd name="connsiteX3" fmla="*/ 1387456 w 1387456"/>
                <a:gd name="connsiteY3" fmla="*/ 1001749 h 1399324"/>
                <a:gd name="connsiteX4" fmla="*/ 693729 w 1387456"/>
                <a:gd name="connsiteY4" fmla="*/ 1399324 h 1399324"/>
                <a:gd name="connsiteX5" fmla="*/ 0 w 1387456"/>
                <a:gd name="connsiteY5" fmla="*/ 1001749 h 139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7456" h="1399324">
                  <a:moveTo>
                    <a:pt x="0" y="0"/>
                  </a:moveTo>
                  <a:lnTo>
                    <a:pt x="693729" y="397575"/>
                  </a:lnTo>
                  <a:lnTo>
                    <a:pt x="1387456" y="0"/>
                  </a:lnTo>
                  <a:lnTo>
                    <a:pt x="1387456" y="1001749"/>
                  </a:lnTo>
                  <a:lnTo>
                    <a:pt x="693729" y="1399324"/>
                  </a:lnTo>
                  <a:lnTo>
                    <a:pt x="0" y="1001749"/>
                  </a:ln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ym typeface="+mn-lt"/>
                </a:rPr>
                <a:t>O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8345117-B05F-BBF7-29F9-F82691E39269}"/>
              </a:ext>
            </a:extLst>
          </p:cNvPr>
          <p:cNvGrpSpPr/>
          <p:nvPr/>
        </p:nvGrpSpPr>
        <p:grpSpPr>
          <a:xfrm>
            <a:off x="553435" y="2083782"/>
            <a:ext cx="2961065" cy="860064"/>
            <a:chOff x="283598" y="1862992"/>
            <a:chExt cx="2961065" cy="86006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CA3584-4D28-1C24-4F24-43A776CD526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840C79C-F451-9F01-89E5-5ACE3E2FD90D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FF70931-0E4C-3B88-0F02-9CE28E53D001}"/>
              </a:ext>
            </a:extLst>
          </p:cNvPr>
          <p:cNvGrpSpPr/>
          <p:nvPr/>
        </p:nvGrpSpPr>
        <p:grpSpPr>
          <a:xfrm>
            <a:off x="8680677" y="2098364"/>
            <a:ext cx="2961065" cy="860064"/>
            <a:chOff x="283598" y="1862992"/>
            <a:chExt cx="2961065" cy="86006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811EFC5-8EF5-D5B3-2B1E-986F11E6E38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38F680-FEFC-38BA-A537-E0262EA9FB53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08B7AF2-99CA-F75F-0477-DEC4D6A99D4C}"/>
              </a:ext>
            </a:extLst>
          </p:cNvPr>
          <p:cNvGrpSpPr/>
          <p:nvPr/>
        </p:nvGrpSpPr>
        <p:grpSpPr>
          <a:xfrm>
            <a:off x="553435" y="3493741"/>
            <a:ext cx="2961065" cy="860064"/>
            <a:chOff x="283598" y="1862992"/>
            <a:chExt cx="2961065" cy="86006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FD3AD9E-5897-53DE-F542-0EDFA6E2395A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213B34F-8136-1A13-4279-374D6029A0F6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B31BD6-053B-023F-E3B1-21CCEB15BAC9}"/>
              </a:ext>
            </a:extLst>
          </p:cNvPr>
          <p:cNvGrpSpPr/>
          <p:nvPr/>
        </p:nvGrpSpPr>
        <p:grpSpPr>
          <a:xfrm>
            <a:off x="8680677" y="3508323"/>
            <a:ext cx="2961065" cy="860064"/>
            <a:chOff x="283598" y="1862992"/>
            <a:chExt cx="2961065" cy="86006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440D285-4398-E2E5-049F-3B0800C4BD9E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27169E1-8301-6F74-78DD-9076262E8356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154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竞聘优势</a:t>
            </a:r>
          </a:p>
        </p:txBody>
      </p:sp>
      <p:sp>
        <p:nvSpPr>
          <p:cNvPr id="43" name="Oval 416">
            <a:extLst>
              <a:ext uri="{FF2B5EF4-FFF2-40B4-BE49-F238E27FC236}">
                <a16:creationId xmlns:a16="http://schemas.microsoft.com/office/drawing/2014/main" id="{05FB228D-FFA9-FB40-30AA-06CB18FB8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9830" y="5095039"/>
            <a:ext cx="781461" cy="777319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04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1" name="Oval 415">
            <a:extLst>
              <a:ext uri="{FF2B5EF4-FFF2-40B4-BE49-F238E27FC236}">
                <a16:creationId xmlns:a16="http://schemas.microsoft.com/office/drawing/2014/main" id="{4F5956DB-B106-6E4F-7925-9DD92D790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9830" y="3885571"/>
            <a:ext cx="781461" cy="777319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03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9" name="Oval 414">
            <a:extLst>
              <a:ext uri="{FF2B5EF4-FFF2-40B4-BE49-F238E27FC236}">
                <a16:creationId xmlns:a16="http://schemas.microsoft.com/office/drawing/2014/main" id="{79EF04CF-0BB0-78FB-661B-8BD758A7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9830" y="2676101"/>
            <a:ext cx="781461" cy="778699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02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Oval 413">
            <a:extLst>
              <a:ext uri="{FF2B5EF4-FFF2-40B4-BE49-F238E27FC236}">
                <a16:creationId xmlns:a16="http://schemas.microsoft.com/office/drawing/2014/main" id="{FAC0BE26-8BEA-C1F3-8055-8C48D31CE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9830" y="1468013"/>
            <a:ext cx="781461" cy="777319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01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B126C89-7683-833C-6EE7-C17621F5BE7E}"/>
              </a:ext>
            </a:extLst>
          </p:cNvPr>
          <p:cNvGrpSpPr/>
          <p:nvPr/>
        </p:nvGrpSpPr>
        <p:grpSpPr>
          <a:xfrm>
            <a:off x="4690459" y="1757954"/>
            <a:ext cx="197437" cy="197437"/>
            <a:chOff x="4743450" y="1677988"/>
            <a:chExt cx="227013" cy="227013"/>
          </a:xfrm>
        </p:grpSpPr>
        <p:sp>
          <p:nvSpPr>
            <p:cNvPr id="35" name="Oval 630">
              <a:extLst>
                <a:ext uri="{FF2B5EF4-FFF2-40B4-BE49-F238E27FC236}">
                  <a16:creationId xmlns:a16="http://schemas.microsoft.com/office/drawing/2014/main" id="{D5B41148-A227-6E26-1FDE-814ECA180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450" y="1677988"/>
              <a:ext cx="227013" cy="227013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Oval 631">
              <a:extLst>
                <a:ext uri="{FF2B5EF4-FFF2-40B4-BE49-F238E27FC236}">
                  <a16:creationId xmlns:a16="http://schemas.microsoft.com/office/drawing/2014/main" id="{0EC250A3-A431-8687-FB68-0130B0E312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9488" y="1724025"/>
              <a:ext cx="134938" cy="136525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B7040F2-E8C6-56B3-BFFC-D1D554666034}"/>
              </a:ext>
            </a:extLst>
          </p:cNvPr>
          <p:cNvGrpSpPr/>
          <p:nvPr/>
        </p:nvGrpSpPr>
        <p:grpSpPr>
          <a:xfrm>
            <a:off x="5534050" y="2967423"/>
            <a:ext cx="198817" cy="197437"/>
            <a:chOff x="5713413" y="3068638"/>
            <a:chExt cx="228600" cy="227014"/>
          </a:xfrm>
        </p:grpSpPr>
        <p:sp>
          <p:nvSpPr>
            <p:cNvPr id="33" name="Oval 632">
              <a:extLst>
                <a:ext uri="{FF2B5EF4-FFF2-40B4-BE49-F238E27FC236}">
                  <a16:creationId xmlns:a16="http://schemas.microsoft.com/office/drawing/2014/main" id="{EC91F040-A2E2-BED4-3B99-A767E9F6A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3413" y="3068638"/>
              <a:ext cx="228600" cy="227014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Oval 633">
              <a:extLst>
                <a:ext uri="{FF2B5EF4-FFF2-40B4-BE49-F238E27FC236}">
                  <a16:creationId xmlns:a16="http://schemas.microsoft.com/office/drawing/2014/main" id="{813CA153-9B40-5F74-A8C7-DB626A813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9450" y="3114675"/>
              <a:ext cx="138113" cy="133350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94D83DE-B077-7D9C-8852-9ED09D50A019}"/>
              </a:ext>
            </a:extLst>
          </p:cNvPr>
          <p:cNvGrpSpPr/>
          <p:nvPr/>
        </p:nvGrpSpPr>
        <p:grpSpPr>
          <a:xfrm>
            <a:off x="5534050" y="4176892"/>
            <a:ext cx="198817" cy="194675"/>
            <a:chOff x="5713413" y="4459288"/>
            <a:chExt cx="228600" cy="223838"/>
          </a:xfrm>
        </p:grpSpPr>
        <p:sp>
          <p:nvSpPr>
            <p:cNvPr id="31" name="Oval 638">
              <a:extLst>
                <a:ext uri="{FF2B5EF4-FFF2-40B4-BE49-F238E27FC236}">
                  <a16:creationId xmlns:a16="http://schemas.microsoft.com/office/drawing/2014/main" id="{0BA036FC-64AE-3F27-A049-3AFE965CF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3413" y="4459288"/>
              <a:ext cx="228600" cy="223838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Oval 639">
              <a:extLst>
                <a:ext uri="{FF2B5EF4-FFF2-40B4-BE49-F238E27FC236}">
                  <a16:creationId xmlns:a16="http://schemas.microsoft.com/office/drawing/2014/main" id="{F5C75531-8CBC-6638-FD73-434D14F31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9450" y="4502150"/>
              <a:ext cx="138113" cy="138113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5BBF069-52F2-159A-F1EC-5E7E2576F4E4}"/>
              </a:ext>
            </a:extLst>
          </p:cNvPr>
          <p:cNvGrpSpPr/>
          <p:nvPr/>
        </p:nvGrpSpPr>
        <p:grpSpPr>
          <a:xfrm>
            <a:off x="4713931" y="5383599"/>
            <a:ext cx="197437" cy="197437"/>
            <a:chOff x="4770438" y="5846763"/>
            <a:chExt cx="227013" cy="227013"/>
          </a:xfrm>
        </p:grpSpPr>
        <p:sp>
          <p:nvSpPr>
            <p:cNvPr id="29" name="Oval 640">
              <a:extLst>
                <a:ext uri="{FF2B5EF4-FFF2-40B4-BE49-F238E27FC236}">
                  <a16:creationId xmlns:a16="http://schemas.microsoft.com/office/drawing/2014/main" id="{3E7920F4-4F1A-2507-3086-3A5879634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0438" y="5846763"/>
              <a:ext cx="227013" cy="227013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Oval 641">
              <a:extLst>
                <a:ext uri="{FF2B5EF4-FFF2-40B4-BE49-F238E27FC236}">
                  <a16:creationId xmlns:a16="http://schemas.microsoft.com/office/drawing/2014/main" id="{90459122-2024-C7B0-14BE-D6C098663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6475" y="5894388"/>
              <a:ext cx="134938" cy="136525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7" name="Freeform 731">
            <a:extLst>
              <a:ext uri="{FF2B5EF4-FFF2-40B4-BE49-F238E27FC236}">
                <a16:creationId xmlns:a16="http://schemas.microsoft.com/office/drawing/2014/main" id="{2E129B65-6E2E-08F2-A7FE-E189DD4A8748}"/>
              </a:ext>
            </a:extLst>
          </p:cNvPr>
          <p:cNvSpPr>
            <a:spLocks/>
          </p:cNvSpPr>
          <p:nvPr/>
        </p:nvSpPr>
        <p:spPr bwMode="auto">
          <a:xfrm>
            <a:off x="2341936" y="5521666"/>
            <a:ext cx="2400989" cy="437674"/>
          </a:xfrm>
          <a:custGeom>
            <a:avLst/>
            <a:gdLst>
              <a:gd name="T0" fmla="*/ 1428 w 1428"/>
              <a:gd name="T1" fmla="*/ 19 h 262"/>
              <a:gd name="T2" fmla="*/ 1416 w 1428"/>
              <a:gd name="T3" fmla="*/ 0 h 262"/>
              <a:gd name="T4" fmla="*/ 652 w 1428"/>
              <a:gd name="T5" fmla="*/ 239 h 262"/>
              <a:gd name="T6" fmla="*/ 70 w 1428"/>
              <a:gd name="T7" fmla="*/ 106 h 262"/>
              <a:gd name="T8" fmla="*/ 70 w 1428"/>
              <a:gd name="T9" fmla="*/ 101 h 262"/>
              <a:gd name="T10" fmla="*/ 35 w 1428"/>
              <a:gd name="T11" fmla="*/ 65 h 262"/>
              <a:gd name="T12" fmla="*/ 0 w 1428"/>
              <a:gd name="T13" fmla="*/ 101 h 262"/>
              <a:gd name="T14" fmla="*/ 35 w 1428"/>
              <a:gd name="T15" fmla="*/ 136 h 262"/>
              <a:gd name="T16" fmla="*/ 59 w 1428"/>
              <a:gd name="T17" fmla="*/ 127 h 262"/>
              <a:gd name="T18" fmla="*/ 652 w 1428"/>
              <a:gd name="T19" fmla="*/ 262 h 262"/>
              <a:gd name="T20" fmla="*/ 1428 w 1428"/>
              <a:gd name="T21" fmla="*/ 1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62">
                <a:moveTo>
                  <a:pt x="1428" y="19"/>
                </a:moveTo>
                <a:cubicBezTo>
                  <a:pt x="1423" y="13"/>
                  <a:pt x="1419" y="7"/>
                  <a:pt x="1416" y="0"/>
                </a:cubicBezTo>
                <a:cubicBezTo>
                  <a:pt x="1199" y="151"/>
                  <a:pt x="935" y="239"/>
                  <a:pt x="652" y="239"/>
                </a:cubicBezTo>
                <a:cubicBezTo>
                  <a:pt x="450" y="239"/>
                  <a:pt x="250" y="193"/>
                  <a:pt x="70" y="106"/>
                </a:cubicBezTo>
                <a:cubicBezTo>
                  <a:pt x="70" y="105"/>
                  <a:pt x="70" y="103"/>
                  <a:pt x="70" y="101"/>
                </a:cubicBezTo>
                <a:cubicBezTo>
                  <a:pt x="70" y="81"/>
                  <a:pt x="54" y="65"/>
                  <a:pt x="35" y="65"/>
                </a:cubicBezTo>
                <a:cubicBezTo>
                  <a:pt x="15" y="65"/>
                  <a:pt x="0" y="81"/>
                  <a:pt x="0" y="101"/>
                </a:cubicBezTo>
                <a:cubicBezTo>
                  <a:pt x="0" y="120"/>
                  <a:pt x="15" y="136"/>
                  <a:pt x="35" y="136"/>
                </a:cubicBezTo>
                <a:cubicBezTo>
                  <a:pt x="44" y="136"/>
                  <a:pt x="53" y="132"/>
                  <a:pt x="59" y="127"/>
                </a:cubicBezTo>
                <a:cubicBezTo>
                  <a:pt x="243" y="215"/>
                  <a:pt x="447" y="262"/>
                  <a:pt x="652" y="262"/>
                </a:cubicBezTo>
                <a:cubicBezTo>
                  <a:pt x="940" y="262"/>
                  <a:pt x="1208" y="172"/>
                  <a:pt x="1428" y="19"/>
                </a:cubicBezTo>
                <a:close/>
              </a:path>
            </a:pathLst>
          </a:custGeom>
          <a:solidFill>
            <a:srgbClr val="BEC2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733">
            <a:extLst>
              <a:ext uri="{FF2B5EF4-FFF2-40B4-BE49-F238E27FC236}">
                <a16:creationId xmlns:a16="http://schemas.microsoft.com/office/drawing/2014/main" id="{8B4F768C-37B1-DA0F-FCA4-6E5001B77458}"/>
              </a:ext>
            </a:extLst>
          </p:cNvPr>
          <p:cNvSpPr>
            <a:spLocks/>
          </p:cNvSpPr>
          <p:nvPr/>
        </p:nvSpPr>
        <p:spPr bwMode="auto">
          <a:xfrm>
            <a:off x="2341936" y="1387934"/>
            <a:ext cx="2383040" cy="422486"/>
          </a:xfrm>
          <a:custGeom>
            <a:avLst/>
            <a:gdLst>
              <a:gd name="T0" fmla="*/ 1404 w 1418"/>
              <a:gd name="T1" fmla="*/ 253 h 253"/>
              <a:gd name="T2" fmla="*/ 1418 w 1418"/>
              <a:gd name="T3" fmla="*/ 236 h 253"/>
              <a:gd name="T4" fmla="*/ 652 w 1418"/>
              <a:gd name="T5" fmla="*/ 0 h 253"/>
              <a:gd name="T6" fmla="*/ 61 w 1418"/>
              <a:gd name="T7" fmla="*/ 134 h 253"/>
              <a:gd name="T8" fmla="*/ 35 w 1418"/>
              <a:gd name="T9" fmla="*/ 122 h 253"/>
              <a:gd name="T10" fmla="*/ 0 w 1418"/>
              <a:gd name="T11" fmla="*/ 158 h 253"/>
              <a:gd name="T12" fmla="*/ 35 w 1418"/>
              <a:gd name="T13" fmla="*/ 193 h 253"/>
              <a:gd name="T14" fmla="*/ 70 w 1418"/>
              <a:gd name="T15" fmla="*/ 158 h 253"/>
              <a:gd name="T16" fmla="*/ 70 w 1418"/>
              <a:gd name="T17" fmla="*/ 155 h 253"/>
              <a:gd name="T18" fmla="*/ 652 w 1418"/>
              <a:gd name="T19" fmla="*/ 22 h 253"/>
              <a:gd name="T20" fmla="*/ 1404 w 1418"/>
              <a:gd name="T21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18" h="253">
                <a:moveTo>
                  <a:pt x="1404" y="253"/>
                </a:moveTo>
                <a:cubicBezTo>
                  <a:pt x="1407" y="246"/>
                  <a:pt x="1412" y="240"/>
                  <a:pt x="1418" y="236"/>
                </a:cubicBezTo>
                <a:cubicBezTo>
                  <a:pt x="1199" y="87"/>
                  <a:pt x="935" y="0"/>
                  <a:pt x="652" y="0"/>
                </a:cubicBezTo>
                <a:cubicBezTo>
                  <a:pt x="447" y="0"/>
                  <a:pt x="244" y="46"/>
                  <a:pt x="61" y="134"/>
                </a:cubicBezTo>
                <a:cubicBezTo>
                  <a:pt x="54" y="127"/>
                  <a:pt x="45" y="122"/>
                  <a:pt x="35" y="122"/>
                </a:cubicBezTo>
                <a:cubicBezTo>
                  <a:pt x="15" y="122"/>
                  <a:pt x="0" y="138"/>
                  <a:pt x="0" y="158"/>
                </a:cubicBezTo>
                <a:cubicBezTo>
                  <a:pt x="0" y="177"/>
                  <a:pt x="15" y="193"/>
                  <a:pt x="35" y="193"/>
                </a:cubicBezTo>
                <a:cubicBezTo>
                  <a:pt x="54" y="193"/>
                  <a:pt x="70" y="177"/>
                  <a:pt x="70" y="158"/>
                </a:cubicBezTo>
                <a:cubicBezTo>
                  <a:pt x="70" y="157"/>
                  <a:pt x="70" y="156"/>
                  <a:pt x="70" y="155"/>
                </a:cubicBezTo>
                <a:cubicBezTo>
                  <a:pt x="250" y="68"/>
                  <a:pt x="450" y="22"/>
                  <a:pt x="652" y="22"/>
                </a:cubicBezTo>
                <a:cubicBezTo>
                  <a:pt x="930" y="22"/>
                  <a:pt x="1189" y="108"/>
                  <a:pt x="1404" y="253"/>
                </a:cubicBezTo>
                <a:close/>
              </a:path>
            </a:pathLst>
          </a:custGeom>
          <a:solidFill>
            <a:srgbClr val="BEC2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FAA13AA-152D-47CE-61CE-601CA4E8EB83}"/>
              </a:ext>
            </a:extLst>
          </p:cNvPr>
          <p:cNvGrpSpPr/>
          <p:nvPr/>
        </p:nvGrpSpPr>
        <p:grpSpPr>
          <a:xfrm>
            <a:off x="4858901" y="1896021"/>
            <a:ext cx="875346" cy="3538663"/>
            <a:chOff x="4937125" y="1836738"/>
            <a:chExt cx="1006475" cy="4068763"/>
          </a:xfrm>
          <a:solidFill>
            <a:srgbClr val="BEC2C8"/>
          </a:solidFill>
        </p:grpSpPr>
        <p:sp>
          <p:nvSpPr>
            <p:cNvPr id="26" name="Freeform 730">
              <a:extLst>
                <a:ext uri="{FF2B5EF4-FFF2-40B4-BE49-F238E27FC236}">
                  <a16:creationId xmlns:a16="http://schemas.microsoft.com/office/drawing/2014/main" id="{23634F89-6925-8C86-3639-BDF35A3F7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475" y="3282950"/>
              <a:ext cx="111125" cy="1185863"/>
            </a:xfrm>
            <a:custGeom>
              <a:avLst/>
              <a:gdLst>
                <a:gd name="T0" fmla="*/ 0 w 57"/>
                <a:gd name="T1" fmla="*/ 611 h 616"/>
                <a:gd name="T2" fmla="*/ 22 w 57"/>
                <a:gd name="T3" fmla="*/ 616 h 616"/>
                <a:gd name="T4" fmla="*/ 57 w 57"/>
                <a:gd name="T5" fmla="*/ 310 h 616"/>
                <a:gd name="T6" fmla="*/ 22 w 57"/>
                <a:gd name="T7" fmla="*/ 0 h 616"/>
                <a:gd name="T8" fmla="*/ 0 w 57"/>
                <a:gd name="T9" fmla="*/ 6 h 616"/>
                <a:gd name="T10" fmla="*/ 34 w 57"/>
                <a:gd name="T11" fmla="*/ 310 h 616"/>
                <a:gd name="T12" fmla="*/ 0 w 57"/>
                <a:gd name="T13" fmla="*/ 611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16">
                  <a:moveTo>
                    <a:pt x="0" y="611"/>
                  </a:moveTo>
                  <a:cubicBezTo>
                    <a:pt x="8" y="611"/>
                    <a:pt x="16" y="613"/>
                    <a:pt x="22" y="616"/>
                  </a:cubicBezTo>
                  <a:cubicBezTo>
                    <a:pt x="45" y="518"/>
                    <a:pt x="57" y="415"/>
                    <a:pt x="57" y="310"/>
                  </a:cubicBezTo>
                  <a:cubicBezTo>
                    <a:pt x="57" y="204"/>
                    <a:pt x="45" y="100"/>
                    <a:pt x="22" y="0"/>
                  </a:cubicBezTo>
                  <a:cubicBezTo>
                    <a:pt x="15" y="4"/>
                    <a:pt x="7" y="5"/>
                    <a:pt x="0" y="6"/>
                  </a:cubicBezTo>
                  <a:cubicBezTo>
                    <a:pt x="22" y="104"/>
                    <a:pt x="34" y="205"/>
                    <a:pt x="34" y="310"/>
                  </a:cubicBezTo>
                  <a:cubicBezTo>
                    <a:pt x="34" y="414"/>
                    <a:pt x="23" y="514"/>
                    <a:pt x="0" y="6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732">
              <a:extLst>
                <a:ext uri="{FF2B5EF4-FFF2-40B4-BE49-F238E27FC236}">
                  <a16:creationId xmlns:a16="http://schemas.microsoft.com/office/drawing/2014/main" id="{E48B41FD-1D8E-6BE2-D848-1194747B3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0" y="4672013"/>
              <a:ext cx="865188" cy="1233488"/>
            </a:xfrm>
            <a:custGeom>
              <a:avLst/>
              <a:gdLst>
                <a:gd name="T0" fmla="*/ 425 w 447"/>
                <a:gd name="T1" fmla="*/ 0 h 641"/>
                <a:gd name="T2" fmla="*/ 0 w 447"/>
                <a:gd name="T3" fmla="*/ 624 h 641"/>
                <a:gd name="T4" fmla="*/ 15 w 447"/>
                <a:gd name="T5" fmla="*/ 641 h 641"/>
                <a:gd name="T6" fmla="*/ 447 w 447"/>
                <a:gd name="T7" fmla="*/ 6 h 641"/>
                <a:gd name="T8" fmla="*/ 425 w 447"/>
                <a:gd name="T9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641">
                  <a:moveTo>
                    <a:pt x="425" y="0"/>
                  </a:moveTo>
                  <a:cubicBezTo>
                    <a:pt x="345" y="247"/>
                    <a:pt x="196" y="462"/>
                    <a:pt x="0" y="624"/>
                  </a:cubicBezTo>
                  <a:cubicBezTo>
                    <a:pt x="6" y="629"/>
                    <a:pt x="11" y="635"/>
                    <a:pt x="15" y="641"/>
                  </a:cubicBezTo>
                  <a:cubicBezTo>
                    <a:pt x="214" y="477"/>
                    <a:pt x="366" y="257"/>
                    <a:pt x="447" y="6"/>
                  </a:cubicBezTo>
                  <a:cubicBezTo>
                    <a:pt x="439" y="5"/>
                    <a:pt x="431" y="3"/>
                    <a:pt x="4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34">
              <a:extLst>
                <a:ext uri="{FF2B5EF4-FFF2-40B4-BE49-F238E27FC236}">
                  <a16:creationId xmlns:a16="http://schemas.microsoft.com/office/drawing/2014/main" id="{B4E03109-D4EF-4472-7027-9A5C8EB6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7125" y="1836738"/>
              <a:ext cx="876300" cy="1244600"/>
            </a:xfrm>
            <a:custGeom>
              <a:avLst/>
              <a:gdLst>
                <a:gd name="T0" fmla="*/ 13 w 454"/>
                <a:gd name="T1" fmla="*/ 0 h 647"/>
                <a:gd name="T2" fmla="*/ 0 w 454"/>
                <a:gd name="T3" fmla="*/ 19 h 647"/>
                <a:gd name="T4" fmla="*/ 433 w 454"/>
                <a:gd name="T5" fmla="*/ 647 h 647"/>
                <a:gd name="T6" fmla="*/ 454 w 454"/>
                <a:gd name="T7" fmla="*/ 641 h 647"/>
                <a:gd name="T8" fmla="*/ 13 w 454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647">
                  <a:moveTo>
                    <a:pt x="13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199" y="180"/>
                    <a:pt x="352" y="398"/>
                    <a:pt x="433" y="647"/>
                  </a:cubicBezTo>
                  <a:cubicBezTo>
                    <a:pt x="439" y="644"/>
                    <a:pt x="447" y="641"/>
                    <a:pt x="454" y="641"/>
                  </a:cubicBezTo>
                  <a:cubicBezTo>
                    <a:pt x="372" y="386"/>
                    <a:pt x="216" y="165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椭圆 44" descr="D:\51PPT模板网\51pptmoban.com\图片001.jpg">
            <a:extLst>
              <a:ext uri="{FF2B5EF4-FFF2-40B4-BE49-F238E27FC236}">
                <a16:creationId xmlns:a16="http://schemas.microsoft.com/office/drawing/2014/main" id="{E26D3C99-CE21-9B4A-433B-C8F259DFEEB3}"/>
              </a:ext>
            </a:extLst>
          </p:cNvPr>
          <p:cNvSpPr/>
          <p:nvPr/>
        </p:nvSpPr>
        <p:spPr>
          <a:xfrm>
            <a:off x="1506971" y="1810420"/>
            <a:ext cx="3741970" cy="374197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81D8F3F-BAAC-4DCE-A22A-E04A84B63A64}"/>
              </a:ext>
            </a:extLst>
          </p:cNvPr>
          <p:cNvGrpSpPr/>
          <p:nvPr/>
        </p:nvGrpSpPr>
        <p:grpSpPr>
          <a:xfrm>
            <a:off x="7045886" y="1426640"/>
            <a:ext cx="2961065" cy="860064"/>
            <a:chOff x="283598" y="1862992"/>
            <a:chExt cx="2961065" cy="86006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8CDF24A-CF77-E238-A3E6-EBBC0825189F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2DB301D-771A-9044-8B2F-68995260AAD1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6F44DB6-D6CE-E0D7-77B1-D3DEA569528D}"/>
              </a:ext>
            </a:extLst>
          </p:cNvPr>
          <p:cNvGrpSpPr/>
          <p:nvPr/>
        </p:nvGrpSpPr>
        <p:grpSpPr>
          <a:xfrm>
            <a:off x="7045886" y="2635418"/>
            <a:ext cx="2961065" cy="860064"/>
            <a:chOff x="283598" y="1862992"/>
            <a:chExt cx="2961065" cy="86006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DAD50D7-A8B6-A4F1-4297-1BEE6B6C2BF0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4E43D4F-2265-AAC0-B170-B18395291548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0B16B2C-18E8-C0BA-262A-172239DDC713}"/>
              </a:ext>
            </a:extLst>
          </p:cNvPr>
          <p:cNvGrpSpPr/>
          <p:nvPr/>
        </p:nvGrpSpPr>
        <p:grpSpPr>
          <a:xfrm>
            <a:off x="7045886" y="3844196"/>
            <a:ext cx="2961065" cy="860064"/>
            <a:chOff x="283598" y="1862992"/>
            <a:chExt cx="2961065" cy="86006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F959154-CBFD-92E4-51EA-0E8C5C55CA4D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620710A-1E50-1060-3181-5968B874C7D7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E3D3521-CF8F-5952-97C0-5E1D4CE6AF8F}"/>
              </a:ext>
            </a:extLst>
          </p:cNvPr>
          <p:cNvGrpSpPr/>
          <p:nvPr/>
        </p:nvGrpSpPr>
        <p:grpSpPr>
          <a:xfrm>
            <a:off x="7045886" y="5052974"/>
            <a:ext cx="2961065" cy="860064"/>
            <a:chOff x="283598" y="1862992"/>
            <a:chExt cx="2961065" cy="86006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1A78206-AA89-984B-B9F3-47297872E60B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1763679-92F3-6B4E-BD0A-45AE2BFA1550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738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竞聘优势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C6D008A9-4A1B-428F-0E45-039E74CDF669}"/>
              </a:ext>
            </a:extLst>
          </p:cNvPr>
          <p:cNvSpPr txBox="1"/>
          <p:nvPr/>
        </p:nvSpPr>
        <p:spPr>
          <a:xfrm>
            <a:off x="2937921" y="3527263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91965D01-71FD-3628-8CE3-B20B76985579}"/>
              </a:ext>
            </a:extLst>
          </p:cNvPr>
          <p:cNvGrpSpPr/>
          <p:nvPr/>
        </p:nvGrpSpPr>
        <p:grpSpPr>
          <a:xfrm>
            <a:off x="1746067" y="1676795"/>
            <a:ext cx="3869446" cy="3562856"/>
            <a:chOff x="1631504" y="1499745"/>
            <a:chExt cx="4190544" cy="3858510"/>
          </a:xfrm>
        </p:grpSpPr>
        <p:sp>
          <p:nvSpPr>
            <p:cNvPr id="4" name="Freeform: Shape 1">
              <a:extLst>
                <a:ext uri="{FF2B5EF4-FFF2-40B4-BE49-F238E27FC236}">
                  <a16:creationId xmlns:a16="http://schemas.microsoft.com/office/drawing/2014/main" id="{D55D586F-6940-E811-3828-D43684EBE69D}"/>
                </a:ext>
              </a:extLst>
            </p:cNvPr>
            <p:cNvSpPr/>
            <p:nvPr/>
          </p:nvSpPr>
          <p:spPr>
            <a:xfrm>
              <a:off x="3703135" y="2210879"/>
              <a:ext cx="1542819" cy="125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656" y="0"/>
                    <a:pt x="19519" y="9282"/>
                    <a:pt x="21600" y="21600"/>
                  </a:cubicBezTo>
                </a:path>
              </a:pathLst>
            </a:cu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2">
              <a:extLst>
                <a:ext uri="{FF2B5EF4-FFF2-40B4-BE49-F238E27FC236}">
                  <a16:creationId xmlns:a16="http://schemas.microsoft.com/office/drawing/2014/main" id="{36AC1EF7-1A4B-056C-683D-E43834A0D58E}"/>
                </a:ext>
              </a:extLst>
            </p:cNvPr>
            <p:cNvSpPr/>
            <p:nvPr/>
          </p:nvSpPr>
          <p:spPr>
            <a:xfrm>
              <a:off x="5151071" y="3386678"/>
              <a:ext cx="167085" cy="160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78"/>
                  </a:moveTo>
                  <a:lnTo>
                    <a:pt x="14306" y="21600"/>
                  </a:lnTo>
                  <a:lnTo>
                    <a:pt x="21600" y="0"/>
                  </a:lnTo>
                  <a:lnTo>
                    <a:pt x="0" y="43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20428210-D184-96C0-253A-7C5DF70FA86C}"/>
                </a:ext>
              </a:extLst>
            </p:cNvPr>
            <p:cNvSpPr/>
            <p:nvPr/>
          </p:nvSpPr>
          <p:spPr>
            <a:xfrm>
              <a:off x="2569135" y="2601849"/>
              <a:ext cx="1157443" cy="87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3" extrusionOk="0">
                  <a:moveTo>
                    <a:pt x="21600" y="9"/>
                  </a:moveTo>
                  <a:cubicBezTo>
                    <a:pt x="17681" y="-117"/>
                    <a:pt x="13715" y="1202"/>
                    <a:pt x="10083" y="3964"/>
                  </a:cubicBezTo>
                  <a:cubicBezTo>
                    <a:pt x="4874" y="8046"/>
                    <a:pt x="1434" y="14388"/>
                    <a:pt x="0" y="21483"/>
                  </a:cubicBezTo>
                </a:path>
              </a:pathLst>
            </a:cu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A066B218-C1D6-FBDB-3950-8E22FBF14322}"/>
                </a:ext>
              </a:extLst>
            </p:cNvPr>
            <p:cNvSpPr/>
            <p:nvPr/>
          </p:nvSpPr>
          <p:spPr>
            <a:xfrm>
              <a:off x="2505134" y="3395021"/>
              <a:ext cx="169224" cy="16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86"/>
                  </a:moveTo>
                  <a:lnTo>
                    <a:pt x="7200" y="21600"/>
                  </a:lnTo>
                  <a:lnTo>
                    <a:pt x="0" y="0"/>
                  </a:lnTo>
                  <a:lnTo>
                    <a:pt x="21600" y="40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5">
              <a:extLst>
                <a:ext uri="{FF2B5EF4-FFF2-40B4-BE49-F238E27FC236}">
                  <a16:creationId xmlns:a16="http://schemas.microsoft.com/office/drawing/2014/main" id="{7D7D9452-1F54-D37D-4ED0-EC3220B132BE}"/>
                </a:ext>
              </a:extLst>
            </p:cNvPr>
            <p:cNvSpPr/>
            <p:nvPr/>
          </p:nvSpPr>
          <p:spPr>
            <a:xfrm>
              <a:off x="2999767" y="1499745"/>
              <a:ext cx="1462654" cy="1462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: Shape 6">
              <a:extLst>
                <a:ext uri="{FF2B5EF4-FFF2-40B4-BE49-F238E27FC236}">
                  <a16:creationId xmlns:a16="http://schemas.microsoft.com/office/drawing/2014/main" id="{0A80A861-F4D4-2AAE-EC31-97E0F33D9649}"/>
                </a:ext>
              </a:extLst>
            </p:cNvPr>
            <p:cNvSpPr/>
            <p:nvPr/>
          </p:nvSpPr>
          <p:spPr>
            <a:xfrm>
              <a:off x="3010984" y="5168828"/>
              <a:ext cx="188675" cy="181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261"/>
                  </a:moveTo>
                  <a:lnTo>
                    <a:pt x="14259" y="21600"/>
                  </a:lnTo>
                  <a:lnTo>
                    <a:pt x="21600" y="0"/>
                  </a:lnTo>
                  <a:lnTo>
                    <a:pt x="0" y="42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id="{381BAF09-62E0-D27B-42CF-B7896AFC7351}"/>
                </a:ext>
              </a:extLst>
            </p:cNvPr>
            <p:cNvSpPr/>
            <p:nvPr/>
          </p:nvSpPr>
          <p:spPr>
            <a:xfrm>
              <a:off x="3153340" y="4634025"/>
              <a:ext cx="1874877" cy="724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384" y="12975"/>
                    <a:pt x="12748" y="21600"/>
                    <a:pt x="6344" y="21600"/>
                  </a:cubicBezTo>
                  <a:cubicBezTo>
                    <a:pt x="4102" y="21600"/>
                    <a:pt x="1977" y="20531"/>
                    <a:pt x="0" y="18623"/>
                  </a:cubicBezTo>
                </a:path>
              </a:pathLst>
            </a:cu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8">
              <a:extLst>
                <a:ext uri="{FF2B5EF4-FFF2-40B4-BE49-F238E27FC236}">
                  <a16:creationId xmlns:a16="http://schemas.microsoft.com/office/drawing/2014/main" id="{491179C9-D732-C8ED-369E-57E316D73F58}"/>
                </a:ext>
              </a:extLst>
            </p:cNvPr>
            <p:cNvSpPr/>
            <p:nvPr/>
          </p:nvSpPr>
          <p:spPr>
            <a:xfrm>
              <a:off x="4454077" y="2863954"/>
              <a:ext cx="435721" cy="1450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2" h="21600" extrusionOk="0">
                  <a:moveTo>
                    <a:pt x="13714" y="21600"/>
                  </a:moveTo>
                  <a:cubicBezTo>
                    <a:pt x="21600" y="16448"/>
                    <a:pt x="21600" y="10113"/>
                    <a:pt x="12114" y="4732"/>
                  </a:cubicBezTo>
                  <a:cubicBezTo>
                    <a:pt x="8800" y="2900"/>
                    <a:pt x="4686" y="1298"/>
                    <a:pt x="0" y="0"/>
                  </a:cubicBezTo>
                </a:path>
              </a:pathLst>
            </a:cu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9">
              <a:extLst>
                <a:ext uri="{FF2B5EF4-FFF2-40B4-BE49-F238E27FC236}">
                  <a16:creationId xmlns:a16="http://schemas.microsoft.com/office/drawing/2014/main" id="{6F38FA3F-CB7F-4959-7D5F-F67F4788F501}"/>
                </a:ext>
              </a:extLst>
            </p:cNvPr>
            <p:cNvSpPr/>
            <p:nvPr/>
          </p:nvSpPr>
          <p:spPr>
            <a:xfrm>
              <a:off x="4396521" y="2812964"/>
              <a:ext cx="166774" cy="16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816"/>
                  </a:lnTo>
                  <a:lnTo>
                    <a:pt x="701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0">
              <a:extLst>
                <a:ext uri="{FF2B5EF4-FFF2-40B4-BE49-F238E27FC236}">
                  <a16:creationId xmlns:a16="http://schemas.microsoft.com/office/drawing/2014/main" id="{F9D5A5E3-B7AE-4891-A75E-098ECB8439D7}"/>
                </a:ext>
              </a:extLst>
            </p:cNvPr>
            <p:cNvSpPr/>
            <p:nvPr/>
          </p:nvSpPr>
          <p:spPr>
            <a:xfrm>
              <a:off x="435939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EC2C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: Shape 11">
              <a:extLst>
                <a:ext uri="{FF2B5EF4-FFF2-40B4-BE49-F238E27FC236}">
                  <a16:creationId xmlns:a16="http://schemas.microsoft.com/office/drawing/2014/main" id="{7B1ED693-5D84-9C6D-D155-9999162909F9}"/>
                </a:ext>
              </a:extLst>
            </p:cNvPr>
            <p:cNvSpPr/>
            <p:nvPr/>
          </p:nvSpPr>
          <p:spPr>
            <a:xfrm>
              <a:off x="2128831" y="2679744"/>
              <a:ext cx="455998" cy="192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3" y="21600"/>
                  </a:moveTo>
                  <a:cubicBezTo>
                    <a:pt x="4004" y="18929"/>
                    <a:pt x="0" y="15769"/>
                    <a:pt x="0" y="12380"/>
                  </a:cubicBezTo>
                  <a:cubicBezTo>
                    <a:pt x="0" y="7554"/>
                    <a:pt x="8252" y="3188"/>
                    <a:pt x="21600" y="0"/>
                  </a:cubicBezTo>
                </a:path>
              </a:pathLst>
            </a:cu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2">
              <a:extLst>
                <a:ext uri="{FF2B5EF4-FFF2-40B4-BE49-F238E27FC236}">
                  <a16:creationId xmlns:a16="http://schemas.microsoft.com/office/drawing/2014/main" id="{973FC8DC-FD33-4910-FA4F-D3CC289F8BE1}"/>
                </a:ext>
              </a:extLst>
            </p:cNvPr>
            <p:cNvSpPr/>
            <p:nvPr/>
          </p:nvSpPr>
          <p:spPr>
            <a:xfrm>
              <a:off x="2477599" y="2631598"/>
              <a:ext cx="165719" cy="161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929"/>
                  </a:lnTo>
                  <a:lnTo>
                    <a:pt x="1496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3">
              <a:extLst>
                <a:ext uri="{FF2B5EF4-FFF2-40B4-BE49-F238E27FC236}">
                  <a16:creationId xmlns:a16="http://schemas.microsoft.com/office/drawing/2014/main" id="{798AACA1-5C95-105C-BC54-4B3B877CD628}"/>
                </a:ext>
              </a:extLst>
            </p:cNvPr>
            <p:cNvSpPr/>
            <p:nvPr/>
          </p:nvSpPr>
          <p:spPr>
            <a:xfrm>
              <a:off x="2692669" y="4379866"/>
              <a:ext cx="1397931" cy="581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27" extrusionOk="0">
                  <a:moveTo>
                    <a:pt x="0" y="0"/>
                  </a:moveTo>
                  <a:cubicBezTo>
                    <a:pt x="4470" y="15247"/>
                    <a:pt x="13609" y="21600"/>
                    <a:pt x="21600" y="16041"/>
                  </a:cubicBezTo>
                </a:path>
              </a:pathLst>
            </a:custGeom>
            <a:ln w="38100">
              <a:solidFill>
                <a:srgbClr val="BEC2C8"/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4">
              <a:extLst>
                <a:ext uri="{FF2B5EF4-FFF2-40B4-BE49-F238E27FC236}">
                  <a16:creationId xmlns:a16="http://schemas.microsoft.com/office/drawing/2014/main" id="{439FA081-5762-017F-C3EE-E0DD74A9B613}"/>
                </a:ext>
              </a:extLst>
            </p:cNvPr>
            <p:cNvSpPr/>
            <p:nvPr/>
          </p:nvSpPr>
          <p:spPr>
            <a:xfrm>
              <a:off x="4032081" y="4827386"/>
              <a:ext cx="165801" cy="161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204"/>
                  </a:moveTo>
                  <a:lnTo>
                    <a:pt x="7341" y="21600"/>
                  </a:lnTo>
                  <a:lnTo>
                    <a:pt x="0" y="0"/>
                  </a:lnTo>
                  <a:lnTo>
                    <a:pt x="21600" y="420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5">
              <a:extLst>
                <a:ext uri="{FF2B5EF4-FFF2-40B4-BE49-F238E27FC236}">
                  <a16:creationId xmlns:a16="http://schemas.microsoft.com/office/drawing/2014/main" id="{A69C934E-6763-F1A2-640F-4C54E85AC7B5}"/>
                </a:ext>
              </a:extLst>
            </p:cNvPr>
            <p:cNvSpPr/>
            <p:nvPr/>
          </p:nvSpPr>
          <p:spPr>
            <a:xfrm>
              <a:off x="163150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: Shape 56">
              <a:extLst>
                <a:ext uri="{FF2B5EF4-FFF2-40B4-BE49-F238E27FC236}">
                  <a16:creationId xmlns:a16="http://schemas.microsoft.com/office/drawing/2014/main" id="{F024C0BC-7590-F8D0-0BD5-EE24F48F8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024" y="4307637"/>
              <a:ext cx="551396" cy="552682"/>
            </a:xfrm>
            <a:custGeom>
              <a:avLst/>
              <a:gdLst>
                <a:gd name="T0" fmla="*/ 103 w 181"/>
                <a:gd name="T1" fmla="*/ 23 h 181"/>
                <a:gd name="T2" fmla="*/ 23 w 181"/>
                <a:gd name="T3" fmla="*/ 23 h 181"/>
                <a:gd name="T4" fmla="*/ 23 w 181"/>
                <a:gd name="T5" fmla="*/ 103 h 181"/>
                <a:gd name="T6" fmla="*/ 95 w 181"/>
                <a:gd name="T7" fmla="*/ 110 h 181"/>
                <a:gd name="T8" fmla="*/ 97 w 181"/>
                <a:gd name="T9" fmla="*/ 113 h 181"/>
                <a:gd name="T10" fmla="*/ 97 w 181"/>
                <a:gd name="T11" fmla="*/ 114 h 181"/>
                <a:gd name="T12" fmla="*/ 97 w 181"/>
                <a:gd name="T13" fmla="*/ 122 h 181"/>
                <a:gd name="T14" fmla="*/ 153 w 181"/>
                <a:gd name="T15" fmla="*/ 178 h 181"/>
                <a:gd name="T16" fmla="*/ 161 w 181"/>
                <a:gd name="T17" fmla="*/ 178 h 181"/>
                <a:gd name="T18" fmla="*/ 162 w 181"/>
                <a:gd name="T19" fmla="*/ 178 h 181"/>
                <a:gd name="T20" fmla="*/ 162 w 181"/>
                <a:gd name="T21" fmla="*/ 178 h 181"/>
                <a:gd name="T22" fmla="*/ 168 w 181"/>
                <a:gd name="T23" fmla="*/ 178 h 181"/>
                <a:gd name="T24" fmla="*/ 178 w 181"/>
                <a:gd name="T25" fmla="*/ 168 h 181"/>
                <a:gd name="T26" fmla="*/ 178 w 181"/>
                <a:gd name="T27" fmla="*/ 163 h 181"/>
                <a:gd name="T28" fmla="*/ 178 w 181"/>
                <a:gd name="T29" fmla="*/ 162 h 181"/>
                <a:gd name="T30" fmla="*/ 178 w 181"/>
                <a:gd name="T31" fmla="*/ 161 h 181"/>
                <a:gd name="T32" fmla="*/ 178 w 181"/>
                <a:gd name="T33" fmla="*/ 153 h 181"/>
                <a:gd name="T34" fmla="*/ 122 w 181"/>
                <a:gd name="T35" fmla="*/ 97 h 181"/>
                <a:gd name="T36" fmla="*/ 113 w 181"/>
                <a:gd name="T37" fmla="*/ 97 h 181"/>
                <a:gd name="T38" fmla="*/ 113 w 181"/>
                <a:gd name="T39" fmla="*/ 97 h 181"/>
                <a:gd name="T40" fmla="*/ 110 w 181"/>
                <a:gd name="T41" fmla="*/ 95 h 181"/>
                <a:gd name="T42" fmla="*/ 103 w 181"/>
                <a:gd name="T43" fmla="*/ 23 h 181"/>
                <a:gd name="T44" fmla="*/ 35 w 181"/>
                <a:gd name="T45" fmla="*/ 35 h 181"/>
                <a:gd name="T46" fmla="*/ 91 w 181"/>
                <a:gd name="T47" fmla="*/ 35 h 181"/>
                <a:gd name="T48" fmla="*/ 91 w 181"/>
                <a:gd name="T49" fmla="*/ 91 h 181"/>
                <a:gd name="T50" fmla="*/ 35 w 181"/>
                <a:gd name="T51" fmla="*/ 92 h 181"/>
                <a:gd name="T52" fmla="*/ 35 w 181"/>
                <a:gd name="T53" fmla="*/ 3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81">
                  <a:moveTo>
                    <a:pt x="103" y="23"/>
                  </a:moveTo>
                  <a:cubicBezTo>
                    <a:pt x="81" y="0"/>
                    <a:pt x="45" y="0"/>
                    <a:pt x="23" y="23"/>
                  </a:cubicBezTo>
                  <a:cubicBezTo>
                    <a:pt x="0" y="45"/>
                    <a:pt x="0" y="81"/>
                    <a:pt x="23" y="103"/>
                  </a:cubicBezTo>
                  <a:cubicBezTo>
                    <a:pt x="42" y="123"/>
                    <a:pt x="72" y="125"/>
                    <a:pt x="95" y="110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94" y="116"/>
                    <a:pt x="94" y="120"/>
                    <a:pt x="97" y="122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5" y="181"/>
                    <a:pt x="159" y="181"/>
                    <a:pt x="161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4" y="180"/>
                    <a:pt x="166" y="180"/>
                    <a:pt x="168" y="178"/>
                  </a:cubicBezTo>
                  <a:cubicBezTo>
                    <a:pt x="178" y="168"/>
                    <a:pt x="178" y="168"/>
                    <a:pt x="178" y="168"/>
                  </a:cubicBezTo>
                  <a:cubicBezTo>
                    <a:pt x="180" y="166"/>
                    <a:pt x="180" y="164"/>
                    <a:pt x="178" y="163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181" y="159"/>
                    <a:pt x="181" y="155"/>
                    <a:pt x="178" y="153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0" y="94"/>
                    <a:pt x="116" y="94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25" y="73"/>
                    <a:pt x="123" y="42"/>
                    <a:pt x="103" y="23"/>
                  </a:cubicBezTo>
                  <a:moveTo>
                    <a:pt x="35" y="35"/>
                  </a:moveTo>
                  <a:cubicBezTo>
                    <a:pt x="50" y="19"/>
                    <a:pt x="76" y="19"/>
                    <a:pt x="91" y="35"/>
                  </a:cubicBezTo>
                  <a:cubicBezTo>
                    <a:pt x="107" y="50"/>
                    <a:pt x="107" y="76"/>
                    <a:pt x="91" y="91"/>
                  </a:cubicBezTo>
                  <a:cubicBezTo>
                    <a:pt x="76" y="107"/>
                    <a:pt x="50" y="107"/>
                    <a:pt x="35" y="92"/>
                  </a:cubicBezTo>
                  <a:cubicBezTo>
                    <a:pt x="19" y="76"/>
                    <a:pt x="19" y="50"/>
                    <a:pt x="35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57" descr="D:\51PPT模板网\51pptmoban.com\图片001.jpg">
              <a:extLst>
                <a:ext uri="{FF2B5EF4-FFF2-40B4-BE49-F238E27FC236}">
                  <a16:creationId xmlns:a16="http://schemas.microsoft.com/office/drawing/2014/main" id="{68CFBF1A-CB46-22D9-8799-8BF0FF018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84" y="1963233"/>
              <a:ext cx="536820" cy="535680"/>
            </a:xfrm>
            <a:custGeom>
              <a:avLst/>
              <a:gdLst>
                <a:gd name="T0" fmla="*/ 0 w 199"/>
                <a:gd name="T1" fmla="*/ 99 h 198"/>
                <a:gd name="T2" fmla="*/ 199 w 199"/>
                <a:gd name="T3" fmla="*/ 99 h 198"/>
                <a:gd name="T4" fmla="*/ 112 w 199"/>
                <a:gd name="T5" fmla="*/ 185 h 198"/>
                <a:gd name="T6" fmla="*/ 104 w 199"/>
                <a:gd name="T7" fmla="*/ 145 h 198"/>
                <a:gd name="T8" fmla="*/ 112 w 199"/>
                <a:gd name="T9" fmla="*/ 185 h 198"/>
                <a:gd name="T10" fmla="*/ 96 w 199"/>
                <a:gd name="T11" fmla="*/ 145 h 198"/>
                <a:gd name="T12" fmla="*/ 87 w 199"/>
                <a:gd name="T13" fmla="*/ 185 h 198"/>
                <a:gd name="T14" fmla="*/ 87 w 199"/>
                <a:gd name="T15" fmla="*/ 13 h 198"/>
                <a:gd name="T16" fmla="*/ 96 w 199"/>
                <a:gd name="T17" fmla="*/ 53 h 198"/>
                <a:gd name="T18" fmla="*/ 87 w 199"/>
                <a:gd name="T19" fmla="*/ 13 h 198"/>
                <a:gd name="T20" fmla="*/ 104 w 199"/>
                <a:gd name="T21" fmla="*/ 53 h 198"/>
                <a:gd name="T22" fmla="*/ 112 w 199"/>
                <a:gd name="T23" fmla="*/ 13 h 198"/>
                <a:gd name="T24" fmla="*/ 104 w 199"/>
                <a:gd name="T25" fmla="*/ 61 h 198"/>
                <a:gd name="T26" fmla="*/ 149 w 199"/>
                <a:gd name="T27" fmla="*/ 95 h 198"/>
                <a:gd name="T28" fmla="*/ 104 w 199"/>
                <a:gd name="T29" fmla="*/ 61 h 198"/>
                <a:gd name="T30" fmla="*/ 96 w 199"/>
                <a:gd name="T31" fmla="*/ 95 h 198"/>
                <a:gd name="T32" fmla="*/ 57 w 199"/>
                <a:gd name="T33" fmla="*/ 55 h 198"/>
                <a:gd name="T34" fmla="*/ 42 w 199"/>
                <a:gd name="T35" fmla="*/ 95 h 198"/>
                <a:gd name="T36" fmla="*/ 31 w 199"/>
                <a:gd name="T37" fmla="*/ 45 h 198"/>
                <a:gd name="T38" fmla="*/ 42 w 199"/>
                <a:gd name="T39" fmla="*/ 95 h 198"/>
                <a:gd name="T40" fmla="*/ 49 w 199"/>
                <a:gd name="T41" fmla="*/ 145 h 198"/>
                <a:gd name="T42" fmla="*/ 13 w 199"/>
                <a:gd name="T43" fmla="*/ 103 h 198"/>
                <a:gd name="T44" fmla="*/ 50 w 199"/>
                <a:gd name="T45" fmla="*/ 103 h 198"/>
                <a:gd name="T46" fmla="*/ 96 w 199"/>
                <a:gd name="T47" fmla="*/ 137 h 198"/>
                <a:gd name="T48" fmla="*/ 50 w 199"/>
                <a:gd name="T49" fmla="*/ 103 h 198"/>
                <a:gd name="T50" fmla="*/ 104 w 199"/>
                <a:gd name="T51" fmla="*/ 103 h 198"/>
                <a:gd name="T52" fmla="*/ 143 w 199"/>
                <a:gd name="T53" fmla="*/ 142 h 198"/>
                <a:gd name="T54" fmla="*/ 157 w 199"/>
                <a:gd name="T55" fmla="*/ 103 h 198"/>
                <a:gd name="T56" fmla="*/ 168 w 199"/>
                <a:gd name="T57" fmla="*/ 153 h 198"/>
                <a:gd name="T58" fmla="*/ 157 w 199"/>
                <a:gd name="T59" fmla="*/ 103 h 198"/>
                <a:gd name="T60" fmla="*/ 150 w 199"/>
                <a:gd name="T61" fmla="*/ 53 h 198"/>
                <a:gd name="T62" fmla="*/ 187 w 199"/>
                <a:gd name="T63" fmla="*/ 95 h 198"/>
                <a:gd name="T64" fmla="*/ 162 w 199"/>
                <a:gd name="T65" fmla="*/ 39 h 198"/>
                <a:gd name="T66" fmla="*/ 131 w 199"/>
                <a:gd name="T67" fmla="*/ 18 h 198"/>
                <a:gd name="T68" fmla="*/ 68 w 199"/>
                <a:gd name="T69" fmla="*/ 18 h 198"/>
                <a:gd name="T70" fmla="*/ 37 w 199"/>
                <a:gd name="T71" fmla="*/ 39 h 198"/>
                <a:gd name="T72" fmla="*/ 37 w 199"/>
                <a:gd name="T73" fmla="*/ 159 h 198"/>
                <a:gd name="T74" fmla="*/ 68 w 199"/>
                <a:gd name="T75" fmla="*/ 180 h 198"/>
                <a:gd name="T76" fmla="*/ 131 w 199"/>
                <a:gd name="T77" fmla="*/ 180 h 198"/>
                <a:gd name="T78" fmla="*/ 162 w 199"/>
                <a:gd name="T79" fmla="*/ 15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198">
                  <a:moveTo>
                    <a:pt x="100" y="0"/>
                  </a:move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moveTo>
                    <a:pt x="112" y="185"/>
                  </a:moveTo>
                  <a:cubicBezTo>
                    <a:pt x="109" y="185"/>
                    <a:pt x="106" y="186"/>
                    <a:pt x="104" y="18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6" y="145"/>
                    <a:pt x="129" y="147"/>
                    <a:pt x="140" y="150"/>
                  </a:cubicBezTo>
                  <a:cubicBezTo>
                    <a:pt x="133" y="167"/>
                    <a:pt x="123" y="180"/>
                    <a:pt x="112" y="185"/>
                  </a:cubicBezTo>
                  <a:moveTo>
                    <a:pt x="59" y="150"/>
                  </a:moveTo>
                  <a:cubicBezTo>
                    <a:pt x="71" y="147"/>
                    <a:pt x="83" y="145"/>
                    <a:pt x="96" y="145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93" y="186"/>
                    <a:pt x="90" y="185"/>
                    <a:pt x="87" y="185"/>
                  </a:cubicBezTo>
                  <a:cubicBezTo>
                    <a:pt x="76" y="180"/>
                    <a:pt x="66" y="167"/>
                    <a:pt x="59" y="150"/>
                  </a:cubicBezTo>
                  <a:moveTo>
                    <a:pt x="87" y="13"/>
                  </a:moveTo>
                  <a:cubicBezTo>
                    <a:pt x="90" y="12"/>
                    <a:pt x="93" y="12"/>
                    <a:pt x="96" y="12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83" y="53"/>
                    <a:pt x="71" y="51"/>
                    <a:pt x="59" y="48"/>
                  </a:cubicBezTo>
                  <a:cubicBezTo>
                    <a:pt x="66" y="31"/>
                    <a:pt x="76" y="18"/>
                    <a:pt x="87" y="13"/>
                  </a:cubicBezTo>
                  <a:moveTo>
                    <a:pt x="140" y="48"/>
                  </a:moveTo>
                  <a:cubicBezTo>
                    <a:pt x="129" y="51"/>
                    <a:pt x="116" y="53"/>
                    <a:pt x="104" y="5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6" y="12"/>
                    <a:pt x="109" y="12"/>
                    <a:pt x="112" y="13"/>
                  </a:cubicBezTo>
                  <a:cubicBezTo>
                    <a:pt x="123" y="18"/>
                    <a:pt x="133" y="31"/>
                    <a:pt x="140" y="48"/>
                  </a:cubicBezTo>
                  <a:moveTo>
                    <a:pt x="104" y="61"/>
                  </a:moveTo>
                  <a:cubicBezTo>
                    <a:pt x="117" y="61"/>
                    <a:pt x="130" y="59"/>
                    <a:pt x="143" y="55"/>
                  </a:cubicBezTo>
                  <a:cubicBezTo>
                    <a:pt x="146" y="67"/>
                    <a:pt x="148" y="81"/>
                    <a:pt x="149" y="95"/>
                  </a:cubicBezTo>
                  <a:cubicBezTo>
                    <a:pt x="104" y="95"/>
                    <a:pt x="104" y="95"/>
                    <a:pt x="104" y="95"/>
                  </a:cubicBezTo>
                  <a:lnTo>
                    <a:pt x="104" y="61"/>
                  </a:lnTo>
                  <a:close/>
                  <a:moveTo>
                    <a:pt x="96" y="6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81"/>
                    <a:pt x="53" y="67"/>
                    <a:pt x="57" y="55"/>
                  </a:cubicBezTo>
                  <a:cubicBezTo>
                    <a:pt x="69" y="59"/>
                    <a:pt x="82" y="61"/>
                    <a:pt x="96" y="61"/>
                  </a:cubicBezTo>
                  <a:moveTo>
                    <a:pt x="42" y="95"/>
                  </a:moveTo>
                  <a:cubicBezTo>
                    <a:pt x="13" y="95"/>
                    <a:pt x="13" y="95"/>
                    <a:pt x="13" y="95"/>
                  </a:cubicBezTo>
                  <a:cubicBezTo>
                    <a:pt x="13" y="76"/>
                    <a:pt x="20" y="59"/>
                    <a:pt x="31" y="45"/>
                  </a:cubicBezTo>
                  <a:cubicBezTo>
                    <a:pt x="37" y="48"/>
                    <a:pt x="43" y="51"/>
                    <a:pt x="49" y="53"/>
                  </a:cubicBezTo>
                  <a:cubicBezTo>
                    <a:pt x="45" y="65"/>
                    <a:pt x="43" y="80"/>
                    <a:pt x="42" y="95"/>
                  </a:cubicBezTo>
                  <a:moveTo>
                    <a:pt x="42" y="103"/>
                  </a:moveTo>
                  <a:cubicBezTo>
                    <a:pt x="43" y="118"/>
                    <a:pt x="45" y="132"/>
                    <a:pt x="49" y="145"/>
                  </a:cubicBezTo>
                  <a:cubicBezTo>
                    <a:pt x="43" y="147"/>
                    <a:pt x="37" y="150"/>
                    <a:pt x="31" y="153"/>
                  </a:cubicBezTo>
                  <a:cubicBezTo>
                    <a:pt x="20" y="139"/>
                    <a:pt x="13" y="122"/>
                    <a:pt x="13" y="103"/>
                  </a:cubicBezTo>
                  <a:lnTo>
                    <a:pt x="42" y="103"/>
                  </a:lnTo>
                  <a:close/>
                  <a:moveTo>
                    <a:pt x="50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82" y="137"/>
                    <a:pt x="69" y="139"/>
                    <a:pt x="57" y="142"/>
                  </a:cubicBezTo>
                  <a:cubicBezTo>
                    <a:pt x="53" y="131"/>
                    <a:pt x="51" y="117"/>
                    <a:pt x="50" y="103"/>
                  </a:cubicBezTo>
                  <a:moveTo>
                    <a:pt x="104" y="137"/>
                  </a:moveTo>
                  <a:cubicBezTo>
                    <a:pt x="104" y="103"/>
                    <a:pt x="104" y="103"/>
                    <a:pt x="104" y="103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8" y="117"/>
                    <a:pt x="146" y="131"/>
                    <a:pt x="143" y="142"/>
                  </a:cubicBezTo>
                  <a:cubicBezTo>
                    <a:pt x="130" y="139"/>
                    <a:pt x="117" y="137"/>
                    <a:pt x="104" y="137"/>
                  </a:cubicBezTo>
                  <a:moveTo>
                    <a:pt x="157" y="10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22"/>
                    <a:pt x="179" y="139"/>
                    <a:pt x="168" y="153"/>
                  </a:cubicBezTo>
                  <a:cubicBezTo>
                    <a:pt x="162" y="150"/>
                    <a:pt x="156" y="147"/>
                    <a:pt x="150" y="145"/>
                  </a:cubicBezTo>
                  <a:cubicBezTo>
                    <a:pt x="154" y="132"/>
                    <a:pt x="156" y="118"/>
                    <a:pt x="157" y="103"/>
                  </a:cubicBezTo>
                  <a:moveTo>
                    <a:pt x="157" y="95"/>
                  </a:moveTo>
                  <a:cubicBezTo>
                    <a:pt x="156" y="80"/>
                    <a:pt x="154" y="65"/>
                    <a:pt x="150" y="53"/>
                  </a:cubicBezTo>
                  <a:cubicBezTo>
                    <a:pt x="156" y="51"/>
                    <a:pt x="162" y="48"/>
                    <a:pt x="168" y="45"/>
                  </a:cubicBezTo>
                  <a:cubicBezTo>
                    <a:pt x="179" y="59"/>
                    <a:pt x="186" y="76"/>
                    <a:pt x="187" y="95"/>
                  </a:cubicBezTo>
                  <a:lnTo>
                    <a:pt x="157" y="95"/>
                  </a:lnTo>
                  <a:close/>
                  <a:moveTo>
                    <a:pt x="162" y="39"/>
                  </a:moveTo>
                  <a:cubicBezTo>
                    <a:pt x="158" y="41"/>
                    <a:pt x="153" y="43"/>
                    <a:pt x="147" y="45"/>
                  </a:cubicBezTo>
                  <a:cubicBezTo>
                    <a:pt x="143" y="34"/>
                    <a:pt x="137" y="25"/>
                    <a:pt x="131" y="18"/>
                  </a:cubicBezTo>
                  <a:cubicBezTo>
                    <a:pt x="143" y="22"/>
                    <a:pt x="154" y="29"/>
                    <a:pt x="162" y="39"/>
                  </a:cubicBezTo>
                  <a:moveTo>
                    <a:pt x="68" y="18"/>
                  </a:moveTo>
                  <a:cubicBezTo>
                    <a:pt x="62" y="25"/>
                    <a:pt x="56" y="34"/>
                    <a:pt x="52" y="45"/>
                  </a:cubicBezTo>
                  <a:cubicBezTo>
                    <a:pt x="46" y="43"/>
                    <a:pt x="41" y="41"/>
                    <a:pt x="37" y="39"/>
                  </a:cubicBezTo>
                  <a:cubicBezTo>
                    <a:pt x="46" y="29"/>
                    <a:pt x="56" y="22"/>
                    <a:pt x="68" y="18"/>
                  </a:cubicBezTo>
                  <a:moveTo>
                    <a:pt x="37" y="159"/>
                  </a:moveTo>
                  <a:cubicBezTo>
                    <a:pt x="41" y="157"/>
                    <a:pt x="46" y="154"/>
                    <a:pt x="52" y="152"/>
                  </a:cubicBezTo>
                  <a:cubicBezTo>
                    <a:pt x="56" y="163"/>
                    <a:pt x="62" y="173"/>
                    <a:pt x="68" y="180"/>
                  </a:cubicBezTo>
                  <a:cubicBezTo>
                    <a:pt x="56" y="175"/>
                    <a:pt x="46" y="168"/>
                    <a:pt x="37" y="159"/>
                  </a:cubicBezTo>
                  <a:moveTo>
                    <a:pt x="131" y="180"/>
                  </a:moveTo>
                  <a:cubicBezTo>
                    <a:pt x="137" y="173"/>
                    <a:pt x="143" y="163"/>
                    <a:pt x="147" y="152"/>
                  </a:cubicBezTo>
                  <a:cubicBezTo>
                    <a:pt x="153" y="154"/>
                    <a:pt x="158" y="157"/>
                    <a:pt x="162" y="159"/>
                  </a:cubicBezTo>
                  <a:cubicBezTo>
                    <a:pt x="154" y="168"/>
                    <a:pt x="143" y="175"/>
                    <a:pt x="131" y="1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58" descr="D:\51PPT模板网\51pptmoban.com\图片001.jpg">
              <a:extLst>
                <a:ext uri="{FF2B5EF4-FFF2-40B4-BE49-F238E27FC236}">
                  <a16:creationId xmlns:a16="http://schemas.microsoft.com/office/drawing/2014/main" id="{7A73B496-B9AD-831B-CF56-8A126970F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971" y="4322344"/>
              <a:ext cx="549722" cy="523268"/>
            </a:xfrm>
            <a:custGeom>
              <a:avLst/>
              <a:gdLst>
                <a:gd name="T0" fmla="*/ 43 w 202"/>
                <a:gd name="T1" fmla="*/ 118 h 192"/>
                <a:gd name="T2" fmla="*/ 29 w 202"/>
                <a:gd name="T3" fmla="*/ 88 h 192"/>
                <a:gd name="T4" fmla="*/ 69 w 202"/>
                <a:gd name="T5" fmla="*/ 77 h 192"/>
                <a:gd name="T6" fmla="*/ 49 w 202"/>
                <a:gd name="T7" fmla="*/ 145 h 192"/>
                <a:gd name="T8" fmla="*/ 49 w 202"/>
                <a:gd name="T9" fmla="*/ 47 h 192"/>
                <a:gd name="T10" fmla="*/ 49 w 202"/>
                <a:gd name="T11" fmla="*/ 145 h 192"/>
                <a:gd name="T12" fmla="*/ 86 w 202"/>
                <a:gd name="T13" fmla="*/ 96 h 192"/>
                <a:gd name="T14" fmla="*/ 12 w 202"/>
                <a:gd name="T15" fmla="*/ 96 h 192"/>
                <a:gd name="T16" fmla="*/ 177 w 202"/>
                <a:gd name="T17" fmla="*/ 76 h 192"/>
                <a:gd name="T18" fmla="*/ 102 w 202"/>
                <a:gd name="T19" fmla="*/ 84 h 192"/>
                <a:gd name="T20" fmla="*/ 177 w 202"/>
                <a:gd name="T21" fmla="*/ 76 h 192"/>
                <a:gd name="T22" fmla="*/ 94 w 202"/>
                <a:gd name="T23" fmla="*/ 51 h 192"/>
                <a:gd name="T24" fmla="*/ 153 w 202"/>
                <a:gd name="T25" fmla="*/ 59 h 192"/>
                <a:gd name="T26" fmla="*/ 202 w 202"/>
                <a:gd name="T27" fmla="*/ 49 h 192"/>
                <a:gd name="T28" fmla="*/ 192 w 202"/>
                <a:gd name="T29" fmla="*/ 192 h 192"/>
                <a:gd name="T30" fmla="*/ 45 w 202"/>
                <a:gd name="T31" fmla="*/ 182 h 192"/>
                <a:gd name="T32" fmla="*/ 49 w 202"/>
                <a:gd name="T33" fmla="*/ 151 h 192"/>
                <a:gd name="T34" fmla="*/ 57 w 202"/>
                <a:gd name="T35" fmla="*/ 180 h 192"/>
                <a:gd name="T36" fmla="*/ 190 w 202"/>
                <a:gd name="T37" fmla="*/ 55 h 192"/>
                <a:gd name="T38" fmla="*/ 147 w 202"/>
                <a:gd name="T39" fmla="*/ 39 h 192"/>
                <a:gd name="T40" fmla="*/ 57 w 202"/>
                <a:gd name="T41" fmla="*/ 12 h 192"/>
                <a:gd name="T42" fmla="*/ 49 w 202"/>
                <a:gd name="T43" fmla="*/ 41 h 192"/>
                <a:gd name="T44" fmla="*/ 45 w 202"/>
                <a:gd name="T45" fmla="*/ 10 h 192"/>
                <a:gd name="T46" fmla="*/ 153 w 202"/>
                <a:gd name="T47" fmla="*/ 0 h 192"/>
                <a:gd name="T48" fmla="*/ 157 w 202"/>
                <a:gd name="T49" fmla="*/ 1 h 192"/>
                <a:gd name="T50" fmla="*/ 202 w 202"/>
                <a:gd name="T51" fmla="*/ 49 h 192"/>
                <a:gd name="T52" fmla="*/ 182 w 202"/>
                <a:gd name="T53" fmla="*/ 43 h 192"/>
                <a:gd name="T54" fmla="*/ 159 w 202"/>
                <a:gd name="T55" fmla="*/ 39 h 192"/>
                <a:gd name="T56" fmla="*/ 182 w 202"/>
                <a:gd name="T57" fmla="*/ 43 h 192"/>
                <a:gd name="T58" fmla="*/ 137 w 202"/>
                <a:gd name="T59" fmla="*/ 158 h 192"/>
                <a:gd name="T60" fmla="*/ 70 w 202"/>
                <a:gd name="T61" fmla="*/ 150 h 192"/>
                <a:gd name="T62" fmla="*/ 177 w 202"/>
                <a:gd name="T63" fmla="*/ 101 h 192"/>
                <a:gd name="T64" fmla="*/ 102 w 202"/>
                <a:gd name="T65" fmla="*/ 109 h 192"/>
                <a:gd name="T66" fmla="*/ 177 w 202"/>
                <a:gd name="T67" fmla="*/ 101 h 192"/>
                <a:gd name="T68" fmla="*/ 95 w 202"/>
                <a:gd name="T69" fmla="*/ 125 h 192"/>
                <a:gd name="T70" fmla="*/ 177 w 202"/>
                <a:gd name="T71" fmla="*/ 13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" h="192">
                  <a:moveTo>
                    <a:pt x="78" y="87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69" y="77"/>
                    <a:pt x="69" y="77"/>
                    <a:pt x="69" y="77"/>
                  </a:cubicBezTo>
                  <a:lnTo>
                    <a:pt x="78" y="87"/>
                  </a:lnTo>
                  <a:close/>
                  <a:moveTo>
                    <a:pt x="49" y="145"/>
                  </a:moveTo>
                  <a:cubicBezTo>
                    <a:pt x="22" y="145"/>
                    <a:pt x="0" y="123"/>
                    <a:pt x="0" y="96"/>
                  </a:cubicBezTo>
                  <a:cubicBezTo>
                    <a:pt x="0" y="69"/>
                    <a:pt x="22" y="47"/>
                    <a:pt x="49" y="47"/>
                  </a:cubicBezTo>
                  <a:cubicBezTo>
                    <a:pt x="76" y="47"/>
                    <a:pt x="98" y="69"/>
                    <a:pt x="98" y="96"/>
                  </a:cubicBezTo>
                  <a:cubicBezTo>
                    <a:pt x="98" y="123"/>
                    <a:pt x="76" y="145"/>
                    <a:pt x="49" y="145"/>
                  </a:cubicBezTo>
                  <a:moveTo>
                    <a:pt x="49" y="133"/>
                  </a:moveTo>
                  <a:cubicBezTo>
                    <a:pt x="69" y="133"/>
                    <a:pt x="86" y="116"/>
                    <a:pt x="86" y="96"/>
                  </a:cubicBezTo>
                  <a:cubicBezTo>
                    <a:pt x="86" y="76"/>
                    <a:pt x="69" y="59"/>
                    <a:pt x="49" y="59"/>
                  </a:cubicBezTo>
                  <a:cubicBezTo>
                    <a:pt x="29" y="59"/>
                    <a:pt x="12" y="76"/>
                    <a:pt x="12" y="96"/>
                  </a:cubicBezTo>
                  <a:cubicBezTo>
                    <a:pt x="12" y="116"/>
                    <a:pt x="29" y="133"/>
                    <a:pt x="49" y="133"/>
                  </a:cubicBezTo>
                  <a:moveTo>
                    <a:pt x="177" y="76"/>
                  </a:moveTo>
                  <a:cubicBezTo>
                    <a:pt x="100" y="76"/>
                    <a:pt x="100" y="76"/>
                    <a:pt x="100" y="76"/>
                  </a:cubicBezTo>
                  <a:cubicBezTo>
                    <a:pt x="101" y="79"/>
                    <a:pt x="102" y="81"/>
                    <a:pt x="102" y="84"/>
                  </a:cubicBezTo>
                  <a:cubicBezTo>
                    <a:pt x="177" y="84"/>
                    <a:pt x="177" y="84"/>
                    <a:pt x="177" y="84"/>
                  </a:cubicBezTo>
                  <a:lnTo>
                    <a:pt x="177" y="76"/>
                  </a:lnTo>
                  <a:close/>
                  <a:moveTo>
                    <a:pt x="144" y="51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0" y="58"/>
                    <a:pt x="147" y="55"/>
                    <a:pt x="144" y="51"/>
                  </a:cubicBezTo>
                  <a:moveTo>
                    <a:pt x="202" y="49"/>
                  </a:moveTo>
                  <a:cubicBezTo>
                    <a:pt x="202" y="182"/>
                    <a:pt x="202" y="182"/>
                    <a:pt x="202" y="182"/>
                  </a:cubicBezTo>
                  <a:cubicBezTo>
                    <a:pt x="202" y="188"/>
                    <a:pt x="198" y="192"/>
                    <a:pt x="192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49" y="192"/>
                    <a:pt x="45" y="188"/>
                    <a:pt x="45" y="182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6" y="151"/>
                    <a:pt x="48" y="151"/>
                    <a:pt x="49" y="151"/>
                  </a:cubicBezTo>
                  <a:cubicBezTo>
                    <a:pt x="52" y="151"/>
                    <a:pt x="54" y="150"/>
                    <a:pt x="57" y="15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190" y="180"/>
                    <a:pt x="190" y="180"/>
                    <a:pt x="190" y="180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54" y="55"/>
                    <a:pt x="147" y="48"/>
                    <a:pt x="147" y="39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4" y="42"/>
                    <a:pt x="52" y="41"/>
                    <a:pt x="49" y="41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9" y="0"/>
                    <a:pt x="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200" y="44"/>
                    <a:pt x="200" y="44"/>
                    <a:pt x="200" y="44"/>
                  </a:cubicBezTo>
                  <a:cubicBezTo>
                    <a:pt x="202" y="46"/>
                    <a:pt x="202" y="46"/>
                    <a:pt x="202" y="49"/>
                  </a:cubicBezTo>
                  <a:cubicBezTo>
                    <a:pt x="202" y="49"/>
                    <a:pt x="202" y="49"/>
                    <a:pt x="202" y="49"/>
                  </a:cubicBezTo>
                  <a:moveTo>
                    <a:pt x="182" y="43"/>
                  </a:moveTo>
                  <a:cubicBezTo>
                    <a:pt x="159" y="20"/>
                    <a:pt x="159" y="20"/>
                    <a:pt x="159" y="2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42"/>
                    <a:pt x="161" y="43"/>
                    <a:pt x="163" y="43"/>
                  </a:cubicBezTo>
                  <a:lnTo>
                    <a:pt x="182" y="43"/>
                  </a:lnTo>
                  <a:close/>
                  <a:moveTo>
                    <a:pt x="70" y="158"/>
                  </a:moveTo>
                  <a:cubicBezTo>
                    <a:pt x="137" y="158"/>
                    <a:pt x="137" y="158"/>
                    <a:pt x="137" y="158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70" y="150"/>
                    <a:pt x="70" y="150"/>
                    <a:pt x="70" y="150"/>
                  </a:cubicBezTo>
                  <a:lnTo>
                    <a:pt x="70" y="158"/>
                  </a:lnTo>
                  <a:close/>
                  <a:moveTo>
                    <a:pt x="177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3"/>
                    <a:pt x="103" y="106"/>
                    <a:pt x="102" y="109"/>
                  </a:cubicBezTo>
                  <a:cubicBezTo>
                    <a:pt x="177" y="109"/>
                    <a:pt x="177" y="109"/>
                    <a:pt x="177" y="109"/>
                  </a:cubicBezTo>
                  <a:lnTo>
                    <a:pt x="177" y="101"/>
                  </a:lnTo>
                  <a:close/>
                  <a:moveTo>
                    <a:pt x="177" y="125"/>
                  </a:moveTo>
                  <a:cubicBezTo>
                    <a:pt x="95" y="125"/>
                    <a:pt x="95" y="125"/>
                    <a:pt x="95" y="125"/>
                  </a:cubicBezTo>
                  <a:cubicBezTo>
                    <a:pt x="93" y="128"/>
                    <a:pt x="91" y="131"/>
                    <a:pt x="89" y="133"/>
                  </a:cubicBezTo>
                  <a:cubicBezTo>
                    <a:pt x="177" y="133"/>
                    <a:pt x="177" y="133"/>
                    <a:pt x="177" y="133"/>
                  </a:cubicBezTo>
                  <a:lnTo>
                    <a:pt x="177" y="12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33A9551-158B-6C7F-3989-26A4A536A09E}"/>
              </a:ext>
            </a:extLst>
          </p:cNvPr>
          <p:cNvGrpSpPr/>
          <p:nvPr/>
        </p:nvGrpSpPr>
        <p:grpSpPr>
          <a:xfrm>
            <a:off x="6635090" y="1858014"/>
            <a:ext cx="586202" cy="586202"/>
            <a:chOff x="6360062" y="2221370"/>
            <a:chExt cx="586202" cy="586202"/>
          </a:xfrm>
        </p:grpSpPr>
        <p:sp>
          <p:nvSpPr>
            <p:cNvPr id="26" name="Freeform: Shape 49">
              <a:extLst>
                <a:ext uri="{FF2B5EF4-FFF2-40B4-BE49-F238E27FC236}">
                  <a16:creationId xmlns:a16="http://schemas.microsoft.com/office/drawing/2014/main" id="{22D14D1A-9974-95F9-0D4C-ACB88F76A751}"/>
                </a:ext>
              </a:extLst>
            </p:cNvPr>
            <p:cNvSpPr/>
            <p:nvPr/>
          </p:nvSpPr>
          <p:spPr>
            <a:xfrm>
              <a:off x="6360062" y="2221370"/>
              <a:ext cx="586202" cy="58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Freeform: Shape 50">
              <a:extLst>
                <a:ext uri="{FF2B5EF4-FFF2-40B4-BE49-F238E27FC236}">
                  <a16:creationId xmlns:a16="http://schemas.microsoft.com/office/drawing/2014/main" id="{283448C2-94A6-EDC2-DC17-18C19D6970E7}"/>
                </a:ext>
              </a:extLst>
            </p:cNvPr>
            <p:cNvSpPr/>
            <p:nvPr/>
          </p:nvSpPr>
          <p:spPr>
            <a:xfrm>
              <a:off x="6539174" y="23949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D9F4BC7-4C71-7E3A-AC38-C152FD207F9F}"/>
              </a:ext>
            </a:extLst>
          </p:cNvPr>
          <p:cNvGrpSpPr/>
          <p:nvPr/>
        </p:nvGrpSpPr>
        <p:grpSpPr>
          <a:xfrm>
            <a:off x="6635090" y="3139913"/>
            <a:ext cx="586202" cy="586201"/>
            <a:chOff x="6360062" y="3503269"/>
            <a:chExt cx="586202" cy="586201"/>
          </a:xfrm>
        </p:grpSpPr>
        <p:sp>
          <p:nvSpPr>
            <p:cNvPr id="36" name="Freeform: Shape 43">
              <a:extLst>
                <a:ext uri="{FF2B5EF4-FFF2-40B4-BE49-F238E27FC236}">
                  <a16:creationId xmlns:a16="http://schemas.microsoft.com/office/drawing/2014/main" id="{CEAFF0CF-064B-2619-E8DF-64256C7A7A0F}"/>
                </a:ext>
              </a:extLst>
            </p:cNvPr>
            <p:cNvSpPr/>
            <p:nvPr/>
          </p:nvSpPr>
          <p:spPr>
            <a:xfrm>
              <a:off x="6360062" y="3503269"/>
              <a:ext cx="586202" cy="58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: Shape 50">
              <a:extLst>
                <a:ext uri="{FF2B5EF4-FFF2-40B4-BE49-F238E27FC236}">
                  <a16:creationId xmlns:a16="http://schemas.microsoft.com/office/drawing/2014/main" id="{95A4DD56-9ED6-5A44-228E-F9A159322ACC}"/>
                </a:ext>
              </a:extLst>
            </p:cNvPr>
            <p:cNvSpPr/>
            <p:nvPr/>
          </p:nvSpPr>
          <p:spPr>
            <a:xfrm>
              <a:off x="6539174" y="36768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3">
            <a:extLst>
              <a:ext uri="{FF2B5EF4-FFF2-40B4-BE49-F238E27FC236}">
                <a16:creationId xmlns:a16="http://schemas.microsoft.com/office/drawing/2014/main" id="{E34324EC-C06D-AA69-FB64-154291AE7A99}"/>
              </a:ext>
            </a:extLst>
          </p:cNvPr>
          <p:cNvGrpSpPr/>
          <p:nvPr/>
        </p:nvGrpSpPr>
        <p:grpSpPr>
          <a:xfrm>
            <a:off x="6635090" y="4421816"/>
            <a:ext cx="586202" cy="586201"/>
            <a:chOff x="0" y="0"/>
            <a:chExt cx="767929" cy="767929"/>
          </a:xfrm>
        </p:grpSpPr>
        <p:sp>
          <p:nvSpPr>
            <p:cNvPr id="43" name="Freeform: Shape 37">
              <a:extLst>
                <a:ext uri="{FF2B5EF4-FFF2-40B4-BE49-F238E27FC236}">
                  <a16:creationId xmlns:a16="http://schemas.microsoft.com/office/drawing/2014/main" id="{8BE9E173-9573-621F-1592-64B6ED479075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EC2C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Freeform: Shape 38">
              <a:extLst>
                <a:ext uri="{FF2B5EF4-FFF2-40B4-BE49-F238E27FC236}">
                  <a16:creationId xmlns:a16="http://schemas.microsoft.com/office/drawing/2014/main" id="{74B109EC-9432-ECA8-BF8B-B36819EBCAAD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B9A541D-F451-4CC9-3C42-FCEC14286E6D}"/>
              </a:ext>
            </a:extLst>
          </p:cNvPr>
          <p:cNvGrpSpPr/>
          <p:nvPr/>
        </p:nvGrpSpPr>
        <p:grpSpPr>
          <a:xfrm>
            <a:off x="7358584" y="1739339"/>
            <a:ext cx="2961065" cy="860064"/>
            <a:chOff x="283598" y="1862992"/>
            <a:chExt cx="2961065" cy="860064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6F904BD-C8AA-8F60-940C-45BF1E0D727C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5E43348-2C01-F0EB-01B3-17A170FE44A8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F7E7236-9B33-5905-67E9-513A820CF0DC}"/>
              </a:ext>
            </a:extLst>
          </p:cNvPr>
          <p:cNvGrpSpPr/>
          <p:nvPr/>
        </p:nvGrpSpPr>
        <p:grpSpPr>
          <a:xfrm>
            <a:off x="7358584" y="3030792"/>
            <a:ext cx="2961065" cy="860064"/>
            <a:chOff x="283598" y="1862992"/>
            <a:chExt cx="2961065" cy="86006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E0E3FA9-4151-0C04-BD02-7ADF18218B4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9F35F57-29BF-CB65-256C-4A7716D57414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2D38444-DFE9-2200-0761-09171CCDB6C4}"/>
              </a:ext>
            </a:extLst>
          </p:cNvPr>
          <p:cNvGrpSpPr/>
          <p:nvPr/>
        </p:nvGrpSpPr>
        <p:grpSpPr>
          <a:xfrm>
            <a:off x="7358584" y="4322245"/>
            <a:ext cx="2961065" cy="860064"/>
            <a:chOff x="283598" y="1862992"/>
            <a:chExt cx="2961065" cy="86006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D987E6B-BB3E-65B8-C48C-2F7AA3382C0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24AC2A9-649E-7A4B-882F-D544AC94B14A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152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竞聘优势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A3555DA-8BFD-08A8-458F-75BD392CD7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3216816"/>
              </p:ext>
            </p:extLst>
          </p:nvPr>
        </p:nvGraphicFramePr>
        <p:xfrm>
          <a:off x="3476287" y="1746272"/>
          <a:ext cx="5760640" cy="375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22CD41C-9DF8-DCD2-3B83-F5580A9C9BCC}"/>
              </a:ext>
            </a:extLst>
          </p:cNvPr>
          <p:cNvCxnSpPr/>
          <p:nvPr/>
        </p:nvCxnSpPr>
        <p:spPr>
          <a:xfrm flipV="1">
            <a:off x="7257143" y="1746272"/>
            <a:ext cx="769257" cy="895328"/>
          </a:xfrm>
          <a:prstGeom prst="line">
            <a:avLst/>
          </a:prstGeom>
          <a:ln>
            <a:solidFill>
              <a:srgbClr val="BEC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9C72643-3637-D515-5C92-E5B5A1295554}"/>
              </a:ext>
            </a:extLst>
          </p:cNvPr>
          <p:cNvCxnSpPr/>
          <p:nvPr/>
        </p:nvCxnSpPr>
        <p:spPr>
          <a:xfrm>
            <a:off x="8026400" y="1746272"/>
            <a:ext cx="638629" cy="0"/>
          </a:xfrm>
          <a:prstGeom prst="line">
            <a:avLst/>
          </a:prstGeom>
          <a:ln>
            <a:solidFill>
              <a:srgbClr val="BEC2C8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6083936-A681-0B3A-A160-9C98A60D2066}"/>
              </a:ext>
            </a:extLst>
          </p:cNvPr>
          <p:cNvCxnSpPr/>
          <p:nvPr/>
        </p:nvCxnSpPr>
        <p:spPr>
          <a:xfrm flipV="1">
            <a:off x="2955073" y="3937929"/>
            <a:ext cx="769257" cy="895328"/>
          </a:xfrm>
          <a:prstGeom prst="line">
            <a:avLst/>
          </a:prstGeom>
          <a:ln>
            <a:solidFill>
              <a:srgbClr val="BEC2C8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691B8DC-7CD7-5CE0-FEDC-2C2AE24703E1}"/>
              </a:ext>
            </a:extLst>
          </p:cNvPr>
          <p:cNvCxnSpPr/>
          <p:nvPr/>
        </p:nvCxnSpPr>
        <p:spPr>
          <a:xfrm>
            <a:off x="3724330" y="3937929"/>
            <a:ext cx="638629" cy="0"/>
          </a:xfrm>
          <a:prstGeom prst="line">
            <a:avLst/>
          </a:prstGeom>
          <a:ln>
            <a:solidFill>
              <a:srgbClr val="BEC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9A3E430-500B-3CF2-45A2-49A35C0200E5}"/>
              </a:ext>
            </a:extLst>
          </p:cNvPr>
          <p:cNvCxnSpPr/>
          <p:nvPr/>
        </p:nvCxnSpPr>
        <p:spPr>
          <a:xfrm flipV="1">
            <a:off x="3274387" y="1905928"/>
            <a:ext cx="769257" cy="895328"/>
          </a:xfrm>
          <a:prstGeom prst="line">
            <a:avLst/>
          </a:prstGeom>
          <a:ln>
            <a:solidFill>
              <a:srgbClr val="BEC2C8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D893374-200D-55DC-E376-C1F9ED7EAC8F}"/>
              </a:ext>
            </a:extLst>
          </p:cNvPr>
          <p:cNvCxnSpPr>
            <a:cxnSpLocks/>
          </p:cNvCxnSpPr>
          <p:nvPr/>
        </p:nvCxnSpPr>
        <p:spPr>
          <a:xfrm>
            <a:off x="4043644" y="1905929"/>
            <a:ext cx="1373016" cy="0"/>
          </a:xfrm>
          <a:prstGeom prst="line">
            <a:avLst/>
          </a:prstGeom>
          <a:ln>
            <a:solidFill>
              <a:srgbClr val="BEC2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60B352-7708-A87C-8332-54DB14C4A1C8}"/>
              </a:ext>
            </a:extLst>
          </p:cNvPr>
          <p:cNvGrpSpPr/>
          <p:nvPr/>
        </p:nvGrpSpPr>
        <p:grpSpPr>
          <a:xfrm>
            <a:off x="207310" y="2641600"/>
            <a:ext cx="2961065" cy="860064"/>
            <a:chOff x="283598" y="1862992"/>
            <a:chExt cx="2961065" cy="86006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1DEC2A6-2E93-5F43-B006-03B6FB97A0F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ADEEC01-AE3A-6410-08D7-A88E9860E25D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2643049-8E1F-2E59-9DA1-46573BE909F2}"/>
              </a:ext>
            </a:extLst>
          </p:cNvPr>
          <p:cNvGrpSpPr/>
          <p:nvPr/>
        </p:nvGrpSpPr>
        <p:grpSpPr>
          <a:xfrm>
            <a:off x="8665029" y="1494257"/>
            <a:ext cx="2961065" cy="860064"/>
            <a:chOff x="283598" y="1862992"/>
            <a:chExt cx="2961065" cy="86006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8AD1001-2D10-B894-839C-D973C11FE65D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24E1896-412E-3864-5EBA-8A5D1CD84AAB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0883C22-2097-7E56-7031-A313C725FB1F}"/>
              </a:ext>
            </a:extLst>
          </p:cNvPr>
          <p:cNvGrpSpPr/>
          <p:nvPr/>
        </p:nvGrpSpPr>
        <p:grpSpPr>
          <a:xfrm>
            <a:off x="763496" y="4899861"/>
            <a:ext cx="2961065" cy="860064"/>
            <a:chOff x="283598" y="1862992"/>
            <a:chExt cx="2961065" cy="86006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EA2943C-E16D-9797-370B-73E806F4C27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940F288-3BBE-BE7D-AD82-DC4D932600F4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7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224C863-DA8F-2FF0-C33C-016D79162944}"/>
              </a:ext>
            </a:extLst>
          </p:cNvPr>
          <p:cNvGrpSpPr/>
          <p:nvPr/>
        </p:nvGrpSpPr>
        <p:grpSpPr>
          <a:xfrm>
            <a:off x="8011030" y="4687420"/>
            <a:ext cx="7736970" cy="3660676"/>
            <a:chOff x="1854595" y="2822206"/>
            <a:chExt cx="10337405" cy="489104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DF25CE1-BDED-AAFD-89FF-60BD3E5181A6}"/>
                </a:ext>
              </a:extLst>
            </p:cNvPr>
            <p:cNvSpPr/>
            <p:nvPr/>
          </p:nvSpPr>
          <p:spPr>
            <a:xfrm>
              <a:off x="1854595" y="2822206"/>
              <a:ext cx="10337405" cy="4035794"/>
            </a:xfrm>
            <a:custGeom>
              <a:avLst/>
              <a:gdLst>
                <a:gd name="connsiteX0" fmla="*/ 6273407 w 10337405"/>
                <a:gd name="connsiteY0" fmla="*/ 0 h 4035794"/>
                <a:gd name="connsiteX1" fmla="*/ 6273407 w 10337405"/>
                <a:gd name="connsiteY1" fmla="*/ 4735 h 4035794"/>
                <a:gd name="connsiteX2" fmla="*/ 6186039 w 10337405"/>
                <a:gd name="connsiteY2" fmla="*/ 28016 h 4035794"/>
                <a:gd name="connsiteX3" fmla="*/ 1986816 w 10337405"/>
                <a:gd name="connsiteY3" fmla="*/ 1669627 h 4035794"/>
                <a:gd name="connsiteX4" fmla="*/ 6127028 w 10337405"/>
                <a:gd name="connsiteY4" fmla="*/ 2395288 h 4035794"/>
                <a:gd name="connsiteX5" fmla="*/ 10053444 w 10337405"/>
                <a:gd name="connsiteY5" fmla="*/ 2950054 h 4035794"/>
                <a:gd name="connsiteX6" fmla="*/ 10337405 w 10337405"/>
                <a:gd name="connsiteY6" fmla="*/ 3006555 h 4035794"/>
                <a:gd name="connsiteX7" fmla="*/ 10337405 w 10337405"/>
                <a:gd name="connsiteY7" fmla="*/ 4035794 h 4035794"/>
                <a:gd name="connsiteX8" fmla="*/ 166141 w 10337405"/>
                <a:gd name="connsiteY8" fmla="*/ 4035794 h 4035794"/>
                <a:gd name="connsiteX9" fmla="*/ 490598 w 10337405"/>
                <a:gd name="connsiteY9" fmla="*/ 3877046 h 4035794"/>
                <a:gd name="connsiteX10" fmla="*/ 1504216 w 10337405"/>
                <a:gd name="connsiteY10" fmla="*/ 3092027 h 4035794"/>
                <a:gd name="connsiteX11" fmla="*/ 196116 w 10337405"/>
                <a:gd name="connsiteY11" fmla="*/ 1441027 h 4035794"/>
                <a:gd name="connsiteX12" fmla="*/ 6221261 w 10337405"/>
                <a:gd name="connsiteY12" fmla="*/ 10466 h 40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37405" h="4035794">
                  <a:moveTo>
                    <a:pt x="6273407" y="0"/>
                  </a:moveTo>
                  <a:lnTo>
                    <a:pt x="6273407" y="4735"/>
                  </a:lnTo>
                  <a:lnTo>
                    <a:pt x="6186039" y="28016"/>
                  </a:lnTo>
                  <a:cubicBezTo>
                    <a:pt x="4822356" y="391690"/>
                    <a:pt x="1699744" y="1238092"/>
                    <a:pt x="1986816" y="1669627"/>
                  </a:cubicBezTo>
                  <a:cubicBezTo>
                    <a:pt x="2191868" y="1977867"/>
                    <a:pt x="4305227" y="2171178"/>
                    <a:pt x="6127028" y="2395288"/>
                  </a:cubicBezTo>
                  <a:cubicBezTo>
                    <a:pt x="8165711" y="2587031"/>
                    <a:pt x="9142754" y="2768853"/>
                    <a:pt x="10053444" y="2950054"/>
                  </a:cubicBezTo>
                  <a:lnTo>
                    <a:pt x="10337405" y="3006555"/>
                  </a:lnTo>
                  <a:lnTo>
                    <a:pt x="10337405" y="4035794"/>
                  </a:lnTo>
                  <a:lnTo>
                    <a:pt x="166141" y="4035794"/>
                  </a:lnTo>
                  <a:lnTo>
                    <a:pt x="490598" y="3877046"/>
                  </a:lnTo>
                  <a:cubicBezTo>
                    <a:pt x="985633" y="3623311"/>
                    <a:pt x="1407908" y="3351319"/>
                    <a:pt x="1504216" y="3092027"/>
                  </a:cubicBezTo>
                  <a:cubicBezTo>
                    <a:pt x="1696833" y="2573444"/>
                    <a:pt x="-684417" y="1974427"/>
                    <a:pt x="196116" y="1441027"/>
                  </a:cubicBezTo>
                  <a:cubicBezTo>
                    <a:pt x="966583" y="974302"/>
                    <a:pt x="4584396" y="335796"/>
                    <a:pt x="6221261" y="10466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6B72E1-1E32-3DCB-985F-A8411B897C3F}"/>
                </a:ext>
              </a:extLst>
            </p:cNvPr>
            <p:cNvSpPr/>
            <p:nvPr/>
          </p:nvSpPr>
          <p:spPr>
            <a:xfrm>
              <a:off x="2775431" y="3513183"/>
              <a:ext cx="3501333" cy="4200071"/>
            </a:xfrm>
            <a:custGeom>
              <a:avLst/>
              <a:gdLst>
                <a:gd name="connsiteX0" fmla="*/ 3184597 w 3184597"/>
                <a:gd name="connsiteY0" fmla="*/ 0 h 4025900"/>
                <a:gd name="connsiteX1" fmla="*/ 9597 w 3184597"/>
                <a:gd name="connsiteY1" fmla="*/ 939800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184597 w 3184597"/>
                <a:gd name="connsiteY0" fmla="*/ 0 h 4025900"/>
                <a:gd name="connsiteX1" fmla="*/ 9597 w 3184597"/>
                <a:gd name="connsiteY1" fmla="*/ 1253308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687858 w 3687858"/>
                <a:gd name="connsiteY0" fmla="*/ 0 h 4025900"/>
                <a:gd name="connsiteX1" fmla="*/ 7761 w 3687858"/>
                <a:gd name="connsiteY1" fmla="*/ 1305560 h 4025900"/>
                <a:gd name="connsiteX2" fmla="*/ 2697258 w 3687858"/>
                <a:gd name="connsiteY2" fmla="*/ 2717800 h 4025900"/>
                <a:gd name="connsiteX3" fmla="*/ 2519458 w 3687858"/>
                <a:gd name="connsiteY3" fmla="*/ 4025900 h 4025900"/>
                <a:gd name="connsiteX0" fmla="*/ 3726033 w 3726033"/>
                <a:gd name="connsiteY0" fmla="*/ 0 h 4025900"/>
                <a:gd name="connsiteX1" fmla="*/ 45936 w 3726033"/>
                <a:gd name="connsiteY1" fmla="*/ 1305560 h 4025900"/>
                <a:gd name="connsiteX2" fmla="*/ 2735433 w 3726033"/>
                <a:gd name="connsiteY2" fmla="*/ 2717800 h 4025900"/>
                <a:gd name="connsiteX3" fmla="*/ 2557633 w 3726033"/>
                <a:gd name="connsiteY3" fmla="*/ 4025900 h 4025900"/>
                <a:gd name="connsiteX0" fmla="*/ 3588857 w 3588857"/>
                <a:gd name="connsiteY0" fmla="*/ 0 h 4025900"/>
                <a:gd name="connsiteX1" fmla="*/ 48097 w 3588857"/>
                <a:gd name="connsiteY1" fmla="*/ 1192349 h 4025900"/>
                <a:gd name="connsiteX2" fmla="*/ 2598257 w 3588857"/>
                <a:gd name="connsiteY2" fmla="*/ 2717800 h 4025900"/>
                <a:gd name="connsiteX3" fmla="*/ 2420457 w 3588857"/>
                <a:gd name="connsiteY3" fmla="*/ 4025900 h 4025900"/>
                <a:gd name="connsiteX0" fmla="*/ 3618400 w 3618400"/>
                <a:gd name="connsiteY0" fmla="*/ 0 h 4025900"/>
                <a:gd name="connsiteX1" fmla="*/ 77640 w 3618400"/>
                <a:gd name="connsiteY1" fmla="*/ 1192349 h 4025900"/>
                <a:gd name="connsiteX2" fmla="*/ 2627800 w 3618400"/>
                <a:gd name="connsiteY2" fmla="*/ 2717800 h 4025900"/>
                <a:gd name="connsiteX3" fmla="*/ 2450000 w 3618400"/>
                <a:gd name="connsiteY3" fmla="*/ 4025900 h 4025900"/>
                <a:gd name="connsiteX0" fmla="*/ 3152007 w 3152007"/>
                <a:gd name="connsiteY0" fmla="*/ 0 h 3903980"/>
                <a:gd name="connsiteX1" fmla="*/ 3132 w 3152007"/>
                <a:gd name="connsiteY1" fmla="*/ 1070429 h 3903980"/>
                <a:gd name="connsiteX2" fmla="*/ 2553292 w 3152007"/>
                <a:gd name="connsiteY2" fmla="*/ 2595880 h 3903980"/>
                <a:gd name="connsiteX3" fmla="*/ 2375492 w 3152007"/>
                <a:gd name="connsiteY3" fmla="*/ 3903980 h 3903980"/>
                <a:gd name="connsiteX0" fmla="*/ 3134613 w 3134613"/>
                <a:gd name="connsiteY0" fmla="*/ 0 h 3903980"/>
                <a:gd name="connsiteX1" fmla="*/ 3155 w 3134613"/>
                <a:gd name="connsiteY1" fmla="*/ 1279435 h 3903980"/>
                <a:gd name="connsiteX2" fmla="*/ 2535898 w 3134613"/>
                <a:gd name="connsiteY2" fmla="*/ 2595880 h 3903980"/>
                <a:gd name="connsiteX3" fmla="*/ 2358098 w 3134613"/>
                <a:gd name="connsiteY3" fmla="*/ 3903980 h 3903980"/>
                <a:gd name="connsiteX0" fmla="*/ 3117220 w 3117220"/>
                <a:gd name="connsiteY0" fmla="*/ 0 h 3903980"/>
                <a:gd name="connsiteX1" fmla="*/ 3179 w 3117220"/>
                <a:gd name="connsiteY1" fmla="*/ 1270727 h 3903980"/>
                <a:gd name="connsiteX2" fmla="*/ 2518505 w 3117220"/>
                <a:gd name="connsiteY2" fmla="*/ 2595880 h 3903980"/>
                <a:gd name="connsiteX3" fmla="*/ 2340705 w 3117220"/>
                <a:gd name="connsiteY3" fmla="*/ 3903980 h 3903980"/>
                <a:gd name="connsiteX0" fmla="*/ 2713813 w 2713813"/>
                <a:gd name="connsiteY0" fmla="*/ 0 h 3738517"/>
                <a:gd name="connsiteX1" fmla="*/ 366 w 2713813"/>
                <a:gd name="connsiteY1" fmla="*/ 1105264 h 3738517"/>
                <a:gd name="connsiteX2" fmla="*/ 2515692 w 2713813"/>
                <a:gd name="connsiteY2" fmla="*/ 2430417 h 3738517"/>
                <a:gd name="connsiteX3" fmla="*/ 2337892 w 2713813"/>
                <a:gd name="connsiteY3" fmla="*/ 3738517 h 3738517"/>
                <a:gd name="connsiteX0" fmla="*/ 2718589 w 3369859"/>
                <a:gd name="connsiteY0" fmla="*/ 0 h 3738517"/>
                <a:gd name="connsiteX1" fmla="*/ 5142 w 3369859"/>
                <a:gd name="connsiteY1" fmla="*/ 1105264 h 3738517"/>
                <a:gd name="connsiteX2" fmla="*/ 3304240 w 3369859"/>
                <a:gd name="connsiteY2" fmla="*/ 2447834 h 3738517"/>
                <a:gd name="connsiteX3" fmla="*/ 2342668 w 3369859"/>
                <a:gd name="connsiteY3" fmla="*/ 3738517 h 3738517"/>
                <a:gd name="connsiteX0" fmla="*/ 2718589 w 3429505"/>
                <a:gd name="connsiteY0" fmla="*/ 0 h 4200071"/>
                <a:gd name="connsiteX1" fmla="*/ 5142 w 3429505"/>
                <a:gd name="connsiteY1" fmla="*/ 1105264 h 4200071"/>
                <a:gd name="connsiteX2" fmla="*/ 3304240 w 3429505"/>
                <a:gd name="connsiteY2" fmla="*/ 2447834 h 4200071"/>
                <a:gd name="connsiteX3" fmla="*/ 2969685 w 3429505"/>
                <a:gd name="connsiteY3" fmla="*/ 4200071 h 4200071"/>
                <a:gd name="connsiteX0" fmla="*/ 2718589 w 3501333"/>
                <a:gd name="connsiteY0" fmla="*/ 0 h 4200071"/>
                <a:gd name="connsiteX1" fmla="*/ 5142 w 3501333"/>
                <a:gd name="connsiteY1" fmla="*/ 1105264 h 4200071"/>
                <a:gd name="connsiteX2" fmla="*/ 3304240 w 3501333"/>
                <a:gd name="connsiteY2" fmla="*/ 2447834 h 4200071"/>
                <a:gd name="connsiteX3" fmla="*/ 2969685 w 3501333"/>
                <a:gd name="connsiteY3" fmla="*/ 4200071 h 420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1333" h="4200071">
                  <a:moveTo>
                    <a:pt x="2718589" y="0"/>
                  </a:moveTo>
                  <a:cubicBezTo>
                    <a:pt x="1213639" y="243416"/>
                    <a:pt x="-92466" y="697292"/>
                    <a:pt x="5142" y="1105264"/>
                  </a:cubicBezTo>
                  <a:cubicBezTo>
                    <a:pt x="102750" y="1513236"/>
                    <a:pt x="2969807" y="1933484"/>
                    <a:pt x="3304240" y="2447834"/>
                  </a:cubicBezTo>
                  <a:cubicBezTo>
                    <a:pt x="3804136" y="3084104"/>
                    <a:pt x="3225801" y="3803196"/>
                    <a:pt x="2969685" y="4200071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2000">
                    <a:schemeClr val="bg1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8795324" y="3909897"/>
            <a:ext cx="2334816" cy="2708914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5A80F1B-BEEF-F521-B55B-5130D96C67CF}"/>
              </a:ext>
            </a:extLst>
          </p:cNvPr>
          <p:cNvSpPr/>
          <p:nvPr/>
        </p:nvSpPr>
        <p:spPr>
          <a:xfrm rot="5400000" flipV="1">
            <a:off x="4810159" y="-918798"/>
            <a:ext cx="2188514" cy="7781641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47FC7394-1E42-E612-F013-B147C96B0ADF}"/>
              </a:ext>
            </a:extLst>
          </p:cNvPr>
          <p:cNvSpPr/>
          <p:nvPr/>
        </p:nvSpPr>
        <p:spPr>
          <a:xfrm rot="5400000" flipV="1">
            <a:off x="1678071" y="2179532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B5116-DDD9-32A5-91D5-E95C63073286}"/>
              </a:ext>
            </a:extLst>
          </p:cNvPr>
          <p:cNvSpPr txBox="1"/>
          <p:nvPr/>
        </p:nvSpPr>
        <p:spPr>
          <a:xfrm>
            <a:off x="2119184" y="2421986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73C02-03EB-9E2A-BE53-A448757A6DBE}"/>
              </a:ext>
            </a:extLst>
          </p:cNvPr>
          <p:cNvSpPr txBox="1"/>
          <p:nvPr/>
        </p:nvSpPr>
        <p:spPr>
          <a:xfrm>
            <a:off x="4216717" y="2346632"/>
            <a:ext cx="4319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未来规划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4DE6E3-C014-804A-8DED-C1B140EDE041}"/>
              </a:ext>
            </a:extLst>
          </p:cNvPr>
          <p:cNvSpPr txBox="1"/>
          <p:nvPr/>
        </p:nvSpPr>
        <p:spPr>
          <a:xfrm>
            <a:off x="4216717" y="2808297"/>
            <a:ext cx="472219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34A35F-B65E-FF7A-ECB0-7A7B20041441}"/>
              </a:ext>
            </a:extLst>
          </p:cNvPr>
          <p:cNvGrpSpPr/>
          <p:nvPr/>
        </p:nvGrpSpPr>
        <p:grpSpPr>
          <a:xfrm>
            <a:off x="8687437" y="683790"/>
            <a:ext cx="2633339" cy="972451"/>
            <a:chOff x="1374360" y="1090758"/>
            <a:chExt cx="6331818" cy="23382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5C988ED-AB30-5F07-8A28-8B3FEE5018F4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6276D2-BBA0-8045-2872-196FA4D5A487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9D20B58-26E1-E1A5-ED8E-86FCDCE638BB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5B07CB-C5B9-1E93-BA8C-6027A3A732E3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9E53B6-0F3A-D8BA-324D-1167422176B2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747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DE28195-BC32-04A6-BC68-E43D3D976154}"/>
              </a:ext>
            </a:extLst>
          </p:cNvPr>
          <p:cNvSpPr txBox="1"/>
          <p:nvPr/>
        </p:nvSpPr>
        <p:spPr>
          <a:xfrm>
            <a:off x="1298026" y="211329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CA8713-989D-D273-A645-5DCA1F9E1864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未来规划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91BA559-05DD-3A27-A4C1-9C95A4635380}"/>
              </a:ext>
            </a:extLst>
          </p:cNvPr>
          <p:cNvSpPr/>
          <p:nvPr/>
        </p:nvSpPr>
        <p:spPr bwMode="auto">
          <a:xfrm rot="2700000">
            <a:off x="4654130" y="2115708"/>
            <a:ext cx="2850032" cy="2850030"/>
          </a:xfrm>
          <a:prstGeom prst="rect">
            <a:avLst/>
          </a:prstGeom>
          <a:ln w="38100">
            <a:solidFill>
              <a:srgbClr val="BEC2C8"/>
            </a:solidFill>
            <a:miter/>
          </a:ln>
        </p:spPr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26">
            <a:extLst>
              <a:ext uri="{FF2B5EF4-FFF2-40B4-BE49-F238E27FC236}">
                <a16:creationId xmlns:a16="http://schemas.microsoft.com/office/drawing/2014/main" id="{8210299E-58A3-A28E-F45B-65E8EB890CDE}"/>
              </a:ext>
            </a:extLst>
          </p:cNvPr>
          <p:cNvSpPr/>
          <p:nvPr/>
        </p:nvSpPr>
        <p:spPr bwMode="auto">
          <a:xfrm>
            <a:off x="4488922" y="2008756"/>
            <a:ext cx="1531524" cy="1531524"/>
          </a:xfrm>
          <a:prstGeom prst="roundRect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圆角矩形 27">
            <a:extLst>
              <a:ext uri="{FF2B5EF4-FFF2-40B4-BE49-F238E27FC236}">
                <a16:creationId xmlns:a16="http://schemas.microsoft.com/office/drawing/2014/main" id="{730D05A3-D049-B063-3C48-BF88CBB9FBCF}"/>
              </a:ext>
            </a:extLst>
          </p:cNvPr>
          <p:cNvSpPr/>
          <p:nvPr/>
        </p:nvSpPr>
        <p:spPr bwMode="auto">
          <a:xfrm>
            <a:off x="6181494" y="2008756"/>
            <a:ext cx="1531524" cy="1531524"/>
          </a:xfrm>
          <a:prstGeom prst="roundRect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圆角矩形 28">
            <a:extLst>
              <a:ext uri="{FF2B5EF4-FFF2-40B4-BE49-F238E27FC236}">
                <a16:creationId xmlns:a16="http://schemas.microsoft.com/office/drawing/2014/main" id="{18123E6B-F009-E6C6-9EE0-54A05D6C4623}"/>
              </a:ext>
            </a:extLst>
          </p:cNvPr>
          <p:cNvSpPr/>
          <p:nvPr/>
        </p:nvSpPr>
        <p:spPr bwMode="auto">
          <a:xfrm>
            <a:off x="4488922" y="3649194"/>
            <a:ext cx="1531524" cy="1531524"/>
          </a:xfrm>
          <a:prstGeom prst="roundRect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8" name="圆角矩形 30">
            <a:extLst>
              <a:ext uri="{FF2B5EF4-FFF2-40B4-BE49-F238E27FC236}">
                <a16:creationId xmlns:a16="http://schemas.microsoft.com/office/drawing/2014/main" id="{7B10574A-6384-8E64-FBD5-CCD9314C2492}"/>
              </a:ext>
            </a:extLst>
          </p:cNvPr>
          <p:cNvSpPr/>
          <p:nvPr/>
        </p:nvSpPr>
        <p:spPr bwMode="auto">
          <a:xfrm>
            <a:off x="6181494" y="3649194"/>
            <a:ext cx="1531524" cy="1531524"/>
          </a:xfrm>
          <a:prstGeom prst="roundRect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F78A7B-729B-728D-9534-2ACD82C23448}"/>
              </a:ext>
            </a:extLst>
          </p:cNvPr>
          <p:cNvSpPr txBox="1"/>
          <p:nvPr/>
        </p:nvSpPr>
        <p:spPr>
          <a:xfrm>
            <a:off x="4804791" y="2436101"/>
            <a:ext cx="892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26E0E6-2E6A-A33D-EF52-E73256B7CBDD}"/>
              </a:ext>
            </a:extLst>
          </p:cNvPr>
          <p:cNvSpPr txBox="1"/>
          <p:nvPr/>
        </p:nvSpPr>
        <p:spPr>
          <a:xfrm>
            <a:off x="6500888" y="2422455"/>
            <a:ext cx="892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8914B4-3A6A-8F29-5AC5-8641C6349172}"/>
              </a:ext>
            </a:extLst>
          </p:cNvPr>
          <p:cNvSpPr txBox="1"/>
          <p:nvPr/>
        </p:nvSpPr>
        <p:spPr>
          <a:xfrm>
            <a:off x="4804791" y="4076539"/>
            <a:ext cx="892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4905EE-A758-A15D-B54D-01E3FF61FE54}"/>
              </a:ext>
            </a:extLst>
          </p:cNvPr>
          <p:cNvSpPr txBox="1"/>
          <p:nvPr/>
        </p:nvSpPr>
        <p:spPr>
          <a:xfrm>
            <a:off x="6500888" y="4062893"/>
            <a:ext cx="892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9B89897-F86E-1713-7EE5-9920FD824636}"/>
              </a:ext>
            </a:extLst>
          </p:cNvPr>
          <p:cNvGrpSpPr/>
          <p:nvPr/>
        </p:nvGrpSpPr>
        <p:grpSpPr>
          <a:xfrm>
            <a:off x="1366809" y="2158073"/>
            <a:ext cx="2961065" cy="860064"/>
            <a:chOff x="283598" y="1862992"/>
            <a:chExt cx="2961065" cy="86006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CF3F244-5D3D-EF2F-2D32-213D41D37198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CF740FF-EA0C-5584-4075-479F0D47FF3C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12D718D-028F-2183-F559-8E88087C48AD}"/>
              </a:ext>
            </a:extLst>
          </p:cNvPr>
          <p:cNvGrpSpPr/>
          <p:nvPr/>
        </p:nvGrpSpPr>
        <p:grpSpPr>
          <a:xfrm>
            <a:off x="7870631" y="2158073"/>
            <a:ext cx="2961065" cy="860064"/>
            <a:chOff x="283598" y="1862992"/>
            <a:chExt cx="2961065" cy="86006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7F323F5-C3A2-4932-7E73-62A844AA96BF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D262B6-ED8A-29E3-C55B-094F31BCA3A3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31F4DB-B678-E408-CA50-9C04568BFBA6}"/>
              </a:ext>
            </a:extLst>
          </p:cNvPr>
          <p:cNvGrpSpPr/>
          <p:nvPr/>
        </p:nvGrpSpPr>
        <p:grpSpPr>
          <a:xfrm>
            <a:off x="1366809" y="4023590"/>
            <a:ext cx="2961065" cy="860064"/>
            <a:chOff x="283598" y="1862992"/>
            <a:chExt cx="2961065" cy="86006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7BEEAA5-8D75-EE52-653A-9F32F5B72C2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5D59956-EC69-F469-00C7-E3F61C45A371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A2AB9E-15E3-5937-7C77-86BE9755E5AF}"/>
              </a:ext>
            </a:extLst>
          </p:cNvPr>
          <p:cNvGrpSpPr/>
          <p:nvPr/>
        </p:nvGrpSpPr>
        <p:grpSpPr>
          <a:xfrm>
            <a:off x="7870631" y="4023590"/>
            <a:ext cx="2961065" cy="860064"/>
            <a:chOff x="283598" y="1862992"/>
            <a:chExt cx="2961065" cy="86006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D811641-74B6-BE9F-7962-75966F7D2036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257146-3283-E65F-03F8-8E4FD019C068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734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D:\51PPT模板网\51pptmoban.com\图片001.jpg">
            <a:extLst>
              <a:ext uri="{FF2B5EF4-FFF2-40B4-BE49-F238E27FC236}">
                <a16:creationId xmlns:a16="http://schemas.microsoft.com/office/drawing/2014/main" id="{0224C863-DA8F-2FF0-C33C-016D79162944}"/>
              </a:ext>
            </a:extLst>
          </p:cNvPr>
          <p:cNvGrpSpPr/>
          <p:nvPr/>
        </p:nvGrpSpPr>
        <p:grpSpPr>
          <a:xfrm>
            <a:off x="8011030" y="4687420"/>
            <a:ext cx="7736970" cy="3660676"/>
            <a:chOff x="1854595" y="2822206"/>
            <a:chExt cx="10337405" cy="489104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DF25CE1-BDED-AAFD-89FF-60BD3E5181A6}"/>
                </a:ext>
              </a:extLst>
            </p:cNvPr>
            <p:cNvSpPr/>
            <p:nvPr/>
          </p:nvSpPr>
          <p:spPr>
            <a:xfrm>
              <a:off x="1854595" y="2822206"/>
              <a:ext cx="10337405" cy="4035794"/>
            </a:xfrm>
            <a:custGeom>
              <a:avLst/>
              <a:gdLst>
                <a:gd name="connsiteX0" fmla="*/ 6273407 w 10337405"/>
                <a:gd name="connsiteY0" fmla="*/ 0 h 4035794"/>
                <a:gd name="connsiteX1" fmla="*/ 6273407 w 10337405"/>
                <a:gd name="connsiteY1" fmla="*/ 4735 h 4035794"/>
                <a:gd name="connsiteX2" fmla="*/ 6186039 w 10337405"/>
                <a:gd name="connsiteY2" fmla="*/ 28016 h 4035794"/>
                <a:gd name="connsiteX3" fmla="*/ 1986816 w 10337405"/>
                <a:gd name="connsiteY3" fmla="*/ 1669627 h 4035794"/>
                <a:gd name="connsiteX4" fmla="*/ 6127028 w 10337405"/>
                <a:gd name="connsiteY4" fmla="*/ 2395288 h 4035794"/>
                <a:gd name="connsiteX5" fmla="*/ 10053444 w 10337405"/>
                <a:gd name="connsiteY5" fmla="*/ 2950054 h 4035794"/>
                <a:gd name="connsiteX6" fmla="*/ 10337405 w 10337405"/>
                <a:gd name="connsiteY6" fmla="*/ 3006555 h 4035794"/>
                <a:gd name="connsiteX7" fmla="*/ 10337405 w 10337405"/>
                <a:gd name="connsiteY7" fmla="*/ 4035794 h 4035794"/>
                <a:gd name="connsiteX8" fmla="*/ 166141 w 10337405"/>
                <a:gd name="connsiteY8" fmla="*/ 4035794 h 4035794"/>
                <a:gd name="connsiteX9" fmla="*/ 490598 w 10337405"/>
                <a:gd name="connsiteY9" fmla="*/ 3877046 h 4035794"/>
                <a:gd name="connsiteX10" fmla="*/ 1504216 w 10337405"/>
                <a:gd name="connsiteY10" fmla="*/ 3092027 h 4035794"/>
                <a:gd name="connsiteX11" fmla="*/ 196116 w 10337405"/>
                <a:gd name="connsiteY11" fmla="*/ 1441027 h 4035794"/>
                <a:gd name="connsiteX12" fmla="*/ 6221261 w 10337405"/>
                <a:gd name="connsiteY12" fmla="*/ 10466 h 40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37405" h="4035794">
                  <a:moveTo>
                    <a:pt x="6273407" y="0"/>
                  </a:moveTo>
                  <a:lnTo>
                    <a:pt x="6273407" y="4735"/>
                  </a:lnTo>
                  <a:lnTo>
                    <a:pt x="6186039" y="28016"/>
                  </a:lnTo>
                  <a:cubicBezTo>
                    <a:pt x="4822356" y="391690"/>
                    <a:pt x="1699744" y="1238092"/>
                    <a:pt x="1986816" y="1669627"/>
                  </a:cubicBezTo>
                  <a:cubicBezTo>
                    <a:pt x="2191868" y="1977867"/>
                    <a:pt x="4305227" y="2171178"/>
                    <a:pt x="6127028" y="2395288"/>
                  </a:cubicBezTo>
                  <a:cubicBezTo>
                    <a:pt x="8165711" y="2587031"/>
                    <a:pt x="9142754" y="2768853"/>
                    <a:pt x="10053444" y="2950054"/>
                  </a:cubicBezTo>
                  <a:lnTo>
                    <a:pt x="10337405" y="3006555"/>
                  </a:lnTo>
                  <a:lnTo>
                    <a:pt x="10337405" y="4035794"/>
                  </a:lnTo>
                  <a:lnTo>
                    <a:pt x="166141" y="4035794"/>
                  </a:lnTo>
                  <a:lnTo>
                    <a:pt x="490598" y="3877046"/>
                  </a:lnTo>
                  <a:cubicBezTo>
                    <a:pt x="985633" y="3623311"/>
                    <a:pt x="1407908" y="3351319"/>
                    <a:pt x="1504216" y="3092027"/>
                  </a:cubicBezTo>
                  <a:cubicBezTo>
                    <a:pt x="1696833" y="2573444"/>
                    <a:pt x="-684417" y="1974427"/>
                    <a:pt x="196116" y="1441027"/>
                  </a:cubicBezTo>
                  <a:cubicBezTo>
                    <a:pt x="966583" y="974302"/>
                    <a:pt x="4584396" y="335796"/>
                    <a:pt x="6221261" y="10466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6B72E1-1E32-3DCB-985F-A8411B897C3F}"/>
                </a:ext>
              </a:extLst>
            </p:cNvPr>
            <p:cNvSpPr/>
            <p:nvPr/>
          </p:nvSpPr>
          <p:spPr>
            <a:xfrm>
              <a:off x="2775431" y="3513183"/>
              <a:ext cx="3501333" cy="4200071"/>
            </a:xfrm>
            <a:custGeom>
              <a:avLst/>
              <a:gdLst>
                <a:gd name="connsiteX0" fmla="*/ 3184597 w 3184597"/>
                <a:gd name="connsiteY0" fmla="*/ 0 h 4025900"/>
                <a:gd name="connsiteX1" fmla="*/ 9597 w 3184597"/>
                <a:gd name="connsiteY1" fmla="*/ 939800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184597 w 3184597"/>
                <a:gd name="connsiteY0" fmla="*/ 0 h 4025900"/>
                <a:gd name="connsiteX1" fmla="*/ 9597 w 3184597"/>
                <a:gd name="connsiteY1" fmla="*/ 1253308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687858 w 3687858"/>
                <a:gd name="connsiteY0" fmla="*/ 0 h 4025900"/>
                <a:gd name="connsiteX1" fmla="*/ 7761 w 3687858"/>
                <a:gd name="connsiteY1" fmla="*/ 1305560 h 4025900"/>
                <a:gd name="connsiteX2" fmla="*/ 2697258 w 3687858"/>
                <a:gd name="connsiteY2" fmla="*/ 2717800 h 4025900"/>
                <a:gd name="connsiteX3" fmla="*/ 2519458 w 3687858"/>
                <a:gd name="connsiteY3" fmla="*/ 4025900 h 4025900"/>
                <a:gd name="connsiteX0" fmla="*/ 3726033 w 3726033"/>
                <a:gd name="connsiteY0" fmla="*/ 0 h 4025900"/>
                <a:gd name="connsiteX1" fmla="*/ 45936 w 3726033"/>
                <a:gd name="connsiteY1" fmla="*/ 1305560 h 4025900"/>
                <a:gd name="connsiteX2" fmla="*/ 2735433 w 3726033"/>
                <a:gd name="connsiteY2" fmla="*/ 2717800 h 4025900"/>
                <a:gd name="connsiteX3" fmla="*/ 2557633 w 3726033"/>
                <a:gd name="connsiteY3" fmla="*/ 4025900 h 4025900"/>
                <a:gd name="connsiteX0" fmla="*/ 3588857 w 3588857"/>
                <a:gd name="connsiteY0" fmla="*/ 0 h 4025900"/>
                <a:gd name="connsiteX1" fmla="*/ 48097 w 3588857"/>
                <a:gd name="connsiteY1" fmla="*/ 1192349 h 4025900"/>
                <a:gd name="connsiteX2" fmla="*/ 2598257 w 3588857"/>
                <a:gd name="connsiteY2" fmla="*/ 2717800 h 4025900"/>
                <a:gd name="connsiteX3" fmla="*/ 2420457 w 3588857"/>
                <a:gd name="connsiteY3" fmla="*/ 4025900 h 4025900"/>
                <a:gd name="connsiteX0" fmla="*/ 3618400 w 3618400"/>
                <a:gd name="connsiteY0" fmla="*/ 0 h 4025900"/>
                <a:gd name="connsiteX1" fmla="*/ 77640 w 3618400"/>
                <a:gd name="connsiteY1" fmla="*/ 1192349 h 4025900"/>
                <a:gd name="connsiteX2" fmla="*/ 2627800 w 3618400"/>
                <a:gd name="connsiteY2" fmla="*/ 2717800 h 4025900"/>
                <a:gd name="connsiteX3" fmla="*/ 2450000 w 3618400"/>
                <a:gd name="connsiteY3" fmla="*/ 4025900 h 4025900"/>
                <a:gd name="connsiteX0" fmla="*/ 3152007 w 3152007"/>
                <a:gd name="connsiteY0" fmla="*/ 0 h 3903980"/>
                <a:gd name="connsiteX1" fmla="*/ 3132 w 3152007"/>
                <a:gd name="connsiteY1" fmla="*/ 1070429 h 3903980"/>
                <a:gd name="connsiteX2" fmla="*/ 2553292 w 3152007"/>
                <a:gd name="connsiteY2" fmla="*/ 2595880 h 3903980"/>
                <a:gd name="connsiteX3" fmla="*/ 2375492 w 3152007"/>
                <a:gd name="connsiteY3" fmla="*/ 3903980 h 3903980"/>
                <a:gd name="connsiteX0" fmla="*/ 3134613 w 3134613"/>
                <a:gd name="connsiteY0" fmla="*/ 0 h 3903980"/>
                <a:gd name="connsiteX1" fmla="*/ 3155 w 3134613"/>
                <a:gd name="connsiteY1" fmla="*/ 1279435 h 3903980"/>
                <a:gd name="connsiteX2" fmla="*/ 2535898 w 3134613"/>
                <a:gd name="connsiteY2" fmla="*/ 2595880 h 3903980"/>
                <a:gd name="connsiteX3" fmla="*/ 2358098 w 3134613"/>
                <a:gd name="connsiteY3" fmla="*/ 3903980 h 3903980"/>
                <a:gd name="connsiteX0" fmla="*/ 3117220 w 3117220"/>
                <a:gd name="connsiteY0" fmla="*/ 0 h 3903980"/>
                <a:gd name="connsiteX1" fmla="*/ 3179 w 3117220"/>
                <a:gd name="connsiteY1" fmla="*/ 1270727 h 3903980"/>
                <a:gd name="connsiteX2" fmla="*/ 2518505 w 3117220"/>
                <a:gd name="connsiteY2" fmla="*/ 2595880 h 3903980"/>
                <a:gd name="connsiteX3" fmla="*/ 2340705 w 3117220"/>
                <a:gd name="connsiteY3" fmla="*/ 3903980 h 3903980"/>
                <a:gd name="connsiteX0" fmla="*/ 2713813 w 2713813"/>
                <a:gd name="connsiteY0" fmla="*/ 0 h 3738517"/>
                <a:gd name="connsiteX1" fmla="*/ 366 w 2713813"/>
                <a:gd name="connsiteY1" fmla="*/ 1105264 h 3738517"/>
                <a:gd name="connsiteX2" fmla="*/ 2515692 w 2713813"/>
                <a:gd name="connsiteY2" fmla="*/ 2430417 h 3738517"/>
                <a:gd name="connsiteX3" fmla="*/ 2337892 w 2713813"/>
                <a:gd name="connsiteY3" fmla="*/ 3738517 h 3738517"/>
                <a:gd name="connsiteX0" fmla="*/ 2718589 w 3369859"/>
                <a:gd name="connsiteY0" fmla="*/ 0 h 3738517"/>
                <a:gd name="connsiteX1" fmla="*/ 5142 w 3369859"/>
                <a:gd name="connsiteY1" fmla="*/ 1105264 h 3738517"/>
                <a:gd name="connsiteX2" fmla="*/ 3304240 w 3369859"/>
                <a:gd name="connsiteY2" fmla="*/ 2447834 h 3738517"/>
                <a:gd name="connsiteX3" fmla="*/ 2342668 w 3369859"/>
                <a:gd name="connsiteY3" fmla="*/ 3738517 h 3738517"/>
                <a:gd name="connsiteX0" fmla="*/ 2718589 w 3429505"/>
                <a:gd name="connsiteY0" fmla="*/ 0 h 4200071"/>
                <a:gd name="connsiteX1" fmla="*/ 5142 w 3429505"/>
                <a:gd name="connsiteY1" fmla="*/ 1105264 h 4200071"/>
                <a:gd name="connsiteX2" fmla="*/ 3304240 w 3429505"/>
                <a:gd name="connsiteY2" fmla="*/ 2447834 h 4200071"/>
                <a:gd name="connsiteX3" fmla="*/ 2969685 w 3429505"/>
                <a:gd name="connsiteY3" fmla="*/ 4200071 h 4200071"/>
                <a:gd name="connsiteX0" fmla="*/ 2718589 w 3501333"/>
                <a:gd name="connsiteY0" fmla="*/ 0 h 4200071"/>
                <a:gd name="connsiteX1" fmla="*/ 5142 w 3501333"/>
                <a:gd name="connsiteY1" fmla="*/ 1105264 h 4200071"/>
                <a:gd name="connsiteX2" fmla="*/ 3304240 w 3501333"/>
                <a:gd name="connsiteY2" fmla="*/ 2447834 h 4200071"/>
                <a:gd name="connsiteX3" fmla="*/ 2969685 w 3501333"/>
                <a:gd name="connsiteY3" fmla="*/ 4200071 h 420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1333" h="4200071">
                  <a:moveTo>
                    <a:pt x="2718589" y="0"/>
                  </a:moveTo>
                  <a:cubicBezTo>
                    <a:pt x="1213639" y="243416"/>
                    <a:pt x="-92466" y="697292"/>
                    <a:pt x="5142" y="1105264"/>
                  </a:cubicBezTo>
                  <a:cubicBezTo>
                    <a:pt x="102750" y="1513236"/>
                    <a:pt x="2969807" y="1933484"/>
                    <a:pt x="3304240" y="2447834"/>
                  </a:cubicBezTo>
                  <a:cubicBezTo>
                    <a:pt x="3804136" y="3084104"/>
                    <a:pt x="3225801" y="3803196"/>
                    <a:pt x="2969685" y="4200071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2000">
                    <a:schemeClr val="bg1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8795324" y="3909897"/>
            <a:ext cx="2334816" cy="2708914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75EFAB-7C80-E951-7765-891291893E99}"/>
              </a:ext>
            </a:extLst>
          </p:cNvPr>
          <p:cNvSpPr txBox="1"/>
          <p:nvPr/>
        </p:nvSpPr>
        <p:spPr>
          <a:xfrm>
            <a:off x="1483410" y="326552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CC4B45-7E09-D11F-AC89-C2E116B78649}"/>
              </a:ext>
            </a:extLst>
          </p:cNvPr>
          <p:cNvSpPr txBox="1"/>
          <p:nvPr/>
        </p:nvSpPr>
        <p:spPr>
          <a:xfrm>
            <a:off x="937634" y="1183439"/>
            <a:ext cx="2047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CONTENTS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5A80F1B-BEEF-F521-B55B-5130D96C67CF}"/>
              </a:ext>
            </a:extLst>
          </p:cNvPr>
          <p:cNvSpPr/>
          <p:nvPr/>
        </p:nvSpPr>
        <p:spPr>
          <a:xfrm rot="5400000" flipV="1">
            <a:off x="1307344" y="2614997"/>
            <a:ext cx="2188514" cy="1551222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47FC7394-1E42-E612-F013-B147C96B0ADF}"/>
              </a:ext>
            </a:extLst>
          </p:cNvPr>
          <p:cNvSpPr/>
          <p:nvPr/>
        </p:nvSpPr>
        <p:spPr>
          <a:xfrm rot="5400000" flipV="1">
            <a:off x="1114484" y="2433791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9BAEE7-0565-E890-8092-249F55C3F9A5}"/>
              </a:ext>
            </a:extLst>
          </p:cNvPr>
          <p:cNvSpPr txBox="1"/>
          <p:nvPr/>
        </p:nvSpPr>
        <p:spPr>
          <a:xfrm>
            <a:off x="1274499" y="3533791"/>
            <a:ext cx="19022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个人简历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791ABBC-5966-1E02-FD3F-8ACF2255EA0F}"/>
              </a:ext>
            </a:extLst>
          </p:cNvPr>
          <p:cNvSpPr txBox="1"/>
          <p:nvPr/>
        </p:nvSpPr>
        <p:spPr>
          <a:xfrm>
            <a:off x="1690712" y="2466300"/>
            <a:ext cx="995972" cy="9706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3E1651D8-B0A2-4334-0192-BDFA72244BDB}"/>
              </a:ext>
            </a:extLst>
          </p:cNvPr>
          <p:cNvSpPr/>
          <p:nvPr/>
        </p:nvSpPr>
        <p:spPr>
          <a:xfrm rot="5400000" flipV="1">
            <a:off x="3232181" y="2614997"/>
            <a:ext cx="2188514" cy="1551222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026971E5-F234-BB05-0CFA-2DD0B1738F6F}"/>
              </a:ext>
            </a:extLst>
          </p:cNvPr>
          <p:cNvSpPr/>
          <p:nvPr/>
        </p:nvSpPr>
        <p:spPr>
          <a:xfrm rot="5400000" flipV="1">
            <a:off x="3039321" y="2433791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ADCBF21-6614-456D-193A-2A0897ED1F2C}"/>
              </a:ext>
            </a:extLst>
          </p:cNvPr>
          <p:cNvSpPr txBox="1"/>
          <p:nvPr/>
        </p:nvSpPr>
        <p:spPr>
          <a:xfrm>
            <a:off x="3199336" y="3533791"/>
            <a:ext cx="19022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岗位认知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C70C27C-E3F4-3FE1-3B53-17641928F029}"/>
              </a:ext>
            </a:extLst>
          </p:cNvPr>
          <p:cNvSpPr txBox="1"/>
          <p:nvPr/>
        </p:nvSpPr>
        <p:spPr>
          <a:xfrm>
            <a:off x="3482556" y="2466300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D30C709F-360F-375D-0E46-2693BC627CED}"/>
              </a:ext>
            </a:extLst>
          </p:cNvPr>
          <p:cNvSpPr/>
          <p:nvPr/>
        </p:nvSpPr>
        <p:spPr>
          <a:xfrm rot="5400000" flipV="1">
            <a:off x="5157018" y="2614997"/>
            <a:ext cx="2188514" cy="1551222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id="{A48C7124-32C0-9390-395A-46EAA2257899}"/>
              </a:ext>
            </a:extLst>
          </p:cNvPr>
          <p:cNvSpPr/>
          <p:nvPr/>
        </p:nvSpPr>
        <p:spPr>
          <a:xfrm rot="5400000" flipV="1">
            <a:off x="4964158" y="2433791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158298E-243C-4550-568A-B9E36436B5E1}"/>
              </a:ext>
            </a:extLst>
          </p:cNvPr>
          <p:cNvSpPr txBox="1"/>
          <p:nvPr/>
        </p:nvSpPr>
        <p:spPr>
          <a:xfrm>
            <a:off x="5124173" y="3533791"/>
            <a:ext cx="19022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竞聘优势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7BB3208-91C5-39D1-7E2D-FBB557341142}"/>
              </a:ext>
            </a:extLst>
          </p:cNvPr>
          <p:cNvSpPr txBox="1"/>
          <p:nvPr/>
        </p:nvSpPr>
        <p:spPr>
          <a:xfrm>
            <a:off x="5392923" y="2466300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3" name="平行四边形 52">
            <a:extLst>
              <a:ext uri="{FF2B5EF4-FFF2-40B4-BE49-F238E27FC236}">
                <a16:creationId xmlns:a16="http://schemas.microsoft.com/office/drawing/2014/main" id="{172980A5-F006-4231-FC70-45AB5B2781C4}"/>
              </a:ext>
            </a:extLst>
          </p:cNvPr>
          <p:cNvSpPr/>
          <p:nvPr/>
        </p:nvSpPr>
        <p:spPr>
          <a:xfrm rot="5400000" flipV="1">
            <a:off x="7081855" y="2614997"/>
            <a:ext cx="2188514" cy="1551222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id="{678D0597-2FC4-6D9C-1156-296DB6442897}"/>
              </a:ext>
            </a:extLst>
          </p:cNvPr>
          <p:cNvSpPr/>
          <p:nvPr/>
        </p:nvSpPr>
        <p:spPr>
          <a:xfrm rot="5400000" flipV="1">
            <a:off x="6888995" y="2433791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22E6725-9640-CA75-8536-951886B2C74F}"/>
              </a:ext>
            </a:extLst>
          </p:cNvPr>
          <p:cNvSpPr txBox="1"/>
          <p:nvPr/>
        </p:nvSpPr>
        <p:spPr>
          <a:xfrm>
            <a:off x="7049010" y="3533791"/>
            <a:ext cx="19022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未来规划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19C4196-4C41-2837-B783-9166457988F8}"/>
              </a:ext>
            </a:extLst>
          </p:cNvPr>
          <p:cNvSpPr txBox="1"/>
          <p:nvPr/>
        </p:nvSpPr>
        <p:spPr>
          <a:xfrm>
            <a:off x="7314365" y="2466300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0559EAC-E93D-0887-3AAB-16A2C688DABB}"/>
              </a:ext>
            </a:extLst>
          </p:cNvPr>
          <p:cNvGrpSpPr/>
          <p:nvPr/>
        </p:nvGrpSpPr>
        <p:grpSpPr>
          <a:xfrm>
            <a:off x="8687437" y="683790"/>
            <a:ext cx="2633339" cy="972451"/>
            <a:chOff x="1374360" y="1090758"/>
            <a:chExt cx="6331818" cy="233824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3E5666E-D5CA-D6F7-6CEC-13736833F328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62FA714-F1DB-EEF8-A43F-60F4B2F7F142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DF09B94-4DBD-38E9-389E-C2109EE7DB2A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02E1A0C-4BF3-158C-6DDC-1675C5F2F639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A495A31-2F26-1330-E6CF-AC47060A2BA7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554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未来规划</a:t>
            </a:r>
          </a:p>
        </p:txBody>
      </p:sp>
      <p:sp>
        <p:nvSpPr>
          <p:cNvPr id="3" name="MH_Other_1">
            <a:extLst>
              <a:ext uri="{FF2B5EF4-FFF2-40B4-BE49-F238E27FC236}">
                <a16:creationId xmlns:a16="http://schemas.microsoft.com/office/drawing/2014/main" id="{3CFDA6FC-824F-5892-3EF2-76075A14DD4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63334" y="1786534"/>
            <a:ext cx="3265332" cy="3284931"/>
          </a:xfrm>
          <a:prstGeom prst="ellipse">
            <a:avLst/>
          </a:prstGeom>
          <a:ln>
            <a:solidFill>
              <a:srgbClr val="BEC2C8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anchor="ctr">
            <a:normAutofit/>
          </a:bodyPr>
          <a:lstStyle/>
          <a:p>
            <a:pPr algn="ctr"/>
            <a:endParaRPr lang="zh-CN" altLang="zh-CN" sz="8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46431AE-B55E-6245-B512-9F7C9F7B15A4}"/>
              </a:ext>
            </a:extLst>
          </p:cNvPr>
          <p:cNvGrpSpPr/>
          <p:nvPr/>
        </p:nvGrpSpPr>
        <p:grpSpPr>
          <a:xfrm>
            <a:off x="4430738" y="1786535"/>
            <a:ext cx="1025072" cy="1030951"/>
            <a:chOff x="4394941" y="2091617"/>
            <a:chExt cx="1025072" cy="1030951"/>
          </a:xfrm>
          <a:solidFill>
            <a:srgbClr val="020202"/>
          </a:solidFill>
        </p:grpSpPr>
        <p:sp>
          <p:nvSpPr>
            <p:cNvPr id="5" name="MH_Other_2">
              <a:extLst>
                <a:ext uri="{FF2B5EF4-FFF2-40B4-BE49-F238E27FC236}">
                  <a16:creationId xmlns:a16="http://schemas.microsoft.com/office/drawing/2014/main" id="{69F99572-BD00-B537-0704-E305E9066AC9}"/>
                </a:ext>
              </a:extLst>
            </p:cNvPr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394941" y="2091617"/>
              <a:ext cx="1025072" cy="1030951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6" name="MH_Other_8">
              <a:extLst>
                <a:ext uri="{FF2B5EF4-FFF2-40B4-BE49-F238E27FC236}">
                  <a16:creationId xmlns:a16="http://schemas.microsoft.com/office/drawing/2014/main" id="{94942704-029E-236F-983C-DDC74E9094B7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839856" y="2626692"/>
              <a:ext cx="101919" cy="101919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" name="MH_Other_9">
              <a:extLst>
                <a:ext uri="{FF2B5EF4-FFF2-40B4-BE49-F238E27FC236}">
                  <a16:creationId xmlns:a16="http://schemas.microsoft.com/office/drawing/2014/main" id="{5376D081-BBB4-5109-B98F-D808D960F5AD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941777" y="2683530"/>
              <a:ext cx="1959" cy="1961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cs typeface="+mn-ea"/>
                <a:sym typeface="+mn-lt"/>
              </a:endParaRPr>
            </a:p>
          </p:txBody>
        </p:sp>
        <p:sp>
          <p:nvSpPr>
            <p:cNvPr id="8" name="MH_Other_10">
              <a:extLst>
                <a:ext uri="{FF2B5EF4-FFF2-40B4-BE49-F238E27FC236}">
                  <a16:creationId xmlns:a16="http://schemas.microsoft.com/office/drawing/2014/main" id="{286F5D84-02AD-FA46-589C-92BF07B16864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898657" y="2381693"/>
              <a:ext cx="258719" cy="252837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0" name="MH_Other_11">
              <a:extLst>
                <a:ext uri="{FF2B5EF4-FFF2-40B4-BE49-F238E27FC236}">
                  <a16:creationId xmlns:a16="http://schemas.microsoft.com/office/drawing/2014/main" id="{4016A14B-842B-32D1-2738-1146190B400B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933933" y="2416974"/>
              <a:ext cx="256757" cy="254797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1" name="MH_Other_12">
              <a:extLst>
                <a:ext uri="{FF2B5EF4-FFF2-40B4-BE49-F238E27FC236}">
                  <a16:creationId xmlns:a16="http://schemas.microsoft.com/office/drawing/2014/main" id="{9904A811-6130-2C55-339E-A4F614ED8A0E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145615" y="2348375"/>
              <a:ext cx="80359" cy="74479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3" name="MH_Other_13">
              <a:extLst>
                <a:ext uri="{FF2B5EF4-FFF2-40B4-BE49-F238E27FC236}">
                  <a16:creationId xmlns:a16="http://schemas.microsoft.com/office/drawing/2014/main" id="{C520F0D3-5451-E56C-5EC8-449F71F6FB80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659540" y="2360134"/>
              <a:ext cx="474316" cy="46843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15" name="MH_Other_3">
            <a:extLst>
              <a:ext uri="{FF2B5EF4-FFF2-40B4-BE49-F238E27FC236}">
                <a16:creationId xmlns:a16="http://schemas.microsoft.com/office/drawing/2014/main" id="{AD1ADE93-53E3-A8DD-C1C2-D13FAF44787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8383" y="2958606"/>
            <a:ext cx="1025071" cy="1030951"/>
          </a:xfrm>
          <a:prstGeom prst="ellipse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MH_Other_14" descr="D:\51PPT模板网\51pptmoban.com\图片001.jpg">
            <a:extLst>
              <a:ext uri="{FF2B5EF4-FFF2-40B4-BE49-F238E27FC236}">
                <a16:creationId xmlns:a16="http://schemas.microsoft.com/office/drawing/2014/main" id="{186C2193-3F67-3357-34F5-39C75766604A}"/>
              </a:ext>
            </a:extLst>
          </p:cNvPr>
          <p:cNvSpPr>
            <a:spLocks noEditPoints="1" noChangeArrowheads="1"/>
          </p:cNvSpPr>
          <p:nvPr>
            <p:custDataLst>
              <p:tags r:id="rId3"/>
            </p:custDataLst>
          </p:nvPr>
        </p:nvSpPr>
        <p:spPr bwMode="auto">
          <a:xfrm>
            <a:off x="4193580" y="3223203"/>
            <a:ext cx="531155" cy="525275"/>
          </a:xfrm>
          <a:custGeom>
            <a:avLst/>
            <a:gdLst>
              <a:gd name="T0" fmla="*/ 271436 w 95"/>
              <a:gd name="T1" fmla="*/ 189679 h 93"/>
              <a:gd name="T2" fmla="*/ 314468 w 95"/>
              <a:gd name="T3" fmla="*/ 169713 h 93"/>
              <a:gd name="T4" fmla="*/ 314468 w 95"/>
              <a:gd name="T5" fmla="*/ 136436 h 93"/>
              <a:gd name="T6" fmla="*/ 271436 w 95"/>
              <a:gd name="T7" fmla="*/ 119798 h 93"/>
              <a:gd name="T8" fmla="*/ 264815 w 95"/>
              <a:gd name="T9" fmla="*/ 99831 h 93"/>
              <a:gd name="T10" fmla="*/ 281366 w 95"/>
              <a:gd name="T11" fmla="*/ 56571 h 93"/>
              <a:gd name="T12" fmla="*/ 254885 w 95"/>
              <a:gd name="T13" fmla="*/ 33277 h 93"/>
              <a:gd name="T14" fmla="*/ 211852 w 95"/>
              <a:gd name="T15" fmla="*/ 49916 h 93"/>
              <a:gd name="T16" fmla="*/ 195301 w 95"/>
              <a:gd name="T17" fmla="*/ 43260 h 93"/>
              <a:gd name="T18" fmla="*/ 175440 w 95"/>
              <a:gd name="T19" fmla="*/ 0 h 93"/>
              <a:gd name="T20" fmla="*/ 139028 w 95"/>
              <a:gd name="T21" fmla="*/ 0 h 93"/>
              <a:gd name="T22" fmla="*/ 122477 w 95"/>
              <a:gd name="T23" fmla="*/ 43260 h 93"/>
              <a:gd name="T24" fmla="*/ 102616 w 95"/>
              <a:gd name="T25" fmla="*/ 49916 h 93"/>
              <a:gd name="T26" fmla="*/ 59583 w 95"/>
              <a:gd name="T27" fmla="*/ 33277 h 93"/>
              <a:gd name="T28" fmla="*/ 33102 w 95"/>
              <a:gd name="T29" fmla="*/ 56571 h 93"/>
              <a:gd name="T30" fmla="*/ 52963 w 95"/>
              <a:gd name="T31" fmla="*/ 99831 h 93"/>
              <a:gd name="T32" fmla="*/ 43032 w 95"/>
              <a:gd name="T33" fmla="*/ 119798 h 93"/>
              <a:gd name="T34" fmla="*/ 0 w 95"/>
              <a:gd name="T35" fmla="*/ 136436 h 93"/>
              <a:gd name="T36" fmla="*/ 0 w 95"/>
              <a:gd name="T37" fmla="*/ 173041 h 93"/>
              <a:gd name="T38" fmla="*/ 43032 w 95"/>
              <a:gd name="T39" fmla="*/ 189679 h 93"/>
              <a:gd name="T40" fmla="*/ 52963 w 95"/>
              <a:gd name="T41" fmla="*/ 209646 h 93"/>
              <a:gd name="T42" fmla="*/ 36412 w 95"/>
              <a:gd name="T43" fmla="*/ 252906 h 93"/>
              <a:gd name="T44" fmla="*/ 59583 w 95"/>
              <a:gd name="T45" fmla="*/ 276200 h 93"/>
              <a:gd name="T46" fmla="*/ 102616 w 95"/>
              <a:gd name="T47" fmla="*/ 259561 h 93"/>
              <a:gd name="T48" fmla="*/ 122477 w 95"/>
              <a:gd name="T49" fmla="*/ 266217 h 93"/>
              <a:gd name="T50" fmla="*/ 142338 w 95"/>
              <a:gd name="T51" fmla="*/ 309477 h 93"/>
              <a:gd name="T52" fmla="*/ 175440 w 95"/>
              <a:gd name="T53" fmla="*/ 309477 h 93"/>
              <a:gd name="T54" fmla="*/ 195301 w 95"/>
              <a:gd name="T55" fmla="*/ 266217 h 93"/>
              <a:gd name="T56" fmla="*/ 211852 w 95"/>
              <a:gd name="T57" fmla="*/ 259561 h 93"/>
              <a:gd name="T58" fmla="*/ 258195 w 95"/>
              <a:gd name="T59" fmla="*/ 276200 h 93"/>
              <a:gd name="T60" fmla="*/ 281366 w 95"/>
              <a:gd name="T61" fmla="*/ 249578 h 93"/>
              <a:gd name="T62" fmla="*/ 264815 w 95"/>
              <a:gd name="T63" fmla="*/ 209646 h 93"/>
              <a:gd name="T64" fmla="*/ 271436 w 95"/>
              <a:gd name="T65" fmla="*/ 189679 h 93"/>
              <a:gd name="T66" fmla="*/ 158889 w 95"/>
              <a:gd name="T67" fmla="*/ 202990 h 93"/>
              <a:gd name="T68" fmla="*/ 109236 w 95"/>
              <a:gd name="T69" fmla="*/ 153075 h 93"/>
              <a:gd name="T70" fmla="*/ 158889 w 95"/>
              <a:gd name="T71" fmla="*/ 106487 h 93"/>
              <a:gd name="T72" fmla="*/ 208542 w 95"/>
              <a:gd name="T73" fmla="*/ 153075 h 93"/>
              <a:gd name="T74" fmla="*/ 158889 w 95"/>
              <a:gd name="T75" fmla="*/ 202990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chemeClr val="bg1"/>
          </a:solidFill>
          <a:ln w="9525" cmpd="sng">
            <a:noFill/>
            <a:bevel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7" name="MH_Other_15">
            <a:extLst>
              <a:ext uri="{FF2B5EF4-FFF2-40B4-BE49-F238E27FC236}">
                <a16:creationId xmlns:a16="http://schemas.microsoft.com/office/drawing/2014/main" id="{869F3758-607F-EBA3-121E-6161E1469736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03299" y="3430962"/>
            <a:ext cx="109759" cy="105839"/>
          </a:xfrm>
          <a:prstGeom prst="ellipse">
            <a:avLst/>
          </a:prstGeom>
          <a:solidFill>
            <a:srgbClr val="FEFFFF"/>
          </a:solidFill>
          <a:ln w="9525">
            <a:noFill/>
            <a:bevel/>
            <a:headEnd/>
            <a:tailEnd/>
          </a:ln>
        </p:spPr>
        <p:txBody>
          <a:bodyPr>
            <a:normAutofit fontScale="25000" lnSpcReduction="20000"/>
          </a:bodyPr>
          <a:lstStyle/>
          <a:p>
            <a:pPr>
              <a:defRPr/>
            </a:pPr>
            <a:endParaRPr lang="zh-CN" altLang="zh-CN" sz="1600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1DE062F-7148-A7DF-15D7-47DFF0226EF7}"/>
              </a:ext>
            </a:extLst>
          </p:cNvPr>
          <p:cNvGrpSpPr/>
          <p:nvPr/>
        </p:nvGrpSpPr>
        <p:grpSpPr>
          <a:xfrm>
            <a:off x="7300154" y="2958606"/>
            <a:ext cx="1027031" cy="1030951"/>
            <a:chOff x="7264355" y="3263687"/>
            <a:chExt cx="1027031" cy="1030951"/>
          </a:xfrm>
          <a:solidFill>
            <a:schemeClr val="bg1"/>
          </a:solidFill>
        </p:grpSpPr>
        <p:sp>
          <p:nvSpPr>
            <p:cNvPr id="19" name="MH_Other_6">
              <a:extLst>
                <a:ext uri="{FF2B5EF4-FFF2-40B4-BE49-F238E27FC236}">
                  <a16:creationId xmlns:a16="http://schemas.microsoft.com/office/drawing/2014/main" id="{25369D46-CBF4-9281-07FA-85D6CCA9B36E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264355" y="3263687"/>
              <a:ext cx="1027031" cy="1030951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MH_Other_16" descr="D:\51PPT模板网\51pptmoban.com\图片001.jpg">
              <a:extLst>
                <a:ext uri="{FF2B5EF4-FFF2-40B4-BE49-F238E27FC236}">
                  <a16:creationId xmlns:a16="http://schemas.microsoft.com/office/drawing/2014/main" id="{CCEF10BC-2687-C42A-0A72-EA233AEAF63D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560314" y="3479285"/>
              <a:ext cx="435116" cy="546836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cs typeface="+mn-ea"/>
                <a:sym typeface="+mn-lt"/>
              </a:endParaRPr>
            </a:p>
          </p:txBody>
        </p:sp>
      </p:grpSp>
      <p:sp>
        <p:nvSpPr>
          <p:cNvPr id="23" name="MH_Other_4">
            <a:extLst>
              <a:ext uri="{FF2B5EF4-FFF2-40B4-BE49-F238E27FC236}">
                <a16:creationId xmlns:a16="http://schemas.microsoft.com/office/drawing/2014/main" id="{BD1B24E8-B524-0E7E-81A8-FF1A9E42E3A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30738" y="4189475"/>
            <a:ext cx="1025072" cy="1032911"/>
          </a:xfrm>
          <a:prstGeom prst="ellipse">
            <a:avLst/>
          </a:prstGeom>
          <a:solidFill>
            <a:srgbClr val="BEC2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4" name="MH_Other_17">
            <a:extLst>
              <a:ext uri="{FF2B5EF4-FFF2-40B4-BE49-F238E27FC236}">
                <a16:creationId xmlns:a16="http://schemas.microsoft.com/office/drawing/2014/main" id="{4F0AB910-CDAE-AB75-FE5B-7F675F41685A}"/>
              </a:ext>
            </a:extLst>
          </p:cNvPr>
          <p:cNvSpPr>
            <a:spLocks noEditPoints="1" noChangeArrowheads="1"/>
          </p:cNvSpPr>
          <p:nvPr>
            <p:custDataLst>
              <p:tags r:id="rId6"/>
            </p:custDataLst>
          </p:nvPr>
        </p:nvSpPr>
        <p:spPr bwMode="auto">
          <a:xfrm>
            <a:off x="4648295" y="4456032"/>
            <a:ext cx="509596" cy="499796"/>
          </a:xfrm>
          <a:custGeom>
            <a:avLst/>
            <a:gdLst>
              <a:gd name="T0" fmla="*/ 2147483646 w 113"/>
              <a:gd name="T1" fmla="*/ 2147483646 h 112"/>
              <a:gd name="T2" fmla="*/ 2147483646 w 113"/>
              <a:gd name="T3" fmla="*/ 2147483646 h 112"/>
              <a:gd name="T4" fmla="*/ 2147483646 w 113"/>
              <a:gd name="T5" fmla="*/ 2147483646 h 112"/>
              <a:gd name="T6" fmla="*/ 2147483646 w 113"/>
              <a:gd name="T7" fmla="*/ 2147483646 h 112"/>
              <a:gd name="T8" fmla="*/ 2147483646 w 113"/>
              <a:gd name="T9" fmla="*/ 2147483646 h 112"/>
              <a:gd name="T10" fmla="*/ 2147483646 w 113"/>
              <a:gd name="T11" fmla="*/ 2147483646 h 112"/>
              <a:gd name="T12" fmla="*/ 2147483646 w 113"/>
              <a:gd name="T13" fmla="*/ 2147483646 h 112"/>
              <a:gd name="T14" fmla="*/ 2147483646 w 113"/>
              <a:gd name="T15" fmla="*/ 2147483646 h 112"/>
              <a:gd name="T16" fmla="*/ 2147483646 w 113"/>
              <a:gd name="T17" fmla="*/ 2147483646 h 112"/>
              <a:gd name="T18" fmla="*/ 2147483646 w 113"/>
              <a:gd name="T19" fmla="*/ 2147483646 h 112"/>
              <a:gd name="T20" fmla="*/ 2147483646 w 113"/>
              <a:gd name="T21" fmla="*/ 2147483646 h 112"/>
              <a:gd name="T22" fmla="*/ 2147483646 w 113"/>
              <a:gd name="T23" fmla="*/ 2147483646 h 112"/>
              <a:gd name="T24" fmla="*/ 2147483646 w 113"/>
              <a:gd name="T25" fmla="*/ 2147483646 h 112"/>
              <a:gd name="T26" fmla="*/ 2147483646 w 113"/>
              <a:gd name="T27" fmla="*/ 2147483646 h 112"/>
              <a:gd name="T28" fmla="*/ 2147483646 w 113"/>
              <a:gd name="T29" fmla="*/ 2147483646 h 112"/>
              <a:gd name="T30" fmla="*/ 2147483646 w 113"/>
              <a:gd name="T31" fmla="*/ 2147483646 h 112"/>
              <a:gd name="T32" fmla="*/ 2147483646 w 113"/>
              <a:gd name="T33" fmla="*/ 2147483646 h 112"/>
              <a:gd name="T34" fmla="*/ 2147483646 w 113"/>
              <a:gd name="T35" fmla="*/ 2147483646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3"/>
              <a:gd name="T55" fmla="*/ 0 h 112"/>
              <a:gd name="T56" fmla="*/ 113 w 113"/>
              <a:gd name="T57" fmla="*/ 112 h 1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16253B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1427EAA-B332-9994-B219-BACC36414F3C}"/>
              </a:ext>
            </a:extLst>
          </p:cNvPr>
          <p:cNvGrpSpPr/>
          <p:nvPr/>
        </p:nvGrpSpPr>
        <p:grpSpPr>
          <a:xfrm>
            <a:off x="6890518" y="4189475"/>
            <a:ext cx="1025071" cy="1032911"/>
            <a:chOff x="6854719" y="4494556"/>
            <a:chExt cx="1025071" cy="1032911"/>
          </a:xfrm>
          <a:solidFill>
            <a:schemeClr val="bg1"/>
          </a:solidFill>
        </p:grpSpPr>
        <p:sp>
          <p:nvSpPr>
            <p:cNvPr id="26" name="MH_Other_7">
              <a:extLst>
                <a:ext uri="{FF2B5EF4-FFF2-40B4-BE49-F238E27FC236}">
                  <a16:creationId xmlns:a16="http://schemas.microsoft.com/office/drawing/2014/main" id="{E7D769D6-57F5-B148-6904-E2DA6CC3858C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854719" y="4494556"/>
              <a:ext cx="1025071" cy="1032911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MH_Other_18">
              <a:extLst>
                <a:ext uri="{FF2B5EF4-FFF2-40B4-BE49-F238E27FC236}">
                  <a16:creationId xmlns:a16="http://schemas.microsoft.com/office/drawing/2014/main" id="{035C4A7B-B3EA-AD47-36F3-CFC898E1A7DE}"/>
                </a:ext>
              </a:extLst>
            </p:cNvPr>
            <p:cNvSpPr>
              <a:spLocks noEditPoints="1"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099717" y="4731714"/>
              <a:ext cx="537035" cy="52919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19227A7-7EB8-1AD3-927B-7BD0FA22E588}"/>
              </a:ext>
            </a:extLst>
          </p:cNvPr>
          <p:cNvGrpSpPr/>
          <p:nvPr/>
        </p:nvGrpSpPr>
        <p:grpSpPr>
          <a:xfrm>
            <a:off x="6890516" y="1786535"/>
            <a:ext cx="1025071" cy="1030951"/>
            <a:chOff x="6854717" y="2091617"/>
            <a:chExt cx="1025071" cy="1030951"/>
          </a:xfrm>
          <a:solidFill>
            <a:schemeClr val="bg1"/>
          </a:solidFill>
        </p:grpSpPr>
        <p:sp>
          <p:nvSpPr>
            <p:cNvPr id="29" name="MH_Other_5">
              <a:extLst>
                <a:ext uri="{FF2B5EF4-FFF2-40B4-BE49-F238E27FC236}">
                  <a16:creationId xmlns:a16="http://schemas.microsoft.com/office/drawing/2014/main" id="{327C7DB2-EB86-8D8C-43A3-B1BFC9F08988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4717" y="2091617"/>
              <a:ext cx="1025071" cy="1030951"/>
            </a:xfrm>
            <a:prstGeom prst="ellipse">
              <a:avLst/>
            </a:prstGeom>
            <a:solidFill>
              <a:srgbClr val="BEC2C8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MH_Other_19">
              <a:extLst>
                <a:ext uri="{FF2B5EF4-FFF2-40B4-BE49-F238E27FC236}">
                  <a16:creationId xmlns:a16="http://schemas.microsoft.com/office/drawing/2014/main" id="{1871680D-0287-141E-73A3-017475761693}"/>
                </a:ext>
              </a:extLst>
            </p:cNvPr>
            <p:cNvSpPr>
              <a:spLocks noEditPoints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087958" y="2256254"/>
              <a:ext cx="248918" cy="454716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MH_Other_20">
              <a:extLst>
                <a:ext uri="{FF2B5EF4-FFF2-40B4-BE49-F238E27FC236}">
                  <a16:creationId xmlns:a16="http://schemas.microsoft.com/office/drawing/2014/main" id="{9580CBDB-8759-A068-4076-9994F53A9E9D}"/>
                </a:ext>
              </a:extLst>
            </p:cNvPr>
            <p:cNvSpPr>
              <a:spLocks noEditPoints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379994" y="2426773"/>
              <a:ext cx="256757" cy="454716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MH_Other_21">
              <a:extLst>
                <a:ext uri="{FF2B5EF4-FFF2-40B4-BE49-F238E27FC236}">
                  <a16:creationId xmlns:a16="http://schemas.microsoft.com/office/drawing/2014/main" id="{2A470610-2CA2-5254-A488-1F376481EF6D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360396" y="2283695"/>
              <a:ext cx="150918" cy="123480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3" name="MH_Other_22">
              <a:extLst>
                <a:ext uri="{FF2B5EF4-FFF2-40B4-BE49-F238E27FC236}">
                  <a16:creationId xmlns:a16="http://schemas.microsoft.com/office/drawing/2014/main" id="{24421701-3E33-EDE9-9B5C-09E1AE671391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225156" y="2738411"/>
              <a:ext cx="123480" cy="123480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04040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4864DCF9-2271-EED6-3043-1A3D2383CAE9}"/>
              </a:ext>
            </a:extLst>
          </p:cNvPr>
          <p:cNvSpPr/>
          <p:nvPr/>
        </p:nvSpPr>
        <p:spPr>
          <a:xfrm>
            <a:off x="5700699" y="3058582"/>
            <a:ext cx="7906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C128CE3-A46D-7408-EFD4-F8076DEC313E}"/>
              </a:ext>
            </a:extLst>
          </p:cNvPr>
          <p:cNvGrpSpPr/>
          <p:nvPr/>
        </p:nvGrpSpPr>
        <p:grpSpPr>
          <a:xfrm>
            <a:off x="1334796" y="1853650"/>
            <a:ext cx="2961065" cy="860064"/>
            <a:chOff x="283598" y="1862992"/>
            <a:chExt cx="2961065" cy="86006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F813895-6AAA-08C7-EA5A-D3BCDD8D56D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FF1F167-F677-1098-8942-5583B85E9D5A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177A8B-9D2A-A3FD-2F19-966C17DAB054}"/>
              </a:ext>
            </a:extLst>
          </p:cNvPr>
          <p:cNvGrpSpPr/>
          <p:nvPr/>
        </p:nvGrpSpPr>
        <p:grpSpPr>
          <a:xfrm>
            <a:off x="8072390" y="1859237"/>
            <a:ext cx="2961065" cy="860064"/>
            <a:chOff x="283598" y="1862992"/>
            <a:chExt cx="2961065" cy="86006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EC362B7-731E-550A-2377-72F04AFE91AA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E82B545-5195-D1C4-043A-2C62442DFAF3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C537D99-F8AE-2411-7C35-5B2DC49175B6}"/>
              </a:ext>
            </a:extLst>
          </p:cNvPr>
          <p:cNvGrpSpPr/>
          <p:nvPr/>
        </p:nvGrpSpPr>
        <p:grpSpPr>
          <a:xfrm>
            <a:off x="1334796" y="4345450"/>
            <a:ext cx="2961065" cy="860064"/>
            <a:chOff x="283598" y="1862992"/>
            <a:chExt cx="2961065" cy="86006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8D89564-4589-82B2-3EB3-FB09B262369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41D252E-B07B-B430-B5DA-9E8566007263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2839502-37F7-721F-816F-D961C4D7298E}"/>
              </a:ext>
            </a:extLst>
          </p:cNvPr>
          <p:cNvGrpSpPr/>
          <p:nvPr/>
        </p:nvGrpSpPr>
        <p:grpSpPr>
          <a:xfrm>
            <a:off x="8072390" y="4351037"/>
            <a:ext cx="2961065" cy="860064"/>
            <a:chOff x="283598" y="1862992"/>
            <a:chExt cx="2961065" cy="86006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566A363-14AD-4B85-EA40-9B6D3966E68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9E52D40-B37B-3F53-0164-15146B136A2C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19DD743-C133-F31B-0D5D-992772FF5BC6}"/>
              </a:ext>
            </a:extLst>
          </p:cNvPr>
          <p:cNvGrpSpPr/>
          <p:nvPr/>
        </p:nvGrpSpPr>
        <p:grpSpPr>
          <a:xfrm>
            <a:off x="903623" y="2988391"/>
            <a:ext cx="2961065" cy="860064"/>
            <a:chOff x="283598" y="1862992"/>
            <a:chExt cx="2961065" cy="86006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DB9EA9F-A610-162B-BBAB-4AAF582C103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33B731D-F814-B8BD-59E8-9D937117CC07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032835C-0F5A-4985-8910-46F9E8499E2C}"/>
              </a:ext>
            </a:extLst>
          </p:cNvPr>
          <p:cNvGrpSpPr/>
          <p:nvPr/>
        </p:nvGrpSpPr>
        <p:grpSpPr>
          <a:xfrm>
            <a:off x="8433055" y="2993978"/>
            <a:ext cx="2961065" cy="860064"/>
            <a:chOff x="283598" y="1862992"/>
            <a:chExt cx="2961065" cy="86006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7901153-71EF-7021-2F31-CC24EFD87A1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5CB9960-3D4B-0E5F-A8F0-013EE16E4779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37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DE28195-BC32-04A6-BC68-E43D3D976154}"/>
              </a:ext>
            </a:extLst>
          </p:cNvPr>
          <p:cNvSpPr txBox="1"/>
          <p:nvPr/>
        </p:nvSpPr>
        <p:spPr>
          <a:xfrm>
            <a:off x="1298026" y="211329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CA8713-989D-D273-A645-5DCA1F9E1864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未来规划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AAE156AE-2168-98FF-6622-FA7979660417}"/>
              </a:ext>
            </a:extLst>
          </p:cNvPr>
          <p:cNvSpPr>
            <a:spLocks/>
          </p:cNvSpPr>
          <p:nvPr/>
        </p:nvSpPr>
        <p:spPr bwMode="auto">
          <a:xfrm>
            <a:off x="4260850" y="700087"/>
            <a:ext cx="4108450" cy="6157913"/>
          </a:xfrm>
          <a:custGeom>
            <a:avLst/>
            <a:gdLst>
              <a:gd name="T0" fmla="*/ 546 w 2124"/>
              <a:gd name="T1" fmla="*/ 2447 h 3200"/>
              <a:gd name="T2" fmla="*/ 1954 w 2124"/>
              <a:gd name="T3" fmla="*/ 1431 h 3200"/>
              <a:gd name="T4" fmla="*/ 2086 w 2124"/>
              <a:gd name="T5" fmla="*/ 1231 h 3200"/>
              <a:gd name="T6" fmla="*/ 1 w 2124"/>
              <a:gd name="T7" fmla="*/ 567 h 3200"/>
              <a:gd name="T8" fmla="*/ 34 w 2124"/>
              <a:gd name="T9" fmla="*/ 503 h 3200"/>
              <a:gd name="T10" fmla="*/ 694 w 2124"/>
              <a:gd name="T11" fmla="*/ 103 h 3200"/>
              <a:gd name="T12" fmla="*/ 536 w 2124"/>
              <a:gd name="T13" fmla="*/ 0 h 3200"/>
              <a:gd name="T14" fmla="*/ 538 w 2124"/>
              <a:gd name="T15" fmla="*/ 0 h 3200"/>
              <a:gd name="T16" fmla="*/ 697 w 2124"/>
              <a:gd name="T17" fmla="*/ 105 h 3200"/>
              <a:gd name="T18" fmla="*/ 159 w 2124"/>
              <a:gd name="T19" fmla="*/ 437 h 3200"/>
              <a:gd name="T20" fmla="*/ 6 w 2124"/>
              <a:gd name="T21" fmla="*/ 567 h 3200"/>
              <a:gd name="T22" fmla="*/ 2107 w 2124"/>
              <a:gd name="T23" fmla="*/ 1228 h 3200"/>
              <a:gd name="T24" fmla="*/ 1975 w 2124"/>
              <a:gd name="T25" fmla="*/ 1442 h 3200"/>
              <a:gd name="T26" fmla="*/ 1279 w 2124"/>
              <a:gd name="T27" fmla="*/ 1816 h 3200"/>
              <a:gd name="T28" fmla="*/ 589 w 2124"/>
              <a:gd name="T29" fmla="*/ 2447 h 3200"/>
              <a:gd name="T30" fmla="*/ 1287 w 2124"/>
              <a:gd name="T31" fmla="*/ 3200 h 3200"/>
              <a:gd name="T32" fmla="*/ 1107 w 2124"/>
              <a:gd name="T33" fmla="*/ 3200 h 3200"/>
              <a:gd name="T34" fmla="*/ 546 w 2124"/>
              <a:gd name="T35" fmla="*/ 2447 h 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24" h="3200">
                <a:moveTo>
                  <a:pt x="546" y="2447"/>
                </a:moveTo>
                <a:cubicBezTo>
                  <a:pt x="589" y="2001"/>
                  <a:pt x="1620" y="1660"/>
                  <a:pt x="1954" y="1431"/>
                </a:cubicBezTo>
                <a:cubicBezTo>
                  <a:pt x="2015" y="1388"/>
                  <a:pt x="2101" y="1316"/>
                  <a:pt x="2086" y="1231"/>
                </a:cubicBezTo>
                <a:cubicBezTo>
                  <a:pt x="2019" y="852"/>
                  <a:pt x="5" y="840"/>
                  <a:pt x="1" y="567"/>
                </a:cubicBezTo>
                <a:cubicBezTo>
                  <a:pt x="0" y="541"/>
                  <a:pt x="16" y="521"/>
                  <a:pt x="34" y="503"/>
                </a:cubicBezTo>
                <a:cubicBezTo>
                  <a:pt x="139" y="402"/>
                  <a:pt x="734" y="240"/>
                  <a:pt x="694" y="103"/>
                </a:cubicBezTo>
                <a:cubicBezTo>
                  <a:pt x="682" y="65"/>
                  <a:pt x="619" y="30"/>
                  <a:pt x="536" y="0"/>
                </a:cubicBezTo>
                <a:cubicBezTo>
                  <a:pt x="538" y="0"/>
                  <a:pt x="538" y="0"/>
                  <a:pt x="538" y="0"/>
                </a:cubicBezTo>
                <a:cubicBezTo>
                  <a:pt x="618" y="28"/>
                  <a:pt x="687" y="64"/>
                  <a:pt x="697" y="105"/>
                </a:cubicBezTo>
                <a:cubicBezTo>
                  <a:pt x="724" y="218"/>
                  <a:pt x="324" y="357"/>
                  <a:pt x="159" y="437"/>
                </a:cubicBezTo>
                <a:cubicBezTo>
                  <a:pt x="110" y="460"/>
                  <a:pt x="6" y="509"/>
                  <a:pt x="6" y="567"/>
                </a:cubicBezTo>
                <a:cubicBezTo>
                  <a:pt x="8" y="820"/>
                  <a:pt x="2034" y="833"/>
                  <a:pt x="2107" y="1228"/>
                </a:cubicBezTo>
                <a:cubicBezTo>
                  <a:pt x="2124" y="1323"/>
                  <a:pt x="2044" y="1394"/>
                  <a:pt x="1975" y="1442"/>
                </a:cubicBezTo>
                <a:cubicBezTo>
                  <a:pt x="1775" y="1579"/>
                  <a:pt x="1496" y="1701"/>
                  <a:pt x="1279" y="1816"/>
                </a:cubicBezTo>
                <a:cubicBezTo>
                  <a:pt x="1056" y="1933"/>
                  <a:pt x="616" y="2165"/>
                  <a:pt x="589" y="2447"/>
                </a:cubicBezTo>
                <a:cubicBezTo>
                  <a:pt x="564" y="2710"/>
                  <a:pt x="1087" y="3059"/>
                  <a:pt x="1287" y="3200"/>
                </a:cubicBezTo>
                <a:cubicBezTo>
                  <a:pt x="1107" y="3200"/>
                  <a:pt x="1107" y="3200"/>
                  <a:pt x="1107" y="3200"/>
                </a:cubicBezTo>
                <a:cubicBezTo>
                  <a:pt x="924" y="3045"/>
                  <a:pt x="520" y="2716"/>
                  <a:pt x="546" y="2447"/>
                </a:cubicBezTo>
                <a:close/>
              </a:path>
            </a:pathLst>
          </a:custGeom>
          <a:solidFill>
            <a:srgbClr val="BEC2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8A6EFF28-8861-86DF-CC46-7271C94EE7F9}"/>
              </a:ext>
            </a:extLst>
          </p:cNvPr>
          <p:cNvSpPr>
            <a:spLocks noEditPoints="1"/>
          </p:cNvSpPr>
          <p:nvPr/>
        </p:nvSpPr>
        <p:spPr bwMode="auto">
          <a:xfrm>
            <a:off x="5354318" y="4422507"/>
            <a:ext cx="400050" cy="657225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C8848CB0-4663-1D14-9BAF-DC5CAAA41D9F}"/>
              </a:ext>
            </a:extLst>
          </p:cNvPr>
          <p:cNvSpPr>
            <a:spLocks noEditPoints="1"/>
          </p:cNvSpPr>
          <p:nvPr/>
        </p:nvSpPr>
        <p:spPr bwMode="auto">
          <a:xfrm>
            <a:off x="5781775" y="1625632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A0E5F32-1F99-E590-12A1-9AA34F8056E1}"/>
              </a:ext>
            </a:extLst>
          </p:cNvPr>
          <p:cNvSpPr>
            <a:spLocks noEditPoints="1"/>
          </p:cNvSpPr>
          <p:nvPr/>
        </p:nvSpPr>
        <p:spPr bwMode="auto">
          <a:xfrm>
            <a:off x="4055590" y="1152523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2012F44-C6B4-1748-1469-9C857009CCEF}"/>
              </a:ext>
            </a:extLst>
          </p:cNvPr>
          <p:cNvSpPr>
            <a:spLocks noEditPoints="1"/>
          </p:cNvSpPr>
          <p:nvPr/>
        </p:nvSpPr>
        <p:spPr bwMode="auto">
          <a:xfrm>
            <a:off x="8092281" y="2575718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8" descr="D:\51PPT模板网\51pptmoban.com\图片001.jpg">
            <a:extLst>
              <a:ext uri="{FF2B5EF4-FFF2-40B4-BE49-F238E27FC236}">
                <a16:creationId xmlns:a16="http://schemas.microsoft.com/office/drawing/2014/main" id="{5820B491-B94D-9A5F-C8B1-5C9FE9FFB5B3}"/>
              </a:ext>
            </a:extLst>
          </p:cNvPr>
          <p:cNvSpPr>
            <a:spLocks noEditPoints="1"/>
          </p:cNvSpPr>
          <p:nvPr/>
        </p:nvSpPr>
        <p:spPr bwMode="auto">
          <a:xfrm>
            <a:off x="6772275" y="3429000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CF487DF-F846-B4C8-D4ED-72DC6907183C}"/>
              </a:ext>
            </a:extLst>
          </p:cNvPr>
          <p:cNvGrpSpPr/>
          <p:nvPr/>
        </p:nvGrpSpPr>
        <p:grpSpPr>
          <a:xfrm>
            <a:off x="1086087" y="1666908"/>
            <a:ext cx="2961065" cy="860064"/>
            <a:chOff x="283598" y="1862992"/>
            <a:chExt cx="2961065" cy="86006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498312F-107D-06E8-03E2-BE99388EC847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B52AC33-50F6-CE12-37B6-077B9FEFF575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649D25C-CDAF-9745-A34A-862FB3F7DE8F}"/>
              </a:ext>
            </a:extLst>
          </p:cNvPr>
          <p:cNvGrpSpPr/>
          <p:nvPr/>
        </p:nvGrpSpPr>
        <p:grpSpPr>
          <a:xfrm>
            <a:off x="8608398" y="2475092"/>
            <a:ext cx="2961065" cy="860064"/>
            <a:chOff x="283598" y="1862992"/>
            <a:chExt cx="2961065" cy="86006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5CC7B3-FC0A-583C-F5CA-D668C1D0958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E4E34F2-C97D-EFE2-0EEB-B0FF27DFDB25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6A57419-3AF7-DFF6-EF52-66E582C7A33A}"/>
              </a:ext>
            </a:extLst>
          </p:cNvPr>
          <p:cNvGrpSpPr/>
          <p:nvPr/>
        </p:nvGrpSpPr>
        <p:grpSpPr>
          <a:xfrm>
            <a:off x="6315075" y="1319325"/>
            <a:ext cx="2961065" cy="860064"/>
            <a:chOff x="283598" y="1862992"/>
            <a:chExt cx="2961065" cy="86006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48589D-472B-DDBC-FD83-392EB520D06F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B0ED917-3D0C-8AD9-A027-0D4153214CF4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DDCDD31-B54F-90F5-F730-EDCE9CCE4D4B}"/>
              </a:ext>
            </a:extLst>
          </p:cNvPr>
          <p:cNvGrpSpPr/>
          <p:nvPr/>
        </p:nvGrpSpPr>
        <p:grpSpPr>
          <a:xfrm>
            <a:off x="3592977" y="3290577"/>
            <a:ext cx="2961065" cy="860064"/>
            <a:chOff x="283598" y="1862992"/>
            <a:chExt cx="2961065" cy="86006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361E52-F0A5-1B61-03FA-4BB57E72EF9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B9A639C-1059-A221-CC1B-BFF9C639D5B0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D64EA71-3575-E426-0F66-685B0F4F6BE5}"/>
              </a:ext>
            </a:extLst>
          </p:cNvPr>
          <p:cNvGrpSpPr/>
          <p:nvPr/>
        </p:nvGrpSpPr>
        <p:grpSpPr>
          <a:xfrm>
            <a:off x="2290623" y="4552778"/>
            <a:ext cx="2961065" cy="860064"/>
            <a:chOff x="283598" y="1862992"/>
            <a:chExt cx="2961065" cy="86006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A038001-ECF6-31B7-8D22-1758474D1EDC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8E7DF7B-4C99-E166-1D3D-F15BEFA4EB7E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41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DE28195-BC32-04A6-BC68-E43D3D976154}"/>
              </a:ext>
            </a:extLst>
          </p:cNvPr>
          <p:cNvSpPr txBox="1"/>
          <p:nvPr/>
        </p:nvSpPr>
        <p:spPr>
          <a:xfrm>
            <a:off x="1298026" y="211329"/>
            <a:ext cx="1393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CA8713-989D-D273-A645-5DCA1F9E1864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未来规划</a:t>
            </a:r>
          </a:p>
        </p:txBody>
      </p:sp>
      <p:sp>
        <p:nvSpPr>
          <p:cNvPr id="4" name="Shape 182" descr="D:\51PPT模板网\51pptmoban.com\图片001.jpg">
            <a:extLst>
              <a:ext uri="{FF2B5EF4-FFF2-40B4-BE49-F238E27FC236}">
                <a16:creationId xmlns:a16="http://schemas.microsoft.com/office/drawing/2014/main" id="{345F7060-424F-6C12-C771-6B8D20B89836}"/>
              </a:ext>
            </a:extLst>
          </p:cNvPr>
          <p:cNvSpPr/>
          <p:nvPr/>
        </p:nvSpPr>
        <p:spPr>
          <a:xfrm>
            <a:off x="10020300" y="2336800"/>
            <a:ext cx="1063051" cy="1219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8F861CE-7AC5-FBC5-4FA3-DDE6FB94CFB2}"/>
              </a:ext>
            </a:extLst>
          </p:cNvPr>
          <p:cNvSpPr/>
          <p:nvPr/>
        </p:nvSpPr>
        <p:spPr>
          <a:xfrm>
            <a:off x="0" y="1793692"/>
            <a:ext cx="9918700" cy="4347132"/>
          </a:xfrm>
          <a:custGeom>
            <a:avLst/>
            <a:gdLst>
              <a:gd name="connsiteX0" fmla="*/ 0 w 10668000"/>
              <a:gd name="connsiteY0" fmla="*/ 0 h 4675532"/>
              <a:gd name="connsiteX1" fmla="*/ 184398 w 10668000"/>
              <a:gd name="connsiteY1" fmla="*/ 93647 h 4675532"/>
              <a:gd name="connsiteX2" fmla="*/ 1943100 w 10668000"/>
              <a:gd name="connsiteY2" fmla="*/ 657408 h 4675532"/>
              <a:gd name="connsiteX3" fmla="*/ 4533900 w 10668000"/>
              <a:gd name="connsiteY3" fmla="*/ 238308 h 4675532"/>
              <a:gd name="connsiteX4" fmla="*/ 6781800 w 10668000"/>
              <a:gd name="connsiteY4" fmla="*/ 1063808 h 4675532"/>
              <a:gd name="connsiteX5" fmla="*/ 8915400 w 10668000"/>
              <a:gd name="connsiteY5" fmla="*/ 695508 h 4675532"/>
              <a:gd name="connsiteX6" fmla="*/ 10668000 w 10668000"/>
              <a:gd name="connsiteY6" fmla="*/ 1787708 h 4675532"/>
              <a:gd name="connsiteX7" fmla="*/ 8559800 w 10668000"/>
              <a:gd name="connsiteY7" fmla="*/ 1863908 h 4675532"/>
              <a:gd name="connsiteX8" fmla="*/ 6946900 w 10668000"/>
              <a:gd name="connsiteY8" fmla="*/ 2892608 h 4675532"/>
              <a:gd name="connsiteX9" fmla="*/ 5003800 w 10668000"/>
              <a:gd name="connsiteY9" fmla="*/ 3019608 h 4675532"/>
              <a:gd name="connsiteX10" fmla="*/ 3517900 w 10668000"/>
              <a:gd name="connsiteY10" fmla="*/ 4137208 h 4675532"/>
              <a:gd name="connsiteX11" fmla="*/ 1054100 w 10668000"/>
              <a:gd name="connsiteY11" fmla="*/ 4010208 h 4675532"/>
              <a:gd name="connsiteX12" fmla="*/ 215453 w 10668000"/>
              <a:gd name="connsiteY12" fmla="*/ 4495574 h 4675532"/>
              <a:gd name="connsiteX13" fmla="*/ 0 w 10668000"/>
              <a:gd name="connsiteY13" fmla="*/ 4675532 h 467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668000" h="4675532">
                <a:moveTo>
                  <a:pt x="0" y="0"/>
                </a:moveTo>
                <a:lnTo>
                  <a:pt x="184398" y="93647"/>
                </a:lnTo>
                <a:cubicBezTo>
                  <a:pt x="751880" y="370864"/>
                  <a:pt x="1328738" y="603433"/>
                  <a:pt x="1943100" y="657408"/>
                </a:cubicBezTo>
                <a:cubicBezTo>
                  <a:pt x="2762250" y="729375"/>
                  <a:pt x="3727450" y="170575"/>
                  <a:pt x="4533900" y="238308"/>
                </a:cubicBezTo>
                <a:cubicBezTo>
                  <a:pt x="5340350" y="306041"/>
                  <a:pt x="6051550" y="987608"/>
                  <a:pt x="6781800" y="1063808"/>
                </a:cubicBezTo>
                <a:cubicBezTo>
                  <a:pt x="7512050" y="1140008"/>
                  <a:pt x="8267700" y="574858"/>
                  <a:pt x="8915400" y="695508"/>
                </a:cubicBezTo>
                <a:cubicBezTo>
                  <a:pt x="9563100" y="816158"/>
                  <a:pt x="10115550" y="1301933"/>
                  <a:pt x="10668000" y="1787708"/>
                </a:cubicBezTo>
                <a:cubicBezTo>
                  <a:pt x="9965267" y="1813108"/>
                  <a:pt x="9179983" y="1679758"/>
                  <a:pt x="8559800" y="1863908"/>
                </a:cubicBezTo>
                <a:cubicBezTo>
                  <a:pt x="7939617" y="2048058"/>
                  <a:pt x="7539567" y="2699991"/>
                  <a:pt x="6946900" y="2892608"/>
                </a:cubicBezTo>
                <a:cubicBezTo>
                  <a:pt x="6354233" y="3085225"/>
                  <a:pt x="5575300" y="2812175"/>
                  <a:pt x="5003800" y="3019608"/>
                </a:cubicBezTo>
                <a:cubicBezTo>
                  <a:pt x="4432300" y="3227041"/>
                  <a:pt x="4176183" y="3972108"/>
                  <a:pt x="3517900" y="4137208"/>
                </a:cubicBezTo>
                <a:cubicBezTo>
                  <a:pt x="2859617" y="4302308"/>
                  <a:pt x="1824567" y="3735041"/>
                  <a:pt x="1054100" y="4010208"/>
                </a:cubicBezTo>
                <a:cubicBezTo>
                  <a:pt x="765175" y="4113396"/>
                  <a:pt x="486966" y="4283556"/>
                  <a:pt x="215453" y="4495574"/>
                </a:cubicBezTo>
                <a:lnTo>
                  <a:pt x="0" y="4675532"/>
                </a:lnTo>
                <a:close/>
              </a:path>
            </a:pathLst>
          </a:cu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3155EED-52BD-1E9F-B9EE-E4E829CBDF28}"/>
              </a:ext>
            </a:extLst>
          </p:cNvPr>
          <p:cNvGrpSpPr/>
          <p:nvPr/>
        </p:nvGrpSpPr>
        <p:grpSpPr>
          <a:xfrm>
            <a:off x="1234527" y="2997200"/>
            <a:ext cx="3883574" cy="1665798"/>
            <a:chOff x="283599" y="1862992"/>
            <a:chExt cx="3883574" cy="166579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A197A46-41D7-95D2-D0A2-2A64B3FCF5D2}"/>
                </a:ext>
              </a:extLst>
            </p:cNvPr>
            <p:cNvSpPr txBox="1"/>
            <p:nvPr/>
          </p:nvSpPr>
          <p:spPr>
            <a:xfrm>
              <a:off x="283599" y="2190603"/>
              <a:ext cx="3883574" cy="1338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CC9265D-CA0B-DB1D-C655-1943FB2E3DBE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6C3B40B-3E16-F4FF-CD28-3DDECC36025A}"/>
              </a:ext>
            </a:extLst>
          </p:cNvPr>
          <p:cNvSpPr/>
          <p:nvPr/>
        </p:nvSpPr>
        <p:spPr>
          <a:xfrm>
            <a:off x="0" y="1562100"/>
            <a:ext cx="9918700" cy="4927600"/>
          </a:xfrm>
          <a:custGeom>
            <a:avLst/>
            <a:gdLst>
              <a:gd name="connsiteX0" fmla="*/ 0 w 10668000"/>
              <a:gd name="connsiteY0" fmla="*/ 0 h 4675532"/>
              <a:gd name="connsiteX1" fmla="*/ 184398 w 10668000"/>
              <a:gd name="connsiteY1" fmla="*/ 93647 h 4675532"/>
              <a:gd name="connsiteX2" fmla="*/ 1943100 w 10668000"/>
              <a:gd name="connsiteY2" fmla="*/ 657408 h 4675532"/>
              <a:gd name="connsiteX3" fmla="*/ 4533900 w 10668000"/>
              <a:gd name="connsiteY3" fmla="*/ 238308 h 4675532"/>
              <a:gd name="connsiteX4" fmla="*/ 6781800 w 10668000"/>
              <a:gd name="connsiteY4" fmla="*/ 1063808 h 4675532"/>
              <a:gd name="connsiteX5" fmla="*/ 8915400 w 10668000"/>
              <a:gd name="connsiteY5" fmla="*/ 695508 h 4675532"/>
              <a:gd name="connsiteX6" fmla="*/ 10668000 w 10668000"/>
              <a:gd name="connsiteY6" fmla="*/ 1787708 h 4675532"/>
              <a:gd name="connsiteX7" fmla="*/ 8559800 w 10668000"/>
              <a:gd name="connsiteY7" fmla="*/ 1863908 h 4675532"/>
              <a:gd name="connsiteX8" fmla="*/ 6946900 w 10668000"/>
              <a:gd name="connsiteY8" fmla="*/ 2892608 h 4675532"/>
              <a:gd name="connsiteX9" fmla="*/ 5003800 w 10668000"/>
              <a:gd name="connsiteY9" fmla="*/ 3019608 h 4675532"/>
              <a:gd name="connsiteX10" fmla="*/ 3517900 w 10668000"/>
              <a:gd name="connsiteY10" fmla="*/ 4137208 h 4675532"/>
              <a:gd name="connsiteX11" fmla="*/ 1054100 w 10668000"/>
              <a:gd name="connsiteY11" fmla="*/ 4010208 h 4675532"/>
              <a:gd name="connsiteX12" fmla="*/ 215453 w 10668000"/>
              <a:gd name="connsiteY12" fmla="*/ 4495574 h 4675532"/>
              <a:gd name="connsiteX13" fmla="*/ 0 w 10668000"/>
              <a:gd name="connsiteY13" fmla="*/ 4675532 h 467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668000" h="4675532">
                <a:moveTo>
                  <a:pt x="0" y="0"/>
                </a:moveTo>
                <a:lnTo>
                  <a:pt x="184398" y="93647"/>
                </a:lnTo>
                <a:cubicBezTo>
                  <a:pt x="751880" y="370864"/>
                  <a:pt x="1328738" y="603433"/>
                  <a:pt x="1943100" y="657408"/>
                </a:cubicBezTo>
                <a:cubicBezTo>
                  <a:pt x="2762250" y="729375"/>
                  <a:pt x="3727450" y="170575"/>
                  <a:pt x="4533900" y="238308"/>
                </a:cubicBezTo>
                <a:cubicBezTo>
                  <a:pt x="5340350" y="306041"/>
                  <a:pt x="6051550" y="987608"/>
                  <a:pt x="6781800" y="1063808"/>
                </a:cubicBezTo>
                <a:cubicBezTo>
                  <a:pt x="7512050" y="1140008"/>
                  <a:pt x="8267700" y="574858"/>
                  <a:pt x="8915400" y="695508"/>
                </a:cubicBezTo>
                <a:cubicBezTo>
                  <a:pt x="9563100" y="816158"/>
                  <a:pt x="10115550" y="1301933"/>
                  <a:pt x="10668000" y="1787708"/>
                </a:cubicBezTo>
                <a:cubicBezTo>
                  <a:pt x="9965267" y="1813108"/>
                  <a:pt x="9179983" y="1679758"/>
                  <a:pt x="8559800" y="1863908"/>
                </a:cubicBezTo>
                <a:cubicBezTo>
                  <a:pt x="7939617" y="2048058"/>
                  <a:pt x="7539567" y="2699991"/>
                  <a:pt x="6946900" y="2892608"/>
                </a:cubicBezTo>
                <a:cubicBezTo>
                  <a:pt x="6354233" y="3085225"/>
                  <a:pt x="5575300" y="2812175"/>
                  <a:pt x="5003800" y="3019608"/>
                </a:cubicBezTo>
                <a:cubicBezTo>
                  <a:pt x="4432300" y="3227041"/>
                  <a:pt x="4176183" y="3972108"/>
                  <a:pt x="3517900" y="4137208"/>
                </a:cubicBezTo>
                <a:cubicBezTo>
                  <a:pt x="2859617" y="4302308"/>
                  <a:pt x="1824567" y="3735041"/>
                  <a:pt x="1054100" y="4010208"/>
                </a:cubicBezTo>
                <a:cubicBezTo>
                  <a:pt x="765175" y="4113396"/>
                  <a:pt x="486966" y="4283556"/>
                  <a:pt x="215453" y="4495574"/>
                </a:cubicBezTo>
                <a:lnTo>
                  <a:pt x="0" y="4675532"/>
                </a:lnTo>
                <a:close/>
              </a:path>
            </a:pathLst>
          </a:custGeom>
          <a:noFill/>
          <a:ln>
            <a:solidFill>
              <a:srgbClr val="BEC2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5EF3C36-1F6F-8B03-728B-50F628C31F1A}"/>
              </a:ext>
            </a:extLst>
          </p:cNvPr>
          <p:cNvGrpSpPr/>
          <p:nvPr/>
        </p:nvGrpSpPr>
        <p:grpSpPr>
          <a:xfrm>
            <a:off x="8072609" y="3798775"/>
            <a:ext cx="2961065" cy="860064"/>
            <a:chOff x="283598" y="1862992"/>
            <a:chExt cx="2961065" cy="86006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7EB0988-89E4-DA3C-A7DB-7A150DC0D68A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3D58938-1809-C2C6-98FF-3CC979EEAA6C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 descr="D:\51PPT模板网\51pptmoban.com\图片001.jpg">
            <a:extLst>
              <a:ext uri="{FF2B5EF4-FFF2-40B4-BE49-F238E27FC236}">
                <a16:creationId xmlns:a16="http://schemas.microsoft.com/office/drawing/2014/main" id="{3923CA26-DB77-C8E5-C370-16C858AB2BA9}"/>
              </a:ext>
            </a:extLst>
          </p:cNvPr>
          <p:cNvGrpSpPr/>
          <p:nvPr/>
        </p:nvGrpSpPr>
        <p:grpSpPr>
          <a:xfrm>
            <a:off x="5118101" y="2841762"/>
            <a:ext cx="2633339" cy="972451"/>
            <a:chOff x="1374360" y="1090758"/>
            <a:chExt cx="6331818" cy="2338242"/>
          </a:xfrm>
          <a:solidFill>
            <a:schemeClr val="bg1"/>
          </a:solidFill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3D4F9DF-8ED4-B621-A04B-687B1F160463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519A25F-A65B-52C7-E3C9-054C574F2155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42F02AA-38B4-2D3C-B0DD-A95273C65D08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3FC2D47-DD21-C16B-3280-C8C8C8BB0547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5B05C0-19C5-40D0-7045-E9DF9FF7C9FD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32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E69B199-6611-660F-BFA5-872034245B64}"/>
              </a:ext>
            </a:extLst>
          </p:cNvPr>
          <p:cNvSpPr/>
          <p:nvPr/>
        </p:nvSpPr>
        <p:spPr>
          <a:xfrm>
            <a:off x="5918594" y="2822206"/>
            <a:ext cx="6273407" cy="4035794"/>
          </a:xfrm>
          <a:custGeom>
            <a:avLst/>
            <a:gdLst>
              <a:gd name="connsiteX0" fmla="*/ 6273407 w 6273407"/>
              <a:gd name="connsiteY0" fmla="*/ 0 h 4035794"/>
              <a:gd name="connsiteX1" fmla="*/ 6273407 w 6273407"/>
              <a:gd name="connsiteY1" fmla="*/ 4735 h 4035794"/>
              <a:gd name="connsiteX2" fmla="*/ 6186039 w 6273407"/>
              <a:gd name="connsiteY2" fmla="*/ 28016 h 4035794"/>
              <a:gd name="connsiteX3" fmla="*/ 1986816 w 6273407"/>
              <a:gd name="connsiteY3" fmla="*/ 1669627 h 4035794"/>
              <a:gd name="connsiteX4" fmla="*/ 6127028 w 6273407"/>
              <a:gd name="connsiteY4" fmla="*/ 2395288 h 4035794"/>
              <a:gd name="connsiteX5" fmla="*/ 6273407 w 6273407"/>
              <a:gd name="connsiteY5" fmla="*/ 2413956 h 4035794"/>
              <a:gd name="connsiteX6" fmla="*/ 6273407 w 6273407"/>
              <a:gd name="connsiteY6" fmla="*/ 4035794 h 4035794"/>
              <a:gd name="connsiteX7" fmla="*/ 166141 w 6273407"/>
              <a:gd name="connsiteY7" fmla="*/ 4035794 h 4035794"/>
              <a:gd name="connsiteX8" fmla="*/ 490598 w 6273407"/>
              <a:gd name="connsiteY8" fmla="*/ 3877046 h 4035794"/>
              <a:gd name="connsiteX9" fmla="*/ 1504216 w 6273407"/>
              <a:gd name="connsiteY9" fmla="*/ 3092027 h 4035794"/>
              <a:gd name="connsiteX10" fmla="*/ 196116 w 6273407"/>
              <a:gd name="connsiteY10" fmla="*/ 1441027 h 4035794"/>
              <a:gd name="connsiteX11" fmla="*/ 6221261 w 6273407"/>
              <a:gd name="connsiteY11" fmla="*/ 10466 h 40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73407" h="4035794">
                <a:moveTo>
                  <a:pt x="6273407" y="0"/>
                </a:moveTo>
                <a:lnTo>
                  <a:pt x="6273407" y="4735"/>
                </a:lnTo>
                <a:lnTo>
                  <a:pt x="6186039" y="28016"/>
                </a:lnTo>
                <a:cubicBezTo>
                  <a:pt x="4822356" y="391690"/>
                  <a:pt x="1699744" y="1238092"/>
                  <a:pt x="1986816" y="1669627"/>
                </a:cubicBezTo>
                <a:cubicBezTo>
                  <a:pt x="2191868" y="1977867"/>
                  <a:pt x="4305227" y="2171178"/>
                  <a:pt x="6127028" y="2395288"/>
                </a:cubicBezTo>
                <a:lnTo>
                  <a:pt x="6273407" y="2413956"/>
                </a:lnTo>
                <a:lnTo>
                  <a:pt x="6273407" y="4035794"/>
                </a:lnTo>
                <a:lnTo>
                  <a:pt x="166141" y="4035794"/>
                </a:lnTo>
                <a:lnTo>
                  <a:pt x="490598" y="3877046"/>
                </a:lnTo>
                <a:cubicBezTo>
                  <a:pt x="985633" y="3623311"/>
                  <a:pt x="1407908" y="3351319"/>
                  <a:pt x="1504216" y="3092027"/>
                </a:cubicBezTo>
                <a:cubicBezTo>
                  <a:pt x="1696833" y="2573444"/>
                  <a:pt x="-684417" y="1974427"/>
                  <a:pt x="196116" y="1441027"/>
                </a:cubicBezTo>
                <a:cubicBezTo>
                  <a:pt x="966583" y="974302"/>
                  <a:pt x="4584396" y="335796"/>
                  <a:pt x="6221261" y="10466"/>
                </a:cubicBezTo>
                <a:close/>
              </a:path>
            </a:pathLst>
          </a:cu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8BA2D7-2E5E-FBF4-A644-B3F34FA051A6}"/>
              </a:ext>
            </a:extLst>
          </p:cNvPr>
          <p:cNvGrpSpPr/>
          <p:nvPr/>
        </p:nvGrpSpPr>
        <p:grpSpPr>
          <a:xfrm>
            <a:off x="1997986" y="3214207"/>
            <a:ext cx="537327" cy="523220"/>
            <a:chOff x="2115403" y="3489344"/>
            <a:chExt cx="537327" cy="52322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E07BCA5-362F-4CC3-2864-C149DC020919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2018513-0849-C37C-CDAF-38609DB23978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岗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CAF333-BFAB-1466-6248-53A28822F06E}"/>
              </a:ext>
            </a:extLst>
          </p:cNvPr>
          <p:cNvGrpSpPr/>
          <p:nvPr/>
        </p:nvGrpSpPr>
        <p:grpSpPr>
          <a:xfrm>
            <a:off x="2607351" y="3214207"/>
            <a:ext cx="537327" cy="523220"/>
            <a:chOff x="2115403" y="3489344"/>
            <a:chExt cx="537327" cy="52322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A809A06-132C-3D27-3AA8-0F478A320A08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BE41503-E6DF-79BE-83FD-9D9909BFDB5A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位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9448AEA-A5D9-6C8F-96BE-BED87526DB69}"/>
              </a:ext>
            </a:extLst>
          </p:cNvPr>
          <p:cNvGrpSpPr/>
          <p:nvPr/>
        </p:nvGrpSpPr>
        <p:grpSpPr>
          <a:xfrm>
            <a:off x="3216716" y="3214207"/>
            <a:ext cx="537327" cy="523220"/>
            <a:chOff x="2115403" y="3489344"/>
            <a:chExt cx="537327" cy="52322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33A32DD-9936-79D6-359A-E5D6B63AA747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CA42EB1-EBA1-6246-4020-79FDC5110BD4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竞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C1BF24-2481-442A-C920-F2521D26B22A}"/>
              </a:ext>
            </a:extLst>
          </p:cNvPr>
          <p:cNvGrpSpPr/>
          <p:nvPr/>
        </p:nvGrpSpPr>
        <p:grpSpPr>
          <a:xfrm>
            <a:off x="3826081" y="3214207"/>
            <a:ext cx="537327" cy="523220"/>
            <a:chOff x="2115403" y="3489344"/>
            <a:chExt cx="537327" cy="52322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1048A75-9713-40A0-546E-BEA07744EFD6}"/>
                </a:ext>
              </a:extLst>
            </p:cNvPr>
            <p:cNvSpPr/>
            <p:nvPr/>
          </p:nvSpPr>
          <p:spPr>
            <a:xfrm>
              <a:off x="2136418" y="3489344"/>
              <a:ext cx="495299" cy="495299"/>
            </a:xfrm>
            <a:prstGeom prst="ellipse">
              <a:avLst/>
            </a:pr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E0B5D1-3191-1192-ADFF-481E1201D6CB}"/>
                </a:ext>
              </a:extLst>
            </p:cNvPr>
            <p:cNvSpPr txBox="1"/>
            <p:nvPr/>
          </p:nvSpPr>
          <p:spPr>
            <a:xfrm>
              <a:off x="2115403" y="3489344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D35D0A0-71B5-047A-0912-CD2BDE911FBE}"/>
              </a:ext>
            </a:extLst>
          </p:cNvPr>
          <p:cNvGrpSpPr/>
          <p:nvPr/>
        </p:nvGrpSpPr>
        <p:grpSpPr>
          <a:xfrm>
            <a:off x="1470808" y="5075926"/>
            <a:ext cx="4584134" cy="307778"/>
            <a:chOff x="4289813" y="5868700"/>
            <a:chExt cx="2474661" cy="30777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F2D47E5-1D49-5665-2C49-CF8B32BE59F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F754010-7F1D-1733-438F-8697F094BF6A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2023.09.14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51699FF-1853-550C-CE46-58B9ACF12073}"/>
              </a:ext>
            </a:extLst>
          </p:cNvPr>
          <p:cNvSpPr txBox="1"/>
          <p:nvPr/>
        </p:nvSpPr>
        <p:spPr>
          <a:xfrm>
            <a:off x="1470808" y="4151688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56B72E1-1E32-3DCB-985F-A8411B897C3F}"/>
              </a:ext>
            </a:extLst>
          </p:cNvPr>
          <p:cNvSpPr/>
          <p:nvPr/>
        </p:nvSpPr>
        <p:spPr>
          <a:xfrm>
            <a:off x="6839431" y="3513183"/>
            <a:ext cx="3501333" cy="4200071"/>
          </a:xfrm>
          <a:custGeom>
            <a:avLst/>
            <a:gdLst>
              <a:gd name="connsiteX0" fmla="*/ 3184597 w 3184597"/>
              <a:gd name="connsiteY0" fmla="*/ 0 h 4025900"/>
              <a:gd name="connsiteX1" fmla="*/ 9597 w 3184597"/>
              <a:gd name="connsiteY1" fmla="*/ 939800 h 4025900"/>
              <a:gd name="connsiteX2" fmla="*/ 2193997 w 3184597"/>
              <a:gd name="connsiteY2" fmla="*/ 2717800 h 4025900"/>
              <a:gd name="connsiteX3" fmla="*/ 2016197 w 3184597"/>
              <a:gd name="connsiteY3" fmla="*/ 4025900 h 4025900"/>
              <a:gd name="connsiteX0" fmla="*/ 3184597 w 3184597"/>
              <a:gd name="connsiteY0" fmla="*/ 0 h 4025900"/>
              <a:gd name="connsiteX1" fmla="*/ 9597 w 3184597"/>
              <a:gd name="connsiteY1" fmla="*/ 1253308 h 4025900"/>
              <a:gd name="connsiteX2" fmla="*/ 2193997 w 3184597"/>
              <a:gd name="connsiteY2" fmla="*/ 2717800 h 4025900"/>
              <a:gd name="connsiteX3" fmla="*/ 2016197 w 3184597"/>
              <a:gd name="connsiteY3" fmla="*/ 4025900 h 4025900"/>
              <a:gd name="connsiteX0" fmla="*/ 3687858 w 3687858"/>
              <a:gd name="connsiteY0" fmla="*/ 0 h 4025900"/>
              <a:gd name="connsiteX1" fmla="*/ 7761 w 3687858"/>
              <a:gd name="connsiteY1" fmla="*/ 1305560 h 4025900"/>
              <a:gd name="connsiteX2" fmla="*/ 2697258 w 3687858"/>
              <a:gd name="connsiteY2" fmla="*/ 2717800 h 4025900"/>
              <a:gd name="connsiteX3" fmla="*/ 2519458 w 3687858"/>
              <a:gd name="connsiteY3" fmla="*/ 4025900 h 4025900"/>
              <a:gd name="connsiteX0" fmla="*/ 3726033 w 3726033"/>
              <a:gd name="connsiteY0" fmla="*/ 0 h 4025900"/>
              <a:gd name="connsiteX1" fmla="*/ 45936 w 3726033"/>
              <a:gd name="connsiteY1" fmla="*/ 1305560 h 4025900"/>
              <a:gd name="connsiteX2" fmla="*/ 2735433 w 3726033"/>
              <a:gd name="connsiteY2" fmla="*/ 2717800 h 4025900"/>
              <a:gd name="connsiteX3" fmla="*/ 2557633 w 3726033"/>
              <a:gd name="connsiteY3" fmla="*/ 4025900 h 4025900"/>
              <a:gd name="connsiteX0" fmla="*/ 3588857 w 3588857"/>
              <a:gd name="connsiteY0" fmla="*/ 0 h 4025900"/>
              <a:gd name="connsiteX1" fmla="*/ 48097 w 3588857"/>
              <a:gd name="connsiteY1" fmla="*/ 1192349 h 4025900"/>
              <a:gd name="connsiteX2" fmla="*/ 2598257 w 3588857"/>
              <a:gd name="connsiteY2" fmla="*/ 2717800 h 4025900"/>
              <a:gd name="connsiteX3" fmla="*/ 2420457 w 3588857"/>
              <a:gd name="connsiteY3" fmla="*/ 4025900 h 4025900"/>
              <a:gd name="connsiteX0" fmla="*/ 3618400 w 3618400"/>
              <a:gd name="connsiteY0" fmla="*/ 0 h 4025900"/>
              <a:gd name="connsiteX1" fmla="*/ 77640 w 3618400"/>
              <a:gd name="connsiteY1" fmla="*/ 1192349 h 4025900"/>
              <a:gd name="connsiteX2" fmla="*/ 2627800 w 3618400"/>
              <a:gd name="connsiteY2" fmla="*/ 2717800 h 4025900"/>
              <a:gd name="connsiteX3" fmla="*/ 2450000 w 3618400"/>
              <a:gd name="connsiteY3" fmla="*/ 4025900 h 4025900"/>
              <a:gd name="connsiteX0" fmla="*/ 3152007 w 3152007"/>
              <a:gd name="connsiteY0" fmla="*/ 0 h 3903980"/>
              <a:gd name="connsiteX1" fmla="*/ 3132 w 3152007"/>
              <a:gd name="connsiteY1" fmla="*/ 1070429 h 3903980"/>
              <a:gd name="connsiteX2" fmla="*/ 2553292 w 3152007"/>
              <a:gd name="connsiteY2" fmla="*/ 2595880 h 3903980"/>
              <a:gd name="connsiteX3" fmla="*/ 2375492 w 3152007"/>
              <a:gd name="connsiteY3" fmla="*/ 3903980 h 3903980"/>
              <a:gd name="connsiteX0" fmla="*/ 3134613 w 3134613"/>
              <a:gd name="connsiteY0" fmla="*/ 0 h 3903980"/>
              <a:gd name="connsiteX1" fmla="*/ 3155 w 3134613"/>
              <a:gd name="connsiteY1" fmla="*/ 1279435 h 3903980"/>
              <a:gd name="connsiteX2" fmla="*/ 2535898 w 3134613"/>
              <a:gd name="connsiteY2" fmla="*/ 2595880 h 3903980"/>
              <a:gd name="connsiteX3" fmla="*/ 2358098 w 3134613"/>
              <a:gd name="connsiteY3" fmla="*/ 3903980 h 3903980"/>
              <a:gd name="connsiteX0" fmla="*/ 3117220 w 3117220"/>
              <a:gd name="connsiteY0" fmla="*/ 0 h 3903980"/>
              <a:gd name="connsiteX1" fmla="*/ 3179 w 3117220"/>
              <a:gd name="connsiteY1" fmla="*/ 1270727 h 3903980"/>
              <a:gd name="connsiteX2" fmla="*/ 2518505 w 3117220"/>
              <a:gd name="connsiteY2" fmla="*/ 2595880 h 3903980"/>
              <a:gd name="connsiteX3" fmla="*/ 2340705 w 3117220"/>
              <a:gd name="connsiteY3" fmla="*/ 3903980 h 3903980"/>
              <a:gd name="connsiteX0" fmla="*/ 2713813 w 2713813"/>
              <a:gd name="connsiteY0" fmla="*/ 0 h 3738517"/>
              <a:gd name="connsiteX1" fmla="*/ 366 w 2713813"/>
              <a:gd name="connsiteY1" fmla="*/ 1105264 h 3738517"/>
              <a:gd name="connsiteX2" fmla="*/ 2515692 w 2713813"/>
              <a:gd name="connsiteY2" fmla="*/ 2430417 h 3738517"/>
              <a:gd name="connsiteX3" fmla="*/ 2337892 w 2713813"/>
              <a:gd name="connsiteY3" fmla="*/ 3738517 h 3738517"/>
              <a:gd name="connsiteX0" fmla="*/ 2718589 w 3369859"/>
              <a:gd name="connsiteY0" fmla="*/ 0 h 3738517"/>
              <a:gd name="connsiteX1" fmla="*/ 5142 w 3369859"/>
              <a:gd name="connsiteY1" fmla="*/ 1105264 h 3738517"/>
              <a:gd name="connsiteX2" fmla="*/ 3304240 w 3369859"/>
              <a:gd name="connsiteY2" fmla="*/ 2447834 h 3738517"/>
              <a:gd name="connsiteX3" fmla="*/ 2342668 w 3369859"/>
              <a:gd name="connsiteY3" fmla="*/ 3738517 h 3738517"/>
              <a:gd name="connsiteX0" fmla="*/ 2718589 w 3429505"/>
              <a:gd name="connsiteY0" fmla="*/ 0 h 4200071"/>
              <a:gd name="connsiteX1" fmla="*/ 5142 w 3429505"/>
              <a:gd name="connsiteY1" fmla="*/ 1105264 h 4200071"/>
              <a:gd name="connsiteX2" fmla="*/ 3304240 w 3429505"/>
              <a:gd name="connsiteY2" fmla="*/ 2447834 h 4200071"/>
              <a:gd name="connsiteX3" fmla="*/ 2969685 w 3429505"/>
              <a:gd name="connsiteY3" fmla="*/ 4200071 h 4200071"/>
              <a:gd name="connsiteX0" fmla="*/ 2718589 w 3501333"/>
              <a:gd name="connsiteY0" fmla="*/ 0 h 4200071"/>
              <a:gd name="connsiteX1" fmla="*/ 5142 w 3501333"/>
              <a:gd name="connsiteY1" fmla="*/ 1105264 h 4200071"/>
              <a:gd name="connsiteX2" fmla="*/ 3304240 w 3501333"/>
              <a:gd name="connsiteY2" fmla="*/ 2447834 h 4200071"/>
              <a:gd name="connsiteX3" fmla="*/ 2969685 w 3501333"/>
              <a:gd name="connsiteY3" fmla="*/ 4200071 h 420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333" h="4200071">
                <a:moveTo>
                  <a:pt x="2718589" y="0"/>
                </a:moveTo>
                <a:cubicBezTo>
                  <a:pt x="1213639" y="243416"/>
                  <a:pt x="-92466" y="697292"/>
                  <a:pt x="5142" y="1105264"/>
                </a:cubicBezTo>
                <a:cubicBezTo>
                  <a:pt x="102750" y="1513236"/>
                  <a:pt x="2969807" y="1933484"/>
                  <a:pt x="3304240" y="2447834"/>
                </a:cubicBezTo>
                <a:cubicBezTo>
                  <a:pt x="3804136" y="3084104"/>
                  <a:pt x="3225801" y="3803196"/>
                  <a:pt x="2969685" y="4200071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2000">
                  <a:schemeClr val="bg1"/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6983099" y="857143"/>
            <a:ext cx="4580856" cy="5314828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000E62-2A6A-46F5-0AD8-A391820BC90F}"/>
              </a:ext>
            </a:extLst>
          </p:cNvPr>
          <p:cNvSpPr txBox="1"/>
          <p:nvPr/>
        </p:nvSpPr>
        <p:spPr>
          <a:xfrm>
            <a:off x="1144950" y="1284430"/>
            <a:ext cx="1677838" cy="1693887"/>
          </a:xfrm>
          <a:custGeom>
            <a:avLst/>
            <a:gdLst/>
            <a:ahLst/>
            <a:cxnLst/>
            <a:rect l="l" t="t" r="r" b="b"/>
            <a:pathLst>
              <a:path w="1066800" h="1077004">
                <a:moveTo>
                  <a:pt x="733425" y="985837"/>
                </a:moveTo>
                <a:cubicBezTo>
                  <a:pt x="730250" y="985837"/>
                  <a:pt x="727869" y="987425"/>
                  <a:pt x="726281" y="990600"/>
                </a:cubicBezTo>
                <a:cubicBezTo>
                  <a:pt x="724694" y="993775"/>
                  <a:pt x="725488" y="995362"/>
                  <a:pt x="728663" y="995362"/>
                </a:cubicBezTo>
                <a:cubicBezTo>
                  <a:pt x="731838" y="995362"/>
                  <a:pt x="733425" y="992187"/>
                  <a:pt x="733425" y="985837"/>
                </a:cubicBezTo>
                <a:close/>
                <a:moveTo>
                  <a:pt x="723900" y="890587"/>
                </a:moveTo>
                <a:cubicBezTo>
                  <a:pt x="727075" y="900112"/>
                  <a:pt x="728663" y="917575"/>
                  <a:pt x="728663" y="942975"/>
                </a:cubicBezTo>
                <a:lnTo>
                  <a:pt x="728663" y="938212"/>
                </a:lnTo>
                <a:lnTo>
                  <a:pt x="728663" y="928687"/>
                </a:lnTo>
                <a:cubicBezTo>
                  <a:pt x="728663" y="909637"/>
                  <a:pt x="727075" y="896937"/>
                  <a:pt x="723900" y="890587"/>
                </a:cubicBezTo>
                <a:close/>
                <a:moveTo>
                  <a:pt x="414338" y="857250"/>
                </a:moveTo>
                <a:cubicBezTo>
                  <a:pt x="412750" y="857250"/>
                  <a:pt x="410766" y="858043"/>
                  <a:pt x="408385" y="859631"/>
                </a:cubicBezTo>
                <a:lnTo>
                  <a:pt x="407459" y="860425"/>
                </a:lnTo>
                <a:lnTo>
                  <a:pt x="407789" y="858440"/>
                </a:lnTo>
                <a:cubicBezTo>
                  <a:pt x="408980" y="857647"/>
                  <a:pt x="411163" y="857250"/>
                  <a:pt x="414338" y="857250"/>
                </a:cubicBezTo>
                <a:close/>
                <a:moveTo>
                  <a:pt x="796454" y="802704"/>
                </a:moveTo>
                <a:lnTo>
                  <a:pt x="796454" y="809625"/>
                </a:lnTo>
                <a:cubicBezTo>
                  <a:pt x="796454" y="807243"/>
                  <a:pt x="796265" y="805358"/>
                  <a:pt x="795887" y="803969"/>
                </a:cubicBezTo>
                <a:lnTo>
                  <a:pt x="795230" y="802936"/>
                </a:lnTo>
                <a:lnTo>
                  <a:pt x="795933" y="803076"/>
                </a:lnTo>
                <a:close/>
                <a:moveTo>
                  <a:pt x="794184" y="801290"/>
                </a:moveTo>
                <a:lnTo>
                  <a:pt x="795230" y="802936"/>
                </a:lnTo>
                <a:lnTo>
                  <a:pt x="792956" y="802481"/>
                </a:lnTo>
                <a:lnTo>
                  <a:pt x="793323" y="801381"/>
                </a:lnTo>
                <a:close/>
                <a:moveTo>
                  <a:pt x="771824" y="788298"/>
                </a:moveTo>
                <a:lnTo>
                  <a:pt x="773232" y="789682"/>
                </a:lnTo>
                <a:cubicBezTo>
                  <a:pt x="776609" y="792658"/>
                  <a:pt x="778297" y="792956"/>
                  <a:pt x="778297" y="790575"/>
                </a:cubicBezTo>
                <a:close/>
                <a:moveTo>
                  <a:pt x="547688" y="776287"/>
                </a:moveTo>
                <a:lnTo>
                  <a:pt x="547688" y="781050"/>
                </a:lnTo>
                <a:cubicBezTo>
                  <a:pt x="544513" y="781050"/>
                  <a:pt x="542925" y="780256"/>
                  <a:pt x="542925" y="778668"/>
                </a:cubicBezTo>
                <a:cubicBezTo>
                  <a:pt x="542925" y="777081"/>
                  <a:pt x="544513" y="776287"/>
                  <a:pt x="547688" y="776287"/>
                </a:cubicBezTo>
                <a:close/>
                <a:moveTo>
                  <a:pt x="723900" y="747712"/>
                </a:moveTo>
                <a:lnTo>
                  <a:pt x="723900" y="752475"/>
                </a:lnTo>
                <a:lnTo>
                  <a:pt x="728663" y="752475"/>
                </a:lnTo>
                <a:close/>
                <a:moveTo>
                  <a:pt x="465535" y="731043"/>
                </a:moveTo>
                <a:cubicBezTo>
                  <a:pt x="466328" y="731043"/>
                  <a:pt x="466725" y="731837"/>
                  <a:pt x="466725" y="733425"/>
                </a:cubicBezTo>
                <a:lnTo>
                  <a:pt x="461963" y="733425"/>
                </a:lnTo>
                <a:cubicBezTo>
                  <a:pt x="463550" y="731837"/>
                  <a:pt x="464741" y="731043"/>
                  <a:pt x="465535" y="731043"/>
                </a:cubicBezTo>
                <a:close/>
                <a:moveTo>
                  <a:pt x="452438" y="726281"/>
                </a:moveTo>
                <a:cubicBezTo>
                  <a:pt x="454025" y="726281"/>
                  <a:pt x="455613" y="727075"/>
                  <a:pt x="457200" y="728662"/>
                </a:cubicBezTo>
                <a:cubicBezTo>
                  <a:pt x="460375" y="728662"/>
                  <a:pt x="461169" y="729456"/>
                  <a:pt x="459581" y="731043"/>
                </a:cubicBezTo>
                <a:cubicBezTo>
                  <a:pt x="457994" y="732631"/>
                  <a:pt x="455613" y="733425"/>
                  <a:pt x="452438" y="733425"/>
                </a:cubicBezTo>
                <a:lnTo>
                  <a:pt x="442913" y="733425"/>
                </a:lnTo>
                <a:lnTo>
                  <a:pt x="438150" y="733425"/>
                </a:lnTo>
                <a:cubicBezTo>
                  <a:pt x="434975" y="733425"/>
                  <a:pt x="434975" y="731837"/>
                  <a:pt x="438150" y="728662"/>
                </a:cubicBezTo>
                <a:cubicBezTo>
                  <a:pt x="441325" y="731837"/>
                  <a:pt x="444500" y="731837"/>
                  <a:pt x="447675" y="728662"/>
                </a:cubicBezTo>
                <a:cubicBezTo>
                  <a:pt x="449263" y="727075"/>
                  <a:pt x="450850" y="726281"/>
                  <a:pt x="452438" y="726281"/>
                </a:cubicBezTo>
                <a:close/>
                <a:moveTo>
                  <a:pt x="471488" y="723900"/>
                </a:moveTo>
                <a:lnTo>
                  <a:pt x="466725" y="728662"/>
                </a:lnTo>
                <a:cubicBezTo>
                  <a:pt x="463550" y="728662"/>
                  <a:pt x="462756" y="727868"/>
                  <a:pt x="464344" y="726281"/>
                </a:cubicBezTo>
                <a:lnTo>
                  <a:pt x="466725" y="725487"/>
                </a:lnTo>
                <a:close/>
                <a:moveTo>
                  <a:pt x="419100" y="723900"/>
                </a:moveTo>
                <a:cubicBezTo>
                  <a:pt x="419100" y="723900"/>
                  <a:pt x="422275" y="725487"/>
                  <a:pt x="428625" y="728662"/>
                </a:cubicBezTo>
                <a:cubicBezTo>
                  <a:pt x="428625" y="731837"/>
                  <a:pt x="427831" y="733425"/>
                  <a:pt x="426244" y="733425"/>
                </a:cubicBezTo>
                <a:cubicBezTo>
                  <a:pt x="424656" y="733425"/>
                  <a:pt x="423863" y="731837"/>
                  <a:pt x="423863" y="728662"/>
                </a:cubicBezTo>
                <a:cubicBezTo>
                  <a:pt x="420688" y="728662"/>
                  <a:pt x="419100" y="727075"/>
                  <a:pt x="419100" y="723900"/>
                </a:cubicBezTo>
                <a:close/>
                <a:moveTo>
                  <a:pt x="599182" y="717947"/>
                </a:moveTo>
                <a:cubicBezTo>
                  <a:pt x="597396" y="717947"/>
                  <a:pt x="592931" y="721518"/>
                  <a:pt x="585788" y="728662"/>
                </a:cubicBezTo>
                <a:lnTo>
                  <a:pt x="576263" y="738187"/>
                </a:lnTo>
                <a:lnTo>
                  <a:pt x="576263" y="752475"/>
                </a:lnTo>
                <a:lnTo>
                  <a:pt x="585788" y="738187"/>
                </a:lnTo>
                <a:lnTo>
                  <a:pt x="595313" y="728662"/>
                </a:lnTo>
                <a:cubicBezTo>
                  <a:pt x="595313" y="728662"/>
                  <a:pt x="596900" y="725487"/>
                  <a:pt x="600075" y="719137"/>
                </a:cubicBezTo>
                <a:cubicBezTo>
                  <a:pt x="600075" y="718343"/>
                  <a:pt x="599778" y="717947"/>
                  <a:pt x="599182" y="717947"/>
                </a:cubicBezTo>
                <a:close/>
                <a:moveTo>
                  <a:pt x="585788" y="676275"/>
                </a:moveTo>
                <a:cubicBezTo>
                  <a:pt x="582613" y="679450"/>
                  <a:pt x="579438" y="681037"/>
                  <a:pt x="576263" y="681037"/>
                </a:cubicBezTo>
                <a:cubicBezTo>
                  <a:pt x="573088" y="681037"/>
                  <a:pt x="571500" y="684212"/>
                  <a:pt x="571500" y="690562"/>
                </a:cubicBezTo>
                <a:close/>
                <a:moveTo>
                  <a:pt x="885825" y="657225"/>
                </a:moveTo>
                <a:cubicBezTo>
                  <a:pt x="885825" y="660400"/>
                  <a:pt x="887413" y="662781"/>
                  <a:pt x="890588" y="664368"/>
                </a:cubicBezTo>
                <a:cubicBezTo>
                  <a:pt x="893763" y="665956"/>
                  <a:pt x="895350" y="665162"/>
                  <a:pt x="895350" y="661987"/>
                </a:cubicBezTo>
                <a:cubicBezTo>
                  <a:pt x="895350" y="658812"/>
                  <a:pt x="892175" y="657225"/>
                  <a:pt x="885825" y="657225"/>
                </a:cubicBezTo>
                <a:close/>
                <a:moveTo>
                  <a:pt x="895350" y="640556"/>
                </a:moveTo>
                <a:cubicBezTo>
                  <a:pt x="892175" y="642143"/>
                  <a:pt x="890588" y="644525"/>
                  <a:pt x="890588" y="647700"/>
                </a:cubicBezTo>
                <a:cubicBezTo>
                  <a:pt x="887413" y="650875"/>
                  <a:pt x="887413" y="653256"/>
                  <a:pt x="890588" y="654843"/>
                </a:cubicBezTo>
                <a:cubicBezTo>
                  <a:pt x="893763" y="656431"/>
                  <a:pt x="896938" y="654050"/>
                  <a:pt x="900113" y="647700"/>
                </a:cubicBezTo>
                <a:cubicBezTo>
                  <a:pt x="900113" y="641350"/>
                  <a:pt x="898525" y="638968"/>
                  <a:pt x="895350" y="640556"/>
                </a:cubicBezTo>
                <a:close/>
                <a:moveTo>
                  <a:pt x="406718" y="631507"/>
                </a:moveTo>
                <a:lnTo>
                  <a:pt x="407194" y="632222"/>
                </a:lnTo>
                <a:lnTo>
                  <a:pt x="404813" y="633412"/>
                </a:lnTo>
                <a:close/>
                <a:moveTo>
                  <a:pt x="520303" y="616148"/>
                </a:moveTo>
                <a:cubicBezTo>
                  <a:pt x="521097" y="615751"/>
                  <a:pt x="520700" y="615950"/>
                  <a:pt x="519113" y="616743"/>
                </a:cubicBezTo>
                <a:lnTo>
                  <a:pt x="519113" y="616743"/>
                </a:lnTo>
                <a:lnTo>
                  <a:pt x="514350" y="619125"/>
                </a:lnTo>
                <a:lnTo>
                  <a:pt x="500063" y="633412"/>
                </a:lnTo>
                <a:lnTo>
                  <a:pt x="461963" y="666750"/>
                </a:lnTo>
                <a:cubicBezTo>
                  <a:pt x="465138" y="669925"/>
                  <a:pt x="473075" y="671512"/>
                  <a:pt x="485775" y="671512"/>
                </a:cubicBezTo>
                <a:cubicBezTo>
                  <a:pt x="501650" y="671512"/>
                  <a:pt x="511175" y="669925"/>
                  <a:pt x="514350" y="666750"/>
                </a:cubicBezTo>
                <a:cubicBezTo>
                  <a:pt x="517525" y="663575"/>
                  <a:pt x="519113" y="658812"/>
                  <a:pt x="519113" y="652462"/>
                </a:cubicBezTo>
                <a:lnTo>
                  <a:pt x="519113" y="623887"/>
                </a:lnTo>
                <a:lnTo>
                  <a:pt x="523875" y="628650"/>
                </a:lnTo>
                <a:lnTo>
                  <a:pt x="523875" y="623887"/>
                </a:lnTo>
                <a:lnTo>
                  <a:pt x="519113" y="623887"/>
                </a:lnTo>
                <a:lnTo>
                  <a:pt x="519113" y="616743"/>
                </a:lnTo>
                <a:close/>
                <a:moveTo>
                  <a:pt x="752589" y="600245"/>
                </a:moveTo>
                <a:lnTo>
                  <a:pt x="755650" y="604837"/>
                </a:lnTo>
                <a:lnTo>
                  <a:pt x="747713" y="604837"/>
                </a:lnTo>
                <a:close/>
                <a:moveTo>
                  <a:pt x="738188" y="585787"/>
                </a:moveTo>
                <a:lnTo>
                  <a:pt x="739974" y="585787"/>
                </a:lnTo>
                <a:lnTo>
                  <a:pt x="738270" y="586852"/>
                </a:lnTo>
                <a:close/>
                <a:moveTo>
                  <a:pt x="642938" y="559593"/>
                </a:moveTo>
                <a:cubicBezTo>
                  <a:pt x="639763" y="558006"/>
                  <a:pt x="638175" y="560387"/>
                  <a:pt x="638175" y="566737"/>
                </a:cubicBezTo>
                <a:lnTo>
                  <a:pt x="642938" y="566737"/>
                </a:lnTo>
                <a:cubicBezTo>
                  <a:pt x="646113" y="563562"/>
                  <a:pt x="646113" y="561181"/>
                  <a:pt x="642938" y="559593"/>
                </a:cubicBezTo>
                <a:close/>
                <a:moveTo>
                  <a:pt x="609600" y="533400"/>
                </a:moveTo>
                <a:lnTo>
                  <a:pt x="609600" y="538162"/>
                </a:lnTo>
                <a:lnTo>
                  <a:pt x="600075" y="538162"/>
                </a:lnTo>
                <a:lnTo>
                  <a:pt x="590550" y="547687"/>
                </a:lnTo>
                <a:lnTo>
                  <a:pt x="576263" y="561975"/>
                </a:lnTo>
                <a:lnTo>
                  <a:pt x="566738" y="571500"/>
                </a:lnTo>
                <a:lnTo>
                  <a:pt x="566738" y="581025"/>
                </a:lnTo>
                <a:lnTo>
                  <a:pt x="561975" y="576262"/>
                </a:lnTo>
                <a:lnTo>
                  <a:pt x="561975" y="581025"/>
                </a:lnTo>
                <a:cubicBezTo>
                  <a:pt x="561975" y="587375"/>
                  <a:pt x="562769" y="596106"/>
                  <a:pt x="564356" y="607218"/>
                </a:cubicBezTo>
                <a:cubicBezTo>
                  <a:pt x="565944" y="618331"/>
                  <a:pt x="566738" y="627062"/>
                  <a:pt x="566738" y="633412"/>
                </a:cubicBezTo>
                <a:lnTo>
                  <a:pt x="566738" y="642937"/>
                </a:lnTo>
                <a:cubicBezTo>
                  <a:pt x="569913" y="642937"/>
                  <a:pt x="572294" y="642143"/>
                  <a:pt x="573881" y="640556"/>
                </a:cubicBezTo>
                <a:cubicBezTo>
                  <a:pt x="575469" y="638968"/>
                  <a:pt x="577850" y="638175"/>
                  <a:pt x="581025" y="638175"/>
                </a:cubicBezTo>
                <a:cubicBezTo>
                  <a:pt x="584200" y="638175"/>
                  <a:pt x="585788" y="636587"/>
                  <a:pt x="585788" y="633412"/>
                </a:cubicBezTo>
                <a:cubicBezTo>
                  <a:pt x="588963" y="633412"/>
                  <a:pt x="590550" y="632618"/>
                  <a:pt x="590550" y="631031"/>
                </a:cubicBezTo>
                <a:cubicBezTo>
                  <a:pt x="590550" y="629443"/>
                  <a:pt x="592138" y="628650"/>
                  <a:pt x="595313" y="628650"/>
                </a:cubicBezTo>
                <a:cubicBezTo>
                  <a:pt x="595313" y="628650"/>
                  <a:pt x="598488" y="627062"/>
                  <a:pt x="604838" y="623887"/>
                </a:cubicBezTo>
                <a:lnTo>
                  <a:pt x="609600" y="623887"/>
                </a:lnTo>
                <a:lnTo>
                  <a:pt x="614363" y="619125"/>
                </a:lnTo>
                <a:lnTo>
                  <a:pt x="619125" y="619125"/>
                </a:lnTo>
                <a:lnTo>
                  <a:pt x="623888" y="614362"/>
                </a:lnTo>
                <a:lnTo>
                  <a:pt x="628650" y="614362"/>
                </a:lnTo>
                <a:cubicBezTo>
                  <a:pt x="631825" y="614362"/>
                  <a:pt x="633413" y="608012"/>
                  <a:pt x="633413" y="595312"/>
                </a:cubicBezTo>
                <a:cubicBezTo>
                  <a:pt x="636588" y="592137"/>
                  <a:pt x="638175" y="581025"/>
                  <a:pt x="638175" y="561975"/>
                </a:cubicBezTo>
                <a:lnTo>
                  <a:pt x="638175" y="552450"/>
                </a:lnTo>
                <a:lnTo>
                  <a:pt x="638175" y="538162"/>
                </a:lnTo>
                <a:cubicBezTo>
                  <a:pt x="635000" y="534987"/>
                  <a:pt x="632619" y="534987"/>
                  <a:pt x="631031" y="538162"/>
                </a:cubicBezTo>
                <a:cubicBezTo>
                  <a:pt x="629444" y="541337"/>
                  <a:pt x="627063" y="542925"/>
                  <a:pt x="623888" y="542925"/>
                </a:cubicBezTo>
                <a:cubicBezTo>
                  <a:pt x="630238" y="536575"/>
                  <a:pt x="625475" y="533400"/>
                  <a:pt x="609600" y="533400"/>
                </a:cubicBezTo>
                <a:close/>
                <a:moveTo>
                  <a:pt x="823913" y="495300"/>
                </a:moveTo>
                <a:cubicBezTo>
                  <a:pt x="827088" y="498475"/>
                  <a:pt x="824706" y="501650"/>
                  <a:pt x="816769" y="504825"/>
                </a:cubicBezTo>
                <a:cubicBezTo>
                  <a:pt x="808831" y="508000"/>
                  <a:pt x="803275" y="509587"/>
                  <a:pt x="800100" y="509587"/>
                </a:cubicBezTo>
                <a:cubicBezTo>
                  <a:pt x="806450" y="506412"/>
                  <a:pt x="810419" y="504031"/>
                  <a:pt x="812006" y="502443"/>
                </a:cubicBezTo>
                <a:cubicBezTo>
                  <a:pt x="813594" y="500856"/>
                  <a:pt x="817563" y="498475"/>
                  <a:pt x="823913" y="495300"/>
                </a:cubicBezTo>
                <a:close/>
                <a:moveTo>
                  <a:pt x="847725" y="485775"/>
                </a:moveTo>
                <a:lnTo>
                  <a:pt x="838200" y="490537"/>
                </a:lnTo>
                <a:cubicBezTo>
                  <a:pt x="835025" y="493712"/>
                  <a:pt x="830263" y="495300"/>
                  <a:pt x="823913" y="495300"/>
                </a:cubicBezTo>
                <a:cubicBezTo>
                  <a:pt x="830263" y="488950"/>
                  <a:pt x="838200" y="485775"/>
                  <a:pt x="847725" y="485775"/>
                </a:cubicBezTo>
                <a:close/>
                <a:moveTo>
                  <a:pt x="863203" y="478631"/>
                </a:moveTo>
                <a:cubicBezTo>
                  <a:pt x="863997" y="478631"/>
                  <a:pt x="865188" y="479425"/>
                  <a:pt x="866775" y="481012"/>
                </a:cubicBezTo>
                <a:lnTo>
                  <a:pt x="862013" y="481012"/>
                </a:lnTo>
                <a:cubicBezTo>
                  <a:pt x="862013" y="479425"/>
                  <a:pt x="862410" y="478631"/>
                  <a:pt x="863203" y="478631"/>
                </a:cubicBezTo>
                <a:close/>
                <a:moveTo>
                  <a:pt x="910828" y="456009"/>
                </a:moveTo>
                <a:cubicBezTo>
                  <a:pt x="908447" y="455215"/>
                  <a:pt x="904875" y="455612"/>
                  <a:pt x="900113" y="457200"/>
                </a:cubicBezTo>
                <a:lnTo>
                  <a:pt x="852488" y="471487"/>
                </a:lnTo>
                <a:cubicBezTo>
                  <a:pt x="833438" y="477837"/>
                  <a:pt x="822325" y="481012"/>
                  <a:pt x="819150" y="481012"/>
                </a:cubicBezTo>
                <a:cubicBezTo>
                  <a:pt x="815975" y="484187"/>
                  <a:pt x="811213" y="485775"/>
                  <a:pt x="804863" y="485775"/>
                </a:cubicBezTo>
                <a:cubicBezTo>
                  <a:pt x="798513" y="485775"/>
                  <a:pt x="795338" y="488950"/>
                  <a:pt x="795338" y="495300"/>
                </a:cubicBezTo>
                <a:cubicBezTo>
                  <a:pt x="801688" y="495300"/>
                  <a:pt x="804863" y="496962"/>
                  <a:pt x="804863" y="500285"/>
                </a:cubicBezTo>
                <a:cubicBezTo>
                  <a:pt x="804863" y="500285"/>
                  <a:pt x="801167" y="501947"/>
                  <a:pt x="793775" y="505271"/>
                </a:cubicBezTo>
                <a:cubicBezTo>
                  <a:pt x="790054" y="505271"/>
                  <a:pt x="788194" y="501947"/>
                  <a:pt x="788194" y="495300"/>
                </a:cubicBezTo>
                <a:cubicBezTo>
                  <a:pt x="773906" y="495300"/>
                  <a:pt x="766763" y="496962"/>
                  <a:pt x="766763" y="500285"/>
                </a:cubicBezTo>
                <a:lnTo>
                  <a:pt x="762000" y="495300"/>
                </a:lnTo>
                <a:lnTo>
                  <a:pt x="758758" y="494219"/>
                </a:lnTo>
                <a:lnTo>
                  <a:pt x="771525" y="525140"/>
                </a:lnTo>
                <a:lnTo>
                  <a:pt x="771525" y="550068"/>
                </a:lnTo>
                <a:lnTo>
                  <a:pt x="771525" y="560040"/>
                </a:lnTo>
                <a:cubicBezTo>
                  <a:pt x="768350" y="560040"/>
                  <a:pt x="765175" y="561702"/>
                  <a:pt x="762000" y="565026"/>
                </a:cubicBezTo>
                <a:cubicBezTo>
                  <a:pt x="758825" y="568349"/>
                  <a:pt x="756444" y="569180"/>
                  <a:pt x="754856" y="567519"/>
                </a:cubicBezTo>
                <a:cubicBezTo>
                  <a:pt x="753269" y="565857"/>
                  <a:pt x="752475" y="568349"/>
                  <a:pt x="752475" y="574997"/>
                </a:cubicBezTo>
                <a:cubicBezTo>
                  <a:pt x="749300" y="568349"/>
                  <a:pt x="745331" y="567506"/>
                  <a:pt x="740569" y="572467"/>
                </a:cubicBezTo>
                <a:cubicBezTo>
                  <a:pt x="735806" y="577428"/>
                  <a:pt x="736600" y="578271"/>
                  <a:pt x="742950" y="574997"/>
                </a:cubicBezTo>
                <a:cubicBezTo>
                  <a:pt x="742950" y="581595"/>
                  <a:pt x="740569" y="584894"/>
                  <a:pt x="735806" y="584894"/>
                </a:cubicBezTo>
                <a:cubicBezTo>
                  <a:pt x="731044" y="584894"/>
                  <a:pt x="727075" y="588218"/>
                  <a:pt x="723900" y="594866"/>
                </a:cubicBezTo>
                <a:cubicBezTo>
                  <a:pt x="727075" y="594866"/>
                  <a:pt x="730250" y="593204"/>
                  <a:pt x="733425" y="589880"/>
                </a:cubicBezTo>
                <a:lnTo>
                  <a:pt x="738270" y="586852"/>
                </a:lnTo>
                <a:lnTo>
                  <a:pt x="738485" y="589657"/>
                </a:lnTo>
                <a:cubicBezTo>
                  <a:pt x="739081" y="592633"/>
                  <a:pt x="740569" y="592931"/>
                  <a:pt x="742950" y="590550"/>
                </a:cubicBezTo>
                <a:cubicBezTo>
                  <a:pt x="746125" y="587375"/>
                  <a:pt x="749300" y="585787"/>
                  <a:pt x="752475" y="585787"/>
                </a:cubicBezTo>
                <a:lnTo>
                  <a:pt x="739974" y="585787"/>
                </a:lnTo>
                <a:lnTo>
                  <a:pt x="757238" y="574997"/>
                </a:lnTo>
                <a:cubicBezTo>
                  <a:pt x="763588" y="581595"/>
                  <a:pt x="766763" y="579933"/>
                  <a:pt x="766763" y="570011"/>
                </a:cubicBezTo>
                <a:cubicBezTo>
                  <a:pt x="769938" y="570011"/>
                  <a:pt x="771525" y="568349"/>
                  <a:pt x="771525" y="565026"/>
                </a:cubicBezTo>
                <a:lnTo>
                  <a:pt x="777850" y="565026"/>
                </a:lnTo>
                <a:cubicBezTo>
                  <a:pt x="786334" y="558378"/>
                  <a:pt x="788467" y="551730"/>
                  <a:pt x="784250" y="545083"/>
                </a:cubicBezTo>
                <a:lnTo>
                  <a:pt x="790575" y="540097"/>
                </a:lnTo>
                <a:lnTo>
                  <a:pt x="790575" y="560040"/>
                </a:lnTo>
                <a:lnTo>
                  <a:pt x="790575" y="565026"/>
                </a:lnTo>
                <a:lnTo>
                  <a:pt x="795338" y="565026"/>
                </a:lnTo>
                <a:lnTo>
                  <a:pt x="795338" y="584894"/>
                </a:lnTo>
                <a:cubicBezTo>
                  <a:pt x="791815" y="584894"/>
                  <a:pt x="790054" y="583232"/>
                  <a:pt x="790054" y="579908"/>
                </a:cubicBezTo>
                <a:lnTo>
                  <a:pt x="790054" y="589880"/>
                </a:lnTo>
                <a:cubicBezTo>
                  <a:pt x="783010" y="583232"/>
                  <a:pt x="775072" y="582401"/>
                  <a:pt x="766242" y="587387"/>
                </a:cubicBezTo>
                <a:lnTo>
                  <a:pt x="752589" y="600245"/>
                </a:lnTo>
                <a:lnTo>
                  <a:pt x="752475" y="600075"/>
                </a:lnTo>
                <a:cubicBezTo>
                  <a:pt x="746125" y="603250"/>
                  <a:pt x="742156" y="606425"/>
                  <a:pt x="740569" y="609600"/>
                </a:cubicBezTo>
                <a:cubicBezTo>
                  <a:pt x="738981" y="612775"/>
                  <a:pt x="735013" y="615950"/>
                  <a:pt x="728663" y="619125"/>
                </a:cubicBezTo>
                <a:cubicBezTo>
                  <a:pt x="725488" y="622300"/>
                  <a:pt x="723900" y="631825"/>
                  <a:pt x="723900" y="647700"/>
                </a:cubicBezTo>
                <a:lnTo>
                  <a:pt x="723900" y="671512"/>
                </a:lnTo>
                <a:lnTo>
                  <a:pt x="723900" y="685800"/>
                </a:lnTo>
                <a:lnTo>
                  <a:pt x="723900" y="690562"/>
                </a:lnTo>
                <a:lnTo>
                  <a:pt x="723900" y="695325"/>
                </a:lnTo>
                <a:lnTo>
                  <a:pt x="723900" y="714375"/>
                </a:lnTo>
                <a:lnTo>
                  <a:pt x="723900" y="719137"/>
                </a:lnTo>
                <a:lnTo>
                  <a:pt x="723900" y="733425"/>
                </a:lnTo>
                <a:lnTo>
                  <a:pt x="723900" y="738187"/>
                </a:lnTo>
                <a:lnTo>
                  <a:pt x="728663" y="738187"/>
                </a:lnTo>
                <a:lnTo>
                  <a:pt x="733425" y="742950"/>
                </a:lnTo>
                <a:lnTo>
                  <a:pt x="752475" y="747712"/>
                </a:lnTo>
                <a:lnTo>
                  <a:pt x="781050" y="762000"/>
                </a:lnTo>
                <a:cubicBezTo>
                  <a:pt x="781050" y="758825"/>
                  <a:pt x="782638" y="758825"/>
                  <a:pt x="785813" y="762000"/>
                </a:cubicBezTo>
                <a:lnTo>
                  <a:pt x="857250" y="785812"/>
                </a:lnTo>
                <a:cubicBezTo>
                  <a:pt x="860425" y="785812"/>
                  <a:pt x="862806" y="786606"/>
                  <a:pt x="864394" y="788193"/>
                </a:cubicBezTo>
                <a:cubicBezTo>
                  <a:pt x="865981" y="789781"/>
                  <a:pt x="868363" y="790575"/>
                  <a:pt x="871538" y="790575"/>
                </a:cubicBezTo>
                <a:cubicBezTo>
                  <a:pt x="877888" y="790575"/>
                  <a:pt x="881063" y="787400"/>
                  <a:pt x="881063" y="781050"/>
                </a:cubicBezTo>
                <a:lnTo>
                  <a:pt x="881063" y="766762"/>
                </a:lnTo>
                <a:cubicBezTo>
                  <a:pt x="884238" y="763587"/>
                  <a:pt x="885825" y="760412"/>
                  <a:pt x="885825" y="757237"/>
                </a:cubicBezTo>
                <a:cubicBezTo>
                  <a:pt x="889000" y="750887"/>
                  <a:pt x="890588" y="739775"/>
                  <a:pt x="890588" y="723900"/>
                </a:cubicBezTo>
                <a:cubicBezTo>
                  <a:pt x="890588" y="708025"/>
                  <a:pt x="892175" y="698500"/>
                  <a:pt x="895350" y="695325"/>
                </a:cubicBezTo>
                <a:cubicBezTo>
                  <a:pt x="895350" y="688975"/>
                  <a:pt x="890588" y="682625"/>
                  <a:pt x="881063" y="676275"/>
                </a:cubicBezTo>
                <a:cubicBezTo>
                  <a:pt x="874713" y="669925"/>
                  <a:pt x="868363" y="666750"/>
                  <a:pt x="862013" y="666750"/>
                </a:cubicBezTo>
                <a:cubicBezTo>
                  <a:pt x="855663" y="666750"/>
                  <a:pt x="852488" y="665956"/>
                  <a:pt x="852488" y="664368"/>
                </a:cubicBezTo>
                <a:cubicBezTo>
                  <a:pt x="852488" y="662781"/>
                  <a:pt x="850900" y="661987"/>
                  <a:pt x="847725" y="661987"/>
                </a:cubicBezTo>
                <a:cubicBezTo>
                  <a:pt x="844550" y="661987"/>
                  <a:pt x="842963" y="660400"/>
                  <a:pt x="842963" y="657225"/>
                </a:cubicBezTo>
                <a:cubicBezTo>
                  <a:pt x="842963" y="654050"/>
                  <a:pt x="839788" y="652462"/>
                  <a:pt x="833438" y="652462"/>
                </a:cubicBezTo>
                <a:cubicBezTo>
                  <a:pt x="830263" y="652462"/>
                  <a:pt x="828675" y="651668"/>
                  <a:pt x="828675" y="650081"/>
                </a:cubicBezTo>
                <a:cubicBezTo>
                  <a:pt x="828675" y="648493"/>
                  <a:pt x="827088" y="647700"/>
                  <a:pt x="823913" y="647700"/>
                </a:cubicBezTo>
                <a:lnTo>
                  <a:pt x="800100" y="628650"/>
                </a:lnTo>
                <a:cubicBezTo>
                  <a:pt x="790575" y="625475"/>
                  <a:pt x="781050" y="619125"/>
                  <a:pt x="771525" y="609600"/>
                </a:cubicBezTo>
                <a:cubicBezTo>
                  <a:pt x="765175" y="609600"/>
                  <a:pt x="760413" y="608806"/>
                  <a:pt x="757238" y="607218"/>
                </a:cubicBezTo>
                <a:lnTo>
                  <a:pt x="755650" y="604837"/>
                </a:lnTo>
                <a:lnTo>
                  <a:pt x="767358" y="604837"/>
                </a:lnTo>
                <a:cubicBezTo>
                  <a:pt x="770632" y="604837"/>
                  <a:pt x="772269" y="603250"/>
                  <a:pt x="772269" y="600075"/>
                </a:cubicBezTo>
                <a:cubicBezTo>
                  <a:pt x="775544" y="603250"/>
                  <a:pt x="782092" y="604837"/>
                  <a:pt x="791915" y="604837"/>
                </a:cubicBezTo>
                <a:lnTo>
                  <a:pt x="811560" y="604837"/>
                </a:lnTo>
                <a:lnTo>
                  <a:pt x="841028" y="604837"/>
                </a:lnTo>
                <a:cubicBezTo>
                  <a:pt x="857399" y="604837"/>
                  <a:pt x="867222" y="606425"/>
                  <a:pt x="870496" y="609600"/>
                </a:cubicBezTo>
                <a:cubicBezTo>
                  <a:pt x="883593" y="609600"/>
                  <a:pt x="891778" y="611187"/>
                  <a:pt x="895053" y="614362"/>
                </a:cubicBezTo>
                <a:cubicBezTo>
                  <a:pt x="895053" y="617537"/>
                  <a:pt x="898327" y="615950"/>
                  <a:pt x="904875" y="609600"/>
                </a:cubicBezTo>
                <a:cubicBezTo>
                  <a:pt x="904875" y="599678"/>
                  <a:pt x="904875" y="588913"/>
                  <a:pt x="904875" y="577304"/>
                </a:cubicBezTo>
                <a:cubicBezTo>
                  <a:pt x="904875" y="565695"/>
                  <a:pt x="906463" y="554930"/>
                  <a:pt x="909638" y="545008"/>
                </a:cubicBezTo>
                <a:cubicBezTo>
                  <a:pt x="912813" y="535037"/>
                  <a:pt x="913606" y="525090"/>
                  <a:pt x="912019" y="515168"/>
                </a:cubicBezTo>
                <a:cubicBezTo>
                  <a:pt x="910431" y="505246"/>
                  <a:pt x="911225" y="495449"/>
                  <a:pt x="914400" y="485775"/>
                </a:cubicBezTo>
                <a:lnTo>
                  <a:pt x="914400" y="461962"/>
                </a:lnTo>
                <a:cubicBezTo>
                  <a:pt x="914400" y="458787"/>
                  <a:pt x="913210" y="456803"/>
                  <a:pt x="910828" y="456009"/>
                </a:cubicBezTo>
                <a:close/>
                <a:moveTo>
                  <a:pt x="1013222" y="425053"/>
                </a:moveTo>
                <a:cubicBezTo>
                  <a:pt x="1009253" y="425847"/>
                  <a:pt x="1004888" y="428625"/>
                  <a:pt x="1000125" y="433387"/>
                </a:cubicBezTo>
                <a:cubicBezTo>
                  <a:pt x="990600" y="433387"/>
                  <a:pt x="985838" y="434975"/>
                  <a:pt x="985838" y="438150"/>
                </a:cubicBezTo>
                <a:cubicBezTo>
                  <a:pt x="992188" y="438150"/>
                  <a:pt x="996157" y="437356"/>
                  <a:pt x="997744" y="435768"/>
                </a:cubicBezTo>
                <a:cubicBezTo>
                  <a:pt x="999331" y="434181"/>
                  <a:pt x="1003300" y="433387"/>
                  <a:pt x="1009650" y="433387"/>
                </a:cubicBezTo>
                <a:cubicBezTo>
                  <a:pt x="1019175" y="433387"/>
                  <a:pt x="1023938" y="431800"/>
                  <a:pt x="1023938" y="428625"/>
                </a:cubicBezTo>
                <a:cubicBezTo>
                  <a:pt x="1020763" y="425450"/>
                  <a:pt x="1017191" y="424259"/>
                  <a:pt x="1013222" y="425053"/>
                </a:cubicBezTo>
                <a:close/>
                <a:moveTo>
                  <a:pt x="257175" y="419100"/>
                </a:moveTo>
                <a:cubicBezTo>
                  <a:pt x="266700" y="419100"/>
                  <a:pt x="273050" y="420687"/>
                  <a:pt x="276225" y="423862"/>
                </a:cubicBezTo>
                <a:cubicBezTo>
                  <a:pt x="279400" y="423862"/>
                  <a:pt x="280988" y="425450"/>
                  <a:pt x="280988" y="428625"/>
                </a:cubicBezTo>
                <a:cubicBezTo>
                  <a:pt x="280988" y="431800"/>
                  <a:pt x="282575" y="433387"/>
                  <a:pt x="285750" y="433387"/>
                </a:cubicBezTo>
                <a:cubicBezTo>
                  <a:pt x="298450" y="433387"/>
                  <a:pt x="306388" y="431800"/>
                  <a:pt x="309563" y="428625"/>
                </a:cubicBezTo>
                <a:cubicBezTo>
                  <a:pt x="312738" y="431800"/>
                  <a:pt x="315913" y="433387"/>
                  <a:pt x="319088" y="433387"/>
                </a:cubicBezTo>
                <a:lnTo>
                  <a:pt x="319088" y="428625"/>
                </a:lnTo>
                <a:cubicBezTo>
                  <a:pt x="322263" y="428625"/>
                  <a:pt x="325438" y="430212"/>
                  <a:pt x="328613" y="433387"/>
                </a:cubicBezTo>
                <a:cubicBezTo>
                  <a:pt x="325438" y="436661"/>
                  <a:pt x="319088" y="438299"/>
                  <a:pt x="309563" y="438299"/>
                </a:cubicBezTo>
                <a:cubicBezTo>
                  <a:pt x="312738" y="441573"/>
                  <a:pt x="315913" y="443210"/>
                  <a:pt x="319088" y="443210"/>
                </a:cubicBezTo>
                <a:cubicBezTo>
                  <a:pt x="325438" y="443210"/>
                  <a:pt x="330200" y="441573"/>
                  <a:pt x="333375" y="438299"/>
                </a:cubicBezTo>
                <a:cubicBezTo>
                  <a:pt x="339725" y="438299"/>
                  <a:pt x="343694" y="437480"/>
                  <a:pt x="345281" y="435843"/>
                </a:cubicBezTo>
                <a:cubicBezTo>
                  <a:pt x="346869" y="434206"/>
                  <a:pt x="350838" y="433387"/>
                  <a:pt x="357188" y="433387"/>
                </a:cubicBezTo>
                <a:cubicBezTo>
                  <a:pt x="357188" y="436661"/>
                  <a:pt x="358775" y="438299"/>
                  <a:pt x="361950" y="438299"/>
                </a:cubicBezTo>
                <a:lnTo>
                  <a:pt x="366713" y="438299"/>
                </a:lnTo>
                <a:lnTo>
                  <a:pt x="371475" y="438299"/>
                </a:lnTo>
                <a:lnTo>
                  <a:pt x="371475" y="443210"/>
                </a:lnTo>
                <a:cubicBezTo>
                  <a:pt x="374650" y="446434"/>
                  <a:pt x="376238" y="456232"/>
                  <a:pt x="376238" y="472603"/>
                </a:cubicBezTo>
                <a:lnTo>
                  <a:pt x="376238" y="482352"/>
                </a:lnTo>
                <a:lnTo>
                  <a:pt x="371475" y="482352"/>
                </a:lnTo>
                <a:cubicBezTo>
                  <a:pt x="371475" y="488900"/>
                  <a:pt x="369888" y="493811"/>
                  <a:pt x="366713" y="497086"/>
                </a:cubicBezTo>
                <a:cubicBezTo>
                  <a:pt x="366713" y="500360"/>
                  <a:pt x="365919" y="503622"/>
                  <a:pt x="364331" y="506871"/>
                </a:cubicBezTo>
                <a:cubicBezTo>
                  <a:pt x="362744" y="510120"/>
                  <a:pt x="361950" y="515019"/>
                  <a:pt x="361950" y="521568"/>
                </a:cubicBezTo>
                <a:lnTo>
                  <a:pt x="352425" y="550961"/>
                </a:lnTo>
                <a:cubicBezTo>
                  <a:pt x="352425" y="567283"/>
                  <a:pt x="350838" y="577081"/>
                  <a:pt x="347663" y="580355"/>
                </a:cubicBezTo>
                <a:lnTo>
                  <a:pt x="347663" y="599926"/>
                </a:lnTo>
                <a:cubicBezTo>
                  <a:pt x="347663" y="606375"/>
                  <a:pt x="346869" y="611187"/>
                  <a:pt x="345281" y="614362"/>
                </a:cubicBezTo>
                <a:cubicBezTo>
                  <a:pt x="343694" y="617537"/>
                  <a:pt x="342900" y="622300"/>
                  <a:pt x="342900" y="628650"/>
                </a:cubicBezTo>
                <a:lnTo>
                  <a:pt x="342900" y="638175"/>
                </a:lnTo>
                <a:lnTo>
                  <a:pt x="342900" y="647700"/>
                </a:lnTo>
                <a:lnTo>
                  <a:pt x="342900" y="661987"/>
                </a:lnTo>
                <a:cubicBezTo>
                  <a:pt x="352425" y="658812"/>
                  <a:pt x="360363" y="649287"/>
                  <a:pt x="366713" y="633412"/>
                </a:cubicBezTo>
                <a:lnTo>
                  <a:pt x="376238" y="623887"/>
                </a:lnTo>
                <a:lnTo>
                  <a:pt x="385763" y="614362"/>
                </a:lnTo>
                <a:cubicBezTo>
                  <a:pt x="385763" y="611187"/>
                  <a:pt x="387350" y="608012"/>
                  <a:pt x="390525" y="604837"/>
                </a:cubicBezTo>
                <a:lnTo>
                  <a:pt x="395288" y="599703"/>
                </a:lnTo>
                <a:cubicBezTo>
                  <a:pt x="392113" y="596230"/>
                  <a:pt x="392113" y="594494"/>
                  <a:pt x="395288" y="594494"/>
                </a:cubicBezTo>
                <a:cubicBezTo>
                  <a:pt x="398463" y="594494"/>
                  <a:pt x="400050" y="592782"/>
                  <a:pt x="400050" y="589359"/>
                </a:cubicBezTo>
                <a:cubicBezTo>
                  <a:pt x="403225" y="585936"/>
                  <a:pt x="404813" y="582488"/>
                  <a:pt x="404813" y="579016"/>
                </a:cubicBezTo>
                <a:cubicBezTo>
                  <a:pt x="407988" y="579016"/>
                  <a:pt x="407988" y="580752"/>
                  <a:pt x="404813" y="584224"/>
                </a:cubicBezTo>
                <a:cubicBezTo>
                  <a:pt x="407988" y="584224"/>
                  <a:pt x="409575" y="580777"/>
                  <a:pt x="409575" y="573881"/>
                </a:cubicBezTo>
                <a:cubicBezTo>
                  <a:pt x="413097" y="570458"/>
                  <a:pt x="414859" y="565298"/>
                  <a:pt x="414859" y="558403"/>
                </a:cubicBezTo>
                <a:lnTo>
                  <a:pt x="425425" y="548059"/>
                </a:lnTo>
                <a:cubicBezTo>
                  <a:pt x="425425" y="548059"/>
                  <a:pt x="427187" y="544760"/>
                  <a:pt x="430709" y="538162"/>
                </a:cubicBezTo>
                <a:cubicBezTo>
                  <a:pt x="437803" y="531812"/>
                  <a:pt x="443992" y="523875"/>
                  <a:pt x="449275" y="514350"/>
                </a:cubicBezTo>
                <a:cubicBezTo>
                  <a:pt x="454559" y="504825"/>
                  <a:pt x="460375" y="495300"/>
                  <a:pt x="466725" y="485775"/>
                </a:cubicBezTo>
                <a:cubicBezTo>
                  <a:pt x="466725" y="492125"/>
                  <a:pt x="465138" y="496887"/>
                  <a:pt x="461963" y="500062"/>
                </a:cubicBezTo>
                <a:cubicBezTo>
                  <a:pt x="461963" y="503237"/>
                  <a:pt x="461169" y="507206"/>
                  <a:pt x="459581" y="511968"/>
                </a:cubicBezTo>
                <a:cubicBezTo>
                  <a:pt x="457994" y="516731"/>
                  <a:pt x="457200" y="515937"/>
                  <a:pt x="457200" y="509587"/>
                </a:cubicBezTo>
                <a:lnTo>
                  <a:pt x="457200" y="519112"/>
                </a:lnTo>
                <a:cubicBezTo>
                  <a:pt x="457200" y="522287"/>
                  <a:pt x="455439" y="523875"/>
                  <a:pt x="451917" y="523875"/>
                </a:cubicBezTo>
                <a:cubicBezTo>
                  <a:pt x="451917" y="530225"/>
                  <a:pt x="448395" y="536575"/>
                  <a:pt x="441350" y="542925"/>
                </a:cubicBezTo>
                <a:cubicBezTo>
                  <a:pt x="441350" y="542925"/>
                  <a:pt x="439589" y="546100"/>
                  <a:pt x="436067" y="552450"/>
                </a:cubicBezTo>
                <a:lnTo>
                  <a:pt x="436067" y="557212"/>
                </a:lnTo>
                <a:lnTo>
                  <a:pt x="430709" y="557212"/>
                </a:lnTo>
                <a:lnTo>
                  <a:pt x="430709" y="571500"/>
                </a:lnTo>
                <a:cubicBezTo>
                  <a:pt x="427187" y="571500"/>
                  <a:pt x="425425" y="573087"/>
                  <a:pt x="425425" y="576262"/>
                </a:cubicBezTo>
                <a:lnTo>
                  <a:pt x="425425" y="581025"/>
                </a:lnTo>
                <a:lnTo>
                  <a:pt x="420142" y="585787"/>
                </a:lnTo>
                <a:cubicBezTo>
                  <a:pt x="420142" y="588962"/>
                  <a:pt x="418381" y="590550"/>
                  <a:pt x="414859" y="590550"/>
                </a:cubicBezTo>
                <a:lnTo>
                  <a:pt x="414859" y="595312"/>
                </a:lnTo>
                <a:cubicBezTo>
                  <a:pt x="411336" y="598487"/>
                  <a:pt x="409575" y="606425"/>
                  <a:pt x="409575" y="619125"/>
                </a:cubicBezTo>
                <a:lnTo>
                  <a:pt x="409575" y="628650"/>
                </a:lnTo>
                <a:lnTo>
                  <a:pt x="406718" y="631507"/>
                </a:lnTo>
                <a:lnTo>
                  <a:pt x="404813" y="628650"/>
                </a:lnTo>
                <a:lnTo>
                  <a:pt x="404813" y="633412"/>
                </a:lnTo>
                <a:lnTo>
                  <a:pt x="400050" y="638175"/>
                </a:lnTo>
                <a:cubicBezTo>
                  <a:pt x="400050" y="641350"/>
                  <a:pt x="400844" y="643731"/>
                  <a:pt x="402431" y="645318"/>
                </a:cubicBezTo>
                <a:cubicBezTo>
                  <a:pt x="404019" y="646906"/>
                  <a:pt x="404813" y="649287"/>
                  <a:pt x="404813" y="652462"/>
                </a:cubicBezTo>
                <a:cubicBezTo>
                  <a:pt x="404813" y="665162"/>
                  <a:pt x="401638" y="668337"/>
                  <a:pt x="395288" y="661987"/>
                </a:cubicBezTo>
                <a:cubicBezTo>
                  <a:pt x="395288" y="668337"/>
                  <a:pt x="393700" y="671512"/>
                  <a:pt x="390525" y="671512"/>
                </a:cubicBezTo>
                <a:lnTo>
                  <a:pt x="390525" y="681037"/>
                </a:lnTo>
                <a:cubicBezTo>
                  <a:pt x="390525" y="687387"/>
                  <a:pt x="388938" y="692150"/>
                  <a:pt x="385763" y="695325"/>
                </a:cubicBezTo>
                <a:cubicBezTo>
                  <a:pt x="388938" y="695325"/>
                  <a:pt x="393700" y="692150"/>
                  <a:pt x="400050" y="685800"/>
                </a:cubicBezTo>
                <a:lnTo>
                  <a:pt x="414338" y="676275"/>
                </a:lnTo>
                <a:cubicBezTo>
                  <a:pt x="414338" y="679450"/>
                  <a:pt x="411956" y="685328"/>
                  <a:pt x="407194" y="693911"/>
                </a:cubicBezTo>
                <a:cubicBezTo>
                  <a:pt x="402431" y="702493"/>
                  <a:pt x="398463" y="705495"/>
                  <a:pt x="395288" y="702915"/>
                </a:cubicBezTo>
                <a:cubicBezTo>
                  <a:pt x="395288" y="702915"/>
                  <a:pt x="393700" y="705470"/>
                  <a:pt x="390525" y="710580"/>
                </a:cubicBezTo>
                <a:lnTo>
                  <a:pt x="390525" y="714375"/>
                </a:lnTo>
                <a:lnTo>
                  <a:pt x="390525" y="719137"/>
                </a:lnTo>
                <a:lnTo>
                  <a:pt x="390525" y="728662"/>
                </a:lnTo>
                <a:lnTo>
                  <a:pt x="390525" y="733425"/>
                </a:lnTo>
                <a:lnTo>
                  <a:pt x="385763" y="738187"/>
                </a:lnTo>
                <a:lnTo>
                  <a:pt x="385763" y="747712"/>
                </a:lnTo>
                <a:cubicBezTo>
                  <a:pt x="385763" y="754062"/>
                  <a:pt x="384175" y="758825"/>
                  <a:pt x="381000" y="762000"/>
                </a:cubicBezTo>
                <a:cubicBezTo>
                  <a:pt x="381000" y="768350"/>
                  <a:pt x="379413" y="773112"/>
                  <a:pt x="376238" y="776287"/>
                </a:cubicBezTo>
                <a:cubicBezTo>
                  <a:pt x="373063" y="779462"/>
                  <a:pt x="371475" y="784225"/>
                  <a:pt x="371475" y="790575"/>
                </a:cubicBezTo>
                <a:lnTo>
                  <a:pt x="371475" y="800100"/>
                </a:lnTo>
                <a:cubicBezTo>
                  <a:pt x="371475" y="803275"/>
                  <a:pt x="368300" y="804862"/>
                  <a:pt x="361950" y="804862"/>
                </a:cubicBezTo>
                <a:lnTo>
                  <a:pt x="352425" y="804862"/>
                </a:lnTo>
                <a:cubicBezTo>
                  <a:pt x="352425" y="811212"/>
                  <a:pt x="350838" y="814387"/>
                  <a:pt x="347663" y="814387"/>
                </a:cubicBezTo>
                <a:lnTo>
                  <a:pt x="338138" y="823912"/>
                </a:lnTo>
                <a:cubicBezTo>
                  <a:pt x="338138" y="827087"/>
                  <a:pt x="337344" y="829468"/>
                  <a:pt x="335756" y="831056"/>
                </a:cubicBezTo>
                <a:cubicBezTo>
                  <a:pt x="334169" y="832643"/>
                  <a:pt x="333375" y="835025"/>
                  <a:pt x="333375" y="838200"/>
                </a:cubicBezTo>
                <a:lnTo>
                  <a:pt x="333375" y="842962"/>
                </a:lnTo>
                <a:cubicBezTo>
                  <a:pt x="330200" y="842962"/>
                  <a:pt x="328613" y="844550"/>
                  <a:pt x="328613" y="847725"/>
                </a:cubicBezTo>
                <a:cubicBezTo>
                  <a:pt x="322263" y="854075"/>
                  <a:pt x="319088" y="855662"/>
                  <a:pt x="319088" y="852487"/>
                </a:cubicBezTo>
                <a:cubicBezTo>
                  <a:pt x="312738" y="849312"/>
                  <a:pt x="309563" y="846137"/>
                  <a:pt x="309563" y="842962"/>
                </a:cubicBezTo>
                <a:cubicBezTo>
                  <a:pt x="309563" y="839787"/>
                  <a:pt x="306388" y="841375"/>
                  <a:pt x="300038" y="847725"/>
                </a:cubicBezTo>
                <a:cubicBezTo>
                  <a:pt x="293688" y="854075"/>
                  <a:pt x="290513" y="855662"/>
                  <a:pt x="290513" y="852487"/>
                </a:cubicBezTo>
                <a:lnTo>
                  <a:pt x="280988" y="842962"/>
                </a:lnTo>
                <a:cubicBezTo>
                  <a:pt x="277813" y="842962"/>
                  <a:pt x="274638" y="841375"/>
                  <a:pt x="271463" y="838200"/>
                </a:cubicBezTo>
                <a:lnTo>
                  <a:pt x="261938" y="828675"/>
                </a:lnTo>
                <a:cubicBezTo>
                  <a:pt x="258763" y="825897"/>
                  <a:pt x="255588" y="824508"/>
                  <a:pt x="252413" y="824508"/>
                </a:cubicBezTo>
                <a:lnTo>
                  <a:pt x="252292" y="823872"/>
                </a:lnTo>
                <a:lnTo>
                  <a:pt x="248841" y="822722"/>
                </a:lnTo>
                <a:cubicBezTo>
                  <a:pt x="248047" y="821928"/>
                  <a:pt x="247650" y="820737"/>
                  <a:pt x="247650" y="819150"/>
                </a:cubicBezTo>
                <a:cubicBezTo>
                  <a:pt x="249238" y="819150"/>
                  <a:pt x="250428" y="819547"/>
                  <a:pt x="251222" y="820340"/>
                </a:cubicBezTo>
                <a:lnTo>
                  <a:pt x="252148" y="823118"/>
                </a:lnTo>
                <a:lnTo>
                  <a:pt x="251222" y="818257"/>
                </a:lnTo>
                <a:cubicBezTo>
                  <a:pt x="250428" y="816868"/>
                  <a:pt x="249238" y="816173"/>
                  <a:pt x="247650" y="816173"/>
                </a:cubicBezTo>
                <a:cubicBezTo>
                  <a:pt x="244475" y="807839"/>
                  <a:pt x="238125" y="802283"/>
                  <a:pt x="228600" y="799504"/>
                </a:cubicBezTo>
                <a:cubicBezTo>
                  <a:pt x="228600" y="799504"/>
                  <a:pt x="225425" y="798115"/>
                  <a:pt x="219075" y="795337"/>
                </a:cubicBezTo>
                <a:lnTo>
                  <a:pt x="219075" y="790500"/>
                </a:lnTo>
                <a:lnTo>
                  <a:pt x="209550" y="780752"/>
                </a:lnTo>
                <a:lnTo>
                  <a:pt x="209550" y="771004"/>
                </a:lnTo>
                <a:cubicBezTo>
                  <a:pt x="209550" y="767779"/>
                  <a:pt x="208756" y="765361"/>
                  <a:pt x="207169" y="763748"/>
                </a:cubicBezTo>
                <a:cubicBezTo>
                  <a:pt x="205581" y="762136"/>
                  <a:pt x="204788" y="759718"/>
                  <a:pt x="204788" y="756493"/>
                </a:cubicBezTo>
                <a:cubicBezTo>
                  <a:pt x="204788" y="753219"/>
                  <a:pt x="207963" y="748357"/>
                  <a:pt x="214313" y="741908"/>
                </a:cubicBezTo>
                <a:cubicBezTo>
                  <a:pt x="214313" y="738634"/>
                  <a:pt x="213519" y="736190"/>
                  <a:pt x="211931" y="734578"/>
                </a:cubicBezTo>
                <a:cubicBezTo>
                  <a:pt x="210344" y="732966"/>
                  <a:pt x="209550" y="730547"/>
                  <a:pt x="209550" y="727323"/>
                </a:cubicBezTo>
                <a:cubicBezTo>
                  <a:pt x="209550" y="720824"/>
                  <a:pt x="210344" y="716768"/>
                  <a:pt x="211931" y="715156"/>
                </a:cubicBezTo>
                <a:cubicBezTo>
                  <a:pt x="213519" y="713544"/>
                  <a:pt x="214313" y="711100"/>
                  <a:pt x="214313" y="707826"/>
                </a:cubicBezTo>
                <a:cubicBezTo>
                  <a:pt x="214313" y="694878"/>
                  <a:pt x="212725" y="686792"/>
                  <a:pt x="209550" y="683567"/>
                </a:cubicBezTo>
                <a:cubicBezTo>
                  <a:pt x="209550" y="667345"/>
                  <a:pt x="210344" y="651954"/>
                  <a:pt x="211931" y="637393"/>
                </a:cubicBezTo>
                <a:cubicBezTo>
                  <a:pt x="213519" y="622833"/>
                  <a:pt x="214313" y="607442"/>
                  <a:pt x="214313" y="591219"/>
                </a:cubicBezTo>
                <a:cubicBezTo>
                  <a:pt x="214313" y="584770"/>
                  <a:pt x="215106" y="577490"/>
                  <a:pt x="216694" y="569379"/>
                </a:cubicBezTo>
                <a:cubicBezTo>
                  <a:pt x="218281" y="561268"/>
                  <a:pt x="219075" y="554037"/>
                  <a:pt x="219075" y="547687"/>
                </a:cubicBezTo>
                <a:lnTo>
                  <a:pt x="219075" y="523875"/>
                </a:lnTo>
                <a:cubicBezTo>
                  <a:pt x="219075" y="523875"/>
                  <a:pt x="220663" y="520700"/>
                  <a:pt x="223838" y="514350"/>
                </a:cubicBezTo>
                <a:cubicBezTo>
                  <a:pt x="220663" y="514350"/>
                  <a:pt x="219075" y="512762"/>
                  <a:pt x="219075" y="509587"/>
                </a:cubicBezTo>
                <a:cubicBezTo>
                  <a:pt x="212725" y="503237"/>
                  <a:pt x="201613" y="506412"/>
                  <a:pt x="185738" y="519112"/>
                </a:cubicBezTo>
                <a:lnTo>
                  <a:pt x="152400" y="533400"/>
                </a:lnTo>
                <a:cubicBezTo>
                  <a:pt x="130175" y="539750"/>
                  <a:pt x="117475" y="544512"/>
                  <a:pt x="114300" y="547687"/>
                </a:cubicBezTo>
                <a:cubicBezTo>
                  <a:pt x="111125" y="547687"/>
                  <a:pt x="100013" y="550862"/>
                  <a:pt x="80963" y="557212"/>
                </a:cubicBezTo>
                <a:lnTo>
                  <a:pt x="38100" y="557212"/>
                </a:lnTo>
                <a:cubicBezTo>
                  <a:pt x="31750" y="563562"/>
                  <a:pt x="23813" y="560387"/>
                  <a:pt x="14288" y="547687"/>
                </a:cubicBezTo>
                <a:cubicBezTo>
                  <a:pt x="4763" y="538162"/>
                  <a:pt x="0" y="528637"/>
                  <a:pt x="0" y="519112"/>
                </a:cubicBezTo>
                <a:cubicBezTo>
                  <a:pt x="6350" y="512762"/>
                  <a:pt x="9525" y="508000"/>
                  <a:pt x="9525" y="504825"/>
                </a:cubicBezTo>
                <a:cubicBezTo>
                  <a:pt x="6350" y="501650"/>
                  <a:pt x="6350" y="498475"/>
                  <a:pt x="9525" y="495300"/>
                </a:cubicBezTo>
                <a:cubicBezTo>
                  <a:pt x="9525" y="504825"/>
                  <a:pt x="11113" y="511175"/>
                  <a:pt x="14288" y="514350"/>
                </a:cubicBezTo>
                <a:cubicBezTo>
                  <a:pt x="20638" y="520700"/>
                  <a:pt x="26988" y="523875"/>
                  <a:pt x="33338" y="523875"/>
                </a:cubicBezTo>
                <a:cubicBezTo>
                  <a:pt x="42863" y="527050"/>
                  <a:pt x="52388" y="527050"/>
                  <a:pt x="61913" y="523875"/>
                </a:cubicBezTo>
                <a:cubicBezTo>
                  <a:pt x="71438" y="520700"/>
                  <a:pt x="79375" y="517525"/>
                  <a:pt x="85725" y="514350"/>
                </a:cubicBezTo>
                <a:cubicBezTo>
                  <a:pt x="92075" y="511175"/>
                  <a:pt x="100013" y="508000"/>
                  <a:pt x="109538" y="504825"/>
                </a:cubicBezTo>
                <a:cubicBezTo>
                  <a:pt x="119063" y="501650"/>
                  <a:pt x="130175" y="496887"/>
                  <a:pt x="142875" y="490537"/>
                </a:cubicBezTo>
                <a:cubicBezTo>
                  <a:pt x="139700" y="490537"/>
                  <a:pt x="147638" y="487362"/>
                  <a:pt x="166688" y="481012"/>
                </a:cubicBezTo>
                <a:cubicBezTo>
                  <a:pt x="169863" y="481012"/>
                  <a:pt x="174625" y="480218"/>
                  <a:pt x="180975" y="478631"/>
                </a:cubicBezTo>
                <a:cubicBezTo>
                  <a:pt x="187325" y="477043"/>
                  <a:pt x="190500" y="473075"/>
                  <a:pt x="190500" y="466725"/>
                </a:cubicBezTo>
                <a:cubicBezTo>
                  <a:pt x="193675" y="463550"/>
                  <a:pt x="195263" y="461168"/>
                  <a:pt x="195263" y="459581"/>
                </a:cubicBezTo>
                <a:cubicBezTo>
                  <a:pt x="195263" y="457993"/>
                  <a:pt x="198438" y="455612"/>
                  <a:pt x="204788" y="452437"/>
                </a:cubicBezTo>
                <a:lnTo>
                  <a:pt x="214313" y="442912"/>
                </a:lnTo>
                <a:cubicBezTo>
                  <a:pt x="220663" y="436562"/>
                  <a:pt x="227013" y="433387"/>
                  <a:pt x="233363" y="433387"/>
                </a:cubicBezTo>
                <a:lnTo>
                  <a:pt x="247650" y="433387"/>
                </a:lnTo>
                <a:cubicBezTo>
                  <a:pt x="250825" y="430212"/>
                  <a:pt x="251619" y="427831"/>
                  <a:pt x="250031" y="426243"/>
                </a:cubicBezTo>
                <a:cubicBezTo>
                  <a:pt x="248444" y="424656"/>
                  <a:pt x="250825" y="422275"/>
                  <a:pt x="257175" y="419100"/>
                </a:cubicBezTo>
                <a:close/>
                <a:moveTo>
                  <a:pt x="552450" y="371475"/>
                </a:moveTo>
                <a:cubicBezTo>
                  <a:pt x="549275" y="377825"/>
                  <a:pt x="547688" y="395287"/>
                  <a:pt x="547688" y="423862"/>
                </a:cubicBezTo>
                <a:lnTo>
                  <a:pt x="547688" y="452437"/>
                </a:lnTo>
                <a:lnTo>
                  <a:pt x="547688" y="466725"/>
                </a:lnTo>
                <a:lnTo>
                  <a:pt x="561975" y="466725"/>
                </a:lnTo>
                <a:cubicBezTo>
                  <a:pt x="552450" y="466725"/>
                  <a:pt x="547688" y="468312"/>
                  <a:pt x="547688" y="471487"/>
                </a:cubicBezTo>
                <a:cubicBezTo>
                  <a:pt x="544513" y="474662"/>
                  <a:pt x="544513" y="476250"/>
                  <a:pt x="547688" y="476250"/>
                </a:cubicBezTo>
                <a:lnTo>
                  <a:pt x="552450" y="476250"/>
                </a:lnTo>
                <a:cubicBezTo>
                  <a:pt x="555625" y="476250"/>
                  <a:pt x="558006" y="475456"/>
                  <a:pt x="559594" y="473868"/>
                </a:cubicBezTo>
                <a:cubicBezTo>
                  <a:pt x="561182" y="472281"/>
                  <a:pt x="563563" y="471487"/>
                  <a:pt x="566738" y="471487"/>
                </a:cubicBezTo>
                <a:cubicBezTo>
                  <a:pt x="569913" y="471487"/>
                  <a:pt x="571500" y="469900"/>
                  <a:pt x="571500" y="466725"/>
                </a:cubicBezTo>
                <a:lnTo>
                  <a:pt x="581025" y="452437"/>
                </a:lnTo>
                <a:cubicBezTo>
                  <a:pt x="587375" y="449262"/>
                  <a:pt x="592138" y="449262"/>
                  <a:pt x="595313" y="452437"/>
                </a:cubicBezTo>
                <a:cubicBezTo>
                  <a:pt x="598488" y="455612"/>
                  <a:pt x="603250" y="457200"/>
                  <a:pt x="609600" y="457200"/>
                </a:cubicBezTo>
                <a:lnTo>
                  <a:pt x="628650" y="457200"/>
                </a:lnTo>
                <a:lnTo>
                  <a:pt x="647700" y="457200"/>
                </a:lnTo>
                <a:cubicBezTo>
                  <a:pt x="647700" y="447675"/>
                  <a:pt x="649288" y="441325"/>
                  <a:pt x="652463" y="438150"/>
                </a:cubicBezTo>
                <a:cubicBezTo>
                  <a:pt x="652463" y="434975"/>
                  <a:pt x="653256" y="431006"/>
                  <a:pt x="654844" y="426243"/>
                </a:cubicBezTo>
                <a:cubicBezTo>
                  <a:pt x="656431" y="421481"/>
                  <a:pt x="655638" y="417512"/>
                  <a:pt x="652463" y="414337"/>
                </a:cubicBezTo>
                <a:cubicBezTo>
                  <a:pt x="652463" y="411162"/>
                  <a:pt x="649288" y="409575"/>
                  <a:pt x="642938" y="409575"/>
                </a:cubicBezTo>
                <a:cubicBezTo>
                  <a:pt x="636588" y="409575"/>
                  <a:pt x="632619" y="408781"/>
                  <a:pt x="631031" y="407193"/>
                </a:cubicBezTo>
                <a:cubicBezTo>
                  <a:pt x="629444" y="405606"/>
                  <a:pt x="627063" y="404812"/>
                  <a:pt x="623888" y="404812"/>
                </a:cubicBezTo>
                <a:cubicBezTo>
                  <a:pt x="617538" y="404812"/>
                  <a:pt x="613569" y="406400"/>
                  <a:pt x="611981" y="409575"/>
                </a:cubicBezTo>
                <a:cubicBezTo>
                  <a:pt x="610394" y="412750"/>
                  <a:pt x="606425" y="415925"/>
                  <a:pt x="600075" y="419100"/>
                </a:cubicBezTo>
                <a:cubicBezTo>
                  <a:pt x="600075" y="422275"/>
                  <a:pt x="598488" y="423862"/>
                  <a:pt x="595313" y="423862"/>
                </a:cubicBezTo>
                <a:cubicBezTo>
                  <a:pt x="592138" y="423862"/>
                  <a:pt x="589756" y="424656"/>
                  <a:pt x="588169" y="426243"/>
                </a:cubicBezTo>
                <a:cubicBezTo>
                  <a:pt x="586581" y="427831"/>
                  <a:pt x="584200" y="428625"/>
                  <a:pt x="581025" y="428625"/>
                </a:cubicBezTo>
                <a:cubicBezTo>
                  <a:pt x="577850" y="431800"/>
                  <a:pt x="571500" y="431800"/>
                  <a:pt x="561975" y="428625"/>
                </a:cubicBezTo>
                <a:lnTo>
                  <a:pt x="581025" y="414337"/>
                </a:lnTo>
                <a:cubicBezTo>
                  <a:pt x="584200" y="411162"/>
                  <a:pt x="588169" y="407987"/>
                  <a:pt x="592931" y="404812"/>
                </a:cubicBezTo>
                <a:cubicBezTo>
                  <a:pt x="597694" y="401637"/>
                  <a:pt x="600075" y="396875"/>
                  <a:pt x="600075" y="390525"/>
                </a:cubicBezTo>
                <a:cubicBezTo>
                  <a:pt x="596900" y="387350"/>
                  <a:pt x="592138" y="385762"/>
                  <a:pt x="585788" y="385762"/>
                </a:cubicBezTo>
                <a:lnTo>
                  <a:pt x="581025" y="381000"/>
                </a:lnTo>
                <a:cubicBezTo>
                  <a:pt x="561975" y="374650"/>
                  <a:pt x="552450" y="371475"/>
                  <a:pt x="552450" y="371475"/>
                </a:cubicBezTo>
                <a:close/>
                <a:moveTo>
                  <a:pt x="928688" y="271462"/>
                </a:moveTo>
                <a:lnTo>
                  <a:pt x="928688" y="276225"/>
                </a:lnTo>
                <a:cubicBezTo>
                  <a:pt x="925513" y="276225"/>
                  <a:pt x="923925" y="275431"/>
                  <a:pt x="923925" y="273843"/>
                </a:cubicBezTo>
                <a:cubicBezTo>
                  <a:pt x="923925" y="272256"/>
                  <a:pt x="925513" y="271462"/>
                  <a:pt x="928688" y="271462"/>
                </a:cubicBezTo>
                <a:close/>
                <a:moveTo>
                  <a:pt x="528638" y="242887"/>
                </a:moveTo>
                <a:cubicBezTo>
                  <a:pt x="528638" y="246062"/>
                  <a:pt x="531813" y="247650"/>
                  <a:pt x="538163" y="247650"/>
                </a:cubicBezTo>
                <a:lnTo>
                  <a:pt x="538163" y="248602"/>
                </a:lnTo>
                <a:close/>
                <a:moveTo>
                  <a:pt x="933450" y="221902"/>
                </a:moveTo>
                <a:cubicBezTo>
                  <a:pt x="933450" y="225077"/>
                  <a:pt x="932656" y="226665"/>
                  <a:pt x="931069" y="226665"/>
                </a:cubicBezTo>
                <a:cubicBezTo>
                  <a:pt x="929481" y="226665"/>
                  <a:pt x="928688" y="228104"/>
                  <a:pt x="928688" y="230981"/>
                </a:cubicBezTo>
                <a:lnTo>
                  <a:pt x="928688" y="226665"/>
                </a:lnTo>
                <a:cubicBezTo>
                  <a:pt x="931863" y="226665"/>
                  <a:pt x="933450" y="225077"/>
                  <a:pt x="933450" y="221902"/>
                </a:cubicBezTo>
                <a:close/>
                <a:moveTo>
                  <a:pt x="703660" y="197643"/>
                </a:moveTo>
                <a:cubicBezTo>
                  <a:pt x="702866" y="197643"/>
                  <a:pt x="701675" y="198437"/>
                  <a:pt x="700088" y="200025"/>
                </a:cubicBezTo>
                <a:lnTo>
                  <a:pt x="704850" y="200025"/>
                </a:lnTo>
                <a:cubicBezTo>
                  <a:pt x="704850" y="198437"/>
                  <a:pt x="704453" y="197643"/>
                  <a:pt x="703660" y="197643"/>
                </a:cubicBezTo>
                <a:close/>
                <a:moveTo>
                  <a:pt x="928688" y="171450"/>
                </a:moveTo>
                <a:cubicBezTo>
                  <a:pt x="928688" y="174625"/>
                  <a:pt x="927894" y="177006"/>
                  <a:pt x="926306" y="178593"/>
                </a:cubicBezTo>
                <a:cubicBezTo>
                  <a:pt x="924719" y="180181"/>
                  <a:pt x="923925" y="184150"/>
                  <a:pt x="923925" y="190500"/>
                </a:cubicBezTo>
                <a:lnTo>
                  <a:pt x="923925" y="180975"/>
                </a:lnTo>
                <a:cubicBezTo>
                  <a:pt x="923925" y="177800"/>
                  <a:pt x="925513" y="174625"/>
                  <a:pt x="928688" y="171450"/>
                </a:cubicBezTo>
                <a:close/>
                <a:moveTo>
                  <a:pt x="982340" y="128587"/>
                </a:moveTo>
                <a:lnTo>
                  <a:pt x="995660" y="128587"/>
                </a:lnTo>
                <a:cubicBezTo>
                  <a:pt x="998835" y="131762"/>
                  <a:pt x="1000423" y="134937"/>
                  <a:pt x="1000423" y="138112"/>
                </a:cubicBezTo>
                <a:lnTo>
                  <a:pt x="995660" y="142875"/>
                </a:lnTo>
                <a:lnTo>
                  <a:pt x="995660" y="152400"/>
                </a:lnTo>
                <a:cubicBezTo>
                  <a:pt x="990501" y="171450"/>
                  <a:pt x="987921" y="182562"/>
                  <a:pt x="987921" y="185737"/>
                </a:cubicBezTo>
                <a:cubicBezTo>
                  <a:pt x="982762" y="211137"/>
                  <a:pt x="980182" y="223837"/>
                  <a:pt x="980182" y="223837"/>
                </a:cubicBezTo>
                <a:cubicBezTo>
                  <a:pt x="977603" y="233362"/>
                  <a:pt x="976313" y="257175"/>
                  <a:pt x="976313" y="295275"/>
                </a:cubicBezTo>
                <a:cubicBezTo>
                  <a:pt x="973138" y="301625"/>
                  <a:pt x="971550" y="314325"/>
                  <a:pt x="971550" y="333375"/>
                </a:cubicBezTo>
                <a:cubicBezTo>
                  <a:pt x="971550" y="346075"/>
                  <a:pt x="976040" y="354012"/>
                  <a:pt x="985019" y="357187"/>
                </a:cubicBezTo>
                <a:cubicBezTo>
                  <a:pt x="985019" y="363537"/>
                  <a:pt x="988021" y="369887"/>
                  <a:pt x="994023" y="376237"/>
                </a:cubicBezTo>
                <a:cubicBezTo>
                  <a:pt x="997049" y="379412"/>
                  <a:pt x="998563" y="379412"/>
                  <a:pt x="998563" y="376237"/>
                </a:cubicBezTo>
                <a:cubicBezTo>
                  <a:pt x="998563" y="373062"/>
                  <a:pt x="997049" y="369887"/>
                  <a:pt x="994023" y="366712"/>
                </a:cubicBezTo>
                <a:cubicBezTo>
                  <a:pt x="997049" y="373062"/>
                  <a:pt x="1000051" y="374650"/>
                  <a:pt x="1003027" y="371475"/>
                </a:cubicBezTo>
                <a:cubicBezTo>
                  <a:pt x="1006054" y="374650"/>
                  <a:pt x="1007567" y="377031"/>
                  <a:pt x="1007567" y="378618"/>
                </a:cubicBezTo>
                <a:cubicBezTo>
                  <a:pt x="1007567" y="380206"/>
                  <a:pt x="1010543" y="382587"/>
                  <a:pt x="1016496" y="385762"/>
                </a:cubicBezTo>
                <a:lnTo>
                  <a:pt x="1021036" y="385762"/>
                </a:lnTo>
                <a:lnTo>
                  <a:pt x="1025500" y="385762"/>
                </a:lnTo>
                <a:lnTo>
                  <a:pt x="1030040" y="385762"/>
                </a:lnTo>
                <a:cubicBezTo>
                  <a:pt x="1033016" y="385762"/>
                  <a:pt x="1035261" y="386556"/>
                  <a:pt x="1036774" y="388143"/>
                </a:cubicBezTo>
                <a:cubicBezTo>
                  <a:pt x="1038287" y="389731"/>
                  <a:pt x="1040532" y="390525"/>
                  <a:pt x="1043509" y="390525"/>
                </a:cubicBezTo>
                <a:cubicBezTo>
                  <a:pt x="1049511" y="396875"/>
                  <a:pt x="1052513" y="398462"/>
                  <a:pt x="1052513" y="395287"/>
                </a:cubicBezTo>
                <a:cubicBezTo>
                  <a:pt x="1055688" y="395287"/>
                  <a:pt x="1055737" y="396081"/>
                  <a:pt x="1052662" y="397668"/>
                </a:cubicBezTo>
                <a:cubicBezTo>
                  <a:pt x="1049586" y="399256"/>
                  <a:pt x="1049536" y="400050"/>
                  <a:pt x="1052513" y="400050"/>
                </a:cubicBezTo>
                <a:lnTo>
                  <a:pt x="1052513" y="409575"/>
                </a:lnTo>
                <a:lnTo>
                  <a:pt x="1043509" y="409575"/>
                </a:lnTo>
                <a:cubicBezTo>
                  <a:pt x="1043509" y="412750"/>
                  <a:pt x="1045022" y="414337"/>
                  <a:pt x="1048048" y="414337"/>
                </a:cubicBezTo>
                <a:cubicBezTo>
                  <a:pt x="1051024" y="414337"/>
                  <a:pt x="1052513" y="415925"/>
                  <a:pt x="1052513" y="419100"/>
                </a:cubicBezTo>
                <a:lnTo>
                  <a:pt x="1062038" y="419100"/>
                </a:lnTo>
                <a:cubicBezTo>
                  <a:pt x="1065213" y="422275"/>
                  <a:pt x="1066800" y="425450"/>
                  <a:pt x="1066800" y="428625"/>
                </a:cubicBezTo>
                <a:cubicBezTo>
                  <a:pt x="1060450" y="428625"/>
                  <a:pt x="1054261" y="429418"/>
                  <a:pt x="1048234" y="431006"/>
                </a:cubicBezTo>
                <a:cubicBezTo>
                  <a:pt x="1042206" y="432593"/>
                  <a:pt x="1036216" y="433387"/>
                  <a:pt x="1030263" y="433387"/>
                </a:cubicBezTo>
                <a:cubicBezTo>
                  <a:pt x="1021383" y="433387"/>
                  <a:pt x="1008063" y="436562"/>
                  <a:pt x="990303" y="442912"/>
                </a:cubicBezTo>
                <a:cubicBezTo>
                  <a:pt x="987326" y="442912"/>
                  <a:pt x="985838" y="444500"/>
                  <a:pt x="985838" y="447675"/>
                </a:cubicBezTo>
                <a:lnTo>
                  <a:pt x="985838" y="452437"/>
                </a:lnTo>
                <a:lnTo>
                  <a:pt x="985838" y="471487"/>
                </a:lnTo>
                <a:lnTo>
                  <a:pt x="985838" y="509587"/>
                </a:lnTo>
                <a:cubicBezTo>
                  <a:pt x="989013" y="522287"/>
                  <a:pt x="990600" y="534193"/>
                  <a:pt x="990600" y="545306"/>
                </a:cubicBezTo>
                <a:cubicBezTo>
                  <a:pt x="990600" y="556418"/>
                  <a:pt x="990600" y="566737"/>
                  <a:pt x="990600" y="576262"/>
                </a:cubicBezTo>
                <a:lnTo>
                  <a:pt x="990600" y="590550"/>
                </a:lnTo>
                <a:lnTo>
                  <a:pt x="990600" y="600075"/>
                </a:lnTo>
                <a:lnTo>
                  <a:pt x="985838" y="604837"/>
                </a:lnTo>
                <a:cubicBezTo>
                  <a:pt x="989013" y="604837"/>
                  <a:pt x="990600" y="606425"/>
                  <a:pt x="990600" y="609600"/>
                </a:cubicBezTo>
                <a:lnTo>
                  <a:pt x="990600" y="614362"/>
                </a:lnTo>
                <a:lnTo>
                  <a:pt x="995363" y="619125"/>
                </a:lnTo>
                <a:cubicBezTo>
                  <a:pt x="995363" y="628650"/>
                  <a:pt x="993775" y="635000"/>
                  <a:pt x="990600" y="638175"/>
                </a:cubicBezTo>
                <a:lnTo>
                  <a:pt x="990600" y="628650"/>
                </a:lnTo>
                <a:cubicBezTo>
                  <a:pt x="990600" y="638175"/>
                  <a:pt x="989013" y="644525"/>
                  <a:pt x="985838" y="647700"/>
                </a:cubicBezTo>
                <a:lnTo>
                  <a:pt x="990600" y="642937"/>
                </a:lnTo>
                <a:lnTo>
                  <a:pt x="990600" y="647700"/>
                </a:lnTo>
                <a:lnTo>
                  <a:pt x="990600" y="657225"/>
                </a:lnTo>
                <a:lnTo>
                  <a:pt x="985838" y="657225"/>
                </a:lnTo>
                <a:lnTo>
                  <a:pt x="985838" y="661987"/>
                </a:lnTo>
                <a:lnTo>
                  <a:pt x="995363" y="671512"/>
                </a:lnTo>
                <a:cubicBezTo>
                  <a:pt x="995363" y="674687"/>
                  <a:pt x="993775" y="677068"/>
                  <a:pt x="990600" y="678656"/>
                </a:cubicBezTo>
                <a:cubicBezTo>
                  <a:pt x="987425" y="680243"/>
                  <a:pt x="985838" y="682625"/>
                  <a:pt x="985838" y="685800"/>
                </a:cubicBezTo>
                <a:cubicBezTo>
                  <a:pt x="985838" y="688975"/>
                  <a:pt x="986632" y="690562"/>
                  <a:pt x="988219" y="690562"/>
                </a:cubicBezTo>
                <a:cubicBezTo>
                  <a:pt x="989806" y="690562"/>
                  <a:pt x="990600" y="692150"/>
                  <a:pt x="990600" y="695325"/>
                </a:cubicBezTo>
                <a:lnTo>
                  <a:pt x="990600" y="700087"/>
                </a:lnTo>
                <a:cubicBezTo>
                  <a:pt x="990600" y="703262"/>
                  <a:pt x="991394" y="708025"/>
                  <a:pt x="992981" y="714375"/>
                </a:cubicBezTo>
                <a:cubicBezTo>
                  <a:pt x="994569" y="720725"/>
                  <a:pt x="993775" y="725487"/>
                  <a:pt x="990600" y="728662"/>
                </a:cubicBezTo>
                <a:lnTo>
                  <a:pt x="990600" y="747712"/>
                </a:lnTo>
                <a:lnTo>
                  <a:pt x="990600" y="771525"/>
                </a:lnTo>
                <a:lnTo>
                  <a:pt x="985838" y="766762"/>
                </a:lnTo>
                <a:cubicBezTo>
                  <a:pt x="982663" y="769937"/>
                  <a:pt x="982663" y="772318"/>
                  <a:pt x="985838" y="773906"/>
                </a:cubicBezTo>
                <a:cubicBezTo>
                  <a:pt x="989013" y="775493"/>
                  <a:pt x="990600" y="777875"/>
                  <a:pt x="990600" y="781050"/>
                </a:cubicBezTo>
                <a:lnTo>
                  <a:pt x="985838" y="781050"/>
                </a:lnTo>
                <a:lnTo>
                  <a:pt x="985838" y="790575"/>
                </a:lnTo>
                <a:cubicBezTo>
                  <a:pt x="989013" y="790575"/>
                  <a:pt x="990600" y="787400"/>
                  <a:pt x="990600" y="781050"/>
                </a:cubicBezTo>
                <a:lnTo>
                  <a:pt x="990600" y="790575"/>
                </a:lnTo>
                <a:cubicBezTo>
                  <a:pt x="990600" y="793750"/>
                  <a:pt x="989013" y="795337"/>
                  <a:pt x="985838" y="795337"/>
                </a:cubicBezTo>
                <a:lnTo>
                  <a:pt x="985838" y="804862"/>
                </a:lnTo>
                <a:lnTo>
                  <a:pt x="985838" y="819150"/>
                </a:lnTo>
                <a:lnTo>
                  <a:pt x="985838" y="823912"/>
                </a:lnTo>
                <a:cubicBezTo>
                  <a:pt x="985838" y="830262"/>
                  <a:pt x="984250" y="833437"/>
                  <a:pt x="981075" y="833437"/>
                </a:cubicBezTo>
                <a:cubicBezTo>
                  <a:pt x="981075" y="849312"/>
                  <a:pt x="979488" y="858837"/>
                  <a:pt x="976313" y="862012"/>
                </a:cubicBezTo>
                <a:lnTo>
                  <a:pt x="971550" y="866775"/>
                </a:lnTo>
                <a:cubicBezTo>
                  <a:pt x="971550" y="866775"/>
                  <a:pt x="969963" y="869950"/>
                  <a:pt x="966788" y="876300"/>
                </a:cubicBezTo>
                <a:lnTo>
                  <a:pt x="966788" y="895350"/>
                </a:lnTo>
                <a:cubicBezTo>
                  <a:pt x="966788" y="901700"/>
                  <a:pt x="965994" y="905668"/>
                  <a:pt x="964406" y="907256"/>
                </a:cubicBezTo>
                <a:cubicBezTo>
                  <a:pt x="962819" y="908843"/>
                  <a:pt x="962025" y="912812"/>
                  <a:pt x="962025" y="919162"/>
                </a:cubicBezTo>
                <a:cubicBezTo>
                  <a:pt x="962025" y="922337"/>
                  <a:pt x="962819" y="929481"/>
                  <a:pt x="964406" y="940593"/>
                </a:cubicBezTo>
                <a:cubicBezTo>
                  <a:pt x="965994" y="951706"/>
                  <a:pt x="963613" y="957262"/>
                  <a:pt x="957263" y="957262"/>
                </a:cubicBezTo>
                <a:cubicBezTo>
                  <a:pt x="954088" y="957262"/>
                  <a:pt x="953294" y="956468"/>
                  <a:pt x="954881" y="954881"/>
                </a:cubicBezTo>
                <a:cubicBezTo>
                  <a:pt x="956469" y="953293"/>
                  <a:pt x="955675" y="952500"/>
                  <a:pt x="952500" y="952500"/>
                </a:cubicBezTo>
                <a:lnTo>
                  <a:pt x="947738" y="957262"/>
                </a:lnTo>
                <a:cubicBezTo>
                  <a:pt x="944563" y="960437"/>
                  <a:pt x="941388" y="960437"/>
                  <a:pt x="938213" y="957262"/>
                </a:cubicBezTo>
                <a:cubicBezTo>
                  <a:pt x="935038" y="957262"/>
                  <a:pt x="933450" y="955675"/>
                  <a:pt x="933450" y="952500"/>
                </a:cubicBezTo>
                <a:lnTo>
                  <a:pt x="928688" y="947737"/>
                </a:lnTo>
                <a:lnTo>
                  <a:pt x="928688" y="966787"/>
                </a:lnTo>
                <a:lnTo>
                  <a:pt x="928688" y="976312"/>
                </a:lnTo>
                <a:cubicBezTo>
                  <a:pt x="928688" y="979487"/>
                  <a:pt x="927026" y="981075"/>
                  <a:pt x="923702" y="981075"/>
                </a:cubicBezTo>
                <a:cubicBezTo>
                  <a:pt x="920378" y="981075"/>
                  <a:pt x="917885" y="979487"/>
                  <a:pt x="916223" y="976312"/>
                </a:cubicBezTo>
                <a:cubicBezTo>
                  <a:pt x="914561" y="973137"/>
                  <a:pt x="913730" y="974725"/>
                  <a:pt x="913730" y="981075"/>
                </a:cubicBezTo>
                <a:cubicBezTo>
                  <a:pt x="907083" y="981075"/>
                  <a:pt x="903759" y="984250"/>
                  <a:pt x="903759" y="990600"/>
                </a:cubicBezTo>
                <a:cubicBezTo>
                  <a:pt x="903759" y="987425"/>
                  <a:pt x="902122" y="984250"/>
                  <a:pt x="898848" y="981075"/>
                </a:cubicBezTo>
                <a:cubicBezTo>
                  <a:pt x="895524" y="981075"/>
                  <a:pt x="893862" y="982662"/>
                  <a:pt x="893862" y="985837"/>
                </a:cubicBezTo>
                <a:lnTo>
                  <a:pt x="893862" y="981075"/>
                </a:lnTo>
                <a:lnTo>
                  <a:pt x="893862" y="971550"/>
                </a:lnTo>
                <a:lnTo>
                  <a:pt x="888876" y="966787"/>
                </a:lnTo>
                <a:cubicBezTo>
                  <a:pt x="885552" y="963612"/>
                  <a:pt x="883890" y="958850"/>
                  <a:pt x="883890" y="952500"/>
                </a:cubicBezTo>
                <a:cubicBezTo>
                  <a:pt x="883890" y="946150"/>
                  <a:pt x="882229" y="941387"/>
                  <a:pt x="878905" y="938212"/>
                </a:cubicBezTo>
                <a:cubicBezTo>
                  <a:pt x="875581" y="931862"/>
                  <a:pt x="874750" y="928687"/>
                  <a:pt x="876412" y="928687"/>
                </a:cubicBezTo>
                <a:cubicBezTo>
                  <a:pt x="878074" y="928687"/>
                  <a:pt x="878905" y="927100"/>
                  <a:pt x="878905" y="923925"/>
                </a:cubicBezTo>
                <a:lnTo>
                  <a:pt x="878905" y="914400"/>
                </a:lnTo>
                <a:lnTo>
                  <a:pt x="878905" y="909637"/>
                </a:lnTo>
                <a:lnTo>
                  <a:pt x="863947" y="895350"/>
                </a:lnTo>
                <a:cubicBezTo>
                  <a:pt x="870595" y="892175"/>
                  <a:pt x="870595" y="889793"/>
                  <a:pt x="863947" y="888206"/>
                </a:cubicBezTo>
                <a:cubicBezTo>
                  <a:pt x="857300" y="886618"/>
                  <a:pt x="852314" y="884237"/>
                  <a:pt x="848990" y="881062"/>
                </a:cubicBezTo>
                <a:lnTo>
                  <a:pt x="839093" y="871537"/>
                </a:lnTo>
                <a:cubicBezTo>
                  <a:pt x="839093" y="868362"/>
                  <a:pt x="838262" y="867568"/>
                  <a:pt x="836600" y="869156"/>
                </a:cubicBezTo>
                <a:cubicBezTo>
                  <a:pt x="834938" y="870743"/>
                  <a:pt x="834107" y="869950"/>
                  <a:pt x="834107" y="866775"/>
                </a:cubicBezTo>
                <a:lnTo>
                  <a:pt x="829122" y="862012"/>
                </a:lnTo>
                <a:lnTo>
                  <a:pt x="829122" y="852487"/>
                </a:lnTo>
                <a:cubicBezTo>
                  <a:pt x="825798" y="849312"/>
                  <a:pt x="824136" y="850900"/>
                  <a:pt x="824136" y="857250"/>
                </a:cubicBezTo>
                <a:lnTo>
                  <a:pt x="823913" y="856823"/>
                </a:lnTo>
                <a:lnTo>
                  <a:pt x="819150" y="847725"/>
                </a:lnTo>
                <a:lnTo>
                  <a:pt x="814388" y="842962"/>
                </a:lnTo>
                <a:cubicBezTo>
                  <a:pt x="808038" y="842962"/>
                  <a:pt x="801688" y="840432"/>
                  <a:pt x="795338" y="835372"/>
                </a:cubicBezTo>
                <a:cubicBezTo>
                  <a:pt x="798513" y="835372"/>
                  <a:pt x="800894" y="836005"/>
                  <a:pt x="802481" y="837269"/>
                </a:cubicBezTo>
                <a:cubicBezTo>
                  <a:pt x="804069" y="838535"/>
                  <a:pt x="806450" y="839167"/>
                  <a:pt x="809625" y="839167"/>
                </a:cubicBezTo>
                <a:cubicBezTo>
                  <a:pt x="816881" y="845827"/>
                  <a:pt x="822350" y="847492"/>
                  <a:pt x="826034" y="844162"/>
                </a:cubicBezTo>
                <a:lnTo>
                  <a:pt x="827501" y="841788"/>
                </a:lnTo>
                <a:lnTo>
                  <a:pt x="829122" y="839167"/>
                </a:lnTo>
                <a:lnTo>
                  <a:pt x="819150" y="831502"/>
                </a:lnTo>
                <a:cubicBezTo>
                  <a:pt x="819150" y="831502"/>
                  <a:pt x="816124" y="830237"/>
                  <a:pt x="810072" y="827707"/>
                </a:cubicBezTo>
                <a:lnTo>
                  <a:pt x="810072" y="823912"/>
                </a:lnTo>
                <a:lnTo>
                  <a:pt x="805532" y="823912"/>
                </a:lnTo>
                <a:cubicBezTo>
                  <a:pt x="805532" y="819943"/>
                  <a:pt x="804776" y="817959"/>
                  <a:pt x="803263" y="817959"/>
                </a:cubicBezTo>
                <a:cubicBezTo>
                  <a:pt x="801750" y="817959"/>
                  <a:pt x="800993" y="815975"/>
                  <a:pt x="800993" y="812006"/>
                </a:cubicBezTo>
                <a:lnTo>
                  <a:pt x="800993" y="800100"/>
                </a:lnTo>
                <a:lnTo>
                  <a:pt x="800100" y="800100"/>
                </a:lnTo>
                <a:lnTo>
                  <a:pt x="796454" y="802704"/>
                </a:lnTo>
                <a:lnTo>
                  <a:pt x="796454" y="800100"/>
                </a:lnTo>
                <a:lnTo>
                  <a:pt x="795338" y="800100"/>
                </a:lnTo>
                <a:lnTo>
                  <a:pt x="795338" y="795337"/>
                </a:lnTo>
                <a:lnTo>
                  <a:pt x="793323" y="801381"/>
                </a:lnTo>
                <a:lnTo>
                  <a:pt x="791347" y="801588"/>
                </a:lnTo>
                <a:cubicBezTo>
                  <a:pt x="790212" y="802183"/>
                  <a:pt x="788888" y="803275"/>
                  <a:pt x="787375" y="804862"/>
                </a:cubicBezTo>
                <a:lnTo>
                  <a:pt x="787375" y="795337"/>
                </a:lnTo>
                <a:lnTo>
                  <a:pt x="782836" y="790575"/>
                </a:lnTo>
                <a:lnTo>
                  <a:pt x="782836" y="795337"/>
                </a:lnTo>
                <a:cubicBezTo>
                  <a:pt x="778322" y="795337"/>
                  <a:pt x="774936" y="794543"/>
                  <a:pt x="772679" y="792956"/>
                </a:cubicBezTo>
                <a:lnTo>
                  <a:pt x="770201" y="787728"/>
                </a:lnTo>
                <a:lnTo>
                  <a:pt x="764754" y="785812"/>
                </a:lnTo>
                <a:lnTo>
                  <a:pt x="760214" y="781050"/>
                </a:lnTo>
                <a:lnTo>
                  <a:pt x="760214" y="785812"/>
                </a:lnTo>
                <a:lnTo>
                  <a:pt x="764754" y="785812"/>
                </a:lnTo>
                <a:lnTo>
                  <a:pt x="764754" y="790575"/>
                </a:lnTo>
                <a:cubicBezTo>
                  <a:pt x="764754" y="793750"/>
                  <a:pt x="763240" y="793750"/>
                  <a:pt x="760214" y="790575"/>
                </a:cubicBezTo>
                <a:cubicBezTo>
                  <a:pt x="754162" y="784225"/>
                  <a:pt x="749623" y="781050"/>
                  <a:pt x="746597" y="781050"/>
                </a:cubicBezTo>
                <a:lnTo>
                  <a:pt x="737518" y="771525"/>
                </a:lnTo>
                <a:lnTo>
                  <a:pt x="732979" y="776287"/>
                </a:lnTo>
                <a:lnTo>
                  <a:pt x="732979" y="762000"/>
                </a:lnTo>
                <a:cubicBezTo>
                  <a:pt x="726926" y="755650"/>
                  <a:pt x="723900" y="754062"/>
                  <a:pt x="723900" y="757237"/>
                </a:cubicBezTo>
                <a:lnTo>
                  <a:pt x="723900" y="766762"/>
                </a:lnTo>
                <a:lnTo>
                  <a:pt x="723900" y="776287"/>
                </a:lnTo>
                <a:lnTo>
                  <a:pt x="723900" y="828675"/>
                </a:lnTo>
                <a:cubicBezTo>
                  <a:pt x="723900" y="835025"/>
                  <a:pt x="724694" y="840581"/>
                  <a:pt x="726281" y="845343"/>
                </a:cubicBezTo>
                <a:cubicBezTo>
                  <a:pt x="727869" y="850106"/>
                  <a:pt x="728663" y="855662"/>
                  <a:pt x="728663" y="862012"/>
                </a:cubicBezTo>
                <a:cubicBezTo>
                  <a:pt x="728663" y="877887"/>
                  <a:pt x="729456" y="891381"/>
                  <a:pt x="731044" y="902493"/>
                </a:cubicBezTo>
                <a:cubicBezTo>
                  <a:pt x="732631" y="913606"/>
                  <a:pt x="733425" y="927100"/>
                  <a:pt x="733425" y="942975"/>
                </a:cubicBezTo>
                <a:lnTo>
                  <a:pt x="742950" y="971550"/>
                </a:lnTo>
                <a:cubicBezTo>
                  <a:pt x="742950" y="977900"/>
                  <a:pt x="743744" y="983456"/>
                  <a:pt x="745331" y="988218"/>
                </a:cubicBezTo>
                <a:cubicBezTo>
                  <a:pt x="746919" y="992981"/>
                  <a:pt x="746125" y="998537"/>
                  <a:pt x="742950" y="1004887"/>
                </a:cubicBezTo>
                <a:lnTo>
                  <a:pt x="742950" y="1014412"/>
                </a:lnTo>
                <a:cubicBezTo>
                  <a:pt x="739775" y="1017587"/>
                  <a:pt x="738981" y="1020762"/>
                  <a:pt x="740569" y="1023937"/>
                </a:cubicBezTo>
                <a:cubicBezTo>
                  <a:pt x="742156" y="1027112"/>
                  <a:pt x="741363" y="1030287"/>
                  <a:pt x="738188" y="1033462"/>
                </a:cubicBezTo>
                <a:lnTo>
                  <a:pt x="728663" y="1038225"/>
                </a:lnTo>
                <a:cubicBezTo>
                  <a:pt x="725488" y="1038225"/>
                  <a:pt x="723900" y="1039812"/>
                  <a:pt x="723900" y="1042987"/>
                </a:cubicBezTo>
                <a:cubicBezTo>
                  <a:pt x="720725" y="1042987"/>
                  <a:pt x="719138" y="1041400"/>
                  <a:pt x="719138" y="1038225"/>
                </a:cubicBezTo>
                <a:cubicBezTo>
                  <a:pt x="719138" y="1041400"/>
                  <a:pt x="715963" y="1042987"/>
                  <a:pt x="709613" y="1042987"/>
                </a:cubicBezTo>
                <a:cubicBezTo>
                  <a:pt x="709613" y="1052512"/>
                  <a:pt x="708025" y="1058862"/>
                  <a:pt x="704850" y="1062037"/>
                </a:cubicBezTo>
                <a:lnTo>
                  <a:pt x="700088" y="1057275"/>
                </a:lnTo>
                <a:cubicBezTo>
                  <a:pt x="693738" y="1073150"/>
                  <a:pt x="687388" y="1077912"/>
                  <a:pt x="681038" y="1071562"/>
                </a:cubicBezTo>
                <a:cubicBezTo>
                  <a:pt x="677863" y="1068387"/>
                  <a:pt x="676275" y="1064418"/>
                  <a:pt x="676275" y="1059656"/>
                </a:cubicBezTo>
                <a:cubicBezTo>
                  <a:pt x="676275" y="1054893"/>
                  <a:pt x="674688" y="1055687"/>
                  <a:pt x="671513" y="1062037"/>
                </a:cubicBezTo>
                <a:cubicBezTo>
                  <a:pt x="668338" y="1065212"/>
                  <a:pt x="666750" y="1069181"/>
                  <a:pt x="666750" y="1073943"/>
                </a:cubicBezTo>
                <a:cubicBezTo>
                  <a:pt x="666750" y="1078706"/>
                  <a:pt x="665163" y="1077912"/>
                  <a:pt x="661988" y="1071562"/>
                </a:cubicBezTo>
                <a:cubicBezTo>
                  <a:pt x="658813" y="1071562"/>
                  <a:pt x="658019" y="1070768"/>
                  <a:pt x="659606" y="1069181"/>
                </a:cubicBezTo>
                <a:cubicBezTo>
                  <a:pt x="661194" y="1067593"/>
                  <a:pt x="660400" y="1066800"/>
                  <a:pt x="657225" y="1066800"/>
                </a:cubicBezTo>
                <a:lnTo>
                  <a:pt x="642938" y="1057275"/>
                </a:lnTo>
                <a:cubicBezTo>
                  <a:pt x="642938" y="1054100"/>
                  <a:pt x="642144" y="1052512"/>
                  <a:pt x="640556" y="1052512"/>
                </a:cubicBezTo>
                <a:cubicBezTo>
                  <a:pt x="638969" y="1052512"/>
                  <a:pt x="638175" y="1050925"/>
                  <a:pt x="638175" y="1047750"/>
                </a:cubicBezTo>
                <a:lnTo>
                  <a:pt x="633413" y="1038225"/>
                </a:lnTo>
                <a:cubicBezTo>
                  <a:pt x="630238" y="1031875"/>
                  <a:pt x="626269" y="1027906"/>
                  <a:pt x="621506" y="1026318"/>
                </a:cubicBezTo>
                <a:cubicBezTo>
                  <a:pt x="616744" y="1024731"/>
                  <a:pt x="614363" y="1020762"/>
                  <a:pt x="614363" y="1014412"/>
                </a:cubicBezTo>
                <a:lnTo>
                  <a:pt x="614363" y="1004887"/>
                </a:lnTo>
                <a:cubicBezTo>
                  <a:pt x="611188" y="1004887"/>
                  <a:pt x="608013" y="1003300"/>
                  <a:pt x="604838" y="1000125"/>
                </a:cubicBezTo>
                <a:lnTo>
                  <a:pt x="604838" y="995362"/>
                </a:lnTo>
                <a:cubicBezTo>
                  <a:pt x="601663" y="992187"/>
                  <a:pt x="597694" y="989806"/>
                  <a:pt x="592931" y="988218"/>
                </a:cubicBezTo>
                <a:cubicBezTo>
                  <a:pt x="588169" y="986631"/>
                  <a:pt x="584200" y="982662"/>
                  <a:pt x="581025" y="976312"/>
                </a:cubicBezTo>
                <a:cubicBezTo>
                  <a:pt x="587375" y="982662"/>
                  <a:pt x="590550" y="982662"/>
                  <a:pt x="590550" y="976312"/>
                </a:cubicBezTo>
                <a:cubicBezTo>
                  <a:pt x="593725" y="976312"/>
                  <a:pt x="594519" y="975518"/>
                  <a:pt x="592931" y="973931"/>
                </a:cubicBezTo>
                <a:cubicBezTo>
                  <a:pt x="591344" y="972343"/>
                  <a:pt x="592138" y="971550"/>
                  <a:pt x="595313" y="971550"/>
                </a:cubicBezTo>
                <a:lnTo>
                  <a:pt x="600075" y="976312"/>
                </a:lnTo>
                <a:lnTo>
                  <a:pt x="609600" y="985837"/>
                </a:lnTo>
                <a:cubicBezTo>
                  <a:pt x="612775" y="982662"/>
                  <a:pt x="609600" y="976312"/>
                  <a:pt x="600075" y="966787"/>
                </a:cubicBezTo>
                <a:lnTo>
                  <a:pt x="590550" y="952500"/>
                </a:lnTo>
                <a:lnTo>
                  <a:pt x="590550" y="962025"/>
                </a:lnTo>
                <a:lnTo>
                  <a:pt x="576263" y="947737"/>
                </a:lnTo>
                <a:lnTo>
                  <a:pt x="566738" y="947737"/>
                </a:lnTo>
                <a:lnTo>
                  <a:pt x="561975" y="942975"/>
                </a:lnTo>
                <a:lnTo>
                  <a:pt x="561975" y="938212"/>
                </a:lnTo>
                <a:cubicBezTo>
                  <a:pt x="558800" y="938212"/>
                  <a:pt x="557213" y="939800"/>
                  <a:pt x="557213" y="942975"/>
                </a:cubicBezTo>
                <a:lnTo>
                  <a:pt x="557213" y="938212"/>
                </a:lnTo>
                <a:lnTo>
                  <a:pt x="552450" y="938212"/>
                </a:lnTo>
                <a:lnTo>
                  <a:pt x="552450" y="928687"/>
                </a:lnTo>
                <a:cubicBezTo>
                  <a:pt x="549275" y="925512"/>
                  <a:pt x="547688" y="925512"/>
                  <a:pt x="547688" y="928687"/>
                </a:cubicBezTo>
                <a:lnTo>
                  <a:pt x="547688" y="933450"/>
                </a:lnTo>
                <a:cubicBezTo>
                  <a:pt x="547688" y="930275"/>
                  <a:pt x="546100" y="928687"/>
                  <a:pt x="542925" y="928687"/>
                </a:cubicBezTo>
                <a:lnTo>
                  <a:pt x="542925" y="923925"/>
                </a:lnTo>
                <a:lnTo>
                  <a:pt x="538163" y="923925"/>
                </a:lnTo>
                <a:cubicBezTo>
                  <a:pt x="538163" y="927100"/>
                  <a:pt x="537369" y="928687"/>
                  <a:pt x="535781" y="928687"/>
                </a:cubicBezTo>
                <a:cubicBezTo>
                  <a:pt x="534194" y="928687"/>
                  <a:pt x="533400" y="930275"/>
                  <a:pt x="533400" y="933450"/>
                </a:cubicBezTo>
                <a:lnTo>
                  <a:pt x="533400" y="923925"/>
                </a:lnTo>
                <a:lnTo>
                  <a:pt x="528638" y="928687"/>
                </a:lnTo>
                <a:lnTo>
                  <a:pt x="528638" y="914400"/>
                </a:lnTo>
                <a:cubicBezTo>
                  <a:pt x="525463" y="914400"/>
                  <a:pt x="523875" y="917575"/>
                  <a:pt x="523875" y="923925"/>
                </a:cubicBezTo>
                <a:cubicBezTo>
                  <a:pt x="523875" y="920750"/>
                  <a:pt x="522288" y="919162"/>
                  <a:pt x="519113" y="919162"/>
                </a:cubicBezTo>
                <a:lnTo>
                  <a:pt x="514350" y="919162"/>
                </a:lnTo>
                <a:cubicBezTo>
                  <a:pt x="511175" y="917575"/>
                  <a:pt x="508000" y="916781"/>
                  <a:pt x="504825" y="916781"/>
                </a:cubicBezTo>
                <a:cubicBezTo>
                  <a:pt x="504825" y="915193"/>
                  <a:pt x="496888" y="911225"/>
                  <a:pt x="481013" y="904875"/>
                </a:cubicBezTo>
                <a:lnTo>
                  <a:pt x="481013" y="909637"/>
                </a:lnTo>
                <a:lnTo>
                  <a:pt x="466725" y="900112"/>
                </a:lnTo>
                <a:lnTo>
                  <a:pt x="466725" y="895350"/>
                </a:lnTo>
                <a:lnTo>
                  <a:pt x="457200" y="895350"/>
                </a:lnTo>
                <a:cubicBezTo>
                  <a:pt x="457200" y="892175"/>
                  <a:pt x="457994" y="890587"/>
                  <a:pt x="459581" y="890587"/>
                </a:cubicBezTo>
                <a:cubicBezTo>
                  <a:pt x="461169" y="890587"/>
                  <a:pt x="461963" y="889000"/>
                  <a:pt x="461963" y="885825"/>
                </a:cubicBezTo>
                <a:lnTo>
                  <a:pt x="457200" y="881062"/>
                </a:lnTo>
                <a:cubicBezTo>
                  <a:pt x="454025" y="881062"/>
                  <a:pt x="452438" y="879475"/>
                  <a:pt x="452438" y="876300"/>
                </a:cubicBezTo>
                <a:cubicBezTo>
                  <a:pt x="446088" y="876300"/>
                  <a:pt x="442913" y="874712"/>
                  <a:pt x="442913" y="871537"/>
                </a:cubicBezTo>
                <a:cubicBezTo>
                  <a:pt x="458788" y="877887"/>
                  <a:pt x="473075" y="883443"/>
                  <a:pt x="485775" y="888206"/>
                </a:cubicBezTo>
                <a:cubicBezTo>
                  <a:pt x="498475" y="892968"/>
                  <a:pt x="512763" y="896937"/>
                  <a:pt x="528638" y="900112"/>
                </a:cubicBezTo>
                <a:lnTo>
                  <a:pt x="576263" y="914400"/>
                </a:lnTo>
                <a:lnTo>
                  <a:pt x="600075" y="914400"/>
                </a:lnTo>
                <a:cubicBezTo>
                  <a:pt x="603250" y="917575"/>
                  <a:pt x="609600" y="919162"/>
                  <a:pt x="619125" y="919162"/>
                </a:cubicBezTo>
                <a:cubicBezTo>
                  <a:pt x="622300" y="919162"/>
                  <a:pt x="623888" y="914325"/>
                  <a:pt x="623888" y="904651"/>
                </a:cubicBezTo>
                <a:lnTo>
                  <a:pt x="623888" y="880169"/>
                </a:lnTo>
                <a:lnTo>
                  <a:pt x="623888" y="831279"/>
                </a:lnTo>
                <a:lnTo>
                  <a:pt x="623888" y="787300"/>
                </a:lnTo>
                <a:cubicBezTo>
                  <a:pt x="623888" y="780802"/>
                  <a:pt x="624681" y="772666"/>
                  <a:pt x="626269" y="762893"/>
                </a:cubicBezTo>
                <a:cubicBezTo>
                  <a:pt x="627856" y="753120"/>
                  <a:pt x="627063" y="744959"/>
                  <a:pt x="623888" y="738410"/>
                </a:cubicBezTo>
                <a:cubicBezTo>
                  <a:pt x="620713" y="738410"/>
                  <a:pt x="616744" y="741672"/>
                  <a:pt x="611981" y="748196"/>
                </a:cubicBezTo>
                <a:cubicBezTo>
                  <a:pt x="607219" y="754719"/>
                  <a:pt x="603250" y="757981"/>
                  <a:pt x="600075" y="757981"/>
                </a:cubicBezTo>
                <a:cubicBezTo>
                  <a:pt x="600075" y="751482"/>
                  <a:pt x="603250" y="748233"/>
                  <a:pt x="609600" y="748233"/>
                </a:cubicBezTo>
                <a:lnTo>
                  <a:pt x="619125" y="733574"/>
                </a:lnTo>
                <a:cubicBezTo>
                  <a:pt x="625475" y="727124"/>
                  <a:pt x="627063" y="722312"/>
                  <a:pt x="623888" y="719137"/>
                </a:cubicBezTo>
                <a:lnTo>
                  <a:pt x="619125" y="723900"/>
                </a:lnTo>
                <a:cubicBezTo>
                  <a:pt x="615950" y="723900"/>
                  <a:pt x="614363" y="722312"/>
                  <a:pt x="614363" y="719137"/>
                </a:cubicBezTo>
                <a:cubicBezTo>
                  <a:pt x="617538" y="719137"/>
                  <a:pt x="620713" y="717550"/>
                  <a:pt x="623888" y="714375"/>
                </a:cubicBezTo>
                <a:cubicBezTo>
                  <a:pt x="620713" y="711200"/>
                  <a:pt x="616744" y="711993"/>
                  <a:pt x="611981" y="716756"/>
                </a:cubicBezTo>
                <a:cubicBezTo>
                  <a:pt x="607219" y="721518"/>
                  <a:pt x="603250" y="725487"/>
                  <a:pt x="600075" y="728662"/>
                </a:cubicBezTo>
                <a:cubicBezTo>
                  <a:pt x="600075" y="731837"/>
                  <a:pt x="599281" y="733425"/>
                  <a:pt x="597694" y="733425"/>
                </a:cubicBezTo>
                <a:cubicBezTo>
                  <a:pt x="596106" y="733425"/>
                  <a:pt x="595313" y="735012"/>
                  <a:pt x="595313" y="738187"/>
                </a:cubicBezTo>
                <a:cubicBezTo>
                  <a:pt x="592138" y="738187"/>
                  <a:pt x="590550" y="739775"/>
                  <a:pt x="590550" y="742950"/>
                </a:cubicBezTo>
                <a:cubicBezTo>
                  <a:pt x="587375" y="742950"/>
                  <a:pt x="585788" y="744537"/>
                  <a:pt x="585788" y="747712"/>
                </a:cubicBezTo>
                <a:cubicBezTo>
                  <a:pt x="579438" y="754062"/>
                  <a:pt x="576263" y="758825"/>
                  <a:pt x="576263" y="762000"/>
                </a:cubicBezTo>
                <a:cubicBezTo>
                  <a:pt x="576263" y="765175"/>
                  <a:pt x="575469" y="767556"/>
                  <a:pt x="573881" y="769143"/>
                </a:cubicBezTo>
                <a:cubicBezTo>
                  <a:pt x="572294" y="770731"/>
                  <a:pt x="571500" y="773112"/>
                  <a:pt x="571500" y="776287"/>
                </a:cubicBezTo>
                <a:lnTo>
                  <a:pt x="571500" y="766762"/>
                </a:lnTo>
                <a:cubicBezTo>
                  <a:pt x="561975" y="769937"/>
                  <a:pt x="554038" y="777875"/>
                  <a:pt x="547688" y="790575"/>
                </a:cubicBezTo>
                <a:cubicBezTo>
                  <a:pt x="544513" y="787400"/>
                  <a:pt x="542132" y="787400"/>
                  <a:pt x="540544" y="790575"/>
                </a:cubicBezTo>
                <a:cubicBezTo>
                  <a:pt x="538956" y="793750"/>
                  <a:pt x="536575" y="795337"/>
                  <a:pt x="533400" y="795337"/>
                </a:cubicBezTo>
                <a:lnTo>
                  <a:pt x="547688" y="781050"/>
                </a:lnTo>
                <a:lnTo>
                  <a:pt x="561975" y="766762"/>
                </a:lnTo>
                <a:cubicBezTo>
                  <a:pt x="568325" y="754062"/>
                  <a:pt x="569913" y="746125"/>
                  <a:pt x="566738" y="742950"/>
                </a:cubicBezTo>
                <a:cubicBezTo>
                  <a:pt x="566738" y="746125"/>
                  <a:pt x="565150" y="749300"/>
                  <a:pt x="561975" y="752475"/>
                </a:cubicBezTo>
                <a:cubicBezTo>
                  <a:pt x="558800" y="752475"/>
                  <a:pt x="557213" y="753268"/>
                  <a:pt x="557213" y="754856"/>
                </a:cubicBezTo>
                <a:cubicBezTo>
                  <a:pt x="557213" y="756443"/>
                  <a:pt x="555625" y="757237"/>
                  <a:pt x="552450" y="757237"/>
                </a:cubicBezTo>
                <a:cubicBezTo>
                  <a:pt x="552450" y="763587"/>
                  <a:pt x="549275" y="769937"/>
                  <a:pt x="542925" y="776287"/>
                </a:cubicBezTo>
                <a:cubicBezTo>
                  <a:pt x="536575" y="776287"/>
                  <a:pt x="533400" y="777875"/>
                  <a:pt x="533400" y="781050"/>
                </a:cubicBezTo>
                <a:cubicBezTo>
                  <a:pt x="530225" y="781050"/>
                  <a:pt x="528638" y="781843"/>
                  <a:pt x="528638" y="783431"/>
                </a:cubicBezTo>
                <a:cubicBezTo>
                  <a:pt x="528638" y="785018"/>
                  <a:pt x="527050" y="785812"/>
                  <a:pt x="523875" y="785812"/>
                </a:cubicBezTo>
                <a:lnTo>
                  <a:pt x="509588" y="795337"/>
                </a:lnTo>
                <a:cubicBezTo>
                  <a:pt x="509588" y="801687"/>
                  <a:pt x="508000" y="804862"/>
                  <a:pt x="504825" y="804862"/>
                </a:cubicBezTo>
                <a:lnTo>
                  <a:pt x="500063" y="809625"/>
                </a:lnTo>
                <a:cubicBezTo>
                  <a:pt x="496888" y="809625"/>
                  <a:pt x="495300" y="811212"/>
                  <a:pt x="495300" y="814387"/>
                </a:cubicBezTo>
                <a:cubicBezTo>
                  <a:pt x="488950" y="817562"/>
                  <a:pt x="484981" y="819943"/>
                  <a:pt x="483394" y="821531"/>
                </a:cubicBezTo>
                <a:cubicBezTo>
                  <a:pt x="481806" y="823118"/>
                  <a:pt x="477838" y="825500"/>
                  <a:pt x="471488" y="828675"/>
                </a:cubicBezTo>
                <a:lnTo>
                  <a:pt x="466725" y="833437"/>
                </a:lnTo>
                <a:lnTo>
                  <a:pt x="461963" y="838200"/>
                </a:lnTo>
                <a:lnTo>
                  <a:pt x="457200" y="842962"/>
                </a:lnTo>
                <a:lnTo>
                  <a:pt x="447675" y="852487"/>
                </a:lnTo>
                <a:lnTo>
                  <a:pt x="433388" y="862012"/>
                </a:lnTo>
                <a:cubicBezTo>
                  <a:pt x="433388" y="865187"/>
                  <a:pt x="431800" y="868362"/>
                  <a:pt x="428625" y="871537"/>
                </a:cubicBezTo>
                <a:cubicBezTo>
                  <a:pt x="428625" y="874712"/>
                  <a:pt x="427831" y="877093"/>
                  <a:pt x="426244" y="878681"/>
                </a:cubicBezTo>
                <a:cubicBezTo>
                  <a:pt x="424656" y="880268"/>
                  <a:pt x="423863" y="879475"/>
                  <a:pt x="423863" y="876300"/>
                </a:cubicBezTo>
                <a:lnTo>
                  <a:pt x="419100" y="876300"/>
                </a:lnTo>
                <a:cubicBezTo>
                  <a:pt x="419100" y="879475"/>
                  <a:pt x="417513" y="881062"/>
                  <a:pt x="414338" y="881062"/>
                </a:cubicBezTo>
                <a:lnTo>
                  <a:pt x="404813" y="895350"/>
                </a:lnTo>
                <a:lnTo>
                  <a:pt x="395288" y="900112"/>
                </a:lnTo>
                <a:lnTo>
                  <a:pt x="390525" y="904875"/>
                </a:lnTo>
                <a:lnTo>
                  <a:pt x="390525" y="909637"/>
                </a:lnTo>
                <a:lnTo>
                  <a:pt x="385763" y="909637"/>
                </a:lnTo>
                <a:lnTo>
                  <a:pt x="385763" y="914400"/>
                </a:lnTo>
                <a:cubicBezTo>
                  <a:pt x="382588" y="914400"/>
                  <a:pt x="381000" y="915987"/>
                  <a:pt x="381000" y="919162"/>
                </a:cubicBezTo>
                <a:lnTo>
                  <a:pt x="376238" y="919162"/>
                </a:lnTo>
                <a:lnTo>
                  <a:pt x="376238" y="923925"/>
                </a:lnTo>
                <a:cubicBezTo>
                  <a:pt x="376238" y="927100"/>
                  <a:pt x="374650" y="928687"/>
                  <a:pt x="371475" y="928687"/>
                </a:cubicBezTo>
                <a:cubicBezTo>
                  <a:pt x="368300" y="928687"/>
                  <a:pt x="366713" y="930275"/>
                  <a:pt x="366713" y="933450"/>
                </a:cubicBezTo>
                <a:lnTo>
                  <a:pt x="361950" y="933450"/>
                </a:lnTo>
                <a:cubicBezTo>
                  <a:pt x="361950" y="936625"/>
                  <a:pt x="360363" y="938212"/>
                  <a:pt x="357188" y="938212"/>
                </a:cubicBezTo>
                <a:lnTo>
                  <a:pt x="347663" y="947737"/>
                </a:lnTo>
                <a:cubicBezTo>
                  <a:pt x="347663" y="950912"/>
                  <a:pt x="346869" y="952500"/>
                  <a:pt x="345281" y="952500"/>
                </a:cubicBezTo>
                <a:cubicBezTo>
                  <a:pt x="343694" y="952500"/>
                  <a:pt x="342900" y="954087"/>
                  <a:pt x="342900" y="957262"/>
                </a:cubicBezTo>
                <a:cubicBezTo>
                  <a:pt x="339725" y="957262"/>
                  <a:pt x="338138" y="960437"/>
                  <a:pt x="338138" y="966787"/>
                </a:cubicBezTo>
                <a:cubicBezTo>
                  <a:pt x="338138" y="960437"/>
                  <a:pt x="336550" y="957262"/>
                  <a:pt x="333375" y="957262"/>
                </a:cubicBezTo>
                <a:cubicBezTo>
                  <a:pt x="333375" y="966787"/>
                  <a:pt x="331788" y="969962"/>
                  <a:pt x="328613" y="966787"/>
                </a:cubicBezTo>
                <a:lnTo>
                  <a:pt x="328613" y="976312"/>
                </a:lnTo>
                <a:lnTo>
                  <a:pt x="319088" y="976312"/>
                </a:lnTo>
                <a:lnTo>
                  <a:pt x="314325" y="981075"/>
                </a:lnTo>
                <a:cubicBezTo>
                  <a:pt x="314325" y="987425"/>
                  <a:pt x="312738" y="990600"/>
                  <a:pt x="309563" y="990600"/>
                </a:cubicBezTo>
                <a:lnTo>
                  <a:pt x="295275" y="1000125"/>
                </a:lnTo>
                <a:lnTo>
                  <a:pt x="295275" y="1004887"/>
                </a:lnTo>
                <a:lnTo>
                  <a:pt x="290513" y="1009650"/>
                </a:lnTo>
                <a:cubicBezTo>
                  <a:pt x="287338" y="1009650"/>
                  <a:pt x="285750" y="1011237"/>
                  <a:pt x="285750" y="1014412"/>
                </a:cubicBezTo>
                <a:cubicBezTo>
                  <a:pt x="282575" y="1014412"/>
                  <a:pt x="276225" y="1019175"/>
                  <a:pt x="266700" y="1028700"/>
                </a:cubicBezTo>
                <a:cubicBezTo>
                  <a:pt x="260350" y="1028700"/>
                  <a:pt x="258763" y="1027112"/>
                  <a:pt x="261938" y="1023937"/>
                </a:cubicBezTo>
                <a:cubicBezTo>
                  <a:pt x="261938" y="1020762"/>
                  <a:pt x="263525" y="1019175"/>
                  <a:pt x="266700" y="1019175"/>
                </a:cubicBezTo>
                <a:cubicBezTo>
                  <a:pt x="266700" y="1012825"/>
                  <a:pt x="268288" y="1009650"/>
                  <a:pt x="271463" y="1009650"/>
                </a:cubicBezTo>
                <a:cubicBezTo>
                  <a:pt x="277813" y="1003300"/>
                  <a:pt x="280988" y="998537"/>
                  <a:pt x="280988" y="995362"/>
                </a:cubicBezTo>
                <a:cubicBezTo>
                  <a:pt x="284163" y="992187"/>
                  <a:pt x="287338" y="990600"/>
                  <a:pt x="290513" y="990600"/>
                </a:cubicBezTo>
                <a:lnTo>
                  <a:pt x="290513" y="985837"/>
                </a:lnTo>
                <a:lnTo>
                  <a:pt x="300038" y="976312"/>
                </a:lnTo>
                <a:cubicBezTo>
                  <a:pt x="303213" y="979487"/>
                  <a:pt x="308769" y="975518"/>
                  <a:pt x="316706" y="964406"/>
                </a:cubicBezTo>
                <a:cubicBezTo>
                  <a:pt x="324644" y="953293"/>
                  <a:pt x="330200" y="946150"/>
                  <a:pt x="333375" y="942975"/>
                </a:cubicBezTo>
                <a:cubicBezTo>
                  <a:pt x="330200" y="939800"/>
                  <a:pt x="330200" y="938212"/>
                  <a:pt x="333375" y="938212"/>
                </a:cubicBezTo>
                <a:lnTo>
                  <a:pt x="342900" y="933450"/>
                </a:lnTo>
                <a:lnTo>
                  <a:pt x="338138" y="933450"/>
                </a:lnTo>
                <a:cubicBezTo>
                  <a:pt x="338138" y="930275"/>
                  <a:pt x="338931" y="927893"/>
                  <a:pt x="340519" y="926306"/>
                </a:cubicBezTo>
                <a:cubicBezTo>
                  <a:pt x="342106" y="924718"/>
                  <a:pt x="342900" y="925512"/>
                  <a:pt x="342900" y="928687"/>
                </a:cubicBezTo>
                <a:cubicBezTo>
                  <a:pt x="346075" y="928687"/>
                  <a:pt x="347663" y="927893"/>
                  <a:pt x="347663" y="926306"/>
                </a:cubicBezTo>
                <a:cubicBezTo>
                  <a:pt x="347663" y="924718"/>
                  <a:pt x="349250" y="923925"/>
                  <a:pt x="352425" y="923925"/>
                </a:cubicBezTo>
                <a:lnTo>
                  <a:pt x="347663" y="919162"/>
                </a:lnTo>
                <a:lnTo>
                  <a:pt x="366713" y="904875"/>
                </a:lnTo>
                <a:lnTo>
                  <a:pt x="371475" y="900112"/>
                </a:lnTo>
                <a:lnTo>
                  <a:pt x="385763" y="885825"/>
                </a:lnTo>
                <a:cubicBezTo>
                  <a:pt x="385763" y="882650"/>
                  <a:pt x="387350" y="880268"/>
                  <a:pt x="390525" y="878681"/>
                </a:cubicBezTo>
                <a:cubicBezTo>
                  <a:pt x="393700" y="877093"/>
                  <a:pt x="395288" y="874712"/>
                  <a:pt x="395288" y="871537"/>
                </a:cubicBezTo>
                <a:lnTo>
                  <a:pt x="400050" y="866775"/>
                </a:lnTo>
                <a:lnTo>
                  <a:pt x="400050" y="871537"/>
                </a:lnTo>
                <a:lnTo>
                  <a:pt x="404813" y="866775"/>
                </a:lnTo>
                <a:lnTo>
                  <a:pt x="405871" y="865716"/>
                </a:lnTo>
                <a:lnTo>
                  <a:pt x="400050" y="866775"/>
                </a:lnTo>
                <a:lnTo>
                  <a:pt x="407459" y="860425"/>
                </a:lnTo>
                <a:lnTo>
                  <a:pt x="407194" y="862012"/>
                </a:lnTo>
                <a:lnTo>
                  <a:pt x="406718" y="864870"/>
                </a:lnTo>
                <a:lnTo>
                  <a:pt x="409575" y="862012"/>
                </a:lnTo>
                <a:lnTo>
                  <a:pt x="414338" y="862012"/>
                </a:lnTo>
                <a:lnTo>
                  <a:pt x="414338" y="857250"/>
                </a:lnTo>
                <a:lnTo>
                  <a:pt x="419100" y="852487"/>
                </a:lnTo>
                <a:lnTo>
                  <a:pt x="423863" y="852487"/>
                </a:lnTo>
                <a:cubicBezTo>
                  <a:pt x="423863" y="849312"/>
                  <a:pt x="425450" y="847725"/>
                  <a:pt x="428625" y="847725"/>
                </a:cubicBezTo>
                <a:cubicBezTo>
                  <a:pt x="431800" y="835025"/>
                  <a:pt x="438150" y="828675"/>
                  <a:pt x="447675" y="828675"/>
                </a:cubicBezTo>
                <a:lnTo>
                  <a:pt x="447675" y="823912"/>
                </a:lnTo>
                <a:cubicBezTo>
                  <a:pt x="450850" y="820737"/>
                  <a:pt x="454025" y="819150"/>
                  <a:pt x="457200" y="819150"/>
                </a:cubicBezTo>
                <a:lnTo>
                  <a:pt x="481013" y="790575"/>
                </a:lnTo>
                <a:lnTo>
                  <a:pt x="509588" y="757237"/>
                </a:lnTo>
                <a:lnTo>
                  <a:pt x="523875" y="742950"/>
                </a:lnTo>
                <a:cubicBezTo>
                  <a:pt x="523875" y="730250"/>
                  <a:pt x="522288" y="723900"/>
                  <a:pt x="519113" y="723900"/>
                </a:cubicBezTo>
                <a:lnTo>
                  <a:pt x="519113" y="719137"/>
                </a:lnTo>
                <a:lnTo>
                  <a:pt x="519113" y="714375"/>
                </a:lnTo>
                <a:cubicBezTo>
                  <a:pt x="515938" y="711200"/>
                  <a:pt x="512763" y="709612"/>
                  <a:pt x="509588" y="709612"/>
                </a:cubicBezTo>
                <a:cubicBezTo>
                  <a:pt x="512763" y="706437"/>
                  <a:pt x="509588" y="704850"/>
                  <a:pt x="500063" y="704850"/>
                </a:cubicBezTo>
                <a:lnTo>
                  <a:pt x="490538" y="714375"/>
                </a:lnTo>
                <a:lnTo>
                  <a:pt x="481013" y="714375"/>
                </a:lnTo>
                <a:lnTo>
                  <a:pt x="476250" y="714375"/>
                </a:lnTo>
                <a:lnTo>
                  <a:pt x="471488" y="719137"/>
                </a:lnTo>
                <a:cubicBezTo>
                  <a:pt x="468313" y="722312"/>
                  <a:pt x="465138" y="720725"/>
                  <a:pt x="461963" y="714375"/>
                </a:cubicBezTo>
                <a:lnTo>
                  <a:pt x="452438" y="723900"/>
                </a:lnTo>
                <a:cubicBezTo>
                  <a:pt x="436563" y="723900"/>
                  <a:pt x="428625" y="720725"/>
                  <a:pt x="428625" y="714375"/>
                </a:cubicBezTo>
                <a:cubicBezTo>
                  <a:pt x="422275" y="720725"/>
                  <a:pt x="419100" y="719931"/>
                  <a:pt x="419100" y="711993"/>
                </a:cubicBezTo>
                <a:cubicBezTo>
                  <a:pt x="419100" y="704056"/>
                  <a:pt x="420688" y="698500"/>
                  <a:pt x="423863" y="695325"/>
                </a:cubicBezTo>
                <a:lnTo>
                  <a:pt x="423863" y="681037"/>
                </a:lnTo>
                <a:cubicBezTo>
                  <a:pt x="420688" y="677862"/>
                  <a:pt x="419100" y="673100"/>
                  <a:pt x="419100" y="666750"/>
                </a:cubicBezTo>
                <a:cubicBezTo>
                  <a:pt x="422275" y="660400"/>
                  <a:pt x="425450" y="656431"/>
                  <a:pt x="428625" y="654843"/>
                </a:cubicBezTo>
                <a:cubicBezTo>
                  <a:pt x="431800" y="653256"/>
                  <a:pt x="436563" y="649287"/>
                  <a:pt x="442913" y="642937"/>
                </a:cubicBezTo>
                <a:lnTo>
                  <a:pt x="447675" y="638175"/>
                </a:lnTo>
                <a:lnTo>
                  <a:pt x="461963" y="638175"/>
                </a:lnTo>
                <a:cubicBezTo>
                  <a:pt x="468313" y="635000"/>
                  <a:pt x="472281" y="631825"/>
                  <a:pt x="473869" y="628650"/>
                </a:cubicBezTo>
                <a:cubicBezTo>
                  <a:pt x="475456" y="625475"/>
                  <a:pt x="477838" y="622300"/>
                  <a:pt x="481013" y="619125"/>
                </a:cubicBezTo>
                <a:lnTo>
                  <a:pt x="500063" y="600075"/>
                </a:lnTo>
                <a:cubicBezTo>
                  <a:pt x="506413" y="593725"/>
                  <a:pt x="513557" y="586581"/>
                  <a:pt x="521494" y="578643"/>
                </a:cubicBezTo>
                <a:cubicBezTo>
                  <a:pt x="529431" y="570706"/>
                  <a:pt x="530225" y="561975"/>
                  <a:pt x="523875" y="552450"/>
                </a:cubicBezTo>
                <a:lnTo>
                  <a:pt x="523875" y="542925"/>
                </a:lnTo>
                <a:cubicBezTo>
                  <a:pt x="527050" y="539750"/>
                  <a:pt x="525463" y="534987"/>
                  <a:pt x="519113" y="528637"/>
                </a:cubicBezTo>
                <a:cubicBezTo>
                  <a:pt x="515938" y="522287"/>
                  <a:pt x="511969" y="519112"/>
                  <a:pt x="507206" y="519112"/>
                </a:cubicBezTo>
                <a:cubicBezTo>
                  <a:pt x="502444" y="519112"/>
                  <a:pt x="498475" y="515937"/>
                  <a:pt x="495300" y="509587"/>
                </a:cubicBezTo>
                <a:lnTo>
                  <a:pt x="495300" y="485775"/>
                </a:lnTo>
                <a:cubicBezTo>
                  <a:pt x="498475" y="473075"/>
                  <a:pt x="506413" y="466725"/>
                  <a:pt x="519113" y="466725"/>
                </a:cubicBezTo>
                <a:cubicBezTo>
                  <a:pt x="515938" y="469900"/>
                  <a:pt x="514350" y="476250"/>
                  <a:pt x="514350" y="485775"/>
                </a:cubicBezTo>
                <a:cubicBezTo>
                  <a:pt x="520700" y="485775"/>
                  <a:pt x="523875" y="484187"/>
                  <a:pt x="523875" y="481012"/>
                </a:cubicBezTo>
                <a:lnTo>
                  <a:pt x="523875" y="466725"/>
                </a:lnTo>
                <a:lnTo>
                  <a:pt x="519113" y="461962"/>
                </a:lnTo>
                <a:lnTo>
                  <a:pt x="523875" y="457200"/>
                </a:lnTo>
                <a:lnTo>
                  <a:pt x="523875" y="423862"/>
                </a:lnTo>
                <a:lnTo>
                  <a:pt x="523875" y="400050"/>
                </a:lnTo>
                <a:cubicBezTo>
                  <a:pt x="523875" y="396875"/>
                  <a:pt x="524669" y="394493"/>
                  <a:pt x="526256" y="392906"/>
                </a:cubicBezTo>
                <a:cubicBezTo>
                  <a:pt x="527844" y="391318"/>
                  <a:pt x="528638" y="388937"/>
                  <a:pt x="528638" y="385762"/>
                </a:cubicBezTo>
                <a:cubicBezTo>
                  <a:pt x="528638" y="373062"/>
                  <a:pt x="529431" y="361156"/>
                  <a:pt x="531019" y="350043"/>
                </a:cubicBezTo>
                <a:cubicBezTo>
                  <a:pt x="532607" y="338931"/>
                  <a:pt x="533400" y="327025"/>
                  <a:pt x="533400" y="314325"/>
                </a:cubicBezTo>
                <a:cubicBezTo>
                  <a:pt x="536575" y="307975"/>
                  <a:pt x="538163" y="295275"/>
                  <a:pt x="538163" y="276225"/>
                </a:cubicBezTo>
                <a:cubicBezTo>
                  <a:pt x="538163" y="263525"/>
                  <a:pt x="533400" y="257175"/>
                  <a:pt x="523875" y="257175"/>
                </a:cubicBezTo>
                <a:cubicBezTo>
                  <a:pt x="527050" y="254000"/>
                  <a:pt x="531813" y="252412"/>
                  <a:pt x="538163" y="252412"/>
                </a:cubicBezTo>
                <a:lnTo>
                  <a:pt x="538163" y="248602"/>
                </a:lnTo>
                <a:lnTo>
                  <a:pt x="540544" y="250031"/>
                </a:lnTo>
                <a:cubicBezTo>
                  <a:pt x="542132" y="254793"/>
                  <a:pt x="546100" y="257175"/>
                  <a:pt x="552450" y="257175"/>
                </a:cubicBezTo>
                <a:lnTo>
                  <a:pt x="552450" y="252412"/>
                </a:lnTo>
                <a:cubicBezTo>
                  <a:pt x="561975" y="252412"/>
                  <a:pt x="566738" y="255587"/>
                  <a:pt x="566738" y="261937"/>
                </a:cubicBezTo>
                <a:lnTo>
                  <a:pt x="561975" y="266700"/>
                </a:lnTo>
                <a:lnTo>
                  <a:pt x="561975" y="280987"/>
                </a:lnTo>
                <a:cubicBezTo>
                  <a:pt x="561975" y="277812"/>
                  <a:pt x="563563" y="276225"/>
                  <a:pt x="566738" y="276225"/>
                </a:cubicBezTo>
                <a:lnTo>
                  <a:pt x="566738" y="285750"/>
                </a:lnTo>
                <a:lnTo>
                  <a:pt x="557213" y="300037"/>
                </a:lnTo>
                <a:cubicBezTo>
                  <a:pt x="557213" y="319087"/>
                  <a:pt x="555625" y="331787"/>
                  <a:pt x="552450" y="338137"/>
                </a:cubicBezTo>
                <a:lnTo>
                  <a:pt x="576263" y="338137"/>
                </a:lnTo>
                <a:cubicBezTo>
                  <a:pt x="582613" y="334962"/>
                  <a:pt x="586581" y="334168"/>
                  <a:pt x="588169" y="335756"/>
                </a:cubicBezTo>
                <a:cubicBezTo>
                  <a:pt x="589756" y="337343"/>
                  <a:pt x="592138" y="338137"/>
                  <a:pt x="595313" y="338137"/>
                </a:cubicBezTo>
                <a:cubicBezTo>
                  <a:pt x="598488" y="334962"/>
                  <a:pt x="603250" y="333375"/>
                  <a:pt x="609600" y="333375"/>
                </a:cubicBezTo>
                <a:lnTo>
                  <a:pt x="614363" y="333375"/>
                </a:lnTo>
                <a:cubicBezTo>
                  <a:pt x="617538" y="333375"/>
                  <a:pt x="620713" y="332581"/>
                  <a:pt x="623888" y="330993"/>
                </a:cubicBezTo>
                <a:cubicBezTo>
                  <a:pt x="627063" y="329406"/>
                  <a:pt x="630238" y="328612"/>
                  <a:pt x="633413" y="328612"/>
                </a:cubicBezTo>
                <a:lnTo>
                  <a:pt x="647700" y="328612"/>
                </a:lnTo>
                <a:cubicBezTo>
                  <a:pt x="650875" y="328612"/>
                  <a:pt x="652463" y="329406"/>
                  <a:pt x="652463" y="330993"/>
                </a:cubicBezTo>
                <a:cubicBezTo>
                  <a:pt x="652463" y="332581"/>
                  <a:pt x="654050" y="333375"/>
                  <a:pt x="657225" y="333375"/>
                </a:cubicBezTo>
                <a:lnTo>
                  <a:pt x="661988" y="333375"/>
                </a:lnTo>
                <a:cubicBezTo>
                  <a:pt x="665163" y="330200"/>
                  <a:pt x="666750" y="325437"/>
                  <a:pt x="666750" y="319087"/>
                </a:cubicBezTo>
                <a:cubicBezTo>
                  <a:pt x="666750" y="312737"/>
                  <a:pt x="666750" y="307975"/>
                  <a:pt x="666750" y="304800"/>
                </a:cubicBezTo>
                <a:cubicBezTo>
                  <a:pt x="666750" y="298450"/>
                  <a:pt x="667544" y="294481"/>
                  <a:pt x="669131" y="292893"/>
                </a:cubicBezTo>
                <a:cubicBezTo>
                  <a:pt x="670719" y="291306"/>
                  <a:pt x="671513" y="287337"/>
                  <a:pt x="671513" y="280987"/>
                </a:cubicBezTo>
                <a:cubicBezTo>
                  <a:pt x="671513" y="277812"/>
                  <a:pt x="672306" y="275431"/>
                  <a:pt x="673894" y="273843"/>
                </a:cubicBezTo>
                <a:cubicBezTo>
                  <a:pt x="675481" y="272256"/>
                  <a:pt x="676275" y="269875"/>
                  <a:pt x="676275" y="266700"/>
                </a:cubicBezTo>
                <a:lnTo>
                  <a:pt x="681038" y="261937"/>
                </a:lnTo>
                <a:lnTo>
                  <a:pt x="681038" y="242887"/>
                </a:lnTo>
                <a:cubicBezTo>
                  <a:pt x="681038" y="239712"/>
                  <a:pt x="681831" y="236537"/>
                  <a:pt x="683419" y="233362"/>
                </a:cubicBezTo>
                <a:cubicBezTo>
                  <a:pt x="685006" y="230187"/>
                  <a:pt x="685800" y="225425"/>
                  <a:pt x="685800" y="219075"/>
                </a:cubicBezTo>
                <a:cubicBezTo>
                  <a:pt x="682625" y="215900"/>
                  <a:pt x="676275" y="214312"/>
                  <a:pt x="666750" y="214312"/>
                </a:cubicBezTo>
                <a:cubicBezTo>
                  <a:pt x="660400" y="220662"/>
                  <a:pt x="652463" y="223837"/>
                  <a:pt x="642938" y="223837"/>
                </a:cubicBezTo>
                <a:cubicBezTo>
                  <a:pt x="633413" y="223837"/>
                  <a:pt x="623888" y="225425"/>
                  <a:pt x="614363" y="228600"/>
                </a:cubicBezTo>
                <a:cubicBezTo>
                  <a:pt x="604838" y="228600"/>
                  <a:pt x="598488" y="230187"/>
                  <a:pt x="595313" y="233362"/>
                </a:cubicBezTo>
                <a:cubicBezTo>
                  <a:pt x="588963" y="239712"/>
                  <a:pt x="582613" y="242887"/>
                  <a:pt x="576263" y="242887"/>
                </a:cubicBezTo>
                <a:cubicBezTo>
                  <a:pt x="588963" y="230187"/>
                  <a:pt x="600075" y="223837"/>
                  <a:pt x="609600" y="223837"/>
                </a:cubicBezTo>
                <a:cubicBezTo>
                  <a:pt x="612775" y="220662"/>
                  <a:pt x="619125" y="219075"/>
                  <a:pt x="628650" y="219075"/>
                </a:cubicBezTo>
                <a:cubicBezTo>
                  <a:pt x="631825" y="215900"/>
                  <a:pt x="635794" y="214312"/>
                  <a:pt x="640556" y="214312"/>
                </a:cubicBezTo>
                <a:cubicBezTo>
                  <a:pt x="645319" y="214312"/>
                  <a:pt x="647700" y="212725"/>
                  <a:pt x="647700" y="209550"/>
                </a:cubicBezTo>
                <a:lnTo>
                  <a:pt x="642938" y="209550"/>
                </a:lnTo>
                <a:cubicBezTo>
                  <a:pt x="646113" y="206375"/>
                  <a:pt x="649288" y="205581"/>
                  <a:pt x="652463" y="207168"/>
                </a:cubicBezTo>
                <a:cubicBezTo>
                  <a:pt x="655638" y="208756"/>
                  <a:pt x="660400" y="207962"/>
                  <a:pt x="666750" y="204787"/>
                </a:cubicBezTo>
                <a:lnTo>
                  <a:pt x="676275" y="195262"/>
                </a:lnTo>
                <a:lnTo>
                  <a:pt x="681038" y="195262"/>
                </a:lnTo>
                <a:lnTo>
                  <a:pt x="681038" y="190500"/>
                </a:lnTo>
                <a:cubicBezTo>
                  <a:pt x="684213" y="184150"/>
                  <a:pt x="687388" y="182562"/>
                  <a:pt x="690563" y="185737"/>
                </a:cubicBezTo>
                <a:cubicBezTo>
                  <a:pt x="693738" y="188912"/>
                  <a:pt x="695325" y="192087"/>
                  <a:pt x="695325" y="195262"/>
                </a:cubicBezTo>
                <a:cubicBezTo>
                  <a:pt x="698500" y="195262"/>
                  <a:pt x="700881" y="194468"/>
                  <a:pt x="702469" y="192881"/>
                </a:cubicBezTo>
                <a:cubicBezTo>
                  <a:pt x="704056" y="191293"/>
                  <a:pt x="706438" y="190500"/>
                  <a:pt x="709613" y="190500"/>
                </a:cubicBezTo>
                <a:cubicBezTo>
                  <a:pt x="715963" y="190500"/>
                  <a:pt x="720725" y="192087"/>
                  <a:pt x="723900" y="195262"/>
                </a:cubicBezTo>
                <a:lnTo>
                  <a:pt x="733425" y="204787"/>
                </a:lnTo>
                <a:cubicBezTo>
                  <a:pt x="733425" y="214312"/>
                  <a:pt x="736600" y="219075"/>
                  <a:pt x="742950" y="219075"/>
                </a:cubicBezTo>
                <a:lnTo>
                  <a:pt x="742950" y="223837"/>
                </a:lnTo>
                <a:cubicBezTo>
                  <a:pt x="749300" y="227012"/>
                  <a:pt x="756444" y="230981"/>
                  <a:pt x="764381" y="235743"/>
                </a:cubicBezTo>
                <a:cubicBezTo>
                  <a:pt x="772319" y="240506"/>
                  <a:pt x="773113" y="246062"/>
                  <a:pt x="766763" y="252412"/>
                </a:cubicBezTo>
                <a:lnTo>
                  <a:pt x="762000" y="257175"/>
                </a:lnTo>
                <a:cubicBezTo>
                  <a:pt x="762000" y="257175"/>
                  <a:pt x="758825" y="266700"/>
                  <a:pt x="752475" y="285750"/>
                </a:cubicBezTo>
                <a:lnTo>
                  <a:pt x="738188" y="333375"/>
                </a:lnTo>
                <a:cubicBezTo>
                  <a:pt x="738188" y="349250"/>
                  <a:pt x="736600" y="358775"/>
                  <a:pt x="733425" y="361950"/>
                </a:cubicBezTo>
                <a:cubicBezTo>
                  <a:pt x="733425" y="374650"/>
                  <a:pt x="732631" y="386556"/>
                  <a:pt x="731044" y="397668"/>
                </a:cubicBezTo>
                <a:cubicBezTo>
                  <a:pt x="729456" y="408781"/>
                  <a:pt x="728663" y="420687"/>
                  <a:pt x="728663" y="433387"/>
                </a:cubicBezTo>
                <a:lnTo>
                  <a:pt x="728663" y="461962"/>
                </a:lnTo>
                <a:lnTo>
                  <a:pt x="728663" y="476250"/>
                </a:lnTo>
                <a:cubicBezTo>
                  <a:pt x="728663" y="485775"/>
                  <a:pt x="727075" y="492125"/>
                  <a:pt x="723900" y="495300"/>
                </a:cubicBezTo>
                <a:cubicBezTo>
                  <a:pt x="727075" y="498475"/>
                  <a:pt x="727869" y="501650"/>
                  <a:pt x="726281" y="504825"/>
                </a:cubicBezTo>
                <a:cubicBezTo>
                  <a:pt x="724694" y="508000"/>
                  <a:pt x="725488" y="509587"/>
                  <a:pt x="728663" y="509587"/>
                </a:cubicBezTo>
                <a:cubicBezTo>
                  <a:pt x="735013" y="503237"/>
                  <a:pt x="738188" y="496887"/>
                  <a:pt x="738188" y="490537"/>
                </a:cubicBezTo>
                <a:lnTo>
                  <a:pt x="733425" y="485775"/>
                </a:lnTo>
                <a:lnTo>
                  <a:pt x="728663" y="481012"/>
                </a:lnTo>
                <a:cubicBezTo>
                  <a:pt x="731838" y="481012"/>
                  <a:pt x="733425" y="479425"/>
                  <a:pt x="733425" y="476250"/>
                </a:cubicBezTo>
                <a:cubicBezTo>
                  <a:pt x="736600" y="476250"/>
                  <a:pt x="738188" y="477837"/>
                  <a:pt x="738188" y="481012"/>
                </a:cubicBezTo>
                <a:cubicBezTo>
                  <a:pt x="738188" y="484187"/>
                  <a:pt x="741363" y="485775"/>
                  <a:pt x="747713" y="485775"/>
                </a:cubicBezTo>
                <a:lnTo>
                  <a:pt x="747713" y="476250"/>
                </a:lnTo>
                <a:cubicBezTo>
                  <a:pt x="750888" y="479425"/>
                  <a:pt x="754063" y="481012"/>
                  <a:pt x="757238" y="481012"/>
                </a:cubicBezTo>
                <a:lnTo>
                  <a:pt x="762000" y="485775"/>
                </a:lnTo>
                <a:cubicBezTo>
                  <a:pt x="765175" y="482600"/>
                  <a:pt x="764381" y="478631"/>
                  <a:pt x="759619" y="473868"/>
                </a:cubicBezTo>
                <a:cubicBezTo>
                  <a:pt x="754856" y="469106"/>
                  <a:pt x="752475" y="465137"/>
                  <a:pt x="752475" y="461962"/>
                </a:cubicBezTo>
                <a:cubicBezTo>
                  <a:pt x="749300" y="449262"/>
                  <a:pt x="750888" y="441325"/>
                  <a:pt x="757238" y="438150"/>
                </a:cubicBezTo>
                <a:lnTo>
                  <a:pt x="757238" y="442912"/>
                </a:lnTo>
                <a:lnTo>
                  <a:pt x="766763" y="442912"/>
                </a:lnTo>
                <a:cubicBezTo>
                  <a:pt x="766763" y="452437"/>
                  <a:pt x="771525" y="457200"/>
                  <a:pt x="781050" y="457200"/>
                </a:cubicBezTo>
                <a:cubicBezTo>
                  <a:pt x="790575" y="457200"/>
                  <a:pt x="800100" y="455612"/>
                  <a:pt x="809625" y="452437"/>
                </a:cubicBezTo>
                <a:cubicBezTo>
                  <a:pt x="812800" y="452437"/>
                  <a:pt x="830263" y="449312"/>
                  <a:pt x="862013" y="443061"/>
                </a:cubicBezTo>
                <a:cubicBezTo>
                  <a:pt x="862013" y="443061"/>
                  <a:pt x="869950" y="439911"/>
                  <a:pt x="885825" y="433610"/>
                </a:cubicBezTo>
                <a:cubicBezTo>
                  <a:pt x="895350" y="433610"/>
                  <a:pt x="901700" y="432048"/>
                  <a:pt x="904875" y="428922"/>
                </a:cubicBezTo>
                <a:cubicBezTo>
                  <a:pt x="914400" y="428922"/>
                  <a:pt x="919163" y="425797"/>
                  <a:pt x="919163" y="419546"/>
                </a:cubicBezTo>
                <a:cubicBezTo>
                  <a:pt x="922338" y="416371"/>
                  <a:pt x="923925" y="406945"/>
                  <a:pt x="923925" y="391269"/>
                </a:cubicBezTo>
                <a:lnTo>
                  <a:pt x="933450" y="344239"/>
                </a:lnTo>
                <a:lnTo>
                  <a:pt x="933450" y="316036"/>
                </a:lnTo>
                <a:lnTo>
                  <a:pt x="933450" y="306660"/>
                </a:lnTo>
                <a:cubicBezTo>
                  <a:pt x="933450" y="303485"/>
                  <a:pt x="934244" y="301898"/>
                  <a:pt x="935831" y="301898"/>
                </a:cubicBezTo>
                <a:cubicBezTo>
                  <a:pt x="937419" y="301898"/>
                  <a:pt x="938213" y="300335"/>
                  <a:pt x="938213" y="297209"/>
                </a:cubicBezTo>
                <a:cubicBezTo>
                  <a:pt x="938213" y="287784"/>
                  <a:pt x="936625" y="281508"/>
                  <a:pt x="933450" y="278383"/>
                </a:cubicBezTo>
                <a:lnTo>
                  <a:pt x="933450" y="259556"/>
                </a:lnTo>
                <a:cubicBezTo>
                  <a:pt x="930275" y="259556"/>
                  <a:pt x="928688" y="257993"/>
                  <a:pt x="928688" y="254868"/>
                </a:cubicBezTo>
                <a:lnTo>
                  <a:pt x="928688" y="245492"/>
                </a:lnTo>
                <a:cubicBezTo>
                  <a:pt x="922338" y="242366"/>
                  <a:pt x="920750" y="243148"/>
                  <a:pt x="923925" y="247836"/>
                </a:cubicBezTo>
                <a:cubicBezTo>
                  <a:pt x="927100" y="252524"/>
                  <a:pt x="927100" y="254868"/>
                  <a:pt x="923925" y="254868"/>
                </a:cubicBezTo>
                <a:cubicBezTo>
                  <a:pt x="920750" y="251742"/>
                  <a:pt x="919163" y="247042"/>
                  <a:pt x="919163" y="240766"/>
                </a:cubicBezTo>
                <a:cubicBezTo>
                  <a:pt x="919163" y="234491"/>
                  <a:pt x="919163" y="229790"/>
                  <a:pt x="919163" y="226665"/>
                </a:cubicBezTo>
                <a:cubicBezTo>
                  <a:pt x="919163" y="248295"/>
                  <a:pt x="922338" y="249733"/>
                  <a:pt x="928688" y="230981"/>
                </a:cubicBezTo>
                <a:lnTo>
                  <a:pt x="933450" y="235297"/>
                </a:lnTo>
                <a:lnTo>
                  <a:pt x="942306" y="268634"/>
                </a:lnTo>
                <a:cubicBezTo>
                  <a:pt x="945282" y="265459"/>
                  <a:pt x="946770" y="251097"/>
                  <a:pt x="946770" y="225549"/>
                </a:cubicBezTo>
                <a:lnTo>
                  <a:pt x="955700" y="181644"/>
                </a:lnTo>
                <a:cubicBezTo>
                  <a:pt x="955700" y="178420"/>
                  <a:pt x="957176" y="172739"/>
                  <a:pt x="960128" y="164604"/>
                </a:cubicBezTo>
                <a:cubicBezTo>
                  <a:pt x="963079" y="156468"/>
                  <a:pt x="963067" y="150812"/>
                  <a:pt x="960090" y="147637"/>
                </a:cubicBezTo>
                <a:cubicBezTo>
                  <a:pt x="954187" y="144462"/>
                  <a:pt x="946795" y="147687"/>
                  <a:pt x="937915" y="157311"/>
                </a:cubicBezTo>
                <a:cubicBezTo>
                  <a:pt x="937915" y="154037"/>
                  <a:pt x="938647" y="152400"/>
                  <a:pt x="940110" y="152400"/>
                </a:cubicBezTo>
                <a:cubicBezTo>
                  <a:pt x="941574" y="152400"/>
                  <a:pt x="942306" y="150812"/>
                  <a:pt x="942306" y="147637"/>
                </a:cubicBezTo>
                <a:lnTo>
                  <a:pt x="942306" y="142875"/>
                </a:lnTo>
                <a:cubicBezTo>
                  <a:pt x="948259" y="136525"/>
                  <a:pt x="952723" y="133350"/>
                  <a:pt x="955700" y="133350"/>
                </a:cubicBezTo>
                <a:lnTo>
                  <a:pt x="960090" y="133350"/>
                </a:lnTo>
                <a:lnTo>
                  <a:pt x="964555" y="133350"/>
                </a:lnTo>
                <a:cubicBezTo>
                  <a:pt x="970459" y="130175"/>
                  <a:pt x="974899" y="129381"/>
                  <a:pt x="977875" y="130968"/>
                </a:cubicBezTo>
                <a:cubicBezTo>
                  <a:pt x="980852" y="132556"/>
                  <a:pt x="983828" y="133350"/>
                  <a:pt x="986805" y="133350"/>
                </a:cubicBezTo>
                <a:cubicBezTo>
                  <a:pt x="986805" y="130175"/>
                  <a:pt x="985317" y="128587"/>
                  <a:pt x="982340" y="128587"/>
                </a:cubicBezTo>
                <a:close/>
                <a:moveTo>
                  <a:pt x="285750" y="90487"/>
                </a:moveTo>
                <a:lnTo>
                  <a:pt x="295275" y="90487"/>
                </a:lnTo>
                <a:cubicBezTo>
                  <a:pt x="295275" y="93662"/>
                  <a:pt x="296863" y="95250"/>
                  <a:pt x="300038" y="95250"/>
                </a:cubicBezTo>
                <a:cubicBezTo>
                  <a:pt x="300038" y="98425"/>
                  <a:pt x="301625" y="98425"/>
                  <a:pt x="304800" y="95250"/>
                </a:cubicBezTo>
                <a:lnTo>
                  <a:pt x="319088" y="104775"/>
                </a:lnTo>
                <a:lnTo>
                  <a:pt x="333375" y="119062"/>
                </a:lnTo>
                <a:lnTo>
                  <a:pt x="347663" y="128587"/>
                </a:lnTo>
                <a:cubicBezTo>
                  <a:pt x="360363" y="131762"/>
                  <a:pt x="369888" y="139700"/>
                  <a:pt x="376238" y="152400"/>
                </a:cubicBezTo>
                <a:lnTo>
                  <a:pt x="390525" y="161925"/>
                </a:lnTo>
                <a:lnTo>
                  <a:pt x="400050" y="176212"/>
                </a:lnTo>
                <a:cubicBezTo>
                  <a:pt x="412750" y="192087"/>
                  <a:pt x="419100" y="204787"/>
                  <a:pt x="419100" y="214312"/>
                </a:cubicBezTo>
                <a:lnTo>
                  <a:pt x="419100" y="233362"/>
                </a:lnTo>
                <a:lnTo>
                  <a:pt x="419100" y="252412"/>
                </a:lnTo>
                <a:cubicBezTo>
                  <a:pt x="419100" y="258762"/>
                  <a:pt x="417513" y="264318"/>
                  <a:pt x="414338" y="269081"/>
                </a:cubicBezTo>
                <a:cubicBezTo>
                  <a:pt x="411163" y="273843"/>
                  <a:pt x="407988" y="279400"/>
                  <a:pt x="404813" y="285750"/>
                </a:cubicBezTo>
                <a:cubicBezTo>
                  <a:pt x="404813" y="292100"/>
                  <a:pt x="401638" y="298450"/>
                  <a:pt x="395288" y="304800"/>
                </a:cubicBezTo>
                <a:lnTo>
                  <a:pt x="395288" y="309562"/>
                </a:lnTo>
                <a:cubicBezTo>
                  <a:pt x="392113" y="309562"/>
                  <a:pt x="390525" y="308768"/>
                  <a:pt x="390525" y="307181"/>
                </a:cubicBezTo>
                <a:cubicBezTo>
                  <a:pt x="390525" y="305593"/>
                  <a:pt x="388938" y="304800"/>
                  <a:pt x="385763" y="304800"/>
                </a:cubicBezTo>
                <a:cubicBezTo>
                  <a:pt x="382588" y="304800"/>
                  <a:pt x="381000" y="306387"/>
                  <a:pt x="381000" y="309562"/>
                </a:cubicBezTo>
                <a:cubicBezTo>
                  <a:pt x="381000" y="312737"/>
                  <a:pt x="379413" y="314325"/>
                  <a:pt x="376238" y="314325"/>
                </a:cubicBezTo>
                <a:cubicBezTo>
                  <a:pt x="373063" y="314325"/>
                  <a:pt x="371475" y="313531"/>
                  <a:pt x="371475" y="311943"/>
                </a:cubicBezTo>
                <a:cubicBezTo>
                  <a:pt x="371475" y="310356"/>
                  <a:pt x="369888" y="309562"/>
                  <a:pt x="366713" y="309562"/>
                </a:cubicBezTo>
                <a:lnTo>
                  <a:pt x="361950" y="309562"/>
                </a:lnTo>
                <a:lnTo>
                  <a:pt x="357188" y="304800"/>
                </a:lnTo>
                <a:cubicBezTo>
                  <a:pt x="354013" y="304800"/>
                  <a:pt x="350838" y="303212"/>
                  <a:pt x="347663" y="300037"/>
                </a:cubicBezTo>
                <a:cubicBezTo>
                  <a:pt x="344488" y="300037"/>
                  <a:pt x="341313" y="301625"/>
                  <a:pt x="338138" y="304800"/>
                </a:cubicBezTo>
                <a:cubicBezTo>
                  <a:pt x="331788" y="304800"/>
                  <a:pt x="329406" y="304006"/>
                  <a:pt x="330994" y="302418"/>
                </a:cubicBezTo>
                <a:cubicBezTo>
                  <a:pt x="332581" y="300831"/>
                  <a:pt x="331788" y="298450"/>
                  <a:pt x="328613" y="295275"/>
                </a:cubicBezTo>
                <a:cubicBezTo>
                  <a:pt x="322263" y="292100"/>
                  <a:pt x="317500" y="291306"/>
                  <a:pt x="314325" y="292893"/>
                </a:cubicBezTo>
                <a:cubicBezTo>
                  <a:pt x="311150" y="294481"/>
                  <a:pt x="307975" y="295275"/>
                  <a:pt x="304800" y="295275"/>
                </a:cubicBezTo>
                <a:cubicBezTo>
                  <a:pt x="304800" y="285750"/>
                  <a:pt x="301625" y="284162"/>
                  <a:pt x="295275" y="290512"/>
                </a:cubicBezTo>
                <a:lnTo>
                  <a:pt x="285750" y="290512"/>
                </a:lnTo>
                <a:lnTo>
                  <a:pt x="276225" y="290512"/>
                </a:lnTo>
                <a:cubicBezTo>
                  <a:pt x="269875" y="290512"/>
                  <a:pt x="265906" y="292893"/>
                  <a:pt x="264319" y="297656"/>
                </a:cubicBezTo>
                <a:cubicBezTo>
                  <a:pt x="262731" y="302418"/>
                  <a:pt x="258763" y="306387"/>
                  <a:pt x="252413" y="309562"/>
                </a:cubicBezTo>
                <a:lnTo>
                  <a:pt x="247650" y="309562"/>
                </a:lnTo>
                <a:lnTo>
                  <a:pt x="247650" y="304800"/>
                </a:lnTo>
                <a:cubicBezTo>
                  <a:pt x="247650" y="301625"/>
                  <a:pt x="246856" y="299243"/>
                  <a:pt x="245269" y="297656"/>
                </a:cubicBezTo>
                <a:cubicBezTo>
                  <a:pt x="243681" y="296068"/>
                  <a:pt x="242888" y="293687"/>
                  <a:pt x="242888" y="290512"/>
                </a:cubicBezTo>
                <a:cubicBezTo>
                  <a:pt x="242888" y="290512"/>
                  <a:pt x="244475" y="287337"/>
                  <a:pt x="247650" y="280987"/>
                </a:cubicBezTo>
                <a:lnTo>
                  <a:pt x="247650" y="271462"/>
                </a:lnTo>
                <a:lnTo>
                  <a:pt x="257175" y="228600"/>
                </a:lnTo>
                <a:cubicBezTo>
                  <a:pt x="257175" y="225425"/>
                  <a:pt x="257969" y="223043"/>
                  <a:pt x="259556" y="221456"/>
                </a:cubicBezTo>
                <a:cubicBezTo>
                  <a:pt x="261144" y="219868"/>
                  <a:pt x="261938" y="215900"/>
                  <a:pt x="261938" y="209550"/>
                </a:cubicBezTo>
                <a:cubicBezTo>
                  <a:pt x="265113" y="206375"/>
                  <a:pt x="266700" y="201612"/>
                  <a:pt x="266700" y="195262"/>
                </a:cubicBezTo>
                <a:cubicBezTo>
                  <a:pt x="266700" y="192087"/>
                  <a:pt x="267494" y="190500"/>
                  <a:pt x="269081" y="190500"/>
                </a:cubicBezTo>
                <a:cubicBezTo>
                  <a:pt x="270669" y="190500"/>
                  <a:pt x="271463" y="188912"/>
                  <a:pt x="271463" y="185737"/>
                </a:cubicBezTo>
                <a:lnTo>
                  <a:pt x="271463" y="180975"/>
                </a:lnTo>
                <a:lnTo>
                  <a:pt x="280988" y="161925"/>
                </a:lnTo>
                <a:cubicBezTo>
                  <a:pt x="280988" y="158750"/>
                  <a:pt x="281781" y="156368"/>
                  <a:pt x="283369" y="154781"/>
                </a:cubicBezTo>
                <a:cubicBezTo>
                  <a:pt x="284956" y="153193"/>
                  <a:pt x="285750" y="149225"/>
                  <a:pt x="285750" y="142875"/>
                </a:cubicBezTo>
                <a:cubicBezTo>
                  <a:pt x="288925" y="139700"/>
                  <a:pt x="290513" y="133350"/>
                  <a:pt x="290513" y="123825"/>
                </a:cubicBezTo>
                <a:cubicBezTo>
                  <a:pt x="290513" y="117475"/>
                  <a:pt x="289719" y="113506"/>
                  <a:pt x="288131" y="111918"/>
                </a:cubicBezTo>
                <a:cubicBezTo>
                  <a:pt x="286544" y="110331"/>
                  <a:pt x="285750" y="106362"/>
                  <a:pt x="285750" y="100012"/>
                </a:cubicBezTo>
                <a:close/>
                <a:moveTo>
                  <a:pt x="657225" y="0"/>
                </a:moveTo>
                <a:cubicBezTo>
                  <a:pt x="657225" y="0"/>
                  <a:pt x="658813" y="3175"/>
                  <a:pt x="661988" y="9525"/>
                </a:cubicBezTo>
                <a:lnTo>
                  <a:pt x="671513" y="19050"/>
                </a:lnTo>
                <a:cubicBezTo>
                  <a:pt x="677863" y="25400"/>
                  <a:pt x="682625" y="33337"/>
                  <a:pt x="685800" y="42862"/>
                </a:cubicBezTo>
                <a:cubicBezTo>
                  <a:pt x="688975" y="52387"/>
                  <a:pt x="693738" y="60325"/>
                  <a:pt x="700088" y="66675"/>
                </a:cubicBezTo>
                <a:cubicBezTo>
                  <a:pt x="700088" y="60325"/>
                  <a:pt x="699294" y="56356"/>
                  <a:pt x="697706" y="54768"/>
                </a:cubicBezTo>
                <a:cubicBezTo>
                  <a:pt x="696119" y="53181"/>
                  <a:pt x="695325" y="50800"/>
                  <a:pt x="695325" y="47625"/>
                </a:cubicBezTo>
                <a:cubicBezTo>
                  <a:pt x="701675" y="47625"/>
                  <a:pt x="704850" y="53975"/>
                  <a:pt x="704850" y="66675"/>
                </a:cubicBezTo>
                <a:cubicBezTo>
                  <a:pt x="708025" y="69850"/>
                  <a:pt x="711994" y="73818"/>
                  <a:pt x="716756" y="78581"/>
                </a:cubicBezTo>
                <a:cubicBezTo>
                  <a:pt x="721519" y="83343"/>
                  <a:pt x="723900" y="88900"/>
                  <a:pt x="723900" y="95250"/>
                </a:cubicBezTo>
                <a:lnTo>
                  <a:pt x="714375" y="104775"/>
                </a:lnTo>
                <a:lnTo>
                  <a:pt x="704850" y="114300"/>
                </a:lnTo>
                <a:cubicBezTo>
                  <a:pt x="701675" y="120650"/>
                  <a:pt x="698500" y="124618"/>
                  <a:pt x="695325" y="126206"/>
                </a:cubicBezTo>
                <a:cubicBezTo>
                  <a:pt x="692150" y="127793"/>
                  <a:pt x="688975" y="130175"/>
                  <a:pt x="685800" y="133350"/>
                </a:cubicBezTo>
                <a:lnTo>
                  <a:pt x="638175" y="171450"/>
                </a:lnTo>
                <a:cubicBezTo>
                  <a:pt x="635000" y="174625"/>
                  <a:pt x="631825" y="177800"/>
                  <a:pt x="628650" y="180975"/>
                </a:cubicBezTo>
                <a:cubicBezTo>
                  <a:pt x="625475" y="184150"/>
                  <a:pt x="620713" y="187325"/>
                  <a:pt x="614363" y="190500"/>
                </a:cubicBezTo>
                <a:lnTo>
                  <a:pt x="604838" y="200025"/>
                </a:lnTo>
                <a:lnTo>
                  <a:pt x="597694" y="201215"/>
                </a:lnTo>
                <a:lnTo>
                  <a:pt x="614363" y="176212"/>
                </a:lnTo>
                <a:cubicBezTo>
                  <a:pt x="604838" y="176212"/>
                  <a:pt x="600075" y="179387"/>
                  <a:pt x="600075" y="185737"/>
                </a:cubicBezTo>
                <a:cubicBezTo>
                  <a:pt x="600075" y="182562"/>
                  <a:pt x="598488" y="179387"/>
                  <a:pt x="595313" y="176212"/>
                </a:cubicBezTo>
                <a:lnTo>
                  <a:pt x="590550" y="180975"/>
                </a:lnTo>
                <a:lnTo>
                  <a:pt x="585788" y="180975"/>
                </a:lnTo>
                <a:lnTo>
                  <a:pt x="581025" y="185737"/>
                </a:lnTo>
                <a:lnTo>
                  <a:pt x="571500" y="195262"/>
                </a:lnTo>
                <a:lnTo>
                  <a:pt x="561975" y="204787"/>
                </a:lnTo>
                <a:lnTo>
                  <a:pt x="542925" y="223837"/>
                </a:lnTo>
                <a:cubicBezTo>
                  <a:pt x="539750" y="227012"/>
                  <a:pt x="536575" y="228600"/>
                  <a:pt x="533400" y="228600"/>
                </a:cubicBezTo>
                <a:cubicBezTo>
                  <a:pt x="533400" y="231775"/>
                  <a:pt x="531813" y="233362"/>
                  <a:pt x="528638" y="233362"/>
                </a:cubicBezTo>
                <a:cubicBezTo>
                  <a:pt x="528638" y="236537"/>
                  <a:pt x="527050" y="238125"/>
                  <a:pt x="523875" y="238125"/>
                </a:cubicBezTo>
                <a:cubicBezTo>
                  <a:pt x="523875" y="244475"/>
                  <a:pt x="520700" y="247650"/>
                  <a:pt x="514350" y="247650"/>
                </a:cubicBezTo>
                <a:cubicBezTo>
                  <a:pt x="514350" y="250825"/>
                  <a:pt x="512763" y="254000"/>
                  <a:pt x="509588" y="257175"/>
                </a:cubicBezTo>
                <a:lnTo>
                  <a:pt x="504825" y="257175"/>
                </a:lnTo>
                <a:cubicBezTo>
                  <a:pt x="501650" y="260350"/>
                  <a:pt x="500063" y="263525"/>
                  <a:pt x="500063" y="266700"/>
                </a:cubicBezTo>
                <a:cubicBezTo>
                  <a:pt x="500063" y="273050"/>
                  <a:pt x="496888" y="276225"/>
                  <a:pt x="490538" y="276225"/>
                </a:cubicBezTo>
                <a:cubicBezTo>
                  <a:pt x="493713" y="269875"/>
                  <a:pt x="492919" y="269081"/>
                  <a:pt x="488157" y="273843"/>
                </a:cubicBezTo>
                <a:cubicBezTo>
                  <a:pt x="483394" y="278606"/>
                  <a:pt x="481013" y="282575"/>
                  <a:pt x="481013" y="285750"/>
                </a:cubicBezTo>
                <a:lnTo>
                  <a:pt x="471488" y="295275"/>
                </a:lnTo>
                <a:cubicBezTo>
                  <a:pt x="468313" y="295275"/>
                  <a:pt x="465138" y="296862"/>
                  <a:pt x="461963" y="300037"/>
                </a:cubicBezTo>
                <a:lnTo>
                  <a:pt x="457200" y="304800"/>
                </a:lnTo>
                <a:lnTo>
                  <a:pt x="457200" y="309562"/>
                </a:lnTo>
                <a:lnTo>
                  <a:pt x="447675" y="319087"/>
                </a:lnTo>
                <a:lnTo>
                  <a:pt x="438150" y="333375"/>
                </a:lnTo>
                <a:lnTo>
                  <a:pt x="438150" y="323850"/>
                </a:lnTo>
                <a:lnTo>
                  <a:pt x="438150" y="319087"/>
                </a:lnTo>
                <a:lnTo>
                  <a:pt x="442913" y="314325"/>
                </a:lnTo>
                <a:lnTo>
                  <a:pt x="447675" y="309562"/>
                </a:lnTo>
                <a:cubicBezTo>
                  <a:pt x="447675" y="306387"/>
                  <a:pt x="448469" y="304006"/>
                  <a:pt x="450057" y="302418"/>
                </a:cubicBezTo>
                <a:cubicBezTo>
                  <a:pt x="451644" y="300831"/>
                  <a:pt x="452438" y="298450"/>
                  <a:pt x="452438" y="295275"/>
                </a:cubicBezTo>
                <a:cubicBezTo>
                  <a:pt x="455613" y="288925"/>
                  <a:pt x="458788" y="284956"/>
                  <a:pt x="461963" y="283368"/>
                </a:cubicBezTo>
                <a:cubicBezTo>
                  <a:pt x="465138" y="281781"/>
                  <a:pt x="469900" y="277812"/>
                  <a:pt x="476250" y="271462"/>
                </a:cubicBezTo>
                <a:cubicBezTo>
                  <a:pt x="485775" y="261937"/>
                  <a:pt x="493713" y="251023"/>
                  <a:pt x="500063" y="238720"/>
                </a:cubicBezTo>
                <a:cubicBezTo>
                  <a:pt x="506413" y="226417"/>
                  <a:pt x="514350" y="217884"/>
                  <a:pt x="523875" y="213122"/>
                </a:cubicBezTo>
                <a:cubicBezTo>
                  <a:pt x="523875" y="210740"/>
                  <a:pt x="525463" y="209550"/>
                  <a:pt x="528638" y="209550"/>
                </a:cubicBezTo>
                <a:lnTo>
                  <a:pt x="533400" y="204787"/>
                </a:lnTo>
                <a:lnTo>
                  <a:pt x="547688" y="185737"/>
                </a:lnTo>
                <a:lnTo>
                  <a:pt x="561975" y="171450"/>
                </a:lnTo>
                <a:cubicBezTo>
                  <a:pt x="561975" y="165100"/>
                  <a:pt x="565150" y="161925"/>
                  <a:pt x="571500" y="161925"/>
                </a:cubicBezTo>
                <a:lnTo>
                  <a:pt x="585788" y="141907"/>
                </a:lnTo>
                <a:cubicBezTo>
                  <a:pt x="592138" y="135260"/>
                  <a:pt x="596106" y="129430"/>
                  <a:pt x="597694" y="124420"/>
                </a:cubicBezTo>
                <a:cubicBezTo>
                  <a:pt x="599281" y="119409"/>
                  <a:pt x="603250" y="113580"/>
                  <a:pt x="609600" y="106933"/>
                </a:cubicBezTo>
                <a:lnTo>
                  <a:pt x="642938" y="61912"/>
                </a:lnTo>
                <a:cubicBezTo>
                  <a:pt x="655638" y="49212"/>
                  <a:pt x="657225" y="31750"/>
                  <a:pt x="647700" y="9525"/>
                </a:cubicBezTo>
                <a:cubicBezTo>
                  <a:pt x="654050" y="12700"/>
                  <a:pt x="656431" y="15081"/>
                  <a:pt x="654844" y="16668"/>
                </a:cubicBezTo>
                <a:lnTo>
                  <a:pt x="652463" y="9525"/>
                </a:lnTo>
                <a:cubicBezTo>
                  <a:pt x="652463" y="3175"/>
                  <a:pt x="654050" y="0"/>
                  <a:pt x="6572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78051A-2538-2D96-4192-77185B08B291}"/>
              </a:ext>
            </a:extLst>
          </p:cNvPr>
          <p:cNvSpPr txBox="1"/>
          <p:nvPr/>
        </p:nvSpPr>
        <p:spPr>
          <a:xfrm>
            <a:off x="2755362" y="1561601"/>
            <a:ext cx="1066800" cy="1077004"/>
          </a:xfrm>
          <a:custGeom>
            <a:avLst/>
            <a:gdLst/>
            <a:ahLst/>
            <a:cxnLst/>
            <a:rect l="l" t="t" r="r" b="b"/>
            <a:pathLst>
              <a:path w="1066800" h="1077004">
                <a:moveTo>
                  <a:pt x="733425" y="985837"/>
                </a:moveTo>
                <a:cubicBezTo>
                  <a:pt x="730250" y="985837"/>
                  <a:pt x="727869" y="987425"/>
                  <a:pt x="726282" y="990600"/>
                </a:cubicBezTo>
                <a:cubicBezTo>
                  <a:pt x="724694" y="993775"/>
                  <a:pt x="725488" y="995362"/>
                  <a:pt x="728663" y="995362"/>
                </a:cubicBezTo>
                <a:cubicBezTo>
                  <a:pt x="731838" y="995362"/>
                  <a:pt x="733425" y="992187"/>
                  <a:pt x="733425" y="985837"/>
                </a:cubicBezTo>
                <a:close/>
                <a:moveTo>
                  <a:pt x="723900" y="890587"/>
                </a:moveTo>
                <a:cubicBezTo>
                  <a:pt x="727075" y="900112"/>
                  <a:pt x="728663" y="917575"/>
                  <a:pt x="728663" y="942975"/>
                </a:cubicBezTo>
                <a:lnTo>
                  <a:pt x="728663" y="938212"/>
                </a:lnTo>
                <a:lnTo>
                  <a:pt x="728663" y="928687"/>
                </a:lnTo>
                <a:cubicBezTo>
                  <a:pt x="728663" y="909637"/>
                  <a:pt x="727075" y="896937"/>
                  <a:pt x="723900" y="890587"/>
                </a:cubicBezTo>
                <a:close/>
                <a:moveTo>
                  <a:pt x="414338" y="857250"/>
                </a:moveTo>
                <a:cubicBezTo>
                  <a:pt x="412750" y="857250"/>
                  <a:pt x="410766" y="858043"/>
                  <a:pt x="408385" y="859631"/>
                </a:cubicBezTo>
                <a:lnTo>
                  <a:pt x="407459" y="860425"/>
                </a:lnTo>
                <a:lnTo>
                  <a:pt x="407789" y="858440"/>
                </a:lnTo>
                <a:cubicBezTo>
                  <a:pt x="408980" y="857647"/>
                  <a:pt x="411163" y="857250"/>
                  <a:pt x="414338" y="857250"/>
                </a:cubicBezTo>
                <a:close/>
                <a:moveTo>
                  <a:pt x="796454" y="802704"/>
                </a:moveTo>
                <a:lnTo>
                  <a:pt x="796454" y="809625"/>
                </a:lnTo>
                <a:cubicBezTo>
                  <a:pt x="796454" y="807243"/>
                  <a:pt x="796265" y="805358"/>
                  <a:pt x="795887" y="803969"/>
                </a:cubicBezTo>
                <a:lnTo>
                  <a:pt x="795230" y="802936"/>
                </a:lnTo>
                <a:lnTo>
                  <a:pt x="795933" y="803076"/>
                </a:lnTo>
                <a:close/>
                <a:moveTo>
                  <a:pt x="794184" y="801290"/>
                </a:moveTo>
                <a:lnTo>
                  <a:pt x="795230" y="802936"/>
                </a:lnTo>
                <a:lnTo>
                  <a:pt x="792956" y="802481"/>
                </a:lnTo>
                <a:lnTo>
                  <a:pt x="793323" y="801381"/>
                </a:lnTo>
                <a:close/>
                <a:moveTo>
                  <a:pt x="771824" y="788298"/>
                </a:moveTo>
                <a:lnTo>
                  <a:pt x="773232" y="789682"/>
                </a:lnTo>
                <a:cubicBezTo>
                  <a:pt x="776609" y="792658"/>
                  <a:pt x="778297" y="792956"/>
                  <a:pt x="778297" y="790575"/>
                </a:cubicBezTo>
                <a:close/>
                <a:moveTo>
                  <a:pt x="547688" y="776287"/>
                </a:moveTo>
                <a:lnTo>
                  <a:pt x="547688" y="781050"/>
                </a:lnTo>
                <a:cubicBezTo>
                  <a:pt x="544513" y="781050"/>
                  <a:pt x="542925" y="780256"/>
                  <a:pt x="542925" y="778668"/>
                </a:cubicBezTo>
                <a:cubicBezTo>
                  <a:pt x="542925" y="777081"/>
                  <a:pt x="544513" y="776287"/>
                  <a:pt x="547688" y="776287"/>
                </a:cubicBezTo>
                <a:close/>
                <a:moveTo>
                  <a:pt x="723900" y="747712"/>
                </a:moveTo>
                <a:lnTo>
                  <a:pt x="723900" y="752475"/>
                </a:lnTo>
                <a:lnTo>
                  <a:pt x="728663" y="752475"/>
                </a:lnTo>
                <a:close/>
                <a:moveTo>
                  <a:pt x="465535" y="731043"/>
                </a:moveTo>
                <a:cubicBezTo>
                  <a:pt x="466328" y="731043"/>
                  <a:pt x="466725" y="731837"/>
                  <a:pt x="466725" y="733425"/>
                </a:cubicBezTo>
                <a:lnTo>
                  <a:pt x="461963" y="733425"/>
                </a:lnTo>
                <a:cubicBezTo>
                  <a:pt x="463550" y="731837"/>
                  <a:pt x="464741" y="731043"/>
                  <a:pt x="465535" y="731043"/>
                </a:cubicBezTo>
                <a:close/>
                <a:moveTo>
                  <a:pt x="452438" y="726281"/>
                </a:moveTo>
                <a:cubicBezTo>
                  <a:pt x="454025" y="726281"/>
                  <a:pt x="455613" y="727075"/>
                  <a:pt x="457200" y="728662"/>
                </a:cubicBezTo>
                <a:cubicBezTo>
                  <a:pt x="460375" y="728662"/>
                  <a:pt x="461169" y="729456"/>
                  <a:pt x="459581" y="731043"/>
                </a:cubicBezTo>
                <a:cubicBezTo>
                  <a:pt x="457994" y="732631"/>
                  <a:pt x="455613" y="733425"/>
                  <a:pt x="452438" y="733425"/>
                </a:cubicBezTo>
                <a:lnTo>
                  <a:pt x="442913" y="733425"/>
                </a:lnTo>
                <a:lnTo>
                  <a:pt x="438150" y="733425"/>
                </a:lnTo>
                <a:cubicBezTo>
                  <a:pt x="434975" y="733425"/>
                  <a:pt x="434975" y="731837"/>
                  <a:pt x="438150" y="728662"/>
                </a:cubicBezTo>
                <a:cubicBezTo>
                  <a:pt x="441325" y="731837"/>
                  <a:pt x="444500" y="731837"/>
                  <a:pt x="447675" y="728662"/>
                </a:cubicBezTo>
                <a:cubicBezTo>
                  <a:pt x="449263" y="727075"/>
                  <a:pt x="450850" y="726281"/>
                  <a:pt x="452438" y="726281"/>
                </a:cubicBezTo>
                <a:close/>
                <a:moveTo>
                  <a:pt x="471488" y="723900"/>
                </a:moveTo>
                <a:lnTo>
                  <a:pt x="466725" y="728662"/>
                </a:lnTo>
                <a:cubicBezTo>
                  <a:pt x="463550" y="728662"/>
                  <a:pt x="462757" y="727868"/>
                  <a:pt x="464344" y="726281"/>
                </a:cubicBezTo>
                <a:lnTo>
                  <a:pt x="466725" y="725487"/>
                </a:lnTo>
                <a:close/>
                <a:moveTo>
                  <a:pt x="419100" y="723900"/>
                </a:moveTo>
                <a:cubicBezTo>
                  <a:pt x="419100" y="723900"/>
                  <a:pt x="422275" y="725487"/>
                  <a:pt x="428625" y="728662"/>
                </a:cubicBezTo>
                <a:cubicBezTo>
                  <a:pt x="428625" y="731837"/>
                  <a:pt x="427832" y="733425"/>
                  <a:pt x="426244" y="733425"/>
                </a:cubicBezTo>
                <a:cubicBezTo>
                  <a:pt x="424656" y="733425"/>
                  <a:pt x="423863" y="731837"/>
                  <a:pt x="423863" y="728662"/>
                </a:cubicBezTo>
                <a:cubicBezTo>
                  <a:pt x="420688" y="728662"/>
                  <a:pt x="419100" y="727075"/>
                  <a:pt x="419100" y="723900"/>
                </a:cubicBezTo>
                <a:close/>
                <a:moveTo>
                  <a:pt x="599182" y="717947"/>
                </a:moveTo>
                <a:cubicBezTo>
                  <a:pt x="597396" y="717947"/>
                  <a:pt x="592932" y="721518"/>
                  <a:pt x="585788" y="728662"/>
                </a:cubicBezTo>
                <a:lnTo>
                  <a:pt x="576263" y="738187"/>
                </a:lnTo>
                <a:lnTo>
                  <a:pt x="576263" y="752475"/>
                </a:lnTo>
                <a:lnTo>
                  <a:pt x="585788" y="738187"/>
                </a:lnTo>
                <a:lnTo>
                  <a:pt x="595313" y="728662"/>
                </a:lnTo>
                <a:cubicBezTo>
                  <a:pt x="595313" y="728662"/>
                  <a:pt x="596900" y="725487"/>
                  <a:pt x="600075" y="719137"/>
                </a:cubicBezTo>
                <a:cubicBezTo>
                  <a:pt x="600075" y="718343"/>
                  <a:pt x="599778" y="717947"/>
                  <a:pt x="599182" y="717947"/>
                </a:cubicBezTo>
                <a:close/>
                <a:moveTo>
                  <a:pt x="585788" y="676275"/>
                </a:moveTo>
                <a:cubicBezTo>
                  <a:pt x="582613" y="679450"/>
                  <a:pt x="579438" y="681037"/>
                  <a:pt x="576263" y="681037"/>
                </a:cubicBezTo>
                <a:cubicBezTo>
                  <a:pt x="573088" y="681037"/>
                  <a:pt x="571500" y="684212"/>
                  <a:pt x="571500" y="690562"/>
                </a:cubicBezTo>
                <a:close/>
                <a:moveTo>
                  <a:pt x="885825" y="657225"/>
                </a:moveTo>
                <a:cubicBezTo>
                  <a:pt x="885825" y="660400"/>
                  <a:pt x="887413" y="662781"/>
                  <a:pt x="890588" y="664368"/>
                </a:cubicBezTo>
                <a:cubicBezTo>
                  <a:pt x="893763" y="665956"/>
                  <a:pt x="895350" y="665162"/>
                  <a:pt x="895350" y="661987"/>
                </a:cubicBezTo>
                <a:cubicBezTo>
                  <a:pt x="895350" y="658812"/>
                  <a:pt x="892175" y="657225"/>
                  <a:pt x="885825" y="657225"/>
                </a:cubicBezTo>
                <a:close/>
                <a:moveTo>
                  <a:pt x="895350" y="640556"/>
                </a:moveTo>
                <a:cubicBezTo>
                  <a:pt x="892175" y="642143"/>
                  <a:pt x="890588" y="644525"/>
                  <a:pt x="890588" y="647700"/>
                </a:cubicBezTo>
                <a:cubicBezTo>
                  <a:pt x="887413" y="650875"/>
                  <a:pt x="887413" y="653256"/>
                  <a:pt x="890588" y="654843"/>
                </a:cubicBezTo>
                <a:cubicBezTo>
                  <a:pt x="893763" y="656431"/>
                  <a:pt x="896938" y="654050"/>
                  <a:pt x="900113" y="647700"/>
                </a:cubicBezTo>
                <a:cubicBezTo>
                  <a:pt x="900113" y="641350"/>
                  <a:pt x="898525" y="638968"/>
                  <a:pt x="895350" y="640556"/>
                </a:cubicBezTo>
                <a:close/>
                <a:moveTo>
                  <a:pt x="406718" y="631507"/>
                </a:moveTo>
                <a:lnTo>
                  <a:pt x="407194" y="632222"/>
                </a:lnTo>
                <a:lnTo>
                  <a:pt x="404813" y="633412"/>
                </a:lnTo>
                <a:close/>
                <a:moveTo>
                  <a:pt x="520303" y="616148"/>
                </a:moveTo>
                <a:cubicBezTo>
                  <a:pt x="521097" y="615751"/>
                  <a:pt x="520700" y="615950"/>
                  <a:pt x="519113" y="616743"/>
                </a:cubicBezTo>
                <a:lnTo>
                  <a:pt x="519113" y="616743"/>
                </a:lnTo>
                <a:lnTo>
                  <a:pt x="514350" y="619125"/>
                </a:lnTo>
                <a:lnTo>
                  <a:pt x="500063" y="633412"/>
                </a:lnTo>
                <a:lnTo>
                  <a:pt x="461963" y="666750"/>
                </a:lnTo>
                <a:cubicBezTo>
                  <a:pt x="465138" y="669925"/>
                  <a:pt x="473075" y="671512"/>
                  <a:pt x="485775" y="671512"/>
                </a:cubicBezTo>
                <a:cubicBezTo>
                  <a:pt x="501650" y="671512"/>
                  <a:pt x="511175" y="669925"/>
                  <a:pt x="514350" y="666750"/>
                </a:cubicBezTo>
                <a:cubicBezTo>
                  <a:pt x="517525" y="663575"/>
                  <a:pt x="519113" y="658812"/>
                  <a:pt x="519113" y="652462"/>
                </a:cubicBezTo>
                <a:lnTo>
                  <a:pt x="519113" y="623887"/>
                </a:lnTo>
                <a:lnTo>
                  <a:pt x="523875" y="628650"/>
                </a:lnTo>
                <a:lnTo>
                  <a:pt x="523875" y="623887"/>
                </a:lnTo>
                <a:lnTo>
                  <a:pt x="519113" y="623887"/>
                </a:lnTo>
                <a:lnTo>
                  <a:pt x="519113" y="616743"/>
                </a:lnTo>
                <a:close/>
                <a:moveTo>
                  <a:pt x="752589" y="600245"/>
                </a:moveTo>
                <a:lnTo>
                  <a:pt x="755650" y="604837"/>
                </a:lnTo>
                <a:lnTo>
                  <a:pt x="747713" y="604837"/>
                </a:lnTo>
                <a:close/>
                <a:moveTo>
                  <a:pt x="738188" y="585787"/>
                </a:moveTo>
                <a:lnTo>
                  <a:pt x="739974" y="585787"/>
                </a:lnTo>
                <a:lnTo>
                  <a:pt x="738270" y="586852"/>
                </a:lnTo>
                <a:close/>
                <a:moveTo>
                  <a:pt x="642938" y="559593"/>
                </a:moveTo>
                <a:cubicBezTo>
                  <a:pt x="639763" y="558006"/>
                  <a:pt x="638175" y="560387"/>
                  <a:pt x="638175" y="566737"/>
                </a:cubicBezTo>
                <a:lnTo>
                  <a:pt x="642938" y="566737"/>
                </a:lnTo>
                <a:cubicBezTo>
                  <a:pt x="646113" y="563562"/>
                  <a:pt x="646113" y="561181"/>
                  <a:pt x="642938" y="559593"/>
                </a:cubicBezTo>
                <a:close/>
                <a:moveTo>
                  <a:pt x="609600" y="533400"/>
                </a:moveTo>
                <a:lnTo>
                  <a:pt x="609600" y="538162"/>
                </a:lnTo>
                <a:lnTo>
                  <a:pt x="600075" y="538162"/>
                </a:lnTo>
                <a:lnTo>
                  <a:pt x="590550" y="547687"/>
                </a:lnTo>
                <a:lnTo>
                  <a:pt x="576263" y="561975"/>
                </a:lnTo>
                <a:lnTo>
                  <a:pt x="566738" y="571500"/>
                </a:lnTo>
                <a:lnTo>
                  <a:pt x="566738" y="581025"/>
                </a:lnTo>
                <a:lnTo>
                  <a:pt x="561975" y="576262"/>
                </a:lnTo>
                <a:lnTo>
                  <a:pt x="561975" y="581025"/>
                </a:lnTo>
                <a:cubicBezTo>
                  <a:pt x="561975" y="587375"/>
                  <a:pt x="562769" y="596106"/>
                  <a:pt x="564356" y="607218"/>
                </a:cubicBezTo>
                <a:cubicBezTo>
                  <a:pt x="565944" y="618331"/>
                  <a:pt x="566738" y="627062"/>
                  <a:pt x="566738" y="633412"/>
                </a:cubicBezTo>
                <a:lnTo>
                  <a:pt x="566738" y="642937"/>
                </a:lnTo>
                <a:cubicBezTo>
                  <a:pt x="569913" y="642937"/>
                  <a:pt x="572294" y="642143"/>
                  <a:pt x="573882" y="640556"/>
                </a:cubicBezTo>
                <a:cubicBezTo>
                  <a:pt x="575469" y="638968"/>
                  <a:pt x="577850" y="638175"/>
                  <a:pt x="581025" y="638175"/>
                </a:cubicBezTo>
                <a:cubicBezTo>
                  <a:pt x="584200" y="638175"/>
                  <a:pt x="585788" y="636587"/>
                  <a:pt x="585788" y="633412"/>
                </a:cubicBezTo>
                <a:cubicBezTo>
                  <a:pt x="588963" y="633412"/>
                  <a:pt x="590550" y="632618"/>
                  <a:pt x="590550" y="631031"/>
                </a:cubicBezTo>
                <a:cubicBezTo>
                  <a:pt x="590550" y="629443"/>
                  <a:pt x="592138" y="628650"/>
                  <a:pt x="595313" y="628650"/>
                </a:cubicBezTo>
                <a:cubicBezTo>
                  <a:pt x="595313" y="628650"/>
                  <a:pt x="598488" y="627062"/>
                  <a:pt x="604838" y="623887"/>
                </a:cubicBezTo>
                <a:lnTo>
                  <a:pt x="609600" y="623887"/>
                </a:lnTo>
                <a:lnTo>
                  <a:pt x="614363" y="619125"/>
                </a:lnTo>
                <a:lnTo>
                  <a:pt x="619125" y="619125"/>
                </a:lnTo>
                <a:lnTo>
                  <a:pt x="623888" y="614362"/>
                </a:lnTo>
                <a:lnTo>
                  <a:pt x="628650" y="614362"/>
                </a:lnTo>
                <a:cubicBezTo>
                  <a:pt x="631825" y="614362"/>
                  <a:pt x="633413" y="608012"/>
                  <a:pt x="633413" y="595312"/>
                </a:cubicBezTo>
                <a:cubicBezTo>
                  <a:pt x="636588" y="592137"/>
                  <a:pt x="638175" y="581025"/>
                  <a:pt x="638175" y="561975"/>
                </a:cubicBezTo>
                <a:lnTo>
                  <a:pt x="638175" y="552450"/>
                </a:lnTo>
                <a:lnTo>
                  <a:pt x="638175" y="538162"/>
                </a:lnTo>
                <a:cubicBezTo>
                  <a:pt x="635000" y="534987"/>
                  <a:pt x="632619" y="534987"/>
                  <a:pt x="631032" y="538162"/>
                </a:cubicBezTo>
                <a:cubicBezTo>
                  <a:pt x="629444" y="541337"/>
                  <a:pt x="627063" y="542925"/>
                  <a:pt x="623888" y="542925"/>
                </a:cubicBezTo>
                <a:cubicBezTo>
                  <a:pt x="630238" y="536575"/>
                  <a:pt x="625475" y="533400"/>
                  <a:pt x="609600" y="533400"/>
                </a:cubicBezTo>
                <a:close/>
                <a:moveTo>
                  <a:pt x="823913" y="495300"/>
                </a:moveTo>
                <a:cubicBezTo>
                  <a:pt x="827088" y="498475"/>
                  <a:pt x="824706" y="501650"/>
                  <a:pt x="816769" y="504825"/>
                </a:cubicBezTo>
                <a:cubicBezTo>
                  <a:pt x="808831" y="508000"/>
                  <a:pt x="803275" y="509587"/>
                  <a:pt x="800100" y="509587"/>
                </a:cubicBezTo>
                <a:cubicBezTo>
                  <a:pt x="806450" y="506412"/>
                  <a:pt x="810419" y="504031"/>
                  <a:pt x="812007" y="502443"/>
                </a:cubicBezTo>
                <a:cubicBezTo>
                  <a:pt x="813594" y="500856"/>
                  <a:pt x="817563" y="498475"/>
                  <a:pt x="823913" y="495300"/>
                </a:cubicBezTo>
                <a:close/>
                <a:moveTo>
                  <a:pt x="847725" y="485775"/>
                </a:moveTo>
                <a:lnTo>
                  <a:pt x="838200" y="490537"/>
                </a:lnTo>
                <a:cubicBezTo>
                  <a:pt x="835025" y="493712"/>
                  <a:pt x="830263" y="495300"/>
                  <a:pt x="823913" y="495300"/>
                </a:cubicBezTo>
                <a:cubicBezTo>
                  <a:pt x="830263" y="488950"/>
                  <a:pt x="838200" y="485775"/>
                  <a:pt x="847725" y="485775"/>
                </a:cubicBezTo>
                <a:close/>
                <a:moveTo>
                  <a:pt x="863203" y="478631"/>
                </a:moveTo>
                <a:cubicBezTo>
                  <a:pt x="863997" y="478631"/>
                  <a:pt x="865188" y="479425"/>
                  <a:pt x="866775" y="481012"/>
                </a:cubicBezTo>
                <a:lnTo>
                  <a:pt x="862013" y="481012"/>
                </a:lnTo>
                <a:cubicBezTo>
                  <a:pt x="862013" y="479425"/>
                  <a:pt x="862410" y="478631"/>
                  <a:pt x="863203" y="478631"/>
                </a:cubicBezTo>
                <a:close/>
                <a:moveTo>
                  <a:pt x="910828" y="456009"/>
                </a:moveTo>
                <a:cubicBezTo>
                  <a:pt x="908447" y="455215"/>
                  <a:pt x="904875" y="455612"/>
                  <a:pt x="900113" y="457200"/>
                </a:cubicBezTo>
                <a:lnTo>
                  <a:pt x="852488" y="471487"/>
                </a:lnTo>
                <a:cubicBezTo>
                  <a:pt x="833438" y="477837"/>
                  <a:pt x="822325" y="481012"/>
                  <a:pt x="819150" y="481012"/>
                </a:cubicBezTo>
                <a:cubicBezTo>
                  <a:pt x="815975" y="484187"/>
                  <a:pt x="811213" y="485775"/>
                  <a:pt x="804863" y="485775"/>
                </a:cubicBezTo>
                <a:cubicBezTo>
                  <a:pt x="798513" y="485775"/>
                  <a:pt x="795338" y="488950"/>
                  <a:pt x="795338" y="495300"/>
                </a:cubicBezTo>
                <a:cubicBezTo>
                  <a:pt x="801688" y="495300"/>
                  <a:pt x="804863" y="496962"/>
                  <a:pt x="804863" y="500285"/>
                </a:cubicBezTo>
                <a:cubicBezTo>
                  <a:pt x="804863" y="500285"/>
                  <a:pt x="801167" y="501947"/>
                  <a:pt x="793775" y="505271"/>
                </a:cubicBezTo>
                <a:cubicBezTo>
                  <a:pt x="790054" y="505271"/>
                  <a:pt x="788194" y="501947"/>
                  <a:pt x="788194" y="495300"/>
                </a:cubicBezTo>
                <a:cubicBezTo>
                  <a:pt x="773906" y="495300"/>
                  <a:pt x="766763" y="496962"/>
                  <a:pt x="766763" y="500285"/>
                </a:cubicBezTo>
                <a:lnTo>
                  <a:pt x="762000" y="495300"/>
                </a:lnTo>
                <a:lnTo>
                  <a:pt x="758758" y="494219"/>
                </a:lnTo>
                <a:lnTo>
                  <a:pt x="771525" y="525140"/>
                </a:lnTo>
                <a:lnTo>
                  <a:pt x="771525" y="550068"/>
                </a:lnTo>
                <a:lnTo>
                  <a:pt x="771525" y="560040"/>
                </a:lnTo>
                <a:cubicBezTo>
                  <a:pt x="768350" y="560040"/>
                  <a:pt x="765175" y="561702"/>
                  <a:pt x="762000" y="565026"/>
                </a:cubicBezTo>
                <a:cubicBezTo>
                  <a:pt x="758825" y="568349"/>
                  <a:pt x="756444" y="569180"/>
                  <a:pt x="754856" y="567519"/>
                </a:cubicBezTo>
                <a:cubicBezTo>
                  <a:pt x="753269" y="565857"/>
                  <a:pt x="752475" y="568349"/>
                  <a:pt x="752475" y="574997"/>
                </a:cubicBezTo>
                <a:cubicBezTo>
                  <a:pt x="749300" y="568349"/>
                  <a:pt x="745332" y="567506"/>
                  <a:pt x="740569" y="572467"/>
                </a:cubicBezTo>
                <a:cubicBezTo>
                  <a:pt x="735806" y="577428"/>
                  <a:pt x="736600" y="578271"/>
                  <a:pt x="742950" y="574997"/>
                </a:cubicBezTo>
                <a:cubicBezTo>
                  <a:pt x="742950" y="581595"/>
                  <a:pt x="740569" y="584894"/>
                  <a:pt x="735806" y="584894"/>
                </a:cubicBezTo>
                <a:cubicBezTo>
                  <a:pt x="731044" y="584894"/>
                  <a:pt x="727075" y="588218"/>
                  <a:pt x="723900" y="594866"/>
                </a:cubicBezTo>
                <a:cubicBezTo>
                  <a:pt x="727075" y="594866"/>
                  <a:pt x="730250" y="593204"/>
                  <a:pt x="733425" y="589880"/>
                </a:cubicBezTo>
                <a:lnTo>
                  <a:pt x="738270" y="586852"/>
                </a:lnTo>
                <a:lnTo>
                  <a:pt x="738485" y="589657"/>
                </a:lnTo>
                <a:cubicBezTo>
                  <a:pt x="739081" y="592633"/>
                  <a:pt x="740569" y="592931"/>
                  <a:pt x="742950" y="590550"/>
                </a:cubicBezTo>
                <a:cubicBezTo>
                  <a:pt x="746125" y="587375"/>
                  <a:pt x="749300" y="585787"/>
                  <a:pt x="752475" y="585787"/>
                </a:cubicBezTo>
                <a:lnTo>
                  <a:pt x="739974" y="585787"/>
                </a:lnTo>
                <a:lnTo>
                  <a:pt x="757238" y="574997"/>
                </a:lnTo>
                <a:cubicBezTo>
                  <a:pt x="763588" y="581595"/>
                  <a:pt x="766763" y="579933"/>
                  <a:pt x="766763" y="570011"/>
                </a:cubicBezTo>
                <a:cubicBezTo>
                  <a:pt x="769938" y="570011"/>
                  <a:pt x="771525" y="568349"/>
                  <a:pt x="771525" y="565026"/>
                </a:cubicBezTo>
                <a:lnTo>
                  <a:pt x="777850" y="565026"/>
                </a:lnTo>
                <a:cubicBezTo>
                  <a:pt x="786334" y="558378"/>
                  <a:pt x="788467" y="551730"/>
                  <a:pt x="784250" y="545083"/>
                </a:cubicBezTo>
                <a:lnTo>
                  <a:pt x="790575" y="540097"/>
                </a:lnTo>
                <a:lnTo>
                  <a:pt x="790575" y="560040"/>
                </a:lnTo>
                <a:lnTo>
                  <a:pt x="790575" y="565026"/>
                </a:lnTo>
                <a:lnTo>
                  <a:pt x="795338" y="565026"/>
                </a:lnTo>
                <a:lnTo>
                  <a:pt x="795338" y="584894"/>
                </a:lnTo>
                <a:cubicBezTo>
                  <a:pt x="791816" y="584894"/>
                  <a:pt x="790054" y="583232"/>
                  <a:pt x="790054" y="579908"/>
                </a:cubicBezTo>
                <a:lnTo>
                  <a:pt x="790054" y="589880"/>
                </a:lnTo>
                <a:cubicBezTo>
                  <a:pt x="783010" y="583232"/>
                  <a:pt x="775072" y="582401"/>
                  <a:pt x="766242" y="587387"/>
                </a:cubicBezTo>
                <a:lnTo>
                  <a:pt x="752589" y="600245"/>
                </a:lnTo>
                <a:lnTo>
                  <a:pt x="752475" y="600075"/>
                </a:lnTo>
                <a:cubicBezTo>
                  <a:pt x="746125" y="603250"/>
                  <a:pt x="742157" y="606425"/>
                  <a:pt x="740569" y="609600"/>
                </a:cubicBezTo>
                <a:cubicBezTo>
                  <a:pt x="738982" y="612775"/>
                  <a:pt x="735013" y="615950"/>
                  <a:pt x="728663" y="619125"/>
                </a:cubicBezTo>
                <a:cubicBezTo>
                  <a:pt x="725488" y="622300"/>
                  <a:pt x="723900" y="631825"/>
                  <a:pt x="723900" y="647700"/>
                </a:cubicBezTo>
                <a:lnTo>
                  <a:pt x="723900" y="671512"/>
                </a:lnTo>
                <a:lnTo>
                  <a:pt x="723900" y="685800"/>
                </a:lnTo>
                <a:lnTo>
                  <a:pt x="723900" y="690562"/>
                </a:lnTo>
                <a:lnTo>
                  <a:pt x="723900" y="695325"/>
                </a:lnTo>
                <a:lnTo>
                  <a:pt x="723900" y="714375"/>
                </a:lnTo>
                <a:lnTo>
                  <a:pt x="723900" y="719137"/>
                </a:lnTo>
                <a:lnTo>
                  <a:pt x="723900" y="733425"/>
                </a:lnTo>
                <a:lnTo>
                  <a:pt x="723900" y="738187"/>
                </a:lnTo>
                <a:lnTo>
                  <a:pt x="728663" y="738187"/>
                </a:lnTo>
                <a:lnTo>
                  <a:pt x="733425" y="742950"/>
                </a:lnTo>
                <a:lnTo>
                  <a:pt x="752475" y="747712"/>
                </a:lnTo>
                <a:lnTo>
                  <a:pt x="781050" y="762000"/>
                </a:lnTo>
                <a:cubicBezTo>
                  <a:pt x="781050" y="758825"/>
                  <a:pt x="782638" y="758825"/>
                  <a:pt x="785813" y="762000"/>
                </a:cubicBezTo>
                <a:lnTo>
                  <a:pt x="857250" y="785812"/>
                </a:lnTo>
                <a:cubicBezTo>
                  <a:pt x="860425" y="785812"/>
                  <a:pt x="862806" y="786606"/>
                  <a:pt x="864394" y="788193"/>
                </a:cubicBezTo>
                <a:cubicBezTo>
                  <a:pt x="865981" y="789781"/>
                  <a:pt x="868363" y="790575"/>
                  <a:pt x="871538" y="790575"/>
                </a:cubicBezTo>
                <a:cubicBezTo>
                  <a:pt x="877888" y="790575"/>
                  <a:pt x="881063" y="787400"/>
                  <a:pt x="881063" y="781050"/>
                </a:cubicBezTo>
                <a:lnTo>
                  <a:pt x="881063" y="766762"/>
                </a:lnTo>
                <a:cubicBezTo>
                  <a:pt x="884238" y="763587"/>
                  <a:pt x="885825" y="760412"/>
                  <a:pt x="885825" y="757237"/>
                </a:cubicBezTo>
                <a:cubicBezTo>
                  <a:pt x="889000" y="750887"/>
                  <a:pt x="890588" y="739775"/>
                  <a:pt x="890588" y="723900"/>
                </a:cubicBezTo>
                <a:cubicBezTo>
                  <a:pt x="890588" y="708025"/>
                  <a:pt x="892175" y="698500"/>
                  <a:pt x="895350" y="695325"/>
                </a:cubicBezTo>
                <a:cubicBezTo>
                  <a:pt x="895350" y="688975"/>
                  <a:pt x="890588" y="682625"/>
                  <a:pt x="881063" y="676275"/>
                </a:cubicBezTo>
                <a:cubicBezTo>
                  <a:pt x="874713" y="669925"/>
                  <a:pt x="868363" y="666750"/>
                  <a:pt x="862013" y="666750"/>
                </a:cubicBezTo>
                <a:cubicBezTo>
                  <a:pt x="855663" y="666750"/>
                  <a:pt x="852488" y="665956"/>
                  <a:pt x="852488" y="664368"/>
                </a:cubicBezTo>
                <a:cubicBezTo>
                  <a:pt x="852488" y="662781"/>
                  <a:pt x="850900" y="661987"/>
                  <a:pt x="847725" y="661987"/>
                </a:cubicBezTo>
                <a:cubicBezTo>
                  <a:pt x="844550" y="661987"/>
                  <a:pt x="842963" y="660400"/>
                  <a:pt x="842963" y="657225"/>
                </a:cubicBezTo>
                <a:cubicBezTo>
                  <a:pt x="842963" y="654050"/>
                  <a:pt x="839788" y="652462"/>
                  <a:pt x="833438" y="652462"/>
                </a:cubicBezTo>
                <a:cubicBezTo>
                  <a:pt x="830263" y="652462"/>
                  <a:pt x="828675" y="651668"/>
                  <a:pt x="828675" y="650081"/>
                </a:cubicBezTo>
                <a:cubicBezTo>
                  <a:pt x="828675" y="648493"/>
                  <a:pt x="827088" y="647700"/>
                  <a:pt x="823913" y="647700"/>
                </a:cubicBezTo>
                <a:lnTo>
                  <a:pt x="800100" y="628650"/>
                </a:lnTo>
                <a:cubicBezTo>
                  <a:pt x="790575" y="625475"/>
                  <a:pt x="781050" y="619125"/>
                  <a:pt x="771525" y="609600"/>
                </a:cubicBezTo>
                <a:cubicBezTo>
                  <a:pt x="765175" y="609600"/>
                  <a:pt x="760413" y="608806"/>
                  <a:pt x="757238" y="607218"/>
                </a:cubicBezTo>
                <a:lnTo>
                  <a:pt x="755650" y="604837"/>
                </a:lnTo>
                <a:lnTo>
                  <a:pt x="767358" y="604837"/>
                </a:lnTo>
                <a:cubicBezTo>
                  <a:pt x="770632" y="604837"/>
                  <a:pt x="772270" y="603250"/>
                  <a:pt x="772270" y="600075"/>
                </a:cubicBezTo>
                <a:cubicBezTo>
                  <a:pt x="775544" y="603250"/>
                  <a:pt x="782092" y="604837"/>
                  <a:pt x="791915" y="604837"/>
                </a:cubicBezTo>
                <a:lnTo>
                  <a:pt x="811560" y="604837"/>
                </a:lnTo>
                <a:lnTo>
                  <a:pt x="841028" y="604837"/>
                </a:lnTo>
                <a:cubicBezTo>
                  <a:pt x="857399" y="604837"/>
                  <a:pt x="867222" y="606425"/>
                  <a:pt x="870496" y="609600"/>
                </a:cubicBezTo>
                <a:cubicBezTo>
                  <a:pt x="883593" y="609600"/>
                  <a:pt x="891778" y="611187"/>
                  <a:pt x="895053" y="614362"/>
                </a:cubicBezTo>
                <a:cubicBezTo>
                  <a:pt x="895053" y="617537"/>
                  <a:pt x="898327" y="615950"/>
                  <a:pt x="904875" y="609600"/>
                </a:cubicBezTo>
                <a:cubicBezTo>
                  <a:pt x="904875" y="599678"/>
                  <a:pt x="904875" y="588913"/>
                  <a:pt x="904875" y="577304"/>
                </a:cubicBezTo>
                <a:cubicBezTo>
                  <a:pt x="904875" y="565695"/>
                  <a:pt x="906463" y="554930"/>
                  <a:pt x="909638" y="545008"/>
                </a:cubicBezTo>
                <a:cubicBezTo>
                  <a:pt x="912813" y="535037"/>
                  <a:pt x="913606" y="525090"/>
                  <a:pt x="912019" y="515168"/>
                </a:cubicBezTo>
                <a:cubicBezTo>
                  <a:pt x="910431" y="505246"/>
                  <a:pt x="911225" y="495449"/>
                  <a:pt x="914400" y="485775"/>
                </a:cubicBezTo>
                <a:lnTo>
                  <a:pt x="914400" y="461962"/>
                </a:lnTo>
                <a:cubicBezTo>
                  <a:pt x="914400" y="458787"/>
                  <a:pt x="913210" y="456803"/>
                  <a:pt x="910828" y="456009"/>
                </a:cubicBezTo>
                <a:close/>
                <a:moveTo>
                  <a:pt x="1013222" y="425053"/>
                </a:moveTo>
                <a:cubicBezTo>
                  <a:pt x="1009253" y="425847"/>
                  <a:pt x="1004888" y="428625"/>
                  <a:pt x="1000125" y="433387"/>
                </a:cubicBezTo>
                <a:cubicBezTo>
                  <a:pt x="990600" y="433387"/>
                  <a:pt x="985838" y="434975"/>
                  <a:pt x="985838" y="438150"/>
                </a:cubicBezTo>
                <a:cubicBezTo>
                  <a:pt x="992188" y="438150"/>
                  <a:pt x="996157" y="437356"/>
                  <a:pt x="997744" y="435768"/>
                </a:cubicBezTo>
                <a:cubicBezTo>
                  <a:pt x="999332" y="434181"/>
                  <a:pt x="1003300" y="433387"/>
                  <a:pt x="1009650" y="433387"/>
                </a:cubicBezTo>
                <a:cubicBezTo>
                  <a:pt x="1019175" y="433387"/>
                  <a:pt x="1023938" y="431800"/>
                  <a:pt x="1023938" y="428625"/>
                </a:cubicBezTo>
                <a:cubicBezTo>
                  <a:pt x="1020763" y="425450"/>
                  <a:pt x="1017191" y="424259"/>
                  <a:pt x="1013222" y="425053"/>
                </a:cubicBezTo>
                <a:close/>
                <a:moveTo>
                  <a:pt x="257175" y="419100"/>
                </a:moveTo>
                <a:cubicBezTo>
                  <a:pt x="266700" y="419100"/>
                  <a:pt x="273050" y="420687"/>
                  <a:pt x="276225" y="423862"/>
                </a:cubicBezTo>
                <a:cubicBezTo>
                  <a:pt x="279400" y="423862"/>
                  <a:pt x="280988" y="425450"/>
                  <a:pt x="280988" y="428625"/>
                </a:cubicBezTo>
                <a:cubicBezTo>
                  <a:pt x="280988" y="431800"/>
                  <a:pt x="282575" y="433387"/>
                  <a:pt x="285750" y="433387"/>
                </a:cubicBezTo>
                <a:cubicBezTo>
                  <a:pt x="298450" y="433387"/>
                  <a:pt x="306388" y="431800"/>
                  <a:pt x="309563" y="428625"/>
                </a:cubicBezTo>
                <a:cubicBezTo>
                  <a:pt x="312738" y="431800"/>
                  <a:pt x="315913" y="433387"/>
                  <a:pt x="319088" y="433387"/>
                </a:cubicBezTo>
                <a:lnTo>
                  <a:pt x="319088" y="428625"/>
                </a:lnTo>
                <a:cubicBezTo>
                  <a:pt x="322263" y="428625"/>
                  <a:pt x="325438" y="430212"/>
                  <a:pt x="328613" y="433387"/>
                </a:cubicBezTo>
                <a:cubicBezTo>
                  <a:pt x="325438" y="436661"/>
                  <a:pt x="319088" y="438299"/>
                  <a:pt x="309563" y="438299"/>
                </a:cubicBezTo>
                <a:cubicBezTo>
                  <a:pt x="312738" y="441573"/>
                  <a:pt x="315913" y="443210"/>
                  <a:pt x="319088" y="443210"/>
                </a:cubicBezTo>
                <a:cubicBezTo>
                  <a:pt x="325438" y="443210"/>
                  <a:pt x="330200" y="441573"/>
                  <a:pt x="333375" y="438299"/>
                </a:cubicBezTo>
                <a:cubicBezTo>
                  <a:pt x="339725" y="438299"/>
                  <a:pt x="343694" y="437480"/>
                  <a:pt x="345281" y="435843"/>
                </a:cubicBezTo>
                <a:cubicBezTo>
                  <a:pt x="346869" y="434206"/>
                  <a:pt x="350838" y="433387"/>
                  <a:pt x="357188" y="433387"/>
                </a:cubicBezTo>
                <a:cubicBezTo>
                  <a:pt x="357188" y="436661"/>
                  <a:pt x="358775" y="438299"/>
                  <a:pt x="361950" y="438299"/>
                </a:cubicBezTo>
                <a:lnTo>
                  <a:pt x="366713" y="438299"/>
                </a:lnTo>
                <a:lnTo>
                  <a:pt x="371475" y="438299"/>
                </a:lnTo>
                <a:lnTo>
                  <a:pt x="371475" y="443210"/>
                </a:lnTo>
                <a:cubicBezTo>
                  <a:pt x="374650" y="446434"/>
                  <a:pt x="376238" y="456232"/>
                  <a:pt x="376238" y="472603"/>
                </a:cubicBezTo>
                <a:lnTo>
                  <a:pt x="376238" y="482352"/>
                </a:lnTo>
                <a:lnTo>
                  <a:pt x="371475" y="482352"/>
                </a:lnTo>
                <a:cubicBezTo>
                  <a:pt x="371475" y="488900"/>
                  <a:pt x="369888" y="493811"/>
                  <a:pt x="366713" y="497086"/>
                </a:cubicBezTo>
                <a:cubicBezTo>
                  <a:pt x="366713" y="500360"/>
                  <a:pt x="365919" y="503622"/>
                  <a:pt x="364331" y="506871"/>
                </a:cubicBezTo>
                <a:cubicBezTo>
                  <a:pt x="362744" y="510120"/>
                  <a:pt x="361950" y="515019"/>
                  <a:pt x="361950" y="521568"/>
                </a:cubicBezTo>
                <a:lnTo>
                  <a:pt x="352425" y="550961"/>
                </a:lnTo>
                <a:cubicBezTo>
                  <a:pt x="352425" y="567283"/>
                  <a:pt x="350838" y="577081"/>
                  <a:pt x="347663" y="580355"/>
                </a:cubicBezTo>
                <a:lnTo>
                  <a:pt x="347663" y="599926"/>
                </a:lnTo>
                <a:cubicBezTo>
                  <a:pt x="347663" y="606375"/>
                  <a:pt x="346869" y="611187"/>
                  <a:pt x="345281" y="614362"/>
                </a:cubicBezTo>
                <a:cubicBezTo>
                  <a:pt x="343694" y="617537"/>
                  <a:pt x="342900" y="622300"/>
                  <a:pt x="342900" y="628650"/>
                </a:cubicBezTo>
                <a:lnTo>
                  <a:pt x="342900" y="638175"/>
                </a:lnTo>
                <a:lnTo>
                  <a:pt x="342900" y="647700"/>
                </a:lnTo>
                <a:lnTo>
                  <a:pt x="342900" y="661987"/>
                </a:lnTo>
                <a:cubicBezTo>
                  <a:pt x="352425" y="658812"/>
                  <a:pt x="360363" y="649287"/>
                  <a:pt x="366713" y="633412"/>
                </a:cubicBezTo>
                <a:lnTo>
                  <a:pt x="376238" y="623887"/>
                </a:lnTo>
                <a:lnTo>
                  <a:pt x="385763" y="614362"/>
                </a:lnTo>
                <a:cubicBezTo>
                  <a:pt x="385763" y="611187"/>
                  <a:pt x="387350" y="608012"/>
                  <a:pt x="390525" y="604837"/>
                </a:cubicBezTo>
                <a:lnTo>
                  <a:pt x="395288" y="599703"/>
                </a:lnTo>
                <a:cubicBezTo>
                  <a:pt x="392113" y="596230"/>
                  <a:pt x="392113" y="594494"/>
                  <a:pt x="395288" y="594494"/>
                </a:cubicBezTo>
                <a:cubicBezTo>
                  <a:pt x="398463" y="594494"/>
                  <a:pt x="400050" y="592782"/>
                  <a:pt x="400050" y="589359"/>
                </a:cubicBezTo>
                <a:cubicBezTo>
                  <a:pt x="403225" y="585936"/>
                  <a:pt x="404813" y="582488"/>
                  <a:pt x="404813" y="579016"/>
                </a:cubicBezTo>
                <a:cubicBezTo>
                  <a:pt x="407988" y="579016"/>
                  <a:pt x="407988" y="580752"/>
                  <a:pt x="404813" y="584224"/>
                </a:cubicBezTo>
                <a:cubicBezTo>
                  <a:pt x="407988" y="584224"/>
                  <a:pt x="409575" y="580777"/>
                  <a:pt x="409575" y="573881"/>
                </a:cubicBezTo>
                <a:cubicBezTo>
                  <a:pt x="413098" y="570458"/>
                  <a:pt x="414859" y="565298"/>
                  <a:pt x="414859" y="558403"/>
                </a:cubicBezTo>
                <a:lnTo>
                  <a:pt x="425425" y="548059"/>
                </a:lnTo>
                <a:cubicBezTo>
                  <a:pt x="425425" y="548059"/>
                  <a:pt x="427187" y="544760"/>
                  <a:pt x="430709" y="538162"/>
                </a:cubicBezTo>
                <a:cubicBezTo>
                  <a:pt x="437803" y="531812"/>
                  <a:pt x="443992" y="523875"/>
                  <a:pt x="449275" y="514350"/>
                </a:cubicBezTo>
                <a:cubicBezTo>
                  <a:pt x="454559" y="504825"/>
                  <a:pt x="460375" y="495300"/>
                  <a:pt x="466725" y="485775"/>
                </a:cubicBezTo>
                <a:cubicBezTo>
                  <a:pt x="466725" y="492125"/>
                  <a:pt x="465138" y="496887"/>
                  <a:pt x="461963" y="500062"/>
                </a:cubicBezTo>
                <a:cubicBezTo>
                  <a:pt x="461963" y="503237"/>
                  <a:pt x="461169" y="507206"/>
                  <a:pt x="459581" y="511968"/>
                </a:cubicBezTo>
                <a:cubicBezTo>
                  <a:pt x="457994" y="516731"/>
                  <a:pt x="457200" y="515937"/>
                  <a:pt x="457200" y="509587"/>
                </a:cubicBezTo>
                <a:lnTo>
                  <a:pt x="457200" y="519112"/>
                </a:lnTo>
                <a:cubicBezTo>
                  <a:pt x="457200" y="522287"/>
                  <a:pt x="455439" y="523875"/>
                  <a:pt x="451917" y="523875"/>
                </a:cubicBezTo>
                <a:cubicBezTo>
                  <a:pt x="451917" y="530225"/>
                  <a:pt x="448395" y="536575"/>
                  <a:pt x="441350" y="542925"/>
                </a:cubicBezTo>
                <a:cubicBezTo>
                  <a:pt x="441350" y="542925"/>
                  <a:pt x="439589" y="546100"/>
                  <a:pt x="436067" y="552450"/>
                </a:cubicBezTo>
                <a:lnTo>
                  <a:pt x="436067" y="557212"/>
                </a:lnTo>
                <a:lnTo>
                  <a:pt x="430709" y="557212"/>
                </a:lnTo>
                <a:lnTo>
                  <a:pt x="430709" y="571500"/>
                </a:lnTo>
                <a:cubicBezTo>
                  <a:pt x="427187" y="571500"/>
                  <a:pt x="425425" y="573087"/>
                  <a:pt x="425425" y="576262"/>
                </a:cubicBezTo>
                <a:lnTo>
                  <a:pt x="425425" y="581025"/>
                </a:lnTo>
                <a:lnTo>
                  <a:pt x="420142" y="585787"/>
                </a:lnTo>
                <a:cubicBezTo>
                  <a:pt x="420142" y="588962"/>
                  <a:pt x="418381" y="590550"/>
                  <a:pt x="414859" y="590550"/>
                </a:cubicBezTo>
                <a:lnTo>
                  <a:pt x="414859" y="595312"/>
                </a:lnTo>
                <a:cubicBezTo>
                  <a:pt x="411336" y="598487"/>
                  <a:pt x="409575" y="606425"/>
                  <a:pt x="409575" y="619125"/>
                </a:cubicBezTo>
                <a:lnTo>
                  <a:pt x="409575" y="628650"/>
                </a:lnTo>
                <a:lnTo>
                  <a:pt x="406718" y="631507"/>
                </a:lnTo>
                <a:lnTo>
                  <a:pt x="404813" y="628650"/>
                </a:lnTo>
                <a:lnTo>
                  <a:pt x="404813" y="633412"/>
                </a:lnTo>
                <a:lnTo>
                  <a:pt x="404813" y="633412"/>
                </a:lnTo>
                <a:lnTo>
                  <a:pt x="400050" y="638175"/>
                </a:lnTo>
                <a:cubicBezTo>
                  <a:pt x="400050" y="641350"/>
                  <a:pt x="400844" y="643731"/>
                  <a:pt x="402431" y="645318"/>
                </a:cubicBezTo>
                <a:cubicBezTo>
                  <a:pt x="404019" y="646906"/>
                  <a:pt x="404813" y="649287"/>
                  <a:pt x="404813" y="652462"/>
                </a:cubicBezTo>
                <a:cubicBezTo>
                  <a:pt x="404813" y="665162"/>
                  <a:pt x="401638" y="668337"/>
                  <a:pt x="395288" y="661987"/>
                </a:cubicBezTo>
                <a:cubicBezTo>
                  <a:pt x="395288" y="668337"/>
                  <a:pt x="393700" y="671512"/>
                  <a:pt x="390525" y="671512"/>
                </a:cubicBezTo>
                <a:lnTo>
                  <a:pt x="390525" y="681037"/>
                </a:lnTo>
                <a:cubicBezTo>
                  <a:pt x="390525" y="687387"/>
                  <a:pt x="388938" y="692150"/>
                  <a:pt x="385763" y="695325"/>
                </a:cubicBezTo>
                <a:cubicBezTo>
                  <a:pt x="388938" y="695325"/>
                  <a:pt x="393700" y="692150"/>
                  <a:pt x="400050" y="685800"/>
                </a:cubicBezTo>
                <a:lnTo>
                  <a:pt x="414338" y="676275"/>
                </a:lnTo>
                <a:cubicBezTo>
                  <a:pt x="414338" y="679450"/>
                  <a:pt x="411957" y="685328"/>
                  <a:pt x="407194" y="693911"/>
                </a:cubicBezTo>
                <a:cubicBezTo>
                  <a:pt x="402431" y="702493"/>
                  <a:pt x="398463" y="705495"/>
                  <a:pt x="395288" y="702915"/>
                </a:cubicBezTo>
                <a:cubicBezTo>
                  <a:pt x="395288" y="702915"/>
                  <a:pt x="393700" y="705470"/>
                  <a:pt x="390525" y="710580"/>
                </a:cubicBezTo>
                <a:lnTo>
                  <a:pt x="390525" y="714375"/>
                </a:lnTo>
                <a:lnTo>
                  <a:pt x="390525" y="719137"/>
                </a:lnTo>
                <a:lnTo>
                  <a:pt x="390525" y="728662"/>
                </a:lnTo>
                <a:lnTo>
                  <a:pt x="390525" y="733425"/>
                </a:lnTo>
                <a:lnTo>
                  <a:pt x="385763" y="738187"/>
                </a:lnTo>
                <a:lnTo>
                  <a:pt x="385763" y="747712"/>
                </a:lnTo>
                <a:cubicBezTo>
                  <a:pt x="385763" y="754062"/>
                  <a:pt x="384175" y="758825"/>
                  <a:pt x="381000" y="762000"/>
                </a:cubicBezTo>
                <a:cubicBezTo>
                  <a:pt x="381000" y="768350"/>
                  <a:pt x="379413" y="773112"/>
                  <a:pt x="376238" y="776287"/>
                </a:cubicBezTo>
                <a:cubicBezTo>
                  <a:pt x="373063" y="779462"/>
                  <a:pt x="371475" y="784225"/>
                  <a:pt x="371475" y="790575"/>
                </a:cubicBezTo>
                <a:lnTo>
                  <a:pt x="371475" y="800100"/>
                </a:lnTo>
                <a:cubicBezTo>
                  <a:pt x="371475" y="803275"/>
                  <a:pt x="368300" y="804862"/>
                  <a:pt x="361950" y="804862"/>
                </a:cubicBezTo>
                <a:lnTo>
                  <a:pt x="352425" y="804862"/>
                </a:lnTo>
                <a:cubicBezTo>
                  <a:pt x="352425" y="811212"/>
                  <a:pt x="350838" y="814387"/>
                  <a:pt x="347663" y="814387"/>
                </a:cubicBezTo>
                <a:lnTo>
                  <a:pt x="338138" y="823912"/>
                </a:lnTo>
                <a:cubicBezTo>
                  <a:pt x="338138" y="827087"/>
                  <a:pt x="337344" y="829468"/>
                  <a:pt x="335757" y="831056"/>
                </a:cubicBezTo>
                <a:cubicBezTo>
                  <a:pt x="334169" y="832643"/>
                  <a:pt x="333375" y="835025"/>
                  <a:pt x="333375" y="838200"/>
                </a:cubicBezTo>
                <a:lnTo>
                  <a:pt x="333375" y="842962"/>
                </a:lnTo>
                <a:cubicBezTo>
                  <a:pt x="330200" y="842962"/>
                  <a:pt x="328613" y="844550"/>
                  <a:pt x="328613" y="847725"/>
                </a:cubicBezTo>
                <a:cubicBezTo>
                  <a:pt x="322263" y="854075"/>
                  <a:pt x="319088" y="855662"/>
                  <a:pt x="319088" y="852487"/>
                </a:cubicBezTo>
                <a:cubicBezTo>
                  <a:pt x="312738" y="849312"/>
                  <a:pt x="309563" y="846137"/>
                  <a:pt x="309563" y="842962"/>
                </a:cubicBezTo>
                <a:cubicBezTo>
                  <a:pt x="309563" y="839787"/>
                  <a:pt x="306388" y="841375"/>
                  <a:pt x="300038" y="847725"/>
                </a:cubicBezTo>
                <a:cubicBezTo>
                  <a:pt x="293688" y="854075"/>
                  <a:pt x="290513" y="855662"/>
                  <a:pt x="290513" y="852487"/>
                </a:cubicBezTo>
                <a:lnTo>
                  <a:pt x="280988" y="842962"/>
                </a:lnTo>
                <a:cubicBezTo>
                  <a:pt x="277813" y="842962"/>
                  <a:pt x="274638" y="841375"/>
                  <a:pt x="271463" y="838200"/>
                </a:cubicBezTo>
                <a:lnTo>
                  <a:pt x="261938" y="828675"/>
                </a:lnTo>
                <a:cubicBezTo>
                  <a:pt x="258763" y="825897"/>
                  <a:pt x="255588" y="824508"/>
                  <a:pt x="252413" y="824508"/>
                </a:cubicBezTo>
                <a:lnTo>
                  <a:pt x="252292" y="823872"/>
                </a:lnTo>
                <a:lnTo>
                  <a:pt x="248841" y="822722"/>
                </a:lnTo>
                <a:cubicBezTo>
                  <a:pt x="248047" y="821928"/>
                  <a:pt x="247650" y="820737"/>
                  <a:pt x="247650" y="819150"/>
                </a:cubicBezTo>
                <a:cubicBezTo>
                  <a:pt x="249238" y="819150"/>
                  <a:pt x="250428" y="819547"/>
                  <a:pt x="251222" y="820340"/>
                </a:cubicBezTo>
                <a:lnTo>
                  <a:pt x="252148" y="823118"/>
                </a:lnTo>
                <a:lnTo>
                  <a:pt x="251222" y="818257"/>
                </a:lnTo>
                <a:cubicBezTo>
                  <a:pt x="250428" y="816868"/>
                  <a:pt x="249238" y="816173"/>
                  <a:pt x="247650" y="816173"/>
                </a:cubicBezTo>
                <a:cubicBezTo>
                  <a:pt x="244475" y="807839"/>
                  <a:pt x="238125" y="802283"/>
                  <a:pt x="228600" y="799504"/>
                </a:cubicBezTo>
                <a:cubicBezTo>
                  <a:pt x="228600" y="799504"/>
                  <a:pt x="225425" y="798115"/>
                  <a:pt x="219075" y="795337"/>
                </a:cubicBezTo>
                <a:lnTo>
                  <a:pt x="219075" y="790500"/>
                </a:lnTo>
                <a:lnTo>
                  <a:pt x="209550" y="780752"/>
                </a:lnTo>
                <a:lnTo>
                  <a:pt x="209550" y="771004"/>
                </a:lnTo>
                <a:cubicBezTo>
                  <a:pt x="209550" y="767779"/>
                  <a:pt x="208757" y="765361"/>
                  <a:pt x="207169" y="763748"/>
                </a:cubicBezTo>
                <a:cubicBezTo>
                  <a:pt x="205581" y="762136"/>
                  <a:pt x="204788" y="759718"/>
                  <a:pt x="204788" y="756493"/>
                </a:cubicBezTo>
                <a:cubicBezTo>
                  <a:pt x="204788" y="753219"/>
                  <a:pt x="207963" y="748357"/>
                  <a:pt x="214313" y="741908"/>
                </a:cubicBezTo>
                <a:cubicBezTo>
                  <a:pt x="214313" y="738634"/>
                  <a:pt x="213519" y="736190"/>
                  <a:pt x="211932" y="734578"/>
                </a:cubicBezTo>
                <a:cubicBezTo>
                  <a:pt x="210344" y="732966"/>
                  <a:pt x="209550" y="730547"/>
                  <a:pt x="209550" y="727323"/>
                </a:cubicBezTo>
                <a:cubicBezTo>
                  <a:pt x="209550" y="720824"/>
                  <a:pt x="210344" y="716768"/>
                  <a:pt x="211932" y="715156"/>
                </a:cubicBezTo>
                <a:cubicBezTo>
                  <a:pt x="213519" y="713544"/>
                  <a:pt x="214313" y="711100"/>
                  <a:pt x="214313" y="707826"/>
                </a:cubicBezTo>
                <a:cubicBezTo>
                  <a:pt x="214313" y="694878"/>
                  <a:pt x="212725" y="686792"/>
                  <a:pt x="209550" y="683567"/>
                </a:cubicBezTo>
                <a:cubicBezTo>
                  <a:pt x="209550" y="667345"/>
                  <a:pt x="210344" y="651954"/>
                  <a:pt x="211932" y="637393"/>
                </a:cubicBezTo>
                <a:cubicBezTo>
                  <a:pt x="213519" y="622833"/>
                  <a:pt x="214313" y="607442"/>
                  <a:pt x="214313" y="591219"/>
                </a:cubicBezTo>
                <a:cubicBezTo>
                  <a:pt x="214313" y="584770"/>
                  <a:pt x="215106" y="577490"/>
                  <a:pt x="216694" y="569379"/>
                </a:cubicBezTo>
                <a:cubicBezTo>
                  <a:pt x="218282" y="561268"/>
                  <a:pt x="219075" y="554037"/>
                  <a:pt x="219075" y="547687"/>
                </a:cubicBezTo>
                <a:lnTo>
                  <a:pt x="219075" y="523875"/>
                </a:lnTo>
                <a:cubicBezTo>
                  <a:pt x="219075" y="523875"/>
                  <a:pt x="220663" y="520700"/>
                  <a:pt x="223838" y="514350"/>
                </a:cubicBezTo>
                <a:cubicBezTo>
                  <a:pt x="220663" y="514350"/>
                  <a:pt x="219075" y="512762"/>
                  <a:pt x="219075" y="509587"/>
                </a:cubicBezTo>
                <a:cubicBezTo>
                  <a:pt x="212725" y="503237"/>
                  <a:pt x="201613" y="506412"/>
                  <a:pt x="185738" y="519112"/>
                </a:cubicBezTo>
                <a:lnTo>
                  <a:pt x="152400" y="533400"/>
                </a:lnTo>
                <a:cubicBezTo>
                  <a:pt x="130175" y="539750"/>
                  <a:pt x="117475" y="544512"/>
                  <a:pt x="114300" y="547687"/>
                </a:cubicBezTo>
                <a:cubicBezTo>
                  <a:pt x="111125" y="547687"/>
                  <a:pt x="100013" y="550862"/>
                  <a:pt x="80963" y="557212"/>
                </a:cubicBezTo>
                <a:lnTo>
                  <a:pt x="38100" y="557212"/>
                </a:lnTo>
                <a:cubicBezTo>
                  <a:pt x="31750" y="563562"/>
                  <a:pt x="23813" y="560387"/>
                  <a:pt x="14288" y="547687"/>
                </a:cubicBezTo>
                <a:cubicBezTo>
                  <a:pt x="4763" y="538162"/>
                  <a:pt x="0" y="528637"/>
                  <a:pt x="0" y="519112"/>
                </a:cubicBezTo>
                <a:cubicBezTo>
                  <a:pt x="6350" y="512762"/>
                  <a:pt x="9525" y="508000"/>
                  <a:pt x="9525" y="504825"/>
                </a:cubicBezTo>
                <a:cubicBezTo>
                  <a:pt x="6350" y="501650"/>
                  <a:pt x="6350" y="498475"/>
                  <a:pt x="9525" y="495300"/>
                </a:cubicBezTo>
                <a:cubicBezTo>
                  <a:pt x="9525" y="504825"/>
                  <a:pt x="11113" y="511175"/>
                  <a:pt x="14288" y="514350"/>
                </a:cubicBezTo>
                <a:cubicBezTo>
                  <a:pt x="20638" y="520700"/>
                  <a:pt x="26988" y="523875"/>
                  <a:pt x="33338" y="523875"/>
                </a:cubicBezTo>
                <a:cubicBezTo>
                  <a:pt x="42863" y="527050"/>
                  <a:pt x="52388" y="527050"/>
                  <a:pt x="61913" y="523875"/>
                </a:cubicBezTo>
                <a:cubicBezTo>
                  <a:pt x="71438" y="520700"/>
                  <a:pt x="79375" y="517525"/>
                  <a:pt x="85725" y="514350"/>
                </a:cubicBezTo>
                <a:cubicBezTo>
                  <a:pt x="92075" y="511175"/>
                  <a:pt x="100013" y="508000"/>
                  <a:pt x="109538" y="504825"/>
                </a:cubicBezTo>
                <a:cubicBezTo>
                  <a:pt x="119063" y="501650"/>
                  <a:pt x="130175" y="496887"/>
                  <a:pt x="142875" y="490537"/>
                </a:cubicBezTo>
                <a:cubicBezTo>
                  <a:pt x="139700" y="490537"/>
                  <a:pt x="147638" y="487362"/>
                  <a:pt x="166688" y="481012"/>
                </a:cubicBezTo>
                <a:cubicBezTo>
                  <a:pt x="169863" y="481012"/>
                  <a:pt x="174625" y="480218"/>
                  <a:pt x="180975" y="478631"/>
                </a:cubicBezTo>
                <a:cubicBezTo>
                  <a:pt x="187325" y="477043"/>
                  <a:pt x="190500" y="473075"/>
                  <a:pt x="190500" y="466725"/>
                </a:cubicBezTo>
                <a:cubicBezTo>
                  <a:pt x="193675" y="463550"/>
                  <a:pt x="195263" y="461168"/>
                  <a:pt x="195263" y="459581"/>
                </a:cubicBezTo>
                <a:cubicBezTo>
                  <a:pt x="195263" y="457993"/>
                  <a:pt x="198438" y="455612"/>
                  <a:pt x="204788" y="452437"/>
                </a:cubicBezTo>
                <a:lnTo>
                  <a:pt x="214313" y="442912"/>
                </a:lnTo>
                <a:cubicBezTo>
                  <a:pt x="220663" y="436562"/>
                  <a:pt x="227013" y="433387"/>
                  <a:pt x="233363" y="433387"/>
                </a:cubicBezTo>
                <a:lnTo>
                  <a:pt x="247650" y="433387"/>
                </a:lnTo>
                <a:cubicBezTo>
                  <a:pt x="250825" y="430212"/>
                  <a:pt x="251619" y="427831"/>
                  <a:pt x="250032" y="426243"/>
                </a:cubicBezTo>
                <a:cubicBezTo>
                  <a:pt x="248444" y="424656"/>
                  <a:pt x="250825" y="422275"/>
                  <a:pt x="257175" y="419100"/>
                </a:cubicBezTo>
                <a:close/>
                <a:moveTo>
                  <a:pt x="552450" y="371475"/>
                </a:moveTo>
                <a:cubicBezTo>
                  <a:pt x="549275" y="377825"/>
                  <a:pt x="547688" y="395287"/>
                  <a:pt x="547688" y="423862"/>
                </a:cubicBezTo>
                <a:lnTo>
                  <a:pt x="547688" y="452437"/>
                </a:lnTo>
                <a:lnTo>
                  <a:pt x="547688" y="466725"/>
                </a:lnTo>
                <a:lnTo>
                  <a:pt x="561975" y="466725"/>
                </a:lnTo>
                <a:cubicBezTo>
                  <a:pt x="552450" y="466725"/>
                  <a:pt x="547688" y="468312"/>
                  <a:pt x="547688" y="471487"/>
                </a:cubicBezTo>
                <a:cubicBezTo>
                  <a:pt x="544513" y="474662"/>
                  <a:pt x="544513" y="476250"/>
                  <a:pt x="547688" y="476250"/>
                </a:cubicBezTo>
                <a:lnTo>
                  <a:pt x="552450" y="476250"/>
                </a:lnTo>
                <a:cubicBezTo>
                  <a:pt x="555625" y="476250"/>
                  <a:pt x="558007" y="475456"/>
                  <a:pt x="559594" y="473868"/>
                </a:cubicBezTo>
                <a:cubicBezTo>
                  <a:pt x="561182" y="472281"/>
                  <a:pt x="563563" y="471487"/>
                  <a:pt x="566738" y="471487"/>
                </a:cubicBezTo>
                <a:cubicBezTo>
                  <a:pt x="569913" y="471487"/>
                  <a:pt x="571500" y="469900"/>
                  <a:pt x="571500" y="466725"/>
                </a:cubicBezTo>
                <a:lnTo>
                  <a:pt x="581025" y="452437"/>
                </a:lnTo>
                <a:cubicBezTo>
                  <a:pt x="587375" y="449262"/>
                  <a:pt x="592138" y="449262"/>
                  <a:pt x="595313" y="452437"/>
                </a:cubicBezTo>
                <a:cubicBezTo>
                  <a:pt x="598488" y="455612"/>
                  <a:pt x="603250" y="457200"/>
                  <a:pt x="609600" y="457200"/>
                </a:cubicBezTo>
                <a:lnTo>
                  <a:pt x="628650" y="457200"/>
                </a:lnTo>
                <a:lnTo>
                  <a:pt x="647700" y="457200"/>
                </a:lnTo>
                <a:cubicBezTo>
                  <a:pt x="647700" y="447675"/>
                  <a:pt x="649288" y="441325"/>
                  <a:pt x="652463" y="438150"/>
                </a:cubicBezTo>
                <a:cubicBezTo>
                  <a:pt x="652463" y="434975"/>
                  <a:pt x="653257" y="431006"/>
                  <a:pt x="654844" y="426243"/>
                </a:cubicBezTo>
                <a:cubicBezTo>
                  <a:pt x="656432" y="421481"/>
                  <a:pt x="655638" y="417512"/>
                  <a:pt x="652463" y="414337"/>
                </a:cubicBezTo>
                <a:cubicBezTo>
                  <a:pt x="652463" y="411162"/>
                  <a:pt x="649288" y="409575"/>
                  <a:pt x="642938" y="409575"/>
                </a:cubicBezTo>
                <a:cubicBezTo>
                  <a:pt x="636588" y="409575"/>
                  <a:pt x="632619" y="408781"/>
                  <a:pt x="631032" y="407193"/>
                </a:cubicBezTo>
                <a:cubicBezTo>
                  <a:pt x="629444" y="405606"/>
                  <a:pt x="627063" y="404812"/>
                  <a:pt x="623888" y="404812"/>
                </a:cubicBezTo>
                <a:cubicBezTo>
                  <a:pt x="617538" y="404812"/>
                  <a:pt x="613569" y="406400"/>
                  <a:pt x="611982" y="409575"/>
                </a:cubicBezTo>
                <a:cubicBezTo>
                  <a:pt x="610394" y="412750"/>
                  <a:pt x="606425" y="415925"/>
                  <a:pt x="600075" y="419100"/>
                </a:cubicBezTo>
                <a:cubicBezTo>
                  <a:pt x="600075" y="422275"/>
                  <a:pt x="598488" y="423862"/>
                  <a:pt x="595313" y="423862"/>
                </a:cubicBezTo>
                <a:cubicBezTo>
                  <a:pt x="592138" y="423862"/>
                  <a:pt x="589757" y="424656"/>
                  <a:pt x="588169" y="426243"/>
                </a:cubicBezTo>
                <a:cubicBezTo>
                  <a:pt x="586581" y="427831"/>
                  <a:pt x="584200" y="428625"/>
                  <a:pt x="581025" y="428625"/>
                </a:cubicBezTo>
                <a:cubicBezTo>
                  <a:pt x="577850" y="431800"/>
                  <a:pt x="571500" y="431800"/>
                  <a:pt x="561975" y="428625"/>
                </a:cubicBezTo>
                <a:lnTo>
                  <a:pt x="581025" y="414337"/>
                </a:lnTo>
                <a:cubicBezTo>
                  <a:pt x="584200" y="411162"/>
                  <a:pt x="588169" y="407987"/>
                  <a:pt x="592932" y="404812"/>
                </a:cubicBezTo>
                <a:cubicBezTo>
                  <a:pt x="597694" y="401637"/>
                  <a:pt x="600075" y="396875"/>
                  <a:pt x="600075" y="390525"/>
                </a:cubicBezTo>
                <a:cubicBezTo>
                  <a:pt x="596900" y="387350"/>
                  <a:pt x="592138" y="385762"/>
                  <a:pt x="585788" y="385762"/>
                </a:cubicBezTo>
                <a:lnTo>
                  <a:pt x="581025" y="381000"/>
                </a:lnTo>
                <a:cubicBezTo>
                  <a:pt x="561975" y="374650"/>
                  <a:pt x="552450" y="371475"/>
                  <a:pt x="552450" y="371475"/>
                </a:cubicBezTo>
                <a:close/>
                <a:moveTo>
                  <a:pt x="928688" y="271462"/>
                </a:moveTo>
                <a:lnTo>
                  <a:pt x="928688" y="276225"/>
                </a:lnTo>
                <a:cubicBezTo>
                  <a:pt x="925513" y="276225"/>
                  <a:pt x="923925" y="275431"/>
                  <a:pt x="923925" y="273843"/>
                </a:cubicBezTo>
                <a:cubicBezTo>
                  <a:pt x="923925" y="272256"/>
                  <a:pt x="925513" y="271462"/>
                  <a:pt x="928688" y="271462"/>
                </a:cubicBezTo>
                <a:close/>
                <a:moveTo>
                  <a:pt x="528638" y="242887"/>
                </a:moveTo>
                <a:cubicBezTo>
                  <a:pt x="528638" y="246062"/>
                  <a:pt x="531813" y="247650"/>
                  <a:pt x="538163" y="247650"/>
                </a:cubicBezTo>
                <a:lnTo>
                  <a:pt x="538163" y="248602"/>
                </a:lnTo>
                <a:close/>
                <a:moveTo>
                  <a:pt x="933450" y="221902"/>
                </a:moveTo>
                <a:cubicBezTo>
                  <a:pt x="933450" y="225077"/>
                  <a:pt x="932656" y="226665"/>
                  <a:pt x="931069" y="226665"/>
                </a:cubicBezTo>
                <a:cubicBezTo>
                  <a:pt x="929481" y="226665"/>
                  <a:pt x="928688" y="228104"/>
                  <a:pt x="928688" y="230981"/>
                </a:cubicBezTo>
                <a:lnTo>
                  <a:pt x="928688" y="226665"/>
                </a:lnTo>
                <a:cubicBezTo>
                  <a:pt x="931863" y="226665"/>
                  <a:pt x="933450" y="225077"/>
                  <a:pt x="933450" y="221902"/>
                </a:cubicBezTo>
                <a:close/>
                <a:moveTo>
                  <a:pt x="703660" y="197643"/>
                </a:moveTo>
                <a:cubicBezTo>
                  <a:pt x="702866" y="197643"/>
                  <a:pt x="701675" y="198437"/>
                  <a:pt x="700088" y="200025"/>
                </a:cubicBezTo>
                <a:lnTo>
                  <a:pt x="704850" y="200025"/>
                </a:lnTo>
                <a:cubicBezTo>
                  <a:pt x="704850" y="198437"/>
                  <a:pt x="704453" y="197643"/>
                  <a:pt x="703660" y="197643"/>
                </a:cubicBezTo>
                <a:close/>
                <a:moveTo>
                  <a:pt x="928688" y="171450"/>
                </a:moveTo>
                <a:cubicBezTo>
                  <a:pt x="928688" y="174625"/>
                  <a:pt x="927894" y="177006"/>
                  <a:pt x="926307" y="178593"/>
                </a:cubicBezTo>
                <a:cubicBezTo>
                  <a:pt x="924719" y="180181"/>
                  <a:pt x="923925" y="184150"/>
                  <a:pt x="923925" y="190500"/>
                </a:cubicBezTo>
                <a:lnTo>
                  <a:pt x="923925" y="180975"/>
                </a:lnTo>
                <a:cubicBezTo>
                  <a:pt x="923925" y="177800"/>
                  <a:pt x="925513" y="174625"/>
                  <a:pt x="928688" y="171450"/>
                </a:cubicBezTo>
                <a:close/>
                <a:moveTo>
                  <a:pt x="982340" y="128587"/>
                </a:moveTo>
                <a:lnTo>
                  <a:pt x="995660" y="128587"/>
                </a:lnTo>
                <a:cubicBezTo>
                  <a:pt x="998835" y="131762"/>
                  <a:pt x="1000423" y="134937"/>
                  <a:pt x="1000423" y="138112"/>
                </a:cubicBezTo>
                <a:lnTo>
                  <a:pt x="995660" y="142875"/>
                </a:lnTo>
                <a:lnTo>
                  <a:pt x="995660" y="152400"/>
                </a:lnTo>
                <a:cubicBezTo>
                  <a:pt x="990501" y="171450"/>
                  <a:pt x="987921" y="182562"/>
                  <a:pt x="987921" y="185737"/>
                </a:cubicBezTo>
                <a:cubicBezTo>
                  <a:pt x="982762" y="211137"/>
                  <a:pt x="980182" y="223837"/>
                  <a:pt x="980182" y="223837"/>
                </a:cubicBezTo>
                <a:cubicBezTo>
                  <a:pt x="977603" y="233362"/>
                  <a:pt x="976313" y="257175"/>
                  <a:pt x="976313" y="295275"/>
                </a:cubicBezTo>
                <a:cubicBezTo>
                  <a:pt x="973138" y="301625"/>
                  <a:pt x="971550" y="314325"/>
                  <a:pt x="971550" y="333375"/>
                </a:cubicBezTo>
                <a:cubicBezTo>
                  <a:pt x="971550" y="346075"/>
                  <a:pt x="976040" y="354012"/>
                  <a:pt x="985019" y="357187"/>
                </a:cubicBezTo>
                <a:cubicBezTo>
                  <a:pt x="985019" y="363537"/>
                  <a:pt x="988021" y="369887"/>
                  <a:pt x="994023" y="376237"/>
                </a:cubicBezTo>
                <a:cubicBezTo>
                  <a:pt x="997049" y="379412"/>
                  <a:pt x="998562" y="379412"/>
                  <a:pt x="998562" y="376237"/>
                </a:cubicBezTo>
                <a:cubicBezTo>
                  <a:pt x="998562" y="373062"/>
                  <a:pt x="997049" y="369887"/>
                  <a:pt x="994023" y="366712"/>
                </a:cubicBezTo>
                <a:cubicBezTo>
                  <a:pt x="997049" y="373062"/>
                  <a:pt x="1000051" y="374650"/>
                  <a:pt x="1003027" y="371475"/>
                </a:cubicBezTo>
                <a:cubicBezTo>
                  <a:pt x="1006053" y="374650"/>
                  <a:pt x="1007567" y="377031"/>
                  <a:pt x="1007567" y="378618"/>
                </a:cubicBezTo>
                <a:cubicBezTo>
                  <a:pt x="1007567" y="380206"/>
                  <a:pt x="1010543" y="382587"/>
                  <a:pt x="1016496" y="385762"/>
                </a:cubicBezTo>
                <a:lnTo>
                  <a:pt x="1021036" y="385762"/>
                </a:lnTo>
                <a:lnTo>
                  <a:pt x="1025501" y="385762"/>
                </a:lnTo>
                <a:lnTo>
                  <a:pt x="1030040" y="385762"/>
                </a:lnTo>
                <a:cubicBezTo>
                  <a:pt x="1033016" y="385762"/>
                  <a:pt x="1035261" y="386556"/>
                  <a:pt x="1036774" y="388143"/>
                </a:cubicBezTo>
                <a:cubicBezTo>
                  <a:pt x="1038287" y="389731"/>
                  <a:pt x="1040532" y="390525"/>
                  <a:pt x="1043509" y="390525"/>
                </a:cubicBezTo>
                <a:cubicBezTo>
                  <a:pt x="1049511" y="396875"/>
                  <a:pt x="1052513" y="398462"/>
                  <a:pt x="1052513" y="395287"/>
                </a:cubicBezTo>
                <a:cubicBezTo>
                  <a:pt x="1055688" y="395287"/>
                  <a:pt x="1055737" y="396081"/>
                  <a:pt x="1052662" y="397668"/>
                </a:cubicBezTo>
                <a:cubicBezTo>
                  <a:pt x="1049586" y="399256"/>
                  <a:pt x="1049536" y="400050"/>
                  <a:pt x="1052513" y="400050"/>
                </a:cubicBezTo>
                <a:lnTo>
                  <a:pt x="1052513" y="409575"/>
                </a:lnTo>
                <a:lnTo>
                  <a:pt x="1043509" y="409575"/>
                </a:lnTo>
                <a:cubicBezTo>
                  <a:pt x="1043509" y="412750"/>
                  <a:pt x="1045022" y="414337"/>
                  <a:pt x="1048048" y="414337"/>
                </a:cubicBezTo>
                <a:cubicBezTo>
                  <a:pt x="1051024" y="414337"/>
                  <a:pt x="1052513" y="415925"/>
                  <a:pt x="1052513" y="419100"/>
                </a:cubicBezTo>
                <a:lnTo>
                  <a:pt x="1062038" y="419100"/>
                </a:lnTo>
                <a:cubicBezTo>
                  <a:pt x="1065213" y="422275"/>
                  <a:pt x="1066800" y="425450"/>
                  <a:pt x="1066800" y="428625"/>
                </a:cubicBezTo>
                <a:cubicBezTo>
                  <a:pt x="1060450" y="428625"/>
                  <a:pt x="1054261" y="429418"/>
                  <a:pt x="1048234" y="431006"/>
                </a:cubicBezTo>
                <a:cubicBezTo>
                  <a:pt x="1042206" y="432593"/>
                  <a:pt x="1036216" y="433387"/>
                  <a:pt x="1030263" y="433387"/>
                </a:cubicBezTo>
                <a:cubicBezTo>
                  <a:pt x="1021383" y="433387"/>
                  <a:pt x="1008063" y="436562"/>
                  <a:pt x="990303" y="442912"/>
                </a:cubicBezTo>
                <a:cubicBezTo>
                  <a:pt x="987326" y="442912"/>
                  <a:pt x="985838" y="444500"/>
                  <a:pt x="985838" y="447675"/>
                </a:cubicBezTo>
                <a:lnTo>
                  <a:pt x="985838" y="452437"/>
                </a:lnTo>
                <a:lnTo>
                  <a:pt x="985838" y="471487"/>
                </a:lnTo>
                <a:lnTo>
                  <a:pt x="985838" y="509587"/>
                </a:lnTo>
                <a:cubicBezTo>
                  <a:pt x="989013" y="522287"/>
                  <a:pt x="990600" y="534193"/>
                  <a:pt x="990600" y="545306"/>
                </a:cubicBezTo>
                <a:cubicBezTo>
                  <a:pt x="990600" y="556418"/>
                  <a:pt x="990600" y="566737"/>
                  <a:pt x="990600" y="576262"/>
                </a:cubicBezTo>
                <a:lnTo>
                  <a:pt x="990600" y="590550"/>
                </a:lnTo>
                <a:lnTo>
                  <a:pt x="990600" y="600075"/>
                </a:lnTo>
                <a:lnTo>
                  <a:pt x="985838" y="604837"/>
                </a:lnTo>
                <a:cubicBezTo>
                  <a:pt x="989013" y="604837"/>
                  <a:pt x="990600" y="606425"/>
                  <a:pt x="990600" y="609600"/>
                </a:cubicBezTo>
                <a:lnTo>
                  <a:pt x="990600" y="614362"/>
                </a:lnTo>
                <a:lnTo>
                  <a:pt x="995363" y="619125"/>
                </a:lnTo>
                <a:cubicBezTo>
                  <a:pt x="995363" y="628650"/>
                  <a:pt x="993775" y="635000"/>
                  <a:pt x="990600" y="638175"/>
                </a:cubicBezTo>
                <a:lnTo>
                  <a:pt x="990600" y="628650"/>
                </a:lnTo>
                <a:cubicBezTo>
                  <a:pt x="990600" y="638175"/>
                  <a:pt x="989013" y="644525"/>
                  <a:pt x="985838" y="647700"/>
                </a:cubicBezTo>
                <a:lnTo>
                  <a:pt x="990600" y="642937"/>
                </a:lnTo>
                <a:lnTo>
                  <a:pt x="990600" y="647700"/>
                </a:lnTo>
                <a:lnTo>
                  <a:pt x="990600" y="657225"/>
                </a:lnTo>
                <a:lnTo>
                  <a:pt x="985838" y="657225"/>
                </a:lnTo>
                <a:lnTo>
                  <a:pt x="985838" y="661987"/>
                </a:lnTo>
                <a:lnTo>
                  <a:pt x="995363" y="671512"/>
                </a:lnTo>
                <a:cubicBezTo>
                  <a:pt x="995363" y="674687"/>
                  <a:pt x="993775" y="677068"/>
                  <a:pt x="990600" y="678656"/>
                </a:cubicBezTo>
                <a:cubicBezTo>
                  <a:pt x="987425" y="680243"/>
                  <a:pt x="985838" y="682625"/>
                  <a:pt x="985838" y="685800"/>
                </a:cubicBezTo>
                <a:cubicBezTo>
                  <a:pt x="985838" y="688975"/>
                  <a:pt x="986631" y="690562"/>
                  <a:pt x="988219" y="690562"/>
                </a:cubicBezTo>
                <a:cubicBezTo>
                  <a:pt x="989806" y="690562"/>
                  <a:pt x="990600" y="692150"/>
                  <a:pt x="990600" y="695325"/>
                </a:cubicBezTo>
                <a:lnTo>
                  <a:pt x="990600" y="700087"/>
                </a:lnTo>
                <a:cubicBezTo>
                  <a:pt x="990600" y="703262"/>
                  <a:pt x="991394" y="708025"/>
                  <a:pt x="992981" y="714375"/>
                </a:cubicBezTo>
                <a:cubicBezTo>
                  <a:pt x="994569" y="720725"/>
                  <a:pt x="993775" y="725487"/>
                  <a:pt x="990600" y="728662"/>
                </a:cubicBezTo>
                <a:lnTo>
                  <a:pt x="990600" y="747712"/>
                </a:lnTo>
                <a:lnTo>
                  <a:pt x="990600" y="771525"/>
                </a:lnTo>
                <a:lnTo>
                  <a:pt x="985838" y="766762"/>
                </a:lnTo>
                <a:cubicBezTo>
                  <a:pt x="982663" y="769937"/>
                  <a:pt x="982663" y="772318"/>
                  <a:pt x="985838" y="773906"/>
                </a:cubicBezTo>
                <a:cubicBezTo>
                  <a:pt x="989013" y="775493"/>
                  <a:pt x="990600" y="777875"/>
                  <a:pt x="990600" y="781050"/>
                </a:cubicBezTo>
                <a:lnTo>
                  <a:pt x="985838" y="781050"/>
                </a:lnTo>
                <a:lnTo>
                  <a:pt x="985838" y="790575"/>
                </a:lnTo>
                <a:cubicBezTo>
                  <a:pt x="989013" y="790575"/>
                  <a:pt x="990600" y="787400"/>
                  <a:pt x="990600" y="781050"/>
                </a:cubicBezTo>
                <a:lnTo>
                  <a:pt x="990600" y="790575"/>
                </a:lnTo>
                <a:cubicBezTo>
                  <a:pt x="990600" y="793750"/>
                  <a:pt x="989013" y="795337"/>
                  <a:pt x="985838" y="795337"/>
                </a:cubicBezTo>
                <a:lnTo>
                  <a:pt x="985838" y="804862"/>
                </a:lnTo>
                <a:lnTo>
                  <a:pt x="985838" y="819150"/>
                </a:lnTo>
                <a:lnTo>
                  <a:pt x="985838" y="823912"/>
                </a:lnTo>
                <a:cubicBezTo>
                  <a:pt x="985838" y="830262"/>
                  <a:pt x="984250" y="833437"/>
                  <a:pt x="981075" y="833437"/>
                </a:cubicBezTo>
                <a:cubicBezTo>
                  <a:pt x="981075" y="849312"/>
                  <a:pt x="979488" y="858837"/>
                  <a:pt x="976313" y="862012"/>
                </a:cubicBezTo>
                <a:lnTo>
                  <a:pt x="971550" y="866775"/>
                </a:lnTo>
                <a:cubicBezTo>
                  <a:pt x="971550" y="866775"/>
                  <a:pt x="969963" y="869950"/>
                  <a:pt x="966788" y="876300"/>
                </a:cubicBezTo>
                <a:lnTo>
                  <a:pt x="966788" y="895350"/>
                </a:lnTo>
                <a:cubicBezTo>
                  <a:pt x="966788" y="901700"/>
                  <a:pt x="965994" y="905668"/>
                  <a:pt x="964407" y="907256"/>
                </a:cubicBezTo>
                <a:cubicBezTo>
                  <a:pt x="962819" y="908843"/>
                  <a:pt x="962025" y="912812"/>
                  <a:pt x="962025" y="919162"/>
                </a:cubicBezTo>
                <a:cubicBezTo>
                  <a:pt x="962025" y="922337"/>
                  <a:pt x="962819" y="929481"/>
                  <a:pt x="964407" y="940593"/>
                </a:cubicBezTo>
                <a:cubicBezTo>
                  <a:pt x="965994" y="951706"/>
                  <a:pt x="963613" y="957262"/>
                  <a:pt x="957263" y="957262"/>
                </a:cubicBezTo>
                <a:cubicBezTo>
                  <a:pt x="954088" y="957262"/>
                  <a:pt x="953294" y="956468"/>
                  <a:pt x="954881" y="954881"/>
                </a:cubicBezTo>
                <a:cubicBezTo>
                  <a:pt x="956469" y="953293"/>
                  <a:pt x="955675" y="952500"/>
                  <a:pt x="952500" y="952500"/>
                </a:cubicBezTo>
                <a:lnTo>
                  <a:pt x="947738" y="957262"/>
                </a:lnTo>
                <a:cubicBezTo>
                  <a:pt x="944563" y="960437"/>
                  <a:pt x="941388" y="960437"/>
                  <a:pt x="938213" y="957262"/>
                </a:cubicBezTo>
                <a:cubicBezTo>
                  <a:pt x="935038" y="957262"/>
                  <a:pt x="933450" y="955675"/>
                  <a:pt x="933450" y="952500"/>
                </a:cubicBezTo>
                <a:lnTo>
                  <a:pt x="928688" y="947737"/>
                </a:lnTo>
                <a:lnTo>
                  <a:pt x="928688" y="966787"/>
                </a:lnTo>
                <a:lnTo>
                  <a:pt x="928688" y="976312"/>
                </a:lnTo>
                <a:cubicBezTo>
                  <a:pt x="928688" y="979487"/>
                  <a:pt x="927026" y="981075"/>
                  <a:pt x="923702" y="981075"/>
                </a:cubicBezTo>
                <a:cubicBezTo>
                  <a:pt x="920378" y="981075"/>
                  <a:pt x="917885" y="979487"/>
                  <a:pt x="916223" y="976312"/>
                </a:cubicBezTo>
                <a:cubicBezTo>
                  <a:pt x="914562" y="973137"/>
                  <a:pt x="913730" y="974725"/>
                  <a:pt x="913730" y="981075"/>
                </a:cubicBezTo>
                <a:cubicBezTo>
                  <a:pt x="907083" y="981075"/>
                  <a:pt x="903759" y="984250"/>
                  <a:pt x="903759" y="990600"/>
                </a:cubicBezTo>
                <a:cubicBezTo>
                  <a:pt x="903759" y="987425"/>
                  <a:pt x="902122" y="984250"/>
                  <a:pt x="898848" y="981075"/>
                </a:cubicBezTo>
                <a:cubicBezTo>
                  <a:pt x="895524" y="981075"/>
                  <a:pt x="893862" y="982662"/>
                  <a:pt x="893862" y="985837"/>
                </a:cubicBezTo>
                <a:lnTo>
                  <a:pt x="893862" y="981075"/>
                </a:lnTo>
                <a:lnTo>
                  <a:pt x="893862" y="971550"/>
                </a:lnTo>
                <a:lnTo>
                  <a:pt x="888876" y="966787"/>
                </a:lnTo>
                <a:cubicBezTo>
                  <a:pt x="885552" y="963612"/>
                  <a:pt x="883891" y="958850"/>
                  <a:pt x="883891" y="952500"/>
                </a:cubicBezTo>
                <a:cubicBezTo>
                  <a:pt x="883891" y="946150"/>
                  <a:pt x="882228" y="941387"/>
                  <a:pt x="878905" y="938212"/>
                </a:cubicBezTo>
                <a:cubicBezTo>
                  <a:pt x="875581" y="931862"/>
                  <a:pt x="874750" y="928687"/>
                  <a:pt x="876412" y="928687"/>
                </a:cubicBezTo>
                <a:cubicBezTo>
                  <a:pt x="878074" y="928687"/>
                  <a:pt x="878905" y="927100"/>
                  <a:pt x="878905" y="923925"/>
                </a:cubicBezTo>
                <a:lnTo>
                  <a:pt x="878905" y="914400"/>
                </a:lnTo>
                <a:lnTo>
                  <a:pt x="878905" y="909637"/>
                </a:lnTo>
                <a:lnTo>
                  <a:pt x="863947" y="895350"/>
                </a:lnTo>
                <a:cubicBezTo>
                  <a:pt x="870595" y="892175"/>
                  <a:pt x="870595" y="889793"/>
                  <a:pt x="863947" y="888206"/>
                </a:cubicBezTo>
                <a:cubicBezTo>
                  <a:pt x="857300" y="886618"/>
                  <a:pt x="852314" y="884237"/>
                  <a:pt x="848990" y="881062"/>
                </a:cubicBezTo>
                <a:lnTo>
                  <a:pt x="839093" y="871537"/>
                </a:lnTo>
                <a:cubicBezTo>
                  <a:pt x="839093" y="868362"/>
                  <a:pt x="838262" y="867568"/>
                  <a:pt x="836600" y="869156"/>
                </a:cubicBezTo>
                <a:cubicBezTo>
                  <a:pt x="834938" y="870743"/>
                  <a:pt x="834108" y="869950"/>
                  <a:pt x="834108" y="866775"/>
                </a:cubicBezTo>
                <a:lnTo>
                  <a:pt x="829122" y="862012"/>
                </a:lnTo>
                <a:lnTo>
                  <a:pt x="829122" y="852487"/>
                </a:lnTo>
                <a:cubicBezTo>
                  <a:pt x="825798" y="849312"/>
                  <a:pt x="824136" y="850900"/>
                  <a:pt x="824136" y="857250"/>
                </a:cubicBezTo>
                <a:lnTo>
                  <a:pt x="823913" y="856823"/>
                </a:lnTo>
                <a:lnTo>
                  <a:pt x="819150" y="847725"/>
                </a:lnTo>
                <a:lnTo>
                  <a:pt x="814388" y="842962"/>
                </a:lnTo>
                <a:cubicBezTo>
                  <a:pt x="808038" y="842962"/>
                  <a:pt x="801688" y="840432"/>
                  <a:pt x="795338" y="835372"/>
                </a:cubicBezTo>
                <a:cubicBezTo>
                  <a:pt x="798513" y="835372"/>
                  <a:pt x="800894" y="836005"/>
                  <a:pt x="802481" y="837269"/>
                </a:cubicBezTo>
                <a:cubicBezTo>
                  <a:pt x="804069" y="838535"/>
                  <a:pt x="806450" y="839167"/>
                  <a:pt x="809625" y="839167"/>
                </a:cubicBezTo>
                <a:cubicBezTo>
                  <a:pt x="816881" y="845827"/>
                  <a:pt x="822350" y="847492"/>
                  <a:pt x="826034" y="844162"/>
                </a:cubicBezTo>
                <a:lnTo>
                  <a:pt x="827501" y="841788"/>
                </a:lnTo>
                <a:lnTo>
                  <a:pt x="829122" y="839167"/>
                </a:lnTo>
                <a:lnTo>
                  <a:pt x="819150" y="831502"/>
                </a:lnTo>
                <a:cubicBezTo>
                  <a:pt x="819150" y="831502"/>
                  <a:pt x="816124" y="830237"/>
                  <a:pt x="810072" y="827707"/>
                </a:cubicBezTo>
                <a:lnTo>
                  <a:pt x="810072" y="823912"/>
                </a:lnTo>
                <a:lnTo>
                  <a:pt x="805532" y="823912"/>
                </a:lnTo>
                <a:cubicBezTo>
                  <a:pt x="805532" y="819943"/>
                  <a:pt x="804776" y="817959"/>
                  <a:pt x="803263" y="817959"/>
                </a:cubicBezTo>
                <a:cubicBezTo>
                  <a:pt x="801750" y="817959"/>
                  <a:pt x="800993" y="815975"/>
                  <a:pt x="800993" y="812006"/>
                </a:cubicBezTo>
                <a:lnTo>
                  <a:pt x="800993" y="800100"/>
                </a:lnTo>
                <a:lnTo>
                  <a:pt x="800100" y="800100"/>
                </a:lnTo>
                <a:lnTo>
                  <a:pt x="796454" y="802704"/>
                </a:lnTo>
                <a:lnTo>
                  <a:pt x="796454" y="800100"/>
                </a:lnTo>
                <a:lnTo>
                  <a:pt x="795338" y="800100"/>
                </a:lnTo>
                <a:lnTo>
                  <a:pt x="795338" y="795337"/>
                </a:lnTo>
                <a:lnTo>
                  <a:pt x="793323" y="801381"/>
                </a:lnTo>
                <a:lnTo>
                  <a:pt x="791347" y="801588"/>
                </a:lnTo>
                <a:cubicBezTo>
                  <a:pt x="790213" y="802183"/>
                  <a:pt x="788889" y="803275"/>
                  <a:pt x="787376" y="804862"/>
                </a:cubicBezTo>
                <a:lnTo>
                  <a:pt x="787376" y="795337"/>
                </a:lnTo>
                <a:lnTo>
                  <a:pt x="782836" y="790575"/>
                </a:lnTo>
                <a:lnTo>
                  <a:pt x="782836" y="795337"/>
                </a:lnTo>
                <a:cubicBezTo>
                  <a:pt x="778322" y="795337"/>
                  <a:pt x="774936" y="794543"/>
                  <a:pt x="772679" y="792956"/>
                </a:cubicBezTo>
                <a:lnTo>
                  <a:pt x="770201" y="787728"/>
                </a:lnTo>
                <a:lnTo>
                  <a:pt x="764754" y="785812"/>
                </a:lnTo>
                <a:lnTo>
                  <a:pt x="760214" y="781050"/>
                </a:lnTo>
                <a:lnTo>
                  <a:pt x="760214" y="785812"/>
                </a:lnTo>
                <a:lnTo>
                  <a:pt x="764754" y="785812"/>
                </a:lnTo>
                <a:lnTo>
                  <a:pt x="764754" y="790575"/>
                </a:lnTo>
                <a:cubicBezTo>
                  <a:pt x="764754" y="793750"/>
                  <a:pt x="763240" y="793750"/>
                  <a:pt x="760214" y="790575"/>
                </a:cubicBezTo>
                <a:cubicBezTo>
                  <a:pt x="754162" y="784225"/>
                  <a:pt x="749623" y="781050"/>
                  <a:pt x="746597" y="781050"/>
                </a:cubicBezTo>
                <a:lnTo>
                  <a:pt x="737518" y="771525"/>
                </a:lnTo>
                <a:lnTo>
                  <a:pt x="732979" y="776287"/>
                </a:lnTo>
                <a:lnTo>
                  <a:pt x="732979" y="762000"/>
                </a:lnTo>
                <a:cubicBezTo>
                  <a:pt x="726927" y="755650"/>
                  <a:pt x="723900" y="754062"/>
                  <a:pt x="723900" y="757237"/>
                </a:cubicBezTo>
                <a:lnTo>
                  <a:pt x="723900" y="766762"/>
                </a:lnTo>
                <a:lnTo>
                  <a:pt x="723900" y="776287"/>
                </a:lnTo>
                <a:lnTo>
                  <a:pt x="723900" y="828675"/>
                </a:lnTo>
                <a:cubicBezTo>
                  <a:pt x="723900" y="835025"/>
                  <a:pt x="724694" y="840581"/>
                  <a:pt x="726282" y="845343"/>
                </a:cubicBezTo>
                <a:cubicBezTo>
                  <a:pt x="727869" y="850106"/>
                  <a:pt x="728663" y="855662"/>
                  <a:pt x="728663" y="862012"/>
                </a:cubicBezTo>
                <a:cubicBezTo>
                  <a:pt x="728663" y="877887"/>
                  <a:pt x="729456" y="891381"/>
                  <a:pt x="731044" y="902493"/>
                </a:cubicBezTo>
                <a:cubicBezTo>
                  <a:pt x="732632" y="913606"/>
                  <a:pt x="733425" y="927100"/>
                  <a:pt x="733425" y="942975"/>
                </a:cubicBezTo>
                <a:lnTo>
                  <a:pt x="742950" y="971550"/>
                </a:lnTo>
                <a:cubicBezTo>
                  <a:pt x="742950" y="977900"/>
                  <a:pt x="743744" y="983456"/>
                  <a:pt x="745332" y="988218"/>
                </a:cubicBezTo>
                <a:cubicBezTo>
                  <a:pt x="746919" y="992981"/>
                  <a:pt x="746125" y="998537"/>
                  <a:pt x="742950" y="1004887"/>
                </a:cubicBezTo>
                <a:lnTo>
                  <a:pt x="742950" y="1014412"/>
                </a:lnTo>
                <a:cubicBezTo>
                  <a:pt x="739775" y="1017587"/>
                  <a:pt x="738982" y="1020762"/>
                  <a:pt x="740569" y="1023937"/>
                </a:cubicBezTo>
                <a:cubicBezTo>
                  <a:pt x="742157" y="1027112"/>
                  <a:pt x="741363" y="1030287"/>
                  <a:pt x="738188" y="1033462"/>
                </a:cubicBezTo>
                <a:lnTo>
                  <a:pt x="728663" y="1038225"/>
                </a:lnTo>
                <a:cubicBezTo>
                  <a:pt x="725488" y="1038225"/>
                  <a:pt x="723900" y="1039812"/>
                  <a:pt x="723900" y="1042987"/>
                </a:cubicBezTo>
                <a:cubicBezTo>
                  <a:pt x="720725" y="1042987"/>
                  <a:pt x="719138" y="1041400"/>
                  <a:pt x="719138" y="1038225"/>
                </a:cubicBezTo>
                <a:cubicBezTo>
                  <a:pt x="719138" y="1041400"/>
                  <a:pt x="715963" y="1042987"/>
                  <a:pt x="709613" y="1042987"/>
                </a:cubicBezTo>
                <a:cubicBezTo>
                  <a:pt x="709613" y="1052512"/>
                  <a:pt x="708025" y="1058862"/>
                  <a:pt x="704850" y="1062037"/>
                </a:cubicBezTo>
                <a:lnTo>
                  <a:pt x="700088" y="1057275"/>
                </a:lnTo>
                <a:cubicBezTo>
                  <a:pt x="693738" y="1073150"/>
                  <a:pt x="687388" y="1077912"/>
                  <a:pt x="681038" y="1071562"/>
                </a:cubicBezTo>
                <a:cubicBezTo>
                  <a:pt x="677863" y="1068387"/>
                  <a:pt x="676275" y="1064418"/>
                  <a:pt x="676275" y="1059656"/>
                </a:cubicBezTo>
                <a:cubicBezTo>
                  <a:pt x="676275" y="1054893"/>
                  <a:pt x="674688" y="1055687"/>
                  <a:pt x="671513" y="1062037"/>
                </a:cubicBezTo>
                <a:cubicBezTo>
                  <a:pt x="668338" y="1065212"/>
                  <a:pt x="666750" y="1069181"/>
                  <a:pt x="666750" y="1073943"/>
                </a:cubicBezTo>
                <a:cubicBezTo>
                  <a:pt x="666750" y="1078706"/>
                  <a:pt x="665163" y="1077912"/>
                  <a:pt x="661988" y="1071562"/>
                </a:cubicBezTo>
                <a:cubicBezTo>
                  <a:pt x="658813" y="1071562"/>
                  <a:pt x="658019" y="1070768"/>
                  <a:pt x="659606" y="1069181"/>
                </a:cubicBezTo>
                <a:cubicBezTo>
                  <a:pt x="661194" y="1067593"/>
                  <a:pt x="660400" y="1066800"/>
                  <a:pt x="657225" y="1066800"/>
                </a:cubicBezTo>
                <a:lnTo>
                  <a:pt x="642938" y="1057275"/>
                </a:lnTo>
                <a:cubicBezTo>
                  <a:pt x="642938" y="1054100"/>
                  <a:pt x="642144" y="1052512"/>
                  <a:pt x="640556" y="1052512"/>
                </a:cubicBezTo>
                <a:cubicBezTo>
                  <a:pt x="638969" y="1052512"/>
                  <a:pt x="638175" y="1050925"/>
                  <a:pt x="638175" y="1047750"/>
                </a:cubicBezTo>
                <a:lnTo>
                  <a:pt x="633413" y="1038225"/>
                </a:lnTo>
                <a:cubicBezTo>
                  <a:pt x="630238" y="1031875"/>
                  <a:pt x="626269" y="1027906"/>
                  <a:pt x="621506" y="1026318"/>
                </a:cubicBezTo>
                <a:cubicBezTo>
                  <a:pt x="616744" y="1024731"/>
                  <a:pt x="614363" y="1020762"/>
                  <a:pt x="614363" y="1014412"/>
                </a:cubicBezTo>
                <a:lnTo>
                  <a:pt x="614363" y="1004887"/>
                </a:lnTo>
                <a:cubicBezTo>
                  <a:pt x="611188" y="1004887"/>
                  <a:pt x="608013" y="1003300"/>
                  <a:pt x="604838" y="1000125"/>
                </a:cubicBezTo>
                <a:lnTo>
                  <a:pt x="604838" y="995362"/>
                </a:lnTo>
                <a:cubicBezTo>
                  <a:pt x="601663" y="992187"/>
                  <a:pt x="597694" y="989806"/>
                  <a:pt x="592932" y="988218"/>
                </a:cubicBezTo>
                <a:cubicBezTo>
                  <a:pt x="588169" y="986631"/>
                  <a:pt x="584200" y="982662"/>
                  <a:pt x="581025" y="976312"/>
                </a:cubicBezTo>
                <a:cubicBezTo>
                  <a:pt x="587375" y="982662"/>
                  <a:pt x="590550" y="982662"/>
                  <a:pt x="590550" y="976312"/>
                </a:cubicBezTo>
                <a:cubicBezTo>
                  <a:pt x="593725" y="976312"/>
                  <a:pt x="594519" y="975518"/>
                  <a:pt x="592932" y="973931"/>
                </a:cubicBezTo>
                <a:cubicBezTo>
                  <a:pt x="591344" y="972343"/>
                  <a:pt x="592138" y="971550"/>
                  <a:pt x="595313" y="971550"/>
                </a:cubicBezTo>
                <a:lnTo>
                  <a:pt x="600075" y="976312"/>
                </a:lnTo>
                <a:lnTo>
                  <a:pt x="609600" y="985837"/>
                </a:lnTo>
                <a:cubicBezTo>
                  <a:pt x="612775" y="982662"/>
                  <a:pt x="609600" y="976312"/>
                  <a:pt x="600075" y="966787"/>
                </a:cubicBezTo>
                <a:lnTo>
                  <a:pt x="590550" y="952500"/>
                </a:lnTo>
                <a:lnTo>
                  <a:pt x="590550" y="962025"/>
                </a:lnTo>
                <a:lnTo>
                  <a:pt x="576263" y="947737"/>
                </a:lnTo>
                <a:lnTo>
                  <a:pt x="566738" y="947737"/>
                </a:lnTo>
                <a:lnTo>
                  <a:pt x="561975" y="942975"/>
                </a:lnTo>
                <a:lnTo>
                  <a:pt x="561975" y="938212"/>
                </a:lnTo>
                <a:cubicBezTo>
                  <a:pt x="558800" y="938212"/>
                  <a:pt x="557213" y="939800"/>
                  <a:pt x="557213" y="942975"/>
                </a:cubicBezTo>
                <a:lnTo>
                  <a:pt x="557213" y="938212"/>
                </a:lnTo>
                <a:lnTo>
                  <a:pt x="552450" y="938212"/>
                </a:lnTo>
                <a:lnTo>
                  <a:pt x="552450" y="928687"/>
                </a:lnTo>
                <a:cubicBezTo>
                  <a:pt x="549275" y="925512"/>
                  <a:pt x="547688" y="925512"/>
                  <a:pt x="547688" y="928687"/>
                </a:cubicBezTo>
                <a:lnTo>
                  <a:pt x="547688" y="933450"/>
                </a:lnTo>
                <a:cubicBezTo>
                  <a:pt x="547688" y="930275"/>
                  <a:pt x="546100" y="928687"/>
                  <a:pt x="542925" y="928687"/>
                </a:cubicBezTo>
                <a:lnTo>
                  <a:pt x="542925" y="923925"/>
                </a:lnTo>
                <a:lnTo>
                  <a:pt x="538163" y="923925"/>
                </a:lnTo>
                <a:cubicBezTo>
                  <a:pt x="538163" y="927100"/>
                  <a:pt x="537369" y="928687"/>
                  <a:pt x="535781" y="928687"/>
                </a:cubicBezTo>
                <a:cubicBezTo>
                  <a:pt x="534194" y="928687"/>
                  <a:pt x="533400" y="930275"/>
                  <a:pt x="533400" y="933450"/>
                </a:cubicBezTo>
                <a:lnTo>
                  <a:pt x="533400" y="923925"/>
                </a:lnTo>
                <a:lnTo>
                  <a:pt x="528638" y="928687"/>
                </a:lnTo>
                <a:lnTo>
                  <a:pt x="528638" y="914400"/>
                </a:lnTo>
                <a:cubicBezTo>
                  <a:pt x="525463" y="914400"/>
                  <a:pt x="523875" y="917575"/>
                  <a:pt x="523875" y="923925"/>
                </a:cubicBezTo>
                <a:cubicBezTo>
                  <a:pt x="523875" y="920750"/>
                  <a:pt x="522288" y="919162"/>
                  <a:pt x="519113" y="919162"/>
                </a:cubicBezTo>
                <a:lnTo>
                  <a:pt x="514350" y="919162"/>
                </a:lnTo>
                <a:cubicBezTo>
                  <a:pt x="511175" y="917575"/>
                  <a:pt x="508000" y="916781"/>
                  <a:pt x="504825" y="916781"/>
                </a:cubicBezTo>
                <a:cubicBezTo>
                  <a:pt x="504825" y="915193"/>
                  <a:pt x="496888" y="911225"/>
                  <a:pt x="481013" y="904875"/>
                </a:cubicBezTo>
                <a:lnTo>
                  <a:pt x="481013" y="909637"/>
                </a:lnTo>
                <a:lnTo>
                  <a:pt x="466725" y="900112"/>
                </a:lnTo>
                <a:lnTo>
                  <a:pt x="466725" y="895350"/>
                </a:lnTo>
                <a:lnTo>
                  <a:pt x="457200" y="895350"/>
                </a:lnTo>
                <a:cubicBezTo>
                  <a:pt x="457200" y="892175"/>
                  <a:pt x="457994" y="890587"/>
                  <a:pt x="459581" y="890587"/>
                </a:cubicBezTo>
                <a:cubicBezTo>
                  <a:pt x="461169" y="890587"/>
                  <a:pt x="461963" y="889000"/>
                  <a:pt x="461963" y="885825"/>
                </a:cubicBezTo>
                <a:lnTo>
                  <a:pt x="457200" y="881062"/>
                </a:lnTo>
                <a:cubicBezTo>
                  <a:pt x="454025" y="881062"/>
                  <a:pt x="452438" y="879475"/>
                  <a:pt x="452438" y="876300"/>
                </a:cubicBezTo>
                <a:cubicBezTo>
                  <a:pt x="446088" y="876300"/>
                  <a:pt x="442913" y="874712"/>
                  <a:pt x="442913" y="871537"/>
                </a:cubicBezTo>
                <a:cubicBezTo>
                  <a:pt x="458788" y="877887"/>
                  <a:pt x="473075" y="883443"/>
                  <a:pt x="485775" y="888206"/>
                </a:cubicBezTo>
                <a:cubicBezTo>
                  <a:pt x="498475" y="892968"/>
                  <a:pt x="512763" y="896937"/>
                  <a:pt x="528638" y="900112"/>
                </a:cubicBezTo>
                <a:lnTo>
                  <a:pt x="576263" y="914400"/>
                </a:lnTo>
                <a:lnTo>
                  <a:pt x="600075" y="914400"/>
                </a:lnTo>
                <a:cubicBezTo>
                  <a:pt x="603250" y="917575"/>
                  <a:pt x="609600" y="919162"/>
                  <a:pt x="619125" y="919162"/>
                </a:cubicBezTo>
                <a:cubicBezTo>
                  <a:pt x="622300" y="919162"/>
                  <a:pt x="623888" y="914325"/>
                  <a:pt x="623888" y="904651"/>
                </a:cubicBezTo>
                <a:lnTo>
                  <a:pt x="623888" y="880169"/>
                </a:lnTo>
                <a:lnTo>
                  <a:pt x="623888" y="831279"/>
                </a:lnTo>
                <a:lnTo>
                  <a:pt x="623888" y="787300"/>
                </a:lnTo>
                <a:cubicBezTo>
                  <a:pt x="623888" y="780802"/>
                  <a:pt x="624681" y="772666"/>
                  <a:pt x="626269" y="762893"/>
                </a:cubicBezTo>
                <a:cubicBezTo>
                  <a:pt x="627857" y="753120"/>
                  <a:pt x="627063" y="744959"/>
                  <a:pt x="623888" y="738410"/>
                </a:cubicBezTo>
                <a:cubicBezTo>
                  <a:pt x="620713" y="738410"/>
                  <a:pt x="616744" y="741672"/>
                  <a:pt x="611982" y="748196"/>
                </a:cubicBezTo>
                <a:cubicBezTo>
                  <a:pt x="607219" y="754719"/>
                  <a:pt x="603250" y="757981"/>
                  <a:pt x="600075" y="757981"/>
                </a:cubicBezTo>
                <a:cubicBezTo>
                  <a:pt x="600075" y="751482"/>
                  <a:pt x="603250" y="748233"/>
                  <a:pt x="609600" y="748233"/>
                </a:cubicBezTo>
                <a:lnTo>
                  <a:pt x="619125" y="733574"/>
                </a:lnTo>
                <a:cubicBezTo>
                  <a:pt x="625475" y="727124"/>
                  <a:pt x="627063" y="722312"/>
                  <a:pt x="623888" y="719137"/>
                </a:cubicBezTo>
                <a:lnTo>
                  <a:pt x="619125" y="723900"/>
                </a:lnTo>
                <a:cubicBezTo>
                  <a:pt x="615950" y="723900"/>
                  <a:pt x="614363" y="722312"/>
                  <a:pt x="614363" y="719137"/>
                </a:cubicBezTo>
                <a:cubicBezTo>
                  <a:pt x="617538" y="719137"/>
                  <a:pt x="620713" y="717550"/>
                  <a:pt x="623888" y="714375"/>
                </a:cubicBezTo>
                <a:cubicBezTo>
                  <a:pt x="620713" y="711200"/>
                  <a:pt x="616744" y="711993"/>
                  <a:pt x="611982" y="716756"/>
                </a:cubicBezTo>
                <a:cubicBezTo>
                  <a:pt x="607219" y="721518"/>
                  <a:pt x="603250" y="725487"/>
                  <a:pt x="600075" y="728662"/>
                </a:cubicBezTo>
                <a:cubicBezTo>
                  <a:pt x="600075" y="731837"/>
                  <a:pt x="599282" y="733425"/>
                  <a:pt x="597694" y="733425"/>
                </a:cubicBezTo>
                <a:cubicBezTo>
                  <a:pt x="596107" y="733425"/>
                  <a:pt x="595313" y="735012"/>
                  <a:pt x="595313" y="738187"/>
                </a:cubicBezTo>
                <a:cubicBezTo>
                  <a:pt x="592138" y="738187"/>
                  <a:pt x="590550" y="739775"/>
                  <a:pt x="590550" y="742950"/>
                </a:cubicBezTo>
                <a:cubicBezTo>
                  <a:pt x="587375" y="742950"/>
                  <a:pt x="585788" y="744537"/>
                  <a:pt x="585788" y="747712"/>
                </a:cubicBezTo>
                <a:cubicBezTo>
                  <a:pt x="579438" y="754062"/>
                  <a:pt x="576263" y="758825"/>
                  <a:pt x="576263" y="762000"/>
                </a:cubicBezTo>
                <a:cubicBezTo>
                  <a:pt x="576263" y="765175"/>
                  <a:pt x="575469" y="767556"/>
                  <a:pt x="573882" y="769143"/>
                </a:cubicBezTo>
                <a:cubicBezTo>
                  <a:pt x="572294" y="770731"/>
                  <a:pt x="571500" y="773112"/>
                  <a:pt x="571500" y="776287"/>
                </a:cubicBezTo>
                <a:lnTo>
                  <a:pt x="571500" y="766762"/>
                </a:lnTo>
                <a:cubicBezTo>
                  <a:pt x="561975" y="769937"/>
                  <a:pt x="554038" y="777875"/>
                  <a:pt x="547688" y="790575"/>
                </a:cubicBezTo>
                <a:cubicBezTo>
                  <a:pt x="544513" y="787400"/>
                  <a:pt x="542132" y="787400"/>
                  <a:pt x="540544" y="790575"/>
                </a:cubicBezTo>
                <a:cubicBezTo>
                  <a:pt x="538957" y="793750"/>
                  <a:pt x="536575" y="795337"/>
                  <a:pt x="533400" y="795337"/>
                </a:cubicBezTo>
                <a:lnTo>
                  <a:pt x="547688" y="781050"/>
                </a:lnTo>
                <a:lnTo>
                  <a:pt x="561975" y="766762"/>
                </a:lnTo>
                <a:cubicBezTo>
                  <a:pt x="568325" y="754062"/>
                  <a:pt x="569913" y="746125"/>
                  <a:pt x="566738" y="742950"/>
                </a:cubicBezTo>
                <a:cubicBezTo>
                  <a:pt x="566738" y="746125"/>
                  <a:pt x="565150" y="749300"/>
                  <a:pt x="561975" y="752475"/>
                </a:cubicBezTo>
                <a:cubicBezTo>
                  <a:pt x="558800" y="752475"/>
                  <a:pt x="557213" y="753268"/>
                  <a:pt x="557213" y="754856"/>
                </a:cubicBezTo>
                <a:cubicBezTo>
                  <a:pt x="557213" y="756443"/>
                  <a:pt x="555625" y="757237"/>
                  <a:pt x="552450" y="757237"/>
                </a:cubicBezTo>
                <a:cubicBezTo>
                  <a:pt x="552450" y="763587"/>
                  <a:pt x="549275" y="769937"/>
                  <a:pt x="542925" y="776287"/>
                </a:cubicBezTo>
                <a:cubicBezTo>
                  <a:pt x="536575" y="776287"/>
                  <a:pt x="533400" y="777875"/>
                  <a:pt x="533400" y="781050"/>
                </a:cubicBezTo>
                <a:cubicBezTo>
                  <a:pt x="530225" y="781050"/>
                  <a:pt x="528638" y="781843"/>
                  <a:pt x="528638" y="783431"/>
                </a:cubicBezTo>
                <a:cubicBezTo>
                  <a:pt x="528638" y="785018"/>
                  <a:pt x="527050" y="785812"/>
                  <a:pt x="523875" y="785812"/>
                </a:cubicBezTo>
                <a:lnTo>
                  <a:pt x="509588" y="795337"/>
                </a:lnTo>
                <a:cubicBezTo>
                  <a:pt x="509588" y="801687"/>
                  <a:pt x="508000" y="804862"/>
                  <a:pt x="504825" y="804862"/>
                </a:cubicBezTo>
                <a:lnTo>
                  <a:pt x="500063" y="809625"/>
                </a:lnTo>
                <a:cubicBezTo>
                  <a:pt x="496888" y="809625"/>
                  <a:pt x="495300" y="811212"/>
                  <a:pt x="495300" y="814387"/>
                </a:cubicBezTo>
                <a:cubicBezTo>
                  <a:pt x="488950" y="817562"/>
                  <a:pt x="484982" y="819943"/>
                  <a:pt x="483394" y="821531"/>
                </a:cubicBezTo>
                <a:cubicBezTo>
                  <a:pt x="481807" y="823118"/>
                  <a:pt x="477838" y="825500"/>
                  <a:pt x="471488" y="828675"/>
                </a:cubicBezTo>
                <a:lnTo>
                  <a:pt x="466725" y="833437"/>
                </a:lnTo>
                <a:lnTo>
                  <a:pt x="461963" y="838200"/>
                </a:lnTo>
                <a:lnTo>
                  <a:pt x="457200" y="842962"/>
                </a:lnTo>
                <a:lnTo>
                  <a:pt x="447675" y="852487"/>
                </a:lnTo>
                <a:lnTo>
                  <a:pt x="433388" y="862012"/>
                </a:lnTo>
                <a:cubicBezTo>
                  <a:pt x="433388" y="865187"/>
                  <a:pt x="431800" y="868362"/>
                  <a:pt x="428625" y="871537"/>
                </a:cubicBezTo>
                <a:cubicBezTo>
                  <a:pt x="428625" y="874712"/>
                  <a:pt x="427832" y="877093"/>
                  <a:pt x="426244" y="878681"/>
                </a:cubicBezTo>
                <a:cubicBezTo>
                  <a:pt x="424656" y="880268"/>
                  <a:pt x="423863" y="879475"/>
                  <a:pt x="423863" y="876300"/>
                </a:cubicBezTo>
                <a:lnTo>
                  <a:pt x="419100" y="876300"/>
                </a:lnTo>
                <a:cubicBezTo>
                  <a:pt x="419100" y="879475"/>
                  <a:pt x="417513" y="881062"/>
                  <a:pt x="414338" y="881062"/>
                </a:cubicBezTo>
                <a:lnTo>
                  <a:pt x="404813" y="895350"/>
                </a:lnTo>
                <a:lnTo>
                  <a:pt x="395288" y="900112"/>
                </a:lnTo>
                <a:lnTo>
                  <a:pt x="390525" y="904875"/>
                </a:lnTo>
                <a:lnTo>
                  <a:pt x="390525" y="909637"/>
                </a:lnTo>
                <a:lnTo>
                  <a:pt x="385763" y="909637"/>
                </a:lnTo>
                <a:lnTo>
                  <a:pt x="385763" y="914400"/>
                </a:lnTo>
                <a:cubicBezTo>
                  <a:pt x="382588" y="914400"/>
                  <a:pt x="381000" y="915987"/>
                  <a:pt x="381000" y="919162"/>
                </a:cubicBezTo>
                <a:lnTo>
                  <a:pt x="376238" y="919162"/>
                </a:lnTo>
                <a:lnTo>
                  <a:pt x="376238" y="923925"/>
                </a:lnTo>
                <a:cubicBezTo>
                  <a:pt x="376238" y="927100"/>
                  <a:pt x="374650" y="928687"/>
                  <a:pt x="371475" y="928687"/>
                </a:cubicBezTo>
                <a:cubicBezTo>
                  <a:pt x="368300" y="928687"/>
                  <a:pt x="366713" y="930275"/>
                  <a:pt x="366713" y="933450"/>
                </a:cubicBezTo>
                <a:lnTo>
                  <a:pt x="361950" y="933450"/>
                </a:lnTo>
                <a:cubicBezTo>
                  <a:pt x="361950" y="936625"/>
                  <a:pt x="360363" y="938212"/>
                  <a:pt x="357188" y="938212"/>
                </a:cubicBezTo>
                <a:lnTo>
                  <a:pt x="347663" y="947737"/>
                </a:lnTo>
                <a:cubicBezTo>
                  <a:pt x="347663" y="950912"/>
                  <a:pt x="346869" y="952500"/>
                  <a:pt x="345281" y="952500"/>
                </a:cubicBezTo>
                <a:cubicBezTo>
                  <a:pt x="343694" y="952500"/>
                  <a:pt x="342900" y="954087"/>
                  <a:pt x="342900" y="957262"/>
                </a:cubicBezTo>
                <a:cubicBezTo>
                  <a:pt x="339725" y="957262"/>
                  <a:pt x="338138" y="960437"/>
                  <a:pt x="338138" y="966787"/>
                </a:cubicBezTo>
                <a:cubicBezTo>
                  <a:pt x="338138" y="960437"/>
                  <a:pt x="336550" y="957262"/>
                  <a:pt x="333375" y="957262"/>
                </a:cubicBezTo>
                <a:cubicBezTo>
                  <a:pt x="333375" y="966787"/>
                  <a:pt x="331788" y="969962"/>
                  <a:pt x="328613" y="966787"/>
                </a:cubicBezTo>
                <a:lnTo>
                  <a:pt x="328613" y="976312"/>
                </a:lnTo>
                <a:lnTo>
                  <a:pt x="319088" y="976312"/>
                </a:lnTo>
                <a:lnTo>
                  <a:pt x="314325" y="981075"/>
                </a:lnTo>
                <a:cubicBezTo>
                  <a:pt x="314325" y="987425"/>
                  <a:pt x="312738" y="990600"/>
                  <a:pt x="309563" y="990600"/>
                </a:cubicBezTo>
                <a:lnTo>
                  <a:pt x="295275" y="1000125"/>
                </a:lnTo>
                <a:lnTo>
                  <a:pt x="295275" y="1004887"/>
                </a:lnTo>
                <a:lnTo>
                  <a:pt x="290513" y="1009650"/>
                </a:lnTo>
                <a:cubicBezTo>
                  <a:pt x="287338" y="1009650"/>
                  <a:pt x="285750" y="1011237"/>
                  <a:pt x="285750" y="1014412"/>
                </a:cubicBezTo>
                <a:cubicBezTo>
                  <a:pt x="282575" y="1014412"/>
                  <a:pt x="276225" y="1019175"/>
                  <a:pt x="266700" y="1028700"/>
                </a:cubicBezTo>
                <a:cubicBezTo>
                  <a:pt x="260350" y="1028700"/>
                  <a:pt x="258763" y="1027112"/>
                  <a:pt x="261938" y="1023937"/>
                </a:cubicBezTo>
                <a:cubicBezTo>
                  <a:pt x="261938" y="1020762"/>
                  <a:pt x="263525" y="1019175"/>
                  <a:pt x="266700" y="1019175"/>
                </a:cubicBezTo>
                <a:cubicBezTo>
                  <a:pt x="266700" y="1012825"/>
                  <a:pt x="268288" y="1009650"/>
                  <a:pt x="271463" y="1009650"/>
                </a:cubicBezTo>
                <a:cubicBezTo>
                  <a:pt x="277813" y="1003300"/>
                  <a:pt x="280988" y="998537"/>
                  <a:pt x="280988" y="995362"/>
                </a:cubicBezTo>
                <a:cubicBezTo>
                  <a:pt x="284163" y="992187"/>
                  <a:pt x="287338" y="990600"/>
                  <a:pt x="290513" y="990600"/>
                </a:cubicBezTo>
                <a:lnTo>
                  <a:pt x="290513" y="985837"/>
                </a:lnTo>
                <a:lnTo>
                  <a:pt x="300038" y="976312"/>
                </a:lnTo>
                <a:cubicBezTo>
                  <a:pt x="303213" y="979487"/>
                  <a:pt x="308769" y="975518"/>
                  <a:pt x="316706" y="964406"/>
                </a:cubicBezTo>
                <a:cubicBezTo>
                  <a:pt x="324644" y="953293"/>
                  <a:pt x="330200" y="946150"/>
                  <a:pt x="333375" y="942975"/>
                </a:cubicBezTo>
                <a:cubicBezTo>
                  <a:pt x="330200" y="939800"/>
                  <a:pt x="330200" y="938212"/>
                  <a:pt x="333375" y="938212"/>
                </a:cubicBezTo>
                <a:lnTo>
                  <a:pt x="342900" y="933450"/>
                </a:lnTo>
                <a:lnTo>
                  <a:pt x="338138" y="933450"/>
                </a:lnTo>
                <a:cubicBezTo>
                  <a:pt x="338138" y="930275"/>
                  <a:pt x="338932" y="927893"/>
                  <a:pt x="340519" y="926306"/>
                </a:cubicBezTo>
                <a:cubicBezTo>
                  <a:pt x="342107" y="924718"/>
                  <a:pt x="342900" y="925512"/>
                  <a:pt x="342900" y="928687"/>
                </a:cubicBezTo>
                <a:cubicBezTo>
                  <a:pt x="346075" y="928687"/>
                  <a:pt x="347663" y="927893"/>
                  <a:pt x="347663" y="926306"/>
                </a:cubicBezTo>
                <a:cubicBezTo>
                  <a:pt x="347663" y="924718"/>
                  <a:pt x="349250" y="923925"/>
                  <a:pt x="352425" y="923925"/>
                </a:cubicBezTo>
                <a:lnTo>
                  <a:pt x="347663" y="919162"/>
                </a:lnTo>
                <a:lnTo>
                  <a:pt x="366713" y="904875"/>
                </a:lnTo>
                <a:lnTo>
                  <a:pt x="371475" y="900112"/>
                </a:lnTo>
                <a:lnTo>
                  <a:pt x="385763" y="885825"/>
                </a:lnTo>
                <a:cubicBezTo>
                  <a:pt x="385763" y="882650"/>
                  <a:pt x="387350" y="880268"/>
                  <a:pt x="390525" y="878681"/>
                </a:cubicBezTo>
                <a:cubicBezTo>
                  <a:pt x="393700" y="877093"/>
                  <a:pt x="395288" y="874712"/>
                  <a:pt x="395288" y="871537"/>
                </a:cubicBezTo>
                <a:lnTo>
                  <a:pt x="400050" y="866775"/>
                </a:lnTo>
                <a:lnTo>
                  <a:pt x="400050" y="871537"/>
                </a:lnTo>
                <a:lnTo>
                  <a:pt x="404813" y="866775"/>
                </a:lnTo>
                <a:lnTo>
                  <a:pt x="405871" y="865716"/>
                </a:lnTo>
                <a:lnTo>
                  <a:pt x="400050" y="866775"/>
                </a:lnTo>
                <a:lnTo>
                  <a:pt x="407459" y="860425"/>
                </a:lnTo>
                <a:lnTo>
                  <a:pt x="407194" y="862012"/>
                </a:lnTo>
                <a:lnTo>
                  <a:pt x="406718" y="864870"/>
                </a:lnTo>
                <a:lnTo>
                  <a:pt x="409575" y="862012"/>
                </a:lnTo>
                <a:lnTo>
                  <a:pt x="414338" y="862012"/>
                </a:lnTo>
                <a:lnTo>
                  <a:pt x="414338" y="857250"/>
                </a:lnTo>
                <a:lnTo>
                  <a:pt x="419100" y="852487"/>
                </a:lnTo>
                <a:lnTo>
                  <a:pt x="423863" y="852487"/>
                </a:lnTo>
                <a:cubicBezTo>
                  <a:pt x="423863" y="849312"/>
                  <a:pt x="425450" y="847725"/>
                  <a:pt x="428625" y="847725"/>
                </a:cubicBezTo>
                <a:cubicBezTo>
                  <a:pt x="431800" y="835025"/>
                  <a:pt x="438150" y="828675"/>
                  <a:pt x="447675" y="828675"/>
                </a:cubicBezTo>
                <a:lnTo>
                  <a:pt x="447675" y="823912"/>
                </a:lnTo>
                <a:cubicBezTo>
                  <a:pt x="450850" y="820737"/>
                  <a:pt x="454025" y="819150"/>
                  <a:pt x="457200" y="819150"/>
                </a:cubicBezTo>
                <a:lnTo>
                  <a:pt x="481013" y="790575"/>
                </a:lnTo>
                <a:lnTo>
                  <a:pt x="509588" y="757237"/>
                </a:lnTo>
                <a:lnTo>
                  <a:pt x="523875" y="742950"/>
                </a:lnTo>
                <a:cubicBezTo>
                  <a:pt x="523875" y="730250"/>
                  <a:pt x="522288" y="723900"/>
                  <a:pt x="519113" y="723900"/>
                </a:cubicBezTo>
                <a:lnTo>
                  <a:pt x="519113" y="719137"/>
                </a:lnTo>
                <a:lnTo>
                  <a:pt x="519113" y="714375"/>
                </a:lnTo>
                <a:cubicBezTo>
                  <a:pt x="515938" y="711200"/>
                  <a:pt x="512763" y="709612"/>
                  <a:pt x="509588" y="709612"/>
                </a:cubicBezTo>
                <a:cubicBezTo>
                  <a:pt x="512763" y="706437"/>
                  <a:pt x="509588" y="704850"/>
                  <a:pt x="500063" y="704850"/>
                </a:cubicBezTo>
                <a:lnTo>
                  <a:pt x="490538" y="714375"/>
                </a:lnTo>
                <a:lnTo>
                  <a:pt x="481013" y="714375"/>
                </a:lnTo>
                <a:lnTo>
                  <a:pt x="476250" y="714375"/>
                </a:lnTo>
                <a:lnTo>
                  <a:pt x="471488" y="719137"/>
                </a:lnTo>
                <a:cubicBezTo>
                  <a:pt x="468313" y="722312"/>
                  <a:pt x="465138" y="720725"/>
                  <a:pt x="461963" y="714375"/>
                </a:cubicBezTo>
                <a:lnTo>
                  <a:pt x="452438" y="723900"/>
                </a:lnTo>
                <a:cubicBezTo>
                  <a:pt x="436563" y="723900"/>
                  <a:pt x="428625" y="720725"/>
                  <a:pt x="428625" y="714375"/>
                </a:cubicBezTo>
                <a:cubicBezTo>
                  <a:pt x="422275" y="720725"/>
                  <a:pt x="419100" y="719931"/>
                  <a:pt x="419100" y="711993"/>
                </a:cubicBezTo>
                <a:cubicBezTo>
                  <a:pt x="419100" y="704056"/>
                  <a:pt x="420688" y="698500"/>
                  <a:pt x="423863" y="695325"/>
                </a:cubicBezTo>
                <a:lnTo>
                  <a:pt x="423863" y="681037"/>
                </a:lnTo>
                <a:cubicBezTo>
                  <a:pt x="420688" y="677862"/>
                  <a:pt x="419100" y="673100"/>
                  <a:pt x="419100" y="666750"/>
                </a:cubicBezTo>
                <a:cubicBezTo>
                  <a:pt x="422275" y="660400"/>
                  <a:pt x="425450" y="656431"/>
                  <a:pt x="428625" y="654843"/>
                </a:cubicBezTo>
                <a:cubicBezTo>
                  <a:pt x="431800" y="653256"/>
                  <a:pt x="436563" y="649287"/>
                  <a:pt x="442913" y="642937"/>
                </a:cubicBezTo>
                <a:lnTo>
                  <a:pt x="447675" y="638175"/>
                </a:lnTo>
                <a:lnTo>
                  <a:pt x="461963" y="638175"/>
                </a:lnTo>
                <a:cubicBezTo>
                  <a:pt x="468313" y="635000"/>
                  <a:pt x="472281" y="631825"/>
                  <a:pt x="473869" y="628650"/>
                </a:cubicBezTo>
                <a:cubicBezTo>
                  <a:pt x="475457" y="625475"/>
                  <a:pt x="477838" y="622300"/>
                  <a:pt x="481013" y="619125"/>
                </a:cubicBezTo>
                <a:lnTo>
                  <a:pt x="500063" y="600075"/>
                </a:lnTo>
                <a:cubicBezTo>
                  <a:pt x="506413" y="593725"/>
                  <a:pt x="513557" y="586581"/>
                  <a:pt x="521494" y="578643"/>
                </a:cubicBezTo>
                <a:cubicBezTo>
                  <a:pt x="529431" y="570706"/>
                  <a:pt x="530225" y="561975"/>
                  <a:pt x="523875" y="552450"/>
                </a:cubicBezTo>
                <a:lnTo>
                  <a:pt x="523875" y="542925"/>
                </a:lnTo>
                <a:cubicBezTo>
                  <a:pt x="527050" y="539750"/>
                  <a:pt x="525463" y="534987"/>
                  <a:pt x="519113" y="528637"/>
                </a:cubicBezTo>
                <a:cubicBezTo>
                  <a:pt x="515938" y="522287"/>
                  <a:pt x="511969" y="519112"/>
                  <a:pt x="507207" y="519112"/>
                </a:cubicBezTo>
                <a:cubicBezTo>
                  <a:pt x="502444" y="519112"/>
                  <a:pt x="498475" y="515937"/>
                  <a:pt x="495300" y="509587"/>
                </a:cubicBezTo>
                <a:lnTo>
                  <a:pt x="495300" y="485775"/>
                </a:lnTo>
                <a:cubicBezTo>
                  <a:pt x="498475" y="473075"/>
                  <a:pt x="506413" y="466725"/>
                  <a:pt x="519113" y="466725"/>
                </a:cubicBezTo>
                <a:cubicBezTo>
                  <a:pt x="515938" y="469900"/>
                  <a:pt x="514350" y="476250"/>
                  <a:pt x="514350" y="485775"/>
                </a:cubicBezTo>
                <a:cubicBezTo>
                  <a:pt x="520700" y="485775"/>
                  <a:pt x="523875" y="484187"/>
                  <a:pt x="523875" y="481012"/>
                </a:cubicBezTo>
                <a:lnTo>
                  <a:pt x="523875" y="466725"/>
                </a:lnTo>
                <a:lnTo>
                  <a:pt x="519113" y="461962"/>
                </a:lnTo>
                <a:lnTo>
                  <a:pt x="523875" y="457200"/>
                </a:lnTo>
                <a:lnTo>
                  <a:pt x="523875" y="423862"/>
                </a:lnTo>
                <a:lnTo>
                  <a:pt x="523875" y="400050"/>
                </a:lnTo>
                <a:cubicBezTo>
                  <a:pt x="523875" y="396875"/>
                  <a:pt x="524669" y="394493"/>
                  <a:pt x="526256" y="392906"/>
                </a:cubicBezTo>
                <a:cubicBezTo>
                  <a:pt x="527844" y="391318"/>
                  <a:pt x="528638" y="388937"/>
                  <a:pt x="528638" y="385762"/>
                </a:cubicBezTo>
                <a:cubicBezTo>
                  <a:pt x="528638" y="373062"/>
                  <a:pt x="529431" y="361156"/>
                  <a:pt x="531019" y="350043"/>
                </a:cubicBezTo>
                <a:cubicBezTo>
                  <a:pt x="532607" y="338931"/>
                  <a:pt x="533400" y="327025"/>
                  <a:pt x="533400" y="314325"/>
                </a:cubicBezTo>
                <a:cubicBezTo>
                  <a:pt x="536575" y="307975"/>
                  <a:pt x="538163" y="295275"/>
                  <a:pt x="538163" y="276225"/>
                </a:cubicBezTo>
                <a:cubicBezTo>
                  <a:pt x="538163" y="263525"/>
                  <a:pt x="533400" y="257175"/>
                  <a:pt x="523875" y="257175"/>
                </a:cubicBezTo>
                <a:cubicBezTo>
                  <a:pt x="527050" y="254000"/>
                  <a:pt x="531813" y="252412"/>
                  <a:pt x="538163" y="252412"/>
                </a:cubicBezTo>
                <a:lnTo>
                  <a:pt x="538163" y="248602"/>
                </a:lnTo>
                <a:lnTo>
                  <a:pt x="540544" y="250031"/>
                </a:lnTo>
                <a:cubicBezTo>
                  <a:pt x="542132" y="254793"/>
                  <a:pt x="546100" y="257175"/>
                  <a:pt x="552450" y="257175"/>
                </a:cubicBezTo>
                <a:lnTo>
                  <a:pt x="552450" y="252412"/>
                </a:lnTo>
                <a:cubicBezTo>
                  <a:pt x="561975" y="252412"/>
                  <a:pt x="566738" y="255587"/>
                  <a:pt x="566738" y="261937"/>
                </a:cubicBezTo>
                <a:lnTo>
                  <a:pt x="561975" y="266700"/>
                </a:lnTo>
                <a:lnTo>
                  <a:pt x="561975" y="280987"/>
                </a:lnTo>
                <a:cubicBezTo>
                  <a:pt x="561975" y="277812"/>
                  <a:pt x="563563" y="276225"/>
                  <a:pt x="566738" y="276225"/>
                </a:cubicBezTo>
                <a:lnTo>
                  <a:pt x="566738" y="285750"/>
                </a:lnTo>
                <a:lnTo>
                  <a:pt x="557213" y="300037"/>
                </a:lnTo>
                <a:cubicBezTo>
                  <a:pt x="557213" y="319087"/>
                  <a:pt x="555625" y="331787"/>
                  <a:pt x="552450" y="338137"/>
                </a:cubicBezTo>
                <a:lnTo>
                  <a:pt x="576263" y="338137"/>
                </a:lnTo>
                <a:cubicBezTo>
                  <a:pt x="582613" y="334962"/>
                  <a:pt x="586581" y="334168"/>
                  <a:pt x="588169" y="335756"/>
                </a:cubicBezTo>
                <a:cubicBezTo>
                  <a:pt x="589757" y="337343"/>
                  <a:pt x="592138" y="338137"/>
                  <a:pt x="595313" y="338137"/>
                </a:cubicBezTo>
                <a:cubicBezTo>
                  <a:pt x="598488" y="334962"/>
                  <a:pt x="603250" y="333375"/>
                  <a:pt x="609600" y="333375"/>
                </a:cubicBezTo>
                <a:lnTo>
                  <a:pt x="614363" y="333375"/>
                </a:lnTo>
                <a:cubicBezTo>
                  <a:pt x="617538" y="333375"/>
                  <a:pt x="620713" y="332581"/>
                  <a:pt x="623888" y="330993"/>
                </a:cubicBezTo>
                <a:cubicBezTo>
                  <a:pt x="627063" y="329406"/>
                  <a:pt x="630238" y="328612"/>
                  <a:pt x="633413" y="328612"/>
                </a:cubicBezTo>
                <a:lnTo>
                  <a:pt x="647700" y="328612"/>
                </a:lnTo>
                <a:cubicBezTo>
                  <a:pt x="650875" y="328612"/>
                  <a:pt x="652463" y="329406"/>
                  <a:pt x="652463" y="330993"/>
                </a:cubicBezTo>
                <a:cubicBezTo>
                  <a:pt x="652463" y="332581"/>
                  <a:pt x="654050" y="333375"/>
                  <a:pt x="657225" y="333375"/>
                </a:cubicBezTo>
                <a:lnTo>
                  <a:pt x="661988" y="333375"/>
                </a:lnTo>
                <a:cubicBezTo>
                  <a:pt x="665163" y="330200"/>
                  <a:pt x="666750" y="325437"/>
                  <a:pt x="666750" y="319087"/>
                </a:cubicBezTo>
                <a:cubicBezTo>
                  <a:pt x="666750" y="312737"/>
                  <a:pt x="666750" y="307975"/>
                  <a:pt x="666750" y="304800"/>
                </a:cubicBezTo>
                <a:cubicBezTo>
                  <a:pt x="666750" y="298450"/>
                  <a:pt x="667544" y="294481"/>
                  <a:pt x="669132" y="292893"/>
                </a:cubicBezTo>
                <a:cubicBezTo>
                  <a:pt x="670719" y="291306"/>
                  <a:pt x="671513" y="287337"/>
                  <a:pt x="671513" y="280987"/>
                </a:cubicBezTo>
                <a:cubicBezTo>
                  <a:pt x="671513" y="277812"/>
                  <a:pt x="672306" y="275431"/>
                  <a:pt x="673894" y="273843"/>
                </a:cubicBezTo>
                <a:cubicBezTo>
                  <a:pt x="675482" y="272256"/>
                  <a:pt x="676275" y="269875"/>
                  <a:pt x="676275" y="266700"/>
                </a:cubicBezTo>
                <a:lnTo>
                  <a:pt x="681038" y="261937"/>
                </a:lnTo>
                <a:lnTo>
                  <a:pt x="681038" y="242887"/>
                </a:lnTo>
                <a:cubicBezTo>
                  <a:pt x="681038" y="239712"/>
                  <a:pt x="681831" y="236537"/>
                  <a:pt x="683419" y="233362"/>
                </a:cubicBezTo>
                <a:cubicBezTo>
                  <a:pt x="685007" y="230187"/>
                  <a:pt x="685800" y="225425"/>
                  <a:pt x="685800" y="219075"/>
                </a:cubicBezTo>
                <a:cubicBezTo>
                  <a:pt x="682625" y="215900"/>
                  <a:pt x="676275" y="214312"/>
                  <a:pt x="666750" y="214312"/>
                </a:cubicBezTo>
                <a:cubicBezTo>
                  <a:pt x="660400" y="220662"/>
                  <a:pt x="652463" y="223837"/>
                  <a:pt x="642938" y="223837"/>
                </a:cubicBezTo>
                <a:cubicBezTo>
                  <a:pt x="633413" y="223837"/>
                  <a:pt x="623888" y="225425"/>
                  <a:pt x="614363" y="228600"/>
                </a:cubicBezTo>
                <a:cubicBezTo>
                  <a:pt x="604838" y="228600"/>
                  <a:pt x="598488" y="230187"/>
                  <a:pt x="595313" y="233362"/>
                </a:cubicBezTo>
                <a:cubicBezTo>
                  <a:pt x="588963" y="239712"/>
                  <a:pt x="582613" y="242887"/>
                  <a:pt x="576263" y="242887"/>
                </a:cubicBezTo>
                <a:cubicBezTo>
                  <a:pt x="588963" y="230187"/>
                  <a:pt x="600075" y="223837"/>
                  <a:pt x="609600" y="223837"/>
                </a:cubicBezTo>
                <a:cubicBezTo>
                  <a:pt x="612775" y="220662"/>
                  <a:pt x="619125" y="219075"/>
                  <a:pt x="628650" y="219075"/>
                </a:cubicBezTo>
                <a:cubicBezTo>
                  <a:pt x="631825" y="215900"/>
                  <a:pt x="635794" y="214312"/>
                  <a:pt x="640556" y="214312"/>
                </a:cubicBezTo>
                <a:cubicBezTo>
                  <a:pt x="645319" y="214312"/>
                  <a:pt x="647700" y="212725"/>
                  <a:pt x="647700" y="209550"/>
                </a:cubicBezTo>
                <a:lnTo>
                  <a:pt x="642938" y="209550"/>
                </a:lnTo>
                <a:cubicBezTo>
                  <a:pt x="646113" y="206375"/>
                  <a:pt x="649288" y="205581"/>
                  <a:pt x="652463" y="207168"/>
                </a:cubicBezTo>
                <a:cubicBezTo>
                  <a:pt x="655638" y="208756"/>
                  <a:pt x="660400" y="207962"/>
                  <a:pt x="666750" y="204787"/>
                </a:cubicBezTo>
                <a:lnTo>
                  <a:pt x="676275" y="195262"/>
                </a:lnTo>
                <a:lnTo>
                  <a:pt x="681038" y="195262"/>
                </a:lnTo>
                <a:lnTo>
                  <a:pt x="681038" y="190500"/>
                </a:lnTo>
                <a:cubicBezTo>
                  <a:pt x="684213" y="184150"/>
                  <a:pt x="687388" y="182562"/>
                  <a:pt x="690563" y="185737"/>
                </a:cubicBezTo>
                <a:cubicBezTo>
                  <a:pt x="693738" y="188912"/>
                  <a:pt x="695325" y="192087"/>
                  <a:pt x="695325" y="195262"/>
                </a:cubicBezTo>
                <a:cubicBezTo>
                  <a:pt x="698500" y="195262"/>
                  <a:pt x="700881" y="194468"/>
                  <a:pt x="702469" y="192881"/>
                </a:cubicBezTo>
                <a:cubicBezTo>
                  <a:pt x="704057" y="191293"/>
                  <a:pt x="706438" y="190500"/>
                  <a:pt x="709613" y="190500"/>
                </a:cubicBezTo>
                <a:cubicBezTo>
                  <a:pt x="715963" y="190500"/>
                  <a:pt x="720725" y="192087"/>
                  <a:pt x="723900" y="195262"/>
                </a:cubicBezTo>
                <a:lnTo>
                  <a:pt x="733425" y="204787"/>
                </a:lnTo>
                <a:cubicBezTo>
                  <a:pt x="733425" y="214312"/>
                  <a:pt x="736600" y="219075"/>
                  <a:pt x="742950" y="219075"/>
                </a:cubicBezTo>
                <a:lnTo>
                  <a:pt x="742950" y="223837"/>
                </a:lnTo>
                <a:cubicBezTo>
                  <a:pt x="749300" y="227012"/>
                  <a:pt x="756444" y="230981"/>
                  <a:pt x="764382" y="235743"/>
                </a:cubicBezTo>
                <a:cubicBezTo>
                  <a:pt x="772319" y="240506"/>
                  <a:pt x="773113" y="246062"/>
                  <a:pt x="766763" y="252412"/>
                </a:cubicBezTo>
                <a:lnTo>
                  <a:pt x="762000" y="257175"/>
                </a:lnTo>
                <a:cubicBezTo>
                  <a:pt x="762000" y="257175"/>
                  <a:pt x="758825" y="266700"/>
                  <a:pt x="752475" y="285750"/>
                </a:cubicBezTo>
                <a:lnTo>
                  <a:pt x="738188" y="333375"/>
                </a:lnTo>
                <a:cubicBezTo>
                  <a:pt x="738188" y="349250"/>
                  <a:pt x="736600" y="358775"/>
                  <a:pt x="733425" y="361950"/>
                </a:cubicBezTo>
                <a:cubicBezTo>
                  <a:pt x="733425" y="374650"/>
                  <a:pt x="732632" y="386556"/>
                  <a:pt x="731044" y="397668"/>
                </a:cubicBezTo>
                <a:cubicBezTo>
                  <a:pt x="729456" y="408781"/>
                  <a:pt x="728663" y="420687"/>
                  <a:pt x="728663" y="433387"/>
                </a:cubicBezTo>
                <a:lnTo>
                  <a:pt x="728663" y="461962"/>
                </a:lnTo>
                <a:lnTo>
                  <a:pt x="728663" y="476250"/>
                </a:lnTo>
                <a:cubicBezTo>
                  <a:pt x="728663" y="485775"/>
                  <a:pt x="727075" y="492125"/>
                  <a:pt x="723900" y="495300"/>
                </a:cubicBezTo>
                <a:cubicBezTo>
                  <a:pt x="727075" y="498475"/>
                  <a:pt x="727869" y="501650"/>
                  <a:pt x="726282" y="504825"/>
                </a:cubicBezTo>
                <a:cubicBezTo>
                  <a:pt x="724694" y="508000"/>
                  <a:pt x="725488" y="509587"/>
                  <a:pt x="728663" y="509587"/>
                </a:cubicBezTo>
                <a:cubicBezTo>
                  <a:pt x="735013" y="503237"/>
                  <a:pt x="738188" y="496887"/>
                  <a:pt x="738188" y="490537"/>
                </a:cubicBezTo>
                <a:lnTo>
                  <a:pt x="733425" y="485775"/>
                </a:lnTo>
                <a:lnTo>
                  <a:pt x="728663" y="481012"/>
                </a:lnTo>
                <a:cubicBezTo>
                  <a:pt x="731838" y="481012"/>
                  <a:pt x="733425" y="479425"/>
                  <a:pt x="733425" y="476250"/>
                </a:cubicBezTo>
                <a:cubicBezTo>
                  <a:pt x="736600" y="476250"/>
                  <a:pt x="738188" y="477837"/>
                  <a:pt x="738188" y="481012"/>
                </a:cubicBezTo>
                <a:cubicBezTo>
                  <a:pt x="738188" y="484187"/>
                  <a:pt x="741363" y="485775"/>
                  <a:pt x="747713" y="485775"/>
                </a:cubicBezTo>
                <a:lnTo>
                  <a:pt x="747713" y="476250"/>
                </a:lnTo>
                <a:cubicBezTo>
                  <a:pt x="750888" y="479425"/>
                  <a:pt x="754063" y="481012"/>
                  <a:pt x="757238" y="481012"/>
                </a:cubicBezTo>
                <a:lnTo>
                  <a:pt x="762000" y="485775"/>
                </a:lnTo>
                <a:cubicBezTo>
                  <a:pt x="765175" y="482600"/>
                  <a:pt x="764382" y="478631"/>
                  <a:pt x="759619" y="473868"/>
                </a:cubicBezTo>
                <a:cubicBezTo>
                  <a:pt x="754856" y="469106"/>
                  <a:pt x="752475" y="465137"/>
                  <a:pt x="752475" y="461962"/>
                </a:cubicBezTo>
                <a:cubicBezTo>
                  <a:pt x="749300" y="449262"/>
                  <a:pt x="750888" y="441325"/>
                  <a:pt x="757238" y="438150"/>
                </a:cubicBezTo>
                <a:lnTo>
                  <a:pt x="757238" y="442912"/>
                </a:lnTo>
                <a:lnTo>
                  <a:pt x="766763" y="442912"/>
                </a:lnTo>
                <a:cubicBezTo>
                  <a:pt x="766763" y="452437"/>
                  <a:pt x="771525" y="457200"/>
                  <a:pt x="781050" y="457200"/>
                </a:cubicBezTo>
                <a:cubicBezTo>
                  <a:pt x="790575" y="457200"/>
                  <a:pt x="800100" y="455612"/>
                  <a:pt x="809625" y="452437"/>
                </a:cubicBezTo>
                <a:cubicBezTo>
                  <a:pt x="812800" y="452437"/>
                  <a:pt x="830263" y="449312"/>
                  <a:pt x="862013" y="443061"/>
                </a:cubicBezTo>
                <a:cubicBezTo>
                  <a:pt x="862013" y="443061"/>
                  <a:pt x="869950" y="439911"/>
                  <a:pt x="885825" y="433610"/>
                </a:cubicBezTo>
                <a:cubicBezTo>
                  <a:pt x="895350" y="433610"/>
                  <a:pt x="901700" y="432048"/>
                  <a:pt x="904875" y="428922"/>
                </a:cubicBezTo>
                <a:cubicBezTo>
                  <a:pt x="914400" y="428922"/>
                  <a:pt x="919163" y="425797"/>
                  <a:pt x="919163" y="419546"/>
                </a:cubicBezTo>
                <a:cubicBezTo>
                  <a:pt x="922338" y="416371"/>
                  <a:pt x="923925" y="406945"/>
                  <a:pt x="923925" y="391269"/>
                </a:cubicBezTo>
                <a:lnTo>
                  <a:pt x="933450" y="344239"/>
                </a:lnTo>
                <a:lnTo>
                  <a:pt x="933450" y="316036"/>
                </a:lnTo>
                <a:lnTo>
                  <a:pt x="933450" y="306660"/>
                </a:lnTo>
                <a:cubicBezTo>
                  <a:pt x="933450" y="303485"/>
                  <a:pt x="934244" y="301898"/>
                  <a:pt x="935831" y="301898"/>
                </a:cubicBezTo>
                <a:cubicBezTo>
                  <a:pt x="937419" y="301898"/>
                  <a:pt x="938213" y="300335"/>
                  <a:pt x="938213" y="297209"/>
                </a:cubicBezTo>
                <a:cubicBezTo>
                  <a:pt x="938213" y="287784"/>
                  <a:pt x="936625" y="281508"/>
                  <a:pt x="933450" y="278383"/>
                </a:cubicBezTo>
                <a:lnTo>
                  <a:pt x="933450" y="259556"/>
                </a:lnTo>
                <a:cubicBezTo>
                  <a:pt x="930275" y="259556"/>
                  <a:pt x="928688" y="257993"/>
                  <a:pt x="928688" y="254868"/>
                </a:cubicBezTo>
                <a:lnTo>
                  <a:pt x="928688" y="245492"/>
                </a:lnTo>
                <a:cubicBezTo>
                  <a:pt x="922338" y="242366"/>
                  <a:pt x="920750" y="243148"/>
                  <a:pt x="923925" y="247836"/>
                </a:cubicBezTo>
                <a:cubicBezTo>
                  <a:pt x="927100" y="252524"/>
                  <a:pt x="927100" y="254868"/>
                  <a:pt x="923925" y="254868"/>
                </a:cubicBezTo>
                <a:cubicBezTo>
                  <a:pt x="920750" y="251742"/>
                  <a:pt x="919163" y="247042"/>
                  <a:pt x="919163" y="240766"/>
                </a:cubicBezTo>
                <a:cubicBezTo>
                  <a:pt x="919163" y="234491"/>
                  <a:pt x="919163" y="229790"/>
                  <a:pt x="919163" y="226665"/>
                </a:cubicBezTo>
                <a:cubicBezTo>
                  <a:pt x="919163" y="248295"/>
                  <a:pt x="922338" y="249733"/>
                  <a:pt x="928688" y="230981"/>
                </a:cubicBezTo>
                <a:lnTo>
                  <a:pt x="933450" y="235297"/>
                </a:lnTo>
                <a:lnTo>
                  <a:pt x="942306" y="268634"/>
                </a:lnTo>
                <a:cubicBezTo>
                  <a:pt x="945282" y="265459"/>
                  <a:pt x="946770" y="251097"/>
                  <a:pt x="946770" y="225549"/>
                </a:cubicBezTo>
                <a:lnTo>
                  <a:pt x="955700" y="181644"/>
                </a:lnTo>
                <a:cubicBezTo>
                  <a:pt x="955700" y="178420"/>
                  <a:pt x="957176" y="172739"/>
                  <a:pt x="960128" y="164604"/>
                </a:cubicBezTo>
                <a:cubicBezTo>
                  <a:pt x="963079" y="156468"/>
                  <a:pt x="963067" y="150812"/>
                  <a:pt x="960091" y="147637"/>
                </a:cubicBezTo>
                <a:cubicBezTo>
                  <a:pt x="954187" y="144462"/>
                  <a:pt x="946795" y="147687"/>
                  <a:pt x="937915" y="157311"/>
                </a:cubicBezTo>
                <a:cubicBezTo>
                  <a:pt x="937915" y="154037"/>
                  <a:pt x="938647" y="152400"/>
                  <a:pt x="940110" y="152400"/>
                </a:cubicBezTo>
                <a:cubicBezTo>
                  <a:pt x="941574" y="152400"/>
                  <a:pt x="942306" y="150812"/>
                  <a:pt x="942306" y="147637"/>
                </a:cubicBezTo>
                <a:lnTo>
                  <a:pt x="942306" y="142875"/>
                </a:lnTo>
                <a:cubicBezTo>
                  <a:pt x="948259" y="136525"/>
                  <a:pt x="952724" y="133350"/>
                  <a:pt x="955700" y="133350"/>
                </a:cubicBezTo>
                <a:lnTo>
                  <a:pt x="960091" y="133350"/>
                </a:lnTo>
                <a:lnTo>
                  <a:pt x="964555" y="133350"/>
                </a:lnTo>
                <a:cubicBezTo>
                  <a:pt x="970459" y="130175"/>
                  <a:pt x="974899" y="129381"/>
                  <a:pt x="977875" y="130968"/>
                </a:cubicBezTo>
                <a:cubicBezTo>
                  <a:pt x="980852" y="132556"/>
                  <a:pt x="983829" y="133350"/>
                  <a:pt x="986805" y="133350"/>
                </a:cubicBezTo>
                <a:cubicBezTo>
                  <a:pt x="986805" y="130175"/>
                  <a:pt x="985317" y="128587"/>
                  <a:pt x="982340" y="128587"/>
                </a:cubicBezTo>
                <a:close/>
                <a:moveTo>
                  <a:pt x="285750" y="90487"/>
                </a:moveTo>
                <a:lnTo>
                  <a:pt x="295275" y="90487"/>
                </a:lnTo>
                <a:cubicBezTo>
                  <a:pt x="295275" y="93662"/>
                  <a:pt x="296863" y="95250"/>
                  <a:pt x="300038" y="95250"/>
                </a:cubicBezTo>
                <a:cubicBezTo>
                  <a:pt x="300038" y="98425"/>
                  <a:pt x="301625" y="98425"/>
                  <a:pt x="304800" y="95250"/>
                </a:cubicBezTo>
                <a:lnTo>
                  <a:pt x="319088" y="104775"/>
                </a:lnTo>
                <a:lnTo>
                  <a:pt x="333375" y="119062"/>
                </a:lnTo>
                <a:lnTo>
                  <a:pt x="347663" y="128587"/>
                </a:lnTo>
                <a:cubicBezTo>
                  <a:pt x="360363" y="131762"/>
                  <a:pt x="369888" y="139700"/>
                  <a:pt x="376238" y="152400"/>
                </a:cubicBezTo>
                <a:lnTo>
                  <a:pt x="390525" y="161925"/>
                </a:lnTo>
                <a:lnTo>
                  <a:pt x="400050" y="176212"/>
                </a:lnTo>
                <a:cubicBezTo>
                  <a:pt x="412750" y="192087"/>
                  <a:pt x="419100" y="204787"/>
                  <a:pt x="419100" y="214312"/>
                </a:cubicBezTo>
                <a:lnTo>
                  <a:pt x="419100" y="233362"/>
                </a:lnTo>
                <a:lnTo>
                  <a:pt x="419100" y="252412"/>
                </a:lnTo>
                <a:cubicBezTo>
                  <a:pt x="419100" y="258762"/>
                  <a:pt x="417513" y="264318"/>
                  <a:pt x="414338" y="269081"/>
                </a:cubicBezTo>
                <a:cubicBezTo>
                  <a:pt x="411163" y="273843"/>
                  <a:pt x="407988" y="279400"/>
                  <a:pt x="404813" y="285750"/>
                </a:cubicBezTo>
                <a:cubicBezTo>
                  <a:pt x="404813" y="292100"/>
                  <a:pt x="401638" y="298450"/>
                  <a:pt x="395288" y="304800"/>
                </a:cubicBezTo>
                <a:lnTo>
                  <a:pt x="395288" y="309562"/>
                </a:lnTo>
                <a:cubicBezTo>
                  <a:pt x="392113" y="309562"/>
                  <a:pt x="390525" y="308768"/>
                  <a:pt x="390525" y="307181"/>
                </a:cubicBezTo>
                <a:cubicBezTo>
                  <a:pt x="390525" y="305593"/>
                  <a:pt x="388938" y="304800"/>
                  <a:pt x="385763" y="304800"/>
                </a:cubicBezTo>
                <a:cubicBezTo>
                  <a:pt x="382588" y="304800"/>
                  <a:pt x="381000" y="306387"/>
                  <a:pt x="381000" y="309562"/>
                </a:cubicBezTo>
                <a:cubicBezTo>
                  <a:pt x="381000" y="312737"/>
                  <a:pt x="379413" y="314325"/>
                  <a:pt x="376238" y="314325"/>
                </a:cubicBezTo>
                <a:cubicBezTo>
                  <a:pt x="373063" y="314325"/>
                  <a:pt x="371475" y="313531"/>
                  <a:pt x="371475" y="311943"/>
                </a:cubicBezTo>
                <a:cubicBezTo>
                  <a:pt x="371475" y="310356"/>
                  <a:pt x="369888" y="309562"/>
                  <a:pt x="366713" y="309562"/>
                </a:cubicBezTo>
                <a:lnTo>
                  <a:pt x="361950" y="309562"/>
                </a:lnTo>
                <a:lnTo>
                  <a:pt x="357188" y="304800"/>
                </a:lnTo>
                <a:cubicBezTo>
                  <a:pt x="354013" y="304800"/>
                  <a:pt x="350838" y="303212"/>
                  <a:pt x="347663" y="300037"/>
                </a:cubicBezTo>
                <a:cubicBezTo>
                  <a:pt x="344488" y="300037"/>
                  <a:pt x="341313" y="301625"/>
                  <a:pt x="338138" y="304800"/>
                </a:cubicBezTo>
                <a:cubicBezTo>
                  <a:pt x="331788" y="304800"/>
                  <a:pt x="329406" y="304006"/>
                  <a:pt x="330994" y="302418"/>
                </a:cubicBezTo>
                <a:cubicBezTo>
                  <a:pt x="332582" y="300831"/>
                  <a:pt x="331788" y="298450"/>
                  <a:pt x="328613" y="295275"/>
                </a:cubicBezTo>
                <a:cubicBezTo>
                  <a:pt x="322263" y="292100"/>
                  <a:pt x="317500" y="291306"/>
                  <a:pt x="314325" y="292893"/>
                </a:cubicBezTo>
                <a:cubicBezTo>
                  <a:pt x="311150" y="294481"/>
                  <a:pt x="307975" y="295275"/>
                  <a:pt x="304800" y="295275"/>
                </a:cubicBezTo>
                <a:cubicBezTo>
                  <a:pt x="304800" y="285750"/>
                  <a:pt x="301625" y="284162"/>
                  <a:pt x="295275" y="290512"/>
                </a:cubicBezTo>
                <a:lnTo>
                  <a:pt x="285750" y="290512"/>
                </a:lnTo>
                <a:lnTo>
                  <a:pt x="276225" y="290512"/>
                </a:lnTo>
                <a:cubicBezTo>
                  <a:pt x="269875" y="290512"/>
                  <a:pt x="265907" y="292893"/>
                  <a:pt x="264319" y="297656"/>
                </a:cubicBezTo>
                <a:cubicBezTo>
                  <a:pt x="262732" y="302418"/>
                  <a:pt x="258763" y="306387"/>
                  <a:pt x="252413" y="309562"/>
                </a:cubicBezTo>
                <a:lnTo>
                  <a:pt x="247650" y="309562"/>
                </a:lnTo>
                <a:lnTo>
                  <a:pt x="247650" y="304800"/>
                </a:lnTo>
                <a:cubicBezTo>
                  <a:pt x="247650" y="301625"/>
                  <a:pt x="246857" y="299243"/>
                  <a:pt x="245269" y="297656"/>
                </a:cubicBezTo>
                <a:cubicBezTo>
                  <a:pt x="243682" y="296068"/>
                  <a:pt x="242888" y="293687"/>
                  <a:pt x="242888" y="290512"/>
                </a:cubicBezTo>
                <a:cubicBezTo>
                  <a:pt x="242888" y="290512"/>
                  <a:pt x="244475" y="287337"/>
                  <a:pt x="247650" y="280987"/>
                </a:cubicBezTo>
                <a:lnTo>
                  <a:pt x="247650" y="271462"/>
                </a:lnTo>
                <a:lnTo>
                  <a:pt x="257175" y="228600"/>
                </a:lnTo>
                <a:cubicBezTo>
                  <a:pt x="257175" y="225425"/>
                  <a:pt x="257969" y="223043"/>
                  <a:pt x="259556" y="221456"/>
                </a:cubicBezTo>
                <a:cubicBezTo>
                  <a:pt x="261144" y="219868"/>
                  <a:pt x="261938" y="215900"/>
                  <a:pt x="261938" y="209550"/>
                </a:cubicBezTo>
                <a:cubicBezTo>
                  <a:pt x="265113" y="206375"/>
                  <a:pt x="266700" y="201612"/>
                  <a:pt x="266700" y="195262"/>
                </a:cubicBezTo>
                <a:cubicBezTo>
                  <a:pt x="266700" y="192087"/>
                  <a:pt x="267494" y="190500"/>
                  <a:pt x="269082" y="190500"/>
                </a:cubicBezTo>
                <a:cubicBezTo>
                  <a:pt x="270669" y="190500"/>
                  <a:pt x="271463" y="188912"/>
                  <a:pt x="271463" y="185737"/>
                </a:cubicBezTo>
                <a:lnTo>
                  <a:pt x="271463" y="180975"/>
                </a:lnTo>
                <a:lnTo>
                  <a:pt x="280988" y="161925"/>
                </a:lnTo>
                <a:cubicBezTo>
                  <a:pt x="280988" y="158750"/>
                  <a:pt x="281782" y="156368"/>
                  <a:pt x="283369" y="154781"/>
                </a:cubicBezTo>
                <a:cubicBezTo>
                  <a:pt x="284957" y="153193"/>
                  <a:pt x="285750" y="149225"/>
                  <a:pt x="285750" y="142875"/>
                </a:cubicBezTo>
                <a:cubicBezTo>
                  <a:pt x="288925" y="139700"/>
                  <a:pt x="290513" y="133350"/>
                  <a:pt x="290513" y="123825"/>
                </a:cubicBezTo>
                <a:cubicBezTo>
                  <a:pt x="290513" y="117475"/>
                  <a:pt x="289719" y="113506"/>
                  <a:pt x="288131" y="111918"/>
                </a:cubicBezTo>
                <a:cubicBezTo>
                  <a:pt x="286544" y="110331"/>
                  <a:pt x="285750" y="106362"/>
                  <a:pt x="285750" y="100012"/>
                </a:cubicBezTo>
                <a:close/>
                <a:moveTo>
                  <a:pt x="657225" y="0"/>
                </a:moveTo>
                <a:cubicBezTo>
                  <a:pt x="657225" y="0"/>
                  <a:pt x="658813" y="3175"/>
                  <a:pt x="661988" y="9525"/>
                </a:cubicBezTo>
                <a:lnTo>
                  <a:pt x="671513" y="19050"/>
                </a:lnTo>
                <a:cubicBezTo>
                  <a:pt x="677863" y="25400"/>
                  <a:pt x="682625" y="33337"/>
                  <a:pt x="685800" y="42862"/>
                </a:cubicBezTo>
                <a:cubicBezTo>
                  <a:pt x="688975" y="52387"/>
                  <a:pt x="693738" y="60325"/>
                  <a:pt x="700088" y="66675"/>
                </a:cubicBezTo>
                <a:cubicBezTo>
                  <a:pt x="700088" y="60325"/>
                  <a:pt x="699294" y="56356"/>
                  <a:pt x="697706" y="54768"/>
                </a:cubicBezTo>
                <a:cubicBezTo>
                  <a:pt x="696119" y="53181"/>
                  <a:pt x="695325" y="50800"/>
                  <a:pt x="695325" y="47625"/>
                </a:cubicBezTo>
                <a:cubicBezTo>
                  <a:pt x="701675" y="47625"/>
                  <a:pt x="704850" y="53975"/>
                  <a:pt x="704850" y="66675"/>
                </a:cubicBezTo>
                <a:cubicBezTo>
                  <a:pt x="708025" y="69850"/>
                  <a:pt x="711994" y="73818"/>
                  <a:pt x="716756" y="78581"/>
                </a:cubicBezTo>
                <a:cubicBezTo>
                  <a:pt x="721519" y="83343"/>
                  <a:pt x="723900" y="88900"/>
                  <a:pt x="723900" y="95250"/>
                </a:cubicBezTo>
                <a:lnTo>
                  <a:pt x="714375" y="104775"/>
                </a:lnTo>
                <a:lnTo>
                  <a:pt x="704850" y="114300"/>
                </a:lnTo>
                <a:cubicBezTo>
                  <a:pt x="701675" y="120650"/>
                  <a:pt x="698500" y="124618"/>
                  <a:pt x="695325" y="126206"/>
                </a:cubicBezTo>
                <a:cubicBezTo>
                  <a:pt x="692150" y="127793"/>
                  <a:pt x="688975" y="130175"/>
                  <a:pt x="685800" y="133350"/>
                </a:cubicBezTo>
                <a:lnTo>
                  <a:pt x="638175" y="171450"/>
                </a:lnTo>
                <a:cubicBezTo>
                  <a:pt x="635000" y="174625"/>
                  <a:pt x="631825" y="177800"/>
                  <a:pt x="628650" y="180975"/>
                </a:cubicBezTo>
                <a:cubicBezTo>
                  <a:pt x="625475" y="184150"/>
                  <a:pt x="620713" y="187325"/>
                  <a:pt x="614363" y="190500"/>
                </a:cubicBezTo>
                <a:lnTo>
                  <a:pt x="604838" y="200025"/>
                </a:lnTo>
                <a:lnTo>
                  <a:pt x="597694" y="201215"/>
                </a:lnTo>
                <a:lnTo>
                  <a:pt x="614363" y="176212"/>
                </a:lnTo>
                <a:cubicBezTo>
                  <a:pt x="604838" y="176212"/>
                  <a:pt x="600075" y="179387"/>
                  <a:pt x="600075" y="185737"/>
                </a:cubicBezTo>
                <a:cubicBezTo>
                  <a:pt x="600075" y="182562"/>
                  <a:pt x="598488" y="179387"/>
                  <a:pt x="595313" y="176212"/>
                </a:cubicBezTo>
                <a:lnTo>
                  <a:pt x="590550" y="180975"/>
                </a:lnTo>
                <a:lnTo>
                  <a:pt x="585788" y="180975"/>
                </a:lnTo>
                <a:lnTo>
                  <a:pt x="581025" y="185737"/>
                </a:lnTo>
                <a:lnTo>
                  <a:pt x="571500" y="195262"/>
                </a:lnTo>
                <a:lnTo>
                  <a:pt x="561975" y="204787"/>
                </a:lnTo>
                <a:lnTo>
                  <a:pt x="542925" y="223837"/>
                </a:lnTo>
                <a:cubicBezTo>
                  <a:pt x="539750" y="227012"/>
                  <a:pt x="536575" y="228600"/>
                  <a:pt x="533400" y="228600"/>
                </a:cubicBezTo>
                <a:cubicBezTo>
                  <a:pt x="533400" y="231775"/>
                  <a:pt x="531813" y="233362"/>
                  <a:pt x="528638" y="233362"/>
                </a:cubicBezTo>
                <a:cubicBezTo>
                  <a:pt x="528638" y="236537"/>
                  <a:pt x="527050" y="238125"/>
                  <a:pt x="523875" y="238125"/>
                </a:cubicBezTo>
                <a:cubicBezTo>
                  <a:pt x="523875" y="244475"/>
                  <a:pt x="520700" y="247650"/>
                  <a:pt x="514350" y="247650"/>
                </a:cubicBezTo>
                <a:cubicBezTo>
                  <a:pt x="514350" y="250825"/>
                  <a:pt x="512763" y="254000"/>
                  <a:pt x="509588" y="257175"/>
                </a:cubicBezTo>
                <a:lnTo>
                  <a:pt x="504825" y="257175"/>
                </a:lnTo>
                <a:cubicBezTo>
                  <a:pt x="501650" y="260350"/>
                  <a:pt x="500063" y="263525"/>
                  <a:pt x="500063" y="266700"/>
                </a:cubicBezTo>
                <a:cubicBezTo>
                  <a:pt x="500063" y="273050"/>
                  <a:pt x="496888" y="276225"/>
                  <a:pt x="490538" y="276225"/>
                </a:cubicBezTo>
                <a:cubicBezTo>
                  <a:pt x="493713" y="269875"/>
                  <a:pt x="492919" y="269081"/>
                  <a:pt x="488157" y="273843"/>
                </a:cubicBezTo>
                <a:cubicBezTo>
                  <a:pt x="483394" y="278606"/>
                  <a:pt x="481013" y="282575"/>
                  <a:pt x="481013" y="285750"/>
                </a:cubicBezTo>
                <a:lnTo>
                  <a:pt x="471488" y="295275"/>
                </a:lnTo>
                <a:cubicBezTo>
                  <a:pt x="468313" y="295275"/>
                  <a:pt x="465138" y="296862"/>
                  <a:pt x="461963" y="300037"/>
                </a:cubicBezTo>
                <a:lnTo>
                  <a:pt x="457200" y="304800"/>
                </a:lnTo>
                <a:lnTo>
                  <a:pt x="457200" y="309562"/>
                </a:lnTo>
                <a:lnTo>
                  <a:pt x="447675" y="319087"/>
                </a:lnTo>
                <a:lnTo>
                  <a:pt x="438150" y="333375"/>
                </a:lnTo>
                <a:lnTo>
                  <a:pt x="438150" y="323850"/>
                </a:lnTo>
                <a:lnTo>
                  <a:pt x="438150" y="319087"/>
                </a:lnTo>
                <a:lnTo>
                  <a:pt x="442913" y="314325"/>
                </a:lnTo>
                <a:lnTo>
                  <a:pt x="447675" y="309562"/>
                </a:lnTo>
                <a:cubicBezTo>
                  <a:pt x="447675" y="306387"/>
                  <a:pt x="448469" y="304006"/>
                  <a:pt x="450057" y="302418"/>
                </a:cubicBezTo>
                <a:cubicBezTo>
                  <a:pt x="451644" y="300831"/>
                  <a:pt x="452438" y="298450"/>
                  <a:pt x="452438" y="295275"/>
                </a:cubicBezTo>
                <a:cubicBezTo>
                  <a:pt x="455613" y="288925"/>
                  <a:pt x="458788" y="284956"/>
                  <a:pt x="461963" y="283368"/>
                </a:cubicBezTo>
                <a:cubicBezTo>
                  <a:pt x="465138" y="281781"/>
                  <a:pt x="469900" y="277812"/>
                  <a:pt x="476250" y="271462"/>
                </a:cubicBezTo>
                <a:cubicBezTo>
                  <a:pt x="485775" y="261937"/>
                  <a:pt x="493713" y="251023"/>
                  <a:pt x="500063" y="238720"/>
                </a:cubicBezTo>
                <a:cubicBezTo>
                  <a:pt x="506413" y="226417"/>
                  <a:pt x="514350" y="217884"/>
                  <a:pt x="523875" y="213122"/>
                </a:cubicBezTo>
                <a:cubicBezTo>
                  <a:pt x="523875" y="210740"/>
                  <a:pt x="525463" y="209550"/>
                  <a:pt x="528638" y="209550"/>
                </a:cubicBezTo>
                <a:lnTo>
                  <a:pt x="533400" y="204787"/>
                </a:lnTo>
                <a:lnTo>
                  <a:pt x="547688" y="185737"/>
                </a:lnTo>
                <a:lnTo>
                  <a:pt x="561975" y="171450"/>
                </a:lnTo>
                <a:cubicBezTo>
                  <a:pt x="561975" y="165100"/>
                  <a:pt x="565150" y="161925"/>
                  <a:pt x="571500" y="161925"/>
                </a:cubicBezTo>
                <a:lnTo>
                  <a:pt x="585788" y="141907"/>
                </a:lnTo>
                <a:cubicBezTo>
                  <a:pt x="592138" y="135260"/>
                  <a:pt x="596107" y="129430"/>
                  <a:pt x="597694" y="124420"/>
                </a:cubicBezTo>
                <a:cubicBezTo>
                  <a:pt x="599282" y="119409"/>
                  <a:pt x="603250" y="113580"/>
                  <a:pt x="609600" y="106933"/>
                </a:cubicBezTo>
                <a:lnTo>
                  <a:pt x="642938" y="61912"/>
                </a:lnTo>
                <a:cubicBezTo>
                  <a:pt x="655638" y="49212"/>
                  <a:pt x="657225" y="31750"/>
                  <a:pt x="647700" y="9525"/>
                </a:cubicBezTo>
                <a:lnTo>
                  <a:pt x="654844" y="16668"/>
                </a:lnTo>
                <a:lnTo>
                  <a:pt x="657225" y="23812"/>
                </a:lnTo>
                <a:cubicBezTo>
                  <a:pt x="654050" y="20637"/>
                  <a:pt x="653257" y="18256"/>
                  <a:pt x="654844" y="16668"/>
                </a:cubicBezTo>
                <a:lnTo>
                  <a:pt x="654844" y="16668"/>
                </a:lnTo>
                <a:lnTo>
                  <a:pt x="652463" y="9525"/>
                </a:lnTo>
                <a:cubicBezTo>
                  <a:pt x="652463" y="3175"/>
                  <a:pt x="654050" y="0"/>
                  <a:pt x="6572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3ACA6F-7D07-DAB2-9F6A-11A39FB5C93C}"/>
              </a:ext>
            </a:extLst>
          </p:cNvPr>
          <p:cNvSpPr txBox="1"/>
          <p:nvPr/>
        </p:nvSpPr>
        <p:spPr>
          <a:xfrm>
            <a:off x="3680811" y="1410314"/>
            <a:ext cx="2148073" cy="1917105"/>
          </a:xfrm>
          <a:custGeom>
            <a:avLst/>
            <a:gdLst/>
            <a:ahLst/>
            <a:cxnLst/>
            <a:rect l="l" t="t" r="r" b="b"/>
            <a:pathLst>
              <a:path w="1081151" h="964902">
                <a:moveTo>
                  <a:pt x="360760" y="962520"/>
                </a:moveTo>
                <a:cubicBezTo>
                  <a:pt x="361553" y="962520"/>
                  <a:pt x="361950" y="963314"/>
                  <a:pt x="361950" y="964902"/>
                </a:cubicBezTo>
                <a:lnTo>
                  <a:pt x="357188" y="964902"/>
                </a:lnTo>
                <a:cubicBezTo>
                  <a:pt x="358775" y="963314"/>
                  <a:pt x="359966" y="962520"/>
                  <a:pt x="360760" y="962520"/>
                </a:cubicBezTo>
                <a:close/>
                <a:moveTo>
                  <a:pt x="366713" y="936327"/>
                </a:moveTo>
                <a:lnTo>
                  <a:pt x="366713" y="941089"/>
                </a:lnTo>
                <a:lnTo>
                  <a:pt x="361950" y="941089"/>
                </a:lnTo>
                <a:close/>
                <a:moveTo>
                  <a:pt x="376238" y="907752"/>
                </a:moveTo>
                <a:cubicBezTo>
                  <a:pt x="373063" y="910927"/>
                  <a:pt x="372269" y="914102"/>
                  <a:pt x="373856" y="917277"/>
                </a:cubicBezTo>
                <a:cubicBezTo>
                  <a:pt x="375444" y="920452"/>
                  <a:pt x="374650" y="922039"/>
                  <a:pt x="371475" y="922039"/>
                </a:cubicBezTo>
                <a:cubicBezTo>
                  <a:pt x="371475" y="915689"/>
                  <a:pt x="373063" y="910927"/>
                  <a:pt x="376238" y="907752"/>
                </a:cubicBezTo>
                <a:close/>
                <a:moveTo>
                  <a:pt x="842669" y="873827"/>
                </a:moveTo>
                <a:lnTo>
                  <a:pt x="842963" y="874414"/>
                </a:lnTo>
                <a:lnTo>
                  <a:pt x="841016" y="874414"/>
                </a:lnTo>
                <a:close/>
                <a:moveTo>
                  <a:pt x="11906" y="870842"/>
                </a:moveTo>
                <a:cubicBezTo>
                  <a:pt x="13494" y="870048"/>
                  <a:pt x="15875" y="871239"/>
                  <a:pt x="19050" y="874414"/>
                </a:cubicBezTo>
                <a:cubicBezTo>
                  <a:pt x="15875" y="874414"/>
                  <a:pt x="14288" y="875208"/>
                  <a:pt x="14288" y="876795"/>
                </a:cubicBezTo>
                <a:cubicBezTo>
                  <a:pt x="14288" y="878383"/>
                  <a:pt x="12700" y="879177"/>
                  <a:pt x="9525" y="879177"/>
                </a:cubicBezTo>
                <a:cubicBezTo>
                  <a:pt x="9525" y="874414"/>
                  <a:pt x="10319" y="871636"/>
                  <a:pt x="11906" y="870842"/>
                </a:cubicBezTo>
                <a:close/>
                <a:moveTo>
                  <a:pt x="406599" y="855364"/>
                </a:moveTo>
                <a:lnTo>
                  <a:pt x="392311" y="893464"/>
                </a:lnTo>
                <a:cubicBezTo>
                  <a:pt x="389136" y="899814"/>
                  <a:pt x="386755" y="906958"/>
                  <a:pt x="385167" y="914895"/>
                </a:cubicBezTo>
                <a:cubicBezTo>
                  <a:pt x="383580" y="922833"/>
                  <a:pt x="379611" y="928389"/>
                  <a:pt x="373261" y="931564"/>
                </a:cubicBezTo>
                <a:cubicBezTo>
                  <a:pt x="373261" y="928389"/>
                  <a:pt x="374055" y="926008"/>
                  <a:pt x="375642" y="924420"/>
                </a:cubicBezTo>
                <a:cubicBezTo>
                  <a:pt x="377230" y="922833"/>
                  <a:pt x="378024" y="920452"/>
                  <a:pt x="378024" y="917277"/>
                </a:cubicBezTo>
                <a:cubicBezTo>
                  <a:pt x="378024" y="914102"/>
                  <a:pt x="378817" y="911721"/>
                  <a:pt x="380405" y="910133"/>
                </a:cubicBezTo>
                <a:cubicBezTo>
                  <a:pt x="381992" y="908545"/>
                  <a:pt x="382786" y="906164"/>
                  <a:pt x="382786" y="902989"/>
                </a:cubicBezTo>
                <a:cubicBezTo>
                  <a:pt x="382786" y="899814"/>
                  <a:pt x="384374" y="898227"/>
                  <a:pt x="387549" y="898227"/>
                </a:cubicBezTo>
                <a:cubicBezTo>
                  <a:pt x="390724" y="891877"/>
                  <a:pt x="393105" y="884733"/>
                  <a:pt x="394692" y="876795"/>
                </a:cubicBezTo>
                <a:cubicBezTo>
                  <a:pt x="396280" y="868858"/>
                  <a:pt x="400249" y="861714"/>
                  <a:pt x="406599" y="855364"/>
                </a:cubicBezTo>
                <a:close/>
                <a:moveTo>
                  <a:pt x="407194" y="848220"/>
                </a:moveTo>
                <a:lnTo>
                  <a:pt x="406400" y="850602"/>
                </a:lnTo>
                <a:lnTo>
                  <a:pt x="409575" y="850602"/>
                </a:lnTo>
                <a:close/>
                <a:moveTo>
                  <a:pt x="409575" y="841077"/>
                </a:moveTo>
                <a:lnTo>
                  <a:pt x="407988" y="845839"/>
                </a:lnTo>
                <a:lnTo>
                  <a:pt x="409575" y="845839"/>
                </a:lnTo>
                <a:close/>
                <a:moveTo>
                  <a:pt x="889992" y="838100"/>
                </a:moveTo>
                <a:cubicBezTo>
                  <a:pt x="888802" y="838497"/>
                  <a:pt x="887413" y="839489"/>
                  <a:pt x="885825" y="841077"/>
                </a:cubicBezTo>
                <a:cubicBezTo>
                  <a:pt x="889000" y="844252"/>
                  <a:pt x="890588" y="844252"/>
                  <a:pt x="890588" y="841077"/>
                </a:cubicBezTo>
                <a:lnTo>
                  <a:pt x="892269" y="838555"/>
                </a:lnTo>
                <a:close/>
                <a:moveTo>
                  <a:pt x="947738" y="831552"/>
                </a:moveTo>
                <a:cubicBezTo>
                  <a:pt x="947738" y="834727"/>
                  <a:pt x="946944" y="836314"/>
                  <a:pt x="945356" y="836314"/>
                </a:cubicBezTo>
                <a:cubicBezTo>
                  <a:pt x="943769" y="836314"/>
                  <a:pt x="942975" y="837902"/>
                  <a:pt x="942975" y="841077"/>
                </a:cubicBezTo>
                <a:cubicBezTo>
                  <a:pt x="936625" y="837902"/>
                  <a:pt x="935038" y="835520"/>
                  <a:pt x="938213" y="833933"/>
                </a:cubicBezTo>
                <a:cubicBezTo>
                  <a:pt x="941388" y="832345"/>
                  <a:pt x="944563" y="831552"/>
                  <a:pt x="947738" y="831552"/>
                </a:cubicBezTo>
                <a:close/>
                <a:moveTo>
                  <a:pt x="962025" y="826789"/>
                </a:moveTo>
                <a:cubicBezTo>
                  <a:pt x="962025" y="829964"/>
                  <a:pt x="961231" y="832345"/>
                  <a:pt x="959644" y="833933"/>
                </a:cubicBezTo>
                <a:cubicBezTo>
                  <a:pt x="958057" y="835520"/>
                  <a:pt x="957263" y="834727"/>
                  <a:pt x="957263" y="831552"/>
                </a:cubicBezTo>
                <a:cubicBezTo>
                  <a:pt x="957263" y="828377"/>
                  <a:pt x="958850" y="826789"/>
                  <a:pt x="962025" y="826789"/>
                </a:cubicBezTo>
                <a:close/>
                <a:moveTo>
                  <a:pt x="694135" y="824408"/>
                </a:moveTo>
                <a:cubicBezTo>
                  <a:pt x="691753" y="824408"/>
                  <a:pt x="690563" y="825202"/>
                  <a:pt x="690563" y="826789"/>
                </a:cubicBezTo>
                <a:cubicBezTo>
                  <a:pt x="700088" y="833139"/>
                  <a:pt x="711200" y="837108"/>
                  <a:pt x="723900" y="838695"/>
                </a:cubicBezTo>
                <a:cubicBezTo>
                  <a:pt x="736600" y="840283"/>
                  <a:pt x="749300" y="841077"/>
                  <a:pt x="762000" y="841077"/>
                </a:cubicBezTo>
                <a:cubicBezTo>
                  <a:pt x="762000" y="837902"/>
                  <a:pt x="756444" y="836314"/>
                  <a:pt x="745331" y="836314"/>
                </a:cubicBezTo>
                <a:cubicBezTo>
                  <a:pt x="734219" y="836314"/>
                  <a:pt x="727075" y="836314"/>
                  <a:pt x="723900" y="836314"/>
                </a:cubicBezTo>
                <a:cubicBezTo>
                  <a:pt x="720725" y="833139"/>
                  <a:pt x="714375" y="829964"/>
                  <a:pt x="704850" y="826789"/>
                </a:cubicBezTo>
                <a:cubicBezTo>
                  <a:pt x="700088" y="825202"/>
                  <a:pt x="696516" y="824408"/>
                  <a:pt x="694135" y="824408"/>
                </a:cubicBezTo>
                <a:close/>
                <a:moveTo>
                  <a:pt x="966788" y="822027"/>
                </a:moveTo>
                <a:cubicBezTo>
                  <a:pt x="969963" y="831552"/>
                  <a:pt x="968375" y="833139"/>
                  <a:pt x="962025" y="826789"/>
                </a:cubicBezTo>
                <a:close/>
                <a:moveTo>
                  <a:pt x="419781" y="818625"/>
                </a:moveTo>
                <a:lnTo>
                  <a:pt x="423863" y="826789"/>
                </a:lnTo>
                <a:lnTo>
                  <a:pt x="421481" y="826789"/>
                </a:lnTo>
                <a:lnTo>
                  <a:pt x="421481" y="826789"/>
                </a:lnTo>
                <a:lnTo>
                  <a:pt x="419100" y="826789"/>
                </a:lnTo>
                <a:lnTo>
                  <a:pt x="419100" y="819645"/>
                </a:lnTo>
                <a:close/>
                <a:moveTo>
                  <a:pt x="852488" y="817264"/>
                </a:moveTo>
                <a:lnTo>
                  <a:pt x="857250" y="817264"/>
                </a:lnTo>
                <a:cubicBezTo>
                  <a:pt x="857250" y="820439"/>
                  <a:pt x="856456" y="822027"/>
                  <a:pt x="854869" y="822027"/>
                </a:cubicBezTo>
                <a:cubicBezTo>
                  <a:pt x="853282" y="822027"/>
                  <a:pt x="852488" y="820439"/>
                  <a:pt x="852488" y="817264"/>
                </a:cubicBezTo>
                <a:close/>
                <a:moveTo>
                  <a:pt x="966788" y="807739"/>
                </a:moveTo>
                <a:cubicBezTo>
                  <a:pt x="966788" y="817264"/>
                  <a:pt x="960438" y="823614"/>
                  <a:pt x="947738" y="826789"/>
                </a:cubicBezTo>
                <a:lnTo>
                  <a:pt x="914400" y="841077"/>
                </a:lnTo>
                <a:cubicBezTo>
                  <a:pt x="914400" y="834727"/>
                  <a:pt x="915988" y="831552"/>
                  <a:pt x="919163" y="831552"/>
                </a:cubicBezTo>
                <a:cubicBezTo>
                  <a:pt x="922338" y="831552"/>
                  <a:pt x="925513" y="829964"/>
                  <a:pt x="928688" y="826789"/>
                </a:cubicBezTo>
                <a:cubicBezTo>
                  <a:pt x="935038" y="826789"/>
                  <a:pt x="938213" y="825202"/>
                  <a:pt x="938213" y="822027"/>
                </a:cubicBezTo>
                <a:cubicBezTo>
                  <a:pt x="938213" y="818852"/>
                  <a:pt x="941388" y="818852"/>
                  <a:pt x="947738" y="822027"/>
                </a:cubicBezTo>
                <a:cubicBezTo>
                  <a:pt x="947738" y="815677"/>
                  <a:pt x="950119" y="812502"/>
                  <a:pt x="954881" y="812502"/>
                </a:cubicBezTo>
                <a:cubicBezTo>
                  <a:pt x="959644" y="812502"/>
                  <a:pt x="963613" y="810914"/>
                  <a:pt x="966788" y="807739"/>
                </a:cubicBezTo>
                <a:close/>
                <a:moveTo>
                  <a:pt x="828675" y="807739"/>
                </a:moveTo>
                <a:cubicBezTo>
                  <a:pt x="822325" y="807739"/>
                  <a:pt x="817563" y="809327"/>
                  <a:pt x="814388" y="812502"/>
                </a:cubicBezTo>
                <a:cubicBezTo>
                  <a:pt x="817563" y="818852"/>
                  <a:pt x="822325" y="818852"/>
                  <a:pt x="828675" y="812502"/>
                </a:cubicBezTo>
                <a:close/>
                <a:moveTo>
                  <a:pt x="985838" y="802977"/>
                </a:moveTo>
                <a:cubicBezTo>
                  <a:pt x="982663" y="802977"/>
                  <a:pt x="981075" y="803770"/>
                  <a:pt x="981075" y="805358"/>
                </a:cubicBezTo>
                <a:cubicBezTo>
                  <a:pt x="981075" y="806945"/>
                  <a:pt x="979488" y="807739"/>
                  <a:pt x="976313" y="807739"/>
                </a:cubicBezTo>
                <a:cubicBezTo>
                  <a:pt x="979488" y="807739"/>
                  <a:pt x="982663" y="806152"/>
                  <a:pt x="985838" y="802977"/>
                </a:cubicBezTo>
                <a:close/>
                <a:moveTo>
                  <a:pt x="852488" y="802977"/>
                </a:moveTo>
                <a:cubicBezTo>
                  <a:pt x="849313" y="806152"/>
                  <a:pt x="846931" y="806945"/>
                  <a:pt x="845344" y="805358"/>
                </a:cubicBezTo>
                <a:lnTo>
                  <a:pt x="845161" y="805907"/>
                </a:lnTo>
                <a:lnTo>
                  <a:pt x="840581" y="807739"/>
                </a:lnTo>
                <a:cubicBezTo>
                  <a:pt x="838994" y="810914"/>
                  <a:pt x="836613" y="810914"/>
                  <a:pt x="833438" y="807739"/>
                </a:cubicBezTo>
                <a:lnTo>
                  <a:pt x="833438" y="817264"/>
                </a:lnTo>
                <a:cubicBezTo>
                  <a:pt x="839788" y="817264"/>
                  <a:pt x="843757" y="815677"/>
                  <a:pt x="845344" y="812502"/>
                </a:cubicBezTo>
                <a:lnTo>
                  <a:pt x="845985" y="811952"/>
                </a:lnTo>
                <a:lnTo>
                  <a:pt x="842963" y="812502"/>
                </a:lnTo>
                <a:lnTo>
                  <a:pt x="845161" y="805907"/>
                </a:lnTo>
                <a:close/>
                <a:moveTo>
                  <a:pt x="870942" y="801488"/>
                </a:moveTo>
                <a:cubicBezTo>
                  <a:pt x="871339" y="801687"/>
                  <a:pt x="871538" y="802183"/>
                  <a:pt x="871538" y="802977"/>
                </a:cubicBezTo>
                <a:cubicBezTo>
                  <a:pt x="874713" y="806152"/>
                  <a:pt x="871538" y="807739"/>
                  <a:pt x="862013" y="807739"/>
                </a:cubicBezTo>
                <a:cubicBezTo>
                  <a:pt x="866775" y="802977"/>
                  <a:pt x="869752" y="800893"/>
                  <a:pt x="870942" y="801488"/>
                </a:cubicBezTo>
                <a:close/>
                <a:moveTo>
                  <a:pt x="456010" y="795833"/>
                </a:moveTo>
                <a:cubicBezTo>
                  <a:pt x="456803" y="795833"/>
                  <a:pt x="457200" y="796627"/>
                  <a:pt x="457200" y="798214"/>
                </a:cubicBezTo>
                <a:lnTo>
                  <a:pt x="452438" y="798214"/>
                </a:lnTo>
                <a:cubicBezTo>
                  <a:pt x="454025" y="796627"/>
                  <a:pt x="455216" y="795833"/>
                  <a:pt x="456010" y="795833"/>
                </a:cubicBezTo>
                <a:close/>
                <a:moveTo>
                  <a:pt x="881063" y="793452"/>
                </a:moveTo>
                <a:lnTo>
                  <a:pt x="885825" y="793452"/>
                </a:lnTo>
                <a:cubicBezTo>
                  <a:pt x="885825" y="796627"/>
                  <a:pt x="885031" y="798214"/>
                  <a:pt x="883444" y="798214"/>
                </a:cubicBezTo>
                <a:cubicBezTo>
                  <a:pt x="881857" y="798214"/>
                  <a:pt x="881063" y="796627"/>
                  <a:pt x="881063" y="793452"/>
                </a:cubicBezTo>
                <a:close/>
                <a:moveTo>
                  <a:pt x="433388" y="793452"/>
                </a:moveTo>
                <a:lnTo>
                  <a:pt x="428625" y="798214"/>
                </a:lnTo>
                <a:cubicBezTo>
                  <a:pt x="428625" y="801389"/>
                  <a:pt x="429419" y="802183"/>
                  <a:pt x="431006" y="800595"/>
                </a:cubicBezTo>
                <a:cubicBezTo>
                  <a:pt x="432594" y="799008"/>
                  <a:pt x="433388" y="796627"/>
                  <a:pt x="433388" y="793452"/>
                </a:cubicBezTo>
                <a:close/>
                <a:moveTo>
                  <a:pt x="900113" y="788689"/>
                </a:moveTo>
                <a:lnTo>
                  <a:pt x="909638" y="788689"/>
                </a:lnTo>
                <a:cubicBezTo>
                  <a:pt x="903288" y="788689"/>
                  <a:pt x="898525" y="790277"/>
                  <a:pt x="895350" y="793452"/>
                </a:cubicBezTo>
                <a:close/>
                <a:moveTo>
                  <a:pt x="437555" y="781545"/>
                </a:moveTo>
                <a:cubicBezTo>
                  <a:pt x="436364" y="781545"/>
                  <a:pt x="434975" y="782339"/>
                  <a:pt x="433388" y="783927"/>
                </a:cubicBezTo>
                <a:cubicBezTo>
                  <a:pt x="430213" y="783927"/>
                  <a:pt x="427831" y="785514"/>
                  <a:pt x="426244" y="788689"/>
                </a:cubicBezTo>
                <a:cubicBezTo>
                  <a:pt x="424657" y="791864"/>
                  <a:pt x="427038" y="791864"/>
                  <a:pt x="433388" y="788689"/>
                </a:cubicBezTo>
                <a:cubicBezTo>
                  <a:pt x="439738" y="788689"/>
                  <a:pt x="442119" y="787102"/>
                  <a:pt x="440531" y="783927"/>
                </a:cubicBezTo>
                <a:cubicBezTo>
                  <a:pt x="439738" y="782339"/>
                  <a:pt x="438745" y="781545"/>
                  <a:pt x="437555" y="781545"/>
                </a:cubicBezTo>
                <a:close/>
                <a:moveTo>
                  <a:pt x="465931" y="774402"/>
                </a:moveTo>
                <a:lnTo>
                  <a:pt x="465535" y="776783"/>
                </a:lnTo>
                <a:cubicBezTo>
                  <a:pt x="464741" y="778370"/>
                  <a:pt x="463550" y="779164"/>
                  <a:pt x="461963" y="779164"/>
                </a:cubicBezTo>
                <a:close/>
                <a:moveTo>
                  <a:pt x="80963" y="774402"/>
                </a:moveTo>
                <a:cubicBezTo>
                  <a:pt x="80963" y="780752"/>
                  <a:pt x="79375" y="784720"/>
                  <a:pt x="76200" y="786308"/>
                </a:cubicBezTo>
                <a:cubicBezTo>
                  <a:pt x="73025" y="787895"/>
                  <a:pt x="71438" y="790277"/>
                  <a:pt x="71438" y="793452"/>
                </a:cubicBezTo>
                <a:cubicBezTo>
                  <a:pt x="68263" y="793452"/>
                  <a:pt x="68263" y="790277"/>
                  <a:pt x="71438" y="783927"/>
                </a:cubicBezTo>
                <a:cubicBezTo>
                  <a:pt x="74613" y="777577"/>
                  <a:pt x="77788" y="774402"/>
                  <a:pt x="80963" y="774402"/>
                </a:cubicBezTo>
                <a:close/>
                <a:moveTo>
                  <a:pt x="66675" y="772393"/>
                </a:moveTo>
                <a:lnTo>
                  <a:pt x="66675" y="777155"/>
                </a:lnTo>
                <a:lnTo>
                  <a:pt x="66675" y="781918"/>
                </a:lnTo>
                <a:cubicBezTo>
                  <a:pt x="63500" y="785092"/>
                  <a:pt x="61913" y="791443"/>
                  <a:pt x="61913" y="800968"/>
                </a:cubicBezTo>
                <a:lnTo>
                  <a:pt x="52237" y="826789"/>
                </a:lnTo>
                <a:lnTo>
                  <a:pt x="50453" y="831552"/>
                </a:lnTo>
                <a:cubicBezTo>
                  <a:pt x="42863" y="850602"/>
                  <a:pt x="39068" y="858539"/>
                  <a:pt x="39068" y="855364"/>
                </a:cubicBezTo>
                <a:cubicBezTo>
                  <a:pt x="35248" y="858539"/>
                  <a:pt x="33338" y="863302"/>
                  <a:pt x="33338" y="869652"/>
                </a:cubicBezTo>
                <a:lnTo>
                  <a:pt x="33338" y="879177"/>
                </a:lnTo>
                <a:cubicBezTo>
                  <a:pt x="27781" y="879177"/>
                  <a:pt x="25003" y="881558"/>
                  <a:pt x="25003" y="886320"/>
                </a:cubicBezTo>
                <a:cubicBezTo>
                  <a:pt x="25003" y="891083"/>
                  <a:pt x="23614" y="895052"/>
                  <a:pt x="20836" y="898227"/>
                </a:cubicBezTo>
                <a:lnTo>
                  <a:pt x="12502" y="907752"/>
                </a:lnTo>
                <a:cubicBezTo>
                  <a:pt x="9724" y="907752"/>
                  <a:pt x="8335" y="906164"/>
                  <a:pt x="8335" y="902989"/>
                </a:cubicBezTo>
                <a:lnTo>
                  <a:pt x="12502" y="898227"/>
                </a:lnTo>
                <a:cubicBezTo>
                  <a:pt x="9724" y="895052"/>
                  <a:pt x="8335" y="895052"/>
                  <a:pt x="8335" y="898227"/>
                </a:cubicBezTo>
                <a:cubicBezTo>
                  <a:pt x="8335" y="901402"/>
                  <a:pt x="5557" y="901402"/>
                  <a:pt x="0" y="898227"/>
                </a:cubicBezTo>
                <a:lnTo>
                  <a:pt x="4167" y="893464"/>
                </a:lnTo>
                <a:lnTo>
                  <a:pt x="0" y="893464"/>
                </a:lnTo>
                <a:lnTo>
                  <a:pt x="9525" y="883939"/>
                </a:lnTo>
                <a:lnTo>
                  <a:pt x="28575" y="874414"/>
                </a:lnTo>
                <a:lnTo>
                  <a:pt x="33338" y="864889"/>
                </a:lnTo>
                <a:lnTo>
                  <a:pt x="28575" y="860127"/>
                </a:lnTo>
                <a:cubicBezTo>
                  <a:pt x="31750" y="860127"/>
                  <a:pt x="33338" y="858539"/>
                  <a:pt x="33338" y="855364"/>
                </a:cubicBezTo>
                <a:lnTo>
                  <a:pt x="33338" y="850602"/>
                </a:lnTo>
                <a:cubicBezTo>
                  <a:pt x="36513" y="847427"/>
                  <a:pt x="38100" y="844252"/>
                  <a:pt x="38100" y="841077"/>
                </a:cubicBezTo>
                <a:cubicBezTo>
                  <a:pt x="41275" y="841077"/>
                  <a:pt x="42863" y="839489"/>
                  <a:pt x="42863" y="836314"/>
                </a:cubicBezTo>
                <a:lnTo>
                  <a:pt x="42863" y="831254"/>
                </a:lnTo>
                <a:cubicBezTo>
                  <a:pt x="42863" y="827881"/>
                  <a:pt x="46038" y="822845"/>
                  <a:pt x="52388" y="816148"/>
                </a:cubicBezTo>
                <a:cubicBezTo>
                  <a:pt x="46038" y="816148"/>
                  <a:pt x="44450" y="814461"/>
                  <a:pt x="47625" y="811088"/>
                </a:cubicBezTo>
                <a:cubicBezTo>
                  <a:pt x="50800" y="807714"/>
                  <a:pt x="52388" y="804341"/>
                  <a:pt x="52388" y="800968"/>
                </a:cubicBezTo>
                <a:close/>
                <a:moveTo>
                  <a:pt x="466725" y="769639"/>
                </a:moveTo>
                <a:cubicBezTo>
                  <a:pt x="468313" y="769639"/>
                  <a:pt x="468710" y="770433"/>
                  <a:pt x="467916" y="772020"/>
                </a:cubicBezTo>
                <a:lnTo>
                  <a:pt x="465931" y="774402"/>
                </a:lnTo>
                <a:close/>
                <a:moveTo>
                  <a:pt x="50483" y="759162"/>
                </a:moveTo>
                <a:lnTo>
                  <a:pt x="52388" y="764877"/>
                </a:lnTo>
                <a:lnTo>
                  <a:pt x="47625" y="764877"/>
                </a:lnTo>
                <a:close/>
                <a:moveTo>
                  <a:pt x="447675" y="755352"/>
                </a:moveTo>
                <a:cubicBezTo>
                  <a:pt x="447675" y="758527"/>
                  <a:pt x="449263" y="760114"/>
                  <a:pt x="452438" y="760114"/>
                </a:cubicBezTo>
                <a:lnTo>
                  <a:pt x="452438" y="755352"/>
                </a:lnTo>
                <a:close/>
                <a:moveTo>
                  <a:pt x="76200" y="750589"/>
                </a:moveTo>
                <a:lnTo>
                  <a:pt x="80963" y="750589"/>
                </a:lnTo>
                <a:cubicBezTo>
                  <a:pt x="77788" y="753764"/>
                  <a:pt x="76200" y="757733"/>
                  <a:pt x="76200" y="762495"/>
                </a:cubicBezTo>
                <a:cubicBezTo>
                  <a:pt x="76200" y="767258"/>
                  <a:pt x="74613" y="768052"/>
                  <a:pt x="71438" y="764877"/>
                </a:cubicBezTo>
                <a:cubicBezTo>
                  <a:pt x="68263" y="764877"/>
                  <a:pt x="68263" y="763289"/>
                  <a:pt x="71438" y="760114"/>
                </a:cubicBezTo>
                <a:cubicBezTo>
                  <a:pt x="71438" y="756939"/>
                  <a:pt x="73025" y="753764"/>
                  <a:pt x="76200" y="750589"/>
                </a:cubicBezTo>
                <a:close/>
                <a:moveTo>
                  <a:pt x="44649" y="749994"/>
                </a:moveTo>
                <a:cubicBezTo>
                  <a:pt x="46633" y="750391"/>
                  <a:pt x="49213" y="752177"/>
                  <a:pt x="52388" y="755352"/>
                </a:cubicBezTo>
                <a:lnTo>
                  <a:pt x="50483" y="759162"/>
                </a:lnTo>
                <a:lnTo>
                  <a:pt x="50006" y="757733"/>
                </a:lnTo>
                <a:cubicBezTo>
                  <a:pt x="48419" y="759320"/>
                  <a:pt x="47625" y="761702"/>
                  <a:pt x="47625" y="764877"/>
                </a:cubicBezTo>
                <a:cubicBezTo>
                  <a:pt x="41275" y="761702"/>
                  <a:pt x="38894" y="757733"/>
                  <a:pt x="40481" y="752970"/>
                </a:cubicBezTo>
                <a:cubicBezTo>
                  <a:pt x="41275" y="750589"/>
                  <a:pt x="42664" y="749597"/>
                  <a:pt x="44649" y="749994"/>
                </a:cubicBezTo>
                <a:close/>
                <a:moveTo>
                  <a:pt x="972741" y="743445"/>
                </a:moveTo>
                <a:cubicBezTo>
                  <a:pt x="970360" y="743445"/>
                  <a:pt x="968375" y="744239"/>
                  <a:pt x="966788" y="745827"/>
                </a:cubicBezTo>
                <a:cubicBezTo>
                  <a:pt x="947738" y="752177"/>
                  <a:pt x="938213" y="755352"/>
                  <a:pt x="938213" y="755352"/>
                </a:cubicBezTo>
                <a:cubicBezTo>
                  <a:pt x="938213" y="758527"/>
                  <a:pt x="941388" y="759320"/>
                  <a:pt x="947738" y="757733"/>
                </a:cubicBezTo>
                <a:cubicBezTo>
                  <a:pt x="954088" y="756145"/>
                  <a:pt x="958850" y="753764"/>
                  <a:pt x="962025" y="750589"/>
                </a:cubicBezTo>
                <a:cubicBezTo>
                  <a:pt x="968375" y="750589"/>
                  <a:pt x="971550" y="749795"/>
                  <a:pt x="971550" y="748208"/>
                </a:cubicBezTo>
                <a:cubicBezTo>
                  <a:pt x="971550" y="746620"/>
                  <a:pt x="974725" y="745827"/>
                  <a:pt x="981075" y="745827"/>
                </a:cubicBezTo>
                <a:cubicBezTo>
                  <a:pt x="977900" y="744239"/>
                  <a:pt x="975122" y="743445"/>
                  <a:pt x="972741" y="743445"/>
                </a:cubicBezTo>
                <a:close/>
                <a:moveTo>
                  <a:pt x="1004888" y="726777"/>
                </a:moveTo>
                <a:lnTo>
                  <a:pt x="1014413" y="726777"/>
                </a:lnTo>
                <a:cubicBezTo>
                  <a:pt x="1014413" y="729952"/>
                  <a:pt x="1012825" y="733127"/>
                  <a:pt x="1009650" y="736302"/>
                </a:cubicBezTo>
                <a:cubicBezTo>
                  <a:pt x="1012825" y="736302"/>
                  <a:pt x="1012825" y="737095"/>
                  <a:pt x="1009650" y="738683"/>
                </a:cubicBezTo>
                <a:cubicBezTo>
                  <a:pt x="1006475" y="740270"/>
                  <a:pt x="1003300" y="739477"/>
                  <a:pt x="1000125" y="736302"/>
                </a:cubicBezTo>
                <a:cubicBezTo>
                  <a:pt x="1003300" y="733127"/>
                  <a:pt x="1004888" y="729952"/>
                  <a:pt x="1004888" y="726777"/>
                </a:cubicBezTo>
                <a:close/>
                <a:moveTo>
                  <a:pt x="1023938" y="722014"/>
                </a:moveTo>
                <a:cubicBezTo>
                  <a:pt x="1027113" y="725189"/>
                  <a:pt x="1027113" y="727570"/>
                  <a:pt x="1023938" y="729158"/>
                </a:cubicBezTo>
                <a:cubicBezTo>
                  <a:pt x="1020763" y="730745"/>
                  <a:pt x="1019175" y="729952"/>
                  <a:pt x="1019175" y="726777"/>
                </a:cubicBezTo>
                <a:close/>
                <a:moveTo>
                  <a:pt x="1081151" y="680898"/>
                </a:moveTo>
                <a:lnTo>
                  <a:pt x="1081151" y="686672"/>
                </a:lnTo>
                <a:lnTo>
                  <a:pt x="1076325" y="683914"/>
                </a:lnTo>
                <a:close/>
                <a:moveTo>
                  <a:pt x="1066800" y="679152"/>
                </a:moveTo>
                <a:lnTo>
                  <a:pt x="1071563" y="688677"/>
                </a:lnTo>
                <a:lnTo>
                  <a:pt x="1062038" y="688677"/>
                </a:lnTo>
                <a:cubicBezTo>
                  <a:pt x="1062038" y="682327"/>
                  <a:pt x="1063625" y="679152"/>
                  <a:pt x="1066800" y="679152"/>
                </a:cubicBezTo>
                <a:close/>
                <a:moveTo>
                  <a:pt x="504825" y="674389"/>
                </a:moveTo>
                <a:cubicBezTo>
                  <a:pt x="501650" y="674389"/>
                  <a:pt x="500857" y="675977"/>
                  <a:pt x="502444" y="679152"/>
                </a:cubicBezTo>
                <a:cubicBezTo>
                  <a:pt x="504031" y="682327"/>
                  <a:pt x="501650" y="683914"/>
                  <a:pt x="495300" y="683914"/>
                </a:cubicBezTo>
                <a:cubicBezTo>
                  <a:pt x="495300" y="687089"/>
                  <a:pt x="496094" y="688677"/>
                  <a:pt x="497681" y="688677"/>
                </a:cubicBezTo>
                <a:cubicBezTo>
                  <a:pt x="499269" y="688677"/>
                  <a:pt x="500063" y="690264"/>
                  <a:pt x="500063" y="693439"/>
                </a:cubicBezTo>
                <a:cubicBezTo>
                  <a:pt x="500063" y="690264"/>
                  <a:pt x="500857" y="687089"/>
                  <a:pt x="502444" y="683914"/>
                </a:cubicBezTo>
                <a:cubicBezTo>
                  <a:pt x="504031" y="680739"/>
                  <a:pt x="504825" y="677564"/>
                  <a:pt x="504825" y="674389"/>
                </a:cubicBezTo>
                <a:close/>
                <a:moveTo>
                  <a:pt x="77391" y="667245"/>
                </a:moveTo>
                <a:cubicBezTo>
                  <a:pt x="78185" y="667245"/>
                  <a:pt x="79375" y="668039"/>
                  <a:pt x="80963" y="669627"/>
                </a:cubicBezTo>
                <a:cubicBezTo>
                  <a:pt x="84138" y="672802"/>
                  <a:pt x="84138" y="675977"/>
                  <a:pt x="80963" y="679152"/>
                </a:cubicBezTo>
                <a:cubicBezTo>
                  <a:pt x="77788" y="682327"/>
                  <a:pt x="74613" y="682327"/>
                  <a:pt x="71438" y="679152"/>
                </a:cubicBezTo>
                <a:lnTo>
                  <a:pt x="76200" y="669627"/>
                </a:lnTo>
                <a:cubicBezTo>
                  <a:pt x="76200" y="668039"/>
                  <a:pt x="76597" y="667245"/>
                  <a:pt x="77391" y="667245"/>
                </a:cubicBezTo>
                <a:close/>
                <a:moveTo>
                  <a:pt x="509588" y="664864"/>
                </a:moveTo>
                <a:lnTo>
                  <a:pt x="504825" y="669627"/>
                </a:lnTo>
                <a:cubicBezTo>
                  <a:pt x="504825" y="672802"/>
                  <a:pt x="505619" y="673595"/>
                  <a:pt x="507206" y="672008"/>
                </a:cubicBezTo>
                <a:cubicBezTo>
                  <a:pt x="508794" y="670420"/>
                  <a:pt x="509588" y="668039"/>
                  <a:pt x="509588" y="664864"/>
                </a:cubicBezTo>
                <a:close/>
                <a:moveTo>
                  <a:pt x="85725" y="660102"/>
                </a:moveTo>
                <a:lnTo>
                  <a:pt x="90488" y="660102"/>
                </a:lnTo>
                <a:cubicBezTo>
                  <a:pt x="90488" y="663277"/>
                  <a:pt x="89694" y="664864"/>
                  <a:pt x="88106" y="664864"/>
                </a:cubicBezTo>
                <a:cubicBezTo>
                  <a:pt x="86519" y="664864"/>
                  <a:pt x="85725" y="663277"/>
                  <a:pt x="85725" y="660102"/>
                </a:cubicBezTo>
                <a:close/>
                <a:moveTo>
                  <a:pt x="105296" y="650577"/>
                </a:moveTo>
                <a:cubicBezTo>
                  <a:pt x="102270" y="650577"/>
                  <a:pt x="100000" y="654545"/>
                  <a:pt x="98487" y="662483"/>
                </a:cubicBezTo>
                <a:lnTo>
                  <a:pt x="96892" y="668212"/>
                </a:lnTo>
                <a:close/>
                <a:moveTo>
                  <a:pt x="82153" y="647600"/>
                </a:moveTo>
                <a:cubicBezTo>
                  <a:pt x="82947" y="647997"/>
                  <a:pt x="84137" y="648989"/>
                  <a:pt x="85725" y="650577"/>
                </a:cubicBezTo>
                <a:lnTo>
                  <a:pt x="85725" y="655339"/>
                </a:lnTo>
                <a:cubicBezTo>
                  <a:pt x="82550" y="652164"/>
                  <a:pt x="80963" y="649783"/>
                  <a:pt x="80963" y="648195"/>
                </a:cubicBezTo>
                <a:cubicBezTo>
                  <a:pt x="80963" y="647402"/>
                  <a:pt x="81359" y="647203"/>
                  <a:pt x="82153" y="647600"/>
                </a:cubicBezTo>
                <a:close/>
                <a:moveTo>
                  <a:pt x="128588" y="645814"/>
                </a:moveTo>
                <a:cubicBezTo>
                  <a:pt x="125413" y="645814"/>
                  <a:pt x="123825" y="647402"/>
                  <a:pt x="123825" y="650577"/>
                </a:cubicBezTo>
                <a:cubicBezTo>
                  <a:pt x="123825" y="653752"/>
                  <a:pt x="122238" y="655339"/>
                  <a:pt x="119063" y="655339"/>
                </a:cubicBezTo>
                <a:lnTo>
                  <a:pt x="119063" y="650577"/>
                </a:lnTo>
                <a:cubicBezTo>
                  <a:pt x="122238" y="647402"/>
                  <a:pt x="125413" y="645814"/>
                  <a:pt x="128588" y="645814"/>
                </a:cubicBezTo>
                <a:close/>
                <a:moveTo>
                  <a:pt x="123825" y="622002"/>
                </a:moveTo>
                <a:cubicBezTo>
                  <a:pt x="120650" y="622002"/>
                  <a:pt x="119063" y="624383"/>
                  <a:pt x="119063" y="629145"/>
                </a:cubicBezTo>
                <a:cubicBezTo>
                  <a:pt x="119063" y="633908"/>
                  <a:pt x="122238" y="636289"/>
                  <a:pt x="128588" y="636289"/>
                </a:cubicBezTo>
                <a:cubicBezTo>
                  <a:pt x="128588" y="633114"/>
                  <a:pt x="130175" y="629939"/>
                  <a:pt x="133350" y="626764"/>
                </a:cubicBezTo>
                <a:cubicBezTo>
                  <a:pt x="123825" y="629939"/>
                  <a:pt x="121444" y="629939"/>
                  <a:pt x="126206" y="626764"/>
                </a:cubicBezTo>
                <a:cubicBezTo>
                  <a:pt x="130969" y="623589"/>
                  <a:pt x="130175" y="622002"/>
                  <a:pt x="123825" y="622002"/>
                </a:cubicBezTo>
                <a:close/>
                <a:moveTo>
                  <a:pt x="561975" y="564852"/>
                </a:moveTo>
                <a:cubicBezTo>
                  <a:pt x="565150" y="564852"/>
                  <a:pt x="564356" y="571202"/>
                  <a:pt x="559594" y="583902"/>
                </a:cubicBezTo>
                <a:cubicBezTo>
                  <a:pt x="554831" y="596602"/>
                  <a:pt x="552450" y="604539"/>
                  <a:pt x="552450" y="607714"/>
                </a:cubicBezTo>
                <a:cubicBezTo>
                  <a:pt x="549027" y="604539"/>
                  <a:pt x="549027" y="601364"/>
                  <a:pt x="552450" y="598189"/>
                </a:cubicBezTo>
                <a:lnTo>
                  <a:pt x="552450" y="583902"/>
                </a:lnTo>
                <a:lnTo>
                  <a:pt x="553664" y="577319"/>
                </a:lnTo>
                <a:close/>
                <a:moveTo>
                  <a:pt x="319088" y="555327"/>
                </a:moveTo>
                <a:lnTo>
                  <a:pt x="323850" y="560089"/>
                </a:lnTo>
                <a:lnTo>
                  <a:pt x="328613" y="555327"/>
                </a:lnTo>
                <a:close/>
                <a:moveTo>
                  <a:pt x="612279" y="506213"/>
                </a:moveTo>
                <a:cubicBezTo>
                  <a:pt x="615256" y="505618"/>
                  <a:pt x="619125" y="507702"/>
                  <a:pt x="623888" y="512464"/>
                </a:cubicBezTo>
                <a:lnTo>
                  <a:pt x="623888" y="521989"/>
                </a:lnTo>
                <a:lnTo>
                  <a:pt x="628650" y="517227"/>
                </a:lnTo>
                <a:cubicBezTo>
                  <a:pt x="631825" y="520402"/>
                  <a:pt x="632619" y="522783"/>
                  <a:pt x="631031" y="524370"/>
                </a:cubicBezTo>
                <a:cubicBezTo>
                  <a:pt x="629444" y="525958"/>
                  <a:pt x="630238" y="528339"/>
                  <a:pt x="633413" y="531514"/>
                </a:cubicBezTo>
                <a:cubicBezTo>
                  <a:pt x="633413" y="537864"/>
                  <a:pt x="635000" y="542627"/>
                  <a:pt x="638175" y="545802"/>
                </a:cubicBezTo>
                <a:lnTo>
                  <a:pt x="633413" y="545802"/>
                </a:lnTo>
                <a:lnTo>
                  <a:pt x="633413" y="620216"/>
                </a:lnTo>
                <a:lnTo>
                  <a:pt x="633413" y="652809"/>
                </a:lnTo>
                <a:lnTo>
                  <a:pt x="633413" y="690016"/>
                </a:lnTo>
                <a:cubicBezTo>
                  <a:pt x="633413" y="705494"/>
                  <a:pt x="634975" y="717897"/>
                  <a:pt x="638101" y="727223"/>
                </a:cubicBezTo>
                <a:cubicBezTo>
                  <a:pt x="647527" y="736500"/>
                  <a:pt x="656952" y="742701"/>
                  <a:pt x="666378" y="745827"/>
                </a:cubicBezTo>
                <a:cubicBezTo>
                  <a:pt x="682104" y="755352"/>
                  <a:pt x="707231" y="756939"/>
                  <a:pt x="741760" y="750589"/>
                </a:cubicBezTo>
                <a:cubicBezTo>
                  <a:pt x="741760" y="756939"/>
                  <a:pt x="747254" y="758527"/>
                  <a:pt x="758242" y="755352"/>
                </a:cubicBezTo>
                <a:cubicBezTo>
                  <a:pt x="769231" y="752177"/>
                  <a:pt x="776288" y="750589"/>
                  <a:pt x="779413" y="750589"/>
                </a:cubicBezTo>
                <a:cubicBezTo>
                  <a:pt x="785714" y="750589"/>
                  <a:pt x="789645" y="749795"/>
                  <a:pt x="791208" y="748208"/>
                </a:cubicBezTo>
                <a:cubicBezTo>
                  <a:pt x="792770" y="746620"/>
                  <a:pt x="796702" y="745827"/>
                  <a:pt x="803002" y="745827"/>
                </a:cubicBezTo>
                <a:lnTo>
                  <a:pt x="826517" y="745827"/>
                </a:lnTo>
                <a:lnTo>
                  <a:pt x="892448" y="728339"/>
                </a:lnTo>
                <a:cubicBezTo>
                  <a:pt x="908174" y="725462"/>
                  <a:pt x="921531" y="722560"/>
                  <a:pt x="932520" y="719633"/>
                </a:cubicBezTo>
                <a:cubicBezTo>
                  <a:pt x="943509" y="716706"/>
                  <a:pt x="955278" y="713804"/>
                  <a:pt x="967829" y="710926"/>
                </a:cubicBezTo>
                <a:cubicBezTo>
                  <a:pt x="974130" y="710926"/>
                  <a:pt x="978843" y="709463"/>
                  <a:pt x="981968" y="706536"/>
                </a:cubicBezTo>
                <a:cubicBezTo>
                  <a:pt x="985094" y="703609"/>
                  <a:pt x="991369" y="702146"/>
                  <a:pt x="1000795" y="702146"/>
                </a:cubicBezTo>
                <a:lnTo>
                  <a:pt x="1024384" y="693439"/>
                </a:lnTo>
                <a:lnTo>
                  <a:pt x="1043211" y="693439"/>
                </a:lnTo>
                <a:cubicBezTo>
                  <a:pt x="1040086" y="690264"/>
                  <a:pt x="1041648" y="688677"/>
                  <a:pt x="1047899" y="688677"/>
                </a:cubicBezTo>
                <a:cubicBezTo>
                  <a:pt x="1051024" y="688677"/>
                  <a:pt x="1052587" y="689470"/>
                  <a:pt x="1052587" y="691058"/>
                </a:cubicBezTo>
                <a:cubicBezTo>
                  <a:pt x="1052587" y="692645"/>
                  <a:pt x="1055737" y="691852"/>
                  <a:pt x="1062038" y="688677"/>
                </a:cubicBezTo>
                <a:cubicBezTo>
                  <a:pt x="1062038" y="691852"/>
                  <a:pt x="1060773" y="693439"/>
                  <a:pt x="1058243" y="693439"/>
                </a:cubicBezTo>
                <a:lnTo>
                  <a:pt x="1054447" y="693439"/>
                </a:lnTo>
                <a:cubicBezTo>
                  <a:pt x="1049338" y="699789"/>
                  <a:pt x="1045518" y="701377"/>
                  <a:pt x="1042988" y="698202"/>
                </a:cubicBezTo>
                <a:cubicBezTo>
                  <a:pt x="1042988" y="712092"/>
                  <a:pt x="1039887" y="718542"/>
                  <a:pt x="1033686" y="717549"/>
                </a:cubicBezTo>
                <a:lnTo>
                  <a:pt x="1033463" y="717468"/>
                </a:lnTo>
                <a:lnTo>
                  <a:pt x="1029593" y="716061"/>
                </a:lnTo>
                <a:cubicBezTo>
                  <a:pt x="1026617" y="714474"/>
                  <a:pt x="1023144" y="711695"/>
                  <a:pt x="1019175" y="707727"/>
                </a:cubicBezTo>
                <a:cubicBezTo>
                  <a:pt x="1019175" y="710902"/>
                  <a:pt x="1018381" y="714870"/>
                  <a:pt x="1016794" y="719633"/>
                </a:cubicBezTo>
                <a:cubicBezTo>
                  <a:pt x="1015207" y="724395"/>
                  <a:pt x="1012825" y="723602"/>
                  <a:pt x="1009650" y="717252"/>
                </a:cubicBezTo>
                <a:lnTo>
                  <a:pt x="1000125" y="726777"/>
                </a:lnTo>
                <a:cubicBezTo>
                  <a:pt x="996950" y="723602"/>
                  <a:pt x="995363" y="723602"/>
                  <a:pt x="995363" y="726777"/>
                </a:cubicBezTo>
                <a:cubicBezTo>
                  <a:pt x="992188" y="729952"/>
                  <a:pt x="990600" y="733127"/>
                  <a:pt x="990600" y="736302"/>
                </a:cubicBezTo>
                <a:cubicBezTo>
                  <a:pt x="984250" y="736302"/>
                  <a:pt x="979488" y="737889"/>
                  <a:pt x="976313" y="741064"/>
                </a:cubicBezTo>
                <a:cubicBezTo>
                  <a:pt x="982663" y="744239"/>
                  <a:pt x="986632" y="744239"/>
                  <a:pt x="988219" y="741064"/>
                </a:cubicBezTo>
                <a:cubicBezTo>
                  <a:pt x="989806" y="737889"/>
                  <a:pt x="993775" y="736302"/>
                  <a:pt x="1000125" y="736302"/>
                </a:cubicBezTo>
                <a:cubicBezTo>
                  <a:pt x="1000125" y="739477"/>
                  <a:pt x="992188" y="749002"/>
                  <a:pt x="976313" y="764877"/>
                </a:cubicBezTo>
                <a:cubicBezTo>
                  <a:pt x="969963" y="764877"/>
                  <a:pt x="963613" y="768052"/>
                  <a:pt x="957263" y="774402"/>
                </a:cubicBezTo>
                <a:cubicBezTo>
                  <a:pt x="954088" y="777577"/>
                  <a:pt x="952500" y="780752"/>
                  <a:pt x="952500" y="783927"/>
                </a:cubicBezTo>
                <a:cubicBezTo>
                  <a:pt x="936625" y="790277"/>
                  <a:pt x="928688" y="793452"/>
                  <a:pt x="928688" y="793452"/>
                </a:cubicBezTo>
                <a:lnTo>
                  <a:pt x="923925" y="793452"/>
                </a:lnTo>
                <a:cubicBezTo>
                  <a:pt x="923925" y="793452"/>
                  <a:pt x="920750" y="795039"/>
                  <a:pt x="914400" y="798214"/>
                </a:cubicBezTo>
                <a:cubicBezTo>
                  <a:pt x="917575" y="798214"/>
                  <a:pt x="919163" y="791864"/>
                  <a:pt x="919163" y="779164"/>
                </a:cubicBezTo>
                <a:cubicBezTo>
                  <a:pt x="922338" y="775989"/>
                  <a:pt x="923925" y="775989"/>
                  <a:pt x="923925" y="779164"/>
                </a:cubicBezTo>
                <a:cubicBezTo>
                  <a:pt x="927100" y="779164"/>
                  <a:pt x="928688" y="778370"/>
                  <a:pt x="928688" y="776783"/>
                </a:cubicBezTo>
                <a:cubicBezTo>
                  <a:pt x="928688" y="775195"/>
                  <a:pt x="930275" y="774402"/>
                  <a:pt x="933450" y="774402"/>
                </a:cubicBezTo>
                <a:cubicBezTo>
                  <a:pt x="936625" y="774402"/>
                  <a:pt x="939007" y="773608"/>
                  <a:pt x="940594" y="772020"/>
                </a:cubicBezTo>
                <a:cubicBezTo>
                  <a:pt x="942181" y="770433"/>
                  <a:pt x="944563" y="769639"/>
                  <a:pt x="947738" y="769639"/>
                </a:cubicBezTo>
                <a:lnTo>
                  <a:pt x="947738" y="764877"/>
                </a:lnTo>
                <a:lnTo>
                  <a:pt x="938213" y="764877"/>
                </a:lnTo>
                <a:cubicBezTo>
                  <a:pt x="935038" y="764877"/>
                  <a:pt x="932656" y="766464"/>
                  <a:pt x="931069" y="769639"/>
                </a:cubicBezTo>
                <a:cubicBezTo>
                  <a:pt x="929482" y="772814"/>
                  <a:pt x="927100" y="774402"/>
                  <a:pt x="923925" y="774402"/>
                </a:cubicBezTo>
                <a:cubicBezTo>
                  <a:pt x="917575" y="777577"/>
                  <a:pt x="912813" y="779164"/>
                  <a:pt x="909638" y="779164"/>
                </a:cubicBezTo>
                <a:cubicBezTo>
                  <a:pt x="906463" y="779164"/>
                  <a:pt x="904875" y="780752"/>
                  <a:pt x="904875" y="783927"/>
                </a:cubicBezTo>
                <a:cubicBezTo>
                  <a:pt x="882650" y="790277"/>
                  <a:pt x="869950" y="795039"/>
                  <a:pt x="866775" y="798214"/>
                </a:cubicBezTo>
                <a:lnTo>
                  <a:pt x="857250" y="798214"/>
                </a:lnTo>
                <a:cubicBezTo>
                  <a:pt x="850900" y="801389"/>
                  <a:pt x="848519" y="804564"/>
                  <a:pt x="850106" y="807739"/>
                </a:cubicBezTo>
                <a:lnTo>
                  <a:pt x="849918" y="808867"/>
                </a:lnTo>
                <a:lnTo>
                  <a:pt x="857250" y="807739"/>
                </a:lnTo>
                <a:lnTo>
                  <a:pt x="857250" y="812502"/>
                </a:lnTo>
                <a:lnTo>
                  <a:pt x="847725" y="818852"/>
                </a:lnTo>
                <a:lnTo>
                  <a:pt x="847725" y="817264"/>
                </a:lnTo>
                <a:lnTo>
                  <a:pt x="842963" y="822027"/>
                </a:lnTo>
                <a:lnTo>
                  <a:pt x="847725" y="818852"/>
                </a:lnTo>
                <a:lnTo>
                  <a:pt x="847725" y="826789"/>
                </a:lnTo>
                <a:cubicBezTo>
                  <a:pt x="850900" y="826789"/>
                  <a:pt x="856456" y="825995"/>
                  <a:pt x="864394" y="824408"/>
                </a:cubicBezTo>
                <a:cubicBezTo>
                  <a:pt x="872332" y="822820"/>
                  <a:pt x="873125" y="818852"/>
                  <a:pt x="866775" y="812502"/>
                </a:cubicBezTo>
                <a:cubicBezTo>
                  <a:pt x="869950" y="812502"/>
                  <a:pt x="872332" y="813295"/>
                  <a:pt x="873919" y="814883"/>
                </a:cubicBezTo>
                <a:cubicBezTo>
                  <a:pt x="875506" y="816470"/>
                  <a:pt x="877888" y="817264"/>
                  <a:pt x="881063" y="817264"/>
                </a:cubicBezTo>
                <a:cubicBezTo>
                  <a:pt x="877888" y="817264"/>
                  <a:pt x="879475" y="814089"/>
                  <a:pt x="885825" y="807739"/>
                </a:cubicBezTo>
                <a:lnTo>
                  <a:pt x="900113" y="807739"/>
                </a:lnTo>
                <a:cubicBezTo>
                  <a:pt x="903288" y="807739"/>
                  <a:pt x="905669" y="806945"/>
                  <a:pt x="907256" y="805358"/>
                </a:cubicBezTo>
                <a:cubicBezTo>
                  <a:pt x="908844" y="803770"/>
                  <a:pt x="911225" y="802977"/>
                  <a:pt x="914400" y="802977"/>
                </a:cubicBezTo>
                <a:cubicBezTo>
                  <a:pt x="917575" y="802977"/>
                  <a:pt x="920750" y="801389"/>
                  <a:pt x="923925" y="798214"/>
                </a:cubicBezTo>
                <a:lnTo>
                  <a:pt x="928688" y="798214"/>
                </a:lnTo>
                <a:cubicBezTo>
                  <a:pt x="928688" y="795039"/>
                  <a:pt x="929482" y="794245"/>
                  <a:pt x="931069" y="795833"/>
                </a:cubicBezTo>
                <a:cubicBezTo>
                  <a:pt x="932656" y="797420"/>
                  <a:pt x="933450" y="796627"/>
                  <a:pt x="933450" y="793452"/>
                </a:cubicBezTo>
                <a:cubicBezTo>
                  <a:pt x="939800" y="793452"/>
                  <a:pt x="943769" y="791864"/>
                  <a:pt x="945356" y="788689"/>
                </a:cubicBezTo>
                <a:cubicBezTo>
                  <a:pt x="946944" y="785514"/>
                  <a:pt x="950913" y="785514"/>
                  <a:pt x="957263" y="788689"/>
                </a:cubicBezTo>
                <a:cubicBezTo>
                  <a:pt x="957263" y="795039"/>
                  <a:pt x="952500" y="799802"/>
                  <a:pt x="942975" y="802977"/>
                </a:cubicBezTo>
                <a:cubicBezTo>
                  <a:pt x="933450" y="806152"/>
                  <a:pt x="925513" y="809327"/>
                  <a:pt x="919163" y="812502"/>
                </a:cubicBezTo>
                <a:lnTo>
                  <a:pt x="890588" y="826789"/>
                </a:lnTo>
                <a:cubicBezTo>
                  <a:pt x="887413" y="826789"/>
                  <a:pt x="884238" y="828377"/>
                  <a:pt x="881063" y="831552"/>
                </a:cubicBezTo>
                <a:cubicBezTo>
                  <a:pt x="877888" y="834727"/>
                  <a:pt x="873125" y="836314"/>
                  <a:pt x="866775" y="836314"/>
                </a:cubicBezTo>
                <a:cubicBezTo>
                  <a:pt x="869950" y="839489"/>
                  <a:pt x="874713" y="840283"/>
                  <a:pt x="881063" y="838695"/>
                </a:cubicBezTo>
                <a:lnTo>
                  <a:pt x="890848" y="833803"/>
                </a:lnTo>
                <a:lnTo>
                  <a:pt x="890588" y="831552"/>
                </a:lnTo>
                <a:lnTo>
                  <a:pt x="904875" y="826789"/>
                </a:lnTo>
                <a:cubicBezTo>
                  <a:pt x="904875" y="829964"/>
                  <a:pt x="902494" y="833139"/>
                  <a:pt x="897731" y="836314"/>
                </a:cubicBezTo>
                <a:lnTo>
                  <a:pt x="896449" y="836925"/>
                </a:lnTo>
                <a:lnTo>
                  <a:pt x="900113" y="836314"/>
                </a:lnTo>
                <a:lnTo>
                  <a:pt x="904875" y="841077"/>
                </a:lnTo>
                <a:lnTo>
                  <a:pt x="895350" y="845839"/>
                </a:lnTo>
                <a:lnTo>
                  <a:pt x="885825" y="855364"/>
                </a:lnTo>
                <a:lnTo>
                  <a:pt x="881063" y="855364"/>
                </a:lnTo>
                <a:cubicBezTo>
                  <a:pt x="874713" y="855364"/>
                  <a:pt x="871538" y="856952"/>
                  <a:pt x="871538" y="860127"/>
                </a:cubicBezTo>
                <a:cubicBezTo>
                  <a:pt x="868363" y="860127"/>
                  <a:pt x="866775" y="860784"/>
                  <a:pt x="866775" y="862099"/>
                </a:cubicBezTo>
                <a:cubicBezTo>
                  <a:pt x="866775" y="863413"/>
                  <a:pt x="865188" y="864071"/>
                  <a:pt x="862013" y="864071"/>
                </a:cubicBezTo>
                <a:cubicBezTo>
                  <a:pt x="858838" y="864071"/>
                  <a:pt x="856456" y="864740"/>
                  <a:pt x="854869" y="866080"/>
                </a:cubicBezTo>
                <a:cubicBezTo>
                  <a:pt x="853282" y="867419"/>
                  <a:pt x="850900" y="868089"/>
                  <a:pt x="847725" y="868089"/>
                </a:cubicBezTo>
                <a:lnTo>
                  <a:pt x="847725" y="872033"/>
                </a:lnTo>
                <a:lnTo>
                  <a:pt x="842669" y="873827"/>
                </a:lnTo>
                <a:lnTo>
                  <a:pt x="841772" y="872033"/>
                </a:lnTo>
                <a:cubicBezTo>
                  <a:pt x="840978" y="872033"/>
                  <a:pt x="839788" y="872827"/>
                  <a:pt x="838200" y="874414"/>
                </a:cubicBezTo>
                <a:lnTo>
                  <a:pt x="841016" y="874414"/>
                </a:lnTo>
                <a:lnTo>
                  <a:pt x="839391" y="874991"/>
                </a:lnTo>
                <a:cubicBezTo>
                  <a:pt x="835422" y="875648"/>
                  <a:pt x="830263" y="875977"/>
                  <a:pt x="823913" y="875977"/>
                </a:cubicBezTo>
                <a:cubicBezTo>
                  <a:pt x="804863" y="881285"/>
                  <a:pt x="795338" y="883939"/>
                  <a:pt x="795338" y="883939"/>
                </a:cubicBezTo>
                <a:lnTo>
                  <a:pt x="790575" y="883939"/>
                </a:lnTo>
                <a:cubicBezTo>
                  <a:pt x="787400" y="883939"/>
                  <a:pt x="785813" y="884733"/>
                  <a:pt x="785813" y="886320"/>
                </a:cubicBezTo>
                <a:cubicBezTo>
                  <a:pt x="785813" y="887908"/>
                  <a:pt x="784225" y="888702"/>
                  <a:pt x="781050" y="888702"/>
                </a:cubicBezTo>
                <a:cubicBezTo>
                  <a:pt x="774700" y="895052"/>
                  <a:pt x="768350" y="893464"/>
                  <a:pt x="762000" y="883939"/>
                </a:cubicBezTo>
                <a:cubicBezTo>
                  <a:pt x="755650" y="890289"/>
                  <a:pt x="750888" y="891877"/>
                  <a:pt x="747713" y="888702"/>
                </a:cubicBezTo>
                <a:cubicBezTo>
                  <a:pt x="750888" y="885527"/>
                  <a:pt x="746125" y="883939"/>
                  <a:pt x="733425" y="883939"/>
                </a:cubicBezTo>
                <a:lnTo>
                  <a:pt x="733425" y="879772"/>
                </a:lnTo>
                <a:lnTo>
                  <a:pt x="728663" y="883939"/>
                </a:lnTo>
                <a:lnTo>
                  <a:pt x="723900" y="879772"/>
                </a:lnTo>
                <a:cubicBezTo>
                  <a:pt x="720725" y="879772"/>
                  <a:pt x="719138" y="879077"/>
                  <a:pt x="719138" y="877688"/>
                </a:cubicBezTo>
                <a:cubicBezTo>
                  <a:pt x="719138" y="876299"/>
                  <a:pt x="717550" y="875605"/>
                  <a:pt x="714375" y="875605"/>
                </a:cubicBezTo>
                <a:lnTo>
                  <a:pt x="709613" y="875605"/>
                </a:lnTo>
                <a:cubicBezTo>
                  <a:pt x="706438" y="872827"/>
                  <a:pt x="703263" y="871438"/>
                  <a:pt x="700088" y="871438"/>
                </a:cubicBezTo>
                <a:cubicBezTo>
                  <a:pt x="687388" y="865881"/>
                  <a:pt x="676275" y="858936"/>
                  <a:pt x="666750" y="850602"/>
                </a:cubicBezTo>
                <a:cubicBezTo>
                  <a:pt x="660400" y="847427"/>
                  <a:pt x="656431" y="844252"/>
                  <a:pt x="654844" y="841077"/>
                </a:cubicBezTo>
                <a:cubicBezTo>
                  <a:pt x="653257" y="837902"/>
                  <a:pt x="650875" y="834727"/>
                  <a:pt x="647700" y="831552"/>
                </a:cubicBezTo>
                <a:cubicBezTo>
                  <a:pt x="638175" y="828377"/>
                  <a:pt x="631825" y="822027"/>
                  <a:pt x="628650" y="812502"/>
                </a:cubicBezTo>
                <a:lnTo>
                  <a:pt x="614363" y="783927"/>
                </a:lnTo>
                <a:cubicBezTo>
                  <a:pt x="608013" y="777577"/>
                  <a:pt x="604838" y="769639"/>
                  <a:pt x="604838" y="760114"/>
                </a:cubicBezTo>
                <a:cubicBezTo>
                  <a:pt x="601663" y="756939"/>
                  <a:pt x="600075" y="747414"/>
                  <a:pt x="600075" y="731539"/>
                </a:cubicBezTo>
                <a:cubicBezTo>
                  <a:pt x="593725" y="712489"/>
                  <a:pt x="592138" y="701377"/>
                  <a:pt x="595313" y="698202"/>
                </a:cubicBezTo>
                <a:cubicBezTo>
                  <a:pt x="595313" y="691852"/>
                  <a:pt x="596107" y="686295"/>
                  <a:pt x="597694" y="681533"/>
                </a:cubicBezTo>
                <a:cubicBezTo>
                  <a:pt x="599281" y="676770"/>
                  <a:pt x="600075" y="671214"/>
                  <a:pt x="600075" y="664864"/>
                </a:cubicBezTo>
                <a:cubicBezTo>
                  <a:pt x="603250" y="661689"/>
                  <a:pt x="604838" y="650577"/>
                  <a:pt x="604838" y="631527"/>
                </a:cubicBezTo>
                <a:cubicBezTo>
                  <a:pt x="604838" y="622002"/>
                  <a:pt x="607219" y="598983"/>
                  <a:pt x="611981" y="562470"/>
                </a:cubicBezTo>
                <a:cubicBezTo>
                  <a:pt x="616744" y="525958"/>
                  <a:pt x="615950" y="507702"/>
                  <a:pt x="609600" y="507702"/>
                </a:cubicBezTo>
                <a:cubicBezTo>
                  <a:pt x="610394" y="506908"/>
                  <a:pt x="611287" y="506412"/>
                  <a:pt x="612279" y="506213"/>
                </a:cubicBezTo>
                <a:close/>
                <a:moveTo>
                  <a:pt x="319088" y="474364"/>
                </a:moveTo>
                <a:cubicBezTo>
                  <a:pt x="322263" y="474364"/>
                  <a:pt x="323850" y="475158"/>
                  <a:pt x="323850" y="476745"/>
                </a:cubicBezTo>
                <a:cubicBezTo>
                  <a:pt x="323850" y="478333"/>
                  <a:pt x="322263" y="479127"/>
                  <a:pt x="319088" y="479127"/>
                </a:cubicBezTo>
                <a:close/>
                <a:moveTo>
                  <a:pt x="500063" y="464839"/>
                </a:moveTo>
                <a:lnTo>
                  <a:pt x="500063" y="479127"/>
                </a:lnTo>
                <a:cubicBezTo>
                  <a:pt x="496888" y="479127"/>
                  <a:pt x="495300" y="476745"/>
                  <a:pt x="495300" y="471983"/>
                </a:cubicBezTo>
                <a:cubicBezTo>
                  <a:pt x="495300" y="467220"/>
                  <a:pt x="496888" y="464839"/>
                  <a:pt x="500063" y="464839"/>
                </a:cubicBezTo>
                <a:close/>
                <a:moveTo>
                  <a:pt x="738188" y="416842"/>
                </a:moveTo>
                <a:cubicBezTo>
                  <a:pt x="738188" y="420017"/>
                  <a:pt x="738982" y="422411"/>
                  <a:pt x="740569" y="424023"/>
                </a:cubicBezTo>
                <a:cubicBezTo>
                  <a:pt x="742156" y="425635"/>
                  <a:pt x="742950" y="428054"/>
                  <a:pt x="742950" y="431278"/>
                </a:cubicBezTo>
                <a:cubicBezTo>
                  <a:pt x="742950" y="424829"/>
                  <a:pt x="741363" y="420017"/>
                  <a:pt x="738188" y="416842"/>
                </a:cubicBezTo>
                <a:close/>
                <a:moveTo>
                  <a:pt x="742950" y="388639"/>
                </a:moveTo>
                <a:lnTo>
                  <a:pt x="741820" y="392030"/>
                </a:lnTo>
                <a:lnTo>
                  <a:pt x="741015" y="391530"/>
                </a:lnTo>
                <a:lnTo>
                  <a:pt x="740424" y="389481"/>
                </a:lnTo>
                <a:close/>
                <a:moveTo>
                  <a:pt x="633413" y="364827"/>
                </a:moveTo>
                <a:cubicBezTo>
                  <a:pt x="636588" y="368002"/>
                  <a:pt x="638175" y="372764"/>
                  <a:pt x="638175" y="379114"/>
                </a:cubicBezTo>
                <a:cubicBezTo>
                  <a:pt x="638175" y="375939"/>
                  <a:pt x="636588" y="373558"/>
                  <a:pt x="633413" y="371970"/>
                </a:cubicBezTo>
                <a:cubicBezTo>
                  <a:pt x="630238" y="370383"/>
                  <a:pt x="630238" y="368002"/>
                  <a:pt x="633413" y="364827"/>
                </a:cubicBezTo>
                <a:close/>
                <a:moveTo>
                  <a:pt x="747713" y="336252"/>
                </a:moveTo>
                <a:lnTo>
                  <a:pt x="747713" y="345777"/>
                </a:lnTo>
                <a:lnTo>
                  <a:pt x="752475" y="345777"/>
                </a:lnTo>
                <a:cubicBezTo>
                  <a:pt x="749300" y="352127"/>
                  <a:pt x="746919" y="353714"/>
                  <a:pt x="745331" y="350539"/>
                </a:cubicBezTo>
                <a:cubicBezTo>
                  <a:pt x="743744" y="347364"/>
                  <a:pt x="744538" y="342602"/>
                  <a:pt x="747713" y="336252"/>
                </a:cubicBezTo>
                <a:close/>
                <a:moveTo>
                  <a:pt x="752475" y="317202"/>
                </a:moveTo>
                <a:lnTo>
                  <a:pt x="752475" y="326727"/>
                </a:lnTo>
                <a:cubicBezTo>
                  <a:pt x="749300" y="329902"/>
                  <a:pt x="747713" y="328314"/>
                  <a:pt x="747713" y="321964"/>
                </a:cubicBezTo>
                <a:close/>
                <a:moveTo>
                  <a:pt x="754063" y="302914"/>
                </a:moveTo>
                <a:lnTo>
                  <a:pt x="757238" y="302914"/>
                </a:lnTo>
                <a:cubicBezTo>
                  <a:pt x="754063" y="306089"/>
                  <a:pt x="752475" y="310852"/>
                  <a:pt x="752475" y="317202"/>
                </a:cubicBezTo>
                <a:lnTo>
                  <a:pt x="752475" y="307677"/>
                </a:lnTo>
                <a:close/>
                <a:moveTo>
                  <a:pt x="552450" y="294059"/>
                </a:moveTo>
                <a:cubicBezTo>
                  <a:pt x="552450" y="300508"/>
                  <a:pt x="554831" y="306151"/>
                  <a:pt x="559594" y="310988"/>
                </a:cubicBezTo>
                <a:lnTo>
                  <a:pt x="562841" y="318683"/>
                </a:lnTo>
                <a:lnTo>
                  <a:pt x="559594" y="313407"/>
                </a:lnTo>
                <a:cubicBezTo>
                  <a:pt x="558007" y="306957"/>
                  <a:pt x="555625" y="300508"/>
                  <a:pt x="552450" y="294059"/>
                </a:cubicBezTo>
                <a:close/>
                <a:moveTo>
                  <a:pt x="757238" y="293389"/>
                </a:moveTo>
                <a:lnTo>
                  <a:pt x="754063" y="302914"/>
                </a:lnTo>
                <a:lnTo>
                  <a:pt x="752475" y="302914"/>
                </a:lnTo>
                <a:cubicBezTo>
                  <a:pt x="752475" y="299739"/>
                  <a:pt x="754063" y="296564"/>
                  <a:pt x="757238" y="293389"/>
                </a:cubicBezTo>
                <a:close/>
                <a:moveTo>
                  <a:pt x="223838" y="288627"/>
                </a:moveTo>
                <a:cubicBezTo>
                  <a:pt x="220663" y="288627"/>
                  <a:pt x="219075" y="290214"/>
                  <a:pt x="219075" y="293389"/>
                </a:cubicBezTo>
                <a:lnTo>
                  <a:pt x="214313" y="302914"/>
                </a:lnTo>
                <a:lnTo>
                  <a:pt x="214313" y="317202"/>
                </a:lnTo>
                <a:lnTo>
                  <a:pt x="219075" y="307677"/>
                </a:lnTo>
                <a:cubicBezTo>
                  <a:pt x="219075" y="304502"/>
                  <a:pt x="219869" y="301327"/>
                  <a:pt x="221456" y="298152"/>
                </a:cubicBezTo>
                <a:cubicBezTo>
                  <a:pt x="223044" y="294977"/>
                  <a:pt x="223838" y="291802"/>
                  <a:pt x="223838" y="288627"/>
                </a:cubicBezTo>
                <a:close/>
                <a:moveTo>
                  <a:pt x="762000" y="186754"/>
                </a:moveTo>
                <a:lnTo>
                  <a:pt x="760810" y="188205"/>
                </a:lnTo>
                <a:cubicBezTo>
                  <a:pt x="760016" y="189817"/>
                  <a:pt x="760412" y="190623"/>
                  <a:pt x="762000" y="190623"/>
                </a:cubicBezTo>
                <a:lnTo>
                  <a:pt x="762000" y="188614"/>
                </a:lnTo>
                <a:close/>
                <a:moveTo>
                  <a:pt x="581025" y="160039"/>
                </a:moveTo>
                <a:cubicBezTo>
                  <a:pt x="565150" y="163214"/>
                  <a:pt x="554831" y="172739"/>
                  <a:pt x="550069" y="188614"/>
                </a:cubicBezTo>
                <a:cubicBezTo>
                  <a:pt x="545306" y="204489"/>
                  <a:pt x="544513" y="217189"/>
                  <a:pt x="547688" y="226714"/>
                </a:cubicBezTo>
                <a:cubicBezTo>
                  <a:pt x="547688" y="242589"/>
                  <a:pt x="551656" y="257670"/>
                  <a:pt x="559594" y="271958"/>
                </a:cubicBezTo>
                <a:cubicBezTo>
                  <a:pt x="567532" y="286245"/>
                  <a:pt x="574675" y="299739"/>
                  <a:pt x="581025" y="312439"/>
                </a:cubicBezTo>
                <a:cubicBezTo>
                  <a:pt x="584200" y="309264"/>
                  <a:pt x="585788" y="296564"/>
                  <a:pt x="585788" y="274339"/>
                </a:cubicBezTo>
                <a:cubicBezTo>
                  <a:pt x="592138" y="248939"/>
                  <a:pt x="595313" y="233064"/>
                  <a:pt x="595313" y="226714"/>
                </a:cubicBezTo>
                <a:cubicBezTo>
                  <a:pt x="598488" y="217189"/>
                  <a:pt x="600869" y="203695"/>
                  <a:pt x="602456" y="186233"/>
                </a:cubicBezTo>
                <a:cubicBezTo>
                  <a:pt x="604044" y="168770"/>
                  <a:pt x="596900" y="160039"/>
                  <a:pt x="581025" y="160039"/>
                </a:cubicBezTo>
                <a:close/>
                <a:moveTo>
                  <a:pt x="295275" y="93364"/>
                </a:moveTo>
                <a:lnTo>
                  <a:pt x="300038" y="93364"/>
                </a:lnTo>
                <a:cubicBezTo>
                  <a:pt x="303213" y="93364"/>
                  <a:pt x="304800" y="94158"/>
                  <a:pt x="304800" y="95745"/>
                </a:cubicBezTo>
                <a:cubicBezTo>
                  <a:pt x="304800" y="97333"/>
                  <a:pt x="306388" y="98127"/>
                  <a:pt x="309563" y="98127"/>
                </a:cubicBezTo>
                <a:cubicBezTo>
                  <a:pt x="315913" y="98127"/>
                  <a:pt x="320675" y="99714"/>
                  <a:pt x="323850" y="102889"/>
                </a:cubicBezTo>
                <a:cubicBezTo>
                  <a:pt x="327025" y="102889"/>
                  <a:pt x="328613" y="101302"/>
                  <a:pt x="328613" y="98127"/>
                </a:cubicBezTo>
                <a:cubicBezTo>
                  <a:pt x="334963" y="98127"/>
                  <a:pt x="338138" y="101302"/>
                  <a:pt x="338138" y="107652"/>
                </a:cubicBezTo>
                <a:lnTo>
                  <a:pt x="352425" y="117177"/>
                </a:lnTo>
                <a:cubicBezTo>
                  <a:pt x="358775" y="117177"/>
                  <a:pt x="365125" y="120352"/>
                  <a:pt x="371475" y="126702"/>
                </a:cubicBezTo>
                <a:lnTo>
                  <a:pt x="371475" y="140989"/>
                </a:lnTo>
                <a:cubicBezTo>
                  <a:pt x="371475" y="144164"/>
                  <a:pt x="373063" y="147339"/>
                  <a:pt x="376238" y="150514"/>
                </a:cubicBezTo>
                <a:cubicBezTo>
                  <a:pt x="379413" y="150514"/>
                  <a:pt x="384175" y="153714"/>
                  <a:pt x="390525" y="160114"/>
                </a:cubicBezTo>
                <a:lnTo>
                  <a:pt x="400050" y="169713"/>
                </a:lnTo>
                <a:lnTo>
                  <a:pt x="400050" y="179387"/>
                </a:lnTo>
                <a:cubicBezTo>
                  <a:pt x="400050" y="182562"/>
                  <a:pt x="400844" y="183356"/>
                  <a:pt x="402431" y="181768"/>
                </a:cubicBezTo>
                <a:cubicBezTo>
                  <a:pt x="404019" y="180181"/>
                  <a:pt x="404813" y="180974"/>
                  <a:pt x="404813" y="184149"/>
                </a:cubicBezTo>
                <a:cubicBezTo>
                  <a:pt x="404813" y="190599"/>
                  <a:pt x="403225" y="193823"/>
                  <a:pt x="400050" y="193823"/>
                </a:cubicBezTo>
                <a:cubicBezTo>
                  <a:pt x="396875" y="193823"/>
                  <a:pt x="393700" y="195411"/>
                  <a:pt x="390525" y="198586"/>
                </a:cubicBezTo>
                <a:cubicBezTo>
                  <a:pt x="384175" y="205035"/>
                  <a:pt x="378619" y="212265"/>
                  <a:pt x="373856" y="220277"/>
                </a:cubicBezTo>
                <a:cubicBezTo>
                  <a:pt x="369094" y="228289"/>
                  <a:pt x="363538" y="235520"/>
                  <a:pt x="357188" y="241969"/>
                </a:cubicBezTo>
                <a:cubicBezTo>
                  <a:pt x="350838" y="248369"/>
                  <a:pt x="345281" y="255587"/>
                  <a:pt x="340519" y="263624"/>
                </a:cubicBezTo>
                <a:cubicBezTo>
                  <a:pt x="335756" y="271660"/>
                  <a:pt x="330200" y="278878"/>
                  <a:pt x="323850" y="285278"/>
                </a:cubicBezTo>
                <a:cubicBezTo>
                  <a:pt x="323850" y="291678"/>
                  <a:pt x="322263" y="294877"/>
                  <a:pt x="319088" y="294877"/>
                </a:cubicBezTo>
                <a:lnTo>
                  <a:pt x="257175" y="429716"/>
                </a:lnTo>
                <a:cubicBezTo>
                  <a:pt x="250825" y="439340"/>
                  <a:pt x="246063" y="449770"/>
                  <a:pt x="242888" y="461007"/>
                </a:cubicBezTo>
                <a:cubicBezTo>
                  <a:pt x="239713" y="472243"/>
                  <a:pt x="234950" y="482674"/>
                  <a:pt x="228600" y="492298"/>
                </a:cubicBezTo>
                <a:lnTo>
                  <a:pt x="228600" y="477862"/>
                </a:lnTo>
                <a:lnTo>
                  <a:pt x="176213" y="588590"/>
                </a:lnTo>
                <a:cubicBezTo>
                  <a:pt x="179388" y="591814"/>
                  <a:pt x="185738" y="593427"/>
                  <a:pt x="195263" y="593427"/>
                </a:cubicBezTo>
                <a:cubicBezTo>
                  <a:pt x="195263" y="602952"/>
                  <a:pt x="200025" y="607714"/>
                  <a:pt x="209550" y="607714"/>
                </a:cubicBezTo>
                <a:cubicBezTo>
                  <a:pt x="212725" y="607714"/>
                  <a:pt x="214313" y="606127"/>
                  <a:pt x="214313" y="602952"/>
                </a:cubicBezTo>
                <a:lnTo>
                  <a:pt x="219075" y="598189"/>
                </a:lnTo>
                <a:lnTo>
                  <a:pt x="238125" y="562173"/>
                </a:lnTo>
                <a:lnTo>
                  <a:pt x="252413" y="530696"/>
                </a:lnTo>
                <a:cubicBezTo>
                  <a:pt x="258763" y="524693"/>
                  <a:pt x="261938" y="520203"/>
                  <a:pt x="261938" y="517227"/>
                </a:cubicBezTo>
                <a:cubicBezTo>
                  <a:pt x="265113" y="514052"/>
                  <a:pt x="266700" y="510877"/>
                  <a:pt x="266700" y="507702"/>
                </a:cubicBezTo>
                <a:cubicBezTo>
                  <a:pt x="266700" y="504527"/>
                  <a:pt x="268288" y="501352"/>
                  <a:pt x="271463" y="498177"/>
                </a:cubicBezTo>
                <a:cubicBezTo>
                  <a:pt x="277813" y="491628"/>
                  <a:pt x="280988" y="480193"/>
                  <a:pt x="280988" y="463872"/>
                </a:cubicBezTo>
                <a:cubicBezTo>
                  <a:pt x="280988" y="467146"/>
                  <a:pt x="282550" y="468783"/>
                  <a:pt x="285676" y="468783"/>
                </a:cubicBezTo>
                <a:cubicBezTo>
                  <a:pt x="288801" y="445913"/>
                  <a:pt x="298128" y="421406"/>
                  <a:pt x="313655" y="395262"/>
                </a:cubicBezTo>
                <a:lnTo>
                  <a:pt x="346398" y="307081"/>
                </a:lnTo>
                <a:lnTo>
                  <a:pt x="388442" y="233560"/>
                </a:lnTo>
                <a:lnTo>
                  <a:pt x="431006" y="160039"/>
                </a:lnTo>
                <a:cubicBezTo>
                  <a:pt x="431006" y="169415"/>
                  <a:pt x="427831" y="177254"/>
                  <a:pt x="421481" y="183554"/>
                </a:cubicBezTo>
                <a:cubicBezTo>
                  <a:pt x="421481" y="189805"/>
                  <a:pt x="418306" y="196056"/>
                  <a:pt x="411956" y="202306"/>
                </a:cubicBezTo>
                <a:lnTo>
                  <a:pt x="411956" y="211683"/>
                </a:lnTo>
                <a:cubicBezTo>
                  <a:pt x="408781" y="211683"/>
                  <a:pt x="407194" y="213270"/>
                  <a:pt x="407194" y="216445"/>
                </a:cubicBezTo>
                <a:cubicBezTo>
                  <a:pt x="407194" y="219570"/>
                  <a:pt x="406400" y="221914"/>
                  <a:pt x="404813" y="223477"/>
                </a:cubicBezTo>
                <a:cubicBezTo>
                  <a:pt x="403225" y="225040"/>
                  <a:pt x="402431" y="227384"/>
                  <a:pt x="402431" y="230509"/>
                </a:cubicBezTo>
                <a:lnTo>
                  <a:pt x="388516" y="259233"/>
                </a:lnTo>
                <a:cubicBezTo>
                  <a:pt x="373038" y="278382"/>
                  <a:pt x="363761" y="299119"/>
                  <a:pt x="360685" y="321443"/>
                </a:cubicBezTo>
                <a:lnTo>
                  <a:pt x="351458" y="340568"/>
                </a:lnTo>
                <a:cubicBezTo>
                  <a:pt x="351458" y="343743"/>
                  <a:pt x="349895" y="346942"/>
                  <a:pt x="346770" y="350167"/>
                </a:cubicBezTo>
                <a:cubicBezTo>
                  <a:pt x="346770" y="353342"/>
                  <a:pt x="347551" y="354930"/>
                  <a:pt x="349114" y="354930"/>
                </a:cubicBezTo>
                <a:cubicBezTo>
                  <a:pt x="350676" y="354930"/>
                  <a:pt x="349895" y="358105"/>
                  <a:pt x="346770" y="364455"/>
                </a:cubicBezTo>
                <a:lnTo>
                  <a:pt x="346770" y="354930"/>
                </a:lnTo>
                <a:lnTo>
                  <a:pt x="342156" y="378817"/>
                </a:lnTo>
                <a:cubicBezTo>
                  <a:pt x="342156" y="382041"/>
                  <a:pt x="341387" y="385241"/>
                  <a:pt x="339849" y="388416"/>
                </a:cubicBezTo>
                <a:cubicBezTo>
                  <a:pt x="338311" y="391591"/>
                  <a:pt x="337542" y="394791"/>
                  <a:pt x="337542" y="398015"/>
                </a:cubicBezTo>
                <a:cubicBezTo>
                  <a:pt x="334417" y="404365"/>
                  <a:pt x="331316" y="410728"/>
                  <a:pt x="328241" y="417103"/>
                </a:cubicBezTo>
                <a:lnTo>
                  <a:pt x="325920" y="426739"/>
                </a:lnTo>
                <a:lnTo>
                  <a:pt x="328613" y="426739"/>
                </a:lnTo>
                <a:cubicBezTo>
                  <a:pt x="328613" y="428327"/>
                  <a:pt x="328216" y="429120"/>
                  <a:pt x="327422" y="429120"/>
                </a:cubicBezTo>
                <a:lnTo>
                  <a:pt x="325634" y="427928"/>
                </a:lnTo>
                <a:lnTo>
                  <a:pt x="323627" y="436264"/>
                </a:lnTo>
                <a:lnTo>
                  <a:pt x="323627" y="445789"/>
                </a:lnTo>
                <a:cubicBezTo>
                  <a:pt x="320502" y="448964"/>
                  <a:pt x="318939" y="453441"/>
                  <a:pt x="318939" y="459221"/>
                </a:cubicBezTo>
                <a:cubicBezTo>
                  <a:pt x="318939" y="465000"/>
                  <a:pt x="317401" y="466501"/>
                  <a:pt x="314325" y="463723"/>
                </a:cubicBezTo>
                <a:lnTo>
                  <a:pt x="314325" y="484708"/>
                </a:lnTo>
                <a:cubicBezTo>
                  <a:pt x="311150" y="487535"/>
                  <a:pt x="307975" y="494555"/>
                  <a:pt x="304800" y="505767"/>
                </a:cubicBezTo>
                <a:cubicBezTo>
                  <a:pt x="304800" y="508545"/>
                  <a:pt x="304006" y="511336"/>
                  <a:pt x="302419" y="514139"/>
                </a:cubicBezTo>
                <a:cubicBezTo>
                  <a:pt x="300832" y="516941"/>
                  <a:pt x="300038" y="521146"/>
                  <a:pt x="300038" y="526752"/>
                </a:cubicBezTo>
                <a:cubicBezTo>
                  <a:pt x="300038" y="529927"/>
                  <a:pt x="299244" y="533895"/>
                  <a:pt x="297656" y="538658"/>
                </a:cubicBezTo>
                <a:cubicBezTo>
                  <a:pt x="296069" y="543420"/>
                  <a:pt x="295275" y="547389"/>
                  <a:pt x="295275" y="550564"/>
                </a:cubicBezTo>
                <a:cubicBezTo>
                  <a:pt x="298450" y="550564"/>
                  <a:pt x="303213" y="542627"/>
                  <a:pt x="309563" y="526752"/>
                </a:cubicBezTo>
                <a:cubicBezTo>
                  <a:pt x="309563" y="526752"/>
                  <a:pt x="312738" y="518343"/>
                  <a:pt x="319088" y="501525"/>
                </a:cubicBezTo>
                <a:cubicBezTo>
                  <a:pt x="322263" y="498747"/>
                  <a:pt x="324644" y="497358"/>
                  <a:pt x="326231" y="497358"/>
                </a:cubicBezTo>
                <a:cubicBezTo>
                  <a:pt x="327819" y="497358"/>
                  <a:pt x="330200" y="494555"/>
                  <a:pt x="333375" y="488949"/>
                </a:cubicBezTo>
                <a:cubicBezTo>
                  <a:pt x="333375" y="486122"/>
                  <a:pt x="334169" y="484013"/>
                  <a:pt x="335756" y="482624"/>
                </a:cubicBezTo>
                <a:cubicBezTo>
                  <a:pt x="337344" y="481235"/>
                  <a:pt x="338138" y="479127"/>
                  <a:pt x="338138" y="476299"/>
                </a:cubicBezTo>
                <a:cubicBezTo>
                  <a:pt x="338138" y="470693"/>
                  <a:pt x="339725" y="467890"/>
                  <a:pt x="342900" y="467890"/>
                </a:cubicBezTo>
                <a:cubicBezTo>
                  <a:pt x="342900" y="470718"/>
                  <a:pt x="339725" y="480541"/>
                  <a:pt x="333375" y="497358"/>
                </a:cubicBezTo>
                <a:cubicBezTo>
                  <a:pt x="333375" y="514176"/>
                  <a:pt x="331788" y="523974"/>
                  <a:pt x="328613" y="526752"/>
                </a:cubicBezTo>
                <a:lnTo>
                  <a:pt x="330382" y="535596"/>
                </a:lnTo>
                <a:lnTo>
                  <a:pt x="330994" y="531514"/>
                </a:lnTo>
                <a:cubicBezTo>
                  <a:pt x="332581" y="521989"/>
                  <a:pt x="334963" y="517227"/>
                  <a:pt x="338138" y="517227"/>
                </a:cubicBezTo>
                <a:cubicBezTo>
                  <a:pt x="338138" y="529927"/>
                  <a:pt x="336550" y="542627"/>
                  <a:pt x="333375" y="555327"/>
                </a:cubicBezTo>
                <a:cubicBezTo>
                  <a:pt x="330200" y="568027"/>
                  <a:pt x="327025" y="580727"/>
                  <a:pt x="323850" y="593427"/>
                </a:cubicBezTo>
                <a:cubicBezTo>
                  <a:pt x="323850" y="612477"/>
                  <a:pt x="322263" y="623589"/>
                  <a:pt x="319088" y="626764"/>
                </a:cubicBezTo>
                <a:cubicBezTo>
                  <a:pt x="319088" y="633114"/>
                  <a:pt x="318294" y="638670"/>
                  <a:pt x="316706" y="643433"/>
                </a:cubicBezTo>
                <a:lnTo>
                  <a:pt x="314886" y="656180"/>
                </a:lnTo>
                <a:lnTo>
                  <a:pt x="316706" y="658911"/>
                </a:lnTo>
                <a:cubicBezTo>
                  <a:pt x="316706" y="659705"/>
                  <a:pt x="315913" y="660102"/>
                  <a:pt x="314325" y="660102"/>
                </a:cubicBezTo>
                <a:lnTo>
                  <a:pt x="314325" y="679152"/>
                </a:lnTo>
                <a:cubicBezTo>
                  <a:pt x="314325" y="682327"/>
                  <a:pt x="315119" y="684708"/>
                  <a:pt x="316706" y="686295"/>
                </a:cubicBezTo>
                <a:cubicBezTo>
                  <a:pt x="318294" y="687883"/>
                  <a:pt x="319088" y="690264"/>
                  <a:pt x="319088" y="693439"/>
                </a:cubicBezTo>
                <a:cubicBezTo>
                  <a:pt x="319088" y="696614"/>
                  <a:pt x="317500" y="699789"/>
                  <a:pt x="314325" y="702964"/>
                </a:cubicBezTo>
                <a:cubicBezTo>
                  <a:pt x="311051" y="706139"/>
                  <a:pt x="311051" y="709314"/>
                  <a:pt x="314325" y="712489"/>
                </a:cubicBezTo>
                <a:cubicBezTo>
                  <a:pt x="311051" y="712489"/>
                  <a:pt x="309414" y="714077"/>
                  <a:pt x="309414" y="717252"/>
                </a:cubicBezTo>
                <a:cubicBezTo>
                  <a:pt x="302915" y="717252"/>
                  <a:pt x="300484" y="718045"/>
                  <a:pt x="302121" y="719633"/>
                </a:cubicBezTo>
                <a:cubicBezTo>
                  <a:pt x="303758" y="721220"/>
                  <a:pt x="302940" y="723602"/>
                  <a:pt x="299666" y="726777"/>
                </a:cubicBezTo>
                <a:cubicBezTo>
                  <a:pt x="289942" y="733127"/>
                  <a:pt x="281831" y="733127"/>
                  <a:pt x="275332" y="726777"/>
                </a:cubicBezTo>
                <a:cubicBezTo>
                  <a:pt x="255786" y="720427"/>
                  <a:pt x="247650" y="717252"/>
                  <a:pt x="250924" y="717252"/>
                </a:cubicBezTo>
                <a:lnTo>
                  <a:pt x="221605" y="702964"/>
                </a:lnTo>
                <a:cubicBezTo>
                  <a:pt x="215107" y="696614"/>
                  <a:pt x="206995" y="691852"/>
                  <a:pt x="197272" y="688677"/>
                </a:cubicBezTo>
                <a:lnTo>
                  <a:pt x="172864" y="669627"/>
                </a:lnTo>
                <a:cubicBezTo>
                  <a:pt x="166365" y="666452"/>
                  <a:pt x="162297" y="663277"/>
                  <a:pt x="160660" y="660102"/>
                </a:cubicBezTo>
                <a:cubicBezTo>
                  <a:pt x="159023" y="656927"/>
                  <a:pt x="154955" y="652164"/>
                  <a:pt x="148456" y="645814"/>
                </a:cubicBezTo>
                <a:cubicBezTo>
                  <a:pt x="145182" y="645814"/>
                  <a:pt x="143545" y="645020"/>
                  <a:pt x="143545" y="643433"/>
                </a:cubicBezTo>
                <a:cubicBezTo>
                  <a:pt x="143545" y="641845"/>
                  <a:pt x="141933" y="641052"/>
                  <a:pt x="138708" y="641052"/>
                </a:cubicBezTo>
                <a:cubicBezTo>
                  <a:pt x="135434" y="637877"/>
                  <a:pt x="132184" y="637877"/>
                  <a:pt x="128960" y="641052"/>
                </a:cubicBezTo>
                <a:cubicBezTo>
                  <a:pt x="128960" y="637877"/>
                  <a:pt x="127323" y="636289"/>
                  <a:pt x="124048" y="636289"/>
                </a:cubicBezTo>
                <a:lnTo>
                  <a:pt x="114300" y="645814"/>
                </a:lnTo>
                <a:cubicBezTo>
                  <a:pt x="114300" y="652164"/>
                  <a:pt x="112713" y="656927"/>
                  <a:pt x="109538" y="660102"/>
                </a:cubicBezTo>
                <a:cubicBezTo>
                  <a:pt x="112713" y="660102"/>
                  <a:pt x="114300" y="661689"/>
                  <a:pt x="114300" y="664864"/>
                </a:cubicBezTo>
                <a:cubicBezTo>
                  <a:pt x="114300" y="668039"/>
                  <a:pt x="115119" y="668833"/>
                  <a:pt x="116756" y="667245"/>
                </a:cubicBezTo>
                <a:cubicBezTo>
                  <a:pt x="118393" y="665658"/>
                  <a:pt x="119212" y="666452"/>
                  <a:pt x="119212" y="669627"/>
                </a:cubicBezTo>
                <a:cubicBezTo>
                  <a:pt x="115937" y="669627"/>
                  <a:pt x="114300" y="671214"/>
                  <a:pt x="114300" y="674389"/>
                </a:cubicBezTo>
                <a:lnTo>
                  <a:pt x="100757" y="688677"/>
                </a:lnTo>
                <a:lnTo>
                  <a:pt x="105296" y="688677"/>
                </a:lnTo>
                <a:lnTo>
                  <a:pt x="96218" y="707727"/>
                </a:lnTo>
                <a:cubicBezTo>
                  <a:pt x="90215" y="714077"/>
                  <a:pt x="88726" y="717252"/>
                  <a:pt x="91753" y="717252"/>
                </a:cubicBezTo>
                <a:cubicBezTo>
                  <a:pt x="85750" y="717252"/>
                  <a:pt x="83493" y="715664"/>
                  <a:pt x="84981" y="712489"/>
                </a:cubicBezTo>
                <a:cubicBezTo>
                  <a:pt x="86469" y="709314"/>
                  <a:pt x="88726" y="709314"/>
                  <a:pt x="91753" y="712489"/>
                </a:cubicBezTo>
                <a:lnTo>
                  <a:pt x="91753" y="707727"/>
                </a:lnTo>
                <a:cubicBezTo>
                  <a:pt x="91753" y="701377"/>
                  <a:pt x="92497" y="696614"/>
                  <a:pt x="93985" y="693439"/>
                </a:cubicBezTo>
                <a:cubicBezTo>
                  <a:pt x="95473" y="690264"/>
                  <a:pt x="96218" y="687089"/>
                  <a:pt x="96218" y="683914"/>
                </a:cubicBezTo>
                <a:lnTo>
                  <a:pt x="91753" y="683914"/>
                </a:lnTo>
                <a:cubicBezTo>
                  <a:pt x="91753" y="683914"/>
                  <a:pt x="94754" y="682327"/>
                  <a:pt x="100757" y="679152"/>
                </a:cubicBezTo>
                <a:cubicBezTo>
                  <a:pt x="100757" y="675977"/>
                  <a:pt x="100000" y="674389"/>
                  <a:pt x="98487" y="674389"/>
                </a:cubicBezTo>
                <a:cubicBezTo>
                  <a:pt x="97731" y="674389"/>
                  <a:pt x="97163" y="673992"/>
                  <a:pt x="96785" y="673199"/>
                </a:cubicBezTo>
                <a:lnTo>
                  <a:pt x="96319" y="670267"/>
                </a:lnTo>
                <a:lnTo>
                  <a:pt x="95669" y="672603"/>
                </a:lnTo>
                <a:cubicBezTo>
                  <a:pt x="94546" y="675381"/>
                  <a:pt x="93241" y="677564"/>
                  <a:pt x="91753" y="679152"/>
                </a:cubicBezTo>
                <a:lnTo>
                  <a:pt x="78209" y="722014"/>
                </a:lnTo>
                <a:cubicBezTo>
                  <a:pt x="72207" y="728364"/>
                  <a:pt x="69205" y="734714"/>
                  <a:pt x="69205" y="741064"/>
                </a:cubicBezTo>
                <a:cubicBezTo>
                  <a:pt x="69205" y="741064"/>
                  <a:pt x="67692" y="744239"/>
                  <a:pt x="64666" y="750589"/>
                </a:cubicBezTo>
                <a:lnTo>
                  <a:pt x="64666" y="760114"/>
                </a:lnTo>
                <a:cubicBezTo>
                  <a:pt x="58663" y="766464"/>
                  <a:pt x="55662" y="771227"/>
                  <a:pt x="55662" y="774402"/>
                </a:cubicBezTo>
                <a:cubicBezTo>
                  <a:pt x="52636" y="777577"/>
                  <a:pt x="51123" y="783927"/>
                  <a:pt x="51123" y="793452"/>
                </a:cubicBezTo>
                <a:lnTo>
                  <a:pt x="33114" y="845839"/>
                </a:lnTo>
                <a:lnTo>
                  <a:pt x="33114" y="850602"/>
                </a:lnTo>
                <a:cubicBezTo>
                  <a:pt x="30088" y="847427"/>
                  <a:pt x="28575" y="849014"/>
                  <a:pt x="28575" y="855364"/>
                </a:cubicBezTo>
                <a:cubicBezTo>
                  <a:pt x="28575" y="861714"/>
                  <a:pt x="25400" y="864889"/>
                  <a:pt x="19050" y="864889"/>
                </a:cubicBezTo>
                <a:cubicBezTo>
                  <a:pt x="19050" y="864889"/>
                  <a:pt x="22225" y="856952"/>
                  <a:pt x="28575" y="841077"/>
                </a:cubicBezTo>
                <a:cubicBezTo>
                  <a:pt x="28575" y="834875"/>
                  <a:pt x="29369" y="830212"/>
                  <a:pt x="30956" y="827087"/>
                </a:cubicBezTo>
                <a:cubicBezTo>
                  <a:pt x="32544" y="823961"/>
                  <a:pt x="33338" y="819298"/>
                  <a:pt x="33338" y="813097"/>
                </a:cubicBezTo>
                <a:lnTo>
                  <a:pt x="47625" y="794419"/>
                </a:lnTo>
                <a:cubicBezTo>
                  <a:pt x="47625" y="788218"/>
                  <a:pt x="48419" y="783555"/>
                  <a:pt x="50006" y="780429"/>
                </a:cubicBezTo>
                <a:cubicBezTo>
                  <a:pt x="51594" y="777304"/>
                  <a:pt x="52388" y="772641"/>
                  <a:pt x="52388" y="766439"/>
                </a:cubicBezTo>
                <a:cubicBezTo>
                  <a:pt x="52388" y="763314"/>
                  <a:pt x="53182" y="760982"/>
                  <a:pt x="54769" y="759444"/>
                </a:cubicBezTo>
                <a:cubicBezTo>
                  <a:pt x="56356" y="757907"/>
                  <a:pt x="57150" y="755575"/>
                  <a:pt x="57150" y="752449"/>
                </a:cubicBezTo>
                <a:lnTo>
                  <a:pt x="66675" y="743073"/>
                </a:lnTo>
                <a:cubicBezTo>
                  <a:pt x="66675" y="736872"/>
                  <a:pt x="68263" y="732209"/>
                  <a:pt x="71438" y="729083"/>
                </a:cubicBezTo>
                <a:cubicBezTo>
                  <a:pt x="71438" y="722882"/>
                  <a:pt x="72232" y="719782"/>
                  <a:pt x="73819" y="719782"/>
                </a:cubicBezTo>
                <a:cubicBezTo>
                  <a:pt x="75406" y="719782"/>
                  <a:pt x="74613" y="716681"/>
                  <a:pt x="71438" y="710480"/>
                </a:cubicBezTo>
                <a:cubicBezTo>
                  <a:pt x="77788" y="710480"/>
                  <a:pt x="80963" y="705792"/>
                  <a:pt x="80963" y="696416"/>
                </a:cubicBezTo>
                <a:cubicBezTo>
                  <a:pt x="80963" y="693340"/>
                  <a:pt x="82550" y="689470"/>
                  <a:pt x="85725" y="684807"/>
                </a:cubicBezTo>
                <a:cubicBezTo>
                  <a:pt x="88900" y="680144"/>
                  <a:pt x="88900" y="676249"/>
                  <a:pt x="85725" y="673124"/>
                </a:cubicBezTo>
                <a:cubicBezTo>
                  <a:pt x="88900" y="669999"/>
                  <a:pt x="90488" y="669217"/>
                  <a:pt x="90488" y="670780"/>
                </a:cubicBezTo>
                <a:cubicBezTo>
                  <a:pt x="90488" y="672343"/>
                  <a:pt x="92075" y="670024"/>
                  <a:pt x="95250" y="663822"/>
                </a:cubicBezTo>
                <a:cubicBezTo>
                  <a:pt x="95250" y="660697"/>
                  <a:pt x="96007" y="658353"/>
                  <a:pt x="97520" y="656790"/>
                </a:cubicBezTo>
                <a:cubicBezTo>
                  <a:pt x="99033" y="655228"/>
                  <a:pt x="99789" y="652908"/>
                  <a:pt x="99789" y="649833"/>
                </a:cubicBezTo>
                <a:cubicBezTo>
                  <a:pt x="105792" y="631130"/>
                  <a:pt x="108794" y="620241"/>
                  <a:pt x="108794" y="617165"/>
                </a:cubicBezTo>
                <a:cubicBezTo>
                  <a:pt x="105767" y="620241"/>
                  <a:pt x="102766" y="621778"/>
                  <a:pt x="99789" y="621778"/>
                </a:cubicBezTo>
                <a:cubicBezTo>
                  <a:pt x="99789" y="618703"/>
                  <a:pt x="101290" y="617165"/>
                  <a:pt x="104291" y="617165"/>
                </a:cubicBezTo>
                <a:cubicBezTo>
                  <a:pt x="107293" y="617165"/>
                  <a:pt x="108794" y="615602"/>
                  <a:pt x="108794" y="612477"/>
                </a:cubicBezTo>
                <a:cubicBezTo>
                  <a:pt x="108794" y="605779"/>
                  <a:pt x="105792" y="605779"/>
                  <a:pt x="99789" y="612477"/>
                </a:cubicBezTo>
                <a:cubicBezTo>
                  <a:pt x="102766" y="609153"/>
                  <a:pt x="101253" y="602480"/>
                  <a:pt x="95250" y="592459"/>
                </a:cubicBezTo>
                <a:lnTo>
                  <a:pt x="71438" y="572368"/>
                </a:lnTo>
                <a:cubicBezTo>
                  <a:pt x="61913" y="565670"/>
                  <a:pt x="53182" y="559816"/>
                  <a:pt x="45244" y="554806"/>
                </a:cubicBezTo>
                <a:cubicBezTo>
                  <a:pt x="37306" y="549795"/>
                  <a:pt x="30163" y="542279"/>
                  <a:pt x="23813" y="532258"/>
                </a:cubicBezTo>
                <a:cubicBezTo>
                  <a:pt x="30163" y="528934"/>
                  <a:pt x="38894" y="529778"/>
                  <a:pt x="50006" y="534788"/>
                </a:cubicBezTo>
                <a:cubicBezTo>
                  <a:pt x="61119" y="539799"/>
                  <a:pt x="69850" y="543966"/>
                  <a:pt x="76200" y="547290"/>
                </a:cubicBezTo>
                <a:cubicBezTo>
                  <a:pt x="73025" y="547290"/>
                  <a:pt x="80888" y="550639"/>
                  <a:pt x="99789" y="557336"/>
                </a:cubicBezTo>
                <a:lnTo>
                  <a:pt x="108794" y="562322"/>
                </a:lnTo>
                <a:cubicBezTo>
                  <a:pt x="114796" y="562322"/>
                  <a:pt x="119311" y="560660"/>
                  <a:pt x="122337" y="557336"/>
                </a:cubicBezTo>
                <a:lnTo>
                  <a:pt x="122337" y="567382"/>
                </a:lnTo>
                <a:lnTo>
                  <a:pt x="135880" y="517227"/>
                </a:lnTo>
                <a:lnTo>
                  <a:pt x="140345" y="512464"/>
                </a:lnTo>
                <a:lnTo>
                  <a:pt x="153888" y="479127"/>
                </a:lnTo>
                <a:lnTo>
                  <a:pt x="149424" y="479127"/>
                </a:lnTo>
                <a:cubicBezTo>
                  <a:pt x="149424" y="475952"/>
                  <a:pt x="150912" y="474364"/>
                  <a:pt x="153888" y="474364"/>
                </a:cubicBezTo>
                <a:lnTo>
                  <a:pt x="158428" y="464839"/>
                </a:lnTo>
                <a:lnTo>
                  <a:pt x="158428" y="460077"/>
                </a:lnTo>
                <a:lnTo>
                  <a:pt x="158428" y="445789"/>
                </a:lnTo>
                <a:cubicBezTo>
                  <a:pt x="161404" y="445789"/>
                  <a:pt x="162893" y="447377"/>
                  <a:pt x="162893" y="450552"/>
                </a:cubicBezTo>
                <a:lnTo>
                  <a:pt x="171971" y="421977"/>
                </a:lnTo>
                <a:lnTo>
                  <a:pt x="180975" y="398164"/>
                </a:lnTo>
                <a:cubicBezTo>
                  <a:pt x="180975" y="394989"/>
                  <a:pt x="182563" y="391814"/>
                  <a:pt x="185738" y="388639"/>
                </a:cubicBezTo>
                <a:lnTo>
                  <a:pt x="190500" y="374352"/>
                </a:lnTo>
                <a:lnTo>
                  <a:pt x="185738" y="374352"/>
                </a:lnTo>
                <a:lnTo>
                  <a:pt x="190500" y="369589"/>
                </a:lnTo>
                <a:lnTo>
                  <a:pt x="195263" y="355302"/>
                </a:lnTo>
                <a:cubicBezTo>
                  <a:pt x="195263" y="352127"/>
                  <a:pt x="196850" y="348952"/>
                  <a:pt x="200025" y="345777"/>
                </a:cubicBezTo>
                <a:lnTo>
                  <a:pt x="200025" y="341014"/>
                </a:lnTo>
                <a:lnTo>
                  <a:pt x="204788" y="336252"/>
                </a:lnTo>
                <a:lnTo>
                  <a:pt x="208190" y="329448"/>
                </a:lnTo>
                <a:lnTo>
                  <a:pt x="207169" y="327917"/>
                </a:lnTo>
                <a:cubicBezTo>
                  <a:pt x="207169" y="327124"/>
                  <a:pt x="207963" y="326727"/>
                  <a:pt x="209550" y="326727"/>
                </a:cubicBezTo>
                <a:cubicBezTo>
                  <a:pt x="209550" y="326727"/>
                  <a:pt x="207963" y="323552"/>
                  <a:pt x="204788" y="317202"/>
                </a:cubicBezTo>
                <a:lnTo>
                  <a:pt x="200025" y="312439"/>
                </a:lnTo>
                <a:cubicBezTo>
                  <a:pt x="196850" y="312439"/>
                  <a:pt x="195263" y="314027"/>
                  <a:pt x="195263" y="317202"/>
                </a:cubicBezTo>
                <a:cubicBezTo>
                  <a:pt x="188913" y="314027"/>
                  <a:pt x="185738" y="310058"/>
                  <a:pt x="185738" y="305295"/>
                </a:cubicBezTo>
                <a:cubicBezTo>
                  <a:pt x="185738" y="300533"/>
                  <a:pt x="184150" y="296564"/>
                  <a:pt x="180975" y="293389"/>
                </a:cubicBezTo>
                <a:cubicBezTo>
                  <a:pt x="177800" y="287039"/>
                  <a:pt x="176213" y="284658"/>
                  <a:pt x="176213" y="286245"/>
                </a:cubicBezTo>
                <a:cubicBezTo>
                  <a:pt x="176213" y="287833"/>
                  <a:pt x="174625" y="290214"/>
                  <a:pt x="171450" y="293389"/>
                </a:cubicBezTo>
                <a:cubicBezTo>
                  <a:pt x="168275" y="302914"/>
                  <a:pt x="163513" y="302914"/>
                  <a:pt x="157163" y="293389"/>
                </a:cubicBezTo>
                <a:cubicBezTo>
                  <a:pt x="150813" y="283864"/>
                  <a:pt x="144463" y="275927"/>
                  <a:pt x="138113" y="269577"/>
                </a:cubicBezTo>
                <a:lnTo>
                  <a:pt x="128588" y="250527"/>
                </a:lnTo>
                <a:cubicBezTo>
                  <a:pt x="125413" y="250527"/>
                  <a:pt x="123825" y="248939"/>
                  <a:pt x="123825" y="245764"/>
                </a:cubicBezTo>
                <a:lnTo>
                  <a:pt x="114300" y="231477"/>
                </a:lnTo>
                <a:lnTo>
                  <a:pt x="104775" y="212427"/>
                </a:lnTo>
                <a:lnTo>
                  <a:pt x="90488" y="193377"/>
                </a:lnTo>
                <a:cubicBezTo>
                  <a:pt x="84138" y="187027"/>
                  <a:pt x="80963" y="180677"/>
                  <a:pt x="80963" y="174327"/>
                </a:cubicBezTo>
                <a:cubicBezTo>
                  <a:pt x="77788" y="171152"/>
                  <a:pt x="75406" y="167183"/>
                  <a:pt x="73819" y="162420"/>
                </a:cubicBezTo>
                <a:cubicBezTo>
                  <a:pt x="72232" y="157658"/>
                  <a:pt x="74613" y="155277"/>
                  <a:pt x="80963" y="155277"/>
                </a:cubicBezTo>
                <a:cubicBezTo>
                  <a:pt x="84138" y="155277"/>
                  <a:pt x="86519" y="156070"/>
                  <a:pt x="88106" y="157658"/>
                </a:cubicBezTo>
                <a:cubicBezTo>
                  <a:pt x="89694" y="159245"/>
                  <a:pt x="92075" y="160039"/>
                  <a:pt x="95250" y="160039"/>
                </a:cubicBezTo>
                <a:lnTo>
                  <a:pt x="109538" y="160039"/>
                </a:lnTo>
                <a:lnTo>
                  <a:pt x="133350" y="155277"/>
                </a:lnTo>
                <a:lnTo>
                  <a:pt x="180975" y="140989"/>
                </a:lnTo>
                <a:lnTo>
                  <a:pt x="216247" y="131464"/>
                </a:lnTo>
                <a:lnTo>
                  <a:pt x="246534" y="117177"/>
                </a:lnTo>
                <a:cubicBezTo>
                  <a:pt x="253231" y="114002"/>
                  <a:pt x="256580" y="110827"/>
                  <a:pt x="256580" y="107652"/>
                </a:cubicBezTo>
                <a:cubicBezTo>
                  <a:pt x="256580" y="104477"/>
                  <a:pt x="259953" y="101302"/>
                  <a:pt x="266700" y="98127"/>
                </a:cubicBezTo>
                <a:cubicBezTo>
                  <a:pt x="273050" y="98127"/>
                  <a:pt x="277813" y="98920"/>
                  <a:pt x="280988" y="100508"/>
                </a:cubicBezTo>
                <a:cubicBezTo>
                  <a:pt x="284163" y="102095"/>
                  <a:pt x="288925" y="101302"/>
                  <a:pt x="295275" y="98127"/>
                </a:cubicBezTo>
                <a:close/>
                <a:moveTo>
                  <a:pt x="566738" y="50502"/>
                </a:moveTo>
                <a:lnTo>
                  <a:pt x="565785" y="53359"/>
                </a:lnTo>
                <a:lnTo>
                  <a:pt x="571500" y="50502"/>
                </a:lnTo>
                <a:close/>
                <a:moveTo>
                  <a:pt x="673894" y="495"/>
                </a:moveTo>
                <a:cubicBezTo>
                  <a:pt x="685006" y="2083"/>
                  <a:pt x="692150" y="2877"/>
                  <a:pt x="695325" y="2877"/>
                </a:cubicBezTo>
                <a:cubicBezTo>
                  <a:pt x="714375" y="2877"/>
                  <a:pt x="727075" y="6076"/>
                  <a:pt x="733425" y="12476"/>
                </a:cubicBezTo>
                <a:cubicBezTo>
                  <a:pt x="746125" y="15701"/>
                  <a:pt x="755650" y="23737"/>
                  <a:pt x="762000" y="36586"/>
                </a:cubicBezTo>
                <a:cubicBezTo>
                  <a:pt x="768350" y="42986"/>
                  <a:pt x="771525" y="47798"/>
                  <a:pt x="771525" y="51023"/>
                </a:cubicBezTo>
                <a:cubicBezTo>
                  <a:pt x="771525" y="54198"/>
                  <a:pt x="773113" y="57397"/>
                  <a:pt x="776288" y="60622"/>
                </a:cubicBezTo>
                <a:cubicBezTo>
                  <a:pt x="788988" y="67071"/>
                  <a:pt x="792163" y="77514"/>
                  <a:pt x="785813" y="91950"/>
                </a:cubicBezTo>
                <a:cubicBezTo>
                  <a:pt x="779463" y="106387"/>
                  <a:pt x="774700" y="118417"/>
                  <a:pt x="771525" y="128041"/>
                </a:cubicBezTo>
                <a:cubicBezTo>
                  <a:pt x="771525" y="128041"/>
                  <a:pt x="768350" y="140865"/>
                  <a:pt x="762000" y="166513"/>
                </a:cubicBezTo>
                <a:cubicBezTo>
                  <a:pt x="762000" y="169738"/>
                  <a:pt x="762794" y="172156"/>
                  <a:pt x="764381" y="173769"/>
                </a:cubicBezTo>
                <a:cubicBezTo>
                  <a:pt x="765969" y="175381"/>
                  <a:pt x="766763" y="177774"/>
                  <a:pt x="766763" y="180950"/>
                </a:cubicBezTo>
                <a:lnTo>
                  <a:pt x="762252" y="186447"/>
                </a:lnTo>
                <a:lnTo>
                  <a:pt x="764977" y="193591"/>
                </a:lnTo>
                <a:cubicBezTo>
                  <a:pt x="765374" y="195594"/>
                  <a:pt x="765175" y="196998"/>
                  <a:pt x="764381" y="197804"/>
                </a:cubicBezTo>
                <a:cubicBezTo>
                  <a:pt x="762794" y="199417"/>
                  <a:pt x="762000" y="201835"/>
                  <a:pt x="762000" y="205060"/>
                </a:cubicBezTo>
                <a:lnTo>
                  <a:pt x="762000" y="214659"/>
                </a:lnTo>
                <a:lnTo>
                  <a:pt x="762000" y="229095"/>
                </a:lnTo>
                <a:lnTo>
                  <a:pt x="757238" y="233895"/>
                </a:lnTo>
                <a:lnTo>
                  <a:pt x="754856" y="236295"/>
                </a:lnTo>
                <a:cubicBezTo>
                  <a:pt x="753269" y="237895"/>
                  <a:pt x="752475" y="238695"/>
                  <a:pt x="752475" y="238695"/>
                </a:cubicBezTo>
                <a:cubicBezTo>
                  <a:pt x="752475" y="251544"/>
                  <a:pt x="750888" y="259580"/>
                  <a:pt x="747713" y="262805"/>
                </a:cubicBezTo>
                <a:lnTo>
                  <a:pt x="747713" y="301277"/>
                </a:lnTo>
                <a:cubicBezTo>
                  <a:pt x="744538" y="307726"/>
                  <a:pt x="742950" y="322163"/>
                  <a:pt x="742950" y="344586"/>
                </a:cubicBezTo>
                <a:cubicBezTo>
                  <a:pt x="742950" y="351035"/>
                  <a:pt x="742156" y="360672"/>
                  <a:pt x="740569" y="373496"/>
                </a:cubicBezTo>
                <a:cubicBezTo>
                  <a:pt x="739775" y="379908"/>
                  <a:pt x="739577" y="384717"/>
                  <a:pt x="739974" y="387923"/>
                </a:cubicBezTo>
                <a:lnTo>
                  <a:pt x="740424" y="389481"/>
                </a:lnTo>
                <a:lnTo>
                  <a:pt x="739378" y="389830"/>
                </a:lnTo>
                <a:cubicBezTo>
                  <a:pt x="738584" y="390624"/>
                  <a:pt x="738188" y="391814"/>
                  <a:pt x="738188" y="393402"/>
                </a:cubicBezTo>
                <a:cubicBezTo>
                  <a:pt x="739775" y="393402"/>
                  <a:pt x="740966" y="393005"/>
                  <a:pt x="741760" y="392211"/>
                </a:cubicBezTo>
                <a:lnTo>
                  <a:pt x="741820" y="392030"/>
                </a:lnTo>
                <a:lnTo>
                  <a:pt x="742950" y="392732"/>
                </a:lnTo>
                <a:lnTo>
                  <a:pt x="747713" y="387895"/>
                </a:lnTo>
                <a:cubicBezTo>
                  <a:pt x="747713" y="397569"/>
                  <a:pt x="746125" y="403993"/>
                  <a:pt x="742950" y="407168"/>
                </a:cubicBezTo>
                <a:cubicBezTo>
                  <a:pt x="749300" y="413617"/>
                  <a:pt x="750094" y="416036"/>
                  <a:pt x="745331" y="414424"/>
                </a:cubicBezTo>
                <a:cubicBezTo>
                  <a:pt x="740569" y="412811"/>
                  <a:pt x="738188" y="413617"/>
                  <a:pt x="738188" y="416842"/>
                </a:cubicBezTo>
                <a:cubicBezTo>
                  <a:pt x="735013" y="416842"/>
                  <a:pt x="733425" y="421654"/>
                  <a:pt x="733425" y="431278"/>
                </a:cubicBezTo>
                <a:lnTo>
                  <a:pt x="742950" y="431278"/>
                </a:lnTo>
                <a:lnTo>
                  <a:pt x="733425" y="440878"/>
                </a:lnTo>
                <a:cubicBezTo>
                  <a:pt x="736600" y="440878"/>
                  <a:pt x="738188" y="442490"/>
                  <a:pt x="738188" y="445715"/>
                </a:cubicBezTo>
                <a:lnTo>
                  <a:pt x="738188" y="469602"/>
                </a:lnTo>
                <a:lnTo>
                  <a:pt x="738188" y="483889"/>
                </a:lnTo>
                <a:cubicBezTo>
                  <a:pt x="738188" y="487064"/>
                  <a:pt x="736600" y="490239"/>
                  <a:pt x="733425" y="493414"/>
                </a:cubicBezTo>
                <a:lnTo>
                  <a:pt x="733425" y="507702"/>
                </a:lnTo>
                <a:lnTo>
                  <a:pt x="733425" y="512464"/>
                </a:lnTo>
                <a:lnTo>
                  <a:pt x="733293" y="517094"/>
                </a:lnTo>
                <a:lnTo>
                  <a:pt x="733425" y="517227"/>
                </a:lnTo>
                <a:lnTo>
                  <a:pt x="733290" y="517182"/>
                </a:lnTo>
                <a:lnTo>
                  <a:pt x="733128" y="522882"/>
                </a:lnTo>
                <a:cubicBezTo>
                  <a:pt x="732532" y="531812"/>
                  <a:pt x="731044" y="536277"/>
                  <a:pt x="728663" y="536277"/>
                </a:cubicBezTo>
                <a:cubicBezTo>
                  <a:pt x="731838" y="536277"/>
                  <a:pt x="733425" y="542627"/>
                  <a:pt x="733425" y="555327"/>
                </a:cubicBezTo>
                <a:cubicBezTo>
                  <a:pt x="730250" y="555327"/>
                  <a:pt x="728663" y="554533"/>
                  <a:pt x="728663" y="552945"/>
                </a:cubicBezTo>
                <a:cubicBezTo>
                  <a:pt x="728663" y="551358"/>
                  <a:pt x="727075" y="550564"/>
                  <a:pt x="723900" y="550564"/>
                </a:cubicBezTo>
                <a:cubicBezTo>
                  <a:pt x="727075" y="550564"/>
                  <a:pt x="728663" y="554533"/>
                  <a:pt x="728663" y="562470"/>
                </a:cubicBezTo>
                <a:cubicBezTo>
                  <a:pt x="728663" y="570408"/>
                  <a:pt x="727075" y="571202"/>
                  <a:pt x="723900" y="564852"/>
                </a:cubicBezTo>
                <a:lnTo>
                  <a:pt x="723900" y="583902"/>
                </a:lnTo>
                <a:lnTo>
                  <a:pt x="719138" y="593427"/>
                </a:lnTo>
                <a:lnTo>
                  <a:pt x="719138" y="598189"/>
                </a:lnTo>
                <a:cubicBezTo>
                  <a:pt x="719138" y="601364"/>
                  <a:pt x="717550" y="602952"/>
                  <a:pt x="714375" y="602952"/>
                </a:cubicBezTo>
                <a:lnTo>
                  <a:pt x="709613" y="602952"/>
                </a:lnTo>
                <a:lnTo>
                  <a:pt x="709613" y="617239"/>
                </a:lnTo>
                <a:lnTo>
                  <a:pt x="700088" y="617239"/>
                </a:lnTo>
                <a:lnTo>
                  <a:pt x="700088" y="622002"/>
                </a:lnTo>
                <a:lnTo>
                  <a:pt x="681038" y="602952"/>
                </a:lnTo>
                <a:cubicBezTo>
                  <a:pt x="677863" y="599777"/>
                  <a:pt x="675481" y="596602"/>
                  <a:pt x="673894" y="593427"/>
                </a:cubicBezTo>
                <a:cubicBezTo>
                  <a:pt x="672307" y="590252"/>
                  <a:pt x="668338" y="587077"/>
                  <a:pt x="661988" y="583902"/>
                </a:cubicBezTo>
                <a:lnTo>
                  <a:pt x="652463" y="569614"/>
                </a:lnTo>
                <a:cubicBezTo>
                  <a:pt x="646113" y="566439"/>
                  <a:pt x="642938" y="564058"/>
                  <a:pt x="642938" y="562470"/>
                </a:cubicBezTo>
                <a:cubicBezTo>
                  <a:pt x="642938" y="560883"/>
                  <a:pt x="641350" y="558502"/>
                  <a:pt x="638175" y="555327"/>
                </a:cubicBezTo>
                <a:lnTo>
                  <a:pt x="647700" y="555327"/>
                </a:lnTo>
                <a:lnTo>
                  <a:pt x="647700" y="550564"/>
                </a:lnTo>
                <a:lnTo>
                  <a:pt x="652463" y="550564"/>
                </a:lnTo>
                <a:lnTo>
                  <a:pt x="652463" y="536277"/>
                </a:lnTo>
                <a:cubicBezTo>
                  <a:pt x="649288" y="536277"/>
                  <a:pt x="647700" y="534689"/>
                  <a:pt x="647700" y="531514"/>
                </a:cubicBezTo>
                <a:cubicBezTo>
                  <a:pt x="644525" y="528339"/>
                  <a:pt x="642938" y="523577"/>
                  <a:pt x="642938" y="517227"/>
                </a:cubicBezTo>
                <a:cubicBezTo>
                  <a:pt x="636588" y="510877"/>
                  <a:pt x="633413" y="504527"/>
                  <a:pt x="633413" y="498177"/>
                </a:cubicBezTo>
                <a:lnTo>
                  <a:pt x="638175" y="502939"/>
                </a:lnTo>
                <a:cubicBezTo>
                  <a:pt x="635000" y="496589"/>
                  <a:pt x="633413" y="491827"/>
                  <a:pt x="633413" y="488652"/>
                </a:cubicBezTo>
                <a:cubicBezTo>
                  <a:pt x="633413" y="485477"/>
                  <a:pt x="631825" y="482302"/>
                  <a:pt x="628650" y="479127"/>
                </a:cubicBezTo>
                <a:cubicBezTo>
                  <a:pt x="625475" y="472777"/>
                  <a:pt x="622300" y="468014"/>
                  <a:pt x="619125" y="464839"/>
                </a:cubicBezTo>
                <a:cubicBezTo>
                  <a:pt x="615950" y="461664"/>
                  <a:pt x="614363" y="458489"/>
                  <a:pt x="614363" y="455314"/>
                </a:cubicBezTo>
                <a:cubicBezTo>
                  <a:pt x="620713" y="455314"/>
                  <a:pt x="625475" y="456902"/>
                  <a:pt x="628650" y="460077"/>
                </a:cubicBezTo>
                <a:lnTo>
                  <a:pt x="630537" y="463222"/>
                </a:lnTo>
                <a:lnTo>
                  <a:pt x="628055" y="453603"/>
                </a:lnTo>
                <a:cubicBezTo>
                  <a:pt x="626864" y="448989"/>
                  <a:pt x="625475" y="443606"/>
                  <a:pt x="623888" y="437455"/>
                </a:cubicBezTo>
                <a:cubicBezTo>
                  <a:pt x="620713" y="425549"/>
                  <a:pt x="615950" y="415627"/>
                  <a:pt x="609600" y="407689"/>
                </a:cubicBezTo>
                <a:cubicBezTo>
                  <a:pt x="606425" y="407689"/>
                  <a:pt x="604838" y="409277"/>
                  <a:pt x="604838" y="412452"/>
                </a:cubicBezTo>
                <a:lnTo>
                  <a:pt x="604838" y="421977"/>
                </a:lnTo>
                <a:cubicBezTo>
                  <a:pt x="614363" y="431502"/>
                  <a:pt x="619125" y="439439"/>
                  <a:pt x="619125" y="445789"/>
                </a:cubicBezTo>
                <a:cubicBezTo>
                  <a:pt x="612775" y="445789"/>
                  <a:pt x="608013" y="441820"/>
                  <a:pt x="604838" y="433883"/>
                </a:cubicBezTo>
                <a:cubicBezTo>
                  <a:pt x="601663" y="425945"/>
                  <a:pt x="600075" y="420389"/>
                  <a:pt x="600075" y="417214"/>
                </a:cubicBezTo>
                <a:cubicBezTo>
                  <a:pt x="596900" y="420389"/>
                  <a:pt x="595313" y="425152"/>
                  <a:pt x="595313" y="431502"/>
                </a:cubicBezTo>
                <a:cubicBezTo>
                  <a:pt x="592138" y="434677"/>
                  <a:pt x="591344" y="437852"/>
                  <a:pt x="592931" y="441027"/>
                </a:cubicBezTo>
                <a:cubicBezTo>
                  <a:pt x="594519" y="444202"/>
                  <a:pt x="592138" y="445789"/>
                  <a:pt x="585788" y="445789"/>
                </a:cubicBezTo>
                <a:cubicBezTo>
                  <a:pt x="588963" y="452139"/>
                  <a:pt x="587375" y="458489"/>
                  <a:pt x="581025" y="464839"/>
                </a:cubicBezTo>
                <a:cubicBezTo>
                  <a:pt x="584200" y="464839"/>
                  <a:pt x="585788" y="466427"/>
                  <a:pt x="585788" y="469602"/>
                </a:cubicBezTo>
                <a:cubicBezTo>
                  <a:pt x="582613" y="469602"/>
                  <a:pt x="579438" y="471189"/>
                  <a:pt x="576263" y="474364"/>
                </a:cubicBezTo>
                <a:lnTo>
                  <a:pt x="581025" y="474364"/>
                </a:lnTo>
                <a:cubicBezTo>
                  <a:pt x="584200" y="477539"/>
                  <a:pt x="582613" y="482302"/>
                  <a:pt x="576263" y="488652"/>
                </a:cubicBezTo>
                <a:cubicBezTo>
                  <a:pt x="576263" y="498177"/>
                  <a:pt x="574675" y="501352"/>
                  <a:pt x="571500" y="498177"/>
                </a:cubicBezTo>
                <a:cubicBezTo>
                  <a:pt x="574675" y="501352"/>
                  <a:pt x="573088" y="506114"/>
                  <a:pt x="566738" y="512464"/>
                </a:cubicBezTo>
                <a:lnTo>
                  <a:pt x="566738" y="517227"/>
                </a:lnTo>
                <a:lnTo>
                  <a:pt x="576263" y="507702"/>
                </a:lnTo>
                <a:cubicBezTo>
                  <a:pt x="576263" y="510877"/>
                  <a:pt x="575469" y="515639"/>
                  <a:pt x="573881" y="521989"/>
                </a:cubicBezTo>
                <a:cubicBezTo>
                  <a:pt x="572294" y="528339"/>
                  <a:pt x="569913" y="531514"/>
                  <a:pt x="566738" y="531514"/>
                </a:cubicBezTo>
                <a:lnTo>
                  <a:pt x="566738" y="526752"/>
                </a:lnTo>
                <a:cubicBezTo>
                  <a:pt x="566738" y="529927"/>
                  <a:pt x="565547" y="531514"/>
                  <a:pt x="563166" y="531514"/>
                </a:cubicBezTo>
                <a:cubicBezTo>
                  <a:pt x="563166" y="534689"/>
                  <a:pt x="564356" y="534689"/>
                  <a:pt x="566738" y="531514"/>
                </a:cubicBezTo>
                <a:lnTo>
                  <a:pt x="566738" y="541039"/>
                </a:lnTo>
                <a:cubicBezTo>
                  <a:pt x="564356" y="541039"/>
                  <a:pt x="563166" y="539452"/>
                  <a:pt x="563166" y="536277"/>
                </a:cubicBezTo>
                <a:cubicBezTo>
                  <a:pt x="563166" y="539452"/>
                  <a:pt x="562570" y="541833"/>
                  <a:pt x="561380" y="543420"/>
                </a:cubicBezTo>
                <a:cubicBezTo>
                  <a:pt x="560189" y="545008"/>
                  <a:pt x="559594" y="547389"/>
                  <a:pt x="559594" y="550564"/>
                </a:cubicBezTo>
                <a:cubicBezTo>
                  <a:pt x="559594" y="556914"/>
                  <a:pt x="560785" y="560089"/>
                  <a:pt x="563166" y="560089"/>
                </a:cubicBezTo>
                <a:cubicBezTo>
                  <a:pt x="558403" y="560089"/>
                  <a:pt x="554831" y="561677"/>
                  <a:pt x="552450" y="564852"/>
                </a:cubicBezTo>
                <a:cubicBezTo>
                  <a:pt x="558800" y="568027"/>
                  <a:pt x="559532" y="570408"/>
                  <a:pt x="554645" y="571995"/>
                </a:cubicBezTo>
                <a:lnTo>
                  <a:pt x="553664" y="577319"/>
                </a:lnTo>
                <a:lnTo>
                  <a:pt x="552450" y="579139"/>
                </a:lnTo>
                <a:lnTo>
                  <a:pt x="552450" y="583902"/>
                </a:lnTo>
                <a:cubicBezTo>
                  <a:pt x="552450" y="593427"/>
                  <a:pt x="545579" y="604539"/>
                  <a:pt x="531837" y="617239"/>
                </a:cubicBezTo>
                <a:cubicBezTo>
                  <a:pt x="535261" y="617239"/>
                  <a:pt x="536972" y="616445"/>
                  <a:pt x="536972" y="614858"/>
                </a:cubicBezTo>
                <a:lnTo>
                  <a:pt x="539319" y="613769"/>
                </a:lnTo>
                <a:lnTo>
                  <a:pt x="539353" y="613667"/>
                </a:lnTo>
                <a:lnTo>
                  <a:pt x="540015" y="613447"/>
                </a:lnTo>
                <a:lnTo>
                  <a:pt x="542107" y="612477"/>
                </a:lnTo>
                <a:lnTo>
                  <a:pt x="541710" y="612882"/>
                </a:lnTo>
                <a:lnTo>
                  <a:pt x="542925" y="612477"/>
                </a:lnTo>
                <a:lnTo>
                  <a:pt x="538163" y="617239"/>
                </a:lnTo>
                <a:lnTo>
                  <a:pt x="538535" y="616121"/>
                </a:lnTo>
                <a:lnTo>
                  <a:pt x="535981" y="618727"/>
                </a:lnTo>
                <a:cubicBezTo>
                  <a:pt x="531470" y="624085"/>
                  <a:pt x="531800" y="626764"/>
                  <a:pt x="536972" y="626764"/>
                </a:cubicBezTo>
                <a:lnTo>
                  <a:pt x="532535" y="634122"/>
                </a:lnTo>
                <a:lnTo>
                  <a:pt x="532210" y="635099"/>
                </a:lnTo>
                <a:lnTo>
                  <a:pt x="531880" y="635208"/>
                </a:lnTo>
                <a:lnTo>
                  <a:pt x="527280" y="642838"/>
                </a:lnTo>
                <a:lnTo>
                  <a:pt x="519907" y="660102"/>
                </a:lnTo>
                <a:lnTo>
                  <a:pt x="523875" y="660102"/>
                </a:lnTo>
                <a:cubicBezTo>
                  <a:pt x="522287" y="661689"/>
                  <a:pt x="521097" y="662483"/>
                  <a:pt x="520303" y="662483"/>
                </a:cubicBezTo>
                <a:lnTo>
                  <a:pt x="519541" y="660958"/>
                </a:lnTo>
                <a:lnTo>
                  <a:pt x="518889" y="662483"/>
                </a:lnTo>
                <a:cubicBezTo>
                  <a:pt x="513730" y="676770"/>
                  <a:pt x="507727" y="690264"/>
                  <a:pt x="500881" y="702964"/>
                </a:cubicBezTo>
                <a:cubicBezTo>
                  <a:pt x="493985" y="712489"/>
                  <a:pt x="488950" y="723602"/>
                  <a:pt x="485775" y="736302"/>
                </a:cubicBezTo>
                <a:cubicBezTo>
                  <a:pt x="482600" y="749002"/>
                  <a:pt x="476250" y="758527"/>
                  <a:pt x="466725" y="764877"/>
                </a:cubicBezTo>
                <a:cubicBezTo>
                  <a:pt x="463550" y="764877"/>
                  <a:pt x="465138" y="761404"/>
                  <a:pt x="471488" y="754459"/>
                </a:cubicBezTo>
                <a:cubicBezTo>
                  <a:pt x="477838" y="747513"/>
                  <a:pt x="481013" y="742652"/>
                  <a:pt x="481013" y="739874"/>
                </a:cubicBezTo>
                <a:lnTo>
                  <a:pt x="485775" y="731539"/>
                </a:lnTo>
                <a:cubicBezTo>
                  <a:pt x="485775" y="727819"/>
                  <a:pt x="487363" y="724123"/>
                  <a:pt x="490538" y="720452"/>
                </a:cubicBezTo>
                <a:lnTo>
                  <a:pt x="490538" y="709289"/>
                </a:lnTo>
                <a:cubicBezTo>
                  <a:pt x="497433" y="709289"/>
                  <a:pt x="497433" y="705593"/>
                  <a:pt x="490538" y="698202"/>
                </a:cubicBezTo>
                <a:lnTo>
                  <a:pt x="476250" y="741064"/>
                </a:lnTo>
                <a:lnTo>
                  <a:pt x="466725" y="750589"/>
                </a:lnTo>
                <a:lnTo>
                  <a:pt x="461963" y="750589"/>
                </a:lnTo>
                <a:cubicBezTo>
                  <a:pt x="458788" y="753764"/>
                  <a:pt x="457994" y="756145"/>
                  <a:pt x="459581" y="757733"/>
                </a:cubicBezTo>
                <a:cubicBezTo>
                  <a:pt x="461169" y="759320"/>
                  <a:pt x="460375" y="761702"/>
                  <a:pt x="457200" y="764877"/>
                </a:cubicBezTo>
                <a:lnTo>
                  <a:pt x="457200" y="760114"/>
                </a:lnTo>
                <a:lnTo>
                  <a:pt x="457200" y="755352"/>
                </a:lnTo>
                <a:cubicBezTo>
                  <a:pt x="457200" y="761702"/>
                  <a:pt x="454025" y="768052"/>
                  <a:pt x="447675" y="774402"/>
                </a:cubicBezTo>
                <a:cubicBezTo>
                  <a:pt x="447675" y="780752"/>
                  <a:pt x="446088" y="785514"/>
                  <a:pt x="442913" y="788689"/>
                </a:cubicBezTo>
                <a:lnTo>
                  <a:pt x="442913" y="793452"/>
                </a:lnTo>
                <a:lnTo>
                  <a:pt x="438150" y="793452"/>
                </a:lnTo>
                <a:lnTo>
                  <a:pt x="433388" y="798214"/>
                </a:lnTo>
                <a:lnTo>
                  <a:pt x="438150" y="798214"/>
                </a:lnTo>
                <a:lnTo>
                  <a:pt x="433388" y="802977"/>
                </a:lnTo>
                <a:cubicBezTo>
                  <a:pt x="433388" y="809327"/>
                  <a:pt x="432594" y="812502"/>
                  <a:pt x="431006" y="812502"/>
                </a:cubicBezTo>
                <a:cubicBezTo>
                  <a:pt x="429419" y="812502"/>
                  <a:pt x="428625" y="814089"/>
                  <a:pt x="428625" y="817264"/>
                </a:cubicBezTo>
                <a:cubicBezTo>
                  <a:pt x="425450" y="820439"/>
                  <a:pt x="423863" y="823614"/>
                  <a:pt x="423863" y="826789"/>
                </a:cubicBezTo>
                <a:cubicBezTo>
                  <a:pt x="427038" y="823614"/>
                  <a:pt x="427038" y="820439"/>
                  <a:pt x="423863" y="817264"/>
                </a:cubicBezTo>
                <a:lnTo>
                  <a:pt x="423863" y="812502"/>
                </a:lnTo>
                <a:lnTo>
                  <a:pt x="419781" y="818625"/>
                </a:lnTo>
                <a:lnTo>
                  <a:pt x="419100" y="817264"/>
                </a:lnTo>
                <a:lnTo>
                  <a:pt x="419100" y="819645"/>
                </a:lnTo>
                <a:lnTo>
                  <a:pt x="414338" y="826789"/>
                </a:lnTo>
                <a:lnTo>
                  <a:pt x="412552" y="832147"/>
                </a:lnTo>
                <a:lnTo>
                  <a:pt x="414338" y="831552"/>
                </a:lnTo>
                <a:cubicBezTo>
                  <a:pt x="420688" y="825202"/>
                  <a:pt x="423863" y="825202"/>
                  <a:pt x="423863" y="831552"/>
                </a:cubicBezTo>
                <a:cubicBezTo>
                  <a:pt x="423863" y="834727"/>
                  <a:pt x="421481" y="837108"/>
                  <a:pt x="416719" y="838695"/>
                </a:cubicBezTo>
                <a:cubicBezTo>
                  <a:pt x="411956" y="840283"/>
                  <a:pt x="412750" y="842664"/>
                  <a:pt x="419100" y="845839"/>
                </a:cubicBezTo>
                <a:cubicBezTo>
                  <a:pt x="415925" y="849014"/>
                  <a:pt x="414338" y="852189"/>
                  <a:pt x="414338" y="855364"/>
                </a:cubicBezTo>
                <a:cubicBezTo>
                  <a:pt x="414338" y="857745"/>
                  <a:pt x="412552" y="857448"/>
                  <a:pt x="408980" y="854471"/>
                </a:cubicBezTo>
                <a:lnTo>
                  <a:pt x="406025" y="851727"/>
                </a:lnTo>
                <a:lnTo>
                  <a:pt x="405408" y="853578"/>
                </a:lnTo>
                <a:cubicBezTo>
                  <a:pt x="405011" y="854769"/>
                  <a:pt x="404813" y="855364"/>
                  <a:pt x="404813" y="855364"/>
                </a:cubicBezTo>
                <a:cubicBezTo>
                  <a:pt x="398463" y="861714"/>
                  <a:pt x="393700" y="869652"/>
                  <a:pt x="390525" y="879177"/>
                </a:cubicBezTo>
                <a:cubicBezTo>
                  <a:pt x="387350" y="879177"/>
                  <a:pt x="385763" y="880764"/>
                  <a:pt x="385763" y="883939"/>
                </a:cubicBezTo>
                <a:cubicBezTo>
                  <a:pt x="385763" y="887114"/>
                  <a:pt x="384969" y="889495"/>
                  <a:pt x="383381" y="891083"/>
                </a:cubicBezTo>
                <a:cubicBezTo>
                  <a:pt x="381794" y="892670"/>
                  <a:pt x="381000" y="895052"/>
                  <a:pt x="381000" y="898227"/>
                </a:cubicBezTo>
                <a:cubicBezTo>
                  <a:pt x="374650" y="895052"/>
                  <a:pt x="376238" y="888702"/>
                  <a:pt x="385763" y="879177"/>
                </a:cubicBezTo>
                <a:cubicBezTo>
                  <a:pt x="388938" y="866477"/>
                  <a:pt x="392113" y="858539"/>
                  <a:pt x="395288" y="855364"/>
                </a:cubicBezTo>
                <a:lnTo>
                  <a:pt x="409575" y="813916"/>
                </a:lnTo>
                <a:lnTo>
                  <a:pt x="423863" y="781620"/>
                </a:lnTo>
                <a:cubicBezTo>
                  <a:pt x="423863" y="778544"/>
                  <a:pt x="424657" y="777006"/>
                  <a:pt x="426244" y="777006"/>
                </a:cubicBezTo>
                <a:cubicBezTo>
                  <a:pt x="427831" y="777006"/>
                  <a:pt x="428625" y="775468"/>
                  <a:pt x="428625" y="772393"/>
                </a:cubicBezTo>
                <a:cubicBezTo>
                  <a:pt x="431800" y="769317"/>
                  <a:pt x="433388" y="763165"/>
                  <a:pt x="433388" y="753938"/>
                </a:cubicBezTo>
                <a:cubicBezTo>
                  <a:pt x="439738" y="753938"/>
                  <a:pt x="442913" y="749349"/>
                  <a:pt x="442913" y="740171"/>
                </a:cubicBezTo>
                <a:cubicBezTo>
                  <a:pt x="449263" y="734020"/>
                  <a:pt x="452438" y="727868"/>
                  <a:pt x="452438" y="721716"/>
                </a:cubicBezTo>
                <a:lnTo>
                  <a:pt x="452438" y="717103"/>
                </a:lnTo>
                <a:lnTo>
                  <a:pt x="457200" y="712489"/>
                </a:lnTo>
                <a:cubicBezTo>
                  <a:pt x="459581" y="712489"/>
                  <a:pt x="461070" y="708527"/>
                  <a:pt x="461665" y="700602"/>
                </a:cubicBezTo>
                <a:lnTo>
                  <a:pt x="461889" y="693662"/>
                </a:lnTo>
                <a:lnTo>
                  <a:pt x="460772" y="697011"/>
                </a:lnTo>
                <a:cubicBezTo>
                  <a:pt x="459979" y="697805"/>
                  <a:pt x="458788" y="698202"/>
                  <a:pt x="457200" y="698202"/>
                </a:cubicBezTo>
                <a:cubicBezTo>
                  <a:pt x="457200" y="696614"/>
                  <a:pt x="457597" y="695424"/>
                  <a:pt x="458391" y="694630"/>
                </a:cubicBezTo>
                <a:lnTo>
                  <a:pt x="461895" y="693462"/>
                </a:lnTo>
                <a:lnTo>
                  <a:pt x="461963" y="691356"/>
                </a:lnTo>
                <a:cubicBezTo>
                  <a:pt x="465138" y="694878"/>
                  <a:pt x="466725" y="693092"/>
                  <a:pt x="466725" y="685998"/>
                </a:cubicBezTo>
                <a:cubicBezTo>
                  <a:pt x="469900" y="682475"/>
                  <a:pt x="471488" y="678953"/>
                  <a:pt x="471488" y="675431"/>
                </a:cubicBezTo>
                <a:lnTo>
                  <a:pt x="471488" y="672008"/>
                </a:lnTo>
                <a:lnTo>
                  <a:pt x="466725" y="679152"/>
                </a:lnTo>
                <a:cubicBezTo>
                  <a:pt x="463550" y="675977"/>
                  <a:pt x="466725" y="669627"/>
                  <a:pt x="476250" y="660102"/>
                </a:cubicBezTo>
                <a:cubicBezTo>
                  <a:pt x="482600" y="641052"/>
                  <a:pt x="484188" y="629939"/>
                  <a:pt x="481013" y="626764"/>
                </a:cubicBezTo>
                <a:cubicBezTo>
                  <a:pt x="477838" y="626764"/>
                  <a:pt x="476250" y="625177"/>
                  <a:pt x="476250" y="622002"/>
                </a:cubicBezTo>
                <a:lnTo>
                  <a:pt x="476250" y="612477"/>
                </a:lnTo>
                <a:lnTo>
                  <a:pt x="476250" y="598189"/>
                </a:lnTo>
                <a:cubicBezTo>
                  <a:pt x="469900" y="598189"/>
                  <a:pt x="466725" y="601364"/>
                  <a:pt x="466725" y="607714"/>
                </a:cubicBezTo>
                <a:cubicBezTo>
                  <a:pt x="463550" y="604539"/>
                  <a:pt x="460375" y="602952"/>
                  <a:pt x="457200" y="602952"/>
                </a:cubicBezTo>
                <a:cubicBezTo>
                  <a:pt x="457200" y="590252"/>
                  <a:pt x="451768" y="579139"/>
                  <a:pt x="440904" y="569614"/>
                </a:cubicBezTo>
                <a:cubicBezTo>
                  <a:pt x="440904" y="566439"/>
                  <a:pt x="439986" y="564058"/>
                  <a:pt x="438150" y="562470"/>
                </a:cubicBezTo>
                <a:cubicBezTo>
                  <a:pt x="436315" y="560883"/>
                  <a:pt x="435397" y="558502"/>
                  <a:pt x="435397" y="555327"/>
                </a:cubicBezTo>
                <a:cubicBezTo>
                  <a:pt x="424532" y="555327"/>
                  <a:pt x="422722" y="552152"/>
                  <a:pt x="429965" y="545802"/>
                </a:cubicBezTo>
                <a:lnTo>
                  <a:pt x="424532" y="545802"/>
                </a:lnTo>
                <a:lnTo>
                  <a:pt x="424532" y="536277"/>
                </a:lnTo>
                <a:cubicBezTo>
                  <a:pt x="417736" y="542627"/>
                  <a:pt x="414338" y="544214"/>
                  <a:pt x="414338" y="541039"/>
                </a:cubicBezTo>
                <a:lnTo>
                  <a:pt x="419100" y="536277"/>
                </a:lnTo>
                <a:cubicBezTo>
                  <a:pt x="415925" y="536277"/>
                  <a:pt x="412750" y="534689"/>
                  <a:pt x="409575" y="531514"/>
                </a:cubicBezTo>
                <a:lnTo>
                  <a:pt x="409575" y="526752"/>
                </a:lnTo>
                <a:cubicBezTo>
                  <a:pt x="406400" y="523577"/>
                  <a:pt x="405607" y="521195"/>
                  <a:pt x="407194" y="519608"/>
                </a:cubicBezTo>
                <a:cubicBezTo>
                  <a:pt x="408781" y="518020"/>
                  <a:pt x="407988" y="515639"/>
                  <a:pt x="404813" y="512464"/>
                </a:cubicBezTo>
                <a:lnTo>
                  <a:pt x="400050" y="517227"/>
                </a:lnTo>
                <a:lnTo>
                  <a:pt x="400390" y="515526"/>
                </a:lnTo>
                <a:lnTo>
                  <a:pt x="395288" y="517227"/>
                </a:lnTo>
                <a:cubicBezTo>
                  <a:pt x="392113" y="517227"/>
                  <a:pt x="390525" y="516433"/>
                  <a:pt x="390525" y="514845"/>
                </a:cubicBezTo>
                <a:cubicBezTo>
                  <a:pt x="390525" y="513258"/>
                  <a:pt x="388938" y="512464"/>
                  <a:pt x="385763" y="512464"/>
                </a:cubicBezTo>
                <a:cubicBezTo>
                  <a:pt x="385763" y="509289"/>
                  <a:pt x="388144" y="509289"/>
                  <a:pt x="392906" y="512464"/>
                </a:cubicBezTo>
                <a:cubicBezTo>
                  <a:pt x="397669" y="515639"/>
                  <a:pt x="396875" y="514052"/>
                  <a:pt x="390525" y="507702"/>
                </a:cubicBezTo>
                <a:lnTo>
                  <a:pt x="398690" y="507702"/>
                </a:lnTo>
                <a:lnTo>
                  <a:pt x="395288" y="502939"/>
                </a:lnTo>
                <a:cubicBezTo>
                  <a:pt x="395288" y="499764"/>
                  <a:pt x="396875" y="499764"/>
                  <a:pt x="400050" y="502939"/>
                </a:cubicBezTo>
                <a:cubicBezTo>
                  <a:pt x="403225" y="499764"/>
                  <a:pt x="403225" y="498177"/>
                  <a:pt x="400050" y="498177"/>
                </a:cubicBezTo>
                <a:cubicBezTo>
                  <a:pt x="396875" y="498177"/>
                  <a:pt x="396875" y="495002"/>
                  <a:pt x="400050" y="488652"/>
                </a:cubicBezTo>
                <a:lnTo>
                  <a:pt x="395288" y="488652"/>
                </a:lnTo>
                <a:lnTo>
                  <a:pt x="404813" y="483889"/>
                </a:lnTo>
                <a:lnTo>
                  <a:pt x="409575" y="479127"/>
                </a:lnTo>
                <a:lnTo>
                  <a:pt x="424681" y="460077"/>
                </a:lnTo>
                <a:cubicBezTo>
                  <a:pt x="432073" y="453727"/>
                  <a:pt x="436699" y="444202"/>
                  <a:pt x="438559" y="431502"/>
                </a:cubicBezTo>
                <a:cubicBezTo>
                  <a:pt x="440420" y="418802"/>
                  <a:pt x="441350" y="407689"/>
                  <a:pt x="441350" y="398164"/>
                </a:cubicBezTo>
                <a:cubicBezTo>
                  <a:pt x="448742" y="366414"/>
                  <a:pt x="452438" y="345777"/>
                  <a:pt x="452438" y="336252"/>
                </a:cubicBezTo>
                <a:lnTo>
                  <a:pt x="452438" y="317202"/>
                </a:lnTo>
                <a:lnTo>
                  <a:pt x="452438" y="312439"/>
                </a:lnTo>
                <a:cubicBezTo>
                  <a:pt x="452438" y="309264"/>
                  <a:pt x="453232" y="307677"/>
                  <a:pt x="454819" y="307677"/>
                </a:cubicBezTo>
                <a:cubicBezTo>
                  <a:pt x="456406" y="307677"/>
                  <a:pt x="457200" y="306089"/>
                  <a:pt x="457200" y="302914"/>
                </a:cubicBezTo>
                <a:cubicBezTo>
                  <a:pt x="457200" y="299739"/>
                  <a:pt x="457994" y="296564"/>
                  <a:pt x="459581" y="293389"/>
                </a:cubicBezTo>
                <a:cubicBezTo>
                  <a:pt x="461169" y="290214"/>
                  <a:pt x="461963" y="287039"/>
                  <a:pt x="461963" y="283864"/>
                </a:cubicBezTo>
                <a:cubicBezTo>
                  <a:pt x="461963" y="274339"/>
                  <a:pt x="462757" y="264020"/>
                  <a:pt x="464344" y="252908"/>
                </a:cubicBezTo>
                <a:cubicBezTo>
                  <a:pt x="465931" y="241795"/>
                  <a:pt x="466725" y="231477"/>
                  <a:pt x="466725" y="221952"/>
                </a:cubicBezTo>
                <a:cubicBezTo>
                  <a:pt x="469900" y="206077"/>
                  <a:pt x="472282" y="191789"/>
                  <a:pt x="473869" y="179089"/>
                </a:cubicBezTo>
                <a:cubicBezTo>
                  <a:pt x="475456" y="166389"/>
                  <a:pt x="476250" y="156864"/>
                  <a:pt x="476250" y="150514"/>
                </a:cubicBezTo>
                <a:cubicBezTo>
                  <a:pt x="476250" y="144164"/>
                  <a:pt x="474663" y="139402"/>
                  <a:pt x="471488" y="136227"/>
                </a:cubicBezTo>
                <a:lnTo>
                  <a:pt x="466725" y="131464"/>
                </a:lnTo>
                <a:lnTo>
                  <a:pt x="466725" y="117177"/>
                </a:lnTo>
                <a:cubicBezTo>
                  <a:pt x="473075" y="110827"/>
                  <a:pt x="479425" y="109239"/>
                  <a:pt x="485775" y="112414"/>
                </a:cubicBezTo>
                <a:cubicBezTo>
                  <a:pt x="495300" y="121939"/>
                  <a:pt x="501650" y="121939"/>
                  <a:pt x="504825" y="112414"/>
                </a:cubicBezTo>
                <a:cubicBezTo>
                  <a:pt x="508000" y="118764"/>
                  <a:pt x="510382" y="120352"/>
                  <a:pt x="511969" y="117177"/>
                </a:cubicBezTo>
                <a:cubicBezTo>
                  <a:pt x="513556" y="114002"/>
                  <a:pt x="515938" y="110827"/>
                  <a:pt x="519113" y="107652"/>
                </a:cubicBezTo>
                <a:lnTo>
                  <a:pt x="519113" y="126702"/>
                </a:lnTo>
                <a:lnTo>
                  <a:pt x="519113" y="136227"/>
                </a:lnTo>
                <a:cubicBezTo>
                  <a:pt x="519113" y="142577"/>
                  <a:pt x="517525" y="145752"/>
                  <a:pt x="514350" y="145752"/>
                </a:cubicBezTo>
                <a:lnTo>
                  <a:pt x="514350" y="193377"/>
                </a:lnTo>
                <a:cubicBezTo>
                  <a:pt x="514350" y="199727"/>
                  <a:pt x="513718" y="208458"/>
                  <a:pt x="512453" y="219570"/>
                </a:cubicBezTo>
                <a:cubicBezTo>
                  <a:pt x="511188" y="230683"/>
                  <a:pt x="510555" y="239414"/>
                  <a:pt x="510555" y="245764"/>
                </a:cubicBezTo>
                <a:cubicBezTo>
                  <a:pt x="510555" y="252114"/>
                  <a:pt x="509278" y="260052"/>
                  <a:pt x="506723" y="269577"/>
                </a:cubicBezTo>
                <a:cubicBezTo>
                  <a:pt x="504168" y="279102"/>
                  <a:pt x="504180" y="285452"/>
                  <a:pt x="506760" y="288627"/>
                </a:cubicBezTo>
                <a:lnTo>
                  <a:pt x="502890" y="288627"/>
                </a:lnTo>
                <a:cubicBezTo>
                  <a:pt x="502890" y="288627"/>
                  <a:pt x="504180" y="291802"/>
                  <a:pt x="506760" y="298152"/>
                </a:cubicBezTo>
                <a:lnTo>
                  <a:pt x="502890" y="302914"/>
                </a:lnTo>
                <a:lnTo>
                  <a:pt x="502890" y="317202"/>
                </a:lnTo>
                <a:cubicBezTo>
                  <a:pt x="500360" y="317202"/>
                  <a:pt x="499095" y="318789"/>
                  <a:pt x="499095" y="321964"/>
                </a:cubicBezTo>
                <a:cubicBezTo>
                  <a:pt x="499095" y="328314"/>
                  <a:pt x="500360" y="331489"/>
                  <a:pt x="502890" y="331489"/>
                </a:cubicBezTo>
                <a:cubicBezTo>
                  <a:pt x="500360" y="334664"/>
                  <a:pt x="499095" y="337839"/>
                  <a:pt x="499095" y="341014"/>
                </a:cubicBezTo>
                <a:lnTo>
                  <a:pt x="499095" y="355302"/>
                </a:lnTo>
                <a:lnTo>
                  <a:pt x="499095" y="360064"/>
                </a:lnTo>
                <a:lnTo>
                  <a:pt x="499095" y="364827"/>
                </a:lnTo>
                <a:lnTo>
                  <a:pt x="495300" y="393402"/>
                </a:lnTo>
                <a:cubicBezTo>
                  <a:pt x="500360" y="393402"/>
                  <a:pt x="501625" y="394195"/>
                  <a:pt x="499095" y="395783"/>
                </a:cubicBezTo>
                <a:lnTo>
                  <a:pt x="499095" y="398487"/>
                </a:lnTo>
                <a:lnTo>
                  <a:pt x="500063" y="398164"/>
                </a:lnTo>
                <a:lnTo>
                  <a:pt x="499095" y="399132"/>
                </a:lnTo>
                <a:lnTo>
                  <a:pt x="499095" y="402927"/>
                </a:lnTo>
                <a:cubicBezTo>
                  <a:pt x="501625" y="409277"/>
                  <a:pt x="500832" y="413245"/>
                  <a:pt x="496714" y="414833"/>
                </a:cubicBezTo>
                <a:cubicBezTo>
                  <a:pt x="492597" y="416420"/>
                  <a:pt x="490538" y="420389"/>
                  <a:pt x="490538" y="426739"/>
                </a:cubicBezTo>
                <a:cubicBezTo>
                  <a:pt x="493713" y="426739"/>
                  <a:pt x="495300" y="425152"/>
                  <a:pt x="495300" y="421977"/>
                </a:cubicBezTo>
                <a:lnTo>
                  <a:pt x="499095" y="421977"/>
                </a:lnTo>
                <a:lnTo>
                  <a:pt x="499095" y="412452"/>
                </a:lnTo>
                <a:cubicBezTo>
                  <a:pt x="506735" y="421977"/>
                  <a:pt x="508000" y="429914"/>
                  <a:pt x="502890" y="436264"/>
                </a:cubicBezTo>
                <a:cubicBezTo>
                  <a:pt x="500360" y="439439"/>
                  <a:pt x="499095" y="437852"/>
                  <a:pt x="499095" y="431502"/>
                </a:cubicBezTo>
                <a:lnTo>
                  <a:pt x="499095" y="426739"/>
                </a:lnTo>
                <a:cubicBezTo>
                  <a:pt x="497830" y="428327"/>
                  <a:pt x="496881" y="431899"/>
                  <a:pt x="496249" y="437455"/>
                </a:cubicBezTo>
                <a:lnTo>
                  <a:pt x="495645" y="445789"/>
                </a:lnTo>
                <a:lnTo>
                  <a:pt x="495537" y="447277"/>
                </a:lnTo>
                <a:lnTo>
                  <a:pt x="495452" y="451869"/>
                </a:lnTo>
                <a:lnTo>
                  <a:pt x="500063" y="450552"/>
                </a:lnTo>
                <a:cubicBezTo>
                  <a:pt x="500063" y="450552"/>
                  <a:pt x="498475" y="453727"/>
                  <a:pt x="495300" y="460077"/>
                </a:cubicBezTo>
                <a:lnTo>
                  <a:pt x="495300" y="471983"/>
                </a:lnTo>
                <a:lnTo>
                  <a:pt x="495300" y="498177"/>
                </a:lnTo>
                <a:cubicBezTo>
                  <a:pt x="495300" y="491827"/>
                  <a:pt x="497681" y="488652"/>
                  <a:pt x="502444" y="488652"/>
                </a:cubicBezTo>
                <a:cubicBezTo>
                  <a:pt x="500063" y="491827"/>
                  <a:pt x="498872" y="498177"/>
                  <a:pt x="498872" y="507702"/>
                </a:cubicBezTo>
                <a:lnTo>
                  <a:pt x="502444" y="502939"/>
                </a:lnTo>
                <a:lnTo>
                  <a:pt x="502444" y="512464"/>
                </a:lnTo>
                <a:lnTo>
                  <a:pt x="502444" y="517227"/>
                </a:lnTo>
                <a:lnTo>
                  <a:pt x="502444" y="522584"/>
                </a:lnTo>
                <a:lnTo>
                  <a:pt x="502444" y="531514"/>
                </a:lnTo>
                <a:lnTo>
                  <a:pt x="502444" y="538658"/>
                </a:lnTo>
                <a:lnTo>
                  <a:pt x="506016" y="538658"/>
                </a:lnTo>
                <a:lnTo>
                  <a:pt x="506016" y="569614"/>
                </a:lnTo>
                <a:cubicBezTo>
                  <a:pt x="506016" y="552549"/>
                  <a:pt x="507206" y="542230"/>
                  <a:pt x="509588" y="538658"/>
                </a:cubicBezTo>
                <a:lnTo>
                  <a:pt x="509588" y="560089"/>
                </a:lnTo>
                <a:cubicBezTo>
                  <a:pt x="515938" y="540742"/>
                  <a:pt x="519113" y="531068"/>
                  <a:pt x="519113" y="531068"/>
                </a:cubicBezTo>
                <a:cubicBezTo>
                  <a:pt x="519113" y="527843"/>
                  <a:pt x="519907" y="526231"/>
                  <a:pt x="521494" y="526231"/>
                </a:cubicBezTo>
                <a:cubicBezTo>
                  <a:pt x="523081" y="526231"/>
                  <a:pt x="523875" y="524618"/>
                  <a:pt x="523875" y="521394"/>
                </a:cubicBezTo>
                <a:lnTo>
                  <a:pt x="523875" y="511720"/>
                </a:lnTo>
                <a:cubicBezTo>
                  <a:pt x="530225" y="505271"/>
                  <a:pt x="533400" y="498822"/>
                  <a:pt x="533400" y="492372"/>
                </a:cubicBezTo>
                <a:lnTo>
                  <a:pt x="533400" y="482699"/>
                </a:lnTo>
                <a:cubicBezTo>
                  <a:pt x="533400" y="482699"/>
                  <a:pt x="536575" y="469800"/>
                  <a:pt x="542925" y="444003"/>
                </a:cubicBezTo>
                <a:cubicBezTo>
                  <a:pt x="546100" y="431105"/>
                  <a:pt x="549275" y="419012"/>
                  <a:pt x="552450" y="407726"/>
                </a:cubicBezTo>
                <a:cubicBezTo>
                  <a:pt x="555625" y="396440"/>
                  <a:pt x="558800" y="382736"/>
                  <a:pt x="561975" y="366613"/>
                </a:cubicBezTo>
                <a:cubicBezTo>
                  <a:pt x="568325" y="350490"/>
                  <a:pt x="569913" y="337591"/>
                  <a:pt x="566738" y="327917"/>
                </a:cubicBezTo>
                <a:lnTo>
                  <a:pt x="562841" y="318683"/>
                </a:lnTo>
                <a:lnTo>
                  <a:pt x="571500" y="332754"/>
                </a:lnTo>
                <a:cubicBezTo>
                  <a:pt x="571500" y="332754"/>
                  <a:pt x="569913" y="324693"/>
                  <a:pt x="566738" y="308570"/>
                </a:cubicBezTo>
                <a:lnTo>
                  <a:pt x="552450" y="279548"/>
                </a:lnTo>
                <a:cubicBezTo>
                  <a:pt x="552450" y="279548"/>
                  <a:pt x="549275" y="269874"/>
                  <a:pt x="542925" y="250527"/>
                </a:cubicBezTo>
                <a:cubicBezTo>
                  <a:pt x="542925" y="244177"/>
                  <a:pt x="541338" y="239414"/>
                  <a:pt x="538163" y="236239"/>
                </a:cubicBezTo>
                <a:cubicBezTo>
                  <a:pt x="538163" y="229889"/>
                  <a:pt x="536575" y="228302"/>
                  <a:pt x="533400" y="231477"/>
                </a:cubicBezTo>
                <a:lnTo>
                  <a:pt x="533400" y="221952"/>
                </a:lnTo>
                <a:lnTo>
                  <a:pt x="533400" y="212427"/>
                </a:lnTo>
                <a:cubicBezTo>
                  <a:pt x="533400" y="212427"/>
                  <a:pt x="536575" y="199727"/>
                  <a:pt x="542925" y="174327"/>
                </a:cubicBezTo>
                <a:cubicBezTo>
                  <a:pt x="546100" y="167977"/>
                  <a:pt x="549275" y="163214"/>
                  <a:pt x="552450" y="160039"/>
                </a:cubicBezTo>
                <a:cubicBezTo>
                  <a:pt x="555625" y="156864"/>
                  <a:pt x="558800" y="153689"/>
                  <a:pt x="561975" y="150514"/>
                </a:cubicBezTo>
                <a:cubicBezTo>
                  <a:pt x="565150" y="150514"/>
                  <a:pt x="569119" y="148133"/>
                  <a:pt x="573881" y="143370"/>
                </a:cubicBezTo>
                <a:cubicBezTo>
                  <a:pt x="578644" y="138608"/>
                  <a:pt x="582613" y="139402"/>
                  <a:pt x="585788" y="145752"/>
                </a:cubicBezTo>
                <a:cubicBezTo>
                  <a:pt x="585788" y="142577"/>
                  <a:pt x="587375" y="142577"/>
                  <a:pt x="590550" y="145752"/>
                </a:cubicBezTo>
                <a:cubicBezTo>
                  <a:pt x="593725" y="145752"/>
                  <a:pt x="596107" y="146545"/>
                  <a:pt x="597694" y="148133"/>
                </a:cubicBezTo>
                <a:cubicBezTo>
                  <a:pt x="599281" y="149720"/>
                  <a:pt x="601663" y="150514"/>
                  <a:pt x="604838" y="150514"/>
                </a:cubicBezTo>
                <a:cubicBezTo>
                  <a:pt x="604838" y="144164"/>
                  <a:pt x="603250" y="140989"/>
                  <a:pt x="600075" y="140989"/>
                </a:cubicBezTo>
                <a:cubicBezTo>
                  <a:pt x="606425" y="140989"/>
                  <a:pt x="609600" y="142577"/>
                  <a:pt x="609600" y="145752"/>
                </a:cubicBezTo>
                <a:cubicBezTo>
                  <a:pt x="609600" y="148927"/>
                  <a:pt x="611188" y="152102"/>
                  <a:pt x="614363" y="155277"/>
                </a:cubicBezTo>
                <a:lnTo>
                  <a:pt x="628650" y="174327"/>
                </a:lnTo>
                <a:cubicBezTo>
                  <a:pt x="628650" y="180677"/>
                  <a:pt x="629444" y="185439"/>
                  <a:pt x="631031" y="188614"/>
                </a:cubicBezTo>
                <a:cubicBezTo>
                  <a:pt x="632619" y="191789"/>
                  <a:pt x="633413" y="196552"/>
                  <a:pt x="633413" y="202902"/>
                </a:cubicBezTo>
                <a:cubicBezTo>
                  <a:pt x="633413" y="209252"/>
                  <a:pt x="632619" y="214808"/>
                  <a:pt x="631031" y="219570"/>
                </a:cubicBezTo>
                <a:cubicBezTo>
                  <a:pt x="629444" y="224333"/>
                  <a:pt x="628650" y="229889"/>
                  <a:pt x="628650" y="236239"/>
                </a:cubicBezTo>
                <a:cubicBezTo>
                  <a:pt x="628650" y="236239"/>
                  <a:pt x="631825" y="228302"/>
                  <a:pt x="638175" y="212427"/>
                </a:cubicBezTo>
                <a:cubicBezTo>
                  <a:pt x="641350" y="218777"/>
                  <a:pt x="641350" y="225127"/>
                  <a:pt x="638175" y="231477"/>
                </a:cubicBezTo>
                <a:cubicBezTo>
                  <a:pt x="635000" y="237827"/>
                  <a:pt x="633413" y="244177"/>
                  <a:pt x="633413" y="250527"/>
                </a:cubicBezTo>
                <a:lnTo>
                  <a:pt x="623888" y="279102"/>
                </a:lnTo>
                <a:cubicBezTo>
                  <a:pt x="623888" y="285452"/>
                  <a:pt x="623094" y="290214"/>
                  <a:pt x="621506" y="293389"/>
                </a:cubicBezTo>
                <a:cubicBezTo>
                  <a:pt x="619919" y="296564"/>
                  <a:pt x="619125" y="301327"/>
                  <a:pt x="619125" y="307677"/>
                </a:cubicBezTo>
                <a:cubicBezTo>
                  <a:pt x="615950" y="310852"/>
                  <a:pt x="614363" y="320377"/>
                  <a:pt x="614363" y="336252"/>
                </a:cubicBezTo>
                <a:lnTo>
                  <a:pt x="609600" y="341014"/>
                </a:lnTo>
                <a:lnTo>
                  <a:pt x="609600" y="345777"/>
                </a:lnTo>
                <a:lnTo>
                  <a:pt x="609600" y="350539"/>
                </a:lnTo>
                <a:cubicBezTo>
                  <a:pt x="609600" y="363239"/>
                  <a:pt x="611188" y="371177"/>
                  <a:pt x="614363" y="374352"/>
                </a:cubicBezTo>
                <a:cubicBezTo>
                  <a:pt x="620713" y="380702"/>
                  <a:pt x="627063" y="387845"/>
                  <a:pt x="633413" y="395783"/>
                </a:cubicBezTo>
                <a:cubicBezTo>
                  <a:pt x="639763" y="403720"/>
                  <a:pt x="646113" y="409277"/>
                  <a:pt x="652463" y="412452"/>
                </a:cubicBezTo>
                <a:cubicBezTo>
                  <a:pt x="652463" y="406102"/>
                  <a:pt x="650875" y="401339"/>
                  <a:pt x="647700" y="398164"/>
                </a:cubicBezTo>
                <a:lnTo>
                  <a:pt x="640556" y="383877"/>
                </a:lnTo>
                <a:lnTo>
                  <a:pt x="638175" y="383877"/>
                </a:lnTo>
                <a:lnTo>
                  <a:pt x="639536" y="381836"/>
                </a:lnTo>
                <a:lnTo>
                  <a:pt x="638175" y="379114"/>
                </a:lnTo>
                <a:cubicBezTo>
                  <a:pt x="638175" y="379114"/>
                  <a:pt x="638969" y="379511"/>
                  <a:pt x="640556" y="380305"/>
                </a:cubicBezTo>
                <a:cubicBezTo>
                  <a:pt x="642144" y="379511"/>
                  <a:pt x="644525" y="379114"/>
                  <a:pt x="647700" y="379114"/>
                </a:cubicBezTo>
                <a:lnTo>
                  <a:pt x="647700" y="383877"/>
                </a:lnTo>
                <a:cubicBezTo>
                  <a:pt x="647700" y="387052"/>
                  <a:pt x="649288" y="388639"/>
                  <a:pt x="652463" y="388639"/>
                </a:cubicBezTo>
                <a:cubicBezTo>
                  <a:pt x="655638" y="388639"/>
                  <a:pt x="658019" y="389433"/>
                  <a:pt x="659606" y="391020"/>
                </a:cubicBezTo>
                <a:cubicBezTo>
                  <a:pt x="661194" y="392608"/>
                  <a:pt x="663575" y="393402"/>
                  <a:pt x="666750" y="393402"/>
                </a:cubicBezTo>
                <a:cubicBezTo>
                  <a:pt x="666750" y="387052"/>
                  <a:pt x="667544" y="381495"/>
                  <a:pt x="669131" y="376733"/>
                </a:cubicBezTo>
                <a:cubicBezTo>
                  <a:pt x="670719" y="371970"/>
                  <a:pt x="671513" y="366414"/>
                  <a:pt x="671513" y="360064"/>
                </a:cubicBezTo>
                <a:lnTo>
                  <a:pt x="671513" y="341014"/>
                </a:lnTo>
                <a:cubicBezTo>
                  <a:pt x="671513" y="337839"/>
                  <a:pt x="673100" y="336252"/>
                  <a:pt x="676275" y="336252"/>
                </a:cubicBezTo>
                <a:lnTo>
                  <a:pt x="676275" y="331489"/>
                </a:lnTo>
                <a:lnTo>
                  <a:pt x="676275" y="321964"/>
                </a:lnTo>
                <a:cubicBezTo>
                  <a:pt x="676275" y="315614"/>
                  <a:pt x="677069" y="310852"/>
                  <a:pt x="678656" y="307677"/>
                </a:cubicBezTo>
                <a:cubicBezTo>
                  <a:pt x="680244" y="304502"/>
                  <a:pt x="681038" y="299739"/>
                  <a:pt x="681038" y="293389"/>
                </a:cubicBezTo>
                <a:lnTo>
                  <a:pt x="695325" y="155277"/>
                </a:lnTo>
                <a:lnTo>
                  <a:pt x="704850" y="79077"/>
                </a:lnTo>
                <a:lnTo>
                  <a:pt x="704850" y="45739"/>
                </a:lnTo>
                <a:cubicBezTo>
                  <a:pt x="701675" y="42862"/>
                  <a:pt x="699294" y="39997"/>
                  <a:pt x="697706" y="37144"/>
                </a:cubicBezTo>
                <a:cubicBezTo>
                  <a:pt x="696119" y="34292"/>
                  <a:pt x="692150" y="31452"/>
                  <a:pt x="685800" y="28624"/>
                </a:cubicBezTo>
                <a:cubicBezTo>
                  <a:pt x="669925" y="28624"/>
                  <a:pt x="646113" y="31476"/>
                  <a:pt x="614363" y="37182"/>
                </a:cubicBezTo>
                <a:cubicBezTo>
                  <a:pt x="601663" y="42887"/>
                  <a:pt x="590550" y="47327"/>
                  <a:pt x="581025" y="50502"/>
                </a:cubicBezTo>
                <a:cubicBezTo>
                  <a:pt x="571500" y="53677"/>
                  <a:pt x="561975" y="58439"/>
                  <a:pt x="552450" y="64789"/>
                </a:cubicBezTo>
                <a:lnTo>
                  <a:pt x="561975" y="55264"/>
                </a:lnTo>
                <a:cubicBezTo>
                  <a:pt x="558800" y="55264"/>
                  <a:pt x="556419" y="56058"/>
                  <a:pt x="554831" y="57645"/>
                </a:cubicBezTo>
                <a:cubicBezTo>
                  <a:pt x="553244" y="59233"/>
                  <a:pt x="550863" y="60027"/>
                  <a:pt x="547688" y="60027"/>
                </a:cubicBezTo>
                <a:lnTo>
                  <a:pt x="576263" y="41423"/>
                </a:lnTo>
                <a:lnTo>
                  <a:pt x="604838" y="28624"/>
                </a:lnTo>
                <a:cubicBezTo>
                  <a:pt x="608013" y="25747"/>
                  <a:pt x="611188" y="24308"/>
                  <a:pt x="614363" y="24308"/>
                </a:cubicBezTo>
                <a:cubicBezTo>
                  <a:pt x="614363" y="21431"/>
                  <a:pt x="615950" y="19992"/>
                  <a:pt x="619125" y="19992"/>
                </a:cubicBezTo>
                <a:cubicBezTo>
                  <a:pt x="622300" y="19992"/>
                  <a:pt x="627063" y="18578"/>
                  <a:pt x="633413" y="15750"/>
                </a:cubicBezTo>
                <a:cubicBezTo>
                  <a:pt x="642938" y="15750"/>
                  <a:pt x="649288" y="14312"/>
                  <a:pt x="652463" y="11434"/>
                </a:cubicBezTo>
                <a:lnTo>
                  <a:pt x="657225" y="11434"/>
                </a:lnTo>
                <a:cubicBezTo>
                  <a:pt x="663575" y="11434"/>
                  <a:pt x="666750" y="10020"/>
                  <a:pt x="666750" y="7193"/>
                </a:cubicBezTo>
                <a:lnTo>
                  <a:pt x="657225" y="7193"/>
                </a:lnTo>
                <a:cubicBezTo>
                  <a:pt x="657225" y="1140"/>
                  <a:pt x="662782" y="-1092"/>
                  <a:pt x="673894" y="4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6" name="文本框 5" descr="D:\51PPT模板网\51pptmoban.com\图片001.jpg">
            <a:extLst>
              <a:ext uri="{FF2B5EF4-FFF2-40B4-BE49-F238E27FC236}">
                <a16:creationId xmlns:a16="http://schemas.microsoft.com/office/drawing/2014/main" id="{69962789-A4D3-D0B8-2657-B44CF3593391}"/>
              </a:ext>
            </a:extLst>
          </p:cNvPr>
          <p:cNvSpPr txBox="1"/>
          <p:nvPr/>
        </p:nvSpPr>
        <p:spPr>
          <a:xfrm>
            <a:off x="5096415" y="1603583"/>
            <a:ext cx="958527" cy="1135856"/>
          </a:xfrm>
          <a:custGeom>
            <a:avLst/>
            <a:gdLst/>
            <a:ahLst/>
            <a:cxnLst/>
            <a:rect l="l" t="t" r="r" b="b"/>
            <a:pathLst>
              <a:path w="958527" h="1135856">
                <a:moveTo>
                  <a:pt x="729853" y="1116806"/>
                </a:moveTo>
                <a:lnTo>
                  <a:pt x="730896" y="1117104"/>
                </a:lnTo>
                <a:lnTo>
                  <a:pt x="727472" y="1119522"/>
                </a:lnTo>
                <a:cubicBezTo>
                  <a:pt x="725090" y="1120886"/>
                  <a:pt x="723900" y="1120775"/>
                  <a:pt x="723900" y="1119187"/>
                </a:cubicBezTo>
                <a:cubicBezTo>
                  <a:pt x="725488" y="1117600"/>
                  <a:pt x="727472" y="1116806"/>
                  <a:pt x="729853" y="1116806"/>
                </a:cubicBezTo>
                <a:close/>
                <a:moveTo>
                  <a:pt x="156210" y="1021080"/>
                </a:moveTo>
                <a:lnTo>
                  <a:pt x="152400" y="1028700"/>
                </a:lnTo>
                <a:lnTo>
                  <a:pt x="152400" y="1023937"/>
                </a:lnTo>
                <a:close/>
                <a:moveTo>
                  <a:pt x="157162" y="1019175"/>
                </a:moveTo>
                <a:lnTo>
                  <a:pt x="161925" y="1019175"/>
                </a:lnTo>
                <a:cubicBezTo>
                  <a:pt x="160337" y="1019175"/>
                  <a:pt x="158750" y="1019572"/>
                  <a:pt x="157162" y="1020365"/>
                </a:cubicBezTo>
                <a:lnTo>
                  <a:pt x="156210" y="1021080"/>
                </a:lnTo>
                <a:close/>
                <a:moveTo>
                  <a:pt x="757237" y="957262"/>
                </a:moveTo>
                <a:cubicBezTo>
                  <a:pt x="757237" y="958850"/>
                  <a:pt x="757039" y="960040"/>
                  <a:pt x="756642" y="960834"/>
                </a:cubicBezTo>
                <a:lnTo>
                  <a:pt x="754856" y="962025"/>
                </a:lnTo>
                <a:close/>
                <a:moveTo>
                  <a:pt x="666750" y="945356"/>
                </a:moveTo>
                <a:cubicBezTo>
                  <a:pt x="668337" y="945356"/>
                  <a:pt x="669925" y="946150"/>
                  <a:pt x="671512" y="947737"/>
                </a:cubicBezTo>
                <a:lnTo>
                  <a:pt x="661987" y="947737"/>
                </a:lnTo>
                <a:cubicBezTo>
                  <a:pt x="663575" y="946150"/>
                  <a:pt x="665162" y="945356"/>
                  <a:pt x="666750" y="945356"/>
                </a:cubicBezTo>
                <a:close/>
                <a:moveTo>
                  <a:pt x="217170" y="927735"/>
                </a:moveTo>
                <a:lnTo>
                  <a:pt x="214312" y="933450"/>
                </a:lnTo>
                <a:cubicBezTo>
                  <a:pt x="211137" y="930275"/>
                  <a:pt x="211137" y="928687"/>
                  <a:pt x="214312" y="928687"/>
                </a:cubicBezTo>
                <a:close/>
                <a:moveTo>
                  <a:pt x="219075" y="923925"/>
                </a:moveTo>
                <a:cubicBezTo>
                  <a:pt x="219075" y="925512"/>
                  <a:pt x="218678" y="926703"/>
                  <a:pt x="217884" y="927497"/>
                </a:cubicBezTo>
                <a:lnTo>
                  <a:pt x="217170" y="927735"/>
                </a:lnTo>
                <a:close/>
                <a:moveTo>
                  <a:pt x="266700" y="914400"/>
                </a:moveTo>
                <a:cubicBezTo>
                  <a:pt x="269875" y="914400"/>
                  <a:pt x="270668" y="915987"/>
                  <a:pt x="269081" y="919162"/>
                </a:cubicBezTo>
                <a:cubicBezTo>
                  <a:pt x="267494" y="922337"/>
                  <a:pt x="265112" y="923925"/>
                  <a:pt x="261937" y="923925"/>
                </a:cubicBezTo>
                <a:cubicBezTo>
                  <a:pt x="261937" y="920750"/>
                  <a:pt x="262731" y="919162"/>
                  <a:pt x="264318" y="919162"/>
                </a:cubicBezTo>
                <a:cubicBezTo>
                  <a:pt x="265906" y="919162"/>
                  <a:pt x="266700" y="917575"/>
                  <a:pt x="266700" y="914400"/>
                </a:cubicBezTo>
                <a:close/>
                <a:moveTo>
                  <a:pt x="247650" y="885825"/>
                </a:moveTo>
                <a:cubicBezTo>
                  <a:pt x="244475" y="885825"/>
                  <a:pt x="242887" y="887412"/>
                  <a:pt x="242887" y="890587"/>
                </a:cubicBezTo>
                <a:cubicBezTo>
                  <a:pt x="242887" y="893762"/>
                  <a:pt x="241300" y="896937"/>
                  <a:pt x="238125" y="900112"/>
                </a:cubicBezTo>
                <a:lnTo>
                  <a:pt x="242887" y="895350"/>
                </a:lnTo>
                <a:cubicBezTo>
                  <a:pt x="246062" y="892175"/>
                  <a:pt x="247650" y="889000"/>
                  <a:pt x="247650" y="885825"/>
                </a:cubicBezTo>
                <a:close/>
                <a:moveTo>
                  <a:pt x="290512" y="881062"/>
                </a:moveTo>
                <a:cubicBezTo>
                  <a:pt x="287337" y="884237"/>
                  <a:pt x="284162" y="885825"/>
                  <a:pt x="280987" y="885825"/>
                </a:cubicBezTo>
                <a:cubicBezTo>
                  <a:pt x="284162" y="885825"/>
                  <a:pt x="285750" y="885031"/>
                  <a:pt x="285750" y="883443"/>
                </a:cubicBezTo>
                <a:cubicBezTo>
                  <a:pt x="285750" y="881856"/>
                  <a:pt x="287337" y="881062"/>
                  <a:pt x="290512" y="881062"/>
                </a:cubicBezTo>
                <a:close/>
                <a:moveTo>
                  <a:pt x="557212" y="852487"/>
                </a:moveTo>
                <a:cubicBezTo>
                  <a:pt x="560387" y="852487"/>
                  <a:pt x="561975" y="856456"/>
                  <a:pt x="561975" y="864393"/>
                </a:cubicBezTo>
                <a:lnTo>
                  <a:pt x="561975" y="871537"/>
                </a:lnTo>
                <a:cubicBezTo>
                  <a:pt x="561975" y="868362"/>
                  <a:pt x="561181" y="865187"/>
                  <a:pt x="559594" y="862012"/>
                </a:cubicBezTo>
                <a:cubicBezTo>
                  <a:pt x="558006" y="858837"/>
                  <a:pt x="557212" y="855662"/>
                  <a:pt x="557212" y="852487"/>
                </a:cubicBezTo>
                <a:close/>
                <a:moveTo>
                  <a:pt x="263128" y="841772"/>
                </a:moveTo>
                <a:cubicBezTo>
                  <a:pt x="263922" y="840978"/>
                  <a:pt x="265112" y="841375"/>
                  <a:pt x="266700" y="842962"/>
                </a:cubicBezTo>
                <a:cubicBezTo>
                  <a:pt x="266700" y="846137"/>
                  <a:pt x="265112" y="847725"/>
                  <a:pt x="261937" y="847725"/>
                </a:cubicBezTo>
                <a:cubicBezTo>
                  <a:pt x="261937" y="844550"/>
                  <a:pt x="262334" y="842565"/>
                  <a:pt x="263128" y="841772"/>
                </a:cubicBezTo>
                <a:close/>
                <a:moveTo>
                  <a:pt x="33337" y="823912"/>
                </a:moveTo>
                <a:cubicBezTo>
                  <a:pt x="36512" y="830262"/>
                  <a:pt x="36512" y="832643"/>
                  <a:pt x="33337" y="831056"/>
                </a:cubicBezTo>
                <a:cubicBezTo>
                  <a:pt x="30162" y="829468"/>
                  <a:pt x="28575" y="830262"/>
                  <a:pt x="28575" y="833437"/>
                </a:cubicBezTo>
                <a:cubicBezTo>
                  <a:pt x="25400" y="833437"/>
                  <a:pt x="23812" y="835025"/>
                  <a:pt x="23812" y="838200"/>
                </a:cubicBezTo>
                <a:cubicBezTo>
                  <a:pt x="17462" y="835025"/>
                  <a:pt x="12700" y="836612"/>
                  <a:pt x="9525" y="842962"/>
                </a:cubicBezTo>
                <a:cubicBezTo>
                  <a:pt x="7937" y="846137"/>
                  <a:pt x="5953" y="847725"/>
                  <a:pt x="3572" y="847725"/>
                </a:cubicBezTo>
                <a:lnTo>
                  <a:pt x="0" y="845684"/>
                </a:lnTo>
                <a:lnTo>
                  <a:pt x="0" y="839985"/>
                </a:lnTo>
                <a:lnTo>
                  <a:pt x="14287" y="831056"/>
                </a:lnTo>
                <a:cubicBezTo>
                  <a:pt x="20637" y="829468"/>
                  <a:pt x="26987" y="827087"/>
                  <a:pt x="33337" y="823912"/>
                </a:cubicBezTo>
                <a:close/>
                <a:moveTo>
                  <a:pt x="790575" y="790575"/>
                </a:moveTo>
                <a:cubicBezTo>
                  <a:pt x="787400" y="790575"/>
                  <a:pt x="786606" y="791368"/>
                  <a:pt x="788194" y="792956"/>
                </a:cubicBezTo>
                <a:cubicBezTo>
                  <a:pt x="789781" y="794543"/>
                  <a:pt x="788987" y="795337"/>
                  <a:pt x="785812" y="795337"/>
                </a:cubicBezTo>
                <a:lnTo>
                  <a:pt x="776287" y="795337"/>
                </a:lnTo>
                <a:cubicBezTo>
                  <a:pt x="769937" y="792162"/>
                  <a:pt x="763587" y="793750"/>
                  <a:pt x="757237" y="800100"/>
                </a:cubicBezTo>
                <a:cubicBezTo>
                  <a:pt x="754062" y="800100"/>
                  <a:pt x="751681" y="800893"/>
                  <a:pt x="750094" y="802481"/>
                </a:cubicBezTo>
                <a:cubicBezTo>
                  <a:pt x="748506" y="804068"/>
                  <a:pt x="746125" y="804862"/>
                  <a:pt x="742950" y="804862"/>
                </a:cubicBezTo>
                <a:lnTo>
                  <a:pt x="733425" y="804862"/>
                </a:lnTo>
                <a:cubicBezTo>
                  <a:pt x="727075" y="811212"/>
                  <a:pt x="727075" y="814387"/>
                  <a:pt x="733425" y="814387"/>
                </a:cubicBezTo>
                <a:cubicBezTo>
                  <a:pt x="739775" y="814387"/>
                  <a:pt x="744537" y="814387"/>
                  <a:pt x="747712" y="814387"/>
                </a:cubicBezTo>
                <a:cubicBezTo>
                  <a:pt x="744537" y="820737"/>
                  <a:pt x="731837" y="823912"/>
                  <a:pt x="709612" y="823912"/>
                </a:cubicBezTo>
                <a:cubicBezTo>
                  <a:pt x="706437" y="823912"/>
                  <a:pt x="704056" y="824706"/>
                  <a:pt x="702469" y="826293"/>
                </a:cubicBezTo>
                <a:cubicBezTo>
                  <a:pt x="700881" y="827881"/>
                  <a:pt x="698500" y="828675"/>
                  <a:pt x="695325" y="828675"/>
                </a:cubicBezTo>
                <a:lnTo>
                  <a:pt x="695325" y="833437"/>
                </a:lnTo>
                <a:cubicBezTo>
                  <a:pt x="695325" y="830262"/>
                  <a:pt x="694531" y="828675"/>
                  <a:pt x="692944" y="828675"/>
                </a:cubicBezTo>
                <a:cubicBezTo>
                  <a:pt x="691356" y="828675"/>
                  <a:pt x="690562" y="830262"/>
                  <a:pt x="690562" y="833437"/>
                </a:cubicBezTo>
                <a:lnTo>
                  <a:pt x="676275" y="847725"/>
                </a:lnTo>
                <a:cubicBezTo>
                  <a:pt x="673100" y="850900"/>
                  <a:pt x="669925" y="851693"/>
                  <a:pt x="666750" y="850106"/>
                </a:cubicBezTo>
                <a:cubicBezTo>
                  <a:pt x="663575" y="848518"/>
                  <a:pt x="660400" y="849312"/>
                  <a:pt x="657225" y="852487"/>
                </a:cubicBezTo>
                <a:cubicBezTo>
                  <a:pt x="660400" y="849312"/>
                  <a:pt x="661987" y="846137"/>
                  <a:pt x="661987" y="842962"/>
                </a:cubicBezTo>
                <a:lnTo>
                  <a:pt x="661987" y="838200"/>
                </a:lnTo>
                <a:cubicBezTo>
                  <a:pt x="658812" y="831850"/>
                  <a:pt x="652462" y="831850"/>
                  <a:pt x="642937" y="838200"/>
                </a:cubicBezTo>
                <a:cubicBezTo>
                  <a:pt x="633412" y="844550"/>
                  <a:pt x="627062" y="846137"/>
                  <a:pt x="623887" y="842962"/>
                </a:cubicBezTo>
                <a:cubicBezTo>
                  <a:pt x="627062" y="842962"/>
                  <a:pt x="629444" y="842168"/>
                  <a:pt x="631031" y="840581"/>
                </a:cubicBezTo>
                <a:cubicBezTo>
                  <a:pt x="632618" y="838993"/>
                  <a:pt x="635000" y="838200"/>
                  <a:pt x="638175" y="838200"/>
                </a:cubicBezTo>
                <a:lnTo>
                  <a:pt x="633412" y="838200"/>
                </a:lnTo>
                <a:cubicBezTo>
                  <a:pt x="633412" y="835025"/>
                  <a:pt x="634206" y="833437"/>
                  <a:pt x="635794" y="833437"/>
                </a:cubicBezTo>
                <a:cubicBezTo>
                  <a:pt x="637381" y="833437"/>
                  <a:pt x="638175" y="831850"/>
                  <a:pt x="638175" y="828675"/>
                </a:cubicBezTo>
                <a:cubicBezTo>
                  <a:pt x="619125" y="835025"/>
                  <a:pt x="609600" y="838200"/>
                  <a:pt x="609600" y="838200"/>
                </a:cubicBezTo>
                <a:cubicBezTo>
                  <a:pt x="590550" y="844550"/>
                  <a:pt x="582612" y="847725"/>
                  <a:pt x="585787" y="847725"/>
                </a:cubicBezTo>
                <a:cubicBezTo>
                  <a:pt x="579437" y="850900"/>
                  <a:pt x="575468" y="850900"/>
                  <a:pt x="573881" y="847725"/>
                </a:cubicBezTo>
                <a:cubicBezTo>
                  <a:pt x="572294" y="844550"/>
                  <a:pt x="568325" y="842962"/>
                  <a:pt x="561975" y="842962"/>
                </a:cubicBezTo>
                <a:cubicBezTo>
                  <a:pt x="555625" y="836612"/>
                  <a:pt x="547687" y="836612"/>
                  <a:pt x="538162" y="842962"/>
                </a:cubicBezTo>
                <a:lnTo>
                  <a:pt x="538162" y="847725"/>
                </a:lnTo>
                <a:cubicBezTo>
                  <a:pt x="538162" y="850900"/>
                  <a:pt x="539750" y="850900"/>
                  <a:pt x="542925" y="847725"/>
                </a:cubicBezTo>
                <a:cubicBezTo>
                  <a:pt x="539750" y="850900"/>
                  <a:pt x="538956" y="854868"/>
                  <a:pt x="540543" y="859631"/>
                </a:cubicBezTo>
                <a:cubicBezTo>
                  <a:pt x="542131" y="864393"/>
                  <a:pt x="544512" y="866775"/>
                  <a:pt x="547687" y="866775"/>
                </a:cubicBezTo>
                <a:cubicBezTo>
                  <a:pt x="550862" y="866775"/>
                  <a:pt x="552450" y="865187"/>
                  <a:pt x="552450" y="862012"/>
                </a:cubicBezTo>
                <a:cubicBezTo>
                  <a:pt x="555625" y="862012"/>
                  <a:pt x="557212" y="863600"/>
                  <a:pt x="557212" y="866775"/>
                </a:cubicBezTo>
                <a:cubicBezTo>
                  <a:pt x="557212" y="869950"/>
                  <a:pt x="558800" y="871537"/>
                  <a:pt x="561975" y="871537"/>
                </a:cubicBezTo>
                <a:lnTo>
                  <a:pt x="561975" y="874514"/>
                </a:lnTo>
                <a:cubicBezTo>
                  <a:pt x="561975" y="877292"/>
                  <a:pt x="561975" y="879475"/>
                  <a:pt x="561975" y="881062"/>
                </a:cubicBezTo>
                <a:cubicBezTo>
                  <a:pt x="568325" y="900112"/>
                  <a:pt x="571500" y="909637"/>
                  <a:pt x="571500" y="909637"/>
                </a:cubicBezTo>
                <a:lnTo>
                  <a:pt x="581025" y="928687"/>
                </a:lnTo>
                <a:lnTo>
                  <a:pt x="590550" y="928687"/>
                </a:lnTo>
                <a:lnTo>
                  <a:pt x="623887" y="914400"/>
                </a:lnTo>
                <a:cubicBezTo>
                  <a:pt x="636587" y="911225"/>
                  <a:pt x="648494" y="908050"/>
                  <a:pt x="659606" y="904875"/>
                </a:cubicBezTo>
                <a:cubicBezTo>
                  <a:pt x="670718" y="901700"/>
                  <a:pt x="684212" y="898525"/>
                  <a:pt x="700087" y="895350"/>
                </a:cubicBezTo>
                <a:lnTo>
                  <a:pt x="752475" y="895350"/>
                </a:lnTo>
                <a:cubicBezTo>
                  <a:pt x="755650" y="892175"/>
                  <a:pt x="761206" y="891381"/>
                  <a:pt x="769144" y="892968"/>
                </a:cubicBezTo>
                <a:cubicBezTo>
                  <a:pt x="777081" y="894556"/>
                  <a:pt x="782637" y="893762"/>
                  <a:pt x="785812" y="890587"/>
                </a:cubicBezTo>
                <a:cubicBezTo>
                  <a:pt x="788987" y="887412"/>
                  <a:pt x="790575" y="876300"/>
                  <a:pt x="790575" y="857250"/>
                </a:cubicBezTo>
                <a:cubicBezTo>
                  <a:pt x="790575" y="828675"/>
                  <a:pt x="792162" y="809625"/>
                  <a:pt x="795337" y="800100"/>
                </a:cubicBezTo>
                <a:cubicBezTo>
                  <a:pt x="795337" y="796925"/>
                  <a:pt x="793750" y="793750"/>
                  <a:pt x="790575" y="790575"/>
                </a:cubicBezTo>
                <a:close/>
                <a:moveTo>
                  <a:pt x="366712" y="785812"/>
                </a:moveTo>
                <a:cubicBezTo>
                  <a:pt x="366712" y="788987"/>
                  <a:pt x="365918" y="792956"/>
                  <a:pt x="364331" y="797718"/>
                </a:cubicBezTo>
                <a:cubicBezTo>
                  <a:pt x="362744" y="802481"/>
                  <a:pt x="360362" y="803275"/>
                  <a:pt x="357187" y="800100"/>
                </a:cubicBezTo>
                <a:close/>
                <a:moveTo>
                  <a:pt x="747712" y="776287"/>
                </a:moveTo>
                <a:lnTo>
                  <a:pt x="757237" y="776287"/>
                </a:lnTo>
                <a:cubicBezTo>
                  <a:pt x="760412" y="779462"/>
                  <a:pt x="763587" y="781050"/>
                  <a:pt x="766762" y="781050"/>
                </a:cubicBezTo>
                <a:lnTo>
                  <a:pt x="728662" y="781050"/>
                </a:lnTo>
                <a:cubicBezTo>
                  <a:pt x="738187" y="781050"/>
                  <a:pt x="744537" y="779462"/>
                  <a:pt x="747712" y="776287"/>
                </a:cubicBezTo>
                <a:close/>
                <a:moveTo>
                  <a:pt x="395287" y="738187"/>
                </a:moveTo>
                <a:cubicBezTo>
                  <a:pt x="392112" y="744537"/>
                  <a:pt x="387350" y="754062"/>
                  <a:pt x="381000" y="766762"/>
                </a:cubicBezTo>
                <a:cubicBezTo>
                  <a:pt x="374650" y="779462"/>
                  <a:pt x="369887" y="785812"/>
                  <a:pt x="366712" y="785812"/>
                </a:cubicBezTo>
                <a:cubicBezTo>
                  <a:pt x="369887" y="779462"/>
                  <a:pt x="374650" y="769937"/>
                  <a:pt x="381000" y="757237"/>
                </a:cubicBezTo>
                <a:cubicBezTo>
                  <a:pt x="387350" y="744537"/>
                  <a:pt x="392112" y="738187"/>
                  <a:pt x="395287" y="738187"/>
                </a:cubicBezTo>
                <a:close/>
                <a:moveTo>
                  <a:pt x="461665" y="617636"/>
                </a:moveTo>
                <a:cubicBezTo>
                  <a:pt x="461069" y="617041"/>
                  <a:pt x="459581" y="619125"/>
                  <a:pt x="457200" y="623887"/>
                </a:cubicBezTo>
                <a:cubicBezTo>
                  <a:pt x="460375" y="623887"/>
                  <a:pt x="461962" y="622300"/>
                  <a:pt x="461962" y="619125"/>
                </a:cubicBezTo>
                <a:cubicBezTo>
                  <a:pt x="461962" y="618331"/>
                  <a:pt x="461863" y="617835"/>
                  <a:pt x="461665" y="617636"/>
                </a:cubicBezTo>
                <a:close/>
                <a:moveTo>
                  <a:pt x="533995" y="584001"/>
                </a:moveTo>
                <a:cubicBezTo>
                  <a:pt x="535186" y="583604"/>
                  <a:pt x="536575" y="584200"/>
                  <a:pt x="538162" y="585787"/>
                </a:cubicBezTo>
                <a:lnTo>
                  <a:pt x="528637" y="600075"/>
                </a:lnTo>
                <a:cubicBezTo>
                  <a:pt x="528637" y="596900"/>
                  <a:pt x="529431" y="592931"/>
                  <a:pt x="531018" y="588168"/>
                </a:cubicBezTo>
                <a:cubicBezTo>
                  <a:pt x="531812" y="585787"/>
                  <a:pt x="532804" y="584398"/>
                  <a:pt x="533995" y="584001"/>
                </a:cubicBezTo>
                <a:close/>
                <a:moveTo>
                  <a:pt x="528637" y="523875"/>
                </a:moveTo>
                <a:lnTo>
                  <a:pt x="528637" y="533400"/>
                </a:lnTo>
                <a:cubicBezTo>
                  <a:pt x="525462" y="533400"/>
                  <a:pt x="523875" y="531812"/>
                  <a:pt x="523875" y="528637"/>
                </a:cubicBezTo>
                <a:cubicBezTo>
                  <a:pt x="523875" y="525462"/>
                  <a:pt x="525462" y="523875"/>
                  <a:pt x="528637" y="523875"/>
                </a:cubicBezTo>
                <a:close/>
                <a:moveTo>
                  <a:pt x="881062" y="504825"/>
                </a:moveTo>
                <a:lnTo>
                  <a:pt x="881062" y="514350"/>
                </a:lnTo>
                <a:cubicBezTo>
                  <a:pt x="881062" y="511175"/>
                  <a:pt x="882650" y="509587"/>
                  <a:pt x="885825" y="509587"/>
                </a:cubicBezTo>
                <a:close/>
                <a:moveTo>
                  <a:pt x="881062" y="495300"/>
                </a:moveTo>
                <a:lnTo>
                  <a:pt x="881062" y="500062"/>
                </a:lnTo>
                <a:lnTo>
                  <a:pt x="885825" y="495300"/>
                </a:lnTo>
                <a:close/>
                <a:moveTo>
                  <a:pt x="244078" y="473868"/>
                </a:moveTo>
                <a:cubicBezTo>
                  <a:pt x="244872" y="473868"/>
                  <a:pt x="246062" y="474662"/>
                  <a:pt x="247650" y="476250"/>
                </a:cubicBezTo>
                <a:lnTo>
                  <a:pt x="242887" y="476250"/>
                </a:lnTo>
                <a:cubicBezTo>
                  <a:pt x="242887" y="474662"/>
                  <a:pt x="243284" y="473868"/>
                  <a:pt x="244078" y="473868"/>
                </a:cubicBezTo>
                <a:close/>
                <a:moveTo>
                  <a:pt x="881658" y="442615"/>
                </a:moveTo>
                <a:cubicBezTo>
                  <a:pt x="882054" y="443210"/>
                  <a:pt x="882650" y="444500"/>
                  <a:pt x="883444" y="446484"/>
                </a:cubicBezTo>
                <a:lnTo>
                  <a:pt x="885392" y="451745"/>
                </a:lnTo>
                <a:lnTo>
                  <a:pt x="884634" y="450949"/>
                </a:lnTo>
                <a:cubicBezTo>
                  <a:pt x="879872" y="445591"/>
                  <a:pt x="878681" y="442912"/>
                  <a:pt x="881062" y="442912"/>
                </a:cubicBezTo>
                <a:cubicBezTo>
                  <a:pt x="881062" y="442118"/>
                  <a:pt x="881261" y="442019"/>
                  <a:pt x="881658" y="442615"/>
                </a:cubicBezTo>
                <a:close/>
                <a:moveTo>
                  <a:pt x="775692" y="422374"/>
                </a:moveTo>
                <a:cubicBezTo>
                  <a:pt x="781645" y="421779"/>
                  <a:pt x="792956" y="423862"/>
                  <a:pt x="809625" y="428625"/>
                </a:cubicBezTo>
                <a:cubicBezTo>
                  <a:pt x="825500" y="428625"/>
                  <a:pt x="835025" y="430212"/>
                  <a:pt x="838200" y="433387"/>
                </a:cubicBezTo>
                <a:cubicBezTo>
                  <a:pt x="844550" y="433387"/>
                  <a:pt x="848519" y="434975"/>
                  <a:pt x="850106" y="438150"/>
                </a:cubicBezTo>
                <a:cubicBezTo>
                  <a:pt x="851693" y="441325"/>
                  <a:pt x="855662" y="444500"/>
                  <a:pt x="862012" y="447675"/>
                </a:cubicBezTo>
                <a:lnTo>
                  <a:pt x="871537" y="447675"/>
                </a:lnTo>
                <a:lnTo>
                  <a:pt x="871537" y="457200"/>
                </a:lnTo>
                <a:cubicBezTo>
                  <a:pt x="874712" y="460375"/>
                  <a:pt x="877887" y="461962"/>
                  <a:pt x="881062" y="461962"/>
                </a:cubicBezTo>
                <a:lnTo>
                  <a:pt x="885825" y="461962"/>
                </a:lnTo>
                <a:lnTo>
                  <a:pt x="885825" y="485775"/>
                </a:lnTo>
                <a:cubicBezTo>
                  <a:pt x="889000" y="482600"/>
                  <a:pt x="890587" y="476250"/>
                  <a:pt x="890587" y="466725"/>
                </a:cubicBezTo>
                <a:cubicBezTo>
                  <a:pt x="889000" y="461962"/>
                  <a:pt x="887611" y="457894"/>
                  <a:pt x="886420" y="454521"/>
                </a:cubicBezTo>
                <a:lnTo>
                  <a:pt x="885392" y="451745"/>
                </a:lnTo>
                <a:lnTo>
                  <a:pt x="890587" y="457200"/>
                </a:lnTo>
                <a:cubicBezTo>
                  <a:pt x="890587" y="450850"/>
                  <a:pt x="891381" y="449262"/>
                  <a:pt x="892969" y="452437"/>
                </a:cubicBezTo>
                <a:cubicBezTo>
                  <a:pt x="894556" y="455612"/>
                  <a:pt x="896937" y="457200"/>
                  <a:pt x="900112" y="457200"/>
                </a:cubicBezTo>
                <a:cubicBezTo>
                  <a:pt x="900112" y="460375"/>
                  <a:pt x="900906" y="462756"/>
                  <a:pt x="902494" y="464343"/>
                </a:cubicBezTo>
                <a:cubicBezTo>
                  <a:pt x="904081" y="465931"/>
                  <a:pt x="904875" y="468312"/>
                  <a:pt x="904875" y="471487"/>
                </a:cubicBezTo>
                <a:cubicBezTo>
                  <a:pt x="908050" y="487362"/>
                  <a:pt x="909637" y="495300"/>
                  <a:pt x="909637" y="495300"/>
                </a:cubicBezTo>
                <a:cubicBezTo>
                  <a:pt x="909637" y="492125"/>
                  <a:pt x="906462" y="500062"/>
                  <a:pt x="900112" y="519112"/>
                </a:cubicBezTo>
                <a:cubicBezTo>
                  <a:pt x="900112" y="522287"/>
                  <a:pt x="899318" y="524668"/>
                  <a:pt x="897731" y="526256"/>
                </a:cubicBezTo>
                <a:cubicBezTo>
                  <a:pt x="896144" y="527843"/>
                  <a:pt x="895350" y="530225"/>
                  <a:pt x="895350" y="533400"/>
                </a:cubicBezTo>
                <a:lnTo>
                  <a:pt x="895350" y="542925"/>
                </a:lnTo>
                <a:cubicBezTo>
                  <a:pt x="898525" y="539750"/>
                  <a:pt x="900112" y="536575"/>
                  <a:pt x="900112" y="533400"/>
                </a:cubicBezTo>
                <a:lnTo>
                  <a:pt x="895350" y="552450"/>
                </a:lnTo>
                <a:cubicBezTo>
                  <a:pt x="895350" y="581025"/>
                  <a:pt x="896937" y="600075"/>
                  <a:pt x="900112" y="609600"/>
                </a:cubicBezTo>
                <a:cubicBezTo>
                  <a:pt x="896937" y="606425"/>
                  <a:pt x="895350" y="611187"/>
                  <a:pt x="895350" y="623887"/>
                </a:cubicBezTo>
                <a:cubicBezTo>
                  <a:pt x="895350" y="627062"/>
                  <a:pt x="896144" y="628650"/>
                  <a:pt x="897731" y="628650"/>
                </a:cubicBezTo>
                <a:cubicBezTo>
                  <a:pt x="899318" y="628650"/>
                  <a:pt x="900112" y="630237"/>
                  <a:pt x="900112" y="633412"/>
                </a:cubicBezTo>
                <a:cubicBezTo>
                  <a:pt x="896937" y="633412"/>
                  <a:pt x="895350" y="631825"/>
                  <a:pt x="895350" y="628650"/>
                </a:cubicBezTo>
                <a:lnTo>
                  <a:pt x="895350" y="661987"/>
                </a:lnTo>
                <a:cubicBezTo>
                  <a:pt x="895350" y="671512"/>
                  <a:pt x="896937" y="676275"/>
                  <a:pt x="900112" y="676275"/>
                </a:cubicBezTo>
                <a:cubicBezTo>
                  <a:pt x="893762" y="679450"/>
                  <a:pt x="891381" y="684212"/>
                  <a:pt x="892969" y="690562"/>
                </a:cubicBezTo>
                <a:cubicBezTo>
                  <a:pt x="894556" y="696912"/>
                  <a:pt x="895350" y="701675"/>
                  <a:pt x="895350" y="704850"/>
                </a:cubicBezTo>
                <a:cubicBezTo>
                  <a:pt x="895350" y="720725"/>
                  <a:pt x="896937" y="731837"/>
                  <a:pt x="900112" y="738187"/>
                </a:cubicBezTo>
                <a:cubicBezTo>
                  <a:pt x="900112" y="747712"/>
                  <a:pt x="900906" y="757237"/>
                  <a:pt x="902494" y="766762"/>
                </a:cubicBezTo>
                <a:cubicBezTo>
                  <a:pt x="904081" y="776287"/>
                  <a:pt x="904875" y="785812"/>
                  <a:pt x="904875" y="795337"/>
                </a:cubicBezTo>
                <a:cubicBezTo>
                  <a:pt x="908050" y="817562"/>
                  <a:pt x="909637" y="839787"/>
                  <a:pt x="909637" y="862012"/>
                </a:cubicBezTo>
                <a:cubicBezTo>
                  <a:pt x="909637" y="884237"/>
                  <a:pt x="909637" y="906462"/>
                  <a:pt x="909637" y="928687"/>
                </a:cubicBezTo>
                <a:cubicBezTo>
                  <a:pt x="909637" y="947737"/>
                  <a:pt x="908050" y="967581"/>
                  <a:pt x="904875" y="988218"/>
                </a:cubicBezTo>
                <a:cubicBezTo>
                  <a:pt x="901700" y="1008856"/>
                  <a:pt x="893762" y="1027112"/>
                  <a:pt x="881062" y="1042987"/>
                </a:cubicBezTo>
                <a:cubicBezTo>
                  <a:pt x="881062" y="1046162"/>
                  <a:pt x="880268" y="1048543"/>
                  <a:pt x="878681" y="1050131"/>
                </a:cubicBezTo>
                <a:cubicBezTo>
                  <a:pt x="877094" y="1051718"/>
                  <a:pt x="876300" y="1054100"/>
                  <a:pt x="876300" y="1057275"/>
                </a:cubicBezTo>
                <a:lnTo>
                  <a:pt x="876300" y="1066800"/>
                </a:lnTo>
                <a:lnTo>
                  <a:pt x="871537" y="1066800"/>
                </a:lnTo>
                <a:cubicBezTo>
                  <a:pt x="871537" y="1069975"/>
                  <a:pt x="869950" y="1073150"/>
                  <a:pt x="866775" y="1076325"/>
                </a:cubicBezTo>
                <a:cubicBezTo>
                  <a:pt x="866775" y="1082675"/>
                  <a:pt x="863600" y="1085850"/>
                  <a:pt x="857250" y="1085850"/>
                </a:cubicBezTo>
                <a:cubicBezTo>
                  <a:pt x="854075" y="1089025"/>
                  <a:pt x="850900" y="1090612"/>
                  <a:pt x="847725" y="1090612"/>
                </a:cubicBezTo>
                <a:cubicBezTo>
                  <a:pt x="847725" y="1093787"/>
                  <a:pt x="849312" y="1093787"/>
                  <a:pt x="852487" y="1090612"/>
                </a:cubicBezTo>
                <a:cubicBezTo>
                  <a:pt x="849312" y="1093787"/>
                  <a:pt x="847725" y="1096962"/>
                  <a:pt x="847725" y="1100137"/>
                </a:cubicBezTo>
                <a:cubicBezTo>
                  <a:pt x="841375" y="1096962"/>
                  <a:pt x="836612" y="1096962"/>
                  <a:pt x="833437" y="1100137"/>
                </a:cubicBezTo>
                <a:lnTo>
                  <a:pt x="823912" y="1109662"/>
                </a:lnTo>
                <a:cubicBezTo>
                  <a:pt x="820737" y="1112837"/>
                  <a:pt x="817562" y="1114425"/>
                  <a:pt x="814387" y="1114425"/>
                </a:cubicBezTo>
                <a:cubicBezTo>
                  <a:pt x="808037" y="1120775"/>
                  <a:pt x="801687" y="1126331"/>
                  <a:pt x="795337" y="1131093"/>
                </a:cubicBezTo>
                <a:cubicBezTo>
                  <a:pt x="788987" y="1135856"/>
                  <a:pt x="781050" y="1135062"/>
                  <a:pt x="771525" y="1128712"/>
                </a:cubicBezTo>
                <a:lnTo>
                  <a:pt x="762000" y="1128712"/>
                </a:lnTo>
                <a:cubicBezTo>
                  <a:pt x="758825" y="1128712"/>
                  <a:pt x="754856" y="1130300"/>
                  <a:pt x="750094" y="1133475"/>
                </a:cubicBezTo>
                <a:cubicBezTo>
                  <a:pt x="745331" y="1136650"/>
                  <a:pt x="741362" y="1136650"/>
                  <a:pt x="738187" y="1133475"/>
                </a:cubicBezTo>
                <a:lnTo>
                  <a:pt x="738187" y="1119187"/>
                </a:lnTo>
                <a:lnTo>
                  <a:pt x="730896" y="1117104"/>
                </a:lnTo>
                <a:lnTo>
                  <a:pt x="731937" y="1116369"/>
                </a:lnTo>
                <a:cubicBezTo>
                  <a:pt x="733722" y="1114949"/>
                  <a:pt x="735806" y="1113160"/>
                  <a:pt x="738187" y="1111002"/>
                </a:cubicBezTo>
                <a:cubicBezTo>
                  <a:pt x="744537" y="1105594"/>
                  <a:pt x="747712" y="1100162"/>
                  <a:pt x="747712" y="1094705"/>
                </a:cubicBezTo>
                <a:lnTo>
                  <a:pt x="738187" y="1094705"/>
                </a:lnTo>
                <a:lnTo>
                  <a:pt x="733425" y="1094705"/>
                </a:lnTo>
                <a:lnTo>
                  <a:pt x="738187" y="1090612"/>
                </a:lnTo>
                <a:cubicBezTo>
                  <a:pt x="715962" y="1090612"/>
                  <a:pt x="704850" y="1089025"/>
                  <a:pt x="704850" y="1085850"/>
                </a:cubicBezTo>
                <a:lnTo>
                  <a:pt x="709612" y="1085850"/>
                </a:lnTo>
                <a:cubicBezTo>
                  <a:pt x="712787" y="1085850"/>
                  <a:pt x="715962" y="1084138"/>
                  <a:pt x="719137" y="1080715"/>
                </a:cubicBezTo>
                <a:cubicBezTo>
                  <a:pt x="725487" y="1077342"/>
                  <a:pt x="726281" y="1074799"/>
                  <a:pt x="721519" y="1073088"/>
                </a:cubicBezTo>
                <a:cubicBezTo>
                  <a:pt x="716756" y="1071376"/>
                  <a:pt x="711200" y="1070520"/>
                  <a:pt x="704850" y="1070520"/>
                </a:cubicBezTo>
                <a:lnTo>
                  <a:pt x="685800" y="1060326"/>
                </a:lnTo>
                <a:cubicBezTo>
                  <a:pt x="673100" y="1060326"/>
                  <a:pt x="665162" y="1058639"/>
                  <a:pt x="661987" y="1055266"/>
                </a:cubicBezTo>
                <a:cubicBezTo>
                  <a:pt x="665162" y="1055266"/>
                  <a:pt x="667544" y="1053554"/>
                  <a:pt x="669131" y="1050131"/>
                </a:cubicBezTo>
                <a:cubicBezTo>
                  <a:pt x="670718" y="1046708"/>
                  <a:pt x="668337" y="1044996"/>
                  <a:pt x="661987" y="1044996"/>
                </a:cubicBezTo>
                <a:lnTo>
                  <a:pt x="652462" y="1044996"/>
                </a:lnTo>
                <a:lnTo>
                  <a:pt x="642937" y="1044996"/>
                </a:lnTo>
                <a:cubicBezTo>
                  <a:pt x="642937" y="1041623"/>
                  <a:pt x="643731" y="1040780"/>
                  <a:pt x="645319" y="1042466"/>
                </a:cubicBezTo>
                <a:cubicBezTo>
                  <a:pt x="646906" y="1044153"/>
                  <a:pt x="647700" y="1043310"/>
                  <a:pt x="647700" y="1039936"/>
                </a:cubicBezTo>
                <a:cubicBezTo>
                  <a:pt x="638175" y="1039936"/>
                  <a:pt x="630237" y="1036538"/>
                  <a:pt x="623887" y="1029742"/>
                </a:cubicBezTo>
                <a:cubicBezTo>
                  <a:pt x="617537" y="1026318"/>
                  <a:pt x="611981" y="1024607"/>
                  <a:pt x="607219" y="1024607"/>
                </a:cubicBezTo>
                <a:cubicBezTo>
                  <a:pt x="602456" y="1024607"/>
                  <a:pt x="596900" y="1021209"/>
                  <a:pt x="590550" y="1014412"/>
                </a:cubicBezTo>
                <a:lnTo>
                  <a:pt x="595312" y="1014412"/>
                </a:lnTo>
                <a:cubicBezTo>
                  <a:pt x="598487" y="1017587"/>
                  <a:pt x="600075" y="1018381"/>
                  <a:pt x="600075" y="1016793"/>
                </a:cubicBezTo>
                <a:cubicBezTo>
                  <a:pt x="600075" y="1015206"/>
                  <a:pt x="598487" y="1012825"/>
                  <a:pt x="595312" y="1009650"/>
                </a:cubicBezTo>
                <a:cubicBezTo>
                  <a:pt x="592137" y="1006475"/>
                  <a:pt x="588962" y="1004887"/>
                  <a:pt x="585787" y="1004887"/>
                </a:cubicBezTo>
                <a:cubicBezTo>
                  <a:pt x="592137" y="1004887"/>
                  <a:pt x="598487" y="1008062"/>
                  <a:pt x="604837" y="1014412"/>
                </a:cubicBezTo>
                <a:cubicBezTo>
                  <a:pt x="608012" y="1017587"/>
                  <a:pt x="615950" y="1019175"/>
                  <a:pt x="628650" y="1019175"/>
                </a:cubicBezTo>
                <a:cubicBezTo>
                  <a:pt x="638175" y="1022350"/>
                  <a:pt x="652487" y="1023937"/>
                  <a:pt x="671587" y="1023937"/>
                </a:cubicBezTo>
                <a:cubicBezTo>
                  <a:pt x="677986" y="1023937"/>
                  <a:pt x="693961" y="1020762"/>
                  <a:pt x="719509" y="1014412"/>
                </a:cubicBezTo>
                <a:cubicBezTo>
                  <a:pt x="735484" y="1008062"/>
                  <a:pt x="745058" y="995362"/>
                  <a:pt x="748233" y="976312"/>
                </a:cubicBezTo>
                <a:lnTo>
                  <a:pt x="753070" y="976312"/>
                </a:lnTo>
                <a:lnTo>
                  <a:pt x="772195" y="938212"/>
                </a:lnTo>
                <a:lnTo>
                  <a:pt x="781794" y="895350"/>
                </a:lnTo>
                <a:cubicBezTo>
                  <a:pt x="756344" y="901700"/>
                  <a:pt x="732482" y="909637"/>
                  <a:pt x="710208" y="919162"/>
                </a:cubicBezTo>
                <a:cubicBezTo>
                  <a:pt x="687933" y="928687"/>
                  <a:pt x="664046" y="939800"/>
                  <a:pt x="638547" y="952500"/>
                </a:cubicBezTo>
                <a:lnTo>
                  <a:pt x="605135" y="966787"/>
                </a:lnTo>
                <a:cubicBezTo>
                  <a:pt x="586035" y="966787"/>
                  <a:pt x="573310" y="968375"/>
                  <a:pt x="566961" y="971550"/>
                </a:cubicBezTo>
                <a:lnTo>
                  <a:pt x="547836" y="971550"/>
                </a:lnTo>
                <a:lnTo>
                  <a:pt x="543074" y="981075"/>
                </a:lnTo>
                <a:cubicBezTo>
                  <a:pt x="539898" y="987425"/>
                  <a:pt x="538311" y="988218"/>
                  <a:pt x="538311" y="983456"/>
                </a:cubicBezTo>
                <a:cubicBezTo>
                  <a:pt x="538311" y="978693"/>
                  <a:pt x="536724" y="974725"/>
                  <a:pt x="533549" y="971550"/>
                </a:cubicBezTo>
                <a:cubicBezTo>
                  <a:pt x="527199" y="968375"/>
                  <a:pt x="522424" y="967581"/>
                  <a:pt x="519224" y="969168"/>
                </a:cubicBezTo>
                <a:cubicBezTo>
                  <a:pt x="516024" y="970756"/>
                  <a:pt x="514424" y="968375"/>
                  <a:pt x="514424" y="962025"/>
                </a:cubicBezTo>
                <a:cubicBezTo>
                  <a:pt x="517599" y="958850"/>
                  <a:pt x="519187" y="955675"/>
                  <a:pt x="519187" y="952500"/>
                </a:cubicBezTo>
                <a:lnTo>
                  <a:pt x="509662" y="942975"/>
                </a:lnTo>
                <a:cubicBezTo>
                  <a:pt x="506487" y="942975"/>
                  <a:pt x="503312" y="941387"/>
                  <a:pt x="500137" y="938212"/>
                </a:cubicBezTo>
                <a:lnTo>
                  <a:pt x="495374" y="933450"/>
                </a:lnTo>
                <a:lnTo>
                  <a:pt x="485775" y="923925"/>
                </a:lnTo>
                <a:cubicBezTo>
                  <a:pt x="488950" y="923925"/>
                  <a:pt x="485775" y="919162"/>
                  <a:pt x="476250" y="909637"/>
                </a:cubicBezTo>
                <a:cubicBezTo>
                  <a:pt x="469900" y="900112"/>
                  <a:pt x="461962" y="892175"/>
                  <a:pt x="452437" y="885825"/>
                </a:cubicBezTo>
                <a:lnTo>
                  <a:pt x="442912" y="885825"/>
                </a:lnTo>
                <a:cubicBezTo>
                  <a:pt x="442912" y="882650"/>
                  <a:pt x="443706" y="880268"/>
                  <a:pt x="445293" y="878681"/>
                </a:cubicBezTo>
                <a:cubicBezTo>
                  <a:pt x="446881" y="877093"/>
                  <a:pt x="447675" y="874712"/>
                  <a:pt x="447675" y="871537"/>
                </a:cubicBezTo>
                <a:lnTo>
                  <a:pt x="447675" y="862012"/>
                </a:lnTo>
                <a:lnTo>
                  <a:pt x="447675" y="852487"/>
                </a:lnTo>
                <a:cubicBezTo>
                  <a:pt x="454025" y="846137"/>
                  <a:pt x="457200" y="841375"/>
                  <a:pt x="457200" y="838200"/>
                </a:cubicBezTo>
                <a:cubicBezTo>
                  <a:pt x="460375" y="835025"/>
                  <a:pt x="461962" y="828675"/>
                  <a:pt x="461962" y="819150"/>
                </a:cubicBezTo>
                <a:cubicBezTo>
                  <a:pt x="461962" y="796925"/>
                  <a:pt x="463550" y="782637"/>
                  <a:pt x="466725" y="776287"/>
                </a:cubicBezTo>
                <a:lnTo>
                  <a:pt x="476250" y="733425"/>
                </a:lnTo>
                <a:cubicBezTo>
                  <a:pt x="476250" y="720725"/>
                  <a:pt x="477044" y="709612"/>
                  <a:pt x="478631" y="700087"/>
                </a:cubicBezTo>
                <a:cubicBezTo>
                  <a:pt x="480218" y="690562"/>
                  <a:pt x="481012" y="677862"/>
                  <a:pt x="481012" y="661987"/>
                </a:cubicBezTo>
                <a:cubicBezTo>
                  <a:pt x="483790" y="665162"/>
                  <a:pt x="486569" y="670718"/>
                  <a:pt x="489347" y="678656"/>
                </a:cubicBezTo>
                <a:cubicBezTo>
                  <a:pt x="492125" y="686593"/>
                  <a:pt x="496292" y="690562"/>
                  <a:pt x="501848" y="690562"/>
                </a:cubicBezTo>
                <a:cubicBezTo>
                  <a:pt x="501848" y="693737"/>
                  <a:pt x="502543" y="690562"/>
                  <a:pt x="503932" y="681037"/>
                </a:cubicBezTo>
                <a:cubicBezTo>
                  <a:pt x="505321" y="671512"/>
                  <a:pt x="506015" y="665162"/>
                  <a:pt x="506015" y="661987"/>
                </a:cubicBezTo>
                <a:cubicBezTo>
                  <a:pt x="511572" y="655637"/>
                  <a:pt x="514350" y="658812"/>
                  <a:pt x="514350" y="671512"/>
                </a:cubicBezTo>
                <a:lnTo>
                  <a:pt x="514350" y="685800"/>
                </a:lnTo>
                <a:cubicBezTo>
                  <a:pt x="514350" y="688975"/>
                  <a:pt x="519112" y="690562"/>
                  <a:pt x="528637" y="690562"/>
                </a:cubicBezTo>
                <a:cubicBezTo>
                  <a:pt x="531812" y="687387"/>
                  <a:pt x="542925" y="685800"/>
                  <a:pt x="561975" y="685800"/>
                </a:cubicBezTo>
                <a:lnTo>
                  <a:pt x="604837" y="671512"/>
                </a:lnTo>
                <a:cubicBezTo>
                  <a:pt x="611187" y="671512"/>
                  <a:pt x="615950" y="670718"/>
                  <a:pt x="619125" y="669131"/>
                </a:cubicBezTo>
                <a:cubicBezTo>
                  <a:pt x="622300" y="667543"/>
                  <a:pt x="627062" y="666750"/>
                  <a:pt x="633412" y="666750"/>
                </a:cubicBezTo>
                <a:cubicBezTo>
                  <a:pt x="639762" y="666750"/>
                  <a:pt x="644525" y="665956"/>
                  <a:pt x="647700" y="664368"/>
                </a:cubicBezTo>
                <a:cubicBezTo>
                  <a:pt x="650875" y="662781"/>
                  <a:pt x="655637" y="661987"/>
                  <a:pt x="661987" y="661987"/>
                </a:cubicBezTo>
                <a:lnTo>
                  <a:pt x="690562" y="661987"/>
                </a:lnTo>
                <a:cubicBezTo>
                  <a:pt x="706437" y="661987"/>
                  <a:pt x="715962" y="663575"/>
                  <a:pt x="719137" y="666750"/>
                </a:cubicBezTo>
                <a:cubicBezTo>
                  <a:pt x="725487" y="666750"/>
                  <a:pt x="729456" y="668337"/>
                  <a:pt x="731044" y="671512"/>
                </a:cubicBezTo>
                <a:cubicBezTo>
                  <a:pt x="732631" y="674687"/>
                  <a:pt x="736600" y="677862"/>
                  <a:pt x="742950" y="681037"/>
                </a:cubicBezTo>
                <a:cubicBezTo>
                  <a:pt x="755650" y="681037"/>
                  <a:pt x="762000" y="684212"/>
                  <a:pt x="762000" y="690562"/>
                </a:cubicBezTo>
                <a:cubicBezTo>
                  <a:pt x="765175" y="700087"/>
                  <a:pt x="763587" y="708025"/>
                  <a:pt x="757237" y="714375"/>
                </a:cubicBezTo>
                <a:cubicBezTo>
                  <a:pt x="754062" y="717550"/>
                  <a:pt x="746125" y="719137"/>
                  <a:pt x="733425" y="719137"/>
                </a:cubicBezTo>
                <a:cubicBezTo>
                  <a:pt x="727075" y="719137"/>
                  <a:pt x="723106" y="717550"/>
                  <a:pt x="721519" y="714375"/>
                </a:cubicBezTo>
                <a:cubicBezTo>
                  <a:pt x="719931" y="711200"/>
                  <a:pt x="715962" y="711200"/>
                  <a:pt x="709612" y="714375"/>
                </a:cubicBezTo>
                <a:cubicBezTo>
                  <a:pt x="696912" y="717550"/>
                  <a:pt x="693737" y="725487"/>
                  <a:pt x="700087" y="738187"/>
                </a:cubicBezTo>
                <a:lnTo>
                  <a:pt x="685800" y="738187"/>
                </a:lnTo>
                <a:lnTo>
                  <a:pt x="666750" y="738187"/>
                </a:lnTo>
                <a:cubicBezTo>
                  <a:pt x="660400" y="735012"/>
                  <a:pt x="655637" y="735012"/>
                  <a:pt x="652462" y="738187"/>
                </a:cubicBezTo>
                <a:cubicBezTo>
                  <a:pt x="649287" y="738187"/>
                  <a:pt x="644525" y="741362"/>
                  <a:pt x="638175" y="747712"/>
                </a:cubicBezTo>
                <a:lnTo>
                  <a:pt x="628650" y="747712"/>
                </a:lnTo>
                <a:lnTo>
                  <a:pt x="619125" y="757237"/>
                </a:lnTo>
                <a:cubicBezTo>
                  <a:pt x="619125" y="754062"/>
                  <a:pt x="619919" y="751681"/>
                  <a:pt x="621506" y="750093"/>
                </a:cubicBezTo>
                <a:cubicBezTo>
                  <a:pt x="623093" y="748506"/>
                  <a:pt x="623887" y="746125"/>
                  <a:pt x="623887" y="742950"/>
                </a:cubicBezTo>
                <a:cubicBezTo>
                  <a:pt x="623887" y="739775"/>
                  <a:pt x="623093" y="738981"/>
                  <a:pt x="621506" y="740568"/>
                </a:cubicBezTo>
                <a:cubicBezTo>
                  <a:pt x="619919" y="742156"/>
                  <a:pt x="619125" y="741362"/>
                  <a:pt x="619125" y="738187"/>
                </a:cubicBezTo>
                <a:cubicBezTo>
                  <a:pt x="615950" y="741362"/>
                  <a:pt x="614362" y="741362"/>
                  <a:pt x="614362" y="738187"/>
                </a:cubicBezTo>
                <a:lnTo>
                  <a:pt x="609600" y="733425"/>
                </a:lnTo>
                <a:cubicBezTo>
                  <a:pt x="606425" y="730250"/>
                  <a:pt x="600075" y="728662"/>
                  <a:pt x="590550" y="728662"/>
                </a:cubicBezTo>
                <a:lnTo>
                  <a:pt x="571500" y="728662"/>
                </a:lnTo>
                <a:lnTo>
                  <a:pt x="566291" y="723900"/>
                </a:lnTo>
                <a:cubicBezTo>
                  <a:pt x="559395" y="720725"/>
                  <a:pt x="553343" y="719931"/>
                  <a:pt x="548134" y="721518"/>
                </a:cubicBezTo>
                <a:cubicBezTo>
                  <a:pt x="542925" y="723106"/>
                  <a:pt x="536847" y="722312"/>
                  <a:pt x="529902" y="719137"/>
                </a:cubicBezTo>
                <a:cubicBezTo>
                  <a:pt x="519534" y="719137"/>
                  <a:pt x="514350" y="722312"/>
                  <a:pt x="514350" y="728662"/>
                </a:cubicBezTo>
                <a:cubicBezTo>
                  <a:pt x="514350" y="744537"/>
                  <a:pt x="516086" y="754062"/>
                  <a:pt x="519559" y="757237"/>
                </a:cubicBezTo>
                <a:cubicBezTo>
                  <a:pt x="523031" y="766762"/>
                  <a:pt x="525623" y="775493"/>
                  <a:pt x="527335" y="783431"/>
                </a:cubicBezTo>
                <a:cubicBezTo>
                  <a:pt x="529046" y="791368"/>
                  <a:pt x="529902" y="800100"/>
                  <a:pt x="529902" y="809625"/>
                </a:cubicBezTo>
                <a:cubicBezTo>
                  <a:pt x="536847" y="812800"/>
                  <a:pt x="543780" y="812800"/>
                  <a:pt x="550701" y="809625"/>
                </a:cubicBezTo>
                <a:cubicBezTo>
                  <a:pt x="557622" y="806450"/>
                  <a:pt x="564555" y="804862"/>
                  <a:pt x="571500" y="804862"/>
                </a:cubicBezTo>
                <a:cubicBezTo>
                  <a:pt x="590550" y="795337"/>
                  <a:pt x="608012" y="790575"/>
                  <a:pt x="623887" y="790575"/>
                </a:cubicBezTo>
                <a:cubicBezTo>
                  <a:pt x="655637" y="784225"/>
                  <a:pt x="674687" y="781050"/>
                  <a:pt x="681037" y="781050"/>
                </a:cubicBezTo>
                <a:lnTo>
                  <a:pt x="704850" y="781050"/>
                </a:lnTo>
                <a:lnTo>
                  <a:pt x="714375" y="781050"/>
                </a:lnTo>
                <a:lnTo>
                  <a:pt x="723900" y="781050"/>
                </a:lnTo>
                <a:cubicBezTo>
                  <a:pt x="720725" y="784225"/>
                  <a:pt x="722312" y="785812"/>
                  <a:pt x="728662" y="785812"/>
                </a:cubicBezTo>
                <a:lnTo>
                  <a:pt x="733425" y="785812"/>
                </a:lnTo>
                <a:lnTo>
                  <a:pt x="757237" y="785812"/>
                </a:lnTo>
                <a:cubicBezTo>
                  <a:pt x="776287" y="785812"/>
                  <a:pt x="788987" y="787400"/>
                  <a:pt x="795337" y="790575"/>
                </a:cubicBezTo>
                <a:lnTo>
                  <a:pt x="795337" y="776436"/>
                </a:lnTo>
                <a:lnTo>
                  <a:pt x="795337" y="757684"/>
                </a:lnTo>
                <a:lnTo>
                  <a:pt x="795337" y="734243"/>
                </a:lnTo>
                <a:cubicBezTo>
                  <a:pt x="795337" y="706115"/>
                  <a:pt x="793750" y="687362"/>
                  <a:pt x="790575" y="677986"/>
                </a:cubicBezTo>
                <a:cubicBezTo>
                  <a:pt x="790575" y="668610"/>
                  <a:pt x="790575" y="658440"/>
                  <a:pt x="790575" y="647476"/>
                </a:cubicBezTo>
                <a:cubicBezTo>
                  <a:pt x="790575" y="636513"/>
                  <a:pt x="788987" y="626343"/>
                  <a:pt x="785812" y="616967"/>
                </a:cubicBezTo>
                <a:cubicBezTo>
                  <a:pt x="785812" y="610716"/>
                  <a:pt x="786606" y="606028"/>
                  <a:pt x="788194" y="602902"/>
                </a:cubicBezTo>
                <a:cubicBezTo>
                  <a:pt x="789781" y="599777"/>
                  <a:pt x="788987" y="595089"/>
                  <a:pt x="785812" y="588838"/>
                </a:cubicBezTo>
                <a:cubicBezTo>
                  <a:pt x="788987" y="588838"/>
                  <a:pt x="788987" y="587275"/>
                  <a:pt x="785812" y="584150"/>
                </a:cubicBezTo>
                <a:cubicBezTo>
                  <a:pt x="785812" y="581025"/>
                  <a:pt x="787400" y="579462"/>
                  <a:pt x="790575" y="579462"/>
                </a:cubicBezTo>
                <a:cubicBezTo>
                  <a:pt x="790575" y="573211"/>
                  <a:pt x="788987" y="568523"/>
                  <a:pt x="785812" y="565398"/>
                </a:cubicBezTo>
                <a:cubicBezTo>
                  <a:pt x="792162" y="565398"/>
                  <a:pt x="793750" y="563054"/>
                  <a:pt x="790575" y="558366"/>
                </a:cubicBezTo>
                <a:cubicBezTo>
                  <a:pt x="787400" y="553678"/>
                  <a:pt x="785812" y="549771"/>
                  <a:pt x="785812" y="546645"/>
                </a:cubicBezTo>
                <a:cubicBezTo>
                  <a:pt x="785812" y="540395"/>
                  <a:pt x="786606" y="534144"/>
                  <a:pt x="788194" y="527893"/>
                </a:cubicBezTo>
                <a:cubicBezTo>
                  <a:pt x="789781" y="521642"/>
                  <a:pt x="790575" y="515391"/>
                  <a:pt x="790575" y="509141"/>
                </a:cubicBezTo>
                <a:cubicBezTo>
                  <a:pt x="790575" y="502890"/>
                  <a:pt x="789781" y="497420"/>
                  <a:pt x="788194" y="492732"/>
                </a:cubicBezTo>
                <a:cubicBezTo>
                  <a:pt x="786606" y="488044"/>
                  <a:pt x="785812" y="482550"/>
                  <a:pt x="785812" y="476250"/>
                </a:cubicBezTo>
                <a:cubicBezTo>
                  <a:pt x="785812" y="460375"/>
                  <a:pt x="781050" y="452437"/>
                  <a:pt x="771525" y="452437"/>
                </a:cubicBezTo>
                <a:cubicBezTo>
                  <a:pt x="762000" y="452437"/>
                  <a:pt x="738981" y="459544"/>
                  <a:pt x="702469" y="473757"/>
                </a:cubicBezTo>
                <a:cubicBezTo>
                  <a:pt x="665956" y="487970"/>
                  <a:pt x="647700" y="498202"/>
                  <a:pt x="647700" y="504453"/>
                </a:cubicBezTo>
                <a:cubicBezTo>
                  <a:pt x="647700" y="501327"/>
                  <a:pt x="642937" y="504453"/>
                  <a:pt x="633412" y="513829"/>
                </a:cubicBezTo>
                <a:lnTo>
                  <a:pt x="619125" y="527893"/>
                </a:lnTo>
                <a:cubicBezTo>
                  <a:pt x="606425" y="534144"/>
                  <a:pt x="595312" y="541957"/>
                  <a:pt x="585787" y="551333"/>
                </a:cubicBezTo>
                <a:lnTo>
                  <a:pt x="566737" y="574774"/>
                </a:lnTo>
                <a:lnTo>
                  <a:pt x="552450" y="588838"/>
                </a:lnTo>
                <a:lnTo>
                  <a:pt x="542925" y="602902"/>
                </a:lnTo>
                <a:cubicBezTo>
                  <a:pt x="542925" y="599777"/>
                  <a:pt x="544512" y="595089"/>
                  <a:pt x="547687" y="588838"/>
                </a:cubicBezTo>
                <a:cubicBezTo>
                  <a:pt x="550862" y="582587"/>
                  <a:pt x="549275" y="582587"/>
                  <a:pt x="542925" y="588838"/>
                </a:cubicBezTo>
                <a:lnTo>
                  <a:pt x="542925" y="579462"/>
                </a:lnTo>
                <a:lnTo>
                  <a:pt x="542925" y="574774"/>
                </a:lnTo>
                <a:cubicBezTo>
                  <a:pt x="539750" y="577899"/>
                  <a:pt x="539750" y="576337"/>
                  <a:pt x="542925" y="570086"/>
                </a:cubicBezTo>
                <a:cubicBezTo>
                  <a:pt x="546100" y="563835"/>
                  <a:pt x="549275" y="559147"/>
                  <a:pt x="552450" y="556022"/>
                </a:cubicBezTo>
                <a:cubicBezTo>
                  <a:pt x="555625" y="552896"/>
                  <a:pt x="558006" y="549771"/>
                  <a:pt x="559594" y="546645"/>
                </a:cubicBezTo>
                <a:cubicBezTo>
                  <a:pt x="561181" y="543520"/>
                  <a:pt x="565150" y="540395"/>
                  <a:pt x="571500" y="537269"/>
                </a:cubicBezTo>
                <a:lnTo>
                  <a:pt x="566737" y="537269"/>
                </a:lnTo>
                <a:cubicBezTo>
                  <a:pt x="573087" y="534144"/>
                  <a:pt x="577850" y="530237"/>
                  <a:pt x="581025" y="525549"/>
                </a:cubicBezTo>
                <a:cubicBezTo>
                  <a:pt x="584200" y="520861"/>
                  <a:pt x="588962" y="515391"/>
                  <a:pt x="595312" y="509141"/>
                </a:cubicBezTo>
                <a:lnTo>
                  <a:pt x="638175" y="481012"/>
                </a:lnTo>
                <a:cubicBezTo>
                  <a:pt x="650875" y="470545"/>
                  <a:pt x="664369" y="462694"/>
                  <a:pt x="678656" y="457460"/>
                </a:cubicBezTo>
                <a:cubicBezTo>
                  <a:pt x="692944" y="452226"/>
                  <a:pt x="708025" y="446112"/>
                  <a:pt x="723900" y="439117"/>
                </a:cubicBezTo>
                <a:lnTo>
                  <a:pt x="771525" y="423862"/>
                </a:lnTo>
                <a:cubicBezTo>
                  <a:pt x="772319" y="423068"/>
                  <a:pt x="773708" y="422572"/>
                  <a:pt x="775692" y="422374"/>
                </a:cubicBezTo>
                <a:close/>
                <a:moveTo>
                  <a:pt x="571649" y="395287"/>
                </a:moveTo>
                <a:lnTo>
                  <a:pt x="574030" y="395287"/>
                </a:lnTo>
                <a:lnTo>
                  <a:pt x="572839" y="397668"/>
                </a:lnTo>
                <a:cubicBezTo>
                  <a:pt x="572045" y="400843"/>
                  <a:pt x="571649" y="404812"/>
                  <a:pt x="571649" y="409575"/>
                </a:cubicBezTo>
                <a:close/>
                <a:moveTo>
                  <a:pt x="423862" y="371475"/>
                </a:moveTo>
                <a:lnTo>
                  <a:pt x="419100" y="376237"/>
                </a:lnTo>
                <a:lnTo>
                  <a:pt x="414337" y="376237"/>
                </a:lnTo>
                <a:cubicBezTo>
                  <a:pt x="417512" y="376237"/>
                  <a:pt x="420687" y="374650"/>
                  <a:pt x="423862" y="371475"/>
                </a:cubicBezTo>
                <a:close/>
                <a:moveTo>
                  <a:pt x="458285" y="351828"/>
                </a:moveTo>
                <a:lnTo>
                  <a:pt x="453995" y="354657"/>
                </a:lnTo>
                <a:cubicBezTo>
                  <a:pt x="441484" y="362694"/>
                  <a:pt x="434094" y="366712"/>
                  <a:pt x="431824" y="366712"/>
                </a:cubicBezTo>
                <a:close/>
                <a:moveTo>
                  <a:pt x="507039" y="324404"/>
                </a:moveTo>
                <a:lnTo>
                  <a:pt x="458285" y="351828"/>
                </a:lnTo>
                <a:lnTo>
                  <a:pt x="468213" y="345281"/>
                </a:lnTo>
                <a:cubicBezTo>
                  <a:pt x="484138" y="334565"/>
                  <a:pt x="495876" y="327868"/>
                  <a:pt x="503429" y="325189"/>
                </a:cubicBezTo>
                <a:close/>
                <a:moveTo>
                  <a:pt x="338137" y="266700"/>
                </a:moveTo>
                <a:cubicBezTo>
                  <a:pt x="338137" y="268287"/>
                  <a:pt x="337343" y="269478"/>
                  <a:pt x="335756" y="270272"/>
                </a:cubicBezTo>
                <a:lnTo>
                  <a:pt x="334327" y="270510"/>
                </a:lnTo>
                <a:close/>
                <a:moveTo>
                  <a:pt x="647700" y="200025"/>
                </a:moveTo>
                <a:cubicBezTo>
                  <a:pt x="641350" y="203200"/>
                  <a:pt x="635000" y="204787"/>
                  <a:pt x="628650" y="204787"/>
                </a:cubicBezTo>
                <a:cubicBezTo>
                  <a:pt x="622300" y="204787"/>
                  <a:pt x="615950" y="207962"/>
                  <a:pt x="609600" y="214312"/>
                </a:cubicBezTo>
                <a:cubicBezTo>
                  <a:pt x="603250" y="220662"/>
                  <a:pt x="600075" y="230187"/>
                  <a:pt x="600075" y="242887"/>
                </a:cubicBezTo>
                <a:cubicBezTo>
                  <a:pt x="603250" y="239712"/>
                  <a:pt x="606425" y="238125"/>
                  <a:pt x="609600" y="238125"/>
                </a:cubicBezTo>
                <a:cubicBezTo>
                  <a:pt x="615950" y="231775"/>
                  <a:pt x="619125" y="230187"/>
                  <a:pt x="619125" y="233362"/>
                </a:cubicBezTo>
                <a:lnTo>
                  <a:pt x="619125" y="228600"/>
                </a:lnTo>
                <a:lnTo>
                  <a:pt x="623887" y="223837"/>
                </a:lnTo>
                <a:lnTo>
                  <a:pt x="633412" y="214312"/>
                </a:lnTo>
                <a:cubicBezTo>
                  <a:pt x="642937" y="214312"/>
                  <a:pt x="647700" y="209550"/>
                  <a:pt x="647700" y="200025"/>
                </a:cubicBezTo>
                <a:close/>
                <a:moveTo>
                  <a:pt x="729927" y="14287"/>
                </a:moveTo>
                <a:cubicBezTo>
                  <a:pt x="720402" y="14287"/>
                  <a:pt x="715640" y="15875"/>
                  <a:pt x="715640" y="19050"/>
                </a:cubicBezTo>
                <a:lnTo>
                  <a:pt x="744215" y="19050"/>
                </a:lnTo>
                <a:cubicBezTo>
                  <a:pt x="741040" y="15875"/>
                  <a:pt x="736277" y="14287"/>
                  <a:pt x="729927" y="14287"/>
                </a:cubicBezTo>
                <a:close/>
                <a:moveTo>
                  <a:pt x="700087" y="9525"/>
                </a:moveTo>
                <a:cubicBezTo>
                  <a:pt x="693737" y="9525"/>
                  <a:pt x="690562" y="11112"/>
                  <a:pt x="690562" y="14287"/>
                </a:cubicBezTo>
                <a:cubicBezTo>
                  <a:pt x="690562" y="17462"/>
                  <a:pt x="696912" y="19050"/>
                  <a:pt x="709612" y="19050"/>
                </a:cubicBezTo>
                <a:cubicBezTo>
                  <a:pt x="709612" y="12700"/>
                  <a:pt x="706437" y="9525"/>
                  <a:pt x="700087" y="9525"/>
                </a:cubicBezTo>
                <a:close/>
                <a:moveTo>
                  <a:pt x="710877" y="0"/>
                </a:moveTo>
                <a:cubicBezTo>
                  <a:pt x="729927" y="0"/>
                  <a:pt x="741040" y="1587"/>
                  <a:pt x="744215" y="4762"/>
                </a:cubicBezTo>
                <a:cubicBezTo>
                  <a:pt x="750565" y="7937"/>
                  <a:pt x="752152" y="11112"/>
                  <a:pt x="748977" y="14287"/>
                </a:cubicBezTo>
                <a:cubicBezTo>
                  <a:pt x="745802" y="17462"/>
                  <a:pt x="747390" y="20637"/>
                  <a:pt x="753740" y="23812"/>
                </a:cubicBezTo>
                <a:lnTo>
                  <a:pt x="772790" y="23812"/>
                </a:lnTo>
                <a:cubicBezTo>
                  <a:pt x="779140" y="23812"/>
                  <a:pt x="782315" y="26987"/>
                  <a:pt x="782315" y="33337"/>
                </a:cubicBezTo>
                <a:cubicBezTo>
                  <a:pt x="779140" y="33337"/>
                  <a:pt x="777552" y="34131"/>
                  <a:pt x="777552" y="35718"/>
                </a:cubicBezTo>
                <a:cubicBezTo>
                  <a:pt x="777552" y="37306"/>
                  <a:pt x="775965" y="38100"/>
                  <a:pt x="772790" y="38100"/>
                </a:cubicBezTo>
                <a:lnTo>
                  <a:pt x="768027" y="38100"/>
                </a:lnTo>
                <a:lnTo>
                  <a:pt x="748977" y="38100"/>
                </a:lnTo>
                <a:lnTo>
                  <a:pt x="729927" y="38100"/>
                </a:lnTo>
                <a:lnTo>
                  <a:pt x="720402" y="47625"/>
                </a:lnTo>
                <a:lnTo>
                  <a:pt x="720402" y="57150"/>
                </a:lnTo>
                <a:lnTo>
                  <a:pt x="720402" y="61912"/>
                </a:lnTo>
                <a:cubicBezTo>
                  <a:pt x="720402" y="68262"/>
                  <a:pt x="717227" y="71437"/>
                  <a:pt x="710877" y="71437"/>
                </a:cubicBezTo>
                <a:cubicBezTo>
                  <a:pt x="685229" y="71437"/>
                  <a:pt x="667593" y="73124"/>
                  <a:pt x="657969" y="76497"/>
                </a:cubicBezTo>
                <a:cubicBezTo>
                  <a:pt x="657969" y="79871"/>
                  <a:pt x="657163" y="81557"/>
                  <a:pt x="655550" y="81557"/>
                </a:cubicBezTo>
                <a:cubicBezTo>
                  <a:pt x="653938" y="81557"/>
                  <a:pt x="653132" y="83244"/>
                  <a:pt x="653132" y="86618"/>
                </a:cubicBezTo>
                <a:lnTo>
                  <a:pt x="653132" y="91678"/>
                </a:lnTo>
                <a:cubicBezTo>
                  <a:pt x="656357" y="101798"/>
                  <a:pt x="656357" y="108545"/>
                  <a:pt x="653132" y="111918"/>
                </a:cubicBezTo>
                <a:cubicBezTo>
                  <a:pt x="646732" y="118665"/>
                  <a:pt x="641933" y="125412"/>
                  <a:pt x="638733" y="132159"/>
                </a:cubicBezTo>
                <a:cubicBezTo>
                  <a:pt x="635533" y="138906"/>
                  <a:pt x="630709" y="145653"/>
                  <a:pt x="624259" y="152400"/>
                </a:cubicBezTo>
                <a:cubicBezTo>
                  <a:pt x="624259" y="152400"/>
                  <a:pt x="621060" y="161925"/>
                  <a:pt x="614660" y="180975"/>
                </a:cubicBezTo>
                <a:cubicBezTo>
                  <a:pt x="614660" y="190500"/>
                  <a:pt x="617860" y="192087"/>
                  <a:pt x="624259" y="185737"/>
                </a:cubicBezTo>
                <a:lnTo>
                  <a:pt x="648370" y="176212"/>
                </a:lnTo>
                <a:lnTo>
                  <a:pt x="657969" y="171450"/>
                </a:lnTo>
                <a:cubicBezTo>
                  <a:pt x="657969" y="174625"/>
                  <a:pt x="662781" y="174625"/>
                  <a:pt x="672405" y="171450"/>
                </a:cubicBezTo>
                <a:cubicBezTo>
                  <a:pt x="682029" y="168275"/>
                  <a:pt x="686842" y="165100"/>
                  <a:pt x="686842" y="161925"/>
                </a:cubicBezTo>
                <a:cubicBezTo>
                  <a:pt x="690017" y="158750"/>
                  <a:pt x="693217" y="153838"/>
                  <a:pt x="696441" y="147191"/>
                </a:cubicBezTo>
                <a:cubicBezTo>
                  <a:pt x="699666" y="140543"/>
                  <a:pt x="704478" y="142279"/>
                  <a:pt x="710877" y="152400"/>
                </a:cubicBezTo>
                <a:lnTo>
                  <a:pt x="710877" y="142279"/>
                </a:lnTo>
                <a:cubicBezTo>
                  <a:pt x="714052" y="142279"/>
                  <a:pt x="717227" y="143966"/>
                  <a:pt x="720402" y="147339"/>
                </a:cubicBezTo>
                <a:cubicBezTo>
                  <a:pt x="723577" y="150713"/>
                  <a:pt x="728340" y="152400"/>
                  <a:pt x="734690" y="152400"/>
                </a:cubicBezTo>
                <a:cubicBezTo>
                  <a:pt x="741040" y="152400"/>
                  <a:pt x="745009" y="151606"/>
                  <a:pt x="746596" y="150018"/>
                </a:cubicBezTo>
                <a:cubicBezTo>
                  <a:pt x="748184" y="148431"/>
                  <a:pt x="752152" y="149225"/>
                  <a:pt x="758502" y="152400"/>
                </a:cubicBezTo>
                <a:lnTo>
                  <a:pt x="777552" y="152400"/>
                </a:lnTo>
                <a:cubicBezTo>
                  <a:pt x="790252" y="152400"/>
                  <a:pt x="796602" y="153863"/>
                  <a:pt x="796602" y="156790"/>
                </a:cubicBezTo>
                <a:cubicBezTo>
                  <a:pt x="799777" y="159667"/>
                  <a:pt x="799777" y="162570"/>
                  <a:pt x="796602" y="165497"/>
                </a:cubicBezTo>
                <a:cubicBezTo>
                  <a:pt x="793427" y="168423"/>
                  <a:pt x="791840" y="171326"/>
                  <a:pt x="791840" y="174203"/>
                </a:cubicBezTo>
                <a:cubicBezTo>
                  <a:pt x="785490" y="180057"/>
                  <a:pt x="779140" y="182984"/>
                  <a:pt x="772790" y="182984"/>
                </a:cubicBezTo>
                <a:cubicBezTo>
                  <a:pt x="766440" y="188788"/>
                  <a:pt x="761677" y="191690"/>
                  <a:pt x="758502" y="191690"/>
                </a:cubicBezTo>
                <a:cubicBezTo>
                  <a:pt x="752152" y="194617"/>
                  <a:pt x="747390" y="196081"/>
                  <a:pt x="744215" y="196081"/>
                </a:cubicBezTo>
                <a:cubicBezTo>
                  <a:pt x="741040" y="196081"/>
                  <a:pt x="739452" y="197519"/>
                  <a:pt x="739452" y="200397"/>
                </a:cubicBezTo>
                <a:cubicBezTo>
                  <a:pt x="736277" y="200397"/>
                  <a:pt x="733896" y="201128"/>
                  <a:pt x="732309" y="202592"/>
                </a:cubicBezTo>
                <a:cubicBezTo>
                  <a:pt x="730721" y="204055"/>
                  <a:pt x="728340" y="204787"/>
                  <a:pt x="725165" y="204787"/>
                </a:cubicBezTo>
                <a:lnTo>
                  <a:pt x="720402" y="204787"/>
                </a:lnTo>
                <a:cubicBezTo>
                  <a:pt x="710828" y="204787"/>
                  <a:pt x="704453" y="206375"/>
                  <a:pt x="701278" y="209550"/>
                </a:cubicBezTo>
                <a:lnTo>
                  <a:pt x="682005" y="223837"/>
                </a:lnTo>
                <a:lnTo>
                  <a:pt x="662731" y="238125"/>
                </a:lnTo>
                <a:lnTo>
                  <a:pt x="643533" y="252412"/>
                </a:lnTo>
                <a:cubicBezTo>
                  <a:pt x="637133" y="255587"/>
                  <a:pt x="633127" y="256381"/>
                  <a:pt x="631515" y="254793"/>
                </a:cubicBezTo>
                <a:cubicBezTo>
                  <a:pt x="629902" y="253206"/>
                  <a:pt x="627484" y="254000"/>
                  <a:pt x="624259" y="257175"/>
                </a:cubicBezTo>
                <a:cubicBezTo>
                  <a:pt x="614635" y="260350"/>
                  <a:pt x="601811" y="269875"/>
                  <a:pt x="585787" y="285750"/>
                </a:cubicBezTo>
                <a:lnTo>
                  <a:pt x="590587" y="285750"/>
                </a:lnTo>
                <a:cubicBezTo>
                  <a:pt x="587387" y="285750"/>
                  <a:pt x="585787" y="287337"/>
                  <a:pt x="585787" y="290512"/>
                </a:cubicBezTo>
                <a:cubicBezTo>
                  <a:pt x="585787" y="293687"/>
                  <a:pt x="584200" y="295275"/>
                  <a:pt x="581025" y="295275"/>
                </a:cubicBezTo>
                <a:cubicBezTo>
                  <a:pt x="581025" y="301625"/>
                  <a:pt x="580231" y="306387"/>
                  <a:pt x="578644" y="309562"/>
                </a:cubicBezTo>
                <a:cubicBezTo>
                  <a:pt x="577056" y="312737"/>
                  <a:pt x="576262" y="317500"/>
                  <a:pt x="576262" y="323850"/>
                </a:cubicBezTo>
                <a:cubicBezTo>
                  <a:pt x="576262" y="327025"/>
                  <a:pt x="575468" y="330200"/>
                  <a:pt x="573881" y="333375"/>
                </a:cubicBezTo>
                <a:cubicBezTo>
                  <a:pt x="572294" y="336550"/>
                  <a:pt x="571500" y="339725"/>
                  <a:pt x="571500" y="342900"/>
                </a:cubicBezTo>
                <a:lnTo>
                  <a:pt x="566737" y="357187"/>
                </a:lnTo>
                <a:cubicBezTo>
                  <a:pt x="569912" y="357187"/>
                  <a:pt x="572294" y="356393"/>
                  <a:pt x="573881" y="354806"/>
                </a:cubicBezTo>
                <a:cubicBezTo>
                  <a:pt x="575468" y="353218"/>
                  <a:pt x="577850" y="352425"/>
                  <a:pt x="581025" y="352425"/>
                </a:cubicBezTo>
                <a:cubicBezTo>
                  <a:pt x="584200" y="349250"/>
                  <a:pt x="585787" y="346075"/>
                  <a:pt x="585787" y="342900"/>
                </a:cubicBezTo>
                <a:lnTo>
                  <a:pt x="585787" y="347662"/>
                </a:lnTo>
                <a:cubicBezTo>
                  <a:pt x="653107" y="322262"/>
                  <a:pt x="713854" y="304800"/>
                  <a:pt x="768027" y="295275"/>
                </a:cubicBezTo>
                <a:cubicBezTo>
                  <a:pt x="764852" y="288925"/>
                  <a:pt x="761677" y="284162"/>
                  <a:pt x="758502" y="280987"/>
                </a:cubicBezTo>
                <a:cubicBezTo>
                  <a:pt x="755327" y="277812"/>
                  <a:pt x="750565" y="273050"/>
                  <a:pt x="744215" y="266700"/>
                </a:cubicBezTo>
                <a:cubicBezTo>
                  <a:pt x="728340" y="250825"/>
                  <a:pt x="718815" y="239712"/>
                  <a:pt x="715640" y="233362"/>
                </a:cubicBezTo>
                <a:lnTo>
                  <a:pt x="782315" y="271462"/>
                </a:lnTo>
                <a:cubicBezTo>
                  <a:pt x="785490" y="274637"/>
                  <a:pt x="795015" y="276225"/>
                  <a:pt x="810890" y="276225"/>
                </a:cubicBezTo>
                <a:lnTo>
                  <a:pt x="844227" y="285750"/>
                </a:lnTo>
                <a:cubicBezTo>
                  <a:pt x="860102" y="288925"/>
                  <a:pt x="874390" y="288925"/>
                  <a:pt x="887090" y="285750"/>
                </a:cubicBezTo>
                <a:cubicBezTo>
                  <a:pt x="899790" y="282575"/>
                  <a:pt x="914077" y="282575"/>
                  <a:pt x="929952" y="285750"/>
                </a:cubicBezTo>
                <a:cubicBezTo>
                  <a:pt x="933127" y="285750"/>
                  <a:pt x="936302" y="287337"/>
                  <a:pt x="939477" y="290512"/>
                </a:cubicBezTo>
                <a:cubicBezTo>
                  <a:pt x="939477" y="296862"/>
                  <a:pt x="942652" y="300037"/>
                  <a:pt x="949002" y="300037"/>
                </a:cubicBezTo>
                <a:lnTo>
                  <a:pt x="953765" y="300037"/>
                </a:lnTo>
                <a:lnTo>
                  <a:pt x="958527" y="304800"/>
                </a:lnTo>
                <a:lnTo>
                  <a:pt x="958527" y="309562"/>
                </a:lnTo>
                <a:lnTo>
                  <a:pt x="953765" y="309562"/>
                </a:lnTo>
                <a:cubicBezTo>
                  <a:pt x="944240" y="315912"/>
                  <a:pt x="935509" y="317500"/>
                  <a:pt x="927571" y="314325"/>
                </a:cubicBezTo>
                <a:cubicBezTo>
                  <a:pt x="919634" y="311150"/>
                  <a:pt x="910902" y="309562"/>
                  <a:pt x="901377" y="309562"/>
                </a:cubicBezTo>
                <a:cubicBezTo>
                  <a:pt x="891852" y="309562"/>
                  <a:pt x="888677" y="315912"/>
                  <a:pt x="891852" y="328612"/>
                </a:cubicBezTo>
                <a:cubicBezTo>
                  <a:pt x="895027" y="331787"/>
                  <a:pt x="896615" y="334962"/>
                  <a:pt x="896615" y="338137"/>
                </a:cubicBezTo>
                <a:cubicBezTo>
                  <a:pt x="893440" y="341312"/>
                  <a:pt x="889471" y="342106"/>
                  <a:pt x="884709" y="340518"/>
                </a:cubicBezTo>
                <a:cubicBezTo>
                  <a:pt x="879946" y="338931"/>
                  <a:pt x="875977" y="338137"/>
                  <a:pt x="872802" y="338137"/>
                </a:cubicBezTo>
                <a:lnTo>
                  <a:pt x="806127" y="338137"/>
                </a:lnTo>
                <a:cubicBezTo>
                  <a:pt x="790252" y="338137"/>
                  <a:pt x="776759" y="339005"/>
                  <a:pt x="765646" y="340742"/>
                </a:cubicBezTo>
                <a:cubicBezTo>
                  <a:pt x="754534" y="342478"/>
                  <a:pt x="741040" y="345107"/>
                  <a:pt x="725165" y="348630"/>
                </a:cubicBezTo>
                <a:cubicBezTo>
                  <a:pt x="693217" y="348630"/>
                  <a:pt x="662831" y="355600"/>
                  <a:pt x="634008" y="369540"/>
                </a:cubicBezTo>
                <a:lnTo>
                  <a:pt x="590847" y="380032"/>
                </a:lnTo>
                <a:lnTo>
                  <a:pt x="581248" y="385316"/>
                </a:lnTo>
                <a:cubicBezTo>
                  <a:pt x="578024" y="388788"/>
                  <a:pt x="576411" y="392112"/>
                  <a:pt x="576411" y="395287"/>
                </a:cubicBezTo>
                <a:lnTo>
                  <a:pt x="574030" y="395287"/>
                </a:lnTo>
                <a:lnTo>
                  <a:pt x="576411" y="390525"/>
                </a:lnTo>
                <a:cubicBezTo>
                  <a:pt x="566836" y="390525"/>
                  <a:pt x="560437" y="395238"/>
                  <a:pt x="557212" y="404663"/>
                </a:cubicBezTo>
                <a:cubicBezTo>
                  <a:pt x="557212" y="410964"/>
                  <a:pt x="555625" y="415689"/>
                  <a:pt x="552450" y="418839"/>
                </a:cubicBezTo>
                <a:cubicBezTo>
                  <a:pt x="549275" y="421989"/>
                  <a:pt x="549275" y="426715"/>
                  <a:pt x="552450" y="433015"/>
                </a:cubicBezTo>
                <a:cubicBezTo>
                  <a:pt x="552450" y="429890"/>
                  <a:pt x="554037" y="428327"/>
                  <a:pt x="557212" y="428327"/>
                </a:cubicBezTo>
                <a:lnTo>
                  <a:pt x="542925" y="466129"/>
                </a:lnTo>
                <a:cubicBezTo>
                  <a:pt x="539750" y="469255"/>
                  <a:pt x="534987" y="481856"/>
                  <a:pt x="528637" y="503932"/>
                </a:cubicBezTo>
                <a:lnTo>
                  <a:pt x="523875" y="503932"/>
                </a:lnTo>
                <a:lnTo>
                  <a:pt x="523875" y="508620"/>
                </a:lnTo>
                <a:cubicBezTo>
                  <a:pt x="523875" y="518095"/>
                  <a:pt x="522287" y="524396"/>
                  <a:pt x="519112" y="527521"/>
                </a:cubicBezTo>
                <a:cubicBezTo>
                  <a:pt x="519112" y="530696"/>
                  <a:pt x="515937" y="534640"/>
                  <a:pt x="509587" y="539353"/>
                </a:cubicBezTo>
                <a:cubicBezTo>
                  <a:pt x="503237" y="544066"/>
                  <a:pt x="501650" y="548010"/>
                  <a:pt x="504825" y="551185"/>
                </a:cubicBezTo>
                <a:cubicBezTo>
                  <a:pt x="501650" y="554310"/>
                  <a:pt x="501650" y="555873"/>
                  <a:pt x="504825" y="555873"/>
                </a:cubicBezTo>
                <a:cubicBezTo>
                  <a:pt x="508000" y="555873"/>
                  <a:pt x="506412" y="557460"/>
                  <a:pt x="500062" y="560635"/>
                </a:cubicBezTo>
                <a:cubicBezTo>
                  <a:pt x="503237" y="566936"/>
                  <a:pt x="503237" y="571649"/>
                  <a:pt x="500062" y="574774"/>
                </a:cubicBezTo>
                <a:lnTo>
                  <a:pt x="490537" y="588987"/>
                </a:lnTo>
                <a:lnTo>
                  <a:pt x="485775" y="593675"/>
                </a:lnTo>
                <a:lnTo>
                  <a:pt x="485775" y="603126"/>
                </a:lnTo>
                <a:cubicBezTo>
                  <a:pt x="482600" y="603126"/>
                  <a:pt x="477837" y="611014"/>
                  <a:pt x="471487" y="626789"/>
                </a:cubicBezTo>
                <a:cubicBezTo>
                  <a:pt x="474662" y="623614"/>
                  <a:pt x="476250" y="623614"/>
                  <a:pt x="476250" y="626789"/>
                </a:cubicBezTo>
                <a:cubicBezTo>
                  <a:pt x="476250" y="629915"/>
                  <a:pt x="474662" y="631477"/>
                  <a:pt x="471487" y="631477"/>
                </a:cubicBezTo>
                <a:cubicBezTo>
                  <a:pt x="468312" y="631477"/>
                  <a:pt x="466725" y="633065"/>
                  <a:pt x="466725" y="636240"/>
                </a:cubicBezTo>
                <a:lnTo>
                  <a:pt x="466725" y="640928"/>
                </a:lnTo>
                <a:cubicBezTo>
                  <a:pt x="457200" y="647228"/>
                  <a:pt x="452437" y="656679"/>
                  <a:pt x="452437" y="669280"/>
                </a:cubicBezTo>
                <a:lnTo>
                  <a:pt x="447675" y="669280"/>
                </a:lnTo>
                <a:lnTo>
                  <a:pt x="447675" y="674042"/>
                </a:lnTo>
                <a:lnTo>
                  <a:pt x="442912" y="683493"/>
                </a:lnTo>
                <a:cubicBezTo>
                  <a:pt x="446087" y="686618"/>
                  <a:pt x="443706" y="694481"/>
                  <a:pt x="435768" y="707082"/>
                </a:cubicBezTo>
                <a:cubicBezTo>
                  <a:pt x="427831" y="719683"/>
                  <a:pt x="422275" y="727571"/>
                  <a:pt x="419100" y="730746"/>
                </a:cubicBezTo>
                <a:cubicBezTo>
                  <a:pt x="412750" y="740172"/>
                  <a:pt x="406400" y="751185"/>
                  <a:pt x="400050" y="763786"/>
                </a:cubicBezTo>
                <a:cubicBezTo>
                  <a:pt x="393700" y="776386"/>
                  <a:pt x="387350" y="785837"/>
                  <a:pt x="381000" y="792137"/>
                </a:cubicBezTo>
                <a:cubicBezTo>
                  <a:pt x="381000" y="785837"/>
                  <a:pt x="383381" y="780330"/>
                  <a:pt x="388143" y="775617"/>
                </a:cubicBezTo>
                <a:cubicBezTo>
                  <a:pt x="392906" y="770905"/>
                  <a:pt x="396875" y="765398"/>
                  <a:pt x="400050" y="759098"/>
                </a:cubicBezTo>
                <a:lnTo>
                  <a:pt x="419100" y="721295"/>
                </a:lnTo>
                <a:cubicBezTo>
                  <a:pt x="425450" y="708694"/>
                  <a:pt x="431006" y="696875"/>
                  <a:pt x="435768" y="685837"/>
                </a:cubicBezTo>
                <a:cubicBezTo>
                  <a:pt x="440531" y="674799"/>
                  <a:pt x="446087" y="664567"/>
                  <a:pt x="452437" y="655141"/>
                </a:cubicBezTo>
                <a:lnTo>
                  <a:pt x="447675" y="655141"/>
                </a:lnTo>
                <a:lnTo>
                  <a:pt x="447675" y="645691"/>
                </a:lnTo>
                <a:lnTo>
                  <a:pt x="438150" y="664592"/>
                </a:lnTo>
                <a:cubicBezTo>
                  <a:pt x="434975" y="670892"/>
                  <a:pt x="432593" y="674824"/>
                  <a:pt x="431006" y="676386"/>
                </a:cubicBezTo>
                <a:cubicBezTo>
                  <a:pt x="429419" y="677949"/>
                  <a:pt x="427037" y="681881"/>
                  <a:pt x="423862" y="688181"/>
                </a:cubicBezTo>
                <a:cubicBezTo>
                  <a:pt x="423862" y="694481"/>
                  <a:pt x="419100" y="702369"/>
                  <a:pt x="409575" y="711845"/>
                </a:cubicBezTo>
                <a:cubicBezTo>
                  <a:pt x="409575" y="714970"/>
                  <a:pt x="407987" y="719683"/>
                  <a:pt x="404812" y="725983"/>
                </a:cubicBezTo>
                <a:cubicBezTo>
                  <a:pt x="401637" y="732284"/>
                  <a:pt x="398462" y="735434"/>
                  <a:pt x="395287" y="735434"/>
                </a:cubicBezTo>
                <a:lnTo>
                  <a:pt x="395287" y="730746"/>
                </a:lnTo>
                <a:cubicBezTo>
                  <a:pt x="390525" y="726020"/>
                  <a:pt x="387548" y="726611"/>
                  <a:pt x="386357" y="732518"/>
                </a:cubicBezTo>
                <a:lnTo>
                  <a:pt x="385931" y="738018"/>
                </a:lnTo>
                <a:lnTo>
                  <a:pt x="390525" y="733425"/>
                </a:lnTo>
                <a:lnTo>
                  <a:pt x="385762" y="742950"/>
                </a:lnTo>
                <a:lnTo>
                  <a:pt x="385762" y="740196"/>
                </a:lnTo>
                <a:cubicBezTo>
                  <a:pt x="379015" y="746497"/>
                  <a:pt x="375642" y="751210"/>
                  <a:pt x="375642" y="754335"/>
                </a:cubicBezTo>
                <a:lnTo>
                  <a:pt x="380702" y="749647"/>
                </a:lnTo>
                <a:lnTo>
                  <a:pt x="355476" y="782687"/>
                </a:lnTo>
                <a:cubicBezTo>
                  <a:pt x="335334" y="807888"/>
                  <a:pt x="325264" y="822077"/>
                  <a:pt x="325264" y="825252"/>
                </a:cubicBezTo>
                <a:lnTo>
                  <a:pt x="300037" y="853603"/>
                </a:lnTo>
                <a:cubicBezTo>
                  <a:pt x="300037" y="856729"/>
                  <a:pt x="297110" y="861442"/>
                  <a:pt x="291256" y="867742"/>
                </a:cubicBezTo>
                <a:cubicBezTo>
                  <a:pt x="288329" y="870917"/>
                  <a:pt x="286866" y="874067"/>
                  <a:pt x="286866" y="877193"/>
                </a:cubicBezTo>
                <a:cubicBezTo>
                  <a:pt x="286866" y="880368"/>
                  <a:pt x="286134" y="881955"/>
                  <a:pt x="284671" y="881955"/>
                </a:cubicBezTo>
                <a:cubicBezTo>
                  <a:pt x="283207" y="881955"/>
                  <a:pt x="283939" y="878805"/>
                  <a:pt x="286866" y="872505"/>
                </a:cubicBezTo>
                <a:cubicBezTo>
                  <a:pt x="278085" y="881930"/>
                  <a:pt x="272206" y="891381"/>
                  <a:pt x="269230" y="900856"/>
                </a:cubicBezTo>
                <a:cubicBezTo>
                  <a:pt x="266303" y="903982"/>
                  <a:pt x="263376" y="906338"/>
                  <a:pt x="260449" y="907926"/>
                </a:cubicBezTo>
                <a:cubicBezTo>
                  <a:pt x="257522" y="909513"/>
                  <a:pt x="254595" y="913457"/>
                  <a:pt x="251668" y="919758"/>
                </a:cubicBezTo>
                <a:lnTo>
                  <a:pt x="256058" y="914995"/>
                </a:lnTo>
                <a:cubicBezTo>
                  <a:pt x="256058" y="918170"/>
                  <a:pt x="253863" y="921333"/>
                  <a:pt x="249473" y="924483"/>
                </a:cubicBezTo>
                <a:cubicBezTo>
                  <a:pt x="245082" y="927633"/>
                  <a:pt x="242887" y="930771"/>
                  <a:pt x="242887" y="933896"/>
                </a:cubicBezTo>
                <a:lnTo>
                  <a:pt x="234330" y="943347"/>
                </a:lnTo>
                <a:cubicBezTo>
                  <a:pt x="231452" y="946522"/>
                  <a:pt x="230014" y="949672"/>
                  <a:pt x="230014" y="952797"/>
                </a:cubicBezTo>
                <a:cubicBezTo>
                  <a:pt x="230014" y="955972"/>
                  <a:pt x="228600" y="957560"/>
                  <a:pt x="225772" y="957560"/>
                </a:cubicBezTo>
                <a:lnTo>
                  <a:pt x="200025" y="990600"/>
                </a:lnTo>
                <a:lnTo>
                  <a:pt x="200025" y="981075"/>
                </a:lnTo>
                <a:lnTo>
                  <a:pt x="195262" y="985837"/>
                </a:lnTo>
                <a:lnTo>
                  <a:pt x="195262" y="981075"/>
                </a:lnTo>
                <a:lnTo>
                  <a:pt x="171450" y="1009650"/>
                </a:lnTo>
                <a:lnTo>
                  <a:pt x="161925" y="1019175"/>
                </a:lnTo>
                <a:cubicBezTo>
                  <a:pt x="155575" y="1016000"/>
                  <a:pt x="161056" y="1005681"/>
                  <a:pt x="178370" y="988218"/>
                </a:cubicBezTo>
                <a:cubicBezTo>
                  <a:pt x="195684" y="970756"/>
                  <a:pt x="202902" y="960437"/>
                  <a:pt x="200025" y="957262"/>
                </a:cubicBezTo>
                <a:cubicBezTo>
                  <a:pt x="200025" y="960437"/>
                  <a:pt x="198437" y="962025"/>
                  <a:pt x="195262" y="962025"/>
                </a:cubicBezTo>
                <a:lnTo>
                  <a:pt x="208210" y="947737"/>
                </a:lnTo>
                <a:cubicBezTo>
                  <a:pt x="213618" y="941387"/>
                  <a:pt x="217686" y="933450"/>
                  <a:pt x="220414" y="923925"/>
                </a:cubicBezTo>
                <a:cubicBezTo>
                  <a:pt x="223143" y="923925"/>
                  <a:pt x="224507" y="923131"/>
                  <a:pt x="224507" y="921543"/>
                </a:cubicBezTo>
                <a:cubicBezTo>
                  <a:pt x="224507" y="919956"/>
                  <a:pt x="225871" y="919162"/>
                  <a:pt x="228600" y="919162"/>
                </a:cubicBezTo>
                <a:cubicBezTo>
                  <a:pt x="228600" y="915987"/>
                  <a:pt x="229282" y="914400"/>
                  <a:pt x="230646" y="914400"/>
                </a:cubicBezTo>
                <a:cubicBezTo>
                  <a:pt x="232010" y="914400"/>
                  <a:pt x="232692" y="912812"/>
                  <a:pt x="232692" y="909637"/>
                </a:cubicBezTo>
                <a:lnTo>
                  <a:pt x="232692" y="904875"/>
                </a:lnTo>
                <a:lnTo>
                  <a:pt x="232692" y="900112"/>
                </a:lnTo>
                <a:lnTo>
                  <a:pt x="236785" y="900112"/>
                </a:lnTo>
                <a:lnTo>
                  <a:pt x="236785" y="895350"/>
                </a:lnTo>
                <a:lnTo>
                  <a:pt x="244896" y="881062"/>
                </a:lnTo>
                <a:lnTo>
                  <a:pt x="253082" y="871537"/>
                </a:lnTo>
                <a:lnTo>
                  <a:pt x="253383" y="871214"/>
                </a:lnTo>
                <a:lnTo>
                  <a:pt x="252412" y="871537"/>
                </a:lnTo>
                <a:lnTo>
                  <a:pt x="252412" y="866775"/>
                </a:lnTo>
                <a:lnTo>
                  <a:pt x="257175" y="866775"/>
                </a:lnTo>
                <a:lnTo>
                  <a:pt x="256987" y="867336"/>
                </a:lnTo>
                <a:lnTo>
                  <a:pt x="261937" y="862012"/>
                </a:lnTo>
                <a:lnTo>
                  <a:pt x="257175" y="862012"/>
                </a:lnTo>
                <a:cubicBezTo>
                  <a:pt x="257175" y="858837"/>
                  <a:pt x="257969" y="858043"/>
                  <a:pt x="259556" y="859631"/>
                </a:cubicBezTo>
                <a:cubicBezTo>
                  <a:pt x="261143" y="861218"/>
                  <a:pt x="261937" y="860425"/>
                  <a:pt x="261937" y="857250"/>
                </a:cubicBezTo>
                <a:lnTo>
                  <a:pt x="266700" y="852487"/>
                </a:lnTo>
                <a:cubicBezTo>
                  <a:pt x="269875" y="849312"/>
                  <a:pt x="269875" y="846137"/>
                  <a:pt x="266700" y="842962"/>
                </a:cubicBezTo>
                <a:cubicBezTo>
                  <a:pt x="276225" y="839787"/>
                  <a:pt x="280987" y="836612"/>
                  <a:pt x="280987" y="833437"/>
                </a:cubicBezTo>
                <a:cubicBezTo>
                  <a:pt x="277812" y="833437"/>
                  <a:pt x="277019" y="831850"/>
                  <a:pt x="278606" y="828675"/>
                </a:cubicBezTo>
                <a:cubicBezTo>
                  <a:pt x="280193" y="825500"/>
                  <a:pt x="279400" y="825500"/>
                  <a:pt x="276225" y="828675"/>
                </a:cubicBezTo>
                <a:cubicBezTo>
                  <a:pt x="279400" y="825500"/>
                  <a:pt x="280987" y="822325"/>
                  <a:pt x="280987" y="819150"/>
                </a:cubicBezTo>
                <a:cubicBezTo>
                  <a:pt x="284261" y="819150"/>
                  <a:pt x="288342" y="812800"/>
                  <a:pt x="293228" y="800100"/>
                </a:cubicBezTo>
                <a:cubicBezTo>
                  <a:pt x="298115" y="787400"/>
                  <a:pt x="302170" y="779462"/>
                  <a:pt x="305395" y="776287"/>
                </a:cubicBezTo>
                <a:cubicBezTo>
                  <a:pt x="311894" y="769937"/>
                  <a:pt x="315962" y="762000"/>
                  <a:pt x="317599" y="752475"/>
                </a:cubicBezTo>
                <a:cubicBezTo>
                  <a:pt x="319236" y="742950"/>
                  <a:pt x="323304" y="735012"/>
                  <a:pt x="329803" y="728662"/>
                </a:cubicBezTo>
                <a:cubicBezTo>
                  <a:pt x="339576" y="712787"/>
                  <a:pt x="348543" y="696118"/>
                  <a:pt x="356703" y="678656"/>
                </a:cubicBezTo>
                <a:cubicBezTo>
                  <a:pt x="364864" y="661193"/>
                  <a:pt x="373806" y="642937"/>
                  <a:pt x="383530" y="623887"/>
                </a:cubicBezTo>
                <a:lnTo>
                  <a:pt x="427508" y="528637"/>
                </a:lnTo>
                <a:cubicBezTo>
                  <a:pt x="434057" y="515937"/>
                  <a:pt x="438956" y="504825"/>
                  <a:pt x="442205" y="495300"/>
                </a:cubicBezTo>
                <a:cubicBezTo>
                  <a:pt x="445455" y="485775"/>
                  <a:pt x="448692" y="477837"/>
                  <a:pt x="451916" y="471487"/>
                </a:cubicBezTo>
                <a:cubicBezTo>
                  <a:pt x="455191" y="465137"/>
                  <a:pt x="459271" y="457200"/>
                  <a:pt x="464157" y="447675"/>
                </a:cubicBezTo>
                <a:cubicBezTo>
                  <a:pt x="469044" y="438150"/>
                  <a:pt x="471487" y="430212"/>
                  <a:pt x="471487" y="423862"/>
                </a:cubicBezTo>
                <a:lnTo>
                  <a:pt x="328612" y="481012"/>
                </a:lnTo>
                <a:lnTo>
                  <a:pt x="257175" y="519112"/>
                </a:lnTo>
                <a:cubicBezTo>
                  <a:pt x="238125" y="525462"/>
                  <a:pt x="227012" y="528637"/>
                  <a:pt x="223837" y="528637"/>
                </a:cubicBezTo>
                <a:lnTo>
                  <a:pt x="214312" y="519112"/>
                </a:lnTo>
                <a:cubicBezTo>
                  <a:pt x="214312" y="515937"/>
                  <a:pt x="217487" y="514350"/>
                  <a:pt x="223837" y="514350"/>
                </a:cubicBezTo>
                <a:cubicBezTo>
                  <a:pt x="220662" y="508000"/>
                  <a:pt x="220662" y="505618"/>
                  <a:pt x="223837" y="507206"/>
                </a:cubicBezTo>
                <a:cubicBezTo>
                  <a:pt x="227012" y="508793"/>
                  <a:pt x="228600" y="506412"/>
                  <a:pt x="228600" y="500062"/>
                </a:cubicBezTo>
                <a:cubicBezTo>
                  <a:pt x="225425" y="500062"/>
                  <a:pt x="223837" y="498475"/>
                  <a:pt x="223837" y="495300"/>
                </a:cubicBezTo>
                <a:cubicBezTo>
                  <a:pt x="223837" y="492125"/>
                  <a:pt x="224631" y="491331"/>
                  <a:pt x="226218" y="492918"/>
                </a:cubicBezTo>
                <a:cubicBezTo>
                  <a:pt x="227806" y="494506"/>
                  <a:pt x="228600" y="493712"/>
                  <a:pt x="228600" y="490537"/>
                </a:cubicBezTo>
                <a:lnTo>
                  <a:pt x="223837" y="485775"/>
                </a:lnTo>
                <a:cubicBezTo>
                  <a:pt x="227012" y="485775"/>
                  <a:pt x="228600" y="482600"/>
                  <a:pt x="228600" y="476250"/>
                </a:cubicBezTo>
                <a:lnTo>
                  <a:pt x="242887" y="476250"/>
                </a:lnTo>
                <a:cubicBezTo>
                  <a:pt x="242887" y="479425"/>
                  <a:pt x="244475" y="481012"/>
                  <a:pt x="247650" y="481012"/>
                </a:cubicBezTo>
                <a:lnTo>
                  <a:pt x="257175" y="481012"/>
                </a:lnTo>
                <a:cubicBezTo>
                  <a:pt x="260350" y="481012"/>
                  <a:pt x="262731" y="479425"/>
                  <a:pt x="264318" y="476250"/>
                </a:cubicBezTo>
                <a:cubicBezTo>
                  <a:pt x="265906" y="473075"/>
                  <a:pt x="268287" y="471487"/>
                  <a:pt x="271462" y="471487"/>
                </a:cubicBezTo>
                <a:cubicBezTo>
                  <a:pt x="271462" y="474662"/>
                  <a:pt x="266700" y="481012"/>
                  <a:pt x="257175" y="490537"/>
                </a:cubicBezTo>
                <a:cubicBezTo>
                  <a:pt x="273050" y="484187"/>
                  <a:pt x="280987" y="479425"/>
                  <a:pt x="280987" y="476250"/>
                </a:cubicBezTo>
                <a:cubicBezTo>
                  <a:pt x="284162" y="482600"/>
                  <a:pt x="292893" y="481012"/>
                  <a:pt x="307181" y="471487"/>
                </a:cubicBezTo>
                <a:cubicBezTo>
                  <a:pt x="321468" y="461962"/>
                  <a:pt x="331787" y="455612"/>
                  <a:pt x="338137" y="452437"/>
                </a:cubicBezTo>
                <a:cubicBezTo>
                  <a:pt x="347662" y="452437"/>
                  <a:pt x="355600" y="449262"/>
                  <a:pt x="361950" y="442912"/>
                </a:cubicBezTo>
                <a:cubicBezTo>
                  <a:pt x="368300" y="442912"/>
                  <a:pt x="372269" y="442118"/>
                  <a:pt x="373856" y="440531"/>
                </a:cubicBezTo>
                <a:cubicBezTo>
                  <a:pt x="375443" y="438943"/>
                  <a:pt x="379412" y="438150"/>
                  <a:pt x="385762" y="438150"/>
                </a:cubicBezTo>
                <a:cubicBezTo>
                  <a:pt x="385762" y="431800"/>
                  <a:pt x="390525" y="428625"/>
                  <a:pt x="400050" y="428625"/>
                </a:cubicBezTo>
                <a:lnTo>
                  <a:pt x="419100" y="419100"/>
                </a:lnTo>
                <a:lnTo>
                  <a:pt x="457200" y="404812"/>
                </a:lnTo>
                <a:cubicBezTo>
                  <a:pt x="463550" y="398462"/>
                  <a:pt x="469900" y="395287"/>
                  <a:pt x="476250" y="395287"/>
                </a:cubicBezTo>
                <a:cubicBezTo>
                  <a:pt x="485775" y="392112"/>
                  <a:pt x="490537" y="385762"/>
                  <a:pt x="490537" y="376237"/>
                </a:cubicBezTo>
                <a:lnTo>
                  <a:pt x="509587" y="323850"/>
                </a:lnTo>
                <a:lnTo>
                  <a:pt x="507039" y="324404"/>
                </a:lnTo>
                <a:lnTo>
                  <a:pt x="508024" y="323850"/>
                </a:lnTo>
                <a:cubicBezTo>
                  <a:pt x="514374" y="317500"/>
                  <a:pt x="520725" y="306387"/>
                  <a:pt x="527074" y="290512"/>
                </a:cubicBezTo>
                <a:lnTo>
                  <a:pt x="541362" y="242887"/>
                </a:lnTo>
                <a:cubicBezTo>
                  <a:pt x="535012" y="242887"/>
                  <a:pt x="529456" y="244475"/>
                  <a:pt x="524693" y="247650"/>
                </a:cubicBezTo>
                <a:cubicBezTo>
                  <a:pt x="519931" y="250825"/>
                  <a:pt x="514374" y="252412"/>
                  <a:pt x="508024" y="252412"/>
                </a:cubicBezTo>
                <a:lnTo>
                  <a:pt x="474687" y="266700"/>
                </a:lnTo>
                <a:cubicBezTo>
                  <a:pt x="465162" y="273050"/>
                  <a:pt x="454707" y="277018"/>
                  <a:pt x="443321" y="278606"/>
                </a:cubicBezTo>
                <a:cubicBezTo>
                  <a:pt x="431936" y="280193"/>
                  <a:pt x="420687" y="284162"/>
                  <a:pt x="409575" y="290512"/>
                </a:cubicBezTo>
                <a:cubicBezTo>
                  <a:pt x="387350" y="303212"/>
                  <a:pt x="366712" y="309562"/>
                  <a:pt x="347662" y="309562"/>
                </a:cubicBezTo>
                <a:cubicBezTo>
                  <a:pt x="349250" y="307975"/>
                  <a:pt x="350837" y="306784"/>
                  <a:pt x="352425" y="305990"/>
                </a:cubicBezTo>
                <a:lnTo>
                  <a:pt x="354647" y="305435"/>
                </a:lnTo>
                <a:lnTo>
                  <a:pt x="344090" y="305990"/>
                </a:lnTo>
                <a:cubicBezTo>
                  <a:pt x="338534" y="306784"/>
                  <a:pt x="334962" y="307975"/>
                  <a:pt x="333375" y="309562"/>
                </a:cubicBezTo>
                <a:cubicBezTo>
                  <a:pt x="323850" y="319087"/>
                  <a:pt x="315912" y="320675"/>
                  <a:pt x="309562" y="314325"/>
                </a:cubicBezTo>
                <a:cubicBezTo>
                  <a:pt x="303212" y="311150"/>
                  <a:pt x="300831" y="307181"/>
                  <a:pt x="302418" y="302418"/>
                </a:cubicBezTo>
                <a:cubicBezTo>
                  <a:pt x="304006" y="297656"/>
                  <a:pt x="306387" y="293687"/>
                  <a:pt x="309562" y="290512"/>
                </a:cubicBezTo>
                <a:lnTo>
                  <a:pt x="309562" y="276225"/>
                </a:lnTo>
                <a:lnTo>
                  <a:pt x="319087" y="266700"/>
                </a:lnTo>
                <a:lnTo>
                  <a:pt x="319087" y="271462"/>
                </a:lnTo>
                <a:lnTo>
                  <a:pt x="323850" y="271462"/>
                </a:lnTo>
                <a:lnTo>
                  <a:pt x="328612" y="271462"/>
                </a:lnTo>
                <a:lnTo>
                  <a:pt x="334327" y="270510"/>
                </a:lnTo>
                <a:lnTo>
                  <a:pt x="328612" y="276225"/>
                </a:lnTo>
                <a:cubicBezTo>
                  <a:pt x="325437" y="279400"/>
                  <a:pt x="323850" y="281781"/>
                  <a:pt x="323850" y="283368"/>
                </a:cubicBezTo>
                <a:cubicBezTo>
                  <a:pt x="323850" y="284956"/>
                  <a:pt x="325437" y="284162"/>
                  <a:pt x="328612" y="280987"/>
                </a:cubicBezTo>
                <a:cubicBezTo>
                  <a:pt x="325437" y="287337"/>
                  <a:pt x="335756" y="287337"/>
                  <a:pt x="359568" y="280987"/>
                </a:cubicBezTo>
                <a:cubicBezTo>
                  <a:pt x="383381" y="274637"/>
                  <a:pt x="396875" y="271462"/>
                  <a:pt x="400050" y="271462"/>
                </a:cubicBezTo>
                <a:lnTo>
                  <a:pt x="485775" y="233362"/>
                </a:lnTo>
                <a:cubicBezTo>
                  <a:pt x="488950" y="230187"/>
                  <a:pt x="501650" y="225425"/>
                  <a:pt x="523875" y="219075"/>
                </a:cubicBezTo>
                <a:cubicBezTo>
                  <a:pt x="527050" y="215900"/>
                  <a:pt x="531812" y="214312"/>
                  <a:pt x="538162" y="214312"/>
                </a:cubicBezTo>
                <a:cubicBezTo>
                  <a:pt x="544512" y="214312"/>
                  <a:pt x="549275" y="212725"/>
                  <a:pt x="552450" y="209550"/>
                </a:cubicBezTo>
                <a:cubicBezTo>
                  <a:pt x="555625" y="206623"/>
                  <a:pt x="557212" y="199305"/>
                  <a:pt x="557212" y="187597"/>
                </a:cubicBezTo>
                <a:cubicBezTo>
                  <a:pt x="557212" y="184671"/>
                  <a:pt x="558006" y="182463"/>
                  <a:pt x="559594" y="180975"/>
                </a:cubicBezTo>
                <a:cubicBezTo>
                  <a:pt x="561181" y="179486"/>
                  <a:pt x="561975" y="177279"/>
                  <a:pt x="561975" y="174352"/>
                </a:cubicBezTo>
                <a:cubicBezTo>
                  <a:pt x="565150" y="168498"/>
                  <a:pt x="568325" y="161788"/>
                  <a:pt x="571500" y="154223"/>
                </a:cubicBezTo>
                <a:cubicBezTo>
                  <a:pt x="574675" y="146657"/>
                  <a:pt x="576262" y="139700"/>
                  <a:pt x="576262" y="133350"/>
                </a:cubicBezTo>
                <a:cubicBezTo>
                  <a:pt x="569912" y="136525"/>
                  <a:pt x="564356" y="139700"/>
                  <a:pt x="559594" y="142875"/>
                </a:cubicBezTo>
                <a:cubicBezTo>
                  <a:pt x="554831" y="146050"/>
                  <a:pt x="549275" y="149225"/>
                  <a:pt x="542925" y="152400"/>
                </a:cubicBezTo>
                <a:lnTo>
                  <a:pt x="533400" y="152400"/>
                </a:lnTo>
                <a:lnTo>
                  <a:pt x="514350" y="152400"/>
                </a:lnTo>
                <a:cubicBezTo>
                  <a:pt x="527050" y="145802"/>
                  <a:pt x="538162" y="139204"/>
                  <a:pt x="547687" y="132605"/>
                </a:cubicBezTo>
                <a:cubicBezTo>
                  <a:pt x="557212" y="126007"/>
                  <a:pt x="565150" y="119409"/>
                  <a:pt x="571500" y="112811"/>
                </a:cubicBezTo>
                <a:cubicBezTo>
                  <a:pt x="574675" y="106213"/>
                  <a:pt x="580231" y="97978"/>
                  <a:pt x="588169" y="88106"/>
                </a:cubicBezTo>
                <a:cubicBezTo>
                  <a:pt x="596106" y="78234"/>
                  <a:pt x="593725" y="74935"/>
                  <a:pt x="581025" y="78209"/>
                </a:cubicBezTo>
                <a:cubicBezTo>
                  <a:pt x="574675" y="78209"/>
                  <a:pt x="568325" y="79040"/>
                  <a:pt x="561975" y="80702"/>
                </a:cubicBezTo>
                <a:cubicBezTo>
                  <a:pt x="555625" y="82364"/>
                  <a:pt x="549275" y="83195"/>
                  <a:pt x="542925" y="83195"/>
                </a:cubicBezTo>
                <a:cubicBezTo>
                  <a:pt x="536575" y="86469"/>
                  <a:pt x="523875" y="88106"/>
                  <a:pt x="504825" y="88106"/>
                </a:cubicBezTo>
                <a:cubicBezTo>
                  <a:pt x="482600" y="94704"/>
                  <a:pt x="469900" y="96341"/>
                  <a:pt x="466725" y="93017"/>
                </a:cubicBezTo>
                <a:lnTo>
                  <a:pt x="447675" y="93017"/>
                </a:lnTo>
                <a:lnTo>
                  <a:pt x="442912" y="83195"/>
                </a:lnTo>
                <a:cubicBezTo>
                  <a:pt x="442912" y="79871"/>
                  <a:pt x="446087" y="77390"/>
                  <a:pt x="452437" y="75753"/>
                </a:cubicBezTo>
                <a:cubicBezTo>
                  <a:pt x="458787" y="74116"/>
                  <a:pt x="463550" y="73297"/>
                  <a:pt x="466725" y="73297"/>
                </a:cubicBezTo>
                <a:lnTo>
                  <a:pt x="490686" y="53503"/>
                </a:lnTo>
                <a:cubicBezTo>
                  <a:pt x="509835" y="46905"/>
                  <a:pt x="520997" y="43606"/>
                  <a:pt x="524172" y="43606"/>
                </a:cubicBezTo>
                <a:cubicBezTo>
                  <a:pt x="549721" y="37008"/>
                  <a:pt x="562496" y="33709"/>
                  <a:pt x="562496" y="33709"/>
                </a:cubicBezTo>
                <a:lnTo>
                  <a:pt x="619943" y="14287"/>
                </a:lnTo>
                <a:cubicBezTo>
                  <a:pt x="626293" y="14287"/>
                  <a:pt x="631068" y="13493"/>
                  <a:pt x="634268" y="11906"/>
                </a:cubicBezTo>
                <a:cubicBezTo>
                  <a:pt x="637468" y="10318"/>
                  <a:pt x="642268" y="9525"/>
                  <a:pt x="648667" y="9525"/>
                </a:cubicBezTo>
                <a:lnTo>
                  <a:pt x="677391" y="9525"/>
                </a:lnTo>
                <a:cubicBezTo>
                  <a:pt x="680566" y="9525"/>
                  <a:pt x="691728" y="6350"/>
                  <a:pt x="71087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000000"/>
              </a:solidFill>
              <a:latin typeface="微米有行" pitchFamily="2" charset="-128"/>
              <a:ea typeface="微米有行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463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0A45CCD9-416E-C27E-4946-10E30791CBE3}"/>
              </a:ext>
            </a:extLst>
          </p:cNvPr>
          <p:cNvSpPr txBox="1"/>
          <p:nvPr/>
        </p:nvSpPr>
        <p:spPr>
          <a:xfrm>
            <a:off x="1308100" y="1628106"/>
            <a:ext cx="61478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微米有行" pitchFamily="2" charset="-128"/>
                <a:ea typeface="微米有行" pitchFamily="2" charset="-128"/>
              </a:rPr>
              <a:t>梦想在路上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A7A43C-51EA-0360-9EAE-EB50A3800E2A}"/>
              </a:ext>
            </a:extLst>
          </p:cNvPr>
          <p:cNvSpPr txBox="1"/>
          <p:nvPr/>
        </p:nvSpPr>
        <p:spPr>
          <a:xfrm>
            <a:off x="1308100" y="3429000"/>
            <a:ext cx="4974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微米有行" pitchFamily="2" charset="-128"/>
                <a:ea typeface="微米有行" pitchFamily="2" charset="-128"/>
              </a:rPr>
              <a:t>谢谢观看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2FC8EF-BA3E-0125-4D09-6229A8C22604}"/>
              </a:ext>
            </a:extLst>
          </p:cNvPr>
          <p:cNvSpPr txBox="1"/>
          <p:nvPr/>
        </p:nvSpPr>
        <p:spPr>
          <a:xfrm>
            <a:off x="1422400" y="958491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封面字体：微米有行</a:t>
            </a:r>
          </a:p>
        </p:txBody>
      </p:sp>
    </p:spTree>
    <p:extLst>
      <p:ext uri="{BB962C8B-B14F-4D97-AF65-F5344CB8AC3E}">
        <p14:creationId xmlns:p14="http://schemas.microsoft.com/office/powerpoint/2010/main" val="326605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224C863-DA8F-2FF0-C33C-016D79162944}"/>
              </a:ext>
            </a:extLst>
          </p:cNvPr>
          <p:cNvGrpSpPr/>
          <p:nvPr/>
        </p:nvGrpSpPr>
        <p:grpSpPr>
          <a:xfrm>
            <a:off x="8011030" y="4687420"/>
            <a:ext cx="7736970" cy="3660676"/>
            <a:chOff x="1854595" y="2822206"/>
            <a:chExt cx="10337405" cy="489104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DF25CE1-BDED-AAFD-89FF-60BD3E5181A6}"/>
                </a:ext>
              </a:extLst>
            </p:cNvPr>
            <p:cNvSpPr/>
            <p:nvPr/>
          </p:nvSpPr>
          <p:spPr>
            <a:xfrm>
              <a:off x="1854595" y="2822206"/>
              <a:ext cx="10337405" cy="4035794"/>
            </a:xfrm>
            <a:custGeom>
              <a:avLst/>
              <a:gdLst>
                <a:gd name="connsiteX0" fmla="*/ 6273407 w 10337405"/>
                <a:gd name="connsiteY0" fmla="*/ 0 h 4035794"/>
                <a:gd name="connsiteX1" fmla="*/ 6273407 w 10337405"/>
                <a:gd name="connsiteY1" fmla="*/ 4735 h 4035794"/>
                <a:gd name="connsiteX2" fmla="*/ 6186039 w 10337405"/>
                <a:gd name="connsiteY2" fmla="*/ 28016 h 4035794"/>
                <a:gd name="connsiteX3" fmla="*/ 1986816 w 10337405"/>
                <a:gd name="connsiteY3" fmla="*/ 1669627 h 4035794"/>
                <a:gd name="connsiteX4" fmla="*/ 6127028 w 10337405"/>
                <a:gd name="connsiteY4" fmla="*/ 2395288 h 4035794"/>
                <a:gd name="connsiteX5" fmla="*/ 10053444 w 10337405"/>
                <a:gd name="connsiteY5" fmla="*/ 2950054 h 4035794"/>
                <a:gd name="connsiteX6" fmla="*/ 10337405 w 10337405"/>
                <a:gd name="connsiteY6" fmla="*/ 3006555 h 4035794"/>
                <a:gd name="connsiteX7" fmla="*/ 10337405 w 10337405"/>
                <a:gd name="connsiteY7" fmla="*/ 4035794 h 4035794"/>
                <a:gd name="connsiteX8" fmla="*/ 166141 w 10337405"/>
                <a:gd name="connsiteY8" fmla="*/ 4035794 h 4035794"/>
                <a:gd name="connsiteX9" fmla="*/ 490598 w 10337405"/>
                <a:gd name="connsiteY9" fmla="*/ 3877046 h 4035794"/>
                <a:gd name="connsiteX10" fmla="*/ 1504216 w 10337405"/>
                <a:gd name="connsiteY10" fmla="*/ 3092027 h 4035794"/>
                <a:gd name="connsiteX11" fmla="*/ 196116 w 10337405"/>
                <a:gd name="connsiteY11" fmla="*/ 1441027 h 4035794"/>
                <a:gd name="connsiteX12" fmla="*/ 6221261 w 10337405"/>
                <a:gd name="connsiteY12" fmla="*/ 10466 h 40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37405" h="4035794">
                  <a:moveTo>
                    <a:pt x="6273407" y="0"/>
                  </a:moveTo>
                  <a:lnTo>
                    <a:pt x="6273407" y="4735"/>
                  </a:lnTo>
                  <a:lnTo>
                    <a:pt x="6186039" y="28016"/>
                  </a:lnTo>
                  <a:cubicBezTo>
                    <a:pt x="4822356" y="391690"/>
                    <a:pt x="1699744" y="1238092"/>
                    <a:pt x="1986816" y="1669627"/>
                  </a:cubicBezTo>
                  <a:cubicBezTo>
                    <a:pt x="2191868" y="1977867"/>
                    <a:pt x="4305227" y="2171178"/>
                    <a:pt x="6127028" y="2395288"/>
                  </a:cubicBezTo>
                  <a:cubicBezTo>
                    <a:pt x="8165711" y="2587031"/>
                    <a:pt x="9142754" y="2768853"/>
                    <a:pt x="10053444" y="2950054"/>
                  </a:cubicBezTo>
                  <a:lnTo>
                    <a:pt x="10337405" y="3006555"/>
                  </a:lnTo>
                  <a:lnTo>
                    <a:pt x="10337405" y="4035794"/>
                  </a:lnTo>
                  <a:lnTo>
                    <a:pt x="166141" y="4035794"/>
                  </a:lnTo>
                  <a:lnTo>
                    <a:pt x="490598" y="3877046"/>
                  </a:lnTo>
                  <a:cubicBezTo>
                    <a:pt x="985633" y="3623311"/>
                    <a:pt x="1407908" y="3351319"/>
                    <a:pt x="1504216" y="3092027"/>
                  </a:cubicBezTo>
                  <a:cubicBezTo>
                    <a:pt x="1696833" y="2573444"/>
                    <a:pt x="-684417" y="1974427"/>
                    <a:pt x="196116" y="1441027"/>
                  </a:cubicBezTo>
                  <a:cubicBezTo>
                    <a:pt x="966583" y="974302"/>
                    <a:pt x="4584396" y="335796"/>
                    <a:pt x="6221261" y="10466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6B72E1-1E32-3DCB-985F-A8411B897C3F}"/>
                </a:ext>
              </a:extLst>
            </p:cNvPr>
            <p:cNvSpPr/>
            <p:nvPr/>
          </p:nvSpPr>
          <p:spPr>
            <a:xfrm>
              <a:off x="2775431" y="3513183"/>
              <a:ext cx="3501333" cy="4200071"/>
            </a:xfrm>
            <a:custGeom>
              <a:avLst/>
              <a:gdLst>
                <a:gd name="connsiteX0" fmla="*/ 3184597 w 3184597"/>
                <a:gd name="connsiteY0" fmla="*/ 0 h 4025900"/>
                <a:gd name="connsiteX1" fmla="*/ 9597 w 3184597"/>
                <a:gd name="connsiteY1" fmla="*/ 939800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184597 w 3184597"/>
                <a:gd name="connsiteY0" fmla="*/ 0 h 4025900"/>
                <a:gd name="connsiteX1" fmla="*/ 9597 w 3184597"/>
                <a:gd name="connsiteY1" fmla="*/ 1253308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687858 w 3687858"/>
                <a:gd name="connsiteY0" fmla="*/ 0 h 4025900"/>
                <a:gd name="connsiteX1" fmla="*/ 7761 w 3687858"/>
                <a:gd name="connsiteY1" fmla="*/ 1305560 h 4025900"/>
                <a:gd name="connsiteX2" fmla="*/ 2697258 w 3687858"/>
                <a:gd name="connsiteY2" fmla="*/ 2717800 h 4025900"/>
                <a:gd name="connsiteX3" fmla="*/ 2519458 w 3687858"/>
                <a:gd name="connsiteY3" fmla="*/ 4025900 h 4025900"/>
                <a:gd name="connsiteX0" fmla="*/ 3726033 w 3726033"/>
                <a:gd name="connsiteY0" fmla="*/ 0 h 4025900"/>
                <a:gd name="connsiteX1" fmla="*/ 45936 w 3726033"/>
                <a:gd name="connsiteY1" fmla="*/ 1305560 h 4025900"/>
                <a:gd name="connsiteX2" fmla="*/ 2735433 w 3726033"/>
                <a:gd name="connsiteY2" fmla="*/ 2717800 h 4025900"/>
                <a:gd name="connsiteX3" fmla="*/ 2557633 w 3726033"/>
                <a:gd name="connsiteY3" fmla="*/ 4025900 h 4025900"/>
                <a:gd name="connsiteX0" fmla="*/ 3588857 w 3588857"/>
                <a:gd name="connsiteY0" fmla="*/ 0 h 4025900"/>
                <a:gd name="connsiteX1" fmla="*/ 48097 w 3588857"/>
                <a:gd name="connsiteY1" fmla="*/ 1192349 h 4025900"/>
                <a:gd name="connsiteX2" fmla="*/ 2598257 w 3588857"/>
                <a:gd name="connsiteY2" fmla="*/ 2717800 h 4025900"/>
                <a:gd name="connsiteX3" fmla="*/ 2420457 w 3588857"/>
                <a:gd name="connsiteY3" fmla="*/ 4025900 h 4025900"/>
                <a:gd name="connsiteX0" fmla="*/ 3618400 w 3618400"/>
                <a:gd name="connsiteY0" fmla="*/ 0 h 4025900"/>
                <a:gd name="connsiteX1" fmla="*/ 77640 w 3618400"/>
                <a:gd name="connsiteY1" fmla="*/ 1192349 h 4025900"/>
                <a:gd name="connsiteX2" fmla="*/ 2627800 w 3618400"/>
                <a:gd name="connsiteY2" fmla="*/ 2717800 h 4025900"/>
                <a:gd name="connsiteX3" fmla="*/ 2450000 w 3618400"/>
                <a:gd name="connsiteY3" fmla="*/ 4025900 h 4025900"/>
                <a:gd name="connsiteX0" fmla="*/ 3152007 w 3152007"/>
                <a:gd name="connsiteY0" fmla="*/ 0 h 3903980"/>
                <a:gd name="connsiteX1" fmla="*/ 3132 w 3152007"/>
                <a:gd name="connsiteY1" fmla="*/ 1070429 h 3903980"/>
                <a:gd name="connsiteX2" fmla="*/ 2553292 w 3152007"/>
                <a:gd name="connsiteY2" fmla="*/ 2595880 h 3903980"/>
                <a:gd name="connsiteX3" fmla="*/ 2375492 w 3152007"/>
                <a:gd name="connsiteY3" fmla="*/ 3903980 h 3903980"/>
                <a:gd name="connsiteX0" fmla="*/ 3134613 w 3134613"/>
                <a:gd name="connsiteY0" fmla="*/ 0 h 3903980"/>
                <a:gd name="connsiteX1" fmla="*/ 3155 w 3134613"/>
                <a:gd name="connsiteY1" fmla="*/ 1279435 h 3903980"/>
                <a:gd name="connsiteX2" fmla="*/ 2535898 w 3134613"/>
                <a:gd name="connsiteY2" fmla="*/ 2595880 h 3903980"/>
                <a:gd name="connsiteX3" fmla="*/ 2358098 w 3134613"/>
                <a:gd name="connsiteY3" fmla="*/ 3903980 h 3903980"/>
                <a:gd name="connsiteX0" fmla="*/ 3117220 w 3117220"/>
                <a:gd name="connsiteY0" fmla="*/ 0 h 3903980"/>
                <a:gd name="connsiteX1" fmla="*/ 3179 w 3117220"/>
                <a:gd name="connsiteY1" fmla="*/ 1270727 h 3903980"/>
                <a:gd name="connsiteX2" fmla="*/ 2518505 w 3117220"/>
                <a:gd name="connsiteY2" fmla="*/ 2595880 h 3903980"/>
                <a:gd name="connsiteX3" fmla="*/ 2340705 w 3117220"/>
                <a:gd name="connsiteY3" fmla="*/ 3903980 h 3903980"/>
                <a:gd name="connsiteX0" fmla="*/ 2713813 w 2713813"/>
                <a:gd name="connsiteY0" fmla="*/ 0 h 3738517"/>
                <a:gd name="connsiteX1" fmla="*/ 366 w 2713813"/>
                <a:gd name="connsiteY1" fmla="*/ 1105264 h 3738517"/>
                <a:gd name="connsiteX2" fmla="*/ 2515692 w 2713813"/>
                <a:gd name="connsiteY2" fmla="*/ 2430417 h 3738517"/>
                <a:gd name="connsiteX3" fmla="*/ 2337892 w 2713813"/>
                <a:gd name="connsiteY3" fmla="*/ 3738517 h 3738517"/>
                <a:gd name="connsiteX0" fmla="*/ 2718589 w 3369859"/>
                <a:gd name="connsiteY0" fmla="*/ 0 h 3738517"/>
                <a:gd name="connsiteX1" fmla="*/ 5142 w 3369859"/>
                <a:gd name="connsiteY1" fmla="*/ 1105264 h 3738517"/>
                <a:gd name="connsiteX2" fmla="*/ 3304240 w 3369859"/>
                <a:gd name="connsiteY2" fmla="*/ 2447834 h 3738517"/>
                <a:gd name="connsiteX3" fmla="*/ 2342668 w 3369859"/>
                <a:gd name="connsiteY3" fmla="*/ 3738517 h 3738517"/>
                <a:gd name="connsiteX0" fmla="*/ 2718589 w 3429505"/>
                <a:gd name="connsiteY0" fmla="*/ 0 h 4200071"/>
                <a:gd name="connsiteX1" fmla="*/ 5142 w 3429505"/>
                <a:gd name="connsiteY1" fmla="*/ 1105264 h 4200071"/>
                <a:gd name="connsiteX2" fmla="*/ 3304240 w 3429505"/>
                <a:gd name="connsiteY2" fmla="*/ 2447834 h 4200071"/>
                <a:gd name="connsiteX3" fmla="*/ 2969685 w 3429505"/>
                <a:gd name="connsiteY3" fmla="*/ 4200071 h 4200071"/>
                <a:gd name="connsiteX0" fmla="*/ 2718589 w 3501333"/>
                <a:gd name="connsiteY0" fmla="*/ 0 h 4200071"/>
                <a:gd name="connsiteX1" fmla="*/ 5142 w 3501333"/>
                <a:gd name="connsiteY1" fmla="*/ 1105264 h 4200071"/>
                <a:gd name="connsiteX2" fmla="*/ 3304240 w 3501333"/>
                <a:gd name="connsiteY2" fmla="*/ 2447834 h 4200071"/>
                <a:gd name="connsiteX3" fmla="*/ 2969685 w 3501333"/>
                <a:gd name="connsiteY3" fmla="*/ 4200071 h 420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1333" h="4200071">
                  <a:moveTo>
                    <a:pt x="2718589" y="0"/>
                  </a:moveTo>
                  <a:cubicBezTo>
                    <a:pt x="1213639" y="243416"/>
                    <a:pt x="-92466" y="697292"/>
                    <a:pt x="5142" y="1105264"/>
                  </a:cubicBezTo>
                  <a:cubicBezTo>
                    <a:pt x="102750" y="1513236"/>
                    <a:pt x="2969807" y="1933484"/>
                    <a:pt x="3304240" y="2447834"/>
                  </a:cubicBezTo>
                  <a:cubicBezTo>
                    <a:pt x="3804136" y="3084104"/>
                    <a:pt x="3225801" y="3803196"/>
                    <a:pt x="2969685" y="4200071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2000">
                    <a:schemeClr val="bg1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8795324" y="3909897"/>
            <a:ext cx="2334816" cy="2708914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5A80F1B-BEEF-F521-B55B-5130D96C67CF}"/>
              </a:ext>
            </a:extLst>
          </p:cNvPr>
          <p:cNvSpPr/>
          <p:nvPr/>
        </p:nvSpPr>
        <p:spPr>
          <a:xfrm rot="5400000" flipV="1">
            <a:off x="4810159" y="-918798"/>
            <a:ext cx="2188514" cy="7781641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47FC7394-1E42-E612-F013-B147C96B0ADF}"/>
              </a:ext>
            </a:extLst>
          </p:cNvPr>
          <p:cNvSpPr/>
          <p:nvPr/>
        </p:nvSpPr>
        <p:spPr>
          <a:xfrm rot="5400000" flipV="1">
            <a:off x="1678071" y="2179532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B5116-DDD9-32A5-91D5-E95C63073286}"/>
              </a:ext>
            </a:extLst>
          </p:cNvPr>
          <p:cNvSpPr txBox="1"/>
          <p:nvPr/>
        </p:nvSpPr>
        <p:spPr>
          <a:xfrm>
            <a:off x="2220782" y="2421986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73C02-03EB-9E2A-BE53-A448757A6DBE}"/>
              </a:ext>
            </a:extLst>
          </p:cNvPr>
          <p:cNvSpPr txBox="1"/>
          <p:nvPr/>
        </p:nvSpPr>
        <p:spPr>
          <a:xfrm>
            <a:off x="4216717" y="2346632"/>
            <a:ext cx="4319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个人简历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4DE6E3-C014-804A-8DED-C1B140EDE041}"/>
              </a:ext>
            </a:extLst>
          </p:cNvPr>
          <p:cNvSpPr txBox="1"/>
          <p:nvPr/>
        </p:nvSpPr>
        <p:spPr>
          <a:xfrm>
            <a:off x="4216717" y="2808297"/>
            <a:ext cx="472219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" name="组合 9" descr="D:\51PPT模板网\51pptmoban.com\图片001.jpg">
            <a:extLst>
              <a:ext uri="{FF2B5EF4-FFF2-40B4-BE49-F238E27FC236}">
                <a16:creationId xmlns:a16="http://schemas.microsoft.com/office/drawing/2014/main" id="{AD34A35F-B65E-FF7A-ECB0-7A7B20041441}"/>
              </a:ext>
            </a:extLst>
          </p:cNvPr>
          <p:cNvGrpSpPr/>
          <p:nvPr/>
        </p:nvGrpSpPr>
        <p:grpSpPr>
          <a:xfrm>
            <a:off x="8687437" y="683790"/>
            <a:ext cx="2633339" cy="972451"/>
            <a:chOff x="1374360" y="1090758"/>
            <a:chExt cx="6331818" cy="23382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5C988ED-AB30-5F07-8A28-8B3FEE5018F4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6276D2-BBA0-8045-2872-196FA4D5A487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9D20B58-26E1-E1A5-ED8E-86FCDCE638BB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5B07CB-C5B9-1E93-BA8C-6027A3A732E3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9E53B6-0F3A-D8BA-324D-1167422176B2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289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511205" y="568799"/>
            <a:ext cx="1616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个人简历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D2691D8-61BD-94E5-C3F7-973630EC7D95}"/>
              </a:ext>
            </a:extLst>
          </p:cNvPr>
          <p:cNvGrpSpPr/>
          <p:nvPr/>
        </p:nvGrpSpPr>
        <p:grpSpPr>
          <a:xfrm>
            <a:off x="5334533" y="1975556"/>
            <a:ext cx="5638267" cy="3472744"/>
            <a:chOff x="5245633" y="1543756"/>
            <a:chExt cx="5638267" cy="3472744"/>
          </a:xfrm>
        </p:grpSpPr>
        <p:sp>
          <p:nvSpPr>
            <p:cNvPr id="3" name="TextBox 14">
              <a:extLst>
                <a:ext uri="{FF2B5EF4-FFF2-40B4-BE49-F238E27FC236}">
                  <a16:creationId xmlns:a16="http://schemas.microsoft.com/office/drawing/2014/main" id="{FFA306EB-0071-DD38-0DA2-DD1D12F6B91A}"/>
                </a:ext>
              </a:extLst>
            </p:cNvPr>
            <p:cNvSpPr txBox="1"/>
            <p:nvPr/>
          </p:nvSpPr>
          <p:spPr>
            <a:xfrm>
              <a:off x="5245633" y="1543756"/>
              <a:ext cx="3498308" cy="31393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ts val="2025"/>
                </a:lnSpc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      历：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传媒大学研究生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51085BAB-D6EB-01E8-EC3C-A5B4FE03ED9F}"/>
                </a:ext>
              </a:extLst>
            </p:cNvPr>
            <p:cNvSpPr txBox="1"/>
            <p:nvPr/>
          </p:nvSpPr>
          <p:spPr>
            <a:xfrm>
              <a:off x="5245633" y="1963836"/>
              <a:ext cx="3132348" cy="31393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ts val="2025"/>
                </a:lnSpc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专      业：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某某专业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18">
              <a:extLst>
                <a:ext uri="{FF2B5EF4-FFF2-40B4-BE49-F238E27FC236}">
                  <a16:creationId xmlns:a16="http://schemas.microsoft.com/office/drawing/2014/main" id="{D5618E7F-0C3E-EFA1-D066-07976F8A90D4}"/>
                </a:ext>
              </a:extLst>
            </p:cNvPr>
            <p:cNvSpPr txBox="1"/>
            <p:nvPr/>
          </p:nvSpPr>
          <p:spPr>
            <a:xfrm>
              <a:off x="5245633" y="2383915"/>
              <a:ext cx="4040156" cy="31393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ts val="2025"/>
                </a:lnSpc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通讯地址：</a:t>
              </a: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北京市朝阳区朝阳北路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5">
              <a:extLst>
                <a:ext uri="{FF2B5EF4-FFF2-40B4-BE49-F238E27FC236}">
                  <a16:creationId xmlns:a16="http://schemas.microsoft.com/office/drawing/2014/main" id="{CC9BED6B-36B6-751A-F16B-3374A26B076D}"/>
                </a:ext>
              </a:extLst>
            </p:cNvPr>
            <p:cNvSpPr txBox="1"/>
            <p:nvPr/>
          </p:nvSpPr>
          <p:spPr>
            <a:xfrm>
              <a:off x="5245633" y="3224074"/>
              <a:ext cx="3148648" cy="31393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ts val="2025"/>
                </a:lnSpc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出生日期：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1996.05.05</a:t>
              </a:r>
            </a:p>
          </p:txBody>
        </p:sp>
        <p:sp>
          <p:nvSpPr>
            <p:cNvPr id="7" name="TextBox 17">
              <a:extLst>
                <a:ext uri="{FF2B5EF4-FFF2-40B4-BE49-F238E27FC236}">
                  <a16:creationId xmlns:a16="http://schemas.microsoft.com/office/drawing/2014/main" id="{D323CE4A-958A-11CB-FF46-E496623B674F}"/>
                </a:ext>
              </a:extLst>
            </p:cNvPr>
            <p:cNvSpPr txBox="1"/>
            <p:nvPr/>
          </p:nvSpPr>
          <p:spPr>
            <a:xfrm>
              <a:off x="5245633" y="2803994"/>
              <a:ext cx="2442917" cy="31393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ts val="2025"/>
                </a:lnSpc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政治面貌：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中共党员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877BED81-67B1-38BD-F403-B7F129B700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5633" y="3598820"/>
              <a:ext cx="5638267" cy="1417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自我评价：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72501BCE-D1A1-0840-D7AF-14C0B79E2AB9}"/>
              </a:ext>
            </a:extLst>
          </p:cNvPr>
          <p:cNvSpPr/>
          <p:nvPr/>
        </p:nvSpPr>
        <p:spPr>
          <a:xfrm>
            <a:off x="1298026" y="1753481"/>
            <a:ext cx="3708400" cy="37084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 descr="D:\51PPT模板网\51pptmoban.com\图片001.jpg">
            <a:extLst>
              <a:ext uri="{FF2B5EF4-FFF2-40B4-BE49-F238E27FC236}">
                <a16:creationId xmlns:a16="http://schemas.microsoft.com/office/drawing/2014/main" id="{8BB2480F-C934-A6CC-FCE8-37778A1DEEFF}"/>
              </a:ext>
            </a:extLst>
          </p:cNvPr>
          <p:cNvSpPr/>
          <p:nvPr/>
        </p:nvSpPr>
        <p:spPr>
          <a:xfrm>
            <a:off x="1488526" y="1943981"/>
            <a:ext cx="3327400" cy="33274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A720DF4-7206-F2A1-4C85-940044465AF6}"/>
              </a:ext>
            </a:extLst>
          </p:cNvPr>
          <p:cNvSpPr/>
          <p:nvPr/>
        </p:nvSpPr>
        <p:spPr>
          <a:xfrm>
            <a:off x="1488526" y="1952098"/>
            <a:ext cx="1042298" cy="1042298"/>
          </a:xfrm>
          <a:prstGeom prst="ellipse">
            <a:avLst/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B98630B-14F5-06BC-87A3-0BAF470CA70F}"/>
              </a:ext>
            </a:extLst>
          </p:cNvPr>
          <p:cNvSpPr/>
          <p:nvPr/>
        </p:nvSpPr>
        <p:spPr>
          <a:xfrm>
            <a:off x="4107352" y="4563854"/>
            <a:ext cx="708574" cy="708574"/>
          </a:xfrm>
          <a:prstGeom prst="ellipse">
            <a:avLst/>
          </a:prstGeom>
          <a:solidFill>
            <a:srgbClr val="FEDA3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8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511204" y="568799"/>
            <a:ext cx="1689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个人简历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82ED42F-2446-F007-F0A3-D0FE5B71C91A}"/>
              </a:ext>
            </a:extLst>
          </p:cNvPr>
          <p:cNvSpPr/>
          <p:nvPr/>
        </p:nvSpPr>
        <p:spPr>
          <a:xfrm>
            <a:off x="1308100" y="1651000"/>
            <a:ext cx="8343900" cy="3746500"/>
          </a:xfrm>
          <a:custGeom>
            <a:avLst/>
            <a:gdLst>
              <a:gd name="connsiteX0" fmla="*/ 0 w 8343900"/>
              <a:gd name="connsiteY0" fmla="*/ 0 h 3746500"/>
              <a:gd name="connsiteX1" fmla="*/ 5080000 w 8343900"/>
              <a:gd name="connsiteY1" fmla="*/ 850900 h 3746500"/>
              <a:gd name="connsiteX2" fmla="*/ 2235200 w 8343900"/>
              <a:gd name="connsiteY2" fmla="*/ 2616200 h 3746500"/>
              <a:gd name="connsiteX3" fmla="*/ 8343900 w 8343900"/>
              <a:gd name="connsiteY3" fmla="*/ 3746500 h 3746500"/>
              <a:gd name="connsiteX0" fmla="*/ 0 w 8343900"/>
              <a:gd name="connsiteY0" fmla="*/ 0 h 3746500"/>
              <a:gd name="connsiteX1" fmla="*/ 5080000 w 8343900"/>
              <a:gd name="connsiteY1" fmla="*/ 850900 h 3746500"/>
              <a:gd name="connsiteX2" fmla="*/ 2235200 w 8343900"/>
              <a:gd name="connsiteY2" fmla="*/ 2616200 h 3746500"/>
              <a:gd name="connsiteX3" fmla="*/ 8343900 w 8343900"/>
              <a:gd name="connsiteY3" fmla="*/ 3746500 h 374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43900" h="3746500">
                <a:moveTo>
                  <a:pt x="0" y="0"/>
                </a:moveTo>
                <a:cubicBezTo>
                  <a:pt x="2353733" y="207433"/>
                  <a:pt x="4707467" y="414867"/>
                  <a:pt x="5080000" y="850900"/>
                </a:cubicBezTo>
                <a:cubicBezTo>
                  <a:pt x="5452533" y="1286933"/>
                  <a:pt x="1691217" y="2133600"/>
                  <a:pt x="2235200" y="2616200"/>
                </a:cubicBezTo>
                <a:cubicBezTo>
                  <a:pt x="2779183" y="3098800"/>
                  <a:pt x="5561541" y="3422650"/>
                  <a:pt x="8343900" y="3746500"/>
                </a:cubicBezTo>
              </a:path>
            </a:pathLst>
          </a:cu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6253B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840872D-911A-DBA2-9A42-477E341EB790}"/>
              </a:ext>
            </a:extLst>
          </p:cNvPr>
          <p:cNvSpPr/>
          <p:nvPr/>
        </p:nvSpPr>
        <p:spPr>
          <a:xfrm>
            <a:off x="9499123" y="5297488"/>
            <a:ext cx="152877" cy="157161"/>
          </a:xfrm>
          <a:custGeom>
            <a:avLst/>
            <a:gdLst>
              <a:gd name="connsiteX0" fmla="*/ 99060 w 312420"/>
              <a:gd name="connsiteY0" fmla="*/ 0 h 342900"/>
              <a:gd name="connsiteX1" fmla="*/ 312420 w 312420"/>
              <a:gd name="connsiteY1" fmla="*/ 274320 h 342900"/>
              <a:gd name="connsiteX2" fmla="*/ 0 w 312420"/>
              <a:gd name="connsiteY2" fmla="*/ 342900 h 342900"/>
              <a:gd name="connsiteX0" fmla="*/ 113347 w 312420"/>
              <a:gd name="connsiteY0" fmla="*/ 0 h 271462"/>
              <a:gd name="connsiteX1" fmla="*/ 312420 w 312420"/>
              <a:gd name="connsiteY1" fmla="*/ 202882 h 271462"/>
              <a:gd name="connsiteX2" fmla="*/ 0 w 312420"/>
              <a:gd name="connsiteY2" fmla="*/ 271462 h 271462"/>
              <a:gd name="connsiteX0" fmla="*/ 113347 w 312420"/>
              <a:gd name="connsiteY0" fmla="*/ 0 h 271462"/>
              <a:gd name="connsiteX1" fmla="*/ 312420 w 312420"/>
              <a:gd name="connsiteY1" fmla="*/ 202882 h 271462"/>
              <a:gd name="connsiteX2" fmla="*/ 0 w 312420"/>
              <a:gd name="connsiteY2" fmla="*/ 271462 h 271462"/>
              <a:gd name="connsiteX0" fmla="*/ 113347 w 312420"/>
              <a:gd name="connsiteY0" fmla="*/ 0 h 271462"/>
              <a:gd name="connsiteX1" fmla="*/ 312420 w 312420"/>
              <a:gd name="connsiteY1" fmla="*/ 202882 h 271462"/>
              <a:gd name="connsiteX2" fmla="*/ 0 w 312420"/>
              <a:gd name="connsiteY2" fmla="*/ 271462 h 271462"/>
              <a:gd name="connsiteX0" fmla="*/ 113347 w 312420"/>
              <a:gd name="connsiteY0" fmla="*/ 0 h 271462"/>
              <a:gd name="connsiteX1" fmla="*/ 312420 w 312420"/>
              <a:gd name="connsiteY1" fmla="*/ 202882 h 271462"/>
              <a:gd name="connsiteX2" fmla="*/ 0 w 312420"/>
              <a:gd name="connsiteY2" fmla="*/ 271462 h 271462"/>
              <a:gd name="connsiteX0" fmla="*/ 44291 w 243364"/>
              <a:gd name="connsiteY0" fmla="*/ 0 h 259555"/>
              <a:gd name="connsiteX1" fmla="*/ 243364 w 243364"/>
              <a:gd name="connsiteY1" fmla="*/ 202882 h 259555"/>
              <a:gd name="connsiteX2" fmla="*/ 0 w 243364"/>
              <a:gd name="connsiteY2" fmla="*/ 259555 h 259555"/>
              <a:gd name="connsiteX0" fmla="*/ 137160 w 243364"/>
              <a:gd name="connsiteY0" fmla="*/ 0 h 169067"/>
              <a:gd name="connsiteX1" fmla="*/ 243364 w 243364"/>
              <a:gd name="connsiteY1" fmla="*/ 112394 h 169067"/>
              <a:gd name="connsiteX2" fmla="*/ 0 w 243364"/>
              <a:gd name="connsiteY2" fmla="*/ 169067 h 169067"/>
              <a:gd name="connsiteX0" fmla="*/ 46673 w 152877"/>
              <a:gd name="connsiteY0" fmla="*/ 0 h 157161"/>
              <a:gd name="connsiteX1" fmla="*/ 152877 w 152877"/>
              <a:gd name="connsiteY1" fmla="*/ 112394 h 157161"/>
              <a:gd name="connsiteX2" fmla="*/ 0 w 152877"/>
              <a:gd name="connsiteY2" fmla="*/ 157161 h 15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77" h="157161">
                <a:moveTo>
                  <a:pt x="46673" y="0"/>
                </a:moveTo>
                <a:cubicBezTo>
                  <a:pt x="231617" y="195104"/>
                  <a:pt x="104617" y="59212"/>
                  <a:pt x="152877" y="112394"/>
                </a:cubicBezTo>
                <a:lnTo>
                  <a:pt x="0" y="157161"/>
                </a:lnTo>
              </a:path>
            </a:pathLst>
          </a:custGeom>
          <a:noFill/>
          <a:ln w="63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9F77260-E20C-7BAB-6AB4-170055FF9015}"/>
              </a:ext>
            </a:extLst>
          </p:cNvPr>
          <p:cNvGrpSpPr/>
          <p:nvPr/>
        </p:nvGrpSpPr>
        <p:grpSpPr>
          <a:xfrm>
            <a:off x="3459730" y="1719759"/>
            <a:ext cx="338931" cy="338931"/>
            <a:chOff x="2790825" y="1482725"/>
            <a:chExt cx="590550" cy="59055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244EE06-279A-CDBA-2D2C-604813E655E2}"/>
                </a:ext>
              </a:extLst>
            </p:cNvPr>
            <p:cNvSpPr/>
            <p:nvPr/>
          </p:nvSpPr>
          <p:spPr>
            <a:xfrm>
              <a:off x="2790825" y="1482725"/>
              <a:ext cx="590550" cy="590550"/>
            </a:xfrm>
            <a:prstGeom prst="ellipse">
              <a:avLst/>
            </a:prstGeom>
            <a:solidFill>
              <a:srgbClr val="16253B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75AFC97-5DD7-6A76-F915-ABD7A7B24703}"/>
                </a:ext>
              </a:extLst>
            </p:cNvPr>
            <p:cNvSpPr/>
            <p:nvPr/>
          </p:nvSpPr>
          <p:spPr>
            <a:xfrm>
              <a:off x="2905125" y="1597025"/>
              <a:ext cx="361950" cy="361950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F999ED0-9E43-9A11-F4C9-EA39A31B04C3}"/>
              </a:ext>
            </a:extLst>
          </p:cNvPr>
          <p:cNvGrpSpPr/>
          <p:nvPr/>
        </p:nvGrpSpPr>
        <p:grpSpPr>
          <a:xfrm>
            <a:off x="3355864" y="3977184"/>
            <a:ext cx="338931" cy="338931"/>
            <a:chOff x="2790825" y="1482725"/>
            <a:chExt cx="590550" cy="5905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CA36A8B-FC2A-6C65-63E5-B21A7A9F9CFB}"/>
                </a:ext>
              </a:extLst>
            </p:cNvPr>
            <p:cNvSpPr/>
            <p:nvPr/>
          </p:nvSpPr>
          <p:spPr>
            <a:xfrm>
              <a:off x="2790825" y="1482725"/>
              <a:ext cx="590550" cy="590550"/>
            </a:xfrm>
            <a:prstGeom prst="ellipse">
              <a:avLst/>
            </a:prstGeom>
            <a:solidFill>
              <a:srgbClr val="16253B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F2E5BC4-BA73-B071-4BC2-0AFB077137BA}"/>
                </a:ext>
              </a:extLst>
            </p:cNvPr>
            <p:cNvSpPr/>
            <p:nvPr/>
          </p:nvSpPr>
          <p:spPr>
            <a:xfrm>
              <a:off x="2905125" y="1597025"/>
              <a:ext cx="361950" cy="361950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5A994A-DF86-52C3-371E-86BC4201E246}"/>
              </a:ext>
            </a:extLst>
          </p:cNvPr>
          <p:cNvGrpSpPr/>
          <p:nvPr/>
        </p:nvGrpSpPr>
        <p:grpSpPr>
          <a:xfrm>
            <a:off x="6210300" y="2462709"/>
            <a:ext cx="338931" cy="338931"/>
            <a:chOff x="2790825" y="1482725"/>
            <a:chExt cx="590550" cy="59055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0A5DD14-30DD-1208-6B91-C124FE50473E}"/>
                </a:ext>
              </a:extLst>
            </p:cNvPr>
            <p:cNvSpPr/>
            <p:nvPr/>
          </p:nvSpPr>
          <p:spPr>
            <a:xfrm>
              <a:off x="2790825" y="1482725"/>
              <a:ext cx="590550" cy="590550"/>
            </a:xfrm>
            <a:prstGeom prst="ellipse">
              <a:avLst/>
            </a:prstGeom>
            <a:solidFill>
              <a:srgbClr val="16253B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5A7F97A-41D6-19D5-0969-F1993CA15FE1}"/>
                </a:ext>
              </a:extLst>
            </p:cNvPr>
            <p:cNvSpPr/>
            <p:nvPr/>
          </p:nvSpPr>
          <p:spPr>
            <a:xfrm>
              <a:off x="2905125" y="1597025"/>
              <a:ext cx="361950" cy="361950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5749C7-FEBF-06B2-1D82-77B0A5A3C5AE}"/>
              </a:ext>
            </a:extLst>
          </p:cNvPr>
          <p:cNvGrpSpPr/>
          <p:nvPr/>
        </p:nvGrpSpPr>
        <p:grpSpPr>
          <a:xfrm>
            <a:off x="5926534" y="4786809"/>
            <a:ext cx="338931" cy="338931"/>
            <a:chOff x="2790825" y="1482725"/>
            <a:chExt cx="590550" cy="59055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F761E17-AA7B-7DA3-CDDA-6ECC67FCCE6B}"/>
                </a:ext>
              </a:extLst>
            </p:cNvPr>
            <p:cNvSpPr/>
            <p:nvPr/>
          </p:nvSpPr>
          <p:spPr>
            <a:xfrm>
              <a:off x="2790825" y="1482725"/>
              <a:ext cx="590550" cy="590550"/>
            </a:xfrm>
            <a:prstGeom prst="ellipse">
              <a:avLst/>
            </a:prstGeom>
            <a:solidFill>
              <a:srgbClr val="16253B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F61A666-9515-1D7A-577F-764FF2DFB865}"/>
                </a:ext>
              </a:extLst>
            </p:cNvPr>
            <p:cNvSpPr/>
            <p:nvPr/>
          </p:nvSpPr>
          <p:spPr>
            <a:xfrm>
              <a:off x="2905125" y="1597025"/>
              <a:ext cx="361950" cy="361950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30D8533-0AFE-43D7-E153-2DBD9952F7EB}"/>
              </a:ext>
            </a:extLst>
          </p:cNvPr>
          <p:cNvGrpSpPr/>
          <p:nvPr/>
        </p:nvGrpSpPr>
        <p:grpSpPr>
          <a:xfrm>
            <a:off x="9022159" y="5206602"/>
            <a:ext cx="338931" cy="338931"/>
            <a:chOff x="2790825" y="1482725"/>
            <a:chExt cx="590550" cy="59055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C7DE0E6-C621-C899-02D0-B73E45A8721C}"/>
                </a:ext>
              </a:extLst>
            </p:cNvPr>
            <p:cNvSpPr/>
            <p:nvPr/>
          </p:nvSpPr>
          <p:spPr>
            <a:xfrm>
              <a:off x="2790825" y="1482725"/>
              <a:ext cx="590550" cy="590550"/>
            </a:xfrm>
            <a:prstGeom prst="ellipse">
              <a:avLst/>
            </a:prstGeom>
            <a:solidFill>
              <a:srgbClr val="16253B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F9ECFC0-6877-AA00-F3A1-2B14473F09BE}"/>
                </a:ext>
              </a:extLst>
            </p:cNvPr>
            <p:cNvSpPr/>
            <p:nvPr/>
          </p:nvSpPr>
          <p:spPr>
            <a:xfrm>
              <a:off x="2905125" y="1597025"/>
              <a:ext cx="361950" cy="361950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81506A5-B7C8-1AA2-DD50-8EFA15C26BDE}"/>
              </a:ext>
            </a:extLst>
          </p:cNvPr>
          <p:cNvGrpSpPr/>
          <p:nvPr/>
        </p:nvGrpSpPr>
        <p:grpSpPr>
          <a:xfrm>
            <a:off x="635330" y="2172208"/>
            <a:ext cx="2961065" cy="816522"/>
            <a:chOff x="283598" y="1906534"/>
            <a:chExt cx="296106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FB5E5D8-9468-FCA7-4F5D-69645D3F6EEB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3CE21E7-DC2F-CEBD-746B-560B0FD9BA2E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3FC9635-A9B7-CF57-5957-1D86F539A162}"/>
              </a:ext>
            </a:extLst>
          </p:cNvPr>
          <p:cNvGrpSpPr/>
          <p:nvPr/>
        </p:nvGrpSpPr>
        <p:grpSpPr>
          <a:xfrm>
            <a:off x="6500955" y="1451567"/>
            <a:ext cx="2961065" cy="816522"/>
            <a:chOff x="283598" y="1906534"/>
            <a:chExt cx="296106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CA7B4C-5964-E069-48A1-053D51232A0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BA4D894-9F9F-3AF7-CEC9-F545901B176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9FC37C9-CA2C-3809-EF4A-1EB7636196DD}"/>
              </a:ext>
            </a:extLst>
          </p:cNvPr>
          <p:cNvGrpSpPr/>
          <p:nvPr/>
        </p:nvGrpSpPr>
        <p:grpSpPr>
          <a:xfrm>
            <a:off x="6164960" y="3912112"/>
            <a:ext cx="2961065" cy="816522"/>
            <a:chOff x="283598" y="1906534"/>
            <a:chExt cx="29610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586BE75-B412-016E-0ADF-D3E86C95931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F240919-A1CA-AD26-FD54-0B51D64F7148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38CA539-65FE-840E-9553-49BA847C597B}"/>
              </a:ext>
            </a:extLst>
          </p:cNvPr>
          <p:cNvGrpSpPr/>
          <p:nvPr/>
        </p:nvGrpSpPr>
        <p:grpSpPr>
          <a:xfrm>
            <a:off x="3069336" y="5310794"/>
            <a:ext cx="2961065" cy="816522"/>
            <a:chOff x="283598" y="1906534"/>
            <a:chExt cx="296106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D4852FC-7F5A-4CB6-C260-B1A8E0EA2C7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8A5E5C-CEB9-4B50-B16A-62363D45A6DF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247E02D-9352-EF0C-8D70-6FC22A20BFA9}"/>
              </a:ext>
            </a:extLst>
          </p:cNvPr>
          <p:cNvCxnSpPr/>
          <p:nvPr/>
        </p:nvCxnSpPr>
        <p:spPr>
          <a:xfrm>
            <a:off x="9191624" y="3912112"/>
            <a:ext cx="0" cy="12310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1D31E70-9A6E-521E-F863-DB05B7AD4170}"/>
              </a:ext>
            </a:extLst>
          </p:cNvPr>
          <p:cNvCxnSpPr>
            <a:cxnSpLocks/>
          </p:cNvCxnSpPr>
          <p:nvPr/>
        </p:nvCxnSpPr>
        <p:spPr>
          <a:xfrm>
            <a:off x="6379765" y="1481188"/>
            <a:ext cx="0" cy="97508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F814A3DC-65B3-437C-0EFD-DC2FF65CE536}"/>
              </a:ext>
            </a:extLst>
          </p:cNvPr>
          <p:cNvCxnSpPr>
            <a:cxnSpLocks/>
          </p:cNvCxnSpPr>
          <p:nvPr/>
        </p:nvCxnSpPr>
        <p:spPr>
          <a:xfrm flipV="1">
            <a:off x="6096000" y="5064297"/>
            <a:ext cx="0" cy="102513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9F42EA2-F0A9-23FD-8B74-83705CA17533}"/>
              </a:ext>
            </a:extLst>
          </p:cNvPr>
          <p:cNvGrpSpPr/>
          <p:nvPr/>
        </p:nvGrpSpPr>
        <p:grpSpPr>
          <a:xfrm>
            <a:off x="343100" y="3794007"/>
            <a:ext cx="2961065" cy="816522"/>
            <a:chOff x="283598" y="1906534"/>
            <a:chExt cx="296106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B5B66B4-C480-3F57-0AD1-4F3816D40B06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12B5FA-FBFF-15D1-4F91-C7D182C03C1C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E1A790CB-906E-33D6-6455-84A0FEA9CBAC}"/>
              </a:ext>
            </a:extLst>
          </p:cNvPr>
          <p:cNvCxnSpPr>
            <a:cxnSpLocks/>
          </p:cNvCxnSpPr>
          <p:nvPr/>
        </p:nvCxnSpPr>
        <p:spPr>
          <a:xfrm flipV="1">
            <a:off x="3629195" y="2058690"/>
            <a:ext cx="0" cy="102513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6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136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C0C5B5E-BD5D-EB67-BB25-51422E8CF782}"/>
              </a:ext>
            </a:extLst>
          </p:cNvPr>
          <p:cNvGrpSpPr/>
          <p:nvPr/>
        </p:nvGrpSpPr>
        <p:grpSpPr>
          <a:xfrm>
            <a:off x="2377550" y="1415143"/>
            <a:ext cx="7436900" cy="4027714"/>
            <a:chOff x="1309764" y="1406708"/>
            <a:chExt cx="9333253" cy="5054751"/>
          </a:xfrm>
        </p:grpSpPr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C23F6700-1A57-9DFE-F44E-0ED012772BA3}"/>
                </a:ext>
              </a:extLst>
            </p:cNvPr>
            <p:cNvSpPr/>
            <p:nvPr/>
          </p:nvSpPr>
          <p:spPr bwMode="auto">
            <a:xfrm>
              <a:off x="5129505" y="1555505"/>
              <a:ext cx="3024570" cy="3208686"/>
            </a:xfrm>
            <a:custGeom>
              <a:avLst/>
              <a:gdLst>
                <a:gd name="T0" fmla="*/ 453 w 958"/>
                <a:gd name="T1" fmla="*/ 0 h 1016"/>
                <a:gd name="T2" fmla="*/ 215 w 958"/>
                <a:gd name="T3" fmla="*/ 59 h 1016"/>
                <a:gd name="T4" fmla="*/ 304 w 958"/>
                <a:gd name="T5" fmla="*/ 119 h 1016"/>
                <a:gd name="T6" fmla="*/ 486 w 958"/>
                <a:gd name="T7" fmla="*/ 514 h 1016"/>
                <a:gd name="T8" fmla="*/ 410 w 958"/>
                <a:gd name="T9" fmla="*/ 778 h 1016"/>
                <a:gd name="T10" fmla="*/ 0 w 958"/>
                <a:gd name="T11" fmla="*/ 732 h 1016"/>
                <a:gd name="T12" fmla="*/ 209 w 958"/>
                <a:gd name="T13" fmla="*/ 960 h 1016"/>
                <a:gd name="T14" fmla="*/ 454 w 958"/>
                <a:gd name="T15" fmla="*/ 1016 h 1016"/>
                <a:gd name="T16" fmla="*/ 722 w 958"/>
                <a:gd name="T17" fmla="*/ 933 h 1016"/>
                <a:gd name="T18" fmla="*/ 958 w 958"/>
                <a:gd name="T19" fmla="*/ 505 h 1016"/>
                <a:gd name="T20" fmla="*/ 453 w 958"/>
                <a:gd name="T21" fmla="*/ 0 h 1016"/>
                <a:gd name="connsiteX0" fmla="*/ 4729 w 10000"/>
                <a:gd name="connsiteY0" fmla="*/ 0 h 10000"/>
                <a:gd name="connsiteX1" fmla="*/ 2244 w 10000"/>
                <a:gd name="connsiteY1" fmla="*/ 581 h 10000"/>
                <a:gd name="connsiteX2" fmla="*/ 3173 w 10000"/>
                <a:gd name="connsiteY2" fmla="*/ 1171 h 10000"/>
                <a:gd name="connsiteX3" fmla="*/ 5073 w 10000"/>
                <a:gd name="connsiteY3" fmla="*/ 5059 h 10000"/>
                <a:gd name="connsiteX4" fmla="*/ 4280 w 10000"/>
                <a:gd name="connsiteY4" fmla="*/ 7657 h 10000"/>
                <a:gd name="connsiteX5" fmla="*/ 0 w 10000"/>
                <a:gd name="connsiteY5" fmla="*/ 7205 h 10000"/>
                <a:gd name="connsiteX6" fmla="*/ 2182 w 10000"/>
                <a:gd name="connsiteY6" fmla="*/ 9449 h 10000"/>
                <a:gd name="connsiteX7" fmla="*/ 4739 w 10000"/>
                <a:gd name="connsiteY7" fmla="*/ 10000 h 10000"/>
                <a:gd name="connsiteX8" fmla="*/ 7537 w 10000"/>
                <a:gd name="connsiteY8" fmla="*/ 9183 h 10000"/>
                <a:gd name="connsiteX9" fmla="*/ 10000 w 10000"/>
                <a:gd name="connsiteY9" fmla="*/ 4970 h 10000"/>
                <a:gd name="connsiteX10" fmla="*/ 4729 w 10000"/>
                <a:gd name="connsiteY10" fmla="*/ 0 h 10000"/>
                <a:gd name="connsiteX0-1" fmla="*/ 4729 w 10000"/>
                <a:gd name="connsiteY0-2" fmla="*/ 0 h 10000"/>
                <a:gd name="connsiteX1-3" fmla="*/ 2244 w 10000"/>
                <a:gd name="connsiteY1-4" fmla="*/ 581 h 10000"/>
                <a:gd name="connsiteX2-5" fmla="*/ 3173 w 10000"/>
                <a:gd name="connsiteY2-6" fmla="*/ 1171 h 10000"/>
                <a:gd name="connsiteX3-7" fmla="*/ 5073 w 10000"/>
                <a:gd name="connsiteY3-8" fmla="*/ 5059 h 10000"/>
                <a:gd name="connsiteX4-9" fmla="*/ 4280 w 10000"/>
                <a:gd name="connsiteY4-10" fmla="*/ 7657 h 10000"/>
                <a:gd name="connsiteX5-11" fmla="*/ 0 w 10000"/>
                <a:gd name="connsiteY5-12" fmla="*/ 7205 h 10000"/>
                <a:gd name="connsiteX6-13" fmla="*/ 2182 w 10000"/>
                <a:gd name="connsiteY6-14" fmla="*/ 9449 h 10000"/>
                <a:gd name="connsiteX7-15" fmla="*/ 4739 w 10000"/>
                <a:gd name="connsiteY7-16" fmla="*/ 10000 h 10000"/>
                <a:gd name="connsiteX8-17" fmla="*/ 7537 w 10000"/>
                <a:gd name="connsiteY8-18" fmla="*/ 9183 h 10000"/>
                <a:gd name="connsiteX9-19" fmla="*/ 10000 w 10000"/>
                <a:gd name="connsiteY9-20" fmla="*/ 4970 h 10000"/>
                <a:gd name="connsiteX10-21" fmla="*/ 4729 w 10000"/>
                <a:gd name="connsiteY10-22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0000" h="10000">
                  <a:moveTo>
                    <a:pt x="4729" y="0"/>
                  </a:moveTo>
                  <a:cubicBezTo>
                    <a:pt x="3831" y="0"/>
                    <a:pt x="2985" y="217"/>
                    <a:pt x="2244" y="581"/>
                  </a:cubicBezTo>
                  <a:cubicBezTo>
                    <a:pt x="2578" y="748"/>
                    <a:pt x="2881" y="945"/>
                    <a:pt x="3173" y="1171"/>
                  </a:cubicBezTo>
                  <a:cubicBezTo>
                    <a:pt x="4342" y="2087"/>
                    <a:pt x="5188" y="3524"/>
                    <a:pt x="5073" y="5059"/>
                  </a:cubicBezTo>
                  <a:cubicBezTo>
                    <a:pt x="5010" y="5925"/>
                    <a:pt x="5021" y="6663"/>
                    <a:pt x="4280" y="7657"/>
                  </a:cubicBezTo>
                  <a:cubicBezTo>
                    <a:pt x="1655" y="9788"/>
                    <a:pt x="0" y="7205"/>
                    <a:pt x="0" y="7205"/>
                  </a:cubicBezTo>
                  <a:cubicBezTo>
                    <a:pt x="282" y="8632"/>
                    <a:pt x="2182" y="9449"/>
                    <a:pt x="2182" y="9449"/>
                  </a:cubicBezTo>
                  <a:cubicBezTo>
                    <a:pt x="2902" y="9803"/>
                    <a:pt x="3862" y="10000"/>
                    <a:pt x="4739" y="10000"/>
                  </a:cubicBezTo>
                  <a:cubicBezTo>
                    <a:pt x="5772" y="10000"/>
                    <a:pt x="6722" y="9665"/>
                    <a:pt x="7537" y="9183"/>
                  </a:cubicBezTo>
                  <a:cubicBezTo>
                    <a:pt x="9019" y="8297"/>
                    <a:pt x="10000" y="6742"/>
                    <a:pt x="10000" y="4970"/>
                  </a:cubicBezTo>
                  <a:cubicBezTo>
                    <a:pt x="10000" y="2224"/>
                    <a:pt x="7641" y="0"/>
                    <a:pt x="4729" y="0"/>
                  </a:cubicBezTo>
                  <a:close/>
                </a:path>
              </a:pathLst>
            </a:custGeom>
            <a:solidFill>
              <a:srgbClr val="BEC2C8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D782CA96-1CCF-904F-48B0-9D9AE4D505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3136" y="1568847"/>
              <a:ext cx="3215357" cy="2977874"/>
            </a:xfrm>
            <a:custGeom>
              <a:avLst/>
              <a:gdLst>
                <a:gd name="T0" fmla="*/ 692 w 1018"/>
                <a:gd name="T1" fmla="*/ 395 h 943"/>
                <a:gd name="T2" fmla="*/ 694 w 1018"/>
                <a:gd name="T3" fmla="*/ 397 h 943"/>
                <a:gd name="T4" fmla="*/ 694 w 1018"/>
                <a:gd name="T5" fmla="*/ 397 h 943"/>
                <a:gd name="T6" fmla="*/ 739 w 1018"/>
                <a:gd name="T7" fmla="*/ 393 h 943"/>
                <a:gd name="T8" fmla="*/ 972 w 1018"/>
                <a:gd name="T9" fmla="*/ 627 h 943"/>
                <a:gd name="T10" fmla="*/ 872 w 1018"/>
                <a:gd name="T11" fmla="*/ 818 h 943"/>
                <a:gd name="T12" fmla="*/ 872 w 1018"/>
                <a:gd name="T13" fmla="*/ 818 h 943"/>
                <a:gd name="T14" fmla="*/ 931 w 1018"/>
                <a:gd name="T15" fmla="*/ 774 h 943"/>
                <a:gd name="T16" fmla="*/ 1007 w 1018"/>
                <a:gd name="T17" fmla="*/ 510 h 943"/>
                <a:gd name="T18" fmla="*/ 825 w 1018"/>
                <a:gd name="T19" fmla="*/ 115 h 943"/>
                <a:gd name="T20" fmla="*/ 736 w 1018"/>
                <a:gd name="T21" fmla="*/ 55 h 943"/>
                <a:gd name="T22" fmla="*/ 735 w 1018"/>
                <a:gd name="T23" fmla="*/ 56 h 943"/>
                <a:gd name="T24" fmla="*/ 504 w 1018"/>
                <a:gd name="T25" fmla="*/ 0 h 943"/>
                <a:gd name="T26" fmla="*/ 0 w 1018"/>
                <a:gd name="T27" fmla="*/ 504 h 943"/>
                <a:gd name="T28" fmla="*/ 237 w 1018"/>
                <a:gd name="T29" fmla="*/ 932 h 943"/>
                <a:gd name="T30" fmla="*/ 257 w 1018"/>
                <a:gd name="T31" fmla="*/ 943 h 943"/>
                <a:gd name="T32" fmla="*/ 255 w 1018"/>
                <a:gd name="T33" fmla="*/ 898 h 943"/>
                <a:gd name="T34" fmla="*/ 692 w 1018"/>
                <a:gd name="T35" fmla="*/ 395 h 943"/>
                <a:gd name="T36" fmla="*/ 963 w 1018"/>
                <a:gd name="T37" fmla="*/ 713 h 943"/>
                <a:gd name="T38" fmla="*/ 963 w 1018"/>
                <a:gd name="T39" fmla="*/ 714 h 943"/>
                <a:gd name="T40" fmla="*/ 963 w 1018"/>
                <a:gd name="T41" fmla="*/ 71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8" h="943">
                  <a:moveTo>
                    <a:pt x="692" y="395"/>
                  </a:moveTo>
                  <a:cubicBezTo>
                    <a:pt x="692" y="395"/>
                    <a:pt x="694" y="397"/>
                    <a:pt x="694" y="397"/>
                  </a:cubicBezTo>
                  <a:cubicBezTo>
                    <a:pt x="694" y="397"/>
                    <a:pt x="694" y="397"/>
                    <a:pt x="694" y="397"/>
                  </a:cubicBezTo>
                  <a:cubicBezTo>
                    <a:pt x="708" y="394"/>
                    <a:pt x="723" y="393"/>
                    <a:pt x="739" y="393"/>
                  </a:cubicBezTo>
                  <a:cubicBezTo>
                    <a:pt x="868" y="393"/>
                    <a:pt x="972" y="498"/>
                    <a:pt x="972" y="627"/>
                  </a:cubicBezTo>
                  <a:cubicBezTo>
                    <a:pt x="972" y="706"/>
                    <a:pt x="933" y="776"/>
                    <a:pt x="872" y="818"/>
                  </a:cubicBezTo>
                  <a:cubicBezTo>
                    <a:pt x="872" y="818"/>
                    <a:pt x="872" y="818"/>
                    <a:pt x="872" y="818"/>
                  </a:cubicBezTo>
                  <a:cubicBezTo>
                    <a:pt x="891" y="806"/>
                    <a:pt x="911" y="792"/>
                    <a:pt x="931" y="774"/>
                  </a:cubicBezTo>
                  <a:cubicBezTo>
                    <a:pt x="1002" y="673"/>
                    <a:pt x="1001" y="598"/>
                    <a:pt x="1007" y="510"/>
                  </a:cubicBezTo>
                  <a:cubicBezTo>
                    <a:pt x="1018" y="354"/>
                    <a:pt x="937" y="208"/>
                    <a:pt x="825" y="115"/>
                  </a:cubicBezTo>
                  <a:cubicBezTo>
                    <a:pt x="797" y="92"/>
                    <a:pt x="768" y="72"/>
                    <a:pt x="736" y="55"/>
                  </a:cubicBezTo>
                  <a:cubicBezTo>
                    <a:pt x="735" y="56"/>
                    <a:pt x="735" y="56"/>
                    <a:pt x="735" y="56"/>
                  </a:cubicBezTo>
                  <a:cubicBezTo>
                    <a:pt x="666" y="20"/>
                    <a:pt x="588" y="0"/>
                    <a:pt x="504" y="0"/>
                  </a:cubicBezTo>
                  <a:cubicBezTo>
                    <a:pt x="226" y="0"/>
                    <a:pt x="0" y="226"/>
                    <a:pt x="0" y="504"/>
                  </a:cubicBezTo>
                  <a:cubicBezTo>
                    <a:pt x="0" y="685"/>
                    <a:pt x="95" y="843"/>
                    <a:pt x="237" y="932"/>
                  </a:cubicBezTo>
                  <a:cubicBezTo>
                    <a:pt x="244" y="936"/>
                    <a:pt x="250" y="940"/>
                    <a:pt x="257" y="943"/>
                  </a:cubicBezTo>
                  <a:cubicBezTo>
                    <a:pt x="256" y="928"/>
                    <a:pt x="255" y="913"/>
                    <a:pt x="255" y="898"/>
                  </a:cubicBezTo>
                  <a:cubicBezTo>
                    <a:pt x="255" y="643"/>
                    <a:pt x="449" y="433"/>
                    <a:pt x="692" y="395"/>
                  </a:cubicBezTo>
                  <a:close/>
                  <a:moveTo>
                    <a:pt x="963" y="713"/>
                  </a:moveTo>
                  <a:cubicBezTo>
                    <a:pt x="963" y="714"/>
                    <a:pt x="963" y="714"/>
                    <a:pt x="963" y="714"/>
                  </a:cubicBezTo>
                  <a:cubicBezTo>
                    <a:pt x="963" y="714"/>
                    <a:pt x="963" y="713"/>
                    <a:pt x="963" y="713"/>
                  </a:cubicBezTo>
                  <a:close/>
                </a:path>
              </a:pathLst>
            </a:custGeom>
            <a:solidFill>
              <a:srgbClr val="FEDA32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1C6D6321-937A-7DD0-436C-BBD2369A96AE}"/>
                </a:ext>
              </a:extLst>
            </p:cNvPr>
            <p:cNvSpPr/>
            <p:nvPr/>
          </p:nvSpPr>
          <p:spPr bwMode="auto">
            <a:xfrm>
              <a:off x="4288976" y="2816298"/>
              <a:ext cx="3231693" cy="3199347"/>
            </a:xfrm>
            <a:custGeom>
              <a:avLst/>
              <a:gdLst>
                <a:gd name="T0" fmla="*/ 325 w 1020"/>
                <a:gd name="T1" fmla="*/ 421 h 1013"/>
                <a:gd name="T2" fmla="*/ 249 w 1020"/>
                <a:gd name="T3" fmla="*/ 230 h 1013"/>
                <a:gd name="T4" fmla="*/ 439 w 1020"/>
                <a:gd name="T5" fmla="*/ 2 h 1013"/>
                <a:gd name="T6" fmla="*/ 437 w 1020"/>
                <a:gd name="T7" fmla="*/ 0 h 1013"/>
                <a:gd name="T8" fmla="*/ 0 w 1020"/>
                <a:gd name="T9" fmla="*/ 503 h 1013"/>
                <a:gd name="T10" fmla="*/ 510 w 1020"/>
                <a:gd name="T11" fmla="*/ 1013 h 1013"/>
                <a:gd name="T12" fmla="*/ 1020 w 1020"/>
                <a:gd name="T13" fmla="*/ 503 h 1013"/>
                <a:gd name="T14" fmla="*/ 325 w 1020"/>
                <a:gd name="T15" fmla="*/ 421 h 1013"/>
                <a:gd name="connsiteX0" fmla="*/ 3025 w 10000"/>
                <a:gd name="connsiteY0" fmla="*/ 4286 h 10000"/>
                <a:gd name="connsiteX1" fmla="*/ 2441 w 10000"/>
                <a:gd name="connsiteY1" fmla="*/ 2270 h 10000"/>
                <a:gd name="connsiteX2" fmla="*/ 4304 w 10000"/>
                <a:gd name="connsiteY2" fmla="*/ 20 h 10000"/>
                <a:gd name="connsiteX3" fmla="*/ 4284 w 10000"/>
                <a:gd name="connsiteY3" fmla="*/ 0 h 10000"/>
                <a:gd name="connsiteX4" fmla="*/ 0 w 10000"/>
                <a:gd name="connsiteY4" fmla="*/ 4965 h 10000"/>
                <a:gd name="connsiteX5" fmla="*/ 5000 w 10000"/>
                <a:gd name="connsiteY5" fmla="*/ 10000 h 10000"/>
                <a:gd name="connsiteX6" fmla="*/ 10000 w 10000"/>
                <a:gd name="connsiteY6" fmla="*/ 4965 h 10000"/>
                <a:gd name="connsiteX7" fmla="*/ 3025 w 10000"/>
                <a:gd name="connsiteY7" fmla="*/ 4286 h 10000"/>
                <a:gd name="connsiteX0-1" fmla="*/ 3025 w 10000"/>
                <a:gd name="connsiteY0-2" fmla="*/ 4286 h 10000"/>
                <a:gd name="connsiteX1-3" fmla="*/ 2441 w 10000"/>
                <a:gd name="connsiteY1-4" fmla="*/ 2270 h 10000"/>
                <a:gd name="connsiteX2-5" fmla="*/ 4304 w 10000"/>
                <a:gd name="connsiteY2-6" fmla="*/ 20 h 10000"/>
                <a:gd name="connsiteX3-7" fmla="*/ 4284 w 10000"/>
                <a:gd name="connsiteY3-8" fmla="*/ 0 h 10000"/>
                <a:gd name="connsiteX4-9" fmla="*/ 0 w 10000"/>
                <a:gd name="connsiteY4-10" fmla="*/ 4965 h 10000"/>
                <a:gd name="connsiteX5-11" fmla="*/ 5000 w 10000"/>
                <a:gd name="connsiteY5-12" fmla="*/ 10000 h 10000"/>
                <a:gd name="connsiteX6-13" fmla="*/ 10000 w 10000"/>
                <a:gd name="connsiteY6-14" fmla="*/ 4965 h 10000"/>
                <a:gd name="connsiteX7-15" fmla="*/ 3025 w 10000"/>
                <a:gd name="connsiteY7-16" fmla="*/ 4286 h 10000"/>
                <a:gd name="connsiteX0-17" fmla="*/ 3025 w 10000"/>
                <a:gd name="connsiteY0-18" fmla="*/ 4286 h 10000"/>
                <a:gd name="connsiteX1-19" fmla="*/ 2572 w 10000"/>
                <a:gd name="connsiteY1-20" fmla="*/ 3409 h 10000"/>
                <a:gd name="connsiteX2-21" fmla="*/ 2441 w 10000"/>
                <a:gd name="connsiteY2-22" fmla="*/ 2270 h 10000"/>
                <a:gd name="connsiteX3-23" fmla="*/ 4304 w 10000"/>
                <a:gd name="connsiteY3-24" fmla="*/ 20 h 10000"/>
                <a:gd name="connsiteX4-25" fmla="*/ 4284 w 10000"/>
                <a:gd name="connsiteY4-26" fmla="*/ 0 h 10000"/>
                <a:gd name="connsiteX5-27" fmla="*/ 0 w 10000"/>
                <a:gd name="connsiteY5-28" fmla="*/ 4965 h 10000"/>
                <a:gd name="connsiteX6-29" fmla="*/ 5000 w 10000"/>
                <a:gd name="connsiteY6-30" fmla="*/ 10000 h 10000"/>
                <a:gd name="connsiteX7-31" fmla="*/ 10000 w 10000"/>
                <a:gd name="connsiteY7-32" fmla="*/ 4965 h 10000"/>
                <a:gd name="connsiteX8" fmla="*/ 3025 w 10000"/>
                <a:gd name="connsiteY8" fmla="*/ 4286 h 10000"/>
                <a:gd name="connsiteX0-33" fmla="*/ 5718 w 10000"/>
                <a:gd name="connsiteY0-34" fmla="*/ 5877 h 10000"/>
                <a:gd name="connsiteX1-35" fmla="*/ 2572 w 10000"/>
                <a:gd name="connsiteY1-36" fmla="*/ 3409 h 10000"/>
                <a:gd name="connsiteX2-37" fmla="*/ 2441 w 10000"/>
                <a:gd name="connsiteY2-38" fmla="*/ 2270 h 10000"/>
                <a:gd name="connsiteX3-39" fmla="*/ 4304 w 10000"/>
                <a:gd name="connsiteY3-40" fmla="*/ 20 h 10000"/>
                <a:gd name="connsiteX4-41" fmla="*/ 4284 w 10000"/>
                <a:gd name="connsiteY4-42" fmla="*/ 0 h 10000"/>
                <a:gd name="connsiteX5-43" fmla="*/ 0 w 10000"/>
                <a:gd name="connsiteY5-44" fmla="*/ 4965 h 10000"/>
                <a:gd name="connsiteX6-45" fmla="*/ 5000 w 10000"/>
                <a:gd name="connsiteY6-46" fmla="*/ 10000 h 10000"/>
                <a:gd name="connsiteX7-47" fmla="*/ 10000 w 10000"/>
                <a:gd name="connsiteY7-48" fmla="*/ 4965 h 10000"/>
                <a:gd name="connsiteX8-49" fmla="*/ 5718 w 10000"/>
                <a:gd name="connsiteY8-50" fmla="*/ 5877 h 10000"/>
                <a:gd name="connsiteX0-51" fmla="*/ 5718 w 10000"/>
                <a:gd name="connsiteY0-52" fmla="*/ 5877 h 10000"/>
                <a:gd name="connsiteX1-53" fmla="*/ 2572 w 10000"/>
                <a:gd name="connsiteY1-54" fmla="*/ 3409 h 10000"/>
                <a:gd name="connsiteX2-55" fmla="*/ 2441 w 10000"/>
                <a:gd name="connsiteY2-56" fmla="*/ 2270 h 10000"/>
                <a:gd name="connsiteX3-57" fmla="*/ 4304 w 10000"/>
                <a:gd name="connsiteY3-58" fmla="*/ 20 h 10000"/>
                <a:gd name="connsiteX4-59" fmla="*/ 4284 w 10000"/>
                <a:gd name="connsiteY4-60" fmla="*/ 0 h 10000"/>
                <a:gd name="connsiteX5-61" fmla="*/ 0 w 10000"/>
                <a:gd name="connsiteY5-62" fmla="*/ 4965 h 10000"/>
                <a:gd name="connsiteX6-63" fmla="*/ 5000 w 10000"/>
                <a:gd name="connsiteY6-64" fmla="*/ 10000 h 10000"/>
                <a:gd name="connsiteX7-65" fmla="*/ 10000 w 10000"/>
                <a:gd name="connsiteY7-66" fmla="*/ 4965 h 10000"/>
                <a:gd name="connsiteX8-67" fmla="*/ 5718 w 10000"/>
                <a:gd name="connsiteY8-68" fmla="*/ 5877 h 10000"/>
                <a:gd name="connsiteX0-69" fmla="*/ 5718 w 10000"/>
                <a:gd name="connsiteY0-70" fmla="*/ 5877 h 10000"/>
                <a:gd name="connsiteX1-71" fmla="*/ 2572 w 10000"/>
                <a:gd name="connsiteY1-72" fmla="*/ 3409 h 10000"/>
                <a:gd name="connsiteX2-73" fmla="*/ 2441 w 10000"/>
                <a:gd name="connsiteY2-74" fmla="*/ 2270 h 10000"/>
                <a:gd name="connsiteX3-75" fmla="*/ 4304 w 10000"/>
                <a:gd name="connsiteY3-76" fmla="*/ 20 h 10000"/>
                <a:gd name="connsiteX4-77" fmla="*/ 4284 w 10000"/>
                <a:gd name="connsiteY4-78" fmla="*/ 0 h 10000"/>
                <a:gd name="connsiteX5-79" fmla="*/ 0 w 10000"/>
                <a:gd name="connsiteY5-80" fmla="*/ 4965 h 10000"/>
                <a:gd name="connsiteX6-81" fmla="*/ 5000 w 10000"/>
                <a:gd name="connsiteY6-82" fmla="*/ 10000 h 10000"/>
                <a:gd name="connsiteX7-83" fmla="*/ 10000 w 10000"/>
                <a:gd name="connsiteY7-84" fmla="*/ 4965 h 10000"/>
                <a:gd name="connsiteX8-85" fmla="*/ 5718 w 10000"/>
                <a:gd name="connsiteY8-86" fmla="*/ 5877 h 10000"/>
                <a:gd name="connsiteX0-87" fmla="*/ 5718 w 10030"/>
                <a:gd name="connsiteY0-88" fmla="*/ 5877 h 10000"/>
                <a:gd name="connsiteX1-89" fmla="*/ 2572 w 10030"/>
                <a:gd name="connsiteY1-90" fmla="*/ 3409 h 10000"/>
                <a:gd name="connsiteX2-91" fmla="*/ 2441 w 10030"/>
                <a:gd name="connsiteY2-92" fmla="*/ 2270 h 10000"/>
                <a:gd name="connsiteX3-93" fmla="*/ 4304 w 10030"/>
                <a:gd name="connsiteY3-94" fmla="*/ 20 h 10000"/>
                <a:gd name="connsiteX4-95" fmla="*/ 4284 w 10030"/>
                <a:gd name="connsiteY4-96" fmla="*/ 0 h 10000"/>
                <a:gd name="connsiteX5-97" fmla="*/ 0 w 10030"/>
                <a:gd name="connsiteY5-98" fmla="*/ 4965 h 10000"/>
                <a:gd name="connsiteX6-99" fmla="*/ 5000 w 10030"/>
                <a:gd name="connsiteY6-100" fmla="*/ 10000 h 10000"/>
                <a:gd name="connsiteX7-101" fmla="*/ 10030 w 10030"/>
                <a:gd name="connsiteY7-102" fmla="*/ 5010 h 10000"/>
                <a:gd name="connsiteX8-103" fmla="*/ 5718 w 10030"/>
                <a:gd name="connsiteY8-104" fmla="*/ 5877 h 10000"/>
                <a:gd name="connsiteX0-105" fmla="*/ 5718 w 10030"/>
                <a:gd name="connsiteY0-106" fmla="*/ 5877 h 10000"/>
                <a:gd name="connsiteX1-107" fmla="*/ 2572 w 10030"/>
                <a:gd name="connsiteY1-108" fmla="*/ 3409 h 10000"/>
                <a:gd name="connsiteX2-109" fmla="*/ 2441 w 10030"/>
                <a:gd name="connsiteY2-110" fmla="*/ 2270 h 10000"/>
                <a:gd name="connsiteX3-111" fmla="*/ 4304 w 10030"/>
                <a:gd name="connsiteY3-112" fmla="*/ 20 h 10000"/>
                <a:gd name="connsiteX4-113" fmla="*/ 4284 w 10030"/>
                <a:gd name="connsiteY4-114" fmla="*/ 0 h 10000"/>
                <a:gd name="connsiteX5-115" fmla="*/ 0 w 10030"/>
                <a:gd name="connsiteY5-116" fmla="*/ 4965 h 10000"/>
                <a:gd name="connsiteX6-117" fmla="*/ 5000 w 10030"/>
                <a:gd name="connsiteY6-118" fmla="*/ 10000 h 10000"/>
                <a:gd name="connsiteX7-119" fmla="*/ 10030 w 10030"/>
                <a:gd name="connsiteY7-120" fmla="*/ 5010 h 10000"/>
                <a:gd name="connsiteX8-121" fmla="*/ 5718 w 10030"/>
                <a:gd name="connsiteY8-122" fmla="*/ 5877 h 10000"/>
                <a:gd name="connsiteX0-123" fmla="*/ 5718 w 10030"/>
                <a:gd name="connsiteY0-124" fmla="*/ 5877 h 10000"/>
                <a:gd name="connsiteX1-125" fmla="*/ 2572 w 10030"/>
                <a:gd name="connsiteY1-126" fmla="*/ 3409 h 10000"/>
                <a:gd name="connsiteX2-127" fmla="*/ 2441 w 10030"/>
                <a:gd name="connsiteY2-128" fmla="*/ 2270 h 10000"/>
                <a:gd name="connsiteX3-129" fmla="*/ 4304 w 10030"/>
                <a:gd name="connsiteY3-130" fmla="*/ 20 h 10000"/>
                <a:gd name="connsiteX4-131" fmla="*/ 4284 w 10030"/>
                <a:gd name="connsiteY4-132" fmla="*/ 0 h 10000"/>
                <a:gd name="connsiteX5-133" fmla="*/ 0 w 10030"/>
                <a:gd name="connsiteY5-134" fmla="*/ 4965 h 10000"/>
                <a:gd name="connsiteX6-135" fmla="*/ 5000 w 10030"/>
                <a:gd name="connsiteY6-136" fmla="*/ 10000 h 10000"/>
                <a:gd name="connsiteX7-137" fmla="*/ 10030 w 10030"/>
                <a:gd name="connsiteY7-138" fmla="*/ 5010 h 10000"/>
                <a:gd name="connsiteX8-139" fmla="*/ 5718 w 10030"/>
                <a:gd name="connsiteY8-140" fmla="*/ 5877 h 10000"/>
                <a:gd name="connsiteX0-141" fmla="*/ 5718 w 10030"/>
                <a:gd name="connsiteY0-142" fmla="*/ 5877 h 10000"/>
                <a:gd name="connsiteX1-143" fmla="*/ 2808 w 10030"/>
                <a:gd name="connsiteY1-144" fmla="*/ 3930 h 10000"/>
                <a:gd name="connsiteX2-145" fmla="*/ 2441 w 10030"/>
                <a:gd name="connsiteY2-146" fmla="*/ 2270 h 10000"/>
                <a:gd name="connsiteX3-147" fmla="*/ 4304 w 10030"/>
                <a:gd name="connsiteY3-148" fmla="*/ 20 h 10000"/>
                <a:gd name="connsiteX4-149" fmla="*/ 4284 w 10030"/>
                <a:gd name="connsiteY4-150" fmla="*/ 0 h 10000"/>
                <a:gd name="connsiteX5-151" fmla="*/ 0 w 10030"/>
                <a:gd name="connsiteY5-152" fmla="*/ 4965 h 10000"/>
                <a:gd name="connsiteX6-153" fmla="*/ 5000 w 10030"/>
                <a:gd name="connsiteY6-154" fmla="*/ 10000 h 10000"/>
                <a:gd name="connsiteX7-155" fmla="*/ 10030 w 10030"/>
                <a:gd name="connsiteY7-156" fmla="*/ 5010 h 10000"/>
                <a:gd name="connsiteX8-157" fmla="*/ 5718 w 10030"/>
                <a:gd name="connsiteY8-158" fmla="*/ 5877 h 10000"/>
                <a:gd name="connsiteX0-159" fmla="*/ 5718 w 10030"/>
                <a:gd name="connsiteY0-160" fmla="*/ 5877 h 10000"/>
                <a:gd name="connsiteX1-161" fmla="*/ 2808 w 10030"/>
                <a:gd name="connsiteY1-162" fmla="*/ 3930 h 10000"/>
                <a:gd name="connsiteX2-163" fmla="*/ 2441 w 10030"/>
                <a:gd name="connsiteY2-164" fmla="*/ 2270 h 10000"/>
                <a:gd name="connsiteX3-165" fmla="*/ 4304 w 10030"/>
                <a:gd name="connsiteY3-166" fmla="*/ 20 h 10000"/>
                <a:gd name="connsiteX4-167" fmla="*/ 4284 w 10030"/>
                <a:gd name="connsiteY4-168" fmla="*/ 0 h 10000"/>
                <a:gd name="connsiteX5-169" fmla="*/ 0 w 10030"/>
                <a:gd name="connsiteY5-170" fmla="*/ 4965 h 10000"/>
                <a:gd name="connsiteX6-171" fmla="*/ 5000 w 10030"/>
                <a:gd name="connsiteY6-172" fmla="*/ 10000 h 10000"/>
                <a:gd name="connsiteX7-173" fmla="*/ 10030 w 10030"/>
                <a:gd name="connsiteY7-174" fmla="*/ 5010 h 10000"/>
                <a:gd name="connsiteX8-175" fmla="*/ 5718 w 10030"/>
                <a:gd name="connsiteY8-176" fmla="*/ 5877 h 10000"/>
                <a:gd name="connsiteX0-177" fmla="*/ 5718 w 10030"/>
                <a:gd name="connsiteY0-178" fmla="*/ 5877 h 10000"/>
                <a:gd name="connsiteX1-179" fmla="*/ 2808 w 10030"/>
                <a:gd name="connsiteY1-180" fmla="*/ 3930 h 10000"/>
                <a:gd name="connsiteX2-181" fmla="*/ 2441 w 10030"/>
                <a:gd name="connsiteY2-182" fmla="*/ 2270 h 10000"/>
                <a:gd name="connsiteX3-183" fmla="*/ 4304 w 10030"/>
                <a:gd name="connsiteY3-184" fmla="*/ 20 h 10000"/>
                <a:gd name="connsiteX4-185" fmla="*/ 4284 w 10030"/>
                <a:gd name="connsiteY4-186" fmla="*/ 0 h 10000"/>
                <a:gd name="connsiteX5-187" fmla="*/ 0 w 10030"/>
                <a:gd name="connsiteY5-188" fmla="*/ 4965 h 10000"/>
                <a:gd name="connsiteX6-189" fmla="*/ 5000 w 10030"/>
                <a:gd name="connsiteY6-190" fmla="*/ 10000 h 10000"/>
                <a:gd name="connsiteX7-191" fmla="*/ 10030 w 10030"/>
                <a:gd name="connsiteY7-192" fmla="*/ 5010 h 10000"/>
                <a:gd name="connsiteX8-193" fmla="*/ 5718 w 10030"/>
                <a:gd name="connsiteY8-194" fmla="*/ 5877 h 10000"/>
                <a:gd name="connsiteX0-195" fmla="*/ 5718 w 10030"/>
                <a:gd name="connsiteY0-196" fmla="*/ 5877 h 10000"/>
                <a:gd name="connsiteX1-197" fmla="*/ 2808 w 10030"/>
                <a:gd name="connsiteY1-198" fmla="*/ 3930 h 10000"/>
                <a:gd name="connsiteX2-199" fmla="*/ 2441 w 10030"/>
                <a:gd name="connsiteY2-200" fmla="*/ 2270 h 10000"/>
                <a:gd name="connsiteX3-201" fmla="*/ 4304 w 10030"/>
                <a:gd name="connsiteY3-202" fmla="*/ 20 h 10000"/>
                <a:gd name="connsiteX4-203" fmla="*/ 4284 w 10030"/>
                <a:gd name="connsiteY4-204" fmla="*/ 0 h 10000"/>
                <a:gd name="connsiteX5-205" fmla="*/ 0 w 10030"/>
                <a:gd name="connsiteY5-206" fmla="*/ 4965 h 10000"/>
                <a:gd name="connsiteX6-207" fmla="*/ 5000 w 10030"/>
                <a:gd name="connsiteY6-208" fmla="*/ 10000 h 10000"/>
                <a:gd name="connsiteX7-209" fmla="*/ 10030 w 10030"/>
                <a:gd name="connsiteY7-210" fmla="*/ 5010 h 10000"/>
                <a:gd name="connsiteX8-211" fmla="*/ 5718 w 10030"/>
                <a:gd name="connsiteY8-212" fmla="*/ 5877 h 10000"/>
                <a:gd name="connsiteX0-213" fmla="*/ 5718 w 10030"/>
                <a:gd name="connsiteY0-214" fmla="*/ 5907 h 10000"/>
                <a:gd name="connsiteX1-215" fmla="*/ 2808 w 10030"/>
                <a:gd name="connsiteY1-216" fmla="*/ 3930 h 10000"/>
                <a:gd name="connsiteX2-217" fmla="*/ 2441 w 10030"/>
                <a:gd name="connsiteY2-218" fmla="*/ 2270 h 10000"/>
                <a:gd name="connsiteX3-219" fmla="*/ 4304 w 10030"/>
                <a:gd name="connsiteY3-220" fmla="*/ 20 h 10000"/>
                <a:gd name="connsiteX4-221" fmla="*/ 4284 w 10030"/>
                <a:gd name="connsiteY4-222" fmla="*/ 0 h 10000"/>
                <a:gd name="connsiteX5-223" fmla="*/ 0 w 10030"/>
                <a:gd name="connsiteY5-224" fmla="*/ 4965 h 10000"/>
                <a:gd name="connsiteX6-225" fmla="*/ 5000 w 10030"/>
                <a:gd name="connsiteY6-226" fmla="*/ 10000 h 10000"/>
                <a:gd name="connsiteX7-227" fmla="*/ 10030 w 10030"/>
                <a:gd name="connsiteY7-228" fmla="*/ 5010 h 10000"/>
                <a:gd name="connsiteX8-229" fmla="*/ 5718 w 10030"/>
                <a:gd name="connsiteY8-230" fmla="*/ 5907 h 10000"/>
                <a:gd name="connsiteX0-231" fmla="*/ 5718 w 10030"/>
                <a:gd name="connsiteY0-232" fmla="*/ 5907 h 10000"/>
                <a:gd name="connsiteX1-233" fmla="*/ 2808 w 10030"/>
                <a:gd name="connsiteY1-234" fmla="*/ 3930 h 10000"/>
                <a:gd name="connsiteX2-235" fmla="*/ 2441 w 10030"/>
                <a:gd name="connsiteY2-236" fmla="*/ 2270 h 10000"/>
                <a:gd name="connsiteX3-237" fmla="*/ 4304 w 10030"/>
                <a:gd name="connsiteY3-238" fmla="*/ 20 h 10000"/>
                <a:gd name="connsiteX4-239" fmla="*/ 4284 w 10030"/>
                <a:gd name="connsiteY4-240" fmla="*/ 0 h 10000"/>
                <a:gd name="connsiteX5-241" fmla="*/ 0 w 10030"/>
                <a:gd name="connsiteY5-242" fmla="*/ 4965 h 10000"/>
                <a:gd name="connsiteX6-243" fmla="*/ 5000 w 10030"/>
                <a:gd name="connsiteY6-244" fmla="*/ 10000 h 10000"/>
                <a:gd name="connsiteX7-245" fmla="*/ 10030 w 10030"/>
                <a:gd name="connsiteY7-246" fmla="*/ 5010 h 10000"/>
                <a:gd name="connsiteX8-247" fmla="*/ 5718 w 10030"/>
                <a:gd name="connsiteY8-248" fmla="*/ 5907 h 10000"/>
                <a:gd name="connsiteX0-249" fmla="*/ 5718 w 10030"/>
                <a:gd name="connsiteY0-250" fmla="*/ 5907 h 10000"/>
                <a:gd name="connsiteX1-251" fmla="*/ 2808 w 10030"/>
                <a:gd name="connsiteY1-252" fmla="*/ 3930 h 10000"/>
                <a:gd name="connsiteX2-253" fmla="*/ 2441 w 10030"/>
                <a:gd name="connsiteY2-254" fmla="*/ 2270 h 10000"/>
                <a:gd name="connsiteX3-255" fmla="*/ 4304 w 10030"/>
                <a:gd name="connsiteY3-256" fmla="*/ 20 h 10000"/>
                <a:gd name="connsiteX4-257" fmla="*/ 4284 w 10030"/>
                <a:gd name="connsiteY4-258" fmla="*/ 0 h 10000"/>
                <a:gd name="connsiteX5-259" fmla="*/ 0 w 10030"/>
                <a:gd name="connsiteY5-260" fmla="*/ 4965 h 10000"/>
                <a:gd name="connsiteX6-261" fmla="*/ 5000 w 10030"/>
                <a:gd name="connsiteY6-262" fmla="*/ 10000 h 10000"/>
                <a:gd name="connsiteX7-263" fmla="*/ 10030 w 10030"/>
                <a:gd name="connsiteY7-264" fmla="*/ 5010 h 10000"/>
                <a:gd name="connsiteX8-265" fmla="*/ 5718 w 10030"/>
                <a:gd name="connsiteY8-266" fmla="*/ 5907 h 10000"/>
                <a:gd name="connsiteX0-267" fmla="*/ 5718 w 10030"/>
                <a:gd name="connsiteY0-268" fmla="*/ 5907 h 10000"/>
                <a:gd name="connsiteX1-269" fmla="*/ 2808 w 10030"/>
                <a:gd name="connsiteY1-270" fmla="*/ 3930 h 10000"/>
                <a:gd name="connsiteX2-271" fmla="*/ 2441 w 10030"/>
                <a:gd name="connsiteY2-272" fmla="*/ 2270 h 10000"/>
                <a:gd name="connsiteX3-273" fmla="*/ 4304 w 10030"/>
                <a:gd name="connsiteY3-274" fmla="*/ 20 h 10000"/>
                <a:gd name="connsiteX4-275" fmla="*/ 4284 w 10030"/>
                <a:gd name="connsiteY4-276" fmla="*/ 0 h 10000"/>
                <a:gd name="connsiteX5-277" fmla="*/ 0 w 10030"/>
                <a:gd name="connsiteY5-278" fmla="*/ 4965 h 10000"/>
                <a:gd name="connsiteX6-279" fmla="*/ 5000 w 10030"/>
                <a:gd name="connsiteY6-280" fmla="*/ 10000 h 10000"/>
                <a:gd name="connsiteX7-281" fmla="*/ 10030 w 10030"/>
                <a:gd name="connsiteY7-282" fmla="*/ 5010 h 10000"/>
                <a:gd name="connsiteX8-283" fmla="*/ 5718 w 10030"/>
                <a:gd name="connsiteY8-284" fmla="*/ 5907 h 10000"/>
                <a:gd name="connsiteX0-285" fmla="*/ 5718 w 10030"/>
                <a:gd name="connsiteY0-286" fmla="*/ 5907 h 10000"/>
                <a:gd name="connsiteX1-287" fmla="*/ 2808 w 10030"/>
                <a:gd name="connsiteY1-288" fmla="*/ 3930 h 10000"/>
                <a:gd name="connsiteX2-289" fmla="*/ 2441 w 10030"/>
                <a:gd name="connsiteY2-290" fmla="*/ 2270 h 10000"/>
                <a:gd name="connsiteX3-291" fmla="*/ 4304 w 10030"/>
                <a:gd name="connsiteY3-292" fmla="*/ 20 h 10000"/>
                <a:gd name="connsiteX4-293" fmla="*/ 4284 w 10030"/>
                <a:gd name="connsiteY4-294" fmla="*/ 0 h 10000"/>
                <a:gd name="connsiteX5-295" fmla="*/ 0 w 10030"/>
                <a:gd name="connsiteY5-296" fmla="*/ 4965 h 10000"/>
                <a:gd name="connsiteX6-297" fmla="*/ 5000 w 10030"/>
                <a:gd name="connsiteY6-298" fmla="*/ 10000 h 10000"/>
                <a:gd name="connsiteX7-299" fmla="*/ 10030 w 10030"/>
                <a:gd name="connsiteY7-300" fmla="*/ 5010 h 10000"/>
                <a:gd name="connsiteX8-301" fmla="*/ 5718 w 10030"/>
                <a:gd name="connsiteY8-302" fmla="*/ 5907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49" y="connsiteY8-50"/>
                </a:cxn>
              </a:cxnLst>
              <a:rect l="l" t="t" r="r" b="b"/>
              <a:pathLst>
                <a:path w="10030" h="10000">
                  <a:moveTo>
                    <a:pt x="5718" y="5907"/>
                  </a:moveTo>
                  <a:cubicBezTo>
                    <a:pt x="3955" y="5310"/>
                    <a:pt x="3378" y="4697"/>
                    <a:pt x="2808" y="3930"/>
                  </a:cubicBezTo>
                  <a:cubicBezTo>
                    <a:pt x="2711" y="3594"/>
                    <a:pt x="2468" y="3264"/>
                    <a:pt x="2441" y="2270"/>
                  </a:cubicBezTo>
                  <a:cubicBezTo>
                    <a:pt x="2414" y="1289"/>
                    <a:pt x="3157" y="336"/>
                    <a:pt x="4304" y="20"/>
                  </a:cubicBezTo>
                  <a:lnTo>
                    <a:pt x="4284" y="0"/>
                  </a:lnTo>
                  <a:cubicBezTo>
                    <a:pt x="1902" y="375"/>
                    <a:pt x="0" y="2448"/>
                    <a:pt x="0" y="4965"/>
                  </a:cubicBezTo>
                  <a:cubicBezTo>
                    <a:pt x="0" y="7749"/>
                    <a:pt x="2235" y="10000"/>
                    <a:pt x="5000" y="10000"/>
                  </a:cubicBezTo>
                  <a:cubicBezTo>
                    <a:pt x="7765" y="10000"/>
                    <a:pt x="10030" y="7794"/>
                    <a:pt x="10030" y="5010"/>
                  </a:cubicBezTo>
                  <a:cubicBezTo>
                    <a:pt x="10030" y="5010"/>
                    <a:pt x="8299" y="6643"/>
                    <a:pt x="5718" y="5907"/>
                  </a:cubicBezTo>
                  <a:close/>
                </a:path>
              </a:pathLst>
            </a:custGeom>
            <a:solidFill>
              <a:srgbClr val="16253B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50" descr="D:\51PPT模板网\51pptmoban.com\图片001.jpg">
              <a:extLst>
                <a:ext uri="{FF2B5EF4-FFF2-40B4-BE49-F238E27FC236}">
                  <a16:creationId xmlns:a16="http://schemas.microsoft.com/office/drawing/2014/main" id="{B62968AC-3A15-0ECC-87FA-C35D77AE15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2620" y="2896873"/>
              <a:ext cx="747328" cy="525950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51" descr="D:\51PPT模板网\51pptmoban.com\图片001.jpg">
              <a:extLst>
                <a:ext uri="{FF2B5EF4-FFF2-40B4-BE49-F238E27FC236}">
                  <a16:creationId xmlns:a16="http://schemas.microsoft.com/office/drawing/2014/main" id="{E92A783C-A7FB-1E35-D512-4A954E7F30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8976" y="2071162"/>
              <a:ext cx="708543" cy="707220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36" name="Group 52">
              <a:extLst>
                <a:ext uri="{FF2B5EF4-FFF2-40B4-BE49-F238E27FC236}">
                  <a16:creationId xmlns:a16="http://schemas.microsoft.com/office/drawing/2014/main" id="{7BB29A5B-A14F-2A65-060A-51A6391CD69A}"/>
                </a:ext>
              </a:extLst>
            </p:cNvPr>
            <p:cNvGrpSpPr/>
            <p:nvPr/>
          </p:nvGrpSpPr>
          <p:grpSpPr>
            <a:xfrm flipH="1">
              <a:off x="5141100" y="4764191"/>
              <a:ext cx="898644" cy="911405"/>
              <a:chOff x="1909763" y="950913"/>
              <a:chExt cx="782637" cy="793750"/>
            </a:xfrm>
            <a:solidFill>
              <a:schemeClr val="bg1"/>
            </a:solidFill>
          </p:grpSpPr>
          <p:sp>
            <p:nvSpPr>
              <p:cNvPr id="37" name="Freeform 59" descr="D:\51PPT模板网\51pptmoban.com\图片001.jpg">
                <a:extLst>
                  <a:ext uri="{FF2B5EF4-FFF2-40B4-BE49-F238E27FC236}">
                    <a16:creationId xmlns:a16="http://schemas.microsoft.com/office/drawing/2014/main" id="{FFDE72C7-7ACC-7861-8C06-D5609C1885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9763" y="1204913"/>
                <a:ext cx="539750" cy="539750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8" name="Freeform 60">
                <a:extLst>
                  <a:ext uri="{FF2B5EF4-FFF2-40B4-BE49-F238E27FC236}">
                    <a16:creationId xmlns:a16="http://schemas.microsoft.com/office/drawing/2014/main" id="{BE445115-E134-BA9C-95F0-62BBB4E6DA9E}"/>
                  </a:ext>
                </a:extLst>
              </p:cNvPr>
              <p:cNvSpPr/>
              <p:nvPr/>
            </p:nvSpPr>
            <p:spPr bwMode="auto">
              <a:xfrm>
                <a:off x="2060575" y="950913"/>
                <a:ext cx="631825" cy="569913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39" name="肘形接點 23">
              <a:extLst>
                <a:ext uri="{FF2B5EF4-FFF2-40B4-BE49-F238E27FC236}">
                  <a16:creationId xmlns:a16="http://schemas.microsoft.com/office/drawing/2014/main" id="{04AA557A-8936-D44A-62FD-AEC4F1B5685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362821" y="1000361"/>
              <a:ext cx="626447" cy="2732562"/>
            </a:xfrm>
            <a:custGeom>
              <a:avLst/>
              <a:gdLst>
                <a:gd name="connsiteX0" fmla="*/ 0 w 681038"/>
                <a:gd name="connsiteY0" fmla="*/ 0 h 2268538"/>
                <a:gd name="connsiteX1" fmla="*/ 681038 w 681038"/>
                <a:gd name="connsiteY1" fmla="*/ 0 h 2268538"/>
                <a:gd name="connsiteX2" fmla="*/ 681038 w 681038"/>
                <a:gd name="connsiteY2" fmla="*/ 2268538 h 2268538"/>
                <a:gd name="connsiteX0-1" fmla="*/ 0 w 626447"/>
                <a:gd name="connsiteY0-2" fmla="*/ 0 h 2732562"/>
                <a:gd name="connsiteX1-3" fmla="*/ 626447 w 626447"/>
                <a:gd name="connsiteY1-4" fmla="*/ 464024 h 2732562"/>
                <a:gd name="connsiteX2-5" fmla="*/ 626447 w 626447"/>
                <a:gd name="connsiteY2-6" fmla="*/ 2732562 h 27325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26447" h="2732562" fill="none">
                  <a:moveTo>
                    <a:pt x="0" y="0"/>
                  </a:moveTo>
                  <a:lnTo>
                    <a:pt x="626447" y="464024"/>
                  </a:lnTo>
                  <a:lnTo>
                    <a:pt x="626447" y="2732562"/>
                  </a:lnTo>
                </a:path>
              </a:pathLst>
            </a:custGeom>
            <a:noFill/>
            <a:ln w="12700" cap="flat" cmpd="sng">
              <a:solidFill>
                <a:srgbClr val="BEC2C8"/>
              </a:solidFill>
              <a:prstDash val="dash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肘形接點 23">
              <a:extLst>
                <a:ext uri="{FF2B5EF4-FFF2-40B4-BE49-F238E27FC236}">
                  <a16:creationId xmlns:a16="http://schemas.microsoft.com/office/drawing/2014/main" id="{EEBB7B03-58CC-1960-4338-32A2E361A59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8525618" y="307374"/>
              <a:ext cx="1018064" cy="3216732"/>
            </a:xfrm>
            <a:custGeom>
              <a:avLst/>
              <a:gdLst>
                <a:gd name="connsiteX0" fmla="*/ 0 w 681038"/>
                <a:gd name="connsiteY0" fmla="*/ 0 h 2268538"/>
                <a:gd name="connsiteX1" fmla="*/ 681038 w 681038"/>
                <a:gd name="connsiteY1" fmla="*/ 0 h 2268538"/>
                <a:gd name="connsiteX2" fmla="*/ 681038 w 681038"/>
                <a:gd name="connsiteY2" fmla="*/ 2268538 h 2268538"/>
                <a:gd name="connsiteX0-1" fmla="*/ 0 w 626447"/>
                <a:gd name="connsiteY0-2" fmla="*/ 0 h 2732562"/>
                <a:gd name="connsiteX1-3" fmla="*/ 626447 w 626447"/>
                <a:gd name="connsiteY1-4" fmla="*/ 464024 h 2732562"/>
                <a:gd name="connsiteX2-5" fmla="*/ 626447 w 626447"/>
                <a:gd name="connsiteY2-6" fmla="*/ 2732562 h 2732562"/>
                <a:gd name="connsiteX0-7" fmla="*/ 0 w 628992"/>
                <a:gd name="connsiteY0-8" fmla="*/ 0 h 2732562"/>
                <a:gd name="connsiteX1-9" fmla="*/ 628992 w 628992"/>
                <a:gd name="connsiteY1-10" fmla="*/ 842968 h 2732562"/>
                <a:gd name="connsiteX2-11" fmla="*/ 626447 w 628992"/>
                <a:gd name="connsiteY2-12" fmla="*/ 2732562 h 27325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28992" h="2732562" fill="none">
                  <a:moveTo>
                    <a:pt x="0" y="0"/>
                  </a:moveTo>
                  <a:lnTo>
                    <a:pt x="628992" y="842968"/>
                  </a:lnTo>
                  <a:cubicBezTo>
                    <a:pt x="628992" y="1599147"/>
                    <a:pt x="626447" y="1976383"/>
                    <a:pt x="626447" y="2732562"/>
                  </a:cubicBezTo>
                </a:path>
              </a:pathLst>
            </a:custGeom>
            <a:noFill/>
            <a:ln w="12700" cap="flat" cmpd="sng">
              <a:solidFill>
                <a:srgbClr val="BEC2C8"/>
              </a:solidFill>
              <a:prstDash val="dash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肘形接點 23">
              <a:extLst>
                <a:ext uri="{FF2B5EF4-FFF2-40B4-BE49-F238E27FC236}">
                  <a16:creationId xmlns:a16="http://schemas.microsoft.com/office/drawing/2014/main" id="{F964D753-3B31-5B97-8DFF-B62367FF412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8075591" y="3894033"/>
              <a:ext cx="785863" cy="4348989"/>
            </a:xfrm>
            <a:custGeom>
              <a:avLst/>
              <a:gdLst>
                <a:gd name="connsiteX0" fmla="*/ 0 w 681038"/>
                <a:gd name="connsiteY0" fmla="*/ 0 h 2268538"/>
                <a:gd name="connsiteX1" fmla="*/ 681038 w 681038"/>
                <a:gd name="connsiteY1" fmla="*/ 0 h 2268538"/>
                <a:gd name="connsiteX2" fmla="*/ 681038 w 681038"/>
                <a:gd name="connsiteY2" fmla="*/ 2268538 h 2268538"/>
                <a:gd name="connsiteX0-1" fmla="*/ 0 w 626447"/>
                <a:gd name="connsiteY0-2" fmla="*/ 0 h 2732562"/>
                <a:gd name="connsiteX1-3" fmla="*/ 626447 w 626447"/>
                <a:gd name="connsiteY1-4" fmla="*/ 464024 h 2732562"/>
                <a:gd name="connsiteX2-5" fmla="*/ 626447 w 626447"/>
                <a:gd name="connsiteY2-6" fmla="*/ 2732562 h 27325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26447" h="2732562" fill="none">
                  <a:moveTo>
                    <a:pt x="0" y="0"/>
                  </a:moveTo>
                  <a:lnTo>
                    <a:pt x="626447" y="464024"/>
                  </a:lnTo>
                  <a:lnTo>
                    <a:pt x="626447" y="2732562"/>
                  </a:lnTo>
                </a:path>
              </a:pathLst>
            </a:custGeom>
            <a:noFill/>
            <a:ln w="12700" cap="flat" cmpd="sng">
              <a:solidFill>
                <a:srgbClr val="BEC2C8"/>
              </a:solidFill>
              <a:prstDash val="dash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6CC7A51-B5C7-20D8-344A-E4BBB01CF111}"/>
              </a:ext>
            </a:extLst>
          </p:cNvPr>
          <p:cNvGrpSpPr/>
          <p:nvPr/>
        </p:nvGrpSpPr>
        <p:grpSpPr>
          <a:xfrm>
            <a:off x="1130018" y="2078085"/>
            <a:ext cx="2961065" cy="860064"/>
            <a:chOff x="283598" y="1862992"/>
            <a:chExt cx="2961065" cy="86006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E232908-E2FF-DC83-5C44-0CAA66D48CD0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6F77B1D-5AF7-931F-A04B-743DCAEF338D}"/>
                </a:ext>
              </a:extLst>
            </p:cNvPr>
            <p:cNvSpPr txBox="1"/>
            <p:nvPr/>
          </p:nvSpPr>
          <p:spPr>
            <a:xfrm>
              <a:off x="1009096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CA015A5-16D2-8816-794B-25F76321876B}"/>
              </a:ext>
            </a:extLst>
          </p:cNvPr>
          <p:cNvGrpSpPr/>
          <p:nvPr/>
        </p:nvGrpSpPr>
        <p:grpSpPr>
          <a:xfrm>
            <a:off x="8098227" y="1554380"/>
            <a:ext cx="2961065" cy="860064"/>
            <a:chOff x="283598" y="1862992"/>
            <a:chExt cx="2961065" cy="86006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EEA3EF4-2796-1351-7217-29111CF14ED9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D1BFD18-4AC2-0EF5-5896-DC220140D34A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FB7D7F-B523-3AD7-971A-3E901D6B11DC}"/>
              </a:ext>
            </a:extLst>
          </p:cNvPr>
          <p:cNvGrpSpPr/>
          <p:nvPr/>
        </p:nvGrpSpPr>
        <p:grpSpPr>
          <a:xfrm>
            <a:off x="7286410" y="4466623"/>
            <a:ext cx="2961065" cy="860064"/>
            <a:chOff x="283598" y="1862992"/>
            <a:chExt cx="2961065" cy="86006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1EED827-F446-5D9C-EA32-03D1A85E8274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126BD44-B3EA-C80F-6129-7D6CE435E7C4}"/>
                </a:ext>
              </a:extLst>
            </p:cNvPr>
            <p:cNvSpPr txBox="1"/>
            <p:nvPr/>
          </p:nvSpPr>
          <p:spPr>
            <a:xfrm>
              <a:off x="283599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4E1EAA1B-7088-1EB9-E3C4-F336FA382F05}"/>
              </a:ext>
            </a:extLst>
          </p:cNvPr>
          <p:cNvSpPr txBox="1"/>
          <p:nvPr/>
        </p:nvSpPr>
        <p:spPr>
          <a:xfrm>
            <a:off x="2511204" y="568799"/>
            <a:ext cx="1689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个人简历</a:t>
            </a:r>
          </a:p>
        </p:txBody>
      </p:sp>
    </p:spTree>
    <p:extLst>
      <p:ext uri="{BB962C8B-B14F-4D97-AF65-F5344CB8AC3E}">
        <p14:creationId xmlns:p14="http://schemas.microsoft.com/office/powerpoint/2010/main" val="301064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个人简历</a:t>
            </a:r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id="{700B2F0A-BCC3-F4D0-63FE-0F9B32718CA7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/>
          </a:prstGeom>
          <a:noFill/>
          <a:ln w="342900" cap="flat" cmpd="sng" algn="ctr">
            <a:solidFill>
              <a:srgbClr val="16253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id="{99B68C53-0602-CD9E-E1A8-16C9EBE297D1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>
              <a:gd name="adj1" fmla="val 5444537"/>
              <a:gd name="adj2" fmla="val 10916653"/>
            </a:avLst>
          </a:prstGeom>
          <a:noFill/>
          <a:ln w="342900" cap="flat" cmpd="sng" algn="ctr">
            <a:solidFill>
              <a:srgbClr val="16253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id="{D56E7730-7C77-487B-3D58-8909E79DA23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>
              <a:gd name="adj1" fmla="val 10913513"/>
              <a:gd name="adj2" fmla="val 16217451"/>
            </a:avLst>
          </a:prstGeom>
          <a:noFill/>
          <a:ln w="342900" cap="flat" cmpd="sng" algn="ctr">
            <a:solidFill>
              <a:srgbClr val="FEDA3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51" name="弧形 50">
            <a:extLst>
              <a:ext uri="{FF2B5EF4-FFF2-40B4-BE49-F238E27FC236}">
                <a16:creationId xmlns:a16="http://schemas.microsoft.com/office/drawing/2014/main" id="{EB528E7F-57E5-24D9-D9FB-24E870561862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4737782" y="2070780"/>
            <a:ext cx="2716438" cy="2716438"/>
          </a:xfrm>
          <a:prstGeom prst="arc">
            <a:avLst>
              <a:gd name="adj1" fmla="val 21584881"/>
              <a:gd name="adj2" fmla="val 5411847"/>
            </a:avLst>
          </a:prstGeom>
          <a:noFill/>
          <a:ln w="342900" cap="flat" cmpd="sng" algn="ctr">
            <a:solidFill>
              <a:srgbClr val="FEDA3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Roboto Black" panose="02000000000000000000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F65952C-5D54-5211-F9B2-502F8157DD9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846628" y="3978274"/>
            <a:ext cx="2051845" cy="400110"/>
          </a:xfrm>
          <a:prstGeom prst="rect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16253B"/>
                </a:solidFill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53" name="椭圆 7">
            <a:extLst>
              <a:ext uri="{FF2B5EF4-FFF2-40B4-BE49-F238E27FC236}">
                <a16:creationId xmlns:a16="http://schemas.microsoft.com/office/drawing/2014/main" id="{692ED6C2-9B70-08CA-9839-68B03B080FE5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10175" y="2543175"/>
            <a:ext cx="1771650" cy="1771650"/>
          </a:xfrm>
          <a:prstGeom prst="ellipse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54" name="椭圆 8">
            <a:extLst>
              <a:ext uri="{FF2B5EF4-FFF2-40B4-BE49-F238E27FC236}">
                <a16:creationId xmlns:a16="http://schemas.microsoft.com/office/drawing/2014/main" id="{4050502F-FFCA-FBA9-4E54-CEE1F153BBB2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60850" y="1593850"/>
            <a:ext cx="3670300" cy="36703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  <a:alpha val="60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zh-CN" altLang="zh-CN">
              <a:solidFill>
                <a:srgbClr val="FFFFFF"/>
              </a:solidFill>
              <a:latin typeface="Roboto Black" panose="02000000000000000000" charset="0"/>
              <a:ea typeface="思源黑体 CN Medium" panose="020B0600000000000000" charset="-122"/>
              <a:cs typeface="Roboto Black" panose="02000000000000000000" charset="0"/>
              <a:sym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59B531B-E81A-CC3B-08AA-D664ABB0755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98026" y="3978274"/>
            <a:ext cx="2051374" cy="400110"/>
          </a:xfrm>
          <a:prstGeom prst="rect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C3305AC-81B5-138F-ABE3-2A187E4E14F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98026" y="1591877"/>
            <a:ext cx="2051374" cy="402291"/>
          </a:xfrm>
          <a:prstGeom prst="rect">
            <a:avLst/>
          </a:prstGeom>
          <a:solidFill>
            <a:srgbClr val="FEDA3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16253B"/>
                </a:solidFill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808EB0A-A676-7925-8AE1-922D3EBF999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954019" y="1591697"/>
            <a:ext cx="1939955" cy="400110"/>
          </a:xfrm>
          <a:prstGeom prst="rect">
            <a:avLst/>
          </a:prstGeom>
          <a:solidFill>
            <a:srgbClr val="16253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62" name="图片 15" descr="D:\51PPT模板网\51pptmoban.com\图片001.jpg">
            <a:extLst>
              <a:ext uri="{FF2B5EF4-FFF2-40B4-BE49-F238E27FC236}">
                <a16:creationId xmlns:a16="http://schemas.microsoft.com/office/drawing/2014/main" id="{3ACEBC65-5408-72C8-1907-FCD14F3F0514}"/>
              </a:ext>
            </a:extLst>
          </p:cNvPr>
          <p:cNvSpPr/>
          <p:nvPr/>
        </p:nvSpPr>
        <p:spPr>
          <a:xfrm>
            <a:off x="5722634" y="3097445"/>
            <a:ext cx="747395" cy="757555"/>
          </a:xfrm>
          <a:custGeom>
            <a:avLst/>
            <a:gdLst>
              <a:gd name="connsiteX0" fmla="*/ 232596 w 284545"/>
              <a:gd name="connsiteY0" fmla="*/ 36762 h 287999"/>
              <a:gd name="connsiteX1" fmla="*/ 232596 w 284545"/>
              <a:gd name="connsiteY1" fmla="*/ 8239 h 287999"/>
              <a:gd name="connsiteX2" fmla="*/ 223642 w 284545"/>
              <a:gd name="connsiteY2" fmla="*/ 115 h 287999"/>
              <a:gd name="connsiteX3" fmla="*/ 61297 w 284545"/>
              <a:gd name="connsiteY3" fmla="*/ 115 h 287999"/>
              <a:gd name="connsiteX4" fmla="*/ 52595 w 284545"/>
              <a:gd name="connsiteY4" fmla="*/ 8239 h 287999"/>
              <a:gd name="connsiteX5" fmla="*/ 52595 w 284545"/>
              <a:gd name="connsiteY5" fmla="*/ 36762 h 287999"/>
              <a:gd name="connsiteX6" fmla="*/ 115 w 284545"/>
              <a:gd name="connsiteY6" fmla="*/ 36762 h 287999"/>
              <a:gd name="connsiteX7" fmla="*/ 115 w 284545"/>
              <a:gd name="connsiteY7" fmla="*/ 100182 h 287999"/>
              <a:gd name="connsiteX8" fmla="*/ 60407 w 284545"/>
              <a:gd name="connsiteY8" fmla="*/ 165530 h 287999"/>
              <a:gd name="connsiteX9" fmla="*/ 62868 w 284545"/>
              <a:gd name="connsiteY9" fmla="*/ 170244 h 287999"/>
              <a:gd name="connsiteX10" fmla="*/ 128364 w 284545"/>
              <a:gd name="connsiteY10" fmla="*/ 217742 h 287999"/>
              <a:gd name="connsiteX11" fmla="*/ 128364 w 284545"/>
              <a:gd name="connsiteY11" fmla="*/ 257413 h 287999"/>
              <a:gd name="connsiteX12" fmla="*/ 102205 w 284545"/>
              <a:gd name="connsiteY12" fmla="*/ 267173 h 287999"/>
              <a:gd name="connsiteX13" fmla="*/ 84068 w 284545"/>
              <a:gd name="connsiteY13" fmla="*/ 288115 h 287999"/>
              <a:gd name="connsiteX14" fmla="*/ 200886 w 284545"/>
              <a:gd name="connsiteY14" fmla="*/ 288115 h 287999"/>
              <a:gd name="connsiteX15" fmla="*/ 183228 w 284545"/>
              <a:gd name="connsiteY15" fmla="*/ 267173 h 287999"/>
              <a:gd name="connsiteX16" fmla="*/ 156590 w 284545"/>
              <a:gd name="connsiteY16" fmla="*/ 257413 h 287999"/>
              <a:gd name="connsiteX17" fmla="*/ 156590 w 284545"/>
              <a:gd name="connsiteY17" fmla="*/ 217742 h 287999"/>
              <a:gd name="connsiteX18" fmla="*/ 222071 w 284545"/>
              <a:gd name="connsiteY18" fmla="*/ 170258 h 287999"/>
              <a:gd name="connsiteX19" fmla="*/ 224695 w 284545"/>
              <a:gd name="connsiteY19" fmla="*/ 165514 h 287999"/>
              <a:gd name="connsiteX20" fmla="*/ 284661 w 284545"/>
              <a:gd name="connsiteY20" fmla="*/ 100197 h 287999"/>
              <a:gd name="connsiteX21" fmla="*/ 284661 w 284545"/>
              <a:gd name="connsiteY21" fmla="*/ 36762 h 287999"/>
              <a:gd name="connsiteX22" fmla="*/ 232596 w 284545"/>
              <a:gd name="connsiteY22" fmla="*/ 36762 h 287999"/>
              <a:gd name="connsiteX23" fmla="*/ 25139 w 284545"/>
              <a:gd name="connsiteY23" fmla="*/ 100182 h 287999"/>
              <a:gd name="connsiteX24" fmla="*/ 25139 w 284545"/>
              <a:gd name="connsiteY24" fmla="*/ 61771 h 287999"/>
              <a:gd name="connsiteX25" fmla="*/ 52610 w 284545"/>
              <a:gd name="connsiteY25" fmla="*/ 61771 h 287999"/>
              <a:gd name="connsiteX26" fmla="*/ 52610 w 284545"/>
              <a:gd name="connsiteY26" fmla="*/ 123591 h 287999"/>
              <a:gd name="connsiteX27" fmla="*/ 53306 w 284545"/>
              <a:gd name="connsiteY27" fmla="*/ 138830 h 287999"/>
              <a:gd name="connsiteX28" fmla="*/ 25139 w 284545"/>
              <a:gd name="connsiteY28" fmla="*/ 100182 h 287999"/>
              <a:gd name="connsiteX29" fmla="*/ 259636 w 284545"/>
              <a:gd name="connsiteY29" fmla="*/ 100182 h 287999"/>
              <a:gd name="connsiteX30" fmla="*/ 231767 w 284545"/>
              <a:gd name="connsiteY30" fmla="*/ 138726 h 287999"/>
              <a:gd name="connsiteX31" fmla="*/ 232596 w 284545"/>
              <a:gd name="connsiteY31" fmla="*/ 123591 h 287999"/>
              <a:gd name="connsiteX32" fmla="*/ 232596 w 284545"/>
              <a:gd name="connsiteY32" fmla="*/ 61771 h 287999"/>
              <a:gd name="connsiteX33" fmla="*/ 259636 w 284545"/>
              <a:gd name="connsiteY33" fmla="*/ 61771 h 287999"/>
              <a:gd name="connsiteX34" fmla="*/ 259636 w 284545"/>
              <a:gd name="connsiteY34" fmla="*/ 100182 h 28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84545" h="287999">
                <a:moveTo>
                  <a:pt x="232596" y="36762"/>
                </a:moveTo>
                <a:lnTo>
                  <a:pt x="232596" y="8239"/>
                </a:lnTo>
                <a:cubicBezTo>
                  <a:pt x="232596" y="3747"/>
                  <a:pt x="228120" y="115"/>
                  <a:pt x="223642" y="115"/>
                </a:cubicBezTo>
                <a:lnTo>
                  <a:pt x="61297" y="115"/>
                </a:lnTo>
                <a:cubicBezTo>
                  <a:pt x="56820" y="115"/>
                  <a:pt x="52595" y="3747"/>
                  <a:pt x="52595" y="8239"/>
                </a:cubicBezTo>
                <a:lnTo>
                  <a:pt x="52595" y="36762"/>
                </a:lnTo>
                <a:lnTo>
                  <a:pt x="115" y="36762"/>
                </a:lnTo>
                <a:lnTo>
                  <a:pt x="115" y="100182"/>
                </a:lnTo>
                <a:cubicBezTo>
                  <a:pt x="99" y="134353"/>
                  <a:pt x="26345" y="162800"/>
                  <a:pt x="60407" y="165530"/>
                </a:cubicBezTo>
                <a:cubicBezTo>
                  <a:pt x="61163" y="167115"/>
                  <a:pt x="61979" y="168687"/>
                  <a:pt x="62868" y="170244"/>
                </a:cubicBezTo>
                <a:cubicBezTo>
                  <a:pt x="76492" y="194008"/>
                  <a:pt x="100627" y="212612"/>
                  <a:pt x="128364" y="217742"/>
                </a:cubicBezTo>
                <a:lnTo>
                  <a:pt x="128364" y="257413"/>
                </a:lnTo>
                <a:cubicBezTo>
                  <a:pt x="116311" y="260186"/>
                  <a:pt x="107591" y="263440"/>
                  <a:pt x="102205" y="267173"/>
                </a:cubicBezTo>
                <a:cubicBezTo>
                  <a:pt x="96819" y="270907"/>
                  <a:pt x="90773" y="277887"/>
                  <a:pt x="84068" y="288115"/>
                </a:cubicBezTo>
                <a:lnTo>
                  <a:pt x="200886" y="288115"/>
                </a:lnTo>
                <a:cubicBezTo>
                  <a:pt x="194288" y="277740"/>
                  <a:pt x="188402" y="270759"/>
                  <a:pt x="183228" y="267173"/>
                </a:cubicBezTo>
                <a:cubicBezTo>
                  <a:pt x="178054" y="263587"/>
                  <a:pt x="169175" y="260334"/>
                  <a:pt x="156590" y="257413"/>
                </a:cubicBezTo>
                <a:lnTo>
                  <a:pt x="156590" y="217742"/>
                </a:lnTo>
                <a:cubicBezTo>
                  <a:pt x="184327" y="212628"/>
                  <a:pt x="207454" y="193399"/>
                  <a:pt x="222071" y="170258"/>
                </a:cubicBezTo>
                <a:cubicBezTo>
                  <a:pt x="223035" y="168728"/>
                  <a:pt x="223911" y="167145"/>
                  <a:pt x="224695" y="165514"/>
                </a:cubicBezTo>
                <a:cubicBezTo>
                  <a:pt x="258610" y="162612"/>
                  <a:pt x="284662" y="134235"/>
                  <a:pt x="284661" y="100197"/>
                </a:cubicBezTo>
                <a:lnTo>
                  <a:pt x="284661" y="36762"/>
                </a:lnTo>
                <a:lnTo>
                  <a:pt x="232596" y="36762"/>
                </a:lnTo>
                <a:moveTo>
                  <a:pt x="25139" y="100182"/>
                </a:moveTo>
                <a:lnTo>
                  <a:pt x="25139" y="61771"/>
                </a:lnTo>
                <a:lnTo>
                  <a:pt x="52610" y="61771"/>
                </a:lnTo>
                <a:lnTo>
                  <a:pt x="52610" y="123591"/>
                </a:lnTo>
                <a:cubicBezTo>
                  <a:pt x="52610" y="128853"/>
                  <a:pt x="52802" y="133923"/>
                  <a:pt x="53306" y="138830"/>
                </a:cubicBezTo>
                <a:cubicBezTo>
                  <a:pt x="36522" y="133429"/>
                  <a:pt x="25141" y="117813"/>
                  <a:pt x="25139" y="100182"/>
                </a:cubicBezTo>
                <a:moveTo>
                  <a:pt x="259636" y="100182"/>
                </a:moveTo>
                <a:cubicBezTo>
                  <a:pt x="259636" y="118165"/>
                  <a:pt x="247925" y="133448"/>
                  <a:pt x="231767" y="138726"/>
                </a:cubicBezTo>
                <a:cubicBezTo>
                  <a:pt x="232374" y="133286"/>
                  <a:pt x="232596" y="128082"/>
                  <a:pt x="232596" y="123591"/>
                </a:cubicBezTo>
                <a:lnTo>
                  <a:pt x="232596" y="61771"/>
                </a:lnTo>
                <a:lnTo>
                  <a:pt x="259636" y="61771"/>
                </a:lnTo>
                <a:lnTo>
                  <a:pt x="259636" y="100182"/>
                </a:lnTo>
              </a:path>
            </a:pathLst>
          </a:custGeom>
          <a:solidFill>
            <a:srgbClr val="16253B"/>
          </a:solidFill>
          <a:ln w="110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FEB339D-0530-EAD6-E3C4-20A3C7C3F333}"/>
              </a:ext>
            </a:extLst>
          </p:cNvPr>
          <p:cNvSpPr txBox="1"/>
          <p:nvPr/>
        </p:nvSpPr>
        <p:spPr>
          <a:xfrm>
            <a:off x="1222291" y="2045151"/>
            <a:ext cx="296106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3FE812F-B266-4513-DBE6-3C665E3F69C9}"/>
              </a:ext>
            </a:extLst>
          </p:cNvPr>
          <p:cNvSpPr txBox="1"/>
          <p:nvPr/>
        </p:nvSpPr>
        <p:spPr>
          <a:xfrm>
            <a:off x="8034509" y="2045151"/>
            <a:ext cx="296106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A8B3B02-BBD9-8F31-6E71-AFB791A70764}"/>
              </a:ext>
            </a:extLst>
          </p:cNvPr>
          <p:cNvSpPr txBox="1"/>
          <p:nvPr/>
        </p:nvSpPr>
        <p:spPr>
          <a:xfrm>
            <a:off x="1222291" y="4429184"/>
            <a:ext cx="296106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ED65FCF-14E1-8BE8-341B-05DD57BC91CE}"/>
              </a:ext>
            </a:extLst>
          </p:cNvPr>
          <p:cNvSpPr txBox="1"/>
          <p:nvPr/>
        </p:nvSpPr>
        <p:spPr>
          <a:xfrm>
            <a:off x="8034509" y="4429184"/>
            <a:ext cx="296106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48275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224C863-DA8F-2FF0-C33C-016D79162944}"/>
              </a:ext>
            </a:extLst>
          </p:cNvPr>
          <p:cNvGrpSpPr/>
          <p:nvPr/>
        </p:nvGrpSpPr>
        <p:grpSpPr>
          <a:xfrm>
            <a:off x="8011030" y="4687420"/>
            <a:ext cx="7736970" cy="3660676"/>
            <a:chOff x="1854595" y="2822206"/>
            <a:chExt cx="10337405" cy="489104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DF25CE1-BDED-AAFD-89FF-60BD3E5181A6}"/>
                </a:ext>
              </a:extLst>
            </p:cNvPr>
            <p:cNvSpPr/>
            <p:nvPr/>
          </p:nvSpPr>
          <p:spPr>
            <a:xfrm>
              <a:off x="1854595" y="2822206"/>
              <a:ext cx="10337405" cy="4035794"/>
            </a:xfrm>
            <a:custGeom>
              <a:avLst/>
              <a:gdLst>
                <a:gd name="connsiteX0" fmla="*/ 6273407 w 10337405"/>
                <a:gd name="connsiteY0" fmla="*/ 0 h 4035794"/>
                <a:gd name="connsiteX1" fmla="*/ 6273407 w 10337405"/>
                <a:gd name="connsiteY1" fmla="*/ 4735 h 4035794"/>
                <a:gd name="connsiteX2" fmla="*/ 6186039 w 10337405"/>
                <a:gd name="connsiteY2" fmla="*/ 28016 h 4035794"/>
                <a:gd name="connsiteX3" fmla="*/ 1986816 w 10337405"/>
                <a:gd name="connsiteY3" fmla="*/ 1669627 h 4035794"/>
                <a:gd name="connsiteX4" fmla="*/ 6127028 w 10337405"/>
                <a:gd name="connsiteY4" fmla="*/ 2395288 h 4035794"/>
                <a:gd name="connsiteX5" fmla="*/ 10053444 w 10337405"/>
                <a:gd name="connsiteY5" fmla="*/ 2950054 h 4035794"/>
                <a:gd name="connsiteX6" fmla="*/ 10337405 w 10337405"/>
                <a:gd name="connsiteY6" fmla="*/ 3006555 h 4035794"/>
                <a:gd name="connsiteX7" fmla="*/ 10337405 w 10337405"/>
                <a:gd name="connsiteY7" fmla="*/ 4035794 h 4035794"/>
                <a:gd name="connsiteX8" fmla="*/ 166141 w 10337405"/>
                <a:gd name="connsiteY8" fmla="*/ 4035794 h 4035794"/>
                <a:gd name="connsiteX9" fmla="*/ 490598 w 10337405"/>
                <a:gd name="connsiteY9" fmla="*/ 3877046 h 4035794"/>
                <a:gd name="connsiteX10" fmla="*/ 1504216 w 10337405"/>
                <a:gd name="connsiteY10" fmla="*/ 3092027 h 4035794"/>
                <a:gd name="connsiteX11" fmla="*/ 196116 w 10337405"/>
                <a:gd name="connsiteY11" fmla="*/ 1441027 h 4035794"/>
                <a:gd name="connsiteX12" fmla="*/ 6221261 w 10337405"/>
                <a:gd name="connsiteY12" fmla="*/ 10466 h 40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37405" h="4035794">
                  <a:moveTo>
                    <a:pt x="6273407" y="0"/>
                  </a:moveTo>
                  <a:lnTo>
                    <a:pt x="6273407" y="4735"/>
                  </a:lnTo>
                  <a:lnTo>
                    <a:pt x="6186039" y="28016"/>
                  </a:lnTo>
                  <a:cubicBezTo>
                    <a:pt x="4822356" y="391690"/>
                    <a:pt x="1699744" y="1238092"/>
                    <a:pt x="1986816" y="1669627"/>
                  </a:cubicBezTo>
                  <a:cubicBezTo>
                    <a:pt x="2191868" y="1977867"/>
                    <a:pt x="4305227" y="2171178"/>
                    <a:pt x="6127028" y="2395288"/>
                  </a:cubicBezTo>
                  <a:cubicBezTo>
                    <a:pt x="8165711" y="2587031"/>
                    <a:pt x="9142754" y="2768853"/>
                    <a:pt x="10053444" y="2950054"/>
                  </a:cubicBezTo>
                  <a:lnTo>
                    <a:pt x="10337405" y="3006555"/>
                  </a:lnTo>
                  <a:lnTo>
                    <a:pt x="10337405" y="4035794"/>
                  </a:lnTo>
                  <a:lnTo>
                    <a:pt x="166141" y="4035794"/>
                  </a:lnTo>
                  <a:lnTo>
                    <a:pt x="490598" y="3877046"/>
                  </a:lnTo>
                  <a:cubicBezTo>
                    <a:pt x="985633" y="3623311"/>
                    <a:pt x="1407908" y="3351319"/>
                    <a:pt x="1504216" y="3092027"/>
                  </a:cubicBezTo>
                  <a:cubicBezTo>
                    <a:pt x="1696833" y="2573444"/>
                    <a:pt x="-684417" y="1974427"/>
                    <a:pt x="196116" y="1441027"/>
                  </a:cubicBezTo>
                  <a:cubicBezTo>
                    <a:pt x="966583" y="974302"/>
                    <a:pt x="4584396" y="335796"/>
                    <a:pt x="6221261" y="10466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6B72E1-1E32-3DCB-985F-A8411B897C3F}"/>
                </a:ext>
              </a:extLst>
            </p:cNvPr>
            <p:cNvSpPr/>
            <p:nvPr/>
          </p:nvSpPr>
          <p:spPr>
            <a:xfrm>
              <a:off x="2775431" y="3513183"/>
              <a:ext cx="3501333" cy="4200071"/>
            </a:xfrm>
            <a:custGeom>
              <a:avLst/>
              <a:gdLst>
                <a:gd name="connsiteX0" fmla="*/ 3184597 w 3184597"/>
                <a:gd name="connsiteY0" fmla="*/ 0 h 4025900"/>
                <a:gd name="connsiteX1" fmla="*/ 9597 w 3184597"/>
                <a:gd name="connsiteY1" fmla="*/ 939800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184597 w 3184597"/>
                <a:gd name="connsiteY0" fmla="*/ 0 h 4025900"/>
                <a:gd name="connsiteX1" fmla="*/ 9597 w 3184597"/>
                <a:gd name="connsiteY1" fmla="*/ 1253308 h 4025900"/>
                <a:gd name="connsiteX2" fmla="*/ 2193997 w 3184597"/>
                <a:gd name="connsiteY2" fmla="*/ 2717800 h 4025900"/>
                <a:gd name="connsiteX3" fmla="*/ 2016197 w 3184597"/>
                <a:gd name="connsiteY3" fmla="*/ 4025900 h 4025900"/>
                <a:gd name="connsiteX0" fmla="*/ 3687858 w 3687858"/>
                <a:gd name="connsiteY0" fmla="*/ 0 h 4025900"/>
                <a:gd name="connsiteX1" fmla="*/ 7761 w 3687858"/>
                <a:gd name="connsiteY1" fmla="*/ 1305560 h 4025900"/>
                <a:gd name="connsiteX2" fmla="*/ 2697258 w 3687858"/>
                <a:gd name="connsiteY2" fmla="*/ 2717800 h 4025900"/>
                <a:gd name="connsiteX3" fmla="*/ 2519458 w 3687858"/>
                <a:gd name="connsiteY3" fmla="*/ 4025900 h 4025900"/>
                <a:gd name="connsiteX0" fmla="*/ 3726033 w 3726033"/>
                <a:gd name="connsiteY0" fmla="*/ 0 h 4025900"/>
                <a:gd name="connsiteX1" fmla="*/ 45936 w 3726033"/>
                <a:gd name="connsiteY1" fmla="*/ 1305560 h 4025900"/>
                <a:gd name="connsiteX2" fmla="*/ 2735433 w 3726033"/>
                <a:gd name="connsiteY2" fmla="*/ 2717800 h 4025900"/>
                <a:gd name="connsiteX3" fmla="*/ 2557633 w 3726033"/>
                <a:gd name="connsiteY3" fmla="*/ 4025900 h 4025900"/>
                <a:gd name="connsiteX0" fmla="*/ 3588857 w 3588857"/>
                <a:gd name="connsiteY0" fmla="*/ 0 h 4025900"/>
                <a:gd name="connsiteX1" fmla="*/ 48097 w 3588857"/>
                <a:gd name="connsiteY1" fmla="*/ 1192349 h 4025900"/>
                <a:gd name="connsiteX2" fmla="*/ 2598257 w 3588857"/>
                <a:gd name="connsiteY2" fmla="*/ 2717800 h 4025900"/>
                <a:gd name="connsiteX3" fmla="*/ 2420457 w 3588857"/>
                <a:gd name="connsiteY3" fmla="*/ 4025900 h 4025900"/>
                <a:gd name="connsiteX0" fmla="*/ 3618400 w 3618400"/>
                <a:gd name="connsiteY0" fmla="*/ 0 h 4025900"/>
                <a:gd name="connsiteX1" fmla="*/ 77640 w 3618400"/>
                <a:gd name="connsiteY1" fmla="*/ 1192349 h 4025900"/>
                <a:gd name="connsiteX2" fmla="*/ 2627800 w 3618400"/>
                <a:gd name="connsiteY2" fmla="*/ 2717800 h 4025900"/>
                <a:gd name="connsiteX3" fmla="*/ 2450000 w 3618400"/>
                <a:gd name="connsiteY3" fmla="*/ 4025900 h 4025900"/>
                <a:gd name="connsiteX0" fmla="*/ 3152007 w 3152007"/>
                <a:gd name="connsiteY0" fmla="*/ 0 h 3903980"/>
                <a:gd name="connsiteX1" fmla="*/ 3132 w 3152007"/>
                <a:gd name="connsiteY1" fmla="*/ 1070429 h 3903980"/>
                <a:gd name="connsiteX2" fmla="*/ 2553292 w 3152007"/>
                <a:gd name="connsiteY2" fmla="*/ 2595880 h 3903980"/>
                <a:gd name="connsiteX3" fmla="*/ 2375492 w 3152007"/>
                <a:gd name="connsiteY3" fmla="*/ 3903980 h 3903980"/>
                <a:gd name="connsiteX0" fmla="*/ 3134613 w 3134613"/>
                <a:gd name="connsiteY0" fmla="*/ 0 h 3903980"/>
                <a:gd name="connsiteX1" fmla="*/ 3155 w 3134613"/>
                <a:gd name="connsiteY1" fmla="*/ 1279435 h 3903980"/>
                <a:gd name="connsiteX2" fmla="*/ 2535898 w 3134613"/>
                <a:gd name="connsiteY2" fmla="*/ 2595880 h 3903980"/>
                <a:gd name="connsiteX3" fmla="*/ 2358098 w 3134613"/>
                <a:gd name="connsiteY3" fmla="*/ 3903980 h 3903980"/>
                <a:gd name="connsiteX0" fmla="*/ 3117220 w 3117220"/>
                <a:gd name="connsiteY0" fmla="*/ 0 h 3903980"/>
                <a:gd name="connsiteX1" fmla="*/ 3179 w 3117220"/>
                <a:gd name="connsiteY1" fmla="*/ 1270727 h 3903980"/>
                <a:gd name="connsiteX2" fmla="*/ 2518505 w 3117220"/>
                <a:gd name="connsiteY2" fmla="*/ 2595880 h 3903980"/>
                <a:gd name="connsiteX3" fmla="*/ 2340705 w 3117220"/>
                <a:gd name="connsiteY3" fmla="*/ 3903980 h 3903980"/>
                <a:gd name="connsiteX0" fmla="*/ 2713813 w 2713813"/>
                <a:gd name="connsiteY0" fmla="*/ 0 h 3738517"/>
                <a:gd name="connsiteX1" fmla="*/ 366 w 2713813"/>
                <a:gd name="connsiteY1" fmla="*/ 1105264 h 3738517"/>
                <a:gd name="connsiteX2" fmla="*/ 2515692 w 2713813"/>
                <a:gd name="connsiteY2" fmla="*/ 2430417 h 3738517"/>
                <a:gd name="connsiteX3" fmla="*/ 2337892 w 2713813"/>
                <a:gd name="connsiteY3" fmla="*/ 3738517 h 3738517"/>
                <a:gd name="connsiteX0" fmla="*/ 2718589 w 3369859"/>
                <a:gd name="connsiteY0" fmla="*/ 0 h 3738517"/>
                <a:gd name="connsiteX1" fmla="*/ 5142 w 3369859"/>
                <a:gd name="connsiteY1" fmla="*/ 1105264 h 3738517"/>
                <a:gd name="connsiteX2" fmla="*/ 3304240 w 3369859"/>
                <a:gd name="connsiteY2" fmla="*/ 2447834 h 3738517"/>
                <a:gd name="connsiteX3" fmla="*/ 2342668 w 3369859"/>
                <a:gd name="connsiteY3" fmla="*/ 3738517 h 3738517"/>
                <a:gd name="connsiteX0" fmla="*/ 2718589 w 3429505"/>
                <a:gd name="connsiteY0" fmla="*/ 0 h 4200071"/>
                <a:gd name="connsiteX1" fmla="*/ 5142 w 3429505"/>
                <a:gd name="connsiteY1" fmla="*/ 1105264 h 4200071"/>
                <a:gd name="connsiteX2" fmla="*/ 3304240 w 3429505"/>
                <a:gd name="connsiteY2" fmla="*/ 2447834 h 4200071"/>
                <a:gd name="connsiteX3" fmla="*/ 2969685 w 3429505"/>
                <a:gd name="connsiteY3" fmla="*/ 4200071 h 4200071"/>
                <a:gd name="connsiteX0" fmla="*/ 2718589 w 3501333"/>
                <a:gd name="connsiteY0" fmla="*/ 0 h 4200071"/>
                <a:gd name="connsiteX1" fmla="*/ 5142 w 3501333"/>
                <a:gd name="connsiteY1" fmla="*/ 1105264 h 4200071"/>
                <a:gd name="connsiteX2" fmla="*/ 3304240 w 3501333"/>
                <a:gd name="connsiteY2" fmla="*/ 2447834 h 4200071"/>
                <a:gd name="connsiteX3" fmla="*/ 2969685 w 3501333"/>
                <a:gd name="connsiteY3" fmla="*/ 4200071 h 420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1333" h="4200071">
                  <a:moveTo>
                    <a:pt x="2718589" y="0"/>
                  </a:moveTo>
                  <a:cubicBezTo>
                    <a:pt x="1213639" y="243416"/>
                    <a:pt x="-92466" y="697292"/>
                    <a:pt x="5142" y="1105264"/>
                  </a:cubicBezTo>
                  <a:cubicBezTo>
                    <a:pt x="102750" y="1513236"/>
                    <a:pt x="2969807" y="1933484"/>
                    <a:pt x="3304240" y="2447834"/>
                  </a:cubicBezTo>
                  <a:cubicBezTo>
                    <a:pt x="3804136" y="3084104"/>
                    <a:pt x="3225801" y="3803196"/>
                    <a:pt x="2969685" y="4200071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2000">
                    <a:schemeClr val="bg1"/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03DAB12-CED5-2F4B-62BE-F3F0B8C68A77}"/>
              </a:ext>
            </a:extLst>
          </p:cNvPr>
          <p:cNvSpPr/>
          <p:nvPr/>
        </p:nvSpPr>
        <p:spPr>
          <a:xfrm>
            <a:off x="8795324" y="3909897"/>
            <a:ext cx="2334816" cy="2708914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FEDA3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DFBA534-7DE9-62D2-F1C8-5D2F7800630F}"/>
              </a:ext>
            </a:extLst>
          </p:cNvPr>
          <p:cNvGrpSpPr/>
          <p:nvPr/>
        </p:nvGrpSpPr>
        <p:grpSpPr>
          <a:xfrm>
            <a:off x="-85241" y="73596"/>
            <a:ext cx="1359740" cy="1507512"/>
            <a:chOff x="-85242" y="73595"/>
            <a:chExt cx="1757379" cy="194836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F619A7-E793-4777-A7F5-D9D78FAC66DC}"/>
                </a:ext>
              </a:extLst>
            </p:cNvPr>
            <p:cNvSpPr/>
            <p:nvPr/>
          </p:nvSpPr>
          <p:spPr>
            <a:xfrm rot="10800000">
              <a:off x="-85242" y="73595"/>
              <a:ext cx="1489030" cy="1455318"/>
            </a:xfrm>
            <a:custGeom>
              <a:avLst/>
              <a:gdLst>
                <a:gd name="connsiteX0" fmla="*/ 1489030 w 1489030"/>
                <a:gd name="connsiteY0" fmla="*/ 1455318 h 1455318"/>
                <a:gd name="connsiteX1" fmla="*/ 1279525 w 1489030"/>
                <a:gd name="connsiteY1" fmla="*/ 1395304 h 1455318"/>
                <a:gd name="connsiteX2" fmla="*/ 5142 w 1489030"/>
                <a:gd name="connsiteY2" fmla="*/ 845940 h 1455318"/>
                <a:gd name="connsiteX3" fmla="*/ 1402723 w 1489030"/>
                <a:gd name="connsiteY3" fmla="*/ 22713 h 1455318"/>
                <a:gd name="connsiteX4" fmla="*/ 1489030 w 1489030"/>
                <a:gd name="connsiteY4" fmla="*/ 0 h 145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030" h="1455318">
                  <a:moveTo>
                    <a:pt x="1489030" y="1455318"/>
                  </a:moveTo>
                  <a:lnTo>
                    <a:pt x="1279525" y="1395304"/>
                  </a:lnTo>
                  <a:cubicBezTo>
                    <a:pt x="620639" y="1205265"/>
                    <a:pt x="47845" y="1024428"/>
                    <a:pt x="5142" y="845940"/>
                  </a:cubicBezTo>
                  <a:cubicBezTo>
                    <a:pt x="-61964" y="565459"/>
                    <a:pt x="534405" y="263282"/>
                    <a:pt x="1402723" y="22713"/>
                  </a:cubicBezTo>
                  <a:lnTo>
                    <a:pt x="148903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E3F9653-77C6-A2A1-B228-4BA3ACCCA1C0}"/>
                </a:ext>
              </a:extLst>
            </p:cNvPr>
            <p:cNvSpPr/>
            <p:nvPr/>
          </p:nvSpPr>
          <p:spPr>
            <a:xfrm rot="10800000">
              <a:off x="-85241" y="291348"/>
              <a:ext cx="1757378" cy="1730612"/>
            </a:xfrm>
            <a:custGeom>
              <a:avLst/>
              <a:gdLst>
                <a:gd name="connsiteX0" fmla="*/ 1757378 w 1757378"/>
                <a:gd name="connsiteY0" fmla="*/ 1730612 h 1730612"/>
                <a:gd name="connsiteX1" fmla="*/ 1536274 w 1757378"/>
                <a:gd name="connsiteY1" fmla="*/ 1667276 h 1730612"/>
                <a:gd name="connsiteX2" fmla="*/ 6174 w 1757378"/>
                <a:gd name="connsiteY2" fmla="*/ 1007676 h 1730612"/>
                <a:gd name="connsiteX3" fmla="*/ 1684193 w 1757378"/>
                <a:gd name="connsiteY3" fmla="*/ 19260 h 1730612"/>
                <a:gd name="connsiteX4" fmla="*/ 1757378 w 1757378"/>
                <a:gd name="connsiteY4" fmla="*/ 0 h 173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378" h="1730612">
                  <a:moveTo>
                    <a:pt x="1757378" y="1730612"/>
                  </a:moveTo>
                  <a:lnTo>
                    <a:pt x="1536274" y="1667276"/>
                  </a:lnTo>
                  <a:cubicBezTo>
                    <a:pt x="745176" y="1439103"/>
                    <a:pt x="57446" y="1221979"/>
                    <a:pt x="6174" y="1007676"/>
                  </a:cubicBezTo>
                  <a:cubicBezTo>
                    <a:pt x="-74397" y="670914"/>
                    <a:pt x="641638" y="308101"/>
                    <a:pt x="1684193" y="19260"/>
                  </a:cubicBezTo>
                  <a:lnTo>
                    <a:pt x="1757378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6253B"/>
                  </a:gs>
                  <a:gs pos="100000">
                    <a:srgbClr val="16253B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6">
            <a:extLst>
              <a:ext uri="{FF2B5EF4-FFF2-40B4-BE49-F238E27FC236}">
                <a16:creationId xmlns:a16="http://schemas.microsoft.com/office/drawing/2014/main" id="{A7E69224-ACE8-414D-67F1-FB19D76C0A23}"/>
              </a:ext>
            </a:extLst>
          </p:cNvPr>
          <p:cNvSpPr>
            <a:spLocks/>
          </p:cNvSpPr>
          <p:nvPr/>
        </p:nvSpPr>
        <p:spPr bwMode="auto">
          <a:xfrm>
            <a:off x="-30791" y="4910391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gradFill>
            <a:gsLst>
              <a:gs pos="0">
                <a:srgbClr val="16253B">
                  <a:alpha val="13000"/>
                </a:srgbClr>
              </a:gs>
              <a:gs pos="100000">
                <a:srgbClr val="16253B">
                  <a:alpha val="3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">
            <a:extLst>
              <a:ext uri="{FF2B5EF4-FFF2-40B4-BE49-F238E27FC236}">
                <a16:creationId xmlns:a16="http://schemas.microsoft.com/office/drawing/2014/main" id="{72C21D6D-DB88-AC53-B6DD-204515113561}"/>
              </a:ext>
            </a:extLst>
          </p:cNvPr>
          <p:cNvSpPr>
            <a:spLocks/>
          </p:cNvSpPr>
          <p:nvPr/>
        </p:nvSpPr>
        <p:spPr bwMode="auto">
          <a:xfrm>
            <a:off x="-127686" y="4874990"/>
            <a:ext cx="7736970" cy="2056284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6253B">
                    <a:alpha val="0"/>
                  </a:srgbClr>
                </a:gs>
                <a:gs pos="0">
                  <a:srgbClr val="16253B">
                    <a:alpha val="34000"/>
                  </a:srgbClr>
                </a:gs>
              </a:gsLst>
              <a:lin ang="5400000" scaled="1"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5A80F1B-BEEF-F521-B55B-5130D96C67CF}"/>
              </a:ext>
            </a:extLst>
          </p:cNvPr>
          <p:cNvSpPr/>
          <p:nvPr/>
        </p:nvSpPr>
        <p:spPr>
          <a:xfrm rot="5400000" flipV="1">
            <a:off x="4810159" y="-918798"/>
            <a:ext cx="2188514" cy="7781641"/>
          </a:xfrm>
          <a:prstGeom prst="parallelogram">
            <a:avLst>
              <a:gd name="adj" fmla="val 11058"/>
            </a:avLst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47FC7394-1E42-E612-F013-B147C96B0ADF}"/>
              </a:ext>
            </a:extLst>
          </p:cNvPr>
          <p:cNvSpPr/>
          <p:nvPr/>
        </p:nvSpPr>
        <p:spPr>
          <a:xfrm rot="5400000" flipV="1">
            <a:off x="1678071" y="2179532"/>
            <a:ext cx="2222272" cy="1551222"/>
          </a:xfrm>
          <a:prstGeom prst="parallelogram">
            <a:avLst>
              <a:gd name="adj" fmla="val 11058"/>
            </a:avLst>
          </a:prstGeom>
          <a:solidFill>
            <a:srgbClr val="1625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B5116-DDD9-32A5-91D5-E95C63073286}"/>
              </a:ext>
            </a:extLst>
          </p:cNvPr>
          <p:cNvSpPr txBox="1"/>
          <p:nvPr/>
        </p:nvSpPr>
        <p:spPr>
          <a:xfrm>
            <a:off x="2119184" y="2421986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73C02-03EB-9E2A-BE53-A448757A6DBE}"/>
              </a:ext>
            </a:extLst>
          </p:cNvPr>
          <p:cNvSpPr txBox="1"/>
          <p:nvPr/>
        </p:nvSpPr>
        <p:spPr>
          <a:xfrm>
            <a:off x="4216717" y="2346632"/>
            <a:ext cx="4319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岗位认知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4DE6E3-C014-804A-8DED-C1B140EDE041}"/>
              </a:ext>
            </a:extLst>
          </p:cNvPr>
          <p:cNvSpPr txBox="1"/>
          <p:nvPr/>
        </p:nvSpPr>
        <p:spPr>
          <a:xfrm>
            <a:off x="4216717" y="2808297"/>
            <a:ext cx="472219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34A35F-B65E-FF7A-ECB0-7A7B20041441}"/>
              </a:ext>
            </a:extLst>
          </p:cNvPr>
          <p:cNvGrpSpPr/>
          <p:nvPr/>
        </p:nvGrpSpPr>
        <p:grpSpPr>
          <a:xfrm>
            <a:off x="8687437" y="683790"/>
            <a:ext cx="2633339" cy="972451"/>
            <a:chOff x="1374360" y="1090758"/>
            <a:chExt cx="6331818" cy="23382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5C988ED-AB30-5F07-8A28-8B3FEE5018F4}"/>
                </a:ext>
              </a:extLst>
            </p:cNvPr>
            <p:cNvSpPr txBox="1"/>
            <p:nvPr/>
          </p:nvSpPr>
          <p:spPr>
            <a:xfrm>
              <a:off x="1374360" y="1090758"/>
              <a:ext cx="1670456" cy="2173994"/>
            </a:xfrm>
            <a:custGeom>
              <a:avLst/>
              <a:gdLst/>
              <a:ahLst/>
              <a:cxnLst/>
              <a:rect l="l" t="t" r="r" b="b"/>
              <a:pathLst>
                <a:path w="694134" h="903372">
                  <a:moveTo>
                    <a:pt x="162892" y="899592"/>
                  </a:moveTo>
                  <a:cubicBezTo>
                    <a:pt x="163438" y="899592"/>
                    <a:pt x="163711" y="900138"/>
                    <a:pt x="163711" y="901229"/>
                  </a:cubicBezTo>
                  <a:lnTo>
                    <a:pt x="160437" y="901229"/>
                  </a:lnTo>
                  <a:cubicBezTo>
                    <a:pt x="161528" y="900138"/>
                    <a:pt x="162346" y="899592"/>
                    <a:pt x="162892" y="899592"/>
                  </a:cubicBezTo>
                  <a:close/>
                  <a:moveTo>
                    <a:pt x="180082" y="891406"/>
                  </a:moveTo>
                  <a:lnTo>
                    <a:pt x="172902" y="903372"/>
                  </a:lnTo>
                  <a:lnTo>
                    <a:pt x="172902" y="903372"/>
                  </a:lnTo>
                  <a:close/>
                  <a:moveTo>
                    <a:pt x="199727" y="865213"/>
                  </a:moveTo>
                  <a:cubicBezTo>
                    <a:pt x="201910" y="867395"/>
                    <a:pt x="200273" y="872307"/>
                    <a:pt x="194816" y="879947"/>
                  </a:cubicBezTo>
                  <a:cubicBezTo>
                    <a:pt x="189359" y="887586"/>
                    <a:pt x="184447" y="891406"/>
                    <a:pt x="180082" y="891406"/>
                  </a:cubicBezTo>
                  <a:cubicBezTo>
                    <a:pt x="182265" y="889223"/>
                    <a:pt x="183356" y="887041"/>
                    <a:pt x="183356" y="884858"/>
                  </a:cubicBezTo>
                  <a:lnTo>
                    <a:pt x="180082" y="884858"/>
                  </a:lnTo>
                  <a:cubicBezTo>
                    <a:pt x="180082" y="882675"/>
                    <a:pt x="181719" y="879401"/>
                    <a:pt x="184993" y="875035"/>
                  </a:cubicBezTo>
                  <a:cubicBezTo>
                    <a:pt x="188267" y="870670"/>
                    <a:pt x="190996" y="868487"/>
                    <a:pt x="193179" y="868487"/>
                  </a:cubicBezTo>
                  <a:lnTo>
                    <a:pt x="183356" y="881584"/>
                  </a:lnTo>
                  <a:cubicBezTo>
                    <a:pt x="187722" y="881584"/>
                    <a:pt x="189904" y="879401"/>
                    <a:pt x="189904" y="875035"/>
                  </a:cubicBezTo>
                  <a:cubicBezTo>
                    <a:pt x="192087" y="872852"/>
                    <a:pt x="193724" y="871761"/>
                    <a:pt x="194816" y="871761"/>
                  </a:cubicBezTo>
                  <a:cubicBezTo>
                    <a:pt x="195907" y="871761"/>
                    <a:pt x="197544" y="869578"/>
                    <a:pt x="199727" y="865213"/>
                  </a:cubicBezTo>
                  <a:close/>
                  <a:moveTo>
                    <a:pt x="214461" y="847204"/>
                  </a:moveTo>
                  <a:lnTo>
                    <a:pt x="214461" y="847204"/>
                  </a:lnTo>
                  <a:cubicBezTo>
                    <a:pt x="215553" y="850479"/>
                    <a:pt x="215007" y="853207"/>
                    <a:pt x="212824" y="855390"/>
                  </a:cubicBezTo>
                  <a:lnTo>
                    <a:pt x="209550" y="858664"/>
                  </a:lnTo>
                  <a:lnTo>
                    <a:pt x="206276" y="858664"/>
                  </a:lnTo>
                  <a:close/>
                  <a:moveTo>
                    <a:pt x="214870" y="844339"/>
                  </a:moveTo>
                  <a:lnTo>
                    <a:pt x="216241" y="844713"/>
                  </a:lnTo>
                  <a:lnTo>
                    <a:pt x="214461" y="847204"/>
                  </a:lnTo>
                  <a:close/>
                  <a:moveTo>
                    <a:pt x="209550" y="839019"/>
                  </a:moveTo>
                  <a:lnTo>
                    <a:pt x="209550" y="845567"/>
                  </a:lnTo>
                  <a:lnTo>
                    <a:pt x="206276" y="848841"/>
                  </a:lnTo>
                  <a:lnTo>
                    <a:pt x="193179" y="865213"/>
                  </a:lnTo>
                  <a:cubicBezTo>
                    <a:pt x="193179" y="863030"/>
                    <a:pt x="194270" y="860847"/>
                    <a:pt x="196453" y="858664"/>
                  </a:cubicBezTo>
                  <a:lnTo>
                    <a:pt x="189904" y="858664"/>
                  </a:lnTo>
                  <a:lnTo>
                    <a:pt x="196453" y="852116"/>
                  </a:lnTo>
                  <a:lnTo>
                    <a:pt x="206276" y="842293"/>
                  </a:lnTo>
                  <a:cubicBezTo>
                    <a:pt x="206276" y="840110"/>
                    <a:pt x="207367" y="839019"/>
                    <a:pt x="209550" y="839019"/>
                  </a:cubicBezTo>
                  <a:close/>
                  <a:moveTo>
                    <a:pt x="222647" y="835745"/>
                  </a:moveTo>
                  <a:cubicBezTo>
                    <a:pt x="222647" y="837927"/>
                    <a:pt x="222101" y="839564"/>
                    <a:pt x="221009" y="840656"/>
                  </a:cubicBezTo>
                  <a:cubicBezTo>
                    <a:pt x="219918" y="841747"/>
                    <a:pt x="219372" y="843384"/>
                    <a:pt x="219372" y="845567"/>
                  </a:cubicBezTo>
                  <a:lnTo>
                    <a:pt x="216241" y="844713"/>
                  </a:lnTo>
                  <a:close/>
                  <a:moveTo>
                    <a:pt x="212824" y="829196"/>
                  </a:moveTo>
                  <a:lnTo>
                    <a:pt x="212824" y="832470"/>
                  </a:lnTo>
                  <a:lnTo>
                    <a:pt x="209550" y="832470"/>
                  </a:lnTo>
                  <a:cubicBezTo>
                    <a:pt x="209550" y="830287"/>
                    <a:pt x="210641" y="829196"/>
                    <a:pt x="212824" y="829196"/>
                  </a:cubicBezTo>
                  <a:close/>
                  <a:moveTo>
                    <a:pt x="209550" y="822648"/>
                  </a:moveTo>
                  <a:lnTo>
                    <a:pt x="209550" y="825922"/>
                  </a:lnTo>
                  <a:cubicBezTo>
                    <a:pt x="207367" y="825922"/>
                    <a:pt x="206276" y="825376"/>
                    <a:pt x="206276" y="824285"/>
                  </a:cubicBezTo>
                  <a:cubicBezTo>
                    <a:pt x="206276" y="823193"/>
                    <a:pt x="207367" y="822648"/>
                    <a:pt x="209550" y="822648"/>
                  </a:cubicBezTo>
                  <a:close/>
                  <a:moveTo>
                    <a:pt x="229195" y="799728"/>
                  </a:moveTo>
                  <a:cubicBezTo>
                    <a:pt x="224829" y="804094"/>
                    <a:pt x="223738" y="807368"/>
                    <a:pt x="225921" y="809551"/>
                  </a:cubicBezTo>
                  <a:cubicBezTo>
                    <a:pt x="225921" y="807368"/>
                    <a:pt x="226467" y="805731"/>
                    <a:pt x="227558" y="804639"/>
                  </a:cubicBezTo>
                  <a:cubicBezTo>
                    <a:pt x="228649" y="803548"/>
                    <a:pt x="229195" y="801911"/>
                    <a:pt x="229195" y="799728"/>
                  </a:cubicBezTo>
                  <a:close/>
                  <a:moveTo>
                    <a:pt x="255389" y="793180"/>
                  </a:moveTo>
                  <a:cubicBezTo>
                    <a:pt x="253206" y="793180"/>
                    <a:pt x="252115" y="793725"/>
                    <a:pt x="252115" y="794817"/>
                  </a:cubicBezTo>
                  <a:cubicBezTo>
                    <a:pt x="252115" y="795908"/>
                    <a:pt x="253206" y="796454"/>
                    <a:pt x="255389" y="796454"/>
                  </a:cubicBezTo>
                  <a:close/>
                  <a:moveTo>
                    <a:pt x="239018" y="789905"/>
                  </a:moveTo>
                  <a:cubicBezTo>
                    <a:pt x="239018" y="796454"/>
                    <a:pt x="236835" y="797545"/>
                    <a:pt x="232469" y="793180"/>
                  </a:cubicBezTo>
                  <a:cubicBezTo>
                    <a:pt x="234652" y="793180"/>
                    <a:pt x="235744" y="792634"/>
                    <a:pt x="235744" y="791543"/>
                  </a:cubicBezTo>
                  <a:cubicBezTo>
                    <a:pt x="235744" y="790451"/>
                    <a:pt x="236835" y="789905"/>
                    <a:pt x="239018" y="789905"/>
                  </a:cubicBezTo>
                  <a:close/>
                  <a:moveTo>
                    <a:pt x="265212" y="783357"/>
                  </a:moveTo>
                  <a:cubicBezTo>
                    <a:pt x="265212" y="785540"/>
                    <a:pt x="264120" y="786631"/>
                    <a:pt x="261937" y="786631"/>
                  </a:cubicBezTo>
                  <a:lnTo>
                    <a:pt x="265212" y="789905"/>
                  </a:lnTo>
                  <a:close/>
                  <a:moveTo>
                    <a:pt x="245566" y="776809"/>
                  </a:moveTo>
                  <a:cubicBezTo>
                    <a:pt x="247749" y="776809"/>
                    <a:pt x="248840" y="777900"/>
                    <a:pt x="248840" y="780083"/>
                  </a:cubicBezTo>
                  <a:lnTo>
                    <a:pt x="242292" y="780083"/>
                  </a:lnTo>
                  <a:cubicBezTo>
                    <a:pt x="242292" y="777900"/>
                    <a:pt x="243383" y="776809"/>
                    <a:pt x="245566" y="776809"/>
                  </a:cubicBezTo>
                  <a:close/>
                  <a:moveTo>
                    <a:pt x="253424" y="771570"/>
                  </a:moveTo>
                  <a:lnTo>
                    <a:pt x="252933" y="771897"/>
                  </a:lnTo>
                  <a:lnTo>
                    <a:pt x="252842" y="772443"/>
                  </a:lnTo>
                  <a:close/>
                  <a:moveTo>
                    <a:pt x="275034" y="770260"/>
                  </a:moveTo>
                  <a:cubicBezTo>
                    <a:pt x="275034" y="778991"/>
                    <a:pt x="277217" y="781174"/>
                    <a:pt x="281583" y="776809"/>
                  </a:cubicBezTo>
                  <a:cubicBezTo>
                    <a:pt x="281583" y="778991"/>
                    <a:pt x="279400" y="782266"/>
                    <a:pt x="275034" y="786631"/>
                  </a:cubicBezTo>
                  <a:lnTo>
                    <a:pt x="275034" y="783357"/>
                  </a:lnTo>
                  <a:cubicBezTo>
                    <a:pt x="275034" y="781174"/>
                    <a:pt x="273943" y="779537"/>
                    <a:pt x="271760" y="778446"/>
                  </a:cubicBezTo>
                  <a:cubicBezTo>
                    <a:pt x="269577" y="777354"/>
                    <a:pt x="268486" y="775717"/>
                    <a:pt x="268486" y="773534"/>
                  </a:cubicBezTo>
                  <a:cubicBezTo>
                    <a:pt x="270668" y="771352"/>
                    <a:pt x="272851" y="770260"/>
                    <a:pt x="275034" y="770260"/>
                  </a:cubicBezTo>
                  <a:close/>
                  <a:moveTo>
                    <a:pt x="255389" y="770260"/>
                  </a:moveTo>
                  <a:lnTo>
                    <a:pt x="254108" y="771114"/>
                  </a:lnTo>
                  <a:lnTo>
                    <a:pt x="255798" y="771283"/>
                  </a:lnTo>
                  <a:lnTo>
                    <a:pt x="255967" y="771416"/>
                  </a:lnTo>
                  <a:close/>
                  <a:moveTo>
                    <a:pt x="288131" y="750615"/>
                  </a:moveTo>
                  <a:lnTo>
                    <a:pt x="288131" y="757163"/>
                  </a:lnTo>
                  <a:lnTo>
                    <a:pt x="284857" y="760438"/>
                  </a:lnTo>
                  <a:cubicBezTo>
                    <a:pt x="284857" y="756072"/>
                    <a:pt x="285948" y="752798"/>
                    <a:pt x="288131" y="750615"/>
                  </a:cubicBezTo>
                  <a:close/>
                  <a:moveTo>
                    <a:pt x="268486" y="750615"/>
                  </a:moveTo>
                  <a:cubicBezTo>
                    <a:pt x="268486" y="753514"/>
                    <a:pt x="267394" y="755330"/>
                    <a:pt x="265212" y="756063"/>
                  </a:cubicBezTo>
                  <a:cubicBezTo>
                    <a:pt x="263029" y="756797"/>
                    <a:pt x="261937" y="759346"/>
                    <a:pt x="261937" y="763712"/>
                  </a:cubicBezTo>
                  <a:lnTo>
                    <a:pt x="268486" y="757163"/>
                  </a:lnTo>
                  <a:cubicBezTo>
                    <a:pt x="270668" y="755697"/>
                    <a:pt x="270668" y="753514"/>
                    <a:pt x="268486" y="750615"/>
                  </a:cubicBezTo>
                  <a:close/>
                  <a:moveTo>
                    <a:pt x="320464" y="744066"/>
                  </a:moveTo>
                  <a:cubicBezTo>
                    <a:pt x="321828" y="742975"/>
                    <a:pt x="323056" y="742975"/>
                    <a:pt x="324147" y="744066"/>
                  </a:cubicBezTo>
                  <a:cubicBezTo>
                    <a:pt x="319782" y="748432"/>
                    <a:pt x="317599" y="752798"/>
                    <a:pt x="317599" y="757163"/>
                  </a:cubicBezTo>
                  <a:cubicBezTo>
                    <a:pt x="315416" y="757163"/>
                    <a:pt x="314870" y="758255"/>
                    <a:pt x="315962" y="760438"/>
                  </a:cubicBezTo>
                  <a:cubicBezTo>
                    <a:pt x="317053" y="762620"/>
                    <a:pt x="315416" y="763712"/>
                    <a:pt x="311051" y="763712"/>
                  </a:cubicBezTo>
                  <a:cubicBezTo>
                    <a:pt x="311051" y="761529"/>
                    <a:pt x="312688" y="757163"/>
                    <a:pt x="315962" y="750615"/>
                  </a:cubicBezTo>
                  <a:cubicBezTo>
                    <a:pt x="317599" y="747341"/>
                    <a:pt x="319100" y="745158"/>
                    <a:pt x="320464" y="744066"/>
                  </a:cubicBezTo>
                  <a:close/>
                  <a:moveTo>
                    <a:pt x="322510" y="703548"/>
                  </a:moveTo>
                  <a:cubicBezTo>
                    <a:pt x="321419" y="703275"/>
                    <a:pt x="319782" y="703684"/>
                    <a:pt x="317599" y="704776"/>
                  </a:cubicBezTo>
                  <a:lnTo>
                    <a:pt x="317599" y="708869"/>
                  </a:lnTo>
                  <a:lnTo>
                    <a:pt x="311051" y="708869"/>
                  </a:lnTo>
                  <a:lnTo>
                    <a:pt x="311051" y="719510"/>
                  </a:lnTo>
                  <a:lnTo>
                    <a:pt x="314325" y="717873"/>
                  </a:lnTo>
                  <a:lnTo>
                    <a:pt x="314325" y="714598"/>
                  </a:lnTo>
                  <a:lnTo>
                    <a:pt x="317599" y="714598"/>
                  </a:lnTo>
                  <a:lnTo>
                    <a:pt x="320873" y="714598"/>
                  </a:lnTo>
                  <a:lnTo>
                    <a:pt x="317599" y="717873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0873" y="714598"/>
                  </a:lnTo>
                  <a:lnTo>
                    <a:pt x="324147" y="711324"/>
                  </a:lnTo>
                  <a:lnTo>
                    <a:pt x="320873" y="714598"/>
                  </a:lnTo>
                  <a:lnTo>
                    <a:pt x="324147" y="706413"/>
                  </a:lnTo>
                  <a:cubicBezTo>
                    <a:pt x="324147" y="704776"/>
                    <a:pt x="323602" y="703821"/>
                    <a:pt x="322510" y="703548"/>
                  </a:cubicBezTo>
                  <a:close/>
                  <a:moveTo>
                    <a:pt x="333970" y="694953"/>
                  </a:moveTo>
                  <a:lnTo>
                    <a:pt x="333970" y="698227"/>
                  </a:lnTo>
                  <a:cubicBezTo>
                    <a:pt x="329604" y="702593"/>
                    <a:pt x="326330" y="708050"/>
                    <a:pt x="324147" y="714598"/>
                  </a:cubicBezTo>
                  <a:cubicBezTo>
                    <a:pt x="326330" y="716781"/>
                    <a:pt x="328513" y="715144"/>
                    <a:pt x="330696" y="709687"/>
                  </a:cubicBezTo>
                  <a:cubicBezTo>
                    <a:pt x="332879" y="704230"/>
                    <a:pt x="333970" y="700410"/>
                    <a:pt x="333970" y="698227"/>
                  </a:cubicBezTo>
                  <a:cubicBezTo>
                    <a:pt x="336153" y="698227"/>
                    <a:pt x="337244" y="697136"/>
                    <a:pt x="337244" y="694953"/>
                  </a:cubicBezTo>
                  <a:close/>
                  <a:moveTo>
                    <a:pt x="340519" y="688405"/>
                  </a:moveTo>
                  <a:lnTo>
                    <a:pt x="337244" y="691679"/>
                  </a:lnTo>
                  <a:cubicBezTo>
                    <a:pt x="339427" y="693862"/>
                    <a:pt x="341064" y="694407"/>
                    <a:pt x="342156" y="693316"/>
                  </a:cubicBezTo>
                  <a:cubicBezTo>
                    <a:pt x="343247" y="692225"/>
                    <a:pt x="342701" y="690588"/>
                    <a:pt x="340519" y="688405"/>
                  </a:cubicBezTo>
                  <a:close/>
                  <a:moveTo>
                    <a:pt x="373261" y="675308"/>
                  </a:moveTo>
                  <a:lnTo>
                    <a:pt x="376535" y="675308"/>
                  </a:lnTo>
                  <a:lnTo>
                    <a:pt x="376535" y="678582"/>
                  </a:lnTo>
                  <a:close/>
                  <a:moveTo>
                    <a:pt x="386358" y="670397"/>
                  </a:moveTo>
                  <a:cubicBezTo>
                    <a:pt x="387449" y="670397"/>
                    <a:pt x="388540" y="670942"/>
                    <a:pt x="389632" y="672034"/>
                  </a:cubicBezTo>
                  <a:lnTo>
                    <a:pt x="379809" y="681856"/>
                  </a:lnTo>
                  <a:lnTo>
                    <a:pt x="373261" y="691679"/>
                  </a:lnTo>
                  <a:cubicBezTo>
                    <a:pt x="373261" y="693862"/>
                    <a:pt x="370532" y="699319"/>
                    <a:pt x="365075" y="708050"/>
                  </a:cubicBezTo>
                  <a:cubicBezTo>
                    <a:pt x="359618" y="716781"/>
                    <a:pt x="355798" y="720055"/>
                    <a:pt x="353615" y="717873"/>
                  </a:cubicBezTo>
                  <a:cubicBezTo>
                    <a:pt x="355798" y="709141"/>
                    <a:pt x="361255" y="700410"/>
                    <a:pt x="369987" y="691679"/>
                  </a:cubicBezTo>
                  <a:lnTo>
                    <a:pt x="379809" y="678582"/>
                  </a:lnTo>
                  <a:cubicBezTo>
                    <a:pt x="379809" y="676399"/>
                    <a:pt x="380900" y="674216"/>
                    <a:pt x="383083" y="672034"/>
                  </a:cubicBezTo>
                  <a:cubicBezTo>
                    <a:pt x="384175" y="670942"/>
                    <a:pt x="385266" y="670397"/>
                    <a:pt x="386358" y="670397"/>
                  </a:cubicBezTo>
                  <a:close/>
                  <a:moveTo>
                    <a:pt x="379809" y="668759"/>
                  </a:moveTo>
                  <a:cubicBezTo>
                    <a:pt x="381992" y="668759"/>
                    <a:pt x="383083" y="669851"/>
                    <a:pt x="383083" y="672034"/>
                  </a:cubicBezTo>
                  <a:lnTo>
                    <a:pt x="379809" y="672034"/>
                  </a:lnTo>
                  <a:close/>
                  <a:moveTo>
                    <a:pt x="366712" y="655663"/>
                  </a:moveTo>
                  <a:lnTo>
                    <a:pt x="363438" y="658937"/>
                  </a:lnTo>
                  <a:lnTo>
                    <a:pt x="360164" y="662211"/>
                  </a:lnTo>
                  <a:cubicBezTo>
                    <a:pt x="360164" y="664394"/>
                    <a:pt x="359072" y="665485"/>
                    <a:pt x="356890" y="665485"/>
                  </a:cubicBezTo>
                  <a:cubicBezTo>
                    <a:pt x="356890" y="667668"/>
                    <a:pt x="354707" y="670942"/>
                    <a:pt x="350341" y="675308"/>
                  </a:cubicBezTo>
                  <a:lnTo>
                    <a:pt x="350341" y="678582"/>
                  </a:lnTo>
                  <a:cubicBezTo>
                    <a:pt x="345975" y="682948"/>
                    <a:pt x="343793" y="686222"/>
                    <a:pt x="343793" y="688405"/>
                  </a:cubicBezTo>
                  <a:cubicBezTo>
                    <a:pt x="348158" y="684039"/>
                    <a:pt x="351978" y="678582"/>
                    <a:pt x="355252" y="672034"/>
                  </a:cubicBezTo>
                  <a:cubicBezTo>
                    <a:pt x="358527" y="665485"/>
                    <a:pt x="362347" y="660028"/>
                    <a:pt x="366712" y="655663"/>
                  </a:cubicBezTo>
                  <a:close/>
                  <a:moveTo>
                    <a:pt x="406003" y="629469"/>
                  </a:moveTo>
                  <a:lnTo>
                    <a:pt x="406003" y="636017"/>
                  </a:lnTo>
                  <a:cubicBezTo>
                    <a:pt x="401637" y="636017"/>
                    <a:pt x="399454" y="638200"/>
                    <a:pt x="399454" y="642566"/>
                  </a:cubicBezTo>
                  <a:cubicBezTo>
                    <a:pt x="395089" y="646931"/>
                    <a:pt x="392906" y="648023"/>
                    <a:pt x="392906" y="645840"/>
                  </a:cubicBezTo>
                  <a:cubicBezTo>
                    <a:pt x="395089" y="645840"/>
                    <a:pt x="396180" y="644748"/>
                    <a:pt x="396180" y="642566"/>
                  </a:cubicBezTo>
                  <a:lnTo>
                    <a:pt x="399454" y="639291"/>
                  </a:lnTo>
                  <a:cubicBezTo>
                    <a:pt x="399454" y="634926"/>
                    <a:pt x="400546" y="633834"/>
                    <a:pt x="402729" y="636017"/>
                  </a:cubicBezTo>
                  <a:cubicBezTo>
                    <a:pt x="402729" y="631652"/>
                    <a:pt x="403820" y="629469"/>
                    <a:pt x="406003" y="629469"/>
                  </a:cubicBezTo>
                  <a:close/>
                  <a:moveTo>
                    <a:pt x="455116" y="550888"/>
                  </a:moveTo>
                  <a:cubicBezTo>
                    <a:pt x="455116" y="553070"/>
                    <a:pt x="454025" y="554162"/>
                    <a:pt x="451842" y="554162"/>
                  </a:cubicBezTo>
                  <a:lnTo>
                    <a:pt x="451842" y="555253"/>
                  </a:lnTo>
                  <a:lnTo>
                    <a:pt x="445294" y="563984"/>
                  </a:lnTo>
                  <a:lnTo>
                    <a:pt x="451842" y="557436"/>
                  </a:lnTo>
                  <a:lnTo>
                    <a:pt x="451842" y="555253"/>
                  </a:lnTo>
                  <a:close/>
                  <a:moveTo>
                    <a:pt x="465195" y="532514"/>
                  </a:moveTo>
                  <a:lnTo>
                    <a:pt x="461920" y="537791"/>
                  </a:lnTo>
                  <a:cubicBezTo>
                    <a:pt x="459567" y="537791"/>
                    <a:pt x="458390" y="538882"/>
                    <a:pt x="458390" y="541065"/>
                  </a:cubicBezTo>
                  <a:cubicBezTo>
                    <a:pt x="460761" y="541065"/>
                    <a:pt x="462539" y="540246"/>
                    <a:pt x="463724" y="538609"/>
                  </a:cubicBezTo>
                  <a:close/>
                  <a:moveTo>
                    <a:pt x="22919" y="505048"/>
                  </a:moveTo>
                  <a:cubicBezTo>
                    <a:pt x="20736" y="505048"/>
                    <a:pt x="19645" y="505594"/>
                    <a:pt x="19645" y="506686"/>
                  </a:cubicBezTo>
                  <a:cubicBezTo>
                    <a:pt x="19645" y="507777"/>
                    <a:pt x="18554" y="508323"/>
                    <a:pt x="16371" y="508323"/>
                  </a:cubicBezTo>
                  <a:lnTo>
                    <a:pt x="22919" y="505049"/>
                  </a:lnTo>
                  <a:close/>
                  <a:moveTo>
                    <a:pt x="484346" y="501604"/>
                  </a:moveTo>
                  <a:lnTo>
                    <a:pt x="483228" y="503411"/>
                  </a:lnTo>
                  <a:cubicBezTo>
                    <a:pt x="480858" y="506686"/>
                    <a:pt x="478496" y="510505"/>
                    <a:pt x="476143" y="514871"/>
                  </a:cubicBezTo>
                  <a:cubicBezTo>
                    <a:pt x="473755" y="519237"/>
                    <a:pt x="471385" y="523057"/>
                    <a:pt x="469032" y="526331"/>
                  </a:cubicBezTo>
                  <a:lnTo>
                    <a:pt x="466179" y="530928"/>
                  </a:lnTo>
                  <a:lnTo>
                    <a:pt x="472562" y="527968"/>
                  </a:lnTo>
                  <a:lnTo>
                    <a:pt x="472562" y="521420"/>
                  </a:lnTo>
                  <a:lnTo>
                    <a:pt x="476143" y="521420"/>
                  </a:lnTo>
                  <a:cubicBezTo>
                    <a:pt x="478496" y="512688"/>
                    <a:pt x="482043" y="508323"/>
                    <a:pt x="486784" y="508323"/>
                  </a:cubicBezTo>
                  <a:close/>
                  <a:moveTo>
                    <a:pt x="248840" y="498500"/>
                  </a:moveTo>
                  <a:lnTo>
                    <a:pt x="252115" y="498500"/>
                  </a:lnTo>
                  <a:lnTo>
                    <a:pt x="248840" y="501774"/>
                  </a:lnTo>
                  <a:close/>
                  <a:moveTo>
                    <a:pt x="497681" y="488677"/>
                  </a:moveTo>
                  <a:lnTo>
                    <a:pt x="497681" y="488677"/>
                  </a:lnTo>
                  <a:lnTo>
                    <a:pt x="497681" y="488677"/>
                  </a:lnTo>
                  <a:close/>
                  <a:moveTo>
                    <a:pt x="500955" y="482129"/>
                  </a:moveTo>
                  <a:cubicBezTo>
                    <a:pt x="500955" y="484312"/>
                    <a:pt x="500682" y="485949"/>
                    <a:pt x="500137" y="487040"/>
                  </a:cubicBezTo>
                  <a:lnTo>
                    <a:pt x="497681" y="488677"/>
                  </a:lnTo>
                  <a:lnTo>
                    <a:pt x="499318" y="485403"/>
                  </a:lnTo>
                  <a:cubicBezTo>
                    <a:pt x="500410" y="483220"/>
                    <a:pt x="500955" y="482129"/>
                    <a:pt x="500955" y="482129"/>
                  </a:cubicBezTo>
                  <a:close/>
                  <a:moveTo>
                    <a:pt x="448568" y="469032"/>
                  </a:moveTo>
                  <a:lnTo>
                    <a:pt x="447777" y="470387"/>
                  </a:lnTo>
                  <a:lnTo>
                    <a:pt x="446931" y="470669"/>
                  </a:lnTo>
                  <a:cubicBezTo>
                    <a:pt x="445839" y="471761"/>
                    <a:pt x="444202" y="472306"/>
                    <a:pt x="442019" y="472306"/>
                  </a:cubicBezTo>
                  <a:lnTo>
                    <a:pt x="428922" y="478855"/>
                  </a:lnTo>
                  <a:lnTo>
                    <a:pt x="428378" y="478718"/>
                  </a:lnTo>
                  <a:close/>
                  <a:moveTo>
                    <a:pt x="507504" y="462484"/>
                  </a:moveTo>
                  <a:lnTo>
                    <a:pt x="500955" y="469032"/>
                  </a:lnTo>
                  <a:lnTo>
                    <a:pt x="490314" y="491952"/>
                  </a:lnTo>
                  <a:lnTo>
                    <a:pt x="484953" y="500622"/>
                  </a:lnTo>
                  <a:lnTo>
                    <a:pt x="490314" y="498500"/>
                  </a:lnTo>
                  <a:cubicBezTo>
                    <a:pt x="492667" y="498500"/>
                    <a:pt x="493256" y="497954"/>
                    <a:pt x="492079" y="496863"/>
                  </a:cubicBezTo>
                  <a:cubicBezTo>
                    <a:pt x="490902" y="495771"/>
                    <a:pt x="491491" y="495226"/>
                    <a:pt x="493844" y="495226"/>
                  </a:cubicBezTo>
                  <a:lnTo>
                    <a:pt x="494454" y="494945"/>
                  </a:lnTo>
                  <a:lnTo>
                    <a:pt x="495225" y="490314"/>
                  </a:lnTo>
                  <a:lnTo>
                    <a:pt x="497681" y="488677"/>
                  </a:lnTo>
                  <a:lnTo>
                    <a:pt x="494575" y="494889"/>
                  </a:lnTo>
                  <a:lnTo>
                    <a:pt x="499177" y="492770"/>
                  </a:lnTo>
                  <a:cubicBezTo>
                    <a:pt x="500363" y="491133"/>
                    <a:pt x="500955" y="488677"/>
                    <a:pt x="500955" y="485403"/>
                  </a:cubicBezTo>
                  <a:cubicBezTo>
                    <a:pt x="500955" y="483220"/>
                    <a:pt x="502047" y="482129"/>
                    <a:pt x="504229" y="482129"/>
                  </a:cubicBezTo>
                  <a:cubicBezTo>
                    <a:pt x="504229" y="477763"/>
                    <a:pt x="505867" y="475035"/>
                    <a:pt x="509141" y="473943"/>
                  </a:cubicBezTo>
                  <a:cubicBezTo>
                    <a:pt x="512415" y="472852"/>
                    <a:pt x="514052" y="470123"/>
                    <a:pt x="514052" y="465758"/>
                  </a:cubicBezTo>
                  <a:lnTo>
                    <a:pt x="510778" y="465758"/>
                  </a:lnTo>
                  <a:cubicBezTo>
                    <a:pt x="510778" y="463575"/>
                    <a:pt x="509687" y="462484"/>
                    <a:pt x="507504" y="462484"/>
                  </a:cubicBezTo>
                  <a:close/>
                  <a:moveTo>
                    <a:pt x="65484" y="462484"/>
                  </a:moveTo>
                  <a:lnTo>
                    <a:pt x="72033" y="462484"/>
                  </a:lnTo>
                  <a:lnTo>
                    <a:pt x="68758" y="465758"/>
                  </a:lnTo>
                  <a:close/>
                  <a:moveTo>
                    <a:pt x="514052" y="452661"/>
                  </a:moveTo>
                  <a:lnTo>
                    <a:pt x="510778" y="455935"/>
                  </a:lnTo>
                  <a:cubicBezTo>
                    <a:pt x="510778" y="458118"/>
                    <a:pt x="511869" y="459209"/>
                    <a:pt x="514052" y="459209"/>
                  </a:cubicBezTo>
                  <a:cubicBezTo>
                    <a:pt x="520601" y="459209"/>
                    <a:pt x="521692" y="457027"/>
                    <a:pt x="517326" y="452661"/>
                  </a:cubicBezTo>
                  <a:close/>
                  <a:moveTo>
                    <a:pt x="321692" y="401911"/>
                  </a:moveTo>
                  <a:cubicBezTo>
                    <a:pt x="322237" y="401911"/>
                    <a:pt x="323056" y="402456"/>
                    <a:pt x="324147" y="403548"/>
                  </a:cubicBezTo>
                  <a:lnTo>
                    <a:pt x="320873" y="403548"/>
                  </a:lnTo>
                  <a:cubicBezTo>
                    <a:pt x="320873" y="402456"/>
                    <a:pt x="321146" y="401911"/>
                    <a:pt x="321692" y="401911"/>
                  </a:cubicBezTo>
                  <a:close/>
                  <a:moveTo>
                    <a:pt x="383902" y="363438"/>
                  </a:moveTo>
                  <a:cubicBezTo>
                    <a:pt x="384448" y="362893"/>
                    <a:pt x="385266" y="363166"/>
                    <a:pt x="386358" y="364257"/>
                  </a:cubicBezTo>
                  <a:cubicBezTo>
                    <a:pt x="386358" y="366440"/>
                    <a:pt x="385266" y="367531"/>
                    <a:pt x="383083" y="367531"/>
                  </a:cubicBezTo>
                  <a:cubicBezTo>
                    <a:pt x="383083" y="365348"/>
                    <a:pt x="383356" y="363984"/>
                    <a:pt x="383902" y="363438"/>
                  </a:cubicBezTo>
                  <a:close/>
                  <a:moveTo>
                    <a:pt x="392906" y="351160"/>
                  </a:moveTo>
                  <a:cubicBezTo>
                    <a:pt x="392906" y="355526"/>
                    <a:pt x="391815" y="357709"/>
                    <a:pt x="389632" y="357709"/>
                  </a:cubicBezTo>
                  <a:cubicBezTo>
                    <a:pt x="389632" y="355526"/>
                    <a:pt x="390178" y="354434"/>
                    <a:pt x="391269" y="354434"/>
                  </a:cubicBezTo>
                  <a:cubicBezTo>
                    <a:pt x="392360" y="354434"/>
                    <a:pt x="392906" y="353343"/>
                    <a:pt x="392906" y="351160"/>
                  </a:cubicBezTo>
                  <a:close/>
                  <a:moveTo>
                    <a:pt x="439564" y="310232"/>
                  </a:moveTo>
                  <a:cubicBezTo>
                    <a:pt x="440109" y="310232"/>
                    <a:pt x="440928" y="310778"/>
                    <a:pt x="442019" y="311870"/>
                  </a:cubicBezTo>
                  <a:cubicBezTo>
                    <a:pt x="439836" y="314052"/>
                    <a:pt x="438745" y="314052"/>
                    <a:pt x="438745" y="311870"/>
                  </a:cubicBezTo>
                  <a:cubicBezTo>
                    <a:pt x="438745" y="310778"/>
                    <a:pt x="439018" y="310232"/>
                    <a:pt x="439564" y="310232"/>
                  </a:cubicBezTo>
                  <a:close/>
                  <a:moveTo>
                    <a:pt x="209809" y="301788"/>
                  </a:moveTo>
                  <a:lnTo>
                    <a:pt x="203001" y="308595"/>
                  </a:lnTo>
                  <a:cubicBezTo>
                    <a:pt x="205184" y="308595"/>
                    <a:pt x="206821" y="306958"/>
                    <a:pt x="207913" y="303684"/>
                  </a:cubicBezTo>
                  <a:close/>
                  <a:moveTo>
                    <a:pt x="458390" y="288950"/>
                  </a:moveTo>
                  <a:lnTo>
                    <a:pt x="451842" y="295498"/>
                  </a:lnTo>
                  <a:lnTo>
                    <a:pt x="455116" y="292224"/>
                  </a:lnTo>
                  <a:close/>
                  <a:moveTo>
                    <a:pt x="222647" y="288950"/>
                  </a:moveTo>
                  <a:cubicBezTo>
                    <a:pt x="220464" y="288950"/>
                    <a:pt x="219372" y="289496"/>
                    <a:pt x="219372" y="290587"/>
                  </a:cubicBezTo>
                  <a:cubicBezTo>
                    <a:pt x="219372" y="291679"/>
                    <a:pt x="220464" y="292224"/>
                    <a:pt x="222647" y="292224"/>
                  </a:cubicBezTo>
                  <a:close/>
                  <a:moveTo>
                    <a:pt x="222647" y="279127"/>
                  </a:moveTo>
                  <a:cubicBezTo>
                    <a:pt x="216098" y="279127"/>
                    <a:pt x="215007" y="282402"/>
                    <a:pt x="219372" y="288950"/>
                  </a:cubicBezTo>
                  <a:cubicBezTo>
                    <a:pt x="219372" y="286767"/>
                    <a:pt x="219918" y="285676"/>
                    <a:pt x="221009" y="285676"/>
                  </a:cubicBezTo>
                  <a:cubicBezTo>
                    <a:pt x="222101" y="285676"/>
                    <a:pt x="222647" y="284584"/>
                    <a:pt x="222647" y="282402"/>
                  </a:cubicBezTo>
                  <a:close/>
                  <a:moveTo>
                    <a:pt x="490314" y="261938"/>
                  </a:moveTo>
                  <a:lnTo>
                    <a:pt x="500137" y="271760"/>
                  </a:lnTo>
                  <a:lnTo>
                    <a:pt x="492770" y="267668"/>
                  </a:lnTo>
                  <a:close/>
                  <a:moveTo>
                    <a:pt x="559891" y="230014"/>
                  </a:moveTo>
                  <a:cubicBezTo>
                    <a:pt x="557708" y="232197"/>
                    <a:pt x="557708" y="233288"/>
                    <a:pt x="559891" y="233288"/>
                  </a:cubicBezTo>
                  <a:lnTo>
                    <a:pt x="563165" y="236562"/>
                  </a:lnTo>
                  <a:cubicBezTo>
                    <a:pt x="563165" y="234380"/>
                    <a:pt x="562620" y="233288"/>
                    <a:pt x="561528" y="233288"/>
                  </a:cubicBezTo>
                  <a:cubicBezTo>
                    <a:pt x="560437" y="233288"/>
                    <a:pt x="559891" y="232197"/>
                    <a:pt x="559891" y="230014"/>
                  </a:cubicBezTo>
                  <a:close/>
                  <a:moveTo>
                    <a:pt x="510778" y="230014"/>
                  </a:moveTo>
                  <a:lnTo>
                    <a:pt x="497681" y="239837"/>
                  </a:lnTo>
                  <a:cubicBezTo>
                    <a:pt x="491133" y="246385"/>
                    <a:pt x="487858" y="251842"/>
                    <a:pt x="487858" y="256208"/>
                  </a:cubicBezTo>
                  <a:lnTo>
                    <a:pt x="490314" y="261938"/>
                  </a:lnTo>
                  <a:lnTo>
                    <a:pt x="487858" y="259482"/>
                  </a:lnTo>
                  <a:lnTo>
                    <a:pt x="484584" y="262756"/>
                  </a:lnTo>
                  <a:cubicBezTo>
                    <a:pt x="488950" y="267122"/>
                    <a:pt x="492224" y="271487"/>
                    <a:pt x="494407" y="275853"/>
                  </a:cubicBezTo>
                  <a:cubicBezTo>
                    <a:pt x="496590" y="280219"/>
                    <a:pt x="499864" y="284584"/>
                    <a:pt x="504229" y="288950"/>
                  </a:cubicBezTo>
                  <a:cubicBezTo>
                    <a:pt x="506412" y="282402"/>
                    <a:pt x="505321" y="276945"/>
                    <a:pt x="500955" y="272579"/>
                  </a:cubicBezTo>
                  <a:lnTo>
                    <a:pt x="500137" y="271760"/>
                  </a:lnTo>
                  <a:lnTo>
                    <a:pt x="507504" y="275853"/>
                  </a:lnTo>
                  <a:lnTo>
                    <a:pt x="507504" y="252934"/>
                  </a:lnTo>
                  <a:cubicBezTo>
                    <a:pt x="507504" y="248568"/>
                    <a:pt x="508049" y="244748"/>
                    <a:pt x="509141" y="241474"/>
                  </a:cubicBezTo>
                  <a:cubicBezTo>
                    <a:pt x="510232" y="238200"/>
                    <a:pt x="510778" y="234380"/>
                    <a:pt x="510778" y="230014"/>
                  </a:cubicBezTo>
                  <a:close/>
                  <a:moveTo>
                    <a:pt x="420737" y="182947"/>
                  </a:moveTo>
                  <a:cubicBezTo>
                    <a:pt x="421828" y="182674"/>
                    <a:pt x="422374" y="183084"/>
                    <a:pt x="422374" y="184175"/>
                  </a:cubicBezTo>
                  <a:cubicBezTo>
                    <a:pt x="420191" y="184175"/>
                    <a:pt x="414188" y="187449"/>
                    <a:pt x="404366" y="193998"/>
                  </a:cubicBezTo>
                  <a:cubicBezTo>
                    <a:pt x="394543" y="200546"/>
                    <a:pt x="388540" y="201637"/>
                    <a:pt x="386358" y="197272"/>
                  </a:cubicBezTo>
                  <a:cubicBezTo>
                    <a:pt x="386358" y="197272"/>
                    <a:pt x="392906" y="195089"/>
                    <a:pt x="406003" y="190723"/>
                  </a:cubicBezTo>
                  <a:cubicBezTo>
                    <a:pt x="408186" y="190723"/>
                    <a:pt x="411460" y="189086"/>
                    <a:pt x="415826" y="185812"/>
                  </a:cubicBezTo>
                  <a:cubicBezTo>
                    <a:pt x="418008" y="184175"/>
                    <a:pt x="419645" y="183220"/>
                    <a:pt x="420737" y="182947"/>
                  </a:cubicBezTo>
                  <a:close/>
                  <a:moveTo>
                    <a:pt x="448568" y="167804"/>
                  </a:moveTo>
                  <a:cubicBezTo>
                    <a:pt x="448568" y="174352"/>
                    <a:pt x="446385" y="175444"/>
                    <a:pt x="442019" y="171078"/>
                  </a:cubicBezTo>
                  <a:cubicBezTo>
                    <a:pt x="444202" y="168895"/>
                    <a:pt x="446385" y="167804"/>
                    <a:pt x="448568" y="167804"/>
                  </a:cubicBezTo>
                  <a:close/>
                  <a:moveTo>
                    <a:pt x="478036" y="151740"/>
                  </a:moveTo>
                  <a:lnTo>
                    <a:pt x="480655" y="151740"/>
                  </a:lnTo>
                  <a:lnTo>
                    <a:pt x="479673" y="152571"/>
                  </a:lnTo>
                  <a:cubicBezTo>
                    <a:pt x="478581" y="153125"/>
                    <a:pt x="478036" y="152848"/>
                    <a:pt x="478036" y="151740"/>
                  </a:cubicBezTo>
                  <a:close/>
                  <a:moveTo>
                    <a:pt x="491133" y="144884"/>
                  </a:moveTo>
                  <a:lnTo>
                    <a:pt x="497681" y="151433"/>
                  </a:lnTo>
                  <a:lnTo>
                    <a:pt x="497681" y="144884"/>
                  </a:lnTo>
                  <a:close/>
                  <a:moveTo>
                    <a:pt x="514052" y="138336"/>
                  </a:moveTo>
                  <a:cubicBezTo>
                    <a:pt x="514052" y="140519"/>
                    <a:pt x="512961" y="141610"/>
                    <a:pt x="510778" y="141610"/>
                  </a:cubicBezTo>
                  <a:cubicBezTo>
                    <a:pt x="508595" y="141610"/>
                    <a:pt x="506958" y="142156"/>
                    <a:pt x="505867" y="143247"/>
                  </a:cubicBezTo>
                  <a:cubicBezTo>
                    <a:pt x="504775" y="144339"/>
                    <a:pt x="503138" y="144884"/>
                    <a:pt x="500955" y="144884"/>
                  </a:cubicBezTo>
                  <a:cubicBezTo>
                    <a:pt x="505321" y="149250"/>
                    <a:pt x="510778" y="151433"/>
                    <a:pt x="517326" y="151433"/>
                  </a:cubicBezTo>
                  <a:cubicBezTo>
                    <a:pt x="519509" y="149250"/>
                    <a:pt x="519509" y="147613"/>
                    <a:pt x="517326" y="146521"/>
                  </a:cubicBezTo>
                  <a:cubicBezTo>
                    <a:pt x="515144" y="145430"/>
                    <a:pt x="514052" y="142702"/>
                    <a:pt x="514052" y="138336"/>
                  </a:cubicBezTo>
                  <a:close/>
                  <a:moveTo>
                    <a:pt x="239018" y="16985"/>
                  </a:moveTo>
                  <a:cubicBezTo>
                    <a:pt x="234106" y="18213"/>
                    <a:pt x="234106" y="23738"/>
                    <a:pt x="239018" y="33561"/>
                  </a:cubicBezTo>
                  <a:cubicBezTo>
                    <a:pt x="245566" y="46658"/>
                    <a:pt x="249932" y="54298"/>
                    <a:pt x="252115" y="56480"/>
                  </a:cubicBezTo>
                  <a:cubicBezTo>
                    <a:pt x="254297" y="54298"/>
                    <a:pt x="255389" y="46658"/>
                    <a:pt x="255389" y="33561"/>
                  </a:cubicBezTo>
                  <a:cubicBezTo>
                    <a:pt x="259754" y="22647"/>
                    <a:pt x="256480" y="17190"/>
                    <a:pt x="245566" y="17190"/>
                  </a:cubicBezTo>
                  <a:cubicBezTo>
                    <a:pt x="242838" y="16644"/>
                    <a:pt x="240655" y="16576"/>
                    <a:pt x="239018" y="16985"/>
                  </a:cubicBezTo>
                  <a:close/>
                  <a:moveTo>
                    <a:pt x="533697" y="7367"/>
                  </a:moveTo>
                  <a:lnTo>
                    <a:pt x="536972" y="10641"/>
                  </a:lnTo>
                  <a:lnTo>
                    <a:pt x="536972" y="17190"/>
                  </a:lnTo>
                  <a:cubicBezTo>
                    <a:pt x="532606" y="12824"/>
                    <a:pt x="531515" y="9550"/>
                    <a:pt x="533697" y="7367"/>
                  </a:cubicBezTo>
                  <a:close/>
                  <a:moveTo>
                    <a:pt x="245566" y="819"/>
                  </a:moveTo>
                  <a:cubicBezTo>
                    <a:pt x="245566" y="819"/>
                    <a:pt x="253206" y="3002"/>
                    <a:pt x="268486" y="7367"/>
                  </a:cubicBezTo>
                  <a:lnTo>
                    <a:pt x="261272" y="819"/>
                  </a:lnTo>
                  <a:cubicBezTo>
                    <a:pt x="263677" y="-273"/>
                    <a:pt x="265889" y="-273"/>
                    <a:pt x="267910" y="819"/>
                  </a:cubicBezTo>
                  <a:cubicBezTo>
                    <a:pt x="269931" y="1910"/>
                    <a:pt x="271760" y="4093"/>
                    <a:pt x="273397" y="7367"/>
                  </a:cubicBezTo>
                  <a:cubicBezTo>
                    <a:pt x="276671" y="13916"/>
                    <a:pt x="279400" y="19373"/>
                    <a:pt x="281583" y="23738"/>
                  </a:cubicBezTo>
                  <a:cubicBezTo>
                    <a:pt x="283765" y="30287"/>
                    <a:pt x="284311" y="35744"/>
                    <a:pt x="283220" y="40109"/>
                  </a:cubicBezTo>
                  <a:cubicBezTo>
                    <a:pt x="282128" y="44475"/>
                    <a:pt x="280491" y="49932"/>
                    <a:pt x="278308" y="56480"/>
                  </a:cubicBezTo>
                  <a:lnTo>
                    <a:pt x="268486" y="92497"/>
                  </a:lnTo>
                  <a:cubicBezTo>
                    <a:pt x="268486" y="94680"/>
                    <a:pt x="267940" y="97408"/>
                    <a:pt x="266849" y="100682"/>
                  </a:cubicBezTo>
                  <a:cubicBezTo>
                    <a:pt x="265757" y="103957"/>
                    <a:pt x="266303" y="106685"/>
                    <a:pt x="268486" y="108868"/>
                  </a:cubicBezTo>
                  <a:cubicBezTo>
                    <a:pt x="268486" y="111051"/>
                    <a:pt x="271760" y="115416"/>
                    <a:pt x="278308" y="121965"/>
                  </a:cubicBezTo>
                  <a:lnTo>
                    <a:pt x="278308" y="121146"/>
                  </a:lnTo>
                  <a:cubicBezTo>
                    <a:pt x="279400" y="122783"/>
                    <a:pt x="281583" y="125239"/>
                    <a:pt x="284857" y="128513"/>
                  </a:cubicBezTo>
                  <a:lnTo>
                    <a:pt x="294680" y="141610"/>
                  </a:lnTo>
                  <a:lnTo>
                    <a:pt x="297954" y="141610"/>
                  </a:lnTo>
                  <a:cubicBezTo>
                    <a:pt x="300136" y="143793"/>
                    <a:pt x="302319" y="144884"/>
                    <a:pt x="304502" y="144884"/>
                  </a:cubicBezTo>
                  <a:lnTo>
                    <a:pt x="317599" y="144884"/>
                  </a:lnTo>
                  <a:cubicBezTo>
                    <a:pt x="315416" y="147067"/>
                    <a:pt x="311051" y="148159"/>
                    <a:pt x="304502" y="148159"/>
                  </a:cubicBezTo>
                  <a:cubicBezTo>
                    <a:pt x="306685" y="150341"/>
                    <a:pt x="311051" y="151433"/>
                    <a:pt x="317599" y="151433"/>
                  </a:cubicBezTo>
                  <a:cubicBezTo>
                    <a:pt x="324147" y="151433"/>
                    <a:pt x="325239" y="153616"/>
                    <a:pt x="320873" y="157981"/>
                  </a:cubicBezTo>
                  <a:cubicBezTo>
                    <a:pt x="327422" y="157981"/>
                    <a:pt x="331787" y="159073"/>
                    <a:pt x="333970" y="161255"/>
                  </a:cubicBezTo>
                  <a:cubicBezTo>
                    <a:pt x="327422" y="163438"/>
                    <a:pt x="321965" y="166713"/>
                    <a:pt x="317599" y="171078"/>
                  </a:cubicBezTo>
                  <a:cubicBezTo>
                    <a:pt x="313233" y="173261"/>
                    <a:pt x="310505" y="174898"/>
                    <a:pt x="309413" y="175989"/>
                  </a:cubicBezTo>
                  <a:cubicBezTo>
                    <a:pt x="308322" y="177081"/>
                    <a:pt x="305594" y="178718"/>
                    <a:pt x="301228" y="180901"/>
                  </a:cubicBezTo>
                  <a:cubicBezTo>
                    <a:pt x="296862" y="185266"/>
                    <a:pt x="292497" y="187995"/>
                    <a:pt x="288131" y="189086"/>
                  </a:cubicBezTo>
                  <a:cubicBezTo>
                    <a:pt x="283765" y="190178"/>
                    <a:pt x="279400" y="192906"/>
                    <a:pt x="275034" y="197272"/>
                  </a:cubicBezTo>
                  <a:cubicBezTo>
                    <a:pt x="268486" y="201637"/>
                    <a:pt x="265212" y="206003"/>
                    <a:pt x="265212" y="210369"/>
                  </a:cubicBezTo>
                  <a:lnTo>
                    <a:pt x="265212" y="233288"/>
                  </a:lnTo>
                  <a:cubicBezTo>
                    <a:pt x="263029" y="240144"/>
                    <a:pt x="261937" y="256123"/>
                    <a:pt x="261937" y="281225"/>
                  </a:cubicBezTo>
                  <a:lnTo>
                    <a:pt x="261937" y="305168"/>
                  </a:lnTo>
                  <a:cubicBezTo>
                    <a:pt x="264222" y="307453"/>
                    <a:pt x="268810" y="308595"/>
                    <a:pt x="275699" y="308595"/>
                  </a:cubicBezTo>
                  <a:cubicBezTo>
                    <a:pt x="282555" y="310335"/>
                    <a:pt x="287705" y="308041"/>
                    <a:pt x="291149" y="301714"/>
                  </a:cubicBezTo>
                  <a:cubicBezTo>
                    <a:pt x="294594" y="295388"/>
                    <a:pt x="297459" y="290041"/>
                    <a:pt x="299744" y="285676"/>
                  </a:cubicBezTo>
                  <a:cubicBezTo>
                    <a:pt x="304349" y="276945"/>
                    <a:pt x="307793" y="268759"/>
                    <a:pt x="310078" y="261119"/>
                  </a:cubicBezTo>
                  <a:cubicBezTo>
                    <a:pt x="312364" y="253479"/>
                    <a:pt x="314649" y="247477"/>
                    <a:pt x="316934" y="243111"/>
                  </a:cubicBezTo>
                  <a:cubicBezTo>
                    <a:pt x="316934" y="243111"/>
                    <a:pt x="319236" y="237654"/>
                    <a:pt x="323841" y="226740"/>
                  </a:cubicBezTo>
                  <a:cubicBezTo>
                    <a:pt x="328411" y="213643"/>
                    <a:pt x="330696" y="207095"/>
                    <a:pt x="330696" y="207095"/>
                  </a:cubicBezTo>
                  <a:lnTo>
                    <a:pt x="330696" y="220191"/>
                  </a:lnTo>
                  <a:cubicBezTo>
                    <a:pt x="330696" y="226740"/>
                    <a:pt x="329604" y="231105"/>
                    <a:pt x="327422" y="233288"/>
                  </a:cubicBezTo>
                  <a:cubicBezTo>
                    <a:pt x="327422" y="237654"/>
                    <a:pt x="326876" y="242020"/>
                    <a:pt x="325784" y="246385"/>
                  </a:cubicBezTo>
                  <a:cubicBezTo>
                    <a:pt x="324693" y="250751"/>
                    <a:pt x="325239" y="255116"/>
                    <a:pt x="327422" y="259482"/>
                  </a:cubicBezTo>
                  <a:cubicBezTo>
                    <a:pt x="327422" y="257299"/>
                    <a:pt x="327967" y="255116"/>
                    <a:pt x="329059" y="252934"/>
                  </a:cubicBezTo>
                  <a:cubicBezTo>
                    <a:pt x="330150" y="250751"/>
                    <a:pt x="330696" y="250751"/>
                    <a:pt x="330696" y="252934"/>
                  </a:cubicBezTo>
                  <a:cubicBezTo>
                    <a:pt x="326330" y="266030"/>
                    <a:pt x="324147" y="273670"/>
                    <a:pt x="324147" y="275853"/>
                  </a:cubicBezTo>
                  <a:cubicBezTo>
                    <a:pt x="324147" y="280219"/>
                    <a:pt x="323602" y="282947"/>
                    <a:pt x="322510" y="284039"/>
                  </a:cubicBezTo>
                  <a:cubicBezTo>
                    <a:pt x="321419" y="285130"/>
                    <a:pt x="320873" y="286767"/>
                    <a:pt x="320873" y="288950"/>
                  </a:cubicBezTo>
                  <a:cubicBezTo>
                    <a:pt x="320873" y="295498"/>
                    <a:pt x="321965" y="299864"/>
                    <a:pt x="324147" y="302047"/>
                  </a:cubicBezTo>
                  <a:cubicBezTo>
                    <a:pt x="321965" y="299864"/>
                    <a:pt x="320873" y="302047"/>
                    <a:pt x="320873" y="308595"/>
                  </a:cubicBezTo>
                  <a:cubicBezTo>
                    <a:pt x="323056" y="310335"/>
                    <a:pt x="325239" y="311204"/>
                    <a:pt x="327422" y="311204"/>
                  </a:cubicBezTo>
                  <a:cubicBezTo>
                    <a:pt x="331787" y="314717"/>
                    <a:pt x="333970" y="312756"/>
                    <a:pt x="333970" y="305321"/>
                  </a:cubicBezTo>
                  <a:lnTo>
                    <a:pt x="337244" y="311204"/>
                  </a:lnTo>
                  <a:cubicBezTo>
                    <a:pt x="337244" y="314717"/>
                    <a:pt x="338336" y="316474"/>
                    <a:pt x="340519" y="316474"/>
                  </a:cubicBezTo>
                  <a:cubicBezTo>
                    <a:pt x="342701" y="318213"/>
                    <a:pt x="344884" y="319083"/>
                    <a:pt x="347067" y="319083"/>
                  </a:cubicBezTo>
                  <a:cubicBezTo>
                    <a:pt x="349250" y="319083"/>
                    <a:pt x="351433" y="321044"/>
                    <a:pt x="353615" y="324966"/>
                  </a:cubicBezTo>
                  <a:cubicBezTo>
                    <a:pt x="355798" y="329332"/>
                    <a:pt x="356344" y="332060"/>
                    <a:pt x="355252" y="333152"/>
                  </a:cubicBezTo>
                  <a:cubicBezTo>
                    <a:pt x="354161" y="334243"/>
                    <a:pt x="353615" y="336972"/>
                    <a:pt x="353615" y="341337"/>
                  </a:cubicBezTo>
                  <a:lnTo>
                    <a:pt x="363438" y="347886"/>
                  </a:lnTo>
                  <a:lnTo>
                    <a:pt x="369987" y="354434"/>
                  </a:lnTo>
                  <a:cubicBezTo>
                    <a:pt x="369987" y="350069"/>
                    <a:pt x="371078" y="347340"/>
                    <a:pt x="373261" y="346249"/>
                  </a:cubicBezTo>
                  <a:cubicBezTo>
                    <a:pt x="375443" y="345157"/>
                    <a:pt x="375443" y="342429"/>
                    <a:pt x="373261" y="338063"/>
                  </a:cubicBezTo>
                  <a:cubicBezTo>
                    <a:pt x="375443" y="340246"/>
                    <a:pt x="377626" y="341337"/>
                    <a:pt x="379809" y="341337"/>
                  </a:cubicBezTo>
                  <a:cubicBezTo>
                    <a:pt x="379809" y="336972"/>
                    <a:pt x="380900" y="333698"/>
                    <a:pt x="383083" y="331515"/>
                  </a:cubicBezTo>
                  <a:cubicBezTo>
                    <a:pt x="385266" y="329332"/>
                    <a:pt x="385812" y="327695"/>
                    <a:pt x="384720" y="326603"/>
                  </a:cubicBezTo>
                  <a:cubicBezTo>
                    <a:pt x="383629" y="325512"/>
                    <a:pt x="384175" y="323875"/>
                    <a:pt x="386358" y="321692"/>
                  </a:cubicBezTo>
                  <a:lnTo>
                    <a:pt x="389632" y="321692"/>
                  </a:lnTo>
                  <a:cubicBezTo>
                    <a:pt x="387449" y="321692"/>
                    <a:pt x="386358" y="322238"/>
                    <a:pt x="386358" y="323329"/>
                  </a:cubicBezTo>
                  <a:cubicBezTo>
                    <a:pt x="386358" y="324421"/>
                    <a:pt x="387449" y="324966"/>
                    <a:pt x="389632" y="324966"/>
                  </a:cubicBezTo>
                  <a:lnTo>
                    <a:pt x="389632" y="321692"/>
                  </a:lnTo>
                  <a:lnTo>
                    <a:pt x="392906" y="321692"/>
                  </a:lnTo>
                  <a:lnTo>
                    <a:pt x="392906" y="315041"/>
                  </a:lnTo>
                  <a:lnTo>
                    <a:pt x="399454" y="308339"/>
                  </a:lnTo>
                  <a:lnTo>
                    <a:pt x="406003" y="298363"/>
                  </a:lnTo>
                  <a:lnTo>
                    <a:pt x="412551" y="288387"/>
                  </a:lnTo>
                  <a:cubicBezTo>
                    <a:pt x="414734" y="281702"/>
                    <a:pt x="420191" y="273926"/>
                    <a:pt x="428922" y="265058"/>
                  </a:cubicBezTo>
                  <a:cubicBezTo>
                    <a:pt x="435471" y="253940"/>
                    <a:pt x="442019" y="243938"/>
                    <a:pt x="448568" y="235053"/>
                  </a:cubicBezTo>
                  <a:cubicBezTo>
                    <a:pt x="455116" y="226169"/>
                    <a:pt x="460573" y="216167"/>
                    <a:pt x="464939" y="205048"/>
                  </a:cubicBezTo>
                  <a:cubicBezTo>
                    <a:pt x="473670" y="196146"/>
                    <a:pt x="479127" y="186153"/>
                    <a:pt x="481310" y="175069"/>
                  </a:cubicBezTo>
                  <a:cubicBezTo>
                    <a:pt x="481310" y="172852"/>
                    <a:pt x="481856" y="170626"/>
                    <a:pt x="482947" y="168392"/>
                  </a:cubicBezTo>
                  <a:cubicBezTo>
                    <a:pt x="484038" y="166158"/>
                    <a:pt x="484584" y="163933"/>
                    <a:pt x="484584" y="161716"/>
                  </a:cubicBezTo>
                  <a:cubicBezTo>
                    <a:pt x="484584" y="157282"/>
                    <a:pt x="484038" y="155065"/>
                    <a:pt x="482947" y="155065"/>
                  </a:cubicBezTo>
                  <a:cubicBezTo>
                    <a:pt x="481856" y="155065"/>
                    <a:pt x="481310" y="153957"/>
                    <a:pt x="481310" y="151740"/>
                  </a:cubicBezTo>
                  <a:lnTo>
                    <a:pt x="480655" y="151740"/>
                  </a:lnTo>
                  <a:lnTo>
                    <a:pt x="484584" y="148414"/>
                  </a:lnTo>
                  <a:cubicBezTo>
                    <a:pt x="480219" y="146163"/>
                    <a:pt x="474761" y="148380"/>
                    <a:pt x="468213" y="155065"/>
                  </a:cubicBezTo>
                  <a:cubicBezTo>
                    <a:pt x="470396" y="155065"/>
                    <a:pt x="464939" y="157282"/>
                    <a:pt x="451842" y="161716"/>
                  </a:cubicBezTo>
                  <a:cubicBezTo>
                    <a:pt x="434379" y="166150"/>
                    <a:pt x="422374" y="171709"/>
                    <a:pt x="415826" y="178394"/>
                  </a:cubicBezTo>
                  <a:cubicBezTo>
                    <a:pt x="407094" y="180611"/>
                    <a:pt x="396180" y="187279"/>
                    <a:pt x="383083" y="198397"/>
                  </a:cubicBezTo>
                  <a:cubicBezTo>
                    <a:pt x="376535" y="198397"/>
                    <a:pt x="372169" y="197289"/>
                    <a:pt x="369987" y="195072"/>
                  </a:cubicBezTo>
                  <a:cubicBezTo>
                    <a:pt x="365621" y="195072"/>
                    <a:pt x="363438" y="192838"/>
                    <a:pt x="363438" y="188370"/>
                  </a:cubicBezTo>
                  <a:lnTo>
                    <a:pt x="363438" y="181719"/>
                  </a:lnTo>
                  <a:lnTo>
                    <a:pt x="369987" y="188370"/>
                  </a:lnTo>
                  <a:lnTo>
                    <a:pt x="373261" y="188370"/>
                  </a:lnTo>
                  <a:lnTo>
                    <a:pt x="376535" y="185045"/>
                  </a:lnTo>
                  <a:cubicBezTo>
                    <a:pt x="378718" y="185045"/>
                    <a:pt x="386358" y="182828"/>
                    <a:pt x="399454" y="178394"/>
                  </a:cubicBezTo>
                  <a:cubicBezTo>
                    <a:pt x="403820" y="173960"/>
                    <a:pt x="408731" y="171180"/>
                    <a:pt x="414188" y="170055"/>
                  </a:cubicBezTo>
                  <a:cubicBezTo>
                    <a:pt x="419645" y="168929"/>
                    <a:pt x="424557" y="166150"/>
                    <a:pt x="428922" y="161716"/>
                  </a:cubicBezTo>
                  <a:lnTo>
                    <a:pt x="458390" y="148414"/>
                  </a:lnTo>
                  <a:lnTo>
                    <a:pt x="464939" y="148414"/>
                  </a:lnTo>
                  <a:cubicBezTo>
                    <a:pt x="467122" y="148414"/>
                    <a:pt x="468213" y="147852"/>
                    <a:pt x="468213" y="146726"/>
                  </a:cubicBezTo>
                  <a:cubicBezTo>
                    <a:pt x="468213" y="145601"/>
                    <a:pt x="469305" y="145038"/>
                    <a:pt x="471487" y="145038"/>
                  </a:cubicBezTo>
                  <a:cubicBezTo>
                    <a:pt x="475853" y="142821"/>
                    <a:pt x="478581" y="141158"/>
                    <a:pt x="479673" y="140050"/>
                  </a:cubicBezTo>
                  <a:cubicBezTo>
                    <a:pt x="480764" y="138941"/>
                    <a:pt x="483493" y="137279"/>
                    <a:pt x="487858" y="135062"/>
                  </a:cubicBezTo>
                  <a:lnTo>
                    <a:pt x="517326" y="125904"/>
                  </a:lnTo>
                  <a:cubicBezTo>
                    <a:pt x="521692" y="121811"/>
                    <a:pt x="523875" y="116712"/>
                    <a:pt x="523875" y="110607"/>
                  </a:cubicBezTo>
                  <a:cubicBezTo>
                    <a:pt x="523875" y="98397"/>
                    <a:pt x="524966" y="91269"/>
                    <a:pt x="527149" y="89223"/>
                  </a:cubicBezTo>
                  <a:cubicBezTo>
                    <a:pt x="527149" y="76126"/>
                    <a:pt x="530423" y="60846"/>
                    <a:pt x="536972" y="43384"/>
                  </a:cubicBezTo>
                  <a:cubicBezTo>
                    <a:pt x="536972" y="39018"/>
                    <a:pt x="537969" y="33561"/>
                    <a:pt x="539964" y="27012"/>
                  </a:cubicBezTo>
                  <a:cubicBezTo>
                    <a:pt x="541960" y="20464"/>
                    <a:pt x="540962" y="13916"/>
                    <a:pt x="536972" y="7367"/>
                  </a:cubicBezTo>
                  <a:lnTo>
                    <a:pt x="539990" y="4093"/>
                  </a:lnTo>
                  <a:cubicBezTo>
                    <a:pt x="541968" y="4093"/>
                    <a:pt x="542957" y="3547"/>
                    <a:pt x="542957" y="2456"/>
                  </a:cubicBezTo>
                  <a:cubicBezTo>
                    <a:pt x="542957" y="1364"/>
                    <a:pt x="543964" y="819"/>
                    <a:pt x="545976" y="819"/>
                  </a:cubicBezTo>
                  <a:cubicBezTo>
                    <a:pt x="547988" y="819"/>
                    <a:pt x="548994" y="2456"/>
                    <a:pt x="548994" y="5730"/>
                  </a:cubicBezTo>
                  <a:cubicBezTo>
                    <a:pt x="548994" y="9004"/>
                    <a:pt x="549983" y="11733"/>
                    <a:pt x="551961" y="13916"/>
                  </a:cubicBezTo>
                  <a:cubicBezTo>
                    <a:pt x="553974" y="18281"/>
                    <a:pt x="555977" y="20464"/>
                    <a:pt x="557973" y="20464"/>
                  </a:cubicBezTo>
                  <a:cubicBezTo>
                    <a:pt x="559968" y="20464"/>
                    <a:pt x="561972" y="21555"/>
                    <a:pt x="563984" y="23738"/>
                  </a:cubicBezTo>
                  <a:cubicBezTo>
                    <a:pt x="563984" y="25921"/>
                    <a:pt x="565979" y="31378"/>
                    <a:pt x="569970" y="40109"/>
                  </a:cubicBezTo>
                  <a:cubicBezTo>
                    <a:pt x="569970" y="42292"/>
                    <a:pt x="570473" y="45021"/>
                    <a:pt x="571479" y="48295"/>
                  </a:cubicBezTo>
                  <a:cubicBezTo>
                    <a:pt x="572485" y="51569"/>
                    <a:pt x="572988" y="54298"/>
                    <a:pt x="572988" y="56480"/>
                  </a:cubicBezTo>
                  <a:cubicBezTo>
                    <a:pt x="572988" y="58663"/>
                    <a:pt x="572621" y="60300"/>
                    <a:pt x="571888" y="61392"/>
                  </a:cubicBezTo>
                  <a:cubicBezTo>
                    <a:pt x="571155" y="62483"/>
                    <a:pt x="570788" y="64120"/>
                    <a:pt x="570788" y="66303"/>
                  </a:cubicBezTo>
                  <a:cubicBezTo>
                    <a:pt x="567889" y="75034"/>
                    <a:pt x="566440" y="82128"/>
                    <a:pt x="566440" y="87586"/>
                  </a:cubicBezTo>
                  <a:cubicBezTo>
                    <a:pt x="566440" y="93043"/>
                    <a:pt x="566440" y="100137"/>
                    <a:pt x="566440" y="108868"/>
                  </a:cubicBezTo>
                  <a:cubicBezTo>
                    <a:pt x="570805" y="108868"/>
                    <a:pt x="574079" y="108322"/>
                    <a:pt x="576262" y="107231"/>
                  </a:cubicBezTo>
                  <a:cubicBezTo>
                    <a:pt x="578445" y="106139"/>
                    <a:pt x="580628" y="105594"/>
                    <a:pt x="582811" y="105594"/>
                  </a:cubicBezTo>
                  <a:cubicBezTo>
                    <a:pt x="584994" y="105594"/>
                    <a:pt x="586085" y="105048"/>
                    <a:pt x="586085" y="103957"/>
                  </a:cubicBezTo>
                  <a:cubicBezTo>
                    <a:pt x="586085" y="102865"/>
                    <a:pt x="587176" y="102320"/>
                    <a:pt x="589359" y="102320"/>
                  </a:cubicBezTo>
                  <a:lnTo>
                    <a:pt x="592633" y="99045"/>
                  </a:lnTo>
                  <a:cubicBezTo>
                    <a:pt x="596999" y="99045"/>
                    <a:pt x="600273" y="98500"/>
                    <a:pt x="602456" y="97408"/>
                  </a:cubicBezTo>
                  <a:cubicBezTo>
                    <a:pt x="604639" y="96317"/>
                    <a:pt x="607913" y="95771"/>
                    <a:pt x="612279" y="95771"/>
                  </a:cubicBezTo>
                  <a:cubicBezTo>
                    <a:pt x="616644" y="97954"/>
                    <a:pt x="626467" y="99045"/>
                    <a:pt x="641747" y="99045"/>
                  </a:cubicBezTo>
                  <a:cubicBezTo>
                    <a:pt x="639564" y="101228"/>
                    <a:pt x="637927" y="101774"/>
                    <a:pt x="636835" y="100682"/>
                  </a:cubicBezTo>
                  <a:cubicBezTo>
                    <a:pt x="635744" y="99591"/>
                    <a:pt x="634107" y="100137"/>
                    <a:pt x="631924" y="102320"/>
                  </a:cubicBezTo>
                  <a:cubicBezTo>
                    <a:pt x="634107" y="102320"/>
                    <a:pt x="635198" y="102865"/>
                    <a:pt x="635198" y="103957"/>
                  </a:cubicBezTo>
                  <a:cubicBezTo>
                    <a:pt x="635198" y="105048"/>
                    <a:pt x="636290" y="105594"/>
                    <a:pt x="638472" y="105594"/>
                  </a:cubicBezTo>
                  <a:lnTo>
                    <a:pt x="586085" y="115416"/>
                  </a:lnTo>
                  <a:cubicBezTo>
                    <a:pt x="572988" y="119782"/>
                    <a:pt x="566440" y="121965"/>
                    <a:pt x="566440" y="121965"/>
                  </a:cubicBezTo>
                  <a:cubicBezTo>
                    <a:pt x="564257" y="128513"/>
                    <a:pt x="563165" y="137245"/>
                    <a:pt x="563165" y="148159"/>
                  </a:cubicBezTo>
                  <a:cubicBezTo>
                    <a:pt x="563165" y="176535"/>
                    <a:pt x="562074" y="193998"/>
                    <a:pt x="559891" y="200546"/>
                  </a:cubicBezTo>
                  <a:cubicBezTo>
                    <a:pt x="559891" y="204912"/>
                    <a:pt x="559345" y="209277"/>
                    <a:pt x="558254" y="213643"/>
                  </a:cubicBezTo>
                  <a:cubicBezTo>
                    <a:pt x="557163" y="218009"/>
                    <a:pt x="557708" y="222374"/>
                    <a:pt x="559891" y="226740"/>
                  </a:cubicBezTo>
                  <a:lnTo>
                    <a:pt x="566440" y="233288"/>
                  </a:lnTo>
                  <a:lnTo>
                    <a:pt x="579536" y="233288"/>
                  </a:lnTo>
                  <a:cubicBezTo>
                    <a:pt x="586085" y="237654"/>
                    <a:pt x="592633" y="237654"/>
                    <a:pt x="599182" y="233288"/>
                  </a:cubicBezTo>
                  <a:cubicBezTo>
                    <a:pt x="605730" y="226740"/>
                    <a:pt x="611187" y="224557"/>
                    <a:pt x="615553" y="226740"/>
                  </a:cubicBezTo>
                  <a:cubicBezTo>
                    <a:pt x="619919" y="226740"/>
                    <a:pt x="624284" y="228923"/>
                    <a:pt x="628650" y="233288"/>
                  </a:cubicBezTo>
                  <a:cubicBezTo>
                    <a:pt x="633015" y="237654"/>
                    <a:pt x="639564" y="239837"/>
                    <a:pt x="648295" y="239837"/>
                  </a:cubicBezTo>
                  <a:cubicBezTo>
                    <a:pt x="661392" y="244202"/>
                    <a:pt x="669032" y="246385"/>
                    <a:pt x="671215" y="246385"/>
                  </a:cubicBezTo>
                  <a:lnTo>
                    <a:pt x="677763" y="252934"/>
                  </a:lnTo>
                  <a:lnTo>
                    <a:pt x="681037" y="256208"/>
                  </a:lnTo>
                  <a:cubicBezTo>
                    <a:pt x="683220" y="258391"/>
                    <a:pt x="685403" y="259482"/>
                    <a:pt x="687586" y="259482"/>
                  </a:cubicBezTo>
                  <a:cubicBezTo>
                    <a:pt x="689769" y="263848"/>
                    <a:pt x="689769" y="266576"/>
                    <a:pt x="687586" y="267668"/>
                  </a:cubicBezTo>
                  <a:cubicBezTo>
                    <a:pt x="685403" y="268759"/>
                    <a:pt x="684311" y="270396"/>
                    <a:pt x="684311" y="272579"/>
                  </a:cubicBezTo>
                  <a:cubicBezTo>
                    <a:pt x="684311" y="276945"/>
                    <a:pt x="686494" y="279127"/>
                    <a:pt x="690860" y="279127"/>
                  </a:cubicBezTo>
                  <a:cubicBezTo>
                    <a:pt x="693043" y="281310"/>
                    <a:pt x="694134" y="284584"/>
                    <a:pt x="694134" y="288950"/>
                  </a:cubicBezTo>
                  <a:cubicBezTo>
                    <a:pt x="694134" y="291133"/>
                    <a:pt x="693043" y="293316"/>
                    <a:pt x="690860" y="295498"/>
                  </a:cubicBezTo>
                  <a:cubicBezTo>
                    <a:pt x="690860" y="297681"/>
                    <a:pt x="689769" y="298773"/>
                    <a:pt x="687586" y="298773"/>
                  </a:cubicBezTo>
                  <a:cubicBezTo>
                    <a:pt x="687586" y="303138"/>
                    <a:pt x="686494" y="305321"/>
                    <a:pt x="684311" y="305321"/>
                  </a:cubicBezTo>
                  <a:cubicBezTo>
                    <a:pt x="684311" y="307504"/>
                    <a:pt x="683766" y="308050"/>
                    <a:pt x="682674" y="306958"/>
                  </a:cubicBezTo>
                  <a:cubicBezTo>
                    <a:pt x="681583" y="305867"/>
                    <a:pt x="681037" y="306413"/>
                    <a:pt x="681037" y="308595"/>
                  </a:cubicBezTo>
                  <a:lnTo>
                    <a:pt x="677763" y="308595"/>
                  </a:lnTo>
                  <a:lnTo>
                    <a:pt x="667940" y="308595"/>
                  </a:lnTo>
                  <a:cubicBezTo>
                    <a:pt x="663575" y="308595"/>
                    <a:pt x="659209" y="307504"/>
                    <a:pt x="654843" y="305321"/>
                  </a:cubicBezTo>
                  <a:cubicBezTo>
                    <a:pt x="650478" y="303138"/>
                    <a:pt x="646112" y="300955"/>
                    <a:pt x="641747" y="298773"/>
                  </a:cubicBezTo>
                  <a:cubicBezTo>
                    <a:pt x="630833" y="290041"/>
                    <a:pt x="622101" y="285676"/>
                    <a:pt x="615553" y="285676"/>
                  </a:cubicBezTo>
                  <a:cubicBezTo>
                    <a:pt x="617736" y="283493"/>
                    <a:pt x="614462" y="283493"/>
                    <a:pt x="605730" y="285676"/>
                  </a:cubicBezTo>
                  <a:lnTo>
                    <a:pt x="589359" y="292224"/>
                  </a:lnTo>
                  <a:lnTo>
                    <a:pt x="579536" y="292224"/>
                  </a:lnTo>
                  <a:lnTo>
                    <a:pt x="572988" y="292224"/>
                  </a:lnTo>
                  <a:cubicBezTo>
                    <a:pt x="568622" y="287859"/>
                    <a:pt x="565348" y="285676"/>
                    <a:pt x="563165" y="285676"/>
                  </a:cubicBezTo>
                  <a:cubicBezTo>
                    <a:pt x="565348" y="283493"/>
                    <a:pt x="566440" y="281310"/>
                    <a:pt x="566440" y="279127"/>
                  </a:cubicBezTo>
                  <a:cubicBezTo>
                    <a:pt x="568622" y="276945"/>
                    <a:pt x="569714" y="274762"/>
                    <a:pt x="569714" y="272579"/>
                  </a:cubicBezTo>
                  <a:cubicBezTo>
                    <a:pt x="576262" y="268213"/>
                    <a:pt x="581719" y="262756"/>
                    <a:pt x="586085" y="256208"/>
                  </a:cubicBezTo>
                  <a:cubicBezTo>
                    <a:pt x="586085" y="254025"/>
                    <a:pt x="584994" y="251842"/>
                    <a:pt x="582811" y="249659"/>
                  </a:cubicBezTo>
                  <a:cubicBezTo>
                    <a:pt x="580628" y="249659"/>
                    <a:pt x="578991" y="249114"/>
                    <a:pt x="577899" y="248022"/>
                  </a:cubicBezTo>
                  <a:cubicBezTo>
                    <a:pt x="576808" y="246931"/>
                    <a:pt x="575171" y="246385"/>
                    <a:pt x="572988" y="246385"/>
                  </a:cubicBezTo>
                  <a:lnTo>
                    <a:pt x="559891" y="236562"/>
                  </a:lnTo>
                  <a:cubicBezTo>
                    <a:pt x="559891" y="245294"/>
                    <a:pt x="559345" y="253479"/>
                    <a:pt x="558254" y="261119"/>
                  </a:cubicBezTo>
                  <a:cubicBezTo>
                    <a:pt x="557163" y="268759"/>
                    <a:pt x="556617" y="276945"/>
                    <a:pt x="556617" y="285676"/>
                  </a:cubicBezTo>
                  <a:cubicBezTo>
                    <a:pt x="556617" y="296590"/>
                    <a:pt x="557163" y="306413"/>
                    <a:pt x="558254" y="315144"/>
                  </a:cubicBezTo>
                  <a:cubicBezTo>
                    <a:pt x="559345" y="323875"/>
                    <a:pt x="559891" y="332606"/>
                    <a:pt x="559891" y="341337"/>
                  </a:cubicBezTo>
                  <a:lnTo>
                    <a:pt x="559891" y="351160"/>
                  </a:lnTo>
                  <a:cubicBezTo>
                    <a:pt x="559891" y="353343"/>
                    <a:pt x="560437" y="354980"/>
                    <a:pt x="561528" y="356071"/>
                  </a:cubicBezTo>
                  <a:cubicBezTo>
                    <a:pt x="562620" y="357163"/>
                    <a:pt x="563165" y="358800"/>
                    <a:pt x="563165" y="360983"/>
                  </a:cubicBezTo>
                  <a:lnTo>
                    <a:pt x="563165" y="387177"/>
                  </a:lnTo>
                  <a:cubicBezTo>
                    <a:pt x="560983" y="389359"/>
                    <a:pt x="559891" y="391542"/>
                    <a:pt x="559891" y="393725"/>
                  </a:cubicBezTo>
                  <a:cubicBezTo>
                    <a:pt x="559891" y="395908"/>
                    <a:pt x="558800" y="395908"/>
                    <a:pt x="556617" y="393725"/>
                  </a:cubicBezTo>
                  <a:cubicBezTo>
                    <a:pt x="556617" y="398091"/>
                    <a:pt x="555526" y="401365"/>
                    <a:pt x="553343" y="403548"/>
                  </a:cubicBezTo>
                  <a:cubicBezTo>
                    <a:pt x="553343" y="405730"/>
                    <a:pt x="552797" y="407913"/>
                    <a:pt x="551706" y="410096"/>
                  </a:cubicBezTo>
                  <a:cubicBezTo>
                    <a:pt x="550614" y="412279"/>
                    <a:pt x="550068" y="415553"/>
                    <a:pt x="550068" y="419919"/>
                  </a:cubicBezTo>
                  <a:cubicBezTo>
                    <a:pt x="547886" y="419919"/>
                    <a:pt x="545703" y="418827"/>
                    <a:pt x="543520" y="416645"/>
                  </a:cubicBezTo>
                  <a:cubicBezTo>
                    <a:pt x="543520" y="418827"/>
                    <a:pt x="542429" y="418827"/>
                    <a:pt x="540246" y="416645"/>
                  </a:cubicBezTo>
                  <a:cubicBezTo>
                    <a:pt x="540246" y="418827"/>
                    <a:pt x="539154" y="421010"/>
                    <a:pt x="536972" y="423193"/>
                  </a:cubicBezTo>
                  <a:cubicBezTo>
                    <a:pt x="530423" y="416645"/>
                    <a:pt x="526058" y="410096"/>
                    <a:pt x="523875" y="403548"/>
                  </a:cubicBezTo>
                  <a:cubicBezTo>
                    <a:pt x="521692" y="405730"/>
                    <a:pt x="521146" y="407913"/>
                    <a:pt x="522238" y="410096"/>
                  </a:cubicBezTo>
                  <a:cubicBezTo>
                    <a:pt x="523329" y="412279"/>
                    <a:pt x="522783" y="414462"/>
                    <a:pt x="520601" y="416645"/>
                  </a:cubicBezTo>
                  <a:cubicBezTo>
                    <a:pt x="518418" y="414462"/>
                    <a:pt x="517326" y="411733"/>
                    <a:pt x="517326" y="408459"/>
                  </a:cubicBezTo>
                  <a:cubicBezTo>
                    <a:pt x="517326" y="405185"/>
                    <a:pt x="516235" y="402456"/>
                    <a:pt x="514052" y="400273"/>
                  </a:cubicBezTo>
                  <a:lnTo>
                    <a:pt x="507504" y="390451"/>
                  </a:lnTo>
                  <a:lnTo>
                    <a:pt x="507504" y="383902"/>
                  </a:lnTo>
                  <a:cubicBezTo>
                    <a:pt x="507504" y="375171"/>
                    <a:pt x="506276" y="369714"/>
                    <a:pt x="503820" y="367531"/>
                  </a:cubicBezTo>
                  <a:lnTo>
                    <a:pt x="492770" y="354434"/>
                  </a:lnTo>
                  <a:lnTo>
                    <a:pt x="481719" y="331515"/>
                  </a:lnTo>
                  <a:cubicBezTo>
                    <a:pt x="481719" y="329332"/>
                    <a:pt x="482333" y="328241"/>
                    <a:pt x="483561" y="328241"/>
                  </a:cubicBezTo>
                  <a:cubicBezTo>
                    <a:pt x="484789" y="328241"/>
                    <a:pt x="485403" y="327149"/>
                    <a:pt x="485403" y="324966"/>
                  </a:cubicBezTo>
                  <a:cubicBezTo>
                    <a:pt x="485403" y="322784"/>
                    <a:pt x="484789" y="321146"/>
                    <a:pt x="483561" y="320055"/>
                  </a:cubicBezTo>
                  <a:cubicBezTo>
                    <a:pt x="482333" y="318964"/>
                    <a:pt x="481719" y="317327"/>
                    <a:pt x="481719" y="315144"/>
                  </a:cubicBezTo>
                  <a:cubicBezTo>
                    <a:pt x="479264" y="312961"/>
                    <a:pt x="478036" y="306413"/>
                    <a:pt x="478036" y="295498"/>
                  </a:cubicBezTo>
                  <a:lnTo>
                    <a:pt x="471692" y="275853"/>
                  </a:lnTo>
                  <a:cubicBezTo>
                    <a:pt x="469577" y="278036"/>
                    <a:pt x="466943" y="280764"/>
                    <a:pt x="463788" y="284039"/>
                  </a:cubicBezTo>
                  <a:cubicBezTo>
                    <a:pt x="460633" y="287313"/>
                    <a:pt x="457998" y="287859"/>
                    <a:pt x="455884" y="285676"/>
                  </a:cubicBezTo>
                  <a:cubicBezTo>
                    <a:pt x="457998" y="281310"/>
                    <a:pt x="459056" y="276945"/>
                    <a:pt x="459056" y="272579"/>
                  </a:cubicBezTo>
                  <a:lnTo>
                    <a:pt x="440075" y="295498"/>
                  </a:lnTo>
                  <a:lnTo>
                    <a:pt x="433731" y="302047"/>
                  </a:lnTo>
                  <a:cubicBezTo>
                    <a:pt x="431617" y="304230"/>
                    <a:pt x="430560" y="307504"/>
                    <a:pt x="430560" y="311870"/>
                  </a:cubicBezTo>
                  <a:cubicBezTo>
                    <a:pt x="428445" y="311870"/>
                    <a:pt x="425273" y="314052"/>
                    <a:pt x="421044" y="318418"/>
                  </a:cubicBezTo>
                  <a:lnTo>
                    <a:pt x="411579" y="331515"/>
                  </a:lnTo>
                  <a:cubicBezTo>
                    <a:pt x="409465" y="331515"/>
                    <a:pt x="408407" y="332606"/>
                    <a:pt x="408407" y="334789"/>
                  </a:cubicBezTo>
                  <a:lnTo>
                    <a:pt x="405236" y="334789"/>
                  </a:lnTo>
                  <a:lnTo>
                    <a:pt x="405236" y="338063"/>
                  </a:lnTo>
                  <a:lnTo>
                    <a:pt x="397331" y="344612"/>
                  </a:lnTo>
                  <a:lnTo>
                    <a:pt x="402729" y="344612"/>
                  </a:lnTo>
                  <a:cubicBezTo>
                    <a:pt x="400546" y="344612"/>
                    <a:pt x="399454" y="345157"/>
                    <a:pt x="399454" y="346249"/>
                  </a:cubicBezTo>
                  <a:cubicBezTo>
                    <a:pt x="399454" y="347340"/>
                    <a:pt x="398363" y="347886"/>
                    <a:pt x="396180" y="347886"/>
                  </a:cubicBezTo>
                  <a:lnTo>
                    <a:pt x="396180" y="345565"/>
                  </a:lnTo>
                  <a:lnTo>
                    <a:pt x="389427" y="351160"/>
                  </a:lnTo>
                  <a:lnTo>
                    <a:pt x="389427" y="354434"/>
                  </a:lnTo>
                  <a:lnTo>
                    <a:pt x="386255" y="357709"/>
                  </a:lnTo>
                  <a:cubicBezTo>
                    <a:pt x="381958" y="362074"/>
                    <a:pt x="379809" y="365348"/>
                    <a:pt x="379809" y="367531"/>
                  </a:cubicBezTo>
                  <a:cubicBezTo>
                    <a:pt x="377626" y="365348"/>
                    <a:pt x="375443" y="365894"/>
                    <a:pt x="373261" y="369168"/>
                  </a:cubicBezTo>
                  <a:cubicBezTo>
                    <a:pt x="371078" y="372443"/>
                    <a:pt x="369987" y="375171"/>
                    <a:pt x="369987" y="377354"/>
                  </a:cubicBezTo>
                  <a:cubicBezTo>
                    <a:pt x="367804" y="377354"/>
                    <a:pt x="366712" y="378445"/>
                    <a:pt x="366712" y="380628"/>
                  </a:cubicBezTo>
                  <a:cubicBezTo>
                    <a:pt x="371078" y="380628"/>
                    <a:pt x="373261" y="379537"/>
                    <a:pt x="373261" y="377354"/>
                  </a:cubicBezTo>
                  <a:lnTo>
                    <a:pt x="373261" y="374080"/>
                  </a:lnTo>
                  <a:lnTo>
                    <a:pt x="376535" y="374080"/>
                  </a:lnTo>
                  <a:cubicBezTo>
                    <a:pt x="376535" y="369714"/>
                    <a:pt x="378718" y="367531"/>
                    <a:pt x="383083" y="367531"/>
                  </a:cubicBezTo>
                  <a:lnTo>
                    <a:pt x="383083" y="393725"/>
                  </a:lnTo>
                  <a:cubicBezTo>
                    <a:pt x="383083" y="398091"/>
                    <a:pt x="383603" y="401365"/>
                    <a:pt x="384644" y="403548"/>
                  </a:cubicBezTo>
                  <a:cubicBezTo>
                    <a:pt x="385684" y="405730"/>
                    <a:pt x="386204" y="409005"/>
                    <a:pt x="386204" y="413370"/>
                  </a:cubicBezTo>
                  <a:cubicBezTo>
                    <a:pt x="386204" y="415553"/>
                    <a:pt x="385684" y="416645"/>
                    <a:pt x="384644" y="416645"/>
                  </a:cubicBezTo>
                  <a:cubicBezTo>
                    <a:pt x="383603" y="416645"/>
                    <a:pt x="384124" y="418827"/>
                    <a:pt x="386204" y="423193"/>
                  </a:cubicBezTo>
                  <a:cubicBezTo>
                    <a:pt x="386204" y="425376"/>
                    <a:pt x="387244" y="427559"/>
                    <a:pt x="389325" y="429741"/>
                  </a:cubicBezTo>
                  <a:lnTo>
                    <a:pt x="389325" y="449387"/>
                  </a:lnTo>
                  <a:cubicBezTo>
                    <a:pt x="397613" y="445021"/>
                    <a:pt x="405380" y="441747"/>
                    <a:pt x="412628" y="439564"/>
                  </a:cubicBezTo>
                  <a:cubicBezTo>
                    <a:pt x="419876" y="437381"/>
                    <a:pt x="425580" y="435198"/>
                    <a:pt x="429741" y="433016"/>
                  </a:cubicBezTo>
                  <a:lnTo>
                    <a:pt x="445294" y="426467"/>
                  </a:lnTo>
                  <a:cubicBezTo>
                    <a:pt x="449659" y="422102"/>
                    <a:pt x="451842" y="418827"/>
                    <a:pt x="451842" y="416645"/>
                  </a:cubicBezTo>
                  <a:cubicBezTo>
                    <a:pt x="456208" y="416645"/>
                    <a:pt x="460027" y="416099"/>
                    <a:pt x="463302" y="415007"/>
                  </a:cubicBezTo>
                  <a:cubicBezTo>
                    <a:pt x="466576" y="413916"/>
                    <a:pt x="470396" y="413370"/>
                    <a:pt x="474761" y="413370"/>
                  </a:cubicBezTo>
                  <a:lnTo>
                    <a:pt x="484584" y="423193"/>
                  </a:lnTo>
                  <a:cubicBezTo>
                    <a:pt x="486767" y="423193"/>
                    <a:pt x="488404" y="423739"/>
                    <a:pt x="489495" y="424830"/>
                  </a:cubicBezTo>
                  <a:cubicBezTo>
                    <a:pt x="490587" y="425922"/>
                    <a:pt x="492224" y="426467"/>
                    <a:pt x="494407" y="426467"/>
                  </a:cubicBezTo>
                  <a:cubicBezTo>
                    <a:pt x="498772" y="430833"/>
                    <a:pt x="502047" y="433561"/>
                    <a:pt x="504229" y="434653"/>
                  </a:cubicBezTo>
                  <a:cubicBezTo>
                    <a:pt x="506412" y="435744"/>
                    <a:pt x="508595" y="438473"/>
                    <a:pt x="510778" y="442838"/>
                  </a:cubicBezTo>
                  <a:lnTo>
                    <a:pt x="512415" y="444475"/>
                  </a:lnTo>
                  <a:lnTo>
                    <a:pt x="512824" y="444066"/>
                  </a:lnTo>
                  <a:cubicBezTo>
                    <a:pt x="513643" y="444339"/>
                    <a:pt x="515144" y="445021"/>
                    <a:pt x="517326" y="446112"/>
                  </a:cubicBezTo>
                  <a:cubicBezTo>
                    <a:pt x="519509" y="446112"/>
                    <a:pt x="521692" y="447204"/>
                    <a:pt x="523875" y="449387"/>
                  </a:cubicBezTo>
                  <a:cubicBezTo>
                    <a:pt x="526058" y="451570"/>
                    <a:pt x="529332" y="452661"/>
                    <a:pt x="533697" y="452661"/>
                  </a:cubicBezTo>
                  <a:cubicBezTo>
                    <a:pt x="527149" y="461392"/>
                    <a:pt x="520601" y="469578"/>
                    <a:pt x="514052" y="477218"/>
                  </a:cubicBezTo>
                  <a:cubicBezTo>
                    <a:pt x="507504" y="484857"/>
                    <a:pt x="502047" y="494134"/>
                    <a:pt x="497681" y="505048"/>
                  </a:cubicBezTo>
                  <a:cubicBezTo>
                    <a:pt x="482401" y="524694"/>
                    <a:pt x="473670" y="537791"/>
                    <a:pt x="471487" y="544339"/>
                  </a:cubicBezTo>
                  <a:cubicBezTo>
                    <a:pt x="469305" y="548705"/>
                    <a:pt x="466576" y="552525"/>
                    <a:pt x="463302" y="555799"/>
                  </a:cubicBezTo>
                  <a:cubicBezTo>
                    <a:pt x="460027" y="559073"/>
                    <a:pt x="457299" y="562893"/>
                    <a:pt x="455116" y="567259"/>
                  </a:cubicBezTo>
                  <a:lnTo>
                    <a:pt x="458390" y="570533"/>
                  </a:lnTo>
                  <a:cubicBezTo>
                    <a:pt x="458390" y="572716"/>
                    <a:pt x="458936" y="573807"/>
                    <a:pt x="460027" y="573807"/>
                  </a:cubicBezTo>
                  <a:cubicBezTo>
                    <a:pt x="461119" y="573807"/>
                    <a:pt x="461665" y="574898"/>
                    <a:pt x="461665" y="577081"/>
                  </a:cubicBezTo>
                  <a:lnTo>
                    <a:pt x="468213" y="583630"/>
                  </a:lnTo>
                  <a:cubicBezTo>
                    <a:pt x="472579" y="583630"/>
                    <a:pt x="476944" y="585813"/>
                    <a:pt x="481310" y="590178"/>
                  </a:cubicBezTo>
                  <a:lnTo>
                    <a:pt x="481310" y="600001"/>
                  </a:lnTo>
                  <a:cubicBezTo>
                    <a:pt x="481310" y="602184"/>
                    <a:pt x="481856" y="603275"/>
                    <a:pt x="482947" y="603275"/>
                  </a:cubicBezTo>
                  <a:cubicBezTo>
                    <a:pt x="484038" y="603275"/>
                    <a:pt x="484584" y="604366"/>
                    <a:pt x="484584" y="606549"/>
                  </a:cubicBezTo>
                  <a:cubicBezTo>
                    <a:pt x="486767" y="608732"/>
                    <a:pt x="487858" y="613098"/>
                    <a:pt x="487858" y="619646"/>
                  </a:cubicBezTo>
                  <a:cubicBezTo>
                    <a:pt x="483493" y="619646"/>
                    <a:pt x="481310" y="620737"/>
                    <a:pt x="481310" y="622920"/>
                  </a:cubicBezTo>
                  <a:cubicBezTo>
                    <a:pt x="481310" y="625103"/>
                    <a:pt x="479127" y="624012"/>
                    <a:pt x="474761" y="619646"/>
                  </a:cubicBezTo>
                  <a:cubicBezTo>
                    <a:pt x="474761" y="624012"/>
                    <a:pt x="475853" y="626740"/>
                    <a:pt x="478036" y="627832"/>
                  </a:cubicBezTo>
                  <a:cubicBezTo>
                    <a:pt x="480219" y="628923"/>
                    <a:pt x="479127" y="631652"/>
                    <a:pt x="474761" y="636017"/>
                  </a:cubicBezTo>
                  <a:cubicBezTo>
                    <a:pt x="470771" y="640383"/>
                    <a:pt x="465774" y="642566"/>
                    <a:pt x="459772" y="642566"/>
                  </a:cubicBezTo>
                  <a:cubicBezTo>
                    <a:pt x="459772" y="640383"/>
                    <a:pt x="457759" y="639291"/>
                    <a:pt x="453735" y="639291"/>
                  </a:cubicBezTo>
                  <a:cubicBezTo>
                    <a:pt x="453735" y="637109"/>
                    <a:pt x="451740" y="636017"/>
                    <a:pt x="447749" y="636017"/>
                  </a:cubicBezTo>
                  <a:cubicBezTo>
                    <a:pt x="443759" y="636017"/>
                    <a:pt x="440757" y="634926"/>
                    <a:pt x="438745" y="632743"/>
                  </a:cubicBezTo>
                  <a:cubicBezTo>
                    <a:pt x="438745" y="634926"/>
                    <a:pt x="437654" y="636017"/>
                    <a:pt x="435471" y="636017"/>
                  </a:cubicBezTo>
                  <a:lnTo>
                    <a:pt x="438745" y="639291"/>
                  </a:lnTo>
                  <a:lnTo>
                    <a:pt x="432197" y="639291"/>
                  </a:lnTo>
                  <a:lnTo>
                    <a:pt x="425648" y="639291"/>
                  </a:lnTo>
                  <a:lnTo>
                    <a:pt x="419100" y="632743"/>
                  </a:lnTo>
                  <a:cubicBezTo>
                    <a:pt x="416917" y="632743"/>
                    <a:pt x="414734" y="633834"/>
                    <a:pt x="412551" y="636017"/>
                  </a:cubicBezTo>
                  <a:lnTo>
                    <a:pt x="402729" y="649114"/>
                  </a:lnTo>
                  <a:lnTo>
                    <a:pt x="389632" y="668759"/>
                  </a:lnTo>
                  <a:cubicBezTo>
                    <a:pt x="387449" y="666577"/>
                    <a:pt x="387995" y="664939"/>
                    <a:pt x="391269" y="663848"/>
                  </a:cubicBezTo>
                  <a:cubicBezTo>
                    <a:pt x="394543" y="662757"/>
                    <a:pt x="395089" y="661120"/>
                    <a:pt x="392906" y="658937"/>
                  </a:cubicBezTo>
                  <a:lnTo>
                    <a:pt x="383083" y="668759"/>
                  </a:lnTo>
                  <a:cubicBezTo>
                    <a:pt x="383083" y="666577"/>
                    <a:pt x="384175" y="664394"/>
                    <a:pt x="386358" y="662211"/>
                  </a:cubicBezTo>
                  <a:cubicBezTo>
                    <a:pt x="388540" y="660028"/>
                    <a:pt x="389632" y="657845"/>
                    <a:pt x="389632" y="655663"/>
                  </a:cubicBezTo>
                  <a:lnTo>
                    <a:pt x="392906" y="652388"/>
                  </a:lnTo>
                  <a:lnTo>
                    <a:pt x="395362" y="652388"/>
                  </a:lnTo>
                  <a:lnTo>
                    <a:pt x="402729" y="642566"/>
                  </a:lnTo>
                  <a:lnTo>
                    <a:pt x="409277" y="636017"/>
                  </a:lnTo>
                  <a:cubicBezTo>
                    <a:pt x="411460" y="633834"/>
                    <a:pt x="412551" y="631652"/>
                    <a:pt x="412551" y="629469"/>
                  </a:cubicBezTo>
                  <a:cubicBezTo>
                    <a:pt x="408186" y="629469"/>
                    <a:pt x="406003" y="628377"/>
                    <a:pt x="406003" y="626195"/>
                  </a:cubicBezTo>
                  <a:cubicBezTo>
                    <a:pt x="403820" y="626195"/>
                    <a:pt x="401637" y="627286"/>
                    <a:pt x="399454" y="629469"/>
                  </a:cubicBezTo>
                  <a:cubicBezTo>
                    <a:pt x="395089" y="633834"/>
                    <a:pt x="392360" y="637654"/>
                    <a:pt x="391269" y="640929"/>
                  </a:cubicBezTo>
                  <a:cubicBezTo>
                    <a:pt x="390178" y="644203"/>
                    <a:pt x="387449" y="648023"/>
                    <a:pt x="383083" y="652388"/>
                  </a:cubicBezTo>
                  <a:cubicBezTo>
                    <a:pt x="380900" y="656754"/>
                    <a:pt x="379809" y="660028"/>
                    <a:pt x="379809" y="662211"/>
                  </a:cubicBezTo>
                  <a:cubicBezTo>
                    <a:pt x="379809" y="664394"/>
                    <a:pt x="378718" y="665485"/>
                    <a:pt x="376535" y="665485"/>
                  </a:cubicBezTo>
                  <a:lnTo>
                    <a:pt x="366712" y="675308"/>
                  </a:lnTo>
                  <a:cubicBezTo>
                    <a:pt x="362347" y="679673"/>
                    <a:pt x="359618" y="683493"/>
                    <a:pt x="358527" y="686768"/>
                  </a:cubicBezTo>
                  <a:cubicBezTo>
                    <a:pt x="357435" y="690042"/>
                    <a:pt x="354707" y="693862"/>
                    <a:pt x="350341" y="698227"/>
                  </a:cubicBezTo>
                  <a:cubicBezTo>
                    <a:pt x="345975" y="700410"/>
                    <a:pt x="343247" y="702593"/>
                    <a:pt x="342156" y="704776"/>
                  </a:cubicBezTo>
                  <a:cubicBezTo>
                    <a:pt x="341064" y="706959"/>
                    <a:pt x="338336" y="710233"/>
                    <a:pt x="333970" y="714598"/>
                  </a:cubicBezTo>
                  <a:cubicBezTo>
                    <a:pt x="325239" y="723330"/>
                    <a:pt x="319782" y="730970"/>
                    <a:pt x="317599" y="737518"/>
                  </a:cubicBezTo>
                  <a:cubicBezTo>
                    <a:pt x="313233" y="741884"/>
                    <a:pt x="309959" y="744066"/>
                    <a:pt x="307776" y="744066"/>
                  </a:cubicBezTo>
                  <a:lnTo>
                    <a:pt x="297954" y="757163"/>
                  </a:lnTo>
                  <a:cubicBezTo>
                    <a:pt x="295771" y="765895"/>
                    <a:pt x="290314" y="772443"/>
                    <a:pt x="281583" y="776809"/>
                  </a:cubicBezTo>
                  <a:cubicBezTo>
                    <a:pt x="281583" y="774626"/>
                    <a:pt x="280491" y="773534"/>
                    <a:pt x="278308" y="773534"/>
                  </a:cubicBezTo>
                  <a:cubicBezTo>
                    <a:pt x="278308" y="771352"/>
                    <a:pt x="279400" y="770260"/>
                    <a:pt x="281583" y="770260"/>
                  </a:cubicBezTo>
                  <a:lnTo>
                    <a:pt x="275034" y="770260"/>
                  </a:lnTo>
                  <a:cubicBezTo>
                    <a:pt x="275034" y="765895"/>
                    <a:pt x="276125" y="762620"/>
                    <a:pt x="278308" y="760438"/>
                  </a:cubicBezTo>
                  <a:lnTo>
                    <a:pt x="278308" y="763712"/>
                  </a:lnTo>
                  <a:lnTo>
                    <a:pt x="281583" y="760438"/>
                  </a:lnTo>
                  <a:lnTo>
                    <a:pt x="281583" y="766986"/>
                  </a:lnTo>
                  <a:cubicBezTo>
                    <a:pt x="283765" y="766986"/>
                    <a:pt x="285948" y="765895"/>
                    <a:pt x="288131" y="763712"/>
                  </a:cubicBezTo>
                  <a:cubicBezTo>
                    <a:pt x="292497" y="759346"/>
                    <a:pt x="292497" y="757163"/>
                    <a:pt x="288131" y="757163"/>
                  </a:cubicBezTo>
                  <a:lnTo>
                    <a:pt x="297954" y="747341"/>
                  </a:lnTo>
                  <a:lnTo>
                    <a:pt x="304502" y="744066"/>
                  </a:lnTo>
                  <a:lnTo>
                    <a:pt x="304502" y="737518"/>
                  </a:lnTo>
                  <a:cubicBezTo>
                    <a:pt x="306685" y="735335"/>
                    <a:pt x="308868" y="733698"/>
                    <a:pt x="311051" y="732607"/>
                  </a:cubicBezTo>
                  <a:cubicBezTo>
                    <a:pt x="313233" y="731515"/>
                    <a:pt x="315416" y="728787"/>
                    <a:pt x="317599" y="724421"/>
                  </a:cubicBezTo>
                  <a:cubicBezTo>
                    <a:pt x="317599" y="720055"/>
                    <a:pt x="316508" y="718964"/>
                    <a:pt x="314325" y="721147"/>
                  </a:cubicBezTo>
                  <a:lnTo>
                    <a:pt x="307776" y="727695"/>
                  </a:lnTo>
                  <a:lnTo>
                    <a:pt x="307776" y="726058"/>
                  </a:lnTo>
                  <a:lnTo>
                    <a:pt x="304502" y="730970"/>
                  </a:lnTo>
                  <a:cubicBezTo>
                    <a:pt x="302319" y="735335"/>
                    <a:pt x="300682" y="736427"/>
                    <a:pt x="299591" y="734244"/>
                  </a:cubicBezTo>
                  <a:cubicBezTo>
                    <a:pt x="298499" y="732061"/>
                    <a:pt x="296862" y="732061"/>
                    <a:pt x="294680" y="734244"/>
                  </a:cubicBezTo>
                  <a:lnTo>
                    <a:pt x="294680" y="740792"/>
                  </a:lnTo>
                  <a:cubicBezTo>
                    <a:pt x="292497" y="740792"/>
                    <a:pt x="291405" y="741338"/>
                    <a:pt x="291405" y="742429"/>
                  </a:cubicBezTo>
                  <a:cubicBezTo>
                    <a:pt x="291405" y="743521"/>
                    <a:pt x="290314" y="744066"/>
                    <a:pt x="288131" y="744066"/>
                  </a:cubicBezTo>
                  <a:cubicBezTo>
                    <a:pt x="290314" y="746249"/>
                    <a:pt x="292497" y="747341"/>
                    <a:pt x="294680" y="747341"/>
                  </a:cubicBezTo>
                  <a:lnTo>
                    <a:pt x="288131" y="747341"/>
                  </a:lnTo>
                  <a:lnTo>
                    <a:pt x="288131" y="750615"/>
                  </a:lnTo>
                  <a:cubicBezTo>
                    <a:pt x="283765" y="754980"/>
                    <a:pt x="280491" y="757709"/>
                    <a:pt x="278308" y="758800"/>
                  </a:cubicBezTo>
                  <a:cubicBezTo>
                    <a:pt x="276125" y="759892"/>
                    <a:pt x="273943" y="762620"/>
                    <a:pt x="271760" y="766986"/>
                  </a:cubicBezTo>
                  <a:cubicBezTo>
                    <a:pt x="267394" y="769169"/>
                    <a:pt x="265212" y="771352"/>
                    <a:pt x="265212" y="773534"/>
                  </a:cubicBezTo>
                  <a:cubicBezTo>
                    <a:pt x="265212" y="775717"/>
                    <a:pt x="263029" y="776809"/>
                    <a:pt x="258663" y="776809"/>
                  </a:cubicBezTo>
                  <a:lnTo>
                    <a:pt x="258445" y="776372"/>
                  </a:lnTo>
                  <a:lnTo>
                    <a:pt x="258254" y="778855"/>
                  </a:lnTo>
                  <a:cubicBezTo>
                    <a:pt x="257981" y="780219"/>
                    <a:pt x="257572" y="781174"/>
                    <a:pt x="257026" y="781720"/>
                  </a:cubicBezTo>
                  <a:cubicBezTo>
                    <a:pt x="255935" y="782811"/>
                    <a:pt x="255389" y="785540"/>
                    <a:pt x="255389" y="789905"/>
                  </a:cubicBezTo>
                  <a:cubicBezTo>
                    <a:pt x="257572" y="789905"/>
                    <a:pt x="258663" y="786631"/>
                    <a:pt x="258663" y="780083"/>
                  </a:cubicBezTo>
                  <a:lnTo>
                    <a:pt x="268486" y="780083"/>
                  </a:lnTo>
                  <a:lnTo>
                    <a:pt x="268486" y="786631"/>
                  </a:lnTo>
                  <a:cubicBezTo>
                    <a:pt x="268486" y="784448"/>
                    <a:pt x="269031" y="783357"/>
                    <a:pt x="270123" y="783357"/>
                  </a:cubicBezTo>
                  <a:cubicBezTo>
                    <a:pt x="271214" y="783357"/>
                    <a:pt x="271760" y="782266"/>
                    <a:pt x="271760" y="780083"/>
                  </a:cubicBezTo>
                  <a:cubicBezTo>
                    <a:pt x="271760" y="784448"/>
                    <a:pt x="272851" y="785540"/>
                    <a:pt x="275034" y="783357"/>
                  </a:cubicBezTo>
                  <a:cubicBezTo>
                    <a:pt x="275034" y="787723"/>
                    <a:pt x="273943" y="789905"/>
                    <a:pt x="271760" y="789905"/>
                  </a:cubicBezTo>
                  <a:cubicBezTo>
                    <a:pt x="271760" y="787723"/>
                    <a:pt x="269577" y="788814"/>
                    <a:pt x="265212" y="793180"/>
                  </a:cubicBezTo>
                  <a:lnTo>
                    <a:pt x="252115" y="806277"/>
                  </a:lnTo>
                  <a:lnTo>
                    <a:pt x="239018" y="819373"/>
                  </a:lnTo>
                  <a:lnTo>
                    <a:pt x="229195" y="832470"/>
                  </a:lnTo>
                  <a:cubicBezTo>
                    <a:pt x="229195" y="830287"/>
                    <a:pt x="229741" y="829196"/>
                    <a:pt x="230832" y="829196"/>
                  </a:cubicBezTo>
                  <a:cubicBezTo>
                    <a:pt x="231924" y="829196"/>
                    <a:pt x="232469" y="828105"/>
                    <a:pt x="232469" y="825922"/>
                  </a:cubicBezTo>
                  <a:lnTo>
                    <a:pt x="225921" y="832470"/>
                  </a:lnTo>
                  <a:cubicBezTo>
                    <a:pt x="225921" y="828105"/>
                    <a:pt x="227012" y="824830"/>
                    <a:pt x="229195" y="822648"/>
                  </a:cubicBezTo>
                  <a:cubicBezTo>
                    <a:pt x="231378" y="820465"/>
                    <a:pt x="233561" y="817191"/>
                    <a:pt x="235744" y="812825"/>
                  </a:cubicBezTo>
                  <a:cubicBezTo>
                    <a:pt x="233561" y="815008"/>
                    <a:pt x="231924" y="817191"/>
                    <a:pt x="230832" y="819373"/>
                  </a:cubicBezTo>
                  <a:cubicBezTo>
                    <a:pt x="229741" y="821556"/>
                    <a:pt x="227012" y="823739"/>
                    <a:pt x="222647" y="825922"/>
                  </a:cubicBezTo>
                  <a:cubicBezTo>
                    <a:pt x="220464" y="828105"/>
                    <a:pt x="218827" y="831379"/>
                    <a:pt x="217735" y="835745"/>
                  </a:cubicBezTo>
                  <a:cubicBezTo>
                    <a:pt x="216644" y="840110"/>
                    <a:pt x="213915" y="841202"/>
                    <a:pt x="209550" y="839019"/>
                  </a:cubicBezTo>
                  <a:lnTo>
                    <a:pt x="209550" y="835745"/>
                  </a:lnTo>
                  <a:lnTo>
                    <a:pt x="212824" y="832470"/>
                  </a:lnTo>
                  <a:cubicBezTo>
                    <a:pt x="215007" y="832470"/>
                    <a:pt x="216098" y="830833"/>
                    <a:pt x="216098" y="827559"/>
                  </a:cubicBezTo>
                  <a:cubicBezTo>
                    <a:pt x="216098" y="824285"/>
                    <a:pt x="217190" y="821556"/>
                    <a:pt x="219372" y="819373"/>
                  </a:cubicBezTo>
                  <a:lnTo>
                    <a:pt x="229195" y="809551"/>
                  </a:lnTo>
                  <a:lnTo>
                    <a:pt x="239018" y="799728"/>
                  </a:lnTo>
                  <a:cubicBezTo>
                    <a:pt x="241200" y="795363"/>
                    <a:pt x="242838" y="793180"/>
                    <a:pt x="243929" y="793180"/>
                  </a:cubicBezTo>
                  <a:cubicBezTo>
                    <a:pt x="245021" y="793180"/>
                    <a:pt x="245566" y="790997"/>
                    <a:pt x="245566" y="786631"/>
                  </a:cubicBezTo>
                  <a:cubicBezTo>
                    <a:pt x="247749" y="788814"/>
                    <a:pt x="248295" y="788814"/>
                    <a:pt x="247203" y="786631"/>
                  </a:cubicBezTo>
                  <a:cubicBezTo>
                    <a:pt x="246112" y="784448"/>
                    <a:pt x="246658" y="782266"/>
                    <a:pt x="248840" y="780083"/>
                  </a:cubicBezTo>
                  <a:cubicBezTo>
                    <a:pt x="251023" y="784448"/>
                    <a:pt x="252115" y="783357"/>
                    <a:pt x="252115" y="776809"/>
                  </a:cubicBezTo>
                  <a:cubicBezTo>
                    <a:pt x="247749" y="774626"/>
                    <a:pt x="247783" y="771352"/>
                    <a:pt x="252217" y="766986"/>
                  </a:cubicBezTo>
                  <a:cubicBezTo>
                    <a:pt x="256651" y="762620"/>
                    <a:pt x="260044" y="759346"/>
                    <a:pt x="262398" y="757163"/>
                  </a:cubicBezTo>
                  <a:lnTo>
                    <a:pt x="279843" y="737518"/>
                  </a:lnTo>
                  <a:cubicBezTo>
                    <a:pt x="284482" y="735335"/>
                    <a:pt x="286801" y="732607"/>
                    <a:pt x="286801" y="729332"/>
                  </a:cubicBezTo>
                  <a:cubicBezTo>
                    <a:pt x="286801" y="726058"/>
                    <a:pt x="289137" y="723330"/>
                    <a:pt x="293810" y="721147"/>
                  </a:cubicBezTo>
                  <a:cubicBezTo>
                    <a:pt x="296129" y="715894"/>
                    <a:pt x="298457" y="712620"/>
                    <a:pt x="300793" y="711324"/>
                  </a:cubicBezTo>
                  <a:cubicBezTo>
                    <a:pt x="303129" y="710028"/>
                    <a:pt x="305457" y="706754"/>
                    <a:pt x="307776" y="701502"/>
                  </a:cubicBezTo>
                  <a:lnTo>
                    <a:pt x="307776" y="698227"/>
                  </a:lnTo>
                  <a:lnTo>
                    <a:pt x="312995" y="691679"/>
                  </a:lnTo>
                  <a:lnTo>
                    <a:pt x="318264" y="681856"/>
                  </a:lnTo>
                  <a:cubicBezTo>
                    <a:pt x="320003" y="681856"/>
                    <a:pt x="320873" y="680765"/>
                    <a:pt x="320873" y="678582"/>
                  </a:cubicBezTo>
                  <a:lnTo>
                    <a:pt x="320873" y="675308"/>
                  </a:lnTo>
                  <a:cubicBezTo>
                    <a:pt x="325239" y="668759"/>
                    <a:pt x="330150" y="662757"/>
                    <a:pt x="335607" y="657300"/>
                  </a:cubicBezTo>
                  <a:cubicBezTo>
                    <a:pt x="341064" y="651843"/>
                    <a:pt x="344884" y="645840"/>
                    <a:pt x="347067" y="639291"/>
                  </a:cubicBezTo>
                  <a:cubicBezTo>
                    <a:pt x="351433" y="643657"/>
                    <a:pt x="353615" y="641474"/>
                    <a:pt x="353615" y="632743"/>
                  </a:cubicBezTo>
                  <a:cubicBezTo>
                    <a:pt x="358254" y="628377"/>
                    <a:pt x="359413" y="626195"/>
                    <a:pt x="357094" y="626195"/>
                  </a:cubicBezTo>
                  <a:cubicBezTo>
                    <a:pt x="359413" y="619646"/>
                    <a:pt x="362875" y="614189"/>
                    <a:pt x="367480" y="609823"/>
                  </a:cubicBezTo>
                  <a:cubicBezTo>
                    <a:pt x="369799" y="607641"/>
                    <a:pt x="370959" y="604366"/>
                    <a:pt x="370959" y="600001"/>
                  </a:cubicBezTo>
                  <a:lnTo>
                    <a:pt x="377865" y="593452"/>
                  </a:lnTo>
                  <a:cubicBezTo>
                    <a:pt x="382504" y="589087"/>
                    <a:pt x="381361" y="583630"/>
                    <a:pt x="374437" y="577081"/>
                  </a:cubicBezTo>
                  <a:cubicBezTo>
                    <a:pt x="372118" y="574898"/>
                    <a:pt x="368648" y="571624"/>
                    <a:pt x="364026" y="567259"/>
                  </a:cubicBezTo>
                  <a:cubicBezTo>
                    <a:pt x="359405" y="562893"/>
                    <a:pt x="358254" y="559619"/>
                    <a:pt x="360573" y="557436"/>
                  </a:cubicBezTo>
                  <a:lnTo>
                    <a:pt x="360573" y="554162"/>
                  </a:lnTo>
                  <a:lnTo>
                    <a:pt x="395208" y="554162"/>
                  </a:lnTo>
                  <a:cubicBezTo>
                    <a:pt x="397527" y="558527"/>
                    <a:pt x="400989" y="558527"/>
                    <a:pt x="405594" y="554162"/>
                  </a:cubicBezTo>
                  <a:cubicBezTo>
                    <a:pt x="407913" y="551979"/>
                    <a:pt x="409072" y="549250"/>
                    <a:pt x="409072" y="545976"/>
                  </a:cubicBezTo>
                  <a:cubicBezTo>
                    <a:pt x="409072" y="542702"/>
                    <a:pt x="410232" y="542156"/>
                    <a:pt x="412551" y="544339"/>
                  </a:cubicBezTo>
                  <a:cubicBezTo>
                    <a:pt x="413847" y="539973"/>
                    <a:pt x="414495" y="536699"/>
                    <a:pt x="414495" y="534516"/>
                  </a:cubicBezTo>
                  <a:cubicBezTo>
                    <a:pt x="414495" y="532334"/>
                    <a:pt x="415808" y="529059"/>
                    <a:pt x="418435" y="524694"/>
                  </a:cubicBezTo>
                  <a:cubicBezTo>
                    <a:pt x="419765" y="524694"/>
                    <a:pt x="420430" y="524148"/>
                    <a:pt x="420430" y="523057"/>
                  </a:cubicBezTo>
                  <a:cubicBezTo>
                    <a:pt x="420430" y="521965"/>
                    <a:pt x="421078" y="521420"/>
                    <a:pt x="422374" y="521420"/>
                  </a:cubicBezTo>
                  <a:cubicBezTo>
                    <a:pt x="422374" y="514871"/>
                    <a:pt x="423465" y="510505"/>
                    <a:pt x="425648" y="508323"/>
                  </a:cubicBezTo>
                  <a:cubicBezTo>
                    <a:pt x="430014" y="501774"/>
                    <a:pt x="433834" y="495226"/>
                    <a:pt x="437108" y="488677"/>
                  </a:cubicBezTo>
                  <a:lnTo>
                    <a:pt x="447777" y="470387"/>
                  </a:lnTo>
                  <a:lnTo>
                    <a:pt x="451842" y="469032"/>
                  </a:lnTo>
                  <a:cubicBezTo>
                    <a:pt x="454025" y="469032"/>
                    <a:pt x="455116" y="467941"/>
                    <a:pt x="455116" y="465758"/>
                  </a:cubicBezTo>
                  <a:cubicBezTo>
                    <a:pt x="455116" y="463575"/>
                    <a:pt x="454025" y="462484"/>
                    <a:pt x="451842" y="462484"/>
                  </a:cubicBezTo>
                  <a:lnTo>
                    <a:pt x="445294" y="462484"/>
                  </a:lnTo>
                  <a:cubicBezTo>
                    <a:pt x="443111" y="464666"/>
                    <a:pt x="440928" y="465758"/>
                    <a:pt x="438745" y="465758"/>
                  </a:cubicBezTo>
                  <a:cubicBezTo>
                    <a:pt x="436562" y="467941"/>
                    <a:pt x="434379" y="469032"/>
                    <a:pt x="432197" y="469032"/>
                  </a:cubicBezTo>
                  <a:lnTo>
                    <a:pt x="425648" y="472306"/>
                  </a:lnTo>
                  <a:lnTo>
                    <a:pt x="422374" y="472306"/>
                  </a:lnTo>
                  <a:lnTo>
                    <a:pt x="422374" y="475580"/>
                  </a:lnTo>
                  <a:lnTo>
                    <a:pt x="415826" y="475580"/>
                  </a:lnTo>
                  <a:lnTo>
                    <a:pt x="428378" y="478718"/>
                  </a:lnTo>
                  <a:lnTo>
                    <a:pt x="380321" y="501774"/>
                  </a:lnTo>
                  <a:lnTo>
                    <a:pt x="355508" y="518145"/>
                  </a:lnTo>
                  <a:cubicBezTo>
                    <a:pt x="343094" y="529059"/>
                    <a:pt x="336886" y="537791"/>
                    <a:pt x="336886" y="544339"/>
                  </a:cubicBezTo>
                  <a:lnTo>
                    <a:pt x="333817" y="544339"/>
                  </a:lnTo>
                  <a:lnTo>
                    <a:pt x="336886" y="547613"/>
                  </a:lnTo>
                  <a:cubicBezTo>
                    <a:pt x="334840" y="549796"/>
                    <a:pt x="333817" y="551979"/>
                    <a:pt x="333817" y="554162"/>
                  </a:cubicBezTo>
                  <a:lnTo>
                    <a:pt x="330696" y="557436"/>
                  </a:lnTo>
                  <a:cubicBezTo>
                    <a:pt x="324591" y="561802"/>
                    <a:pt x="321538" y="565076"/>
                    <a:pt x="321538" y="567259"/>
                  </a:cubicBezTo>
                  <a:cubicBezTo>
                    <a:pt x="318469" y="567259"/>
                    <a:pt x="316934" y="567804"/>
                    <a:pt x="316934" y="568896"/>
                  </a:cubicBezTo>
                  <a:cubicBezTo>
                    <a:pt x="316934" y="569987"/>
                    <a:pt x="315416" y="570533"/>
                    <a:pt x="312381" y="570533"/>
                  </a:cubicBezTo>
                  <a:cubicBezTo>
                    <a:pt x="312381" y="572716"/>
                    <a:pt x="311613" y="573807"/>
                    <a:pt x="310078" y="573807"/>
                  </a:cubicBezTo>
                  <a:cubicBezTo>
                    <a:pt x="308544" y="573807"/>
                    <a:pt x="307776" y="574898"/>
                    <a:pt x="307776" y="577081"/>
                  </a:cubicBezTo>
                  <a:cubicBezTo>
                    <a:pt x="304502" y="579264"/>
                    <a:pt x="302456" y="581993"/>
                    <a:pt x="301637" y="585267"/>
                  </a:cubicBezTo>
                  <a:cubicBezTo>
                    <a:pt x="300819" y="588541"/>
                    <a:pt x="299591" y="590178"/>
                    <a:pt x="297954" y="590178"/>
                  </a:cubicBezTo>
                  <a:cubicBezTo>
                    <a:pt x="297954" y="585813"/>
                    <a:pt x="299045" y="582538"/>
                    <a:pt x="301228" y="580355"/>
                  </a:cubicBezTo>
                  <a:lnTo>
                    <a:pt x="301228" y="577081"/>
                  </a:lnTo>
                  <a:cubicBezTo>
                    <a:pt x="299045" y="577081"/>
                    <a:pt x="296862" y="575990"/>
                    <a:pt x="294680" y="573807"/>
                  </a:cubicBezTo>
                  <a:lnTo>
                    <a:pt x="291405" y="580355"/>
                  </a:lnTo>
                  <a:lnTo>
                    <a:pt x="291405" y="577081"/>
                  </a:lnTo>
                  <a:cubicBezTo>
                    <a:pt x="289222" y="579264"/>
                    <a:pt x="288131" y="578173"/>
                    <a:pt x="288131" y="573807"/>
                  </a:cubicBezTo>
                  <a:lnTo>
                    <a:pt x="284857" y="577081"/>
                  </a:lnTo>
                  <a:lnTo>
                    <a:pt x="281583" y="577081"/>
                  </a:lnTo>
                  <a:cubicBezTo>
                    <a:pt x="281583" y="574898"/>
                    <a:pt x="281037" y="573807"/>
                    <a:pt x="279945" y="573807"/>
                  </a:cubicBezTo>
                  <a:cubicBezTo>
                    <a:pt x="278854" y="573807"/>
                    <a:pt x="278308" y="572716"/>
                    <a:pt x="278308" y="570533"/>
                  </a:cubicBezTo>
                  <a:cubicBezTo>
                    <a:pt x="273943" y="574898"/>
                    <a:pt x="271214" y="574898"/>
                    <a:pt x="270123" y="570533"/>
                  </a:cubicBezTo>
                  <a:cubicBezTo>
                    <a:pt x="269031" y="566167"/>
                    <a:pt x="269577" y="562893"/>
                    <a:pt x="271760" y="560710"/>
                  </a:cubicBezTo>
                  <a:cubicBezTo>
                    <a:pt x="269577" y="560710"/>
                    <a:pt x="268486" y="557436"/>
                    <a:pt x="268486" y="550888"/>
                  </a:cubicBezTo>
                  <a:lnTo>
                    <a:pt x="261937" y="544339"/>
                  </a:lnTo>
                  <a:cubicBezTo>
                    <a:pt x="264120" y="542156"/>
                    <a:pt x="264120" y="539973"/>
                    <a:pt x="261937" y="537791"/>
                  </a:cubicBezTo>
                  <a:cubicBezTo>
                    <a:pt x="261937" y="535608"/>
                    <a:pt x="261392" y="534516"/>
                    <a:pt x="260300" y="534516"/>
                  </a:cubicBezTo>
                  <a:cubicBezTo>
                    <a:pt x="259209" y="534516"/>
                    <a:pt x="258663" y="533425"/>
                    <a:pt x="258663" y="531242"/>
                  </a:cubicBezTo>
                  <a:lnTo>
                    <a:pt x="258663" y="524694"/>
                  </a:lnTo>
                  <a:lnTo>
                    <a:pt x="258663" y="511597"/>
                  </a:lnTo>
                  <a:lnTo>
                    <a:pt x="258663" y="508323"/>
                  </a:lnTo>
                  <a:cubicBezTo>
                    <a:pt x="256480" y="506140"/>
                    <a:pt x="255389" y="503957"/>
                    <a:pt x="255389" y="501774"/>
                  </a:cubicBezTo>
                  <a:cubicBezTo>
                    <a:pt x="255389" y="497409"/>
                    <a:pt x="256480" y="495771"/>
                    <a:pt x="258663" y="496863"/>
                  </a:cubicBezTo>
                  <a:cubicBezTo>
                    <a:pt x="260846" y="497954"/>
                    <a:pt x="260846" y="496317"/>
                    <a:pt x="258663" y="491952"/>
                  </a:cubicBezTo>
                  <a:lnTo>
                    <a:pt x="258663" y="488677"/>
                  </a:lnTo>
                  <a:lnTo>
                    <a:pt x="258663" y="482129"/>
                  </a:lnTo>
                  <a:cubicBezTo>
                    <a:pt x="260846" y="482129"/>
                    <a:pt x="261937" y="481583"/>
                    <a:pt x="261937" y="480492"/>
                  </a:cubicBezTo>
                  <a:cubicBezTo>
                    <a:pt x="261937" y="479400"/>
                    <a:pt x="263029" y="478855"/>
                    <a:pt x="265212" y="478855"/>
                  </a:cubicBezTo>
                  <a:lnTo>
                    <a:pt x="268486" y="472306"/>
                  </a:lnTo>
                  <a:cubicBezTo>
                    <a:pt x="270668" y="476672"/>
                    <a:pt x="275580" y="475580"/>
                    <a:pt x="283220" y="469032"/>
                  </a:cubicBezTo>
                  <a:cubicBezTo>
                    <a:pt x="290860" y="462484"/>
                    <a:pt x="295771" y="458118"/>
                    <a:pt x="297954" y="455935"/>
                  </a:cubicBezTo>
                  <a:lnTo>
                    <a:pt x="324147" y="426467"/>
                  </a:lnTo>
                  <a:cubicBezTo>
                    <a:pt x="324147" y="424284"/>
                    <a:pt x="320873" y="426467"/>
                    <a:pt x="314325" y="433016"/>
                  </a:cubicBezTo>
                  <a:lnTo>
                    <a:pt x="314325" y="429741"/>
                  </a:lnTo>
                  <a:cubicBezTo>
                    <a:pt x="314325" y="427559"/>
                    <a:pt x="314870" y="426467"/>
                    <a:pt x="315962" y="426467"/>
                  </a:cubicBezTo>
                  <a:cubicBezTo>
                    <a:pt x="317053" y="426467"/>
                    <a:pt x="317599" y="425376"/>
                    <a:pt x="317599" y="423193"/>
                  </a:cubicBezTo>
                  <a:lnTo>
                    <a:pt x="311051" y="429741"/>
                  </a:lnTo>
                  <a:lnTo>
                    <a:pt x="304502" y="436290"/>
                  </a:lnTo>
                  <a:cubicBezTo>
                    <a:pt x="306685" y="429741"/>
                    <a:pt x="309959" y="424284"/>
                    <a:pt x="314325" y="419919"/>
                  </a:cubicBezTo>
                  <a:cubicBezTo>
                    <a:pt x="318690" y="415553"/>
                    <a:pt x="323056" y="411188"/>
                    <a:pt x="327422" y="406822"/>
                  </a:cubicBezTo>
                  <a:lnTo>
                    <a:pt x="353615" y="374080"/>
                  </a:lnTo>
                  <a:lnTo>
                    <a:pt x="343793" y="374080"/>
                  </a:lnTo>
                  <a:cubicBezTo>
                    <a:pt x="341610" y="374080"/>
                    <a:pt x="339427" y="373534"/>
                    <a:pt x="337244" y="372443"/>
                  </a:cubicBezTo>
                  <a:cubicBezTo>
                    <a:pt x="335061" y="371351"/>
                    <a:pt x="332879" y="370805"/>
                    <a:pt x="330696" y="370805"/>
                  </a:cubicBezTo>
                  <a:lnTo>
                    <a:pt x="304502" y="360983"/>
                  </a:lnTo>
                  <a:cubicBezTo>
                    <a:pt x="300136" y="360983"/>
                    <a:pt x="296862" y="359891"/>
                    <a:pt x="294680" y="357709"/>
                  </a:cubicBezTo>
                  <a:lnTo>
                    <a:pt x="291405" y="354434"/>
                  </a:lnTo>
                  <a:lnTo>
                    <a:pt x="288131" y="351160"/>
                  </a:lnTo>
                  <a:cubicBezTo>
                    <a:pt x="283765" y="348977"/>
                    <a:pt x="279945" y="347340"/>
                    <a:pt x="276671" y="346249"/>
                  </a:cubicBezTo>
                  <a:cubicBezTo>
                    <a:pt x="273397" y="345157"/>
                    <a:pt x="269577" y="344612"/>
                    <a:pt x="265212" y="344612"/>
                  </a:cubicBezTo>
                  <a:cubicBezTo>
                    <a:pt x="265212" y="355526"/>
                    <a:pt x="265212" y="366440"/>
                    <a:pt x="265212" y="377354"/>
                  </a:cubicBezTo>
                  <a:cubicBezTo>
                    <a:pt x="265212" y="388268"/>
                    <a:pt x="263932" y="399182"/>
                    <a:pt x="261374" y="410096"/>
                  </a:cubicBezTo>
                  <a:cubicBezTo>
                    <a:pt x="256293" y="410096"/>
                    <a:pt x="253112" y="409005"/>
                    <a:pt x="251833" y="406822"/>
                  </a:cubicBezTo>
                  <a:cubicBezTo>
                    <a:pt x="250554" y="404639"/>
                    <a:pt x="248653" y="404639"/>
                    <a:pt x="246129" y="406822"/>
                  </a:cubicBezTo>
                  <a:cubicBezTo>
                    <a:pt x="246129" y="404639"/>
                    <a:pt x="244850" y="402456"/>
                    <a:pt x="242292" y="400273"/>
                  </a:cubicBezTo>
                  <a:cubicBezTo>
                    <a:pt x="240348" y="400273"/>
                    <a:pt x="239376" y="399182"/>
                    <a:pt x="239376" y="396999"/>
                  </a:cubicBezTo>
                  <a:cubicBezTo>
                    <a:pt x="239376" y="394816"/>
                    <a:pt x="238404" y="393725"/>
                    <a:pt x="236460" y="393725"/>
                  </a:cubicBezTo>
                  <a:cubicBezTo>
                    <a:pt x="238404" y="391542"/>
                    <a:pt x="238404" y="389359"/>
                    <a:pt x="236460" y="387177"/>
                  </a:cubicBezTo>
                  <a:lnTo>
                    <a:pt x="233544" y="383902"/>
                  </a:lnTo>
                  <a:lnTo>
                    <a:pt x="227763" y="383902"/>
                  </a:lnTo>
                  <a:lnTo>
                    <a:pt x="227763" y="380628"/>
                  </a:lnTo>
                  <a:lnTo>
                    <a:pt x="227763" y="374080"/>
                  </a:lnTo>
                  <a:cubicBezTo>
                    <a:pt x="225819" y="371897"/>
                    <a:pt x="225332" y="369714"/>
                    <a:pt x="226305" y="367531"/>
                  </a:cubicBezTo>
                  <a:cubicBezTo>
                    <a:pt x="227277" y="365348"/>
                    <a:pt x="226791" y="363166"/>
                    <a:pt x="224847" y="360983"/>
                  </a:cubicBezTo>
                  <a:cubicBezTo>
                    <a:pt x="224847" y="354434"/>
                    <a:pt x="222902" y="348977"/>
                    <a:pt x="219014" y="344612"/>
                  </a:cubicBezTo>
                  <a:cubicBezTo>
                    <a:pt x="219014" y="342429"/>
                    <a:pt x="218528" y="341337"/>
                    <a:pt x="217556" y="341337"/>
                  </a:cubicBezTo>
                  <a:cubicBezTo>
                    <a:pt x="216584" y="341337"/>
                    <a:pt x="216098" y="340246"/>
                    <a:pt x="216098" y="338063"/>
                  </a:cubicBezTo>
                  <a:lnTo>
                    <a:pt x="216098" y="318418"/>
                  </a:lnTo>
                  <a:cubicBezTo>
                    <a:pt x="216098" y="309687"/>
                    <a:pt x="215007" y="305321"/>
                    <a:pt x="212824" y="305321"/>
                  </a:cubicBezTo>
                  <a:lnTo>
                    <a:pt x="209959" y="301638"/>
                  </a:lnTo>
                  <a:lnTo>
                    <a:pt x="212824" y="298773"/>
                  </a:lnTo>
                  <a:lnTo>
                    <a:pt x="209550" y="298773"/>
                  </a:lnTo>
                  <a:lnTo>
                    <a:pt x="209550" y="295498"/>
                  </a:lnTo>
                  <a:lnTo>
                    <a:pt x="207211" y="298773"/>
                  </a:lnTo>
                  <a:lnTo>
                    <a:pt x="209550" y="298773"/>
                  </a:lnTo>
                  <a:cubicBezTo>
                    <a:pt x="209550" y="299864"/>
                    <a:pt x="209277" y="300410"/>
                    <a:pt x="208731" y="300410"/>
                  </a:cubicBezTo>
                  <a:lnTo>
                    <a:pt x="206909" y="299195"/>
                  </a:lnTo>
                  <a:lnTo>
                    <a:pt x="193179" y="318418"/>
                  </a:lnTo>
                  <a:cubicBezTo>
                    <a:pt x="186630" y="324966"/>
                    <a:pt x="181173" y="331515"/>
                    <a:pt x="176808" y="338063"/>
                  </a:cubicBezTo>
                  <a:lnTo>
                    <a:pt x="140791" y="387177"/>
                  </a:lnTo>
                  <a:lnTo>
                    <a:pt x="108049" y="426467"/>
                  </a:lnTo>
                  <a:cubicBezTo>
                    <a:pt x="103683" y="430833"/>
                    <a:pt x="98226" y="434107"/>
                    <a:pt x="91678" y="436290"/>
                  </a:cubicBezTo>
                  <a:lnTo>
                    <a:pt x="72033" y="459209"/>
                  </a:lnTo>
                  <a:lnTo>
                    <a:pt x="78581" y="449387"/>
                  </a:lnTo>
                  <a:lnTo>
                    <a:pt x="78581" y="446112"/>
                  </a:lnTo>
                  <a:cubicBezTo>
                    <a:pt x="74215" y="446112"/>
                    <a:pt x="70941" y="448295"/>
                    <a:pt x="68758" y="452661"/>
                  </a:cubicBezTo>
                  <a:cubicBezTo>
                    <a:pt x="66576" y="457027"/>
                    <a:pt x="64393" y="460301"/>
                    <a:pt x="62210" y="462484"/>
                  </a:cubicBezTo>
                  <a:lnTo>
                    <a:pt x="45839" y="482129"/>
                  </a:lnTo>
                  <a:cubicBezTo>
                    <a:pt x="41473" y="484312"/>
                    <a:pt x="38745" y="486495"/>
                    <a:pt x="37653" y="488677"/>
                  </a:cubicBezTo>
                  <a:cubicBezTo>
                    <a:pt x="36562" y="490860"/>
                    <a:pt x="34925" y="493043"/>
                    <a:pt x="32742" y="495226"/>
                  </a:cubicBezTo>
                  <a:cubicBezTo>
                    <a:pt x="30559" y="497409"/>
                    <a:pt x="28376" y="500137"/>
                    <a:pt x="26194" y="503411"/>
                  </a:cubicBezTo>
                  <a:lnTo>
                    <a:pt x="22919" y="505049"/>
                  </a:lnTo>
                  <a:lnTo>
                    <a:pt x="11459" y="509960"/>
                  </a:lnTo>
                  <a:cubicBezTo>
                    <a:pt x="8185" y="513234"/>
                    <a:pt x="4365" y="514871"/>
                    <a:pt x="0" y="514871"/>
                  </a:cubicBezTo>
                  <a:cubicBezTo>
                    <a:pt x="2183" y="510505"/>
                    <a:pt x="4911" y="507231"/>
                    <a:pt x="8185" y="505048"/>
                  </a:cubicBezTo>
                  <a:cubicBezTo>
                    <a:pt x="11459" y="502866"/>
                    <a:pt x="14188" y="499591"/>
                    <a:pt x="16371" y="495226"/>
                  </a:cubicBezTo>
                  <a:lnTo>
                    <a:pt x="29468" y="481208"/>
                  </a:lnTo>
                  <a:lnTo>
                    <a:pt x="36016" y="475580"/>
                  </a:lnTo>
                  <a:cubicBezTo>
                    <a:pt x="38199" y="475580"/>
                    <a:pt x="39290" y="474463"/>
                    <a:pt x="39290" y="472230"/>
                  </a:cubicBezTo>
                  <a:cubicBezTo>
                    <a:pt x="39290" y="469996"/>
                    <a:pt x="40382" y="468879"/>
                    <a:pt x="42565" y="468879"/>
                  </a:cubicBezTo>
                  <a:cubicBezTo>
                    <a:pt x="46930" y="459943"/>
                    <a:pt x="52387" y="452115"/>
                    <a:pt x="58936" y="445396"/>
                  </a:cubicBezTo>
                  <a:lnTo>
                    <a:pt x="91678" y="405185"/>
                  </a:lnTo>
                  <a:lnTo>
                    <a:pt x="104775" y="388404"/>
                  </a:lnTo>
                  <a:cubicBezTo>
                    <a:pt x="104775" y="386187"/>
                    <a:pt x="105320" y="385079"/>
                    <a:pt x="106412" y="385079"/>
                  </a:cubicBezTo>
                  <a:cubicBezTo>
                    <a:pt x="107503" y="385079"/>
                    <a:pt x="108049" y="383954"/>
                    <a:pt x="108049" y="381703"/>
                  </a:cubicBezTo>
                  <a:cubicBezTo>
                    <a:pt x="112415" y="377235"/>
                    <a:pt x="114597" y="373892"/>
                    <a:pt x="114597" y="371675"/>
                  </a:cubicBezTo>
                  <a:cubicBezTo>
                    <a:pt x="114597" y="369424"/>
                    <a:pt x="115143" y="368861"/>
                    <a:pt x="116234" y="369987"/>
                  </a:cubicBezTo>
                  <a:cubicBezTo>
                    <a:pt x="117326" y="371112"/>
                    <a:pt x="117872" y="370550"/>
                    <a:pt x="117872" y="368299"/>
                  </a:cubicBezTo>
                  <a:lnTo>
                    <a:pt x="121146" y="364973"/>
                  </a:lnTo>
                  <a:cubicBezTo>
                    <a:pt x="125511" y="360505"/>
                    <a:pt x="127694" y="357146"/>
                    <a:pt x="127694" y="354895"/>
                  </a:cubicBezTo>
                  <a:lnTo>
                    <a:pt x="137517" y="341491"/>
                  </a:lnTo>
                  <a:lnTo>
                    <a:pt x="137517" y="338166"/>
                  </a:lnTo>
                  <a:lnTo>
                    <a:pt x="140791" y="338166"/>
                  </a:lnTo>
                  <a:lnTo>
                    <a:pt x="144065" y="334789"/>
                  </a:lnTo>
                  <a:cubicBezTo>
                    <a:pt x="144065" y="332606"/>
                    <a:pt x="144611" y="330969"/>
                    <a:pt x="145703" y="329878"/>
                  </a:cubicBezTo>
                  <a:cubicBezTo>
                    <a:pt x="146794" y="328786"/>
                    <a:pt x="147340" y="327149"/>
                    <a:pt x="147340" y="324966"/>
                  </a:cubicBezTo>
                  <a:lnTo>
                    <a:pt x="163711" y="305321"/>
                  </a:lnTo>
                  <a:lnTo>
                    <a:pt x="170259" y="298773"/>
                  </a:lnTo>
                  <a:lnTo>
                    <a:pt x="170259" y="292224"/>
                  </a:lnTo>
                  <a:lnTo>
                    <a:pt x="173533" y="292224"/>
                  </a:lnTo>
                  <a:cubicBezTo>
                    <a:pt x="175716" y="287859"/>
                    <a:pt x="177899" y="284584"/>
                    <a:pt x="180082" y="282402"/>
                  </a:cubicBezTo>
                  <a:cubicBezTo>
                    <a:pt x="182265" y="280219"/>
                    <a:pt x="184447" y="276945"/>
                    <a:pt x="186630" y="272579"/>
                  </a:cubicBezTo>
                  <a:cubicBezTo>
                    <a:pt x="188813" y="266030"/>
                    <a:pt x="194270" y="258391"/>
                    <a:pt x="203001" y="249659"/>
                  </a:cubicBezTo>
                  <a:cubicBezTo>
                    <a:pt x="205184" y="245294"/>
                    <a:pt x="207367" y="242020"/>
                    <a:pt x="209550" y="239837"/>
                  </a:cubicBezTo>
                  <a:cubicBezTo>
                    <a:pt x="211733" y="237654"/>
                    <a:pt x="213915" y="234380"/>
                    <a:pt x="216098" y="230014"/>
                  </a:cubicBezTo>
                  <a:cubicBezTo>
                    <a:pt x="205184" y="234380"/>
                    <a:pt x="195907" y="238745"/>
                    <a:pt x="188267" y="243111"/>
                  </a:cubicBezTo>
                  <a:cubicBezTo>
                    <a:pt x="180628" y="247477"/>
                    <a:pt x="171350" y="252934"/>
                    <a:pt x="160437" y="259482"/>
                  </a:cubicBezTo>
                  <a:cubicBezTo>
                    <a:pt x="153888" y="266030"/>
                    <a:pt x="146248" y="271487"/>
                    <a:pt x="137517" y="275853"/>
                  </a:cubicBezTo>
                  <a:cubicBezTo>
                    <a:pt x="126603" y="280219"/>
                    <a:pt x="116780" y="280219"/>
                    <a:pt x="108049" y="275853"/>
                  </a:cubicBezTo>
                  <a:cubicBezTo>
                    <a:pt x="101501" y="273670"/>
                    <a:pt x="94952" y="269305"/>
                    <a:pt x="88404" y="262756"/>
                  </a:cubicBezTo>
                  <a:cubicBezTo>
                    <a:pt x="86221" y="260573"/>
                    <a:pt x="85130" y="258391"/>
                    <a:pt x="85130" y="256208"/>
                  </a:cubicBezTo>
                  <a:lnTo>
                    <a:pt x="72033" y="249659"/>
                  </a:lnTo>
                  <a:cubicBezTo>
                    <a:pt x="63301" y="245294"/>
                    <a:pt x="56753" y="239291"/>
                    <a:pt x="52387" y="231651"/>
                  </a:cubicBezTo>
                  <a:cubicBezTo>
                    <a:pt x="48022" y="224011"/>
                    <a:pt x="41473" y="218009"/>
                    <a:pt x="32742" y="213643"/>
                  </a:cubicBezTo>
                  <a:cubicBezTo>
                    <a:pt x="37108" y="213643"/>
                    <a:pt x="41473" y="215826"/>
                    <a:pt x="45839" y="220191"/>
                  </a:cubicBezTo>
                  <a:lnTo>
                    <a:pt x="62210" y="220191"/>
                  </a:lnTo>
                  <a:cubicBezTo>
                    <a:pt x="66576" y="220191"/>
                    <a:pt x="70941" y="219100"/>
                    <a:pt x="75307" y="216917"/>
                  </a:cubicBezTo>
                  <a:cubicBezTo>
                    <a:pt x="79672" y="214734"/>
                    <a:pt x="84038" y="212552"/>
                    <a:pt x="88404" y="210369"/>
                  </a:cubicBezTo>
                  <a:lnTo>
                    <a:pt x="91678" y="207095"/>
                  </a:lnTo>
                  <a:cubicBezTo>
                    <a:pt x="93861" y="204912"/>
                    <a:pt x="98226" y="203820"/>
                    <a:pt x="104775" y="203820"/>
                  </a:cubicBezTo>
                  <a:cubicBezTo>
                    <a:pt x="106958" y="203820"/>
                    <a:pt x="108049" y="202729"/>
                    <a:pt x="108049" y="200546"/>
                  </a:cubicBezTo>
                  <a:lnTo>
                    <a:pt x="111323" y="197272"/>
                  </a:lnTo>
                  <a:cubicBezTo>
                    <a:pt x="115689" y="197272"/>
                    <a:pt x="118417" y="197818"/>
                    <a:pt x="119509" y="198909"/>
                  </a:cubicBezTo>
                  <a:cubicBezTo>
                    <a:pt x="120600" y="200000"/>
                    <a:pt x="122237" y="200546"/>
                    <a:pt x="124420" y="200546"/>
                  </a:cubicBezTo>
                  <a:lnTo>
                    <a:pt x="144065" y="187449"/>
                  </a:lnTo>
                  <a:cubicBezTo>
                    <a:pt x="148431" y="183084"/>
                    <a:pt x="152797" y="180901"/>
                    <a:pt x="157162" y="180901"/>
                  </a:cubicBezTo>
                  <a:cubicBezTo>
                    <a:pt x="161528" y="180901"/>
                    <a:pt x="165893" y="178718"/>
                    <a:pt x="170259" y="174352"/>
                  </a:cubicBezTo>
                  <a:cubicBezTo>
                    <a:pt x="174625" y="169987"/>
                    <a:pt x="178990" y="167258"/>
                    <a:pt x="183356" y="166167"/>
                  </a:cubicBezTo>
                  <a:cubicBezTo>
                    <a:pt x="187722" y="165075"/>
                    <a:pt x="192087" y="162347"/>
                    <a:pt x="196453" y="157981"/>
                  </a:cubicBezTo>
                  <a:cubicBezTo>
                    <a:pt x="207367" y="149250"/>
                    <a:pt x="217190" y="144884"/>
                    <a:pt x="225921" y="144884"/>
                  </a:cubicBezTo>
                  <a:cubicBezTo>
                    <a:pt x="225921" y="142702"/>
                    <a:pt x="228104" y="141610"/>
                    <a:pt x="232469" y="141610"/>
                  </a:cubicBezTo>
                  <a:cubicBezTo>
                    <a:pt x="236835" y="139427"/>
                    <a:pt x="239018" y="133970"/>
                    <a:pt x="239018" y="125239"/>
                  </a:cubicBezTo>
                  <a:lnTo>
                    <a:pt x="245566" y="95771"/>
                  </a:lnTo>
                  <a:cubicBezTo>
                    <a:pt x="245566" y="82674"/>
                    <a:pt x="244475" y="72852"/>
                    <a:pt x="242292" y="66303"/>
                  </a:cubicBezTo>
                  <a:cubicBezTo>
                    <a:pt x="242292" y="66303"/>
                    <a:pt x="240109" y="57572"/>
                    <a:pt x="235744" y="40109"/>
                  </a:cubicBezTo>
                  <a:cubicBezTo>
                    <a:pt x="233561" y="35744"/>
                    <a:pt x="230832" y="32470"/>
                    <a:pt x="227558" y="30287"/>
                  </a:cubicBezTo>
                  <a:cubicBezTo>
                    <a:pt x="224284" y="28104"/>
                    <a:pt x="223738" y="24830"/>
                    <a:pt x="225921" y="20464"/>
                  </a:cubicBezTo>
                  <a:cubicBezTo>
                    <a:pt x="228104" y="11733"/>
                    <a:pt x="234652" y="5184"/>
                    <a:pt x="245566" y="819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6276D2-BBA0-8045-2872-196FA4D5A487}"/>
                </a:ext>
              </a:extLst>
            </p:cNvPr>
            <p:cNvSpPr txBox="1"/>
            <p:nvPr/>
          </p:nvSpPr>
          <p:spPr>
            <a:xfrm>
              <a:off x="2636220" y="1936528"/>
              <a:ext cx="1126655" cy="1137480"/>
            </a:xfrm>
            <a:custGeom>
              <a:avLst/>
              <a:gdLst/>
              <a:ahLst/>
              <a:cxnLst/>
              <a:rect l="l" t="t" r="r" b="b"/>
              <a:pathLst>
                <a:path w="738336" h="745430">
                  <a:moveTo>
                    <a:pt x="527149" y="645021"/>
                  </a:moveTo>
                  <a:cubicBezTo>
                    <a:pt x="531515" y="649387"/>
                    <a:pt x="534789" y="654844"/>
                    <a:pt x="536972" y="661392"/>
                  </a:cubicBezTo>
                  <a:lnTo>
                    <a:pt x="535233" y="661392"/>
                  </a:lnTo>
                  <a:cubicBezTo>
                    <a:pt x="535233" y="663575"/>
                    <a:pt x="535770" y="665212"/>
                    <a:pt x="536844" y="666303"/>
                  </a:cubicBezTo>
                  <a:cubicBezTo>
                    <a:pt x="537918" y="667395"/>
                    <a:pt x="538456" y="669032"/>
                    <a:pt x="538456" y="671215"/>
                  </a:cubicBezTo>
                  <a:lnTo>
                    <a:pt x="535233" y="667941"/>
                  </a:lnTo>
                  <a:cubicBezTo>
                    <a:pt x="533118" y="665758"/>
                    <a:pt x="532061" y="663575"/>
                    <a:pt x="532061" y="661392"/>
                  </a:cubicBezTo>
                  <a:lnTo>
                    <a:pt x="533698" y="661392"/>
                  </a:lnTo>
                  <a:cubicBezTo>
                    <a:pt x="531515" y="661392"/>
                    <a:pt x="529878" y="659209"/>
                    <a:pt x="528787" y="654844"/>
                  </a:cubicBezTo>
                  <a:cubicBezTo>
                    <a:pt x="527695" y="650478"/>
                    <a:pt x="527149" y="647204"/>
                    <a:pt x="527149" y="645021"/>
                  </a:cubicBezTo>
                  <a:close/>
                  <a:moveTo>
                    <a:pt x="586085" y="615553"/>
                  </a:moveTo>
                  <a:lnTo>
                    <a:pt x="589359" y="618827"/>
                  </a:lnTo>
                  <a:cubicBezTo>
                    <a:pt x="589359" y="621010"/>
                    <a:pt x="588268" y="622102"/>
                    <a:pt x="586085" y="622102"/>
                  </a:cubicBezTo>
                  <a:close/>
                  <a:moveTo>
                    <a:pt x="442020" y="576262"/>
                  </a:moveTo>
                  <a:cubicBezTo>
                    <a:pt x="439837" y="576262"/>
                    <a:pt x="439291" y="578445"/>
                    <a:pt x="440383" y="582811"/>
                  </a:cubicBezTo>
                  <a:cubicBezTo>
                    <a:pt x="441474" y="587176"/>
                    <a:pt x="443111" y="589359"/>
                    <a:pt x="445294" y="589359"/>
                  </a:cubicBezTo>
                  <a:cubicBezTo>
                    <a:pt x="443111" y="587176"/>
                    <a:pt x="442020" y="582811"/>
                    <a:pt x="442020" y="576262"/>
                  </a:cubicBezTo>
                  <a:close/>
                  <a:moveTo>
                    <a:pt x="169563" y="566858"/>
                  </a:moveTo>
                  <a:lnTo>
                    <a:pt x="168622" y="568895"/>
                  </a:lnTo>
                  <a:cubicBezTo>
                    <a:pt x="167531" y="571624"/>
                    <a:pt x="165894" y="576262"/>
                    <a:pt x="163711" y="582811"/>
                  </a:cubicBezTo>
                  <a:cubicBezTo>
                    <a:pt x="165894" y="582811"/>
                    <a:pt x="165894" y="584448"/>
                    <a:pt x="163711" y="587722"/>
                  </a:cubicBezTo>
                  <a:cubicBezTo>
                    <a:pt x="161528" y="590996"/>
                    <a:pt x="159345" y="592634"/>
                    <a:pt x="157163" y="592634"/>
                  </a:cubicBezTo>
                  <a:lnTo>
                    <a:pt x="150614" y="609005"/>
                  </a:lnTo>
                  <a:cubicBezTo>
                    <a:pt x="148431" y="615553"/>
                    <a:pt x="145703" y="620464"/>
                    <a:pt x="142428" y="623739"/>
                  </a:cubicBezTo>
                  <a:cubicBezTo>
                    <a:pt x="139154" y="627013"/>
                    <a:pt x="135334" y="630833"/>
                    <a:pt x="130969" y="635198"/>
                  </a:cubicBezTo>
                  <a:cubicBezTo>
                    <a:pt x="130969" y="639564"/>
                    <a:pt x="129877" y="641747"/>
                    <a:pt x="127695" y="641747"/>
                  </a:cubicBezTo>
                  <a:cubicBezTo>
                    <a:pt x="127695" y="639564"/>
                    <a:pt x="128240" y="638473"/>
                    <a:pt x="129332" y="638473"/>
                  </a:cubicBezTo>
                  <a:cubicBezTo>
                    <a:pt x="130423" y="638473"/>
                    <a:pt x="130969" y="637381"/>
                    <a:pt x="130969" y="635198"/>
                  </a:cubicBezTo>
                  <a:cubicBezTo>
                    <a:pt x="133152" y="635198"/>
                    <a:pt x="134243" y="634107"/>
                    <a:pt x="134243" y="631924"/>
                  </a:cubicBezTo>
                  <a:cubicBezTo>
                    <a:pt x="134243" y="635846"/>
                    <a:pt x="133177" y="638686"/>
                    <a:pt x="131045" y="640442"/>
                  </a:cubicBezTo>
                  <a:cubicBezTo>
                    <a:pt x="128914" y="642199"/>
                    <a:pt x="127848" y="644816"/>
                    <a:pt x="127848" y="648295"/>
                  </a:cubicBezTo>
                  <a:lnTo>
                    <a:pt x="127848" y="651416"/>
                  </a:lnTo>
                  <a:lnTo>
                    <a:pt x="127848" y="654844"/>
                  </a:lnTo>
                  <a:cubicBezTo>
                    <a:pt x="127848" y="657027"/>
                    <a:pt x="127319" y="658664"/>
                    <a:pt x="126262" y="659755"/>
                  </a:cubicBezTo>
                  <a:cubicBezTo>
                    <a:pt x="125205" y="660846"/>
                    <a:pt x="124676" y="662484"/>
                    <a:pt x="124676" y="664666"/>
                  </a:cubicBezTo>
                  <a:cubicBezTo>
                    <a:pt x="120481" y="669032"/>
                    <a:pt x="117863" y="672306"/>
                    <a:pt x="116823" y="674489"/>
                  </a:cubicBezTo>
                  <a:cubicBezTo>
                    <a:pt x="115783" y="676672"/>
                    <a:pt x="113165" y="678855"/>
                    <a:pt x="108970" y="681037"/>
                  </a:cubicBezTo>
                  <a:lnTo>
                    <a:pt x="93264" y="700683"/>
                  </a:lnTo>
                  <a:cubicBezTo>
                    <a:pt x="91149" y="702866"/>
                    <a:pt x="89043" y="705048"/>
                    <a:pt x="86946" y="707231"/>
                  </a:cubicBezTo>
                  <a:cubicBezTo>
                    <a:pt x="84848" y="709414"/>
                    <a:pt x="81719" y="711597"/>
                    <a:pt x="77558" y="713780"/>
                  </a:cubicBezTo>
                  <a:cubicBezTo>
                    <a:pt x="71248" y="720328"/>
                    <a:pt x="69151" y="720328"/>
                    <a:pt x="71265" y="713780"/>
                  </a:cubicBezTo>
                  <a:cubicBezTo>
                    <a:pt x="71265" y="709414"/>
                    <a:pt x="72834" y="703957"/>
                    <a:pt x="75972" y="697409"/>
                  </a:cubicBezTo>
                  <a:cubicBezTo>
                    <a:pt x="79110" y="690860"/>
                    <a:pt x="76484" y="689769"/>
                    <a:pt x="68094" y="694134"/>
                  </a:cubicBezTo>
                  <a:lnTo>
                    <a:pt x="68094" y="690860"/>
                  </a:lnTo>
                  <a:lnTo>
                    <a:pt x="64973" y="687586"/>
                  </a:lnTo>
                  <a:cubicBezTo>
                    <a:pt x="64973" y="685403"/>
                    <a:pt x="66013" y="683220"/>
                    <a:pt x="68094" y="681037"/>
                  </a:cubicBezTo>
                  <a:lnTo>
                    <a:pt x="61801" y="681037"/>
                  </a:lnTo>
                  <a:cubicBezTo>
                    <a:pt x="63915" y="678855"/>
                    <a:pt x="62875" y="675580"/>
                    <a:pt x="58680" y="671215"/>
                  </a:cubicBezTo>
                  <a:cubicBezTo>
                    <a:pt x="58680" y="673398"/>
                    <a:pt x="58152" y="675035"/>
                    <a:pt x="57094" y="676126"/>
                  </a:cubicBezTo>
                  <a:cubicBezTo>
                    <a:pt x="56037" y="677217"/>
                    <a:pt x="55508" y="676672"/>
                    <a:pt x="55508" y="674489"/>
                  </a:cubicBezTo>
                  <a:lnTo>
                    <a:pt x="55508" y="671215"/>
                  </a:lnTo>
                  <a:lnTo>
                    <a:pt x="55508" y="667941"/>
                  </a:lnTo>
                  <a:cubicBezTo>
                    <a:pt x="55508" y="670123"/>
                    <a:pt x="54442" y="669032"/>
                    <a:pt x="52311" y="664666"/>
                  </a:cubicBezTo>
                  <a:cubicBezTo>
                    <a:pt x="50179" y="660301"/>
                    <a:pt x="50205" y="659209"/>
                    <a:pt x="52387" y="661392"/>
                  </a:cubicBezTo>
                  <a:cubicBezTo>
                    <a:pt x="50205" y="659209"/>
                    <a:pt x="49659" y="657572"/>
                    <a:pt x="50750" y="656481"/>
                  </a:cubicBezTo>
                  <a:cubicBezTo>
                    <a:pt x="51842" y="655389"/>
                    <a:pt x="51296" y="653752"/>
                    <a:pt x="49113" y="651569"/>
                  </a:cubicBezTo>
                  <a:cubicBezTo>
                    <a:pt x="46930" y="647920"/>
                    <a:pt x="45293" y="646095"/>
                    <a:pt x="44202" y="646095"/>
                  </a:cubicBezTo>
                  <a:cubicBezTo>
                    <a:pt x="43111" y="646095"/>
                    <a:pt x="42565" y="644288"/>
                    <a:pt x="42565" y="640672"/>
                  </a:cubicBezTo>
                  <a:cubicBezTo>
                    <a:pt x="42565" y="642480"/>
                    <a:pt x="44748" y="643384"/>
                    <a:pt x="49113" y="643384"/>
                  </a:cubicBezTo>
                  <a:lnTo>
                    <a:pt x="52387" y="646095"/>
                  </a:lnTo>
                  <a:lnTo>
                    <a:pt x="52387" y="635198"/>
                  </a:lnTo>
                  <a:lnTo>
                    <a:pt x="64768" y="635198"/>
                  </a:lnTo>
                  <a:cubicBezTo>
                    <a:pt x="68895" y="635198"/>
                    <a:pt x="71470" y="634653"/>
                    <a:pt x="72493" y="633561"/>
                  </a:cubicBezTo>
                  <a:cubicBezTo>
                    <a:pt x="73516" y="632470"/>
                    <a:pt x="76091" y="630833"/>
                    <a:pt x="80218" y="628650"/>
                  </a:cubicBezTo>
                  <a:cubicBezTo>
                    <a:pt x="84345" y="626467"/>
                    <a:pt x="86409" y="624830"/>
                    <a:pt x="86409" y="623739"/>
                  </a:cubicBezTo>
                  <a:cubicBezTo>
                    <a:pt x="86409" y="622647"/>
                    <a:pt x="87432" y="621010"/>
                    <a:pt x="89478" y="618827"/>
                  </a:cubicBezTo>
                  <a:cubicBezTo>
                    <a:pt x="93605" y="614462"/>
                    <a:pt x="96700" y="612279"/>
                    <a:pt x="98764" y="612279"/>
                  </a:cubicBezTo>
                  <a:cubicBezTo>
                    <a:pt x="100827" y="612279"/>
                    <a:pt x="103922" y="610096"/>
                    <a:pt x="108049" y="605730"/>
                  </a:cubicBezTo>
                  <a:cubicBezTo>
                    <a:pt x="110232" y="605730"/>
                    <a:pt x="111323" y="605185"/>
                    <a:pt x="111323" y="604093"/>
                  </a:cubicBezTo>
                  <a:cubicBezTo>
                    <a:pt x="111323" y="603002"/>
                    <a:pt x="112415" y="602456"/>
                    <a:pt x="114598" y="602456"/>
                  </a:cubicBezTo>
                  <a:cubicBezTo>
                    <a:pt x="118963" y="598091"/>
                    <a:pt x="122237" y="595908"/>
                    <a:pt x="124420" y="595908"/>
                  </a:cubicBezTo>
                  <a:cubicBezTo>
                    <a:pt x="130969" y="593725"/>
                    <a:pt x="136426" y="590451"/>
                    <a:pt x="140791" y="586085"/>
                  </a:cubicBezTo>
                  <a:lnTo>
                    <a:pt x="153888" y="576262"/>
                  </a:lnTo>
                  <a:close/>
                  <a:moveTo>
                    <a:pt x="169850" y="566235"/>
                  </a:moveTo>
                  <a:cubicBezTo>
                    <a:pt x="170123" y="565826"/>
                    <a:pt x="170259" y="565894"/>
                    <a:pt x="170259" y="566440"/>
                  </a:cubicBezTo>
                  <a:lnTo>
                    <a:pt x="169563" y="566858"/>
                  </a:lnTo>
                  <a:close/>
                  <a:moveTo>
                    <a:pt x="343793" y="543520"/>
                  </a:moveTo>
                  <a:lnTo>
                    <a:pt x="343793" y="546794"/>
                  </a:lnTo>
                  <a:cubicBezTo>
                    <a:pt x="345976" y="546794"/>
                    <a:pt x="347067" y="546249"/>
                    <a:pt x="347067" y="545157"/>
                  </a:cubicBezTo>
                  <a:cubicBezTo>
                    <a:pt x="347067" y="544066"/>
                    <a:pt x="345976" y="543520"/>
                    <a:pt x="343793" y="543520"/>
                  </a:cubicBezTo>
                  <a:close/>
                  <a:moveTo>
                    <a:pt x="22920" y="530423"/>
                  </a:moveTo>
                  <a:cubicBezTo>
                    <a:pt x="25102" y="530423"/>
                    <a:pt x="25102" y="531515"/>
                    <a:pt x="22920" y="533698"/>
                  </a:cubicBezTo>
                  <a:lnTo>
                    <a:pt x="21360" y="534477"/>
                  </a:lnTo>
                  <a:close/>
                  <a:moveTo>
                    <a:pt x="3274" y="520601"/>
                  </a:moveTo>
                  <a:lnTo>
                    <a:pt x="6548" y="520601"/>
                  </a:lnTo>
                  <a:cubicBezTo>
                    <a:pt x="6548" y="522784"/>
                    <a:pt x="6003" y="523875"/>
                    <a:pt x="4911" y="523875"/>
                  </a:cubicBezTo>
                  <a:cubicBezTo>
                    <a:pt x="3820" y="523875"/>
                    <a:pt x="3274" y="522784"/>
                    <a:pt x="3274" y="520601"/>
                  </a:cubicBezTo>
                  <a:close/>
                  <a:moveTo>
                    <a:pt x="16371" y="517327"/>
                  </a:moveTo>
                  <a:lnTo>
                    <a:pt x="11694" y="519665"/>
                  </a:lnTo>
                  <a:lnTo>
                    <a:pt x="13097" y="518964"/>
                  </a:lnTo>
                  <a:cubicBezTo>
                    <a:pt x="13097" y="517872"/>
                    <a:pt x="14188" y="517327"/>
                    <a:pt x="16371" y="517327"/>
                  </a:cubicBezTo>
                  <a:close/>
                  <a:moveTo>
                    <a:pt x="13097" y="517327"/>
                  </a:moveTo>
                  <a:lnTo>
                    <a:pt x="11694" y="519665"/>
                  </a:lnTo>
                  <a:lnTo>
                    <a:pt x="8186" y="525512"/>
                  </a:lnTo>
                  <a:cubicBezTo>
                    <a:pt x="7094" y="528786"/>
                    <a:pt x="4366" y="531515"/>
                    <a:pt x="0" y="533698"/>
                  </a:cubicBezTo>
                  <a:lnTo>
                    <a:pt x="0" y="530423"/>
                  </a:lnTo>
                  <a:cubicBezTo>
                    <a:pt x="2183" y="530423"/>
                    <a:pt x="3274" y="529878"/>
                    <a:pt x="3274" y="528786"/>
                  </a:cubicBezTo>
                  <a:cubicBezTo>
                    <a:pt x="3274" y="527695"/>
                    <a:pt x="4366" y="527149"/>
                    <a:pt x="6548" y="527149"/>
                  </a:cubicBezTo>
                  <a:lnTo>
                    <a:pt x="11460" y="519782"/>
                  </a:lnTo>
                  <a:lnTo>
                    <a:pt x="9823" y="520601"/>
                  </a:lnTo>
                  <a:lnTo>
                    <a:pt x="11460" y="519782"/>
                  </a:lnTo>
                  <a:close/>
                  <a:moveTo>
                    <a:pt x="9823" y="514052"/>
                  </a:moveTo>
                  <a:lnTo>
                    <a:pt x="13097" y="517327"/>
                  </a:lnTo>
                  <a:lnTo>
                    <a:pt x="6548" y="517327"/>
                  </a:lnTo>
                  <a:cubicBezTo>
                    <a:pt x="8731" y="517327"/>
                    <a:pt x="9277" y="516781"/>
                    <a:pt x="8186" y="515689"/>
                  </a:cubicBezTo>
                  <a:cubicBezTo>
                    <a:pt x="7094" y="514598"/>
                    <a:pt x="7640" y="514052"/>
                    <a:pt x="9823" y="514052"/>
                  </a:cubicBezTo>
                  <a:close/>
                  <a:moveTo>
                    <a:pt x="13097" y="510778"/>
                  </a:moveTo>
                  <a:lnTo>
                    <a:pt x="13097" y="511869"/>
                  </a:lnTo>
                  <a:lnTo>
                    <a:pt x="9823" y="514052"/>
                  </a:lnTo>
                  <a:close/>
                  <a:moveTo>
                    <a:pt x="16371" y="500955"/>
                  </a:moveTo>
                  <a:lnTo>
                    <a:pt x="19645" y="500955"/>
                  </a:lnTo>
                  <a:cubicBezTo>
                    <a:pt x="19645" y="503138"/>
                    <a:pt x="18554" y="504230"/>
                    <a:pt x="16371" y="504230"/>
                  </a:cubicBezTo>
                  <a:close/>
                  <a:moveTo>
                    <a:pt x="38690" y="485504"/>
                  </a:moveTo>
                  <a:lnTo>
                    <a:pt x="34443" y="492007"/>
                  </a:lnTo>
                  <a:lnTo>
                    <a:pt x="35761" y="490391"/>
                  </a:lnTo>
                  <a:cubicBezTo>
                    <a:pt x="36852" y="489939"/>
                    <a:pt x="37671" y="489152"/>
                    <a:pt x="38216" y="488031"/>
                  </a:cubicBezTo>
                  <a:close/>
                  <a:moveTo>
                    <a:pt x="45430" y="475990"/>
                  </a:moveTo>
                  <a:cubicBezTo>
                    <a:pt x="46248" y="475717"/>
                    <a:pt x="46930" y="475853"/>
                    <a:pt x="47476" y="476399"/>
                  </a:cubicBezTo>
                  <a:cubicBezTo>
                    <a:pt x="48568" y="477490"/>
                    <a:pt x="46930" y="478036"/>
                    <a:pt x="42565" y="478036"/>
                  </a:cubicBezTo>
                  <a:cubicBezTo>
                    <a:pt x="43656" y="476944"/>
                    <a:pt x="44611" y="476262"/>
                    <a:pt x="45430" y="475990"/>
                  </a:cubicBezTo>
                  <a:close/>
                  <a:moveTo>
                    <a:pt x="55662" y="471487"/>
                  </a:moveTo>
                  <a:lnTo>
                    <a:pt x="55662" y="474762"/>
                  </a:lnTo>
                  <a:lnTo>
                    <a:pt x="58936" y="471487"/>
                  </a:lnTo>
                  <a:close/>
                  <a:moveTo>
                    <a:pt x="608135" y="469850"/>
                  </a:moveTo>
                  <a:cubicBezTo>
                    <a:pt x="615673" y="470942"/>
                    <a:pt x="621590" y="473670"/>
                    <a:pt x="625888" y="478036"/>
                  </a:cubicBezTo>
                  <a:cubicBezTo>
                    <a:pt x="638814" y="478036"/>
                    <a:pt x="651740" y="480168"/>
                    <a:pt x="664666" y="484431"/>
                  </a:cubicBezTo>
                  <a:cubicBezTo>
                    <a:pt x="669032" y="486545"/>
                    <a:pt x="673944" y="488660"/>
                    <a:pt x="679401" y="490775"/>
                  </a:cubicBezTo>
                  <a:cubicBezTo>
                    <a:pt x="684858" y="492889"/>
                    <a:pt x="690860" y="495021"/>
                    <a:pt x="697409" y="497170"/>
                  </a:cubicBezTo>
                  <a:cubicBezTo>
                    <a:pt x="712688" y="499284"/>
                    <a:pt x="722511" y="504588"/>
                    <a:pt x="726877" y="513080"/>
                  </a:cubicBezTo>
                  <a:cubicBezTo>
                    <a:pt x="731242" y="517344"/>
                    <a:pt x="733425" y="521598"/>
                    <a:pt x="733425" y="525845"/>
                  </a:cubicBezTo>
                  <a:cubicBezTo>
                    <a:pt x="733425" y="530091"/>
                    <a:pt x="734516" y="534329"/>
                    <a:pt x="736699" y="538558"/>
                  </a:cubicBezTo>
                  <a:cubicBezTo>
                    <a:pt x="738882" y="544936"/>
                    <a:pt x="738882" y="551314"/>
                    <a:pt x="736699" y="557691"/>
                  </a:cubicBezTo>
                  <a:lnTo>
                    <a:pt x="733425" y="560863"/>
                  </a:lnTo>
                  <a:cubicBezTo>
                    <a:pt x="729060" y="565127"/>
                    <a:pt x="727968" y="567258"/>
                    <a:pt x="730151" y="567258"/>
                  </a:cubicBezTo>
                  <a:lnTo>
                    <a:pt x="723603" y="573602"/>
                  </a:lnTo>
                  <a:cubicBezTo>
                    <a:pt x="719237" y="577865"/>
                    <a:pt x="714871" y="579997"/>
                    <a:pt x="710506" y="579997"/>
                  </a:cubicBezTo>
                  <a:lnTo>
                    <a:pt x="703957" y="586341"/>
                  </a:lnTo>
                  <a:cubicBezTo>
                    <a:pt x="699592" y="590604"/>
                    <a:pt x="696317" y="592736"/>
                    <a:pt x="694134" y="592736"/>
                  </a:cubicBezTo>
                  <a:cubicBezTo>
                    <a:pt x="691952" y="592736"/>
                    <a:pt x="690860" y="590604"/>
                    <a:pt x="690860" y="586341"/>
                  </a:cubicBezTo>
                  <a:lnTo>
                    <a:pt x="671215" y="592736"/>
                  </a:lnTo>
                  <a:lnTo>
                    <a:pt x="664666" y="599182"/>
                  </a:lnTo>
                  <a:cubicBezTo>
                    <a:pt x="664666" y="601365"/>
                    <a:pt x="663711" y="601365"/>
                    <a:pt x="661802" y="599182"/>
                  </a:cubicBezTo>
                  <a:lnTo>
                    <a:pt x="660369" y="599182"/>
                  </a:lnTo>
                  <a:cubicBezTo>
                    <a:pt x="659414" y="601365"/>
                    <a:pt x="657982" y="602456"/>
                    <a:pt x="656072" y="602456"/>
                  </a:cubicBezTo>
                  <a:cubicBezTo>
                    <a:pt x="652252" y="606822"/>
                    <a:pt x="648432" y="609005"/>
                    <a:pt x="644612" y="609005"/>
                  </a:cubicBezTo>
                  <a:cubicBezTo>
                    <a:pt x="646522" y="609005"/>
                    <a:pt x="647477" y="606822"/>
                    <a:pt x="647477" y="602456"/>
                  </a:cubicBezTo>
                  <a:lnTo>
                    <a:pt x="649387" y="600637"/>
                  </a:lnTo>
                  <a:lnTo>
                    <a:pt x="645021" y="599182"/>
                  </a:lnTo>
                  <a:lnTo>
                    <a:pt x="648296" y="599182"/>
                  </a:lnTo>
                  <a:lnTo>
                    <a:pt x="645021" y="595908"/>
                  </a:lnTo>
                  <a:lnTo>
                    <a:pt x="651358" y="599076"/>
                  </a:lnTo>
                  <a:lnTo>
                    <a:pt x="650915" y="599837"/>
                  </a:lnTo>
                  <a:lnTo>
                    <a:pt x="650081" y="600670"/>
                  </a:lnTo>
                  <a:lnTo>
                    <a:pt x="650342" y="600819"/>
                  </a:lnTo>
                  <a:lnTo>
                    <a:pt x="650915" y="599837"/>
                  </a:lnTo>
                  <a:lnTo>
                    <a:pt x="651570" y="599182"/>
                  </a:lnTo>
                  <a:lnTo>
                    <a:pt x="651358" y="599076"/>
                  </a:lnTo>
                  <a:lnTo>
                    <a:pt x="653207" y="595908"/>
                  </a:lnTo>
                  <a:cubicBezTo>
                    <a:pt x="645567" y="595908"/>
                    <a:pt x="643657" y="593725"/>
                    <a:pt x="647477" y="589359"/>
                  </a:cubicBezTo>
                  <a:cubicBezTo>
                    <a:pt x="645567" y="591542"/>
                    <a:pt x="643657" y="592634"/>
                    <a:pt x="641747" y="592634"/>
                  </a:cubicBezTo>
                  <a:cubicBezTo>
                    <a:pt x="639462" y="592634"/>
                    <a:pt x="638319" y="593725"/>
                    <a:pt x="638319" y="595908"/>
                  </a:cubicBezTo>
                  <a:cubicBezTo>
                    <a:pt x="638319" y="598091"/>
                    <a:pt x="637160" y="596999"/>
                    <a:pt x="634840" y="592634"/>
                  </a:cubicBezTo>
                  <a:lnTo>
                    <a:pt x="631413" y="595908"/>
                  </a:lnTo>
                  <a:lnTo>
                    <a:pt x="631413" y="592634"/>
                  </a:lnTo>
                  <a:cubicBezTo>
                    <a:pt x="629094" y="592634"/>
                    <a:pt x="626791" y="593725"/>
                    <a:pt x="624506" y="595908"/>
                  </a:cubicBezTo>
                  <a:lnTo>
                    <a:pt x="617600" y="595908"/>
                  </a:lnTo>
                  <a:lnTo>
                    <a:pt x="610693" y="595908"/>
                  </a:lnTo>
                  <a:cubicBezTo>
                    <a:pt x="608374" y="595908"/>
                    <a:pt x="607214" y="598091"/>
                    <a:pt x="607214" y="602456"/>
                  </a:cubicBezTo>
                  <a:lnTo>
                    <a:pt x="603786" y="599182"/>
                  </a:lnTo>
                  <a:cubicBezTo>
                    <a:pt x="601467" y="601365"/>
                    <a:pt x="600308" y="603548"/>
                    <a:pt x="600308" y="605730"/>
                  </a:cubicBezTo>
                  <a:lnTo>
                    <a:pt x="596880" y="605730"/>
                  </a:lnTo>
                  <a:cubicBezTo>
                    <a:pt x="596880" y="610096"/>
                    <a:pt x="595729" y="613370"/>
                    <a:pt x="593427" y="615553"/>
                  </a:cubicBezTo>
                  <a:cubicBezTo>
                    <a:pt x="591124" y="617736"/>
                    <a:pt x="588814" y="616644"/>
                    <a:pt x="586495" y="612279"/>
                  </a:cubicBezTo>
                  <a:lnTo>
                    <a:pt x="589973" y="612279"/>
                  </a:lnTo>
                  <a:cubicBezTo>
                    <a:pt x="587654" y="612279"/>
                    <a:pt x="585949" y="611187"/>
                    <a:pt x="584857" y="609005"/>
                  </a:cubicBezTo>
                  <a:cubicBezTo>
                    <a:pt x="583766" y="606822"/>
                    <a:pt x="584312" y="607913"/>
                    <a:pt x="586495" y="612279"/>
                  </a:cubicBezTo>
                  <a:lnTo>
                    <a:pt x="579946" y="612279"/>
                  </a:lnTo>
                  <a:lnTo>
                    <a:pt x="579946" y="606549"/>
                  </a:lnTo>
                  <a:cubicBezTo>
                    <a:pt x="581038" y="602729"/>
                    <a:pt x="583220" y="598091"/>
                    <a:pt x="586495" y="592634"/>
                  </a:cubicBezTo>
                  <a:cubicBezTo>
                    <a:pt x="590860" y="579537"/>
                    <a:pt x="593043" y="572988"/>
                    <a:pt x="593043" y="572988"/>
                  </a:cubicBezTo>
                  <a:cubicBezTo>
                    <a:pt x="593043" y="575171"/>
                    <a:pt x="595226" y="574080"/>
                    <a:pt x="599591" y="569714"/>
                  </a:cubicBezTo>
                  <a:cubicBezTo>
                    <a:pt x="601774" y="567531"/>
                    <a:pt x="602866" y="564257"/>
                    <a:pt x="602866" y="559891"/>
                  </a:cubicBezTo>
                  <a:lnTo>
                    <a:pt x="609414" y="553343"/>
                  </a:lnTo>
                  <a:lnTo>
                    <a:pt x="615962" y="543520"/>
                  </a:lnTo>
                  <a:cubicBezTo>
                    <a:pt x="618145" y="543520"/>
                    <a:pt x="619237" y="542429"/>
                    <a:pt x="619237" y="540246"/>
                  </a:cubicBezTo>
                  <a:cubicBezTo>
                    <a:pt x="619237" y="538063"/>
                    <a:pt x="620328" y="534789"/>
                    <a:pt x="622511" y="530423"/>
                  </a:cubicBezTo>
                  <a:lnTo>
                    <a:pt x="632334" y="517327"/>
                  </a:lnTo>
                  <a:lnTo>
                    <a:pt x="632334" y="507504"/>
                  </a:lnTo>
                  <a:cubicBezTo>
                    <a:pt x="630151" y="507504"/>
                    <a:pt x="629060" y="505321"/>
                    <a:pt x="629060" y="500955"/>
                  </a:cubicBezTo>
                  <a:cubicBezTo>
                    <a:pt x="629060" y="496590"/>
                    <a:pt x="629060" y="493316"/>
                    <a:pt x="629060" y="491133"/>
                  </a:cubicBezTo>
                  <a:cubicBezTo>
                    <a:pt x="629060" y="486767"/>
                    <a:pt x="621420" y="484584"/>
                    <a:pt x="606140" y="484584"/>
                  </a:cubicBezTo>
                  <a:cubicBezTo>
                    <a:pt x="599591" y="482401"/>
                    <a:pt x="585574" y="481310"/>
                    <a:pt x="564087" y="481310"/>
                  </a:cubicBezTo>
                  <a:cubicBezTo>
                    <a:pt x="559823" y="481310"/>
                    <a:pt x="557154" y="481856"/>
                    <a:pt x="556080" y="482947"/>
                  </a:cubicBezTo>
                  <a:cubicBezTo>
                    <a:pt x="555006" y="484039"/>
                    <a:pt x="552337" y="484584"/>
                    <a:pt x="548074" y="484584"/>
                  </a:cubicBezTo>
                  <a:lnTo>
                    <a:pt x="525666" y="491133"/>
                  </a:lnTo>
                  <a:cubicBezTo>
                    <a:pt x="523517" y="491133"/>
                    <a:pt x="516031" y="493316"/>
                    <a:pt x="503207" y="497681"/>
                  </a:cubicBezTo>
                  <a:cubicBezTo>
                    <a:pt x="498943" y="499864"/>
                    <a:pt x="497349" y="501501"/>
                    <a:pt x="498423" y="502593"/>
                  </a:cubicBezTo>
                  <a:cubicBezTo>
                    <a:pt x="499498" y="503684"/>
                    <a:pt x="498960" y="506412"/>
                    <a:pt x="496812" y="510778"/>
                  </a:cubicBezTo>
                  <a:lnTo>
                    <a:pt x="506430" y="510778"/>
                  </a:lnTo>
                  <a:lnTo>
                    <a:pt x="507504" y="510778"/>
                  </a:lnTo>
                  <a:lnTo>
                    <a:pt x="509653" y="510778"/>
                  </a:lnTo>
                  <a:lnTo>
                    <a:pt x="516048" y="510778"/>
                  </a:lnTo>
                  <a:cubicBezTo>
                    <a:pt x="507487" y="515144"/>
                    <a:pt x="499472" y="518418"/>
                    <a:pt x="492003" y="520601"/>
                  </a:cubicBezTo>
                  <a:cubicBezTo>
                    <a:pt x="484533" y="522784"/>
                    <a:pt x="476535" y="527149"/>
                    <a:pt x="468009" y="533698"/>
                  </a:cubicBezTo>
                  <a:cubicBezTo>
                    <a:pt x="468009" y="531515"/>
                    <a:pt x="469066" y="530423"/>
                    <a:pt x="471181" y="530423"/>
                  </a:cubicBezTo>
                  <a:lnTo>
                    <a:pt x="468213" y="530423"/>
                  </a:lnTo>
                  <a:lnTo>
                    <a:pt x="464939" y="533698"/>
                  </a:lnTo>
                  <a:lnTo>
                    <a:pt x="464939" y="530423"/>
                  </a:lnTo>
                  <a:lnTo>
                    <a:pt x="464786" y="530423"/>
                  </a:lnTo>
                  <a:lnTo>
                    <a:pt x="455116" y="540246"/>
                  </a:lnTo>
                  <a:lnTo>
                    <a:pt x="445294" y="550069"/>
                  </a:lnTo>
                  <a:cubicBezTo>
                    <a:pt x="440928" y="550069"/>
                    <a:pt x="439837" y="552797"/>
                    <a:pt x="442020" y="558254"/>
                  </a:cubicBezTo>
                  <a:cubicBezTo>
                    <a:pt x="444203" y="563711"/>
                    <a:pt x="446385" y="567531"/>
                    <a:pt x="448568" y="569714"/>
                  </a:cubicBezTo>
                  <a:lnTo>
                    <a:pt x="448568" y="563166"/>
                  </a:lnTo>
                  <a:lnTo>
                    <a:pt x="451842" y="569714"/>
                  </a:lnTo>
                  <a:cubicBezTo>
                    <a:pt x="451842" y="571897"/>
                    <a:pt x="452388" y="572988"/>
                    <a:pt x="453479" y="572988"/>
                  </a:cubicBezTo>
                  <a:cubicBezTo>
                    <a:pt x="454571" y="572988"/>
                    <a:pt x="455116" y="575171"/>
                    <a:pt x="455116" y="579537"/>
                  </a:cubicBezTo>
                  <a:lnTo>
                    <a:pt x="461614" y="595908"/>
                  </a:lnTo>
                  <a:cubicBezTo>
                    <a:pt x="461614" y="593725"/>
                    <a:pt x="461077" y="590451"/>
                    <a:pt x="460002" y="586085"/>
                  </a:cubicBezTo>
                  <a:cubicBezTo>
                    <a:pt x="458928" y="581719"/>
                    <a:pt x="459465" y="578445"/>
                    <a:pt x="461614" y="576262"/>
                  </a:cubicBezTo>
                  <a:cubicBezTo>
                    <a:pt x="463728" y="576262"/>
                    <a:pt x="464786" y="578445"/>
                    <a:pt x="464786" y="582811"/>
                  </a:cubicBezTo>
                  <a:lnTo>
                    <a:pt x="468009" y="582811"/>
                  </a:lnTo>
                  <a:cubicBezTo>
                    <a:pt x="470123" y="584994"/>
                    <a:pt x="471181" y="587176"/>
                    <a:pt x="471181" y="589359"/>
                  </a:cubicBezTo>
                  <a:cubicBezTo>
                    <a:pt x="473329" y="591542"/>
                    <a:pt x="475469" y="592634"/>
                    <a:pt x="477601" y="592634"/>
                  </a:cubicBezTo>
                  <a:cubicBezTo>
                    <a:pt x="479733" y="592634"/>
                    <a:pt x="479741" y="590451"/>
                    <a:pt x="477627" y="586085"/>
                  </a:cubicBezTo>
                  <a:cubicBezTo>
                    <a:pt x="479741" y="586085"/>
                    <a:pt x="480799" y="587722"/>
                    <a:pt x="480799" y="590996"/>
                  </a:cubicBezTo>
                  <a:cubicBezTo>
                    <a:pt x="480799" y="594271"/>
                    <a:pt x="481873" y="595908"/>
                    <a:pt x="484022" y="595908"/>
                  </a:cubicBezTo>
                  <a:lnTo>
                    <a:pt x="484022" y="592634"/>
                  </a:lnTo>
                  <a:cubicBezTo>
                    <a:pt x="488285" y="605730"/>
                    <a:pt x="493623" y="614462"/>
                    <a:pt x="500035" y="618827"/>
                  </a:cubicBezTo>
                  <a:lnTo>
                    <a:pt x="511226" y="636017"/>
                  </a:lnTo>
                  <a:lnTo>
                    <a:pt x="509227" y="630492"/>
                  </a:lnTo>
                  <a:cubicBezTo>
                    <a:pt x="508428" y="628172"/>
                    <a:pt x="507496" y="625376"/>
                    <a:pt x="506430" y="622102"/>
                  </a:cubicBezTo>
                  <a:cubicBezTo>
                    <a:pt x="510693" y="619919"/>
                    <a:pt x="513362" y="622647"/>
                    <a:pt x="514436" y="630287"/>
                  </a:cubicBezTo>
                  <a:cubicBezTo>
                    <a:pt x="515510" y="637927"/>
                    <a:pt x="517105" y="642838"/>
                    <a:pt x="519220" y="645021"/>
                  </a:cubicBezTo>
                  <a:cubicBezTo>
                    <a:pt x="519220" y="647204"/>
                    <a:pt x="520823" y="651569"/>
                    <a:pt x="524029" y="658118"/>
                  </a:cubicBezTo>
                  <a:cubicBezTo>
                    <a:pt x="527235" y="664666"/>
                    <a:pt x="530969" y="667941"/>
                    <a:pt x="535233" y="667941"/>
                  </a:cubicBezTo>
                  <a:cubicBezTo>
                    <a:pt x="535233" y="670123"/>
                    <a:pt x="536307" y="672306"/>
                    <a:pt x="538456" y="674489"/>
                  </a:cubicBezTo>
                  <a:cubicBezTo>
                    <a:pt x="540604" y="676672"/>
                    <a:pt x="541679" y="676672"/>
                    <a:pt x="541679" y="674489"/>
                  </a:cubicBezTo>
                  <a:lnTo>
                    <a:pt x="551246" y="694134"/>
                  </a:lnTo>
                  <a:cubicBezTo>
                    <a:pt x="553394" y="698500"/>
                    <a:pt x="555534" y="702866"/>
                    <a:pt x="557666" y="707231"/>
                  </a:cubicBezTo>
                  <a:cubicBezTo>
                    <a:pt x="559798" y="711597"/>
                    <a:pt x="560864" y="715962"/>
                    <a:pt x="560864" y="720328"/>
                  </a:cubicBezTo>
                  <a:cubicBezTo>
                    <a:pt x="560864" y="722511"/>
                    <a:pt x="559806" y="723602"/>
                    <a:pt x="557692" y="723602"/>
                  </a:cubicBezTo>
                  <a:cubicBezTo>
                    <a:pt x="557692" y="725785"/>
                    <a:pt x="555543" y="726877"/>
                    <a:pt x="551246" y="726877"/>
                  </a:cubicBezTo>
                  <a:lnTo>
                    <a:pt x="544851" y="733425"/>
                  </a:lnTo>
                  <a:cubicBezTo>
                    <a:pt x="542736" y="735608"/>
                    <a:pt x="539539" y="738336"/>
                    <a:pt x="535258" y="741611"/>
                  </a:cubicBezTo>
                  <a:cubicBezTo>
                    <a:pt x="530978" y="744885"/>
                    <a:pt x="527780" y="744339"/>
                    <a:pt x="525666" y="739973"/>
                  </a:cubicBezTo>
                  <a:lnTo>
                    <a:pt x="525666" y="743248"/>
                  </a:lnTo>
                  <a:cubicBezTo>
                    <a:pt x="521368" y="741065"/>
                    <a:pt x="518691" y="740519"/>
                    <a:pt x="517634" y="741611"/>
                  </a:cubicBezTo>
                  <a:cubicBezTo>
                    <a:pt x="516576" y="742702"/>
                    <a:pt x="514973" y="743248"/>
                    <a:pt x="512825" y="743248"/>
                  </a:cubicBezTo>
                  <a:lnTo>
                    <a:pt x="500035" y="743248"/>
                  </a:lnTo>
                  <a:cubicBezTo>
                    <a:pt x="495771" y="743248"/>
                    <a:pt x="492037" y="743793"/>
                    <a:pt x="488831" y="744885"/>
                  </a:cubicBezTo>
                  <a:cubicBezTo>
                    <a:pt x="485625" y="745976"/>
                    <a:pt x="481890" y="745430"/>
                    <a:pt x="477627" y="743248"/>
                  </a:cubicBezTo>
                  <a:cubicBezTo>
                    <a:pt x="473329" y="743248"/>
                    <a:pt x="469049" y="742702"/>
                    <a:pt x="464786" y="741611"/>
                  </a:cubicBezTo>
                  <a:cubicBezTo>
                    <a:pt x="460522" y="740519"/>
                    <a:pt x="456208" y="739973"/>
                    <a:pt x="451842" y="739973"/>
                  </a:cubicBezTo>
                  <a:cubicBezTo>
                    <a:pt x="438745" y="735608"/>
                    <a:pt x="431106" y="733425"/>
                    <a:pt x="428923" y="733425"/>
                  </a:cubicBezTo>
                  <a:cubicBezTo>
                    <a:pt x="391815" y="724694"/>
                    <a:pt x="362347" y="708323"/>
                    <a:pt x="340519" y="684312"/>
                  </a:cubicBezTo>
                  <a:lnTo>
                    <a:pt x="320874" y="664666"/>
                  </a:lnTo>
                  <a:lnTo>
                    <a:pt x="311051" y="658118"/>
                  </a:lnTo>
                  <a:lnTo>
                    <a:pt x="307777" y="654844"/>
                  </a:lnTo>
                  <a:cubicBezTo>
                    <a:pt x="307777" y="652661"/>
                    <a:pt x="305594" y="651569"/>
                    <a:pt x="301228" y="651569"/>
                  </a:cubicBezTo>
                  <a:lnTo>
                    <a:pt x="297954" y="645021"/>
                  </a:lnTo>
                  <a:lnTo>
                    <a:pt x="291406" y="638473"/>
                  </a:lnTo>
                  <a:cubicBezTo>
                    <a:pt x="287040" y="634107"/>
                    <a:pt x="283766" y="631378"/>
                    <a:pt x="281583" y="630287"/>
                  </a:cubicBezTo>
                  <a:cubicBezTo>
                    <a:pt x="279400" y="629196"/>
                    <a:pt x="277217" y="626467"/>
                    <a:pt x="275034" y="622102"/>
                  </a:cubicBezTo>
                  <a:cubicBezTo>
                    <a:pt x="261938" y="609005"/>
                    <a:pt x="252115" y="593725"/>
                    <a:pt x="245566" y="576262"/>
                  </a:cubicBezTo>
                  <a:lnTo>
                    <a:pt x="235744" y="550069"/>
                  </a:lnTo>
                  <a:lnTo>
                    <a:pt x="229195" y="536972"/>
                  </a:lnTo>
                  <a:lnTo>
                    <a:pt x="222647" y="530423"/>
                  </a:lnTo>
                  <a:cubicBezTo>
                    <a:pt x="231378" y="532606"/>
                    <a:pt x="236835" y="536426"/>
                    <a:pt x="239018" y="541883"/>
                  </a:cubicBezTo>
                  <a:cubicBezTo>
                    <a:pt x="241201" y="547340"/>
                    <a:pt x="244475" y="553343"/>
                    <a:pt x="248841" y="559891"/>
                  </a:cubicBezTo>
                  <a:cubicBezTo>
                    <a:pt x="253206" y="566440"/>
                    <a:pt x="256481" y="572988"/>
                    <a:pt x="258663" y="579537"/>
                  </a:cubicBezTo>
                  <a:cubicBezTo>
                    <a:pt x="260846" y="586085"/>
                    <a:pt x="264120" y="591542"/>
                    <a:pt x="268486" y="595908"/>
                  </a:cubicBezTo>
                  <a:lnTo>
                    <a:pt x="281583" y="605730"/>
                  </a:lnTo>
                  <a:cubicBezTo>
                    <a:pt x="283766" y="607913"/>
                    <a:pt x="285403" y="610096"/>
                    <a:pt x="286494" y="612279"/>
                  </a:cubicBezTo>
                  <a:cubicBezTo>
                    <a:pt x="287586" y="614462"/>
                    <a:pt x="290314" y="616644"/>
                    <a:pt x="294680" y="618827"/>
                  </a:cubicBezTo>
                  <a:cubicBezTo>
                    <a:pt x="299045" y="623193"/>
                    <a:pt x="304502" y="627559"/>
                    <a:pt x="311051" y="631924"/>
                  </a:cubicBezTo>
                  <a:cubicBezTo>
                    <a:pt x="317599" y="636290"/>
                    <a:pt x="324148" y="640655"/>
                    <a:pt x="330696" y="645021"/>
                  </a:cubicBezTo>
                  <a:lnTo>
                    <a:pt x="360164" y="664666"/>
                  </a:lnTo>
                  <a:cubicBezTo>
                    <a:pt x="368895" y="669032"/>
                    <a:pt x="376535" y="672306"/>
                    <a:pt x="383084" y="674489"/>
                  </a:cubicBezTo>
                  <a:cubicBezTo>
                    <a:pt x="389632" y="676672"/>
                    <a:pt x="397272" y="679946"/>
                    <a:pt x="406003" y="684312"/>
                  </a:cubicBezTo>
                  <a:cubicBezTo>
                    <a:pt x="421283" y="693043"/>
                    <a:pt x="435471" y="697409"/>
                    <a:pt x="448568" y="697409"/>
                  </a:cubicBezTo>
                  <a:cubicBezTo>
                    <a:pt x="452934" y="697409"/>
                    <a:pt x="456208" y="696317"/>
                    <a:pt x="458391" y="694134"/>
                  </a:cubicBezTo>
                  <a:lnTo>
                    <a:pt x="458391" y="681037"/>
                  </a:lnTo>
                  <a:cubicBezTo>
                    <a:pt x="458391" y="676672"/>
                    <a:pt x="457845" y="672852"/>
                    <a:pt x="456754" y="669578"/>
                  </a:cubicBezTo>
                  <a:cubicBezTo>
                    <a:pt x="455662" y="666303"/>
                    <a:pt x="455116" y="662484"/>
                    <a:pt x="455116" y="658118"/>
                  </a:cubicBezTo>
                  <a:lnTo>
                    <a:pt x="445294" y="615553"/>
                  </a:lnTo>
                  <a:cubicBezTo>
                    <a:pt x="445294" y="611187"/>
                    <a:pt x="443111" y="602456"/>
                    <a:pt x="438745" y="589359"/>
                  </a:cubicBezTo>
                  <a:cubicBezTo>
                    <a:pt x="438745" y="584994"/>
                    <a:pt x="437654" y="581174"/>
                    <a:pt x="435471" y="577900"/>
                  </a:cubicBezTo>
                  <a:cubicBezTo>
                    <a:pt x="433288" y="574625"/>
                    <a:pt x="433288" y="570805"/>
                    <a:pt x="435471" y="566440"/>
                  </a:cubicBezTo>
                  <a:cubicBezTo>
                    <a:pt x="435471" y="568623"/>
                    <a:pt x="436563" y="570805"/>
                    <a:pt x="438745" y="572988"/>
                  </a:cubicBezTo>
                  <a:cubicBezTo>
                    <a:pt x="440928" y="572988"/>
                    <a:pt x="440928" y="570805"/>
                    <a:pt x="438745" y="566440"/>
                  </a:cubicBezTo>
                  <a:cubicBezTo>
                    <a:pt x="436563" y="562074"/>
                    <a:pt x="434380" y="558800"/>
                    <a:pt x="432197" y="556617"/>
                  </a:cubicBezTo>
                  <a:cubicBezTo>
                    <a:pt x="432197" y="558800"/>
                    <a:pt x="432743" y="559891"/>
                    <a:pt x="433834" y="559891"/>
                  </a:cubicBezTo>
                  <a:cubicBezTo>
                    <a:pt x="434925" y="559891"/>
                    <a:pt x="435471" y="560983"/>
                    <a:pt x="435471" y="563166"/>
                  </a:cubicBezTo>
                  <a:lnTo>
                    <a:pt x="432197" y="559891"/>
                  </a:lnTo>
                  <a:cubicBezTo>
                    <a:pt x="425649" y="559891"/>
                    <a:pt x="422374" y="564257"/>
                    <a:pt x="422374" y="572988"/>
                  </a:cubicBezTo>
                  <a:cubicBezTo>
                    <a:pt x="424557" y="572988"/>
                    <a:pt x="425649" y="574080"/>
                    <a:pt x="425649" y="576262"/>
                  </a:cubicBezTo>
                  <a:cubicBezTo>
                    <a:pt x="425649" y="578445"/>
                    <a:pt x="424557" y="579537"/>
                    <a:pt x="422374" y="579537"/>
                  </a:cubicBezTo>
                  <a:lnTo>
                    <a:pt x="422374" y="586085"/>
                  </a:lnTo>
                  <a:cubicBezTo>
                    <a:pt x="424557" y="586085"/>
                    <a:pt x="425649" y="587176"/>
                    <a:pt x="425649" y="589359"/>
                  </a:cubicBezTo>
                  <a:lnTo>
                    <a:pt x="422374" y="589359"/>
                  </a:lnTo>
                  <a:lnTo>
                    <a:pt x="419100" y="595908"/>
                  </a:lnTo>
                  <a:cubicBezTo>
                    <a:pt x="419100" y="604639"/>
                    <a:pt x="413643" y="609005"/>
                    <a:pt x="402729" y="609005"/>
                  </a:cubicBezTo>
                  <a:cubicBezTo>
                    <a:pt x="398363" y="609005"/>
                    <a:pt x="395635" y="608459"/>
                    <a:pt x="394544" y="607368"/>
                  </a:cubicBezTo>
                  <a:cubicBezTo>
                    <a:pt x="393452" y="606276"/>
                    <a:pt x="390723" y="605730"/>
                    <a:pt x="386358" y="605730"/>
                  </a:cubicBezTo>
                  <a:cubicBezTo>
                    <a:pt x="375444" y="601365"/>
                    <a:pt x="369987" y="598091"/>
                    <a:pt x="369987" y="595908"/>
                  </a:cubicBezTo>
                  <a:cubicBezTo>
                    <a:pt x="367804" y="589359"/>
                    <a:pt x="364530" y="584994"/>
                    <a:pt x="360164" y="582811"/>
                  </a:cubicBezTo>
                  <a:cubicBezTo>
                    <a:pt x="357981" y="582811"/>
                    <a:pt x="355799" y="581719"/>
                    <a:pt x="353616" y="579537"/>
                  </a:cubicBezTo>
                  <a:lnTo>
                    <a:pt x="353616" y="576262"/>
                  </a:lnTo>
                  <a:lnTo>
                    <a:pt x="350341" y="576262"/>
                  </a:lnTo>
                  <a:cubicBezTo>
                    <a:pt x="350341" y="574080"/>
                    <a:pt x="351433" y="573534"/>
                    <a:pt x="353616" y="574625"/>
                  </a:cubicBezTo>
                  <a:cubicBezTo>
                    <a:pt x="355799" y="575717"/>
                    <a:pt x="356890" y="574080"/>
                    <a:pt x="356890" y="569714"/>
                  </a:cubicBezTo>
                  <a:cubicBezTo>
                    <a:pt x="356890" y="565348"/>
                    <a:pt x="356344" y="563711"/>
                    <a:pt x="355253" y="564803"/>
                  </a:cubicBezTo>
                  <a:cubicBezTo>
                    <a:pt x="354161" y="565894"/>
                    <a:pt x="352524" y="565348"/>
                    <a:pt x="350341" y="563166"/>
                  </a:cubicBezTo>
                  <a:cubicBezTo>
                    <a:pt x="343793" y="556617"/>
                    <a:pt x="340519" y="552252"/>
                    <a:pt x="340519" y="550069"/>
                  </a:cubicBezTo>
                  <a:cubicBezTo>
                    <a:pt x="338336" y="545703"/>
                    <a:pt x="338336" y="542975"/>
                    <a:pt x="340519" y="541883"/>
                  </a:cubicBezTo>
                  <a:cubicBezTo>
                    <a:pt x="342702" y="540792"/>
                    <a:pt x="341610" y="539155"/>
                    <a:pt x="337245" y="536972"/>
                  </a:cubicBezTo>
                  <a:cubicBezTo>
                    <a:pt x="339427" y="536972"/>
                    <a:pt x="340519" y="535880"/>
                    <a:pt x="340519" y="533698"/>
                  </a:cubicBezTo>
                  <a:cubicBezTo>
                    <a:pt x="338336" y="533698"/>
                    <a:pt x="337245" y="533152"/>
                    <a:pt x="337245" y="532061"/>
                  </a:cubicBezTo>
                  <a:cubicBezTo>
                    <a:pt x="337245" y="530969"/>
                    <a:pt x="336153" y="530423"/>
                    <a:pt x="333970" y="530423"/>
                  </a:cubicBezTo>
                  <a:lnTo>
                    <a:pt x="333970" y="533698"/>
                  </a:lnTo>
                  <a:lnTo>
                    <a:pt x="330696" y="527149"/>
                  </a:lnTo>
                  <a:cubicBezTo>
                    <a:pt x="330696" y="531515"/>
                    <a:pt x="330150" y="531515"/>
                    <a:pt x="329059" y="527149"/>
                  </a:cubicBezTo>
                  <a:cubicBezTo>
                    <a:pt x="327968" y="522784"/>
                    <a:pt x="327422" y="519509"/>
                    <a:pt x="327422" y="517327"/>
                  </a:cubicBezTo>
                  <a:lnTo>
                    <a:pt x="327422" y="510778"/>
                  </a:lnTo>
                  <a:lnTo>
                    <a:pt x="327422" y="504230"/>
                  </a:lnTo>
                  <a:cubicBezTo>
                    <a:pt x="325239" y="502047"/>
                    <a:pt x="324148" y="499864"/>
                    <a:pt x="324148" y="497681"/>
                  </a:cubicBezTo>
                  <a:cubicBezTo>
                    <a:pt x="324148" y="495498"/>
                    <a:pt x="324693" y="493861"/>
                    <a:pt x="325785" y="492770"/>
                  </a:cubicBezTo>
                  <a:cubicBezTo>
                    <a:pt x="326876" y="491678"/>
                    <a:pt x="327422" y="490041"/>
                    <a:pt x="327422" y="487859"/>
                  </a:cubicBezTo>
                  <a:lnTo>
                    <a:pt x="327422" y="474762"/>
                  </a:lnTo>
                  <a:cubicBezTo>
                    <a:pt x="333970" y="479127"/>
                    <a:pt x="339427" y="485676"/>
                    <a:pt x="343793" y="494407"/>
                  </a:cubicBezTo>
                  <a:cubicBezTo>
                    <a:pt x="348159" y="503138"/>
                    <a:pt x="355799" y="509687"/>
                    <a:pt x="366713" y="514052"/>
                  </a:cubicBezTo>
                  <a:lnTo>
                    <a:pt x="399455" y="514052"/>
                  </a:lnTo>
                  <a:cubicBezTo>
                    <a:pt x="406003" y="514052"/>
                    <a:pt x="411460" y="512040"/>
                    <a:pt x="415826" y="508015"/>
                  </a:cubicBezTo>
                  <a:lnTo>
                    <a:pt x="415826" y="501979"/>
                  </a:lnTo>
                  <a:lnTo>
                    <a:pt x="415826" y="495942"/>
                  </a:lnTo>
                  <a:cubicBezTo>
                    <a:pt x="418009" y="497954"/>
                    <a:pt x="419100" y="501979"/>
                    <a:pt x="419100" y="508015"/>
                  </a:cubicBezTo>
                  <a:lnTo>
                    <a:pt x="422374" y="504997"/>
                  </a:lnTo>
                  <a:cubicBezTo>
                    <a:pt x="424523" y="509022"/>
                    <a:pt x="427755" y="509525"/>
                    <a:pt x="432069" y="506506"/>
                  </a:cubicBezTo>
                  <a:cubicBezTo>
                    <a:pt x="436384" y="503488"/>
                    <a:pt x="439615" y="501979"/>
                    <a:pt x="441764" y="501979"/>
                  </a:cubicBezTo>
                  <a:cubicBezTo>
                    <a:pt x="456839" y="497954"/>
                    <a:pt x="465451" y="494919"/>
                    <a:pt x="467599" y="492872"/>
                  </a:cubicBezTo>
                  <a:cubicBezTo>
                    <a:pt x="478377" y="490860"/>
                    <a:pt x="487535" y="488848"/>
                    <a:pt x="495072" y="486835"/>
                  </a:cubicBezTo>
                  <a:cubicBezTo>
                    <a:pt x="502610" y="484823"/>
                    <a:pt x="511767" y="482811"/>
                    <a:pt x="522545" y="480799"/>
                  </a:cubicBezTo>
                  <a:lnTo>
                    <a:pt x="532214" y="480799"/>
                  </a:lnTo>
                  <a:lnTo>
                    <a:pt x="535437" y="477780"/>
                  </a:lnTo>
                  <a:lnTo>
                    <a:pt x="541883" y="477780"/>
                  </a:lnTo>
                  <a:cubicBezTo>
                    <a:pt x="546215" y="477780"/>
                    <a:pt x="549455" y="477277"/>
                    <a:pt x="551604" y="476271"/>
                  </a:cubicBezTo>
                  <a:cubicBezTo>
                    <a:pt x="553752" y="475265"/>
                    <a:pt x="555901" y="474762"/>
                    <a:pt x="558050" y="474762"/>
                  </a:cubicBezTo>
                  <a:lnTo>
                    <a:pt x="574216" y="471487"/>
                  </a:lnTo>
                  <a:cubicBezTo>
                    <a:pt x="584994" y="471487"/>
                    <a:pt x="591457" y="473670"/>
                    <a:pt x="593606" y="478036"/>
                  </a:cubicBezTo>
                  <a:cubicBezTo>
                    <a:pt x="595754" y="471487"/>
                    <a:pt x="600598" y="468759"/>
                    <a:pt x="608135" y="469850"/>
                  </a:cubicBezTo>
                  <a:close/>
                  <a:moveTo>
                    <a:pt x="62210" y="451842"/>
                  </a:moveTo>
                  <a:lnTo>
                    <a:pt x="58936" y="456753"/>
                  </a:lnTo>
                  <a:lnTo>
                    <a:pt x="62210" y="455116"/>
                  </a:lnTo>
                  <a:close/>
                  <a:moveTo>
                    <a:pt x="55662" y="451842"/>
                  </a:moveTo>
                  <a:lnTo>
                    <a:pt x="49113" y="458391"/>
                  </a:lnTo>
                  <a:lnTo>
                    <a:pt x="58936" y="451842"/>
                  </a:lnTo>
                  <a:close/>
                  <a:moveTo>
                    <a:pt x="57468" y="444390"/>
                  </a:moveTo>
                  <a:lnTo>
                    <a:pt x="56826" y="445294"/>
                  </a:lnTo>
                  <a:lnTo>
                    <a:pt x="55662" y="445294"/>
                  </a:lnTo>
                  <a:close/>
                  <a:moveTo>
                    <a:pt x="392420" y="437108"/>
                  </a:moveTo>
                  <a:cubicBezTo>
                    <a:pt x="392693" y="437108"/>
                    <a:pt x="392275" y="437654"/>
                    <a:pt x="391167" y="438745"/>
                  </a:cubicBezTo>
                  <a:lnTo>
                    <a:pt x="391828" y="437444"/>
                  </a:lnTo>
                  <a:close/>
                  <a:moveTo>
                    <a:pt x="121146" y="428923"/>
                  </a:moveTo>
                  <a:cubicBezTo>
                    <a:pt x="118963" y="431105"/>
                    <a:pt x="117326" y="434380"/>
                    <a:pt x="116235" y="438745"/>
                  </a:cubicBezTo>
                  <a:cubicBezTo>
                    <a:pt x="115143" y="443111"/>
                    <a:pt x="113506" y="445294"/>
                    <a:pt x="111323" y="445294"/>
                  </a:cubicBezTo>
                  <a:lnTo>
                    <a:pt x="111323" y="442019"/>
                  </a:lnTo>
                  <a:close/>
                  <a:moveTo>
                    <a:pt x="396999" y="420737"/>
                  </a:moveTo>
                  <a:cubicBezTo>
                    <a:pt x="396454" y="420737"/>
                    <a:pt x="396181" y="421283"/>
                    <a:pt x="396181" y="422374"/>
                  </a:cubicBezTo>
                  <a:lnTo>
                    <a:pt x="399455" y="422374"/>
                  </a:lnTo>
                  <a:cubicBezTo>
                    <a:pt x="398363" y="421283"/>
                    <a:pt x="397545" y="420737"/>
                    <a:pt x="396999" y="420737"/>
                  </a:cubicBezTo>
                  <a:close/>
                  <a:moveTo>
                    <a:pt x="79345" y="414067"/>
                  </a:moveTo>
                  <a:lnTo>
                    <a:pt x="78418" y="415949"/>
                  </a:lnTo>
                  <a:lnTo>
                    <a:pt x="78172" y="415826"/>
                  </a:lnTo>
                  <a:close/>
                  <a:moveTo>
                    <a:pt x="126057" y="410915"/>
                  </a:moveTo>
                  <a:lnTo>
                    <a:pt x="121555" y="417872"/>
                  </a:lnTo>
                  <a:cubicBezTo>
                    <a:pt x="120191" y="419782"/>
                    <a:pt x="118963" y="421283"/>
                    <a:pt x="117872" y="422374"/>
                  </a:cubicBezTo>
                  <a:close/>
                  <a:moveTo>
                    <a:pt x="126058" y="410914"/>
                  </a:moveTo>
                  <a:lnTo>
                    <a:pt x="126057" y="410914"/>
                  </a:lnTo>
                  <a:lnTo>
                    <a:pt x="126057" y="410915"/>
                  </a:lnTo>
                  <a:close/>
                  <a:moveTo>
                    <a:pt x="88404" y="409277"/>
                  </a:moveTo>
                  <a:cubicBezTo>
                    <a:pt x="86221" y="409277"/>
                    <a:pt x="85130" y="410369"/>
                    <a:pt x="85130" y="412551"/>
                  </a:cubicBezTo>
                  <a:cubicBezTo>
                    <a:pt x="82947" y="414734"/>
                    <a:pt x="81855" y="416917"/>
                    <a:pt x="81855" y="419100"/>
                  </a:cubicBezTo>
                  <a:cubicBezTo>
                    <a:pt x="86221" y="414734"/>
                    <a:pt x="88404" y="411460"/>
                    <a:pt x="88404" y="409277"/>
                  </a:cubicBezTo>
                  <a:close/>
                  <a:moveTo>
                    <a:pt x="140791" y="406003"/>
                  </a:moveTo>
                  <a:lnTo>
                    <a:pt x="137517" y="409277"/>
                  </a:lnTo>
                  <a:lnTo>
                    <a:pt x="134243" y="412551"/>
                  </a:lnTo>
                  <a:close/>
                  <a:moveTo>
                    <a:pt x="128513" y="401092"/>
                  </a:moveTo>
                  <a:cubicBezTo>
                    <a:pt x="129059" y="401092"/>
                    <a:pt x="129877" y="401637"/>
                    <a:pt x="130969" y="402729"/>
                  </a:cubicBezTo>
                  <a:lnTo>
                    <a:pt x="127695" y="402729"/>
                  </a:lnTo>
                  <a:cubicBezTo>
                    <a:pt x="127695" y="401637"/>
                    <a:pt x="127967" y="401092"/>
                    <a:pt x="128513" y="401092"/>
                  </a:cubicBezTo>
                  <a:close/>
                  <a:moveTo>
                    <a:pt x="134243" y="399455"/>
                  </a:moveTo>
                  <a:lnTo>
                    <a:pt x="134243" y="406003"/>
                  </a:lnTo>
                  <a:cubicBezTo>
                    <a:pt x="133152" y="404912"/>
                    <a:pt x="131924" y="404775"/>
                    <a:pt x="130559" y="405594"/>
                  </a:cubicBezTo>
                  <a:lnTo>
                    <a:pt x="126058" y="410914"/>
                  </a:lnTo>
                  <a:close/>
                  <a:moveTo>
                    <a:pt x="98227" y="396180"/>
                  </a:moveTo>
                  <a:lnTo>
                    <a:pt x="101501" y="396180"/>
                  </a:lnTo>
                  <a:lnTo>
                    <a:pt x="99864" y="397818"/>
                  </a:lnTo>
                  <a:close/>
                  <a:moveTo>
                    <a:pt x="500956" y="389632"/>
                  </a:moveTo>
                  <a:lnTo>
                    <a:pt x="500956" y="392906"/>
                  </a:lnTo>
                  <a:lnTo>
                    <a:pt x="504230" y="392906"/>
                  </a:lnTo>
                  <a:close/>
                  <a:moveTo>
                    <a:pt x="92580" y="385949"/>
                  </a:moveTo>
                  <a:cubicBezTo>
                    <a:pt x="93923" y="385130"/>
                    <a:pt x="95669" y="385266"/>
                    <a:pt x="97817" y="386358"/>
                  </a:cubicBezTo>
                  <a:lnTo>
                    <a:pt x="83902" y="407231"/>
                  </a:lnTo>
                  <a:lnTo>
                    <a:pt x="82538" y="409277"/>
                  </a:lnTo>
                  <a:lnTo>
                    <a:pt x="85130" y="409277"/>
                  </a:lnTo>
                  <a:cubicBezTo>
                    <a:pt x="84038" y="410369"/>
                    <a:pt x="82947" y="410914"/>
                    <a:pt x="81855" y="410914"/>
                  </a:cubicBezTo>
                  <a:lnTo>
                    <a:pt x="81549" y="410761"/>
                  </a:lnTo>
                  <a:lnTo>
                    <a:pt x="79345" y="414067"/>
                  </a:lnTo>
                  <a:lnTo>
                    <a:pt x="81086" y="410529"/>
                  </a:lnTo>
                  <a:lnTo>
                    <a:pt x="78581" y="409277"/>
                  </a:lnTo>
                  <a:lnTo>
                    <a:pt x="81702" y="409277"/>
                  </a:lnTo>
                  <a:lnTo>
                    <a:pt x="84925" y="402729"/>
                  </a:lnTo>
                  <a:cubicBezTo>
                    <a:pt x="87074" y="400546"/>
                    <a:pt x="88685" y="396726"/>
                    <a:pt x="89760" y="391269"/>
                  </a:cubicBezTo>
                  <a:cubicBezTo>
                    <a:pt x="90297" y="388541"/>
                    <a:pt x="91237" y="386767"/>
                    <a:pt x="92580" y="385949"/>
                  </a:cubicBezTo>
                  <a:close/>
                  <a:moveTo>
                    <a:pt x="91678" y="383084"/>
                  </a:moveTo>
                  <a:lnTo>
                    <a:pt x="91678" y="386358"/>
                  </a:lnTo>
                  <a:cubicBezTo>
                    <a:pt x="89495" y="386358"/>
                    <a:pt x="88404" y="385812"/>
                    <a:pt x="88404" y="384721"/>
                  </a:cubicBezTo>
                  <a:cubicBezTo>
                    <a:pt x="88404" y="383629"/>
                    <a:pt x="89495" y="383084"/>
                    <a:pt x="91678" y="383084"/>
                  </a:cubicBezTo>
                  <a:close/>
                  <a:moveTo>
                    <a:pt x="104775" y="366712"/>
                  </a:moveTo>
                  <a:cubicBezTo>
                    <a:pt x="104775" y="368895"/>
                    <a:pt x="105321" y="369441"/>
                    <a:pt x="106412" y="368350"/>
                  </a:cubicBezTo>
                  <a:cubicBezTo>
                    <a:pt x="107503" y="367258"/>
                    <a:pt x="108049" y="367804"/>
                    <a:pt x="108049" y="369987"/>
                  </a:cubicBezTo>
                  <a:lnTo>
                    <a:pt x="98227" y="379809"/>
                  </a:lnTo>
                  <a:cubicBezTo>
                    <a:pt x="98227" y="377627"/>
                    <a:pt x="99318" y="375989"/>
                    <a:pt x="101501" y="374898"/>
                  </a:cubicBezTo>
                  <a:cubicBezTo>
                    <a:pt x="103684" y="373807"/>
                    <a:pt x="104775" y="371078"/>
                    <a:pt x="104775" y="366712"/>
                  </a:cubicBezTo>
                  <a:close/>
                  <a:moveTo>
                    <a:pt x="437927" y="342156"/>
                  </a:moveTo>
                  <a:cubicBezTo>
                    <a:pt x="438473" y="342156"/>
                    <a:pt x="438745" y="342702"/>
                    <a:pt x="438745" y="343793"/>
                  </a:cubicBezTo>
                  <a:lnTo>
                    <a:pt x="435471" y="343793"/>
                  </a:lnTo>
                  <a:cubicBezTo>
                    <a:pt x="436563" y="342702"/>
                    <a:pt x="437381" y="342156"/>
                    <a:pt x="437927" y="342156"/>
                  </a:cubicBezTo>
                  <a:close/>
                  <a:moveTo>
                    <a:pt x="494407" y="304502"/>
                  </a:moveTo>
                  <a:cubicBezTo>
                    <a:pt x="493316" y="305594"/>
                    <a:pt x="492497" y="306139"/>
                    <a:pt x="491952" y="306139"/>
                  </a:cubicBezTo>
                  <a:lnTo>
                    <a:pt x="491497" y="305230"/>
                  </a:lnTo>
                  <a:close/>
                  <a:moveTo>
                    <a:pt x="510778" y="284857"/>
                  </a:moveTo>
                  <a:cubicBezTo>
                    <a:pt x="506413" y="289223"/>
                    <a:pt x="504230" y="293588"/>
                    <a:pt x="504230" y="297954"/>
                  </a:cubicBezTo>
                  <a:lnTo>
                    <a:pt x="510778" y="288131"/>
                  </a:lnTo>
                  <a:cubicBezTo>
                    <a:pt x="510778" y="292497"/>
                    <a:pt x="510232" y="295771"/>
                    <a:pt x="509141" y="297954"/>
                  </a:cubicBezTo>
                  <a:cubicBezTo>
                    <a:pt x="508050" y="300137"/>
                    <a:pt x="507504" y="303411"/>
                    <a:pt x="507504" y="307776"/>
                  </a:cubicBezTo>
                  <a:cubicBezTo>
                    <a:pt x="509687" y="307776"/>
                    <a:pt x="511324" y="303957"/>
                    <a:pt x="512415" y="296317"/>
                  </a:cubicBezTo>
                  <a:cubicBezTo>
                    <a:pt x="513507" y="288677"/>
                    <a:pt x="512961" y="284857"/>
                    <a:pt x="510778" y="284857"/>
                  </a:cubicBezTo>
                  <a:close/>
                  <a:moveTo>
                    <a:pt x="458391" y="284857"/>
                  </a:moveTo>
                  <a:cubicBezTo>
                    <a:pt x="451842" y="284857"/>
                    <a:pt x="448568" y="287040"/>
                    <a:pt x="448568" y="291405"/>
                  </a:cubicBezTo>
                  <a:lnTo>
                    <a:pt x="455116" y="297954"/>
                  </a:lnTo>
                  <a:cubicBezTo>
                    <a:pt x="459482" y="297954"/>
                    <a:pt x="462211" y="298499"/>
                    <a:pt x="463302" y="299591"/>
                  </a:cubicBezTo>
                  <a:cubicBezTo>
                    <a:pt x="464393" y="300682"/>
                    <a:pt x="466031" y="301228"/>
                    <a:pt x="468213" y="301228"/>
                  </a:cubicBezTo>
                  <a:cubicBezTo>
                    <a:pt x="468213" y="294680"/>
                    <a:pt x="464939" y="289223"/>
                    <a:pt x="458391" y="284857"/>
                  </a:cubicBezTo>
                  <a:close/>
                  <a:moveTo>
                    <a:pt x="461665" y="281583"/>
                  </a:moveTo>
                  <a:cubicBezTo>
                    <a:pt x="459482" y="283766"/>
                    <a:pt x="461665" y="288131"/>
                    <a:pt x="468213" y="294680"/>
                  </a:cubicBezTo>
                  <a:lnTo>
                    <a:pt x="474762" y="304502"/>
                  </a:lnTo>
                  <a:cubicBezTo>
                    <a:pt x="476945" y="306685"/>
                    <a:pt x="479128" y="307776"/>
                    <a:pt x="481310" y="307776"/>
                  </a:cubicBezTo>
                  <a:lnTo>
                    <a:pt x="491497" y="305230"/>
                  </a:lnTo>
                  <a:lnTo>
                    <a:pt x="492770" y="307776"/>
                  </a:lnTo>
                  <a:cubicBezTo>
                    <a:pt x="493861" y="307776"/>
                    <a:pt x="494407" y="306685"/>
                    <a:pt x="494407" y="304502"/>
                  </a:cubicBezTo>
                  <a:lnTo>
                    <a:pt x="494407" y="307776"/>
                  </a:lnTo>
                  <a:cubicBezTo>
                    <a:pt x="494407" y="309959"/>
                    <a:pt x="494953" y="311051"/>
                    <a:pt x="496044" y="311051"/>
                  </a:cubicBezTo>
                  <a:cubicBezTo>
                    <a:pt x="497136" y="311051"/>
                    <a:pt x="497681" y="309959"/>
                    <a:pt x="497681" y="307776"/>
                  </a:cubicBezTo>
                  <a:lnTo>
                    <a:pt x="497681" y="291405"/>
                  </a:lnTo>
                  <a:cubicBezTo>
                    <a:pt x="502047" y="287040"/>
                    <a:pt x="500956" y="284857"/>
                    <a:pt x="494407" y="284857"/>
                  </a:cubicBezTo>
                  <a:lnTo>
                    <a:pt x="491133" y="284857"/>
                  </a:lnTo>
                  <a:lnTo>
                    <a:pt x="484584" y="284857"/>
                  </a:lnTo>
                  <a:lnTo>
                    <a:pt x="481310" y="284857"/>
                  </a:lnTo>
                  <a:cubicBezTo>
                    <a:pt x="481310" y="282674"/>
                    <a:pt x="480219" y="281583"/>
                    <a:pt x="478036" y="281583"/>
                  </a:cubicBezTo>
                  <a:lnTo>
                    <a:pt x="474762" y="281583"/>
                  </a:lnTo>
                  <a:lnTo>
                    <a:pt x="471488" y="281583"/>
                  </a:lnTo>
                  <a:lnTo>
                    <a:pt x="468213" y="281583"/>
                  </a:lnTo>
                  <a:cubicBezTo>
                    <a:pt x="466031" y="283766"/>
                    <a:pt x="464939" y="283766"/>
                    <a:pt x="464939" y="281583"/>
                  </a:cubicBezTo>
                  <a:close/>
                  <a:moveTo>
                    <a:pt x="261938" y="32742"/>
                  </a:moveTo>
                  <a:cubicBezTo>
                    <a:pt x="266303" y="32742"/>
                    <a:pt x="267940" y="34925"/>
                    <a:pt x="266849" y="39291"/>
                  </a:cubicBezTo>
                  <a:cubicBezTo>
                    <a:pt x="265757" y="43656"/>
                    <a:pt x="263029" y="44748"/>
                    <a:pt x="258663" y="42565"/>
                  </a:cubicBezTo>
                  <a:cubicBezTo>
                    <a:pt x="263029" y="38199"/>
                    <a:pt x="264120" y="34925"/>
                    <a:pt x="261938" y="32742"/>
                  </a:cubicBezTo>
                  <a:close/>
                  <a:moveTo>
                    <a:pt x="212466" y="0"/>
                  </a:moveTo>
                  <a:cubicBezTo>
                    <a:pt x="214376" y="2183"/>
                    <a:pt x="216303" y="3274"/>
                    <a:pt x="218247" y="3274"/>
                  </a:cubicBezTo>
                  <a:cubicBezTo>
                    <a:pt x="220157" y="3274"/>
                    <a:pt x="222084" y="4365"/>
                    <a:pt x="224028" y="6548"/>
                  </a:cubicBezTo>
                  <a:cubicBezTo>
                    <a:pt x="229826" y="6548"/>
                    <a:pt x="232725" y="5457"/>
                    <a:pt x="232725" y="3274"/>
                  </a:cubicBezTo>
                  <a:cubicBezTo>
                    <a:pt x="234669" y="3274"/>
                    <a:pt x="236605" y="4365"/>
                    <a:pt x="238532" y="6548"/>
                  </a:cubicBezTo>
                  <a:cubicBezTo>
                    <a:pt x="240459" y="8731"/>
                    <a:pt x="242378" y="9823"/>
                    <a:pt x="244288" y="9823"/>
                  </a:cubicBezTo>
                  <a:cubicBezTo>
                    <a:pt x="252780" y="9823"/>
                    <a:pt x="257026" y="12688"/>
                    <a:pt x="257026" y="18417"/>
                  </a:cubicBezTo>
                  <a:lnTo>
                    <a:pt x="247204" y="27012"/>
                  </a:lnTo>
                  <a:cubicBezTo>
                    <a:pt x="246112" y="40007"/>
                    <a:pt x="245566" y="45430"/>
                    <a:pt x="245566" y="43281"/>
                  </a:cubicBezTo>
                  <a:lnTo>
                    <a:pt x="232470" y="82316"/>
                  </a:lnTo>
                  <a:cubicBezTo>
                    <a:pt x="232470" y="93128"/>
                    <a:pt x="231378" y="99625"/>
                    <a:pt x="229195" y="101808"/>
                  </a:cubicBezTo>
                  <a:cubicBezTo>
                    <a:pt x="229195" y="103990"/>
                    <a:pt x="229741" y="107785"/>
                    <a:pt x="230833" y="113191"/>
                  </a:cubicBezTo>
                  <a:cubicBezTo>
                    <a:pt x="231378" y="115894"/>
                    <a:pt x="232073" y="117652"/>
                    <a:pt x="232917" y="118467"/>
                  </a:cubicBezTo>
                  <a:lnTo>
                    <a:pt x="235849" y="118083"/>
                  </a:lnTo>
                  <a:lnTo>
                    <a:pt x="235897" y="118076"/>
                  </a:lnTo>
                  <a:cubicBezTo>
                    <a:pt x="238182" y="118076"/>
                    <a:pt x="239325" y="120242"/>
                    <a:pt x="239325" y="124574"/>
                  </a:cubicBezTo>
                  <a:lnTo>
                    <a:pt x="242292" y="126921"/>
                  </a:lnTo>
                  <a:lnTo>
                    <a:pt x="244467" y="128641"/>
                  </a:lnTo>
                  <a:cubicBezTo>
                    <a:pt x="245609" y="129187"/>
                    <a:pt x="246180" y="128922"/>
                    <a:pt x="246180" y="127848"/>
                  </a:cubicBezTo>
                  <a:cubicBezTo>
                    <a:pt x="250717" y="129997"/>
                    <a:pt x="254127" y="132700"/>
                    <a:pt x="256412" y="135957"/>
                  </a:cubicBezTo>
                  <a:cubicBezTo>
                    <a:pt x="258697" y="139214"/>
                    <a:pt x="259840" y="137585"/>
                    <a:pt x="259840" y="131071"/>
                  </a:cubicBezTo>
                  <a:lnTo>
                    <a:pt x="273551" y="140842"/>
                  </a:lnTo>
                  <a:cubicBezTo>
                    <a:pt x="275836" y="142991"/>
                    <a:pt x="279264" y="144066"/>
                    <a:pt x="283834" y="144066"/>
                  </a:cubicBezTo>
                  <a:cubicBezTo>
                    <a:pt x="286119" y="146248"/>
                    <a:pt x="290672" y="147340"/>
                    <a:pt x="297494" y="147340"/>
                  </a:cubicBezTo>
                  <a:cubicBezTo>
                    <a:pt x="299779" y="147340"/>
                    <a:pt x="301493" y="146794"/>
                    <a:pt x="302635" y="145703"/>
                  </a:cubicBezTo>
                  <a:cubicBezTo>
                    <a:pt x="303778" y="144611"/>
                    <a:pt x="306583" y="145157"/>
                    <a:pt x="311051" y="147340"/>
                  </a:cubicBezTo>
                  <a:cubicBezTo>
                    <a:pt x="306583" y="151705"/>
                    <a:pt x="308766" y="153888"/>
                    <a:pt x="317599" y="153888"/>
                  </a:cubicBezTo>
                  <a:cubicBezTo>
                    <a:pt x="319782" y="151705"/>
                    <a:pt x="325239" y="150614"/>
                    <a:pt x="333970" y="150614"/>
                  </a:cubicBezTo>
                  <a:lnTo>
                    <a:pt x="330696" y="153888"/>
                  </a:lnTo>
                  <a:lnTo>
                    <a:pt x="343793" y="163711"/>
                  </a:lnTo>
                  <a:cubicBezTo>
                    <a:pt x="341610" y="165894"/>
                    <a:pt x="339427" y="166439"/>
                    <a:pt x="337245" y="165348"/>
                  </a:cubicBezTo>
                  <a:cubicBezTo>
                    <a:pt x="335062" y="164257"/>
                    <a:pt x="332879" y="164802"/>
                    <a:pt x="330696" y="166985"/>
                  </a:cubicBezTo>
                  <a:cubicBezTo>
                    <a:pt x="328513" y="169168"/>
                    <a:pt x="327968" y="170805"/>
                    <a:pt x="329059" y="171896"/>
                  </a:cubicBezTo>
                  <a:cubicBezTo>
                    <a:pt x="330150" y="172988"/>
                    <a:pt x="328513" y="173534"/>
                    <a:pt x="324148" y="173534"/>
                  </a:cubicBezTo>
                  <a:cubicBezTo>
                    <a:pt x="319782" y="175716"/>
                    <a:pt x="316508" y="176262"/>
                    <a:pt x="314325" y="175171"/>
                  </a:cubicBezTo>
                  <a:cubicBezTo>
                    <a:pt x="312142" y="174079"/>
                    <a:pt x="309960" y="174625"/>
                    <a:pt x="307777" y="176808"/>
                  </a:cubicBezTo>
                  <a:cubicBezTo>
                    <a:pt x="303206" y="181173"/>
                    <a:pt x="302064" y="183356"/>
                    <a:pt x="304349" y="183356"/>
                  </a:cubicBezTo>
                  <a:lnTo>
                    <a:pt x="294066" y="183356"/>
                  </a:lnTo>
                  <a:cubicBezTo>
                    <a:pt x="289530" y="185539"/>
                    <a:pt x="281549" y="186630"/>
                    <a:pt x="270123" y="186630"/>
                  </a:cubicBezTo>
                  <a:cubicBezTo>
                    <a:pt x="265553" y="186630"/>
                    <a:pt x="263268" y="187185"/>
                    <a:pt x="263268" y="188293"/>
                  </a:cubicBezTo>
                  <a:lnTo>
                    <a:pt x="258663" y="191678"/>
                  </a:lnTo>
                  <a:lnTo>
                    <a:pt x="256412" y="193332"/>
                  </a:lnTo>
                  <a:cubicBezTo>
                    <a:pt x="254127" y="195549"/>
                    <a:pt x="250708" y="197220"/>
                    <a:pt x="246155" y="198346"/>
                  </a:cubicBezTo>
                  <a:cubicBezTo>
                    <a:pt x="241602" y="199471"/>
                    <a:pt x="240467" y="202268"/>
                    <a:pt x="242753" y="206736"/>
                  </a:cubicBezTo>
                  <a:cubicBezTo>
                    <a:pt x="242753" y="208953"/>
                    <a:pt x="241610" y="211170"/>
                    <a:pt x="239325" y="213387"/>
                  </a:cubicBezTo>
                  <a:lnTo>
                    <a:pt x="239325" y="206736"/>
                  </a:lnTo>
                  <a:cubicBezTo>
                    <a:pt x="234755" y="213421"/>
                    <a:pt x="233612" y="216763"/>
                    <a:pt x="235897" y="216763"/>
                  </a:cubicBezTo>
                  <a:cubicBezTo>
                    <a:pt x="231429" y="218980"/>
                    <a:pt x="229741" y="222323"/>
                    <a:pt x="230833" y="226791"/>
                  </a:cubicBezTo>
                  <a:cubicBezTo>
                    <a:pt x="231924" y="231259"/>
                    <a:pt x="232470" y="235727"/>
                    <a:pt x="232470" y="240195"/>
                  </a:cubicBezTo>
                  <a:lnTo>
                    <a:pt x="232470" y="280355"/>
                  </a:lnTo>
                  <a:lnTo>
                    <a:pt x="232470" y="323841"/>
                  </a:lnTo>
                  <a:cubicBezTo>
                    <a:pt x="232470" y="330560"/>
                    <a:pt x="233663" y="333919"/>
                    <a:pt x="236051" y="333919"/>
                  </a:cubicBezTo>
                  <a:cubicBezTo>
                    <a:pt x="236051" y="336136"/>
                    <a:pt x="237244" y="337244"/>
                    <a:pt x="239632" y="337244"/>
                  </a:cubicBezTo>
                  <a:lnTo>
                    <a:pt x="243162" y="337244"/>
                  </a:lnTo>
                  <a:cubicBezTo>
                    <a:pt x="252712" y="337244"/>
                    <a:pt x="258680" y="335607"/>
                    <a:pt x="261068" y="332333"/>
                  </a:cubicBezTo>
                  <a:cubicBezTo>
                    <a:pt x="263421" y="332333"/>
                    <a:pt x="264598" y="330696"/>
                    <a:pt x="264598" y="327422"/>
                  </a:cubicBezTo>
                  <a:cubicBezTo>
                    <a:pt x="266985" y="327422"/>
                    <a:pt x="268179" y="326467"/>
                    <a:pt x="268179" y="324557"/>
                  </a:cubicBezTo>
                  <a:cubicBezTo>
                    <a:pt x="270566" y="324557"/>
                    <a:pt x="271760" y="323602"/>
                    <a:pt x="271760" y="321692"/>
                  </a:cubicBezTo>
                  <a:lnTo>
                    <a:pt x="278309" y="315962"/>
                  </a:lnTo>
                  <a:cubicBezTo>
                    <a:pt x="282674" y="302217"/>
                    <a:pt x="288131" y="290757"/>
                    <a:pt x="294680" y="281583"/>
                  </a:cubicBezTo>
                  <a:lnTo>
                    <a:pt x="337245" y="216098"/>
                  </a:lnTo>
                  <a:cubicBezTo>
                    <a:pt x="339427" y="218281"/>
                    <a:pt x="337790" y="222647"/>
                    <a:pt x="332333" y="229195"/>
                  </a:cubicBezTo>
                  <a:cubicBezTo>
                    <a:pt x="326876" y="235744"/>
                    <a:pt x="324148" y="240109"/>
                    <a:pt x="324148" y="242292"/>
                  </a:cubicBezTo>
                  <a:cubicBezTo>
                    <a:pt x="326331" y="244475"/>
                    <a:pt x="326331" y="245566"/>
                    <a:pt x="324148" y="245566"/>
                  </a:cubicBezTo>
                  <a:lnTo>
                    <a:pt x="324148" y="252115"/>
                  </a:lnTo>
                  <a:cubicBezTo>
                    <a:pt x="321965" y="252115"/>
                    <a:pt x="320874" y="254298"/>
                    <a:pt x="320874" y="258663"/>
                  </a:cubicBezTo>
                  <a:lnTo>
                    <a:pt x="311051" y="271760"/>
                  </a:lnTo>
                  <a:lnTo>
                    <a:pt x="301228" y="304502"/>
                  </a:lnTo>
                  <a:lnTo>
                    <a:pt x="301228" y="311051"/>
                  </a:lnTo>
                  <a:cubicBezTo>
                    <a:pt x="299045" y="313234"/>
                    <a:pt x="297954" y="317599"/>
                    <a:pt x="297954" y="324148"/>
                  </a:cubicBezTo>
                  <a:lnTo>
                    <a:pt x="301228" y="317599"/>
                  </a:lnTo>
                  <a:cubicBezTo>
                    <a:pt x="303411" y="317599"/>
                    <a:pt x="302320" y="320873"/>
                    <a:pt x="297954" y="327422"/>
                  </a:cubicBezTo>
                  <a:cubicBezTo>
                    <a:pt x="293588" y="333970"/>
                    <a:pt x="295771" y="335062"/>
                    <a:pt x="304502" y="330696"/>
                  </a:cubicBezTo>
                  <a:cubicBezTo>
                    <a:pt x="304502" y="335062"/>
                    <a:pt x="307777" y="340519"/>
                    <a:pt x="314325" y="347067"/>
                  </a:cubicBezTo>
                  <a:cubicBezTo>
                    <a:pt x="323056" y="351433"/>
                    <a:pt x="329605" y="351433"/>
                    <a:pt x="333970" y="347067"/>
                  </a:cubicBezTo>
                  <a:cubicBezTo>
                    <a:pt x="336153" y="342702"/>
                    <a:pt x="337790" y="339973"/>
                    <a:pt x="338882" y="338882"/>
                  </a:cubicBezTo>
                  <a:cubicBezTo>
                    <a:pt x="339973" y="337790"/>
                    <a:pt x="341610" y="335062"/>
                    <a:pt x="343793" y="330696"/>
                  </a:cubicBezTo>
                  <a:cubicBezTo>
                    <a:pt x="348159" y="326330"/>
                    <a:pt x="350341" y="321965"/>
                    <a:pt x="350341" y="317599"/>
                  </a:cubicBezTo>
                  <a:cubicBezTo>
                    <a:pt x="350341" y="313234"/>
                    <a:pt x="350341" y="308868"/>
                    <a:pt x="350341" y="304502"/>
                  </a:cubicBezTo>
                  <a:cubicBezTo>
                    <a:pt x="350341" y="293588"/>
                    <a:pt x="350819" y="284857"/>
                    <a:pt x="351774" y="278309"/>
                  </a:cubicBezTo>
                  <a:lnTo>
                    <a:pt x="353099" y="271243"/>
                  </a:lnTo>
                  <a:lnTo>
                    <a:pt x="356071" y="255389"/>
                  </a:lnTo>
                  <a:lnTo>
                    <a:pt x="364666" y="189905"/>
                  </a:lnTo>
                  <a:cubicBezTo>
                    <a:pt x="362756" y="192087"/>
                    <a:pt x="360846" y="193179"/>
                    <a:pt x="358936" y="193179"/>
                  </a:cubicBezTo>
                  <a:cubicBezTo>
                    <a:pt x="360846" y="188813"/>
                    <a:pt x="361801" y="184993"/>
                    <a:pt x="361801" y="181719"/>
                  </a:cubicBezTo>
                  <a:cubicBezTo>
                    <a:pt x="361801" y="178445"/>
                    <a:pt x="364666" y="177899"/>
                    <a:pt x="370396" y="180082"/>
                  </a:cubicBezTo>
                  <a:cubicBezTo>
                    <a:pt x="374489" y="180082"/>
                    <a:pt x="376535" y="182265"/>
                    <a:pt x="376535" y="186630"/>
                  </a:cubicBezTo>
                  <a:cubicBezTo>
                    <a:pt x="378718" y="188813"/>
                    <a:pt x="377627" y="194270"/>
                    <a:pt x="373261" y="203001"/>
                  </a:cubicBezTo>
                  <a:lnTo>
                    <a:pt x="373261" y="216098"/>
                  </a:lnTo>
                  <a:lnTo>
                    <a:pt x="373261" y="235744"/>
                  </a:lnTo>
                  <a:lnTo>
                    <a:pt x="373261" y="245566"/>
                  </a:lnTo>
                  <a:cubicBezTo>
                    <a:pt x="373261" y="247749"/>
                    <a:pt x="374080" y="249932"/>
                    <a:pt x="375717" y="252115"/>
                  </a:cubicBezTo>
                  <a:cubicBezTo>
                    <a:pt x="377354" y="254298"/>
                    <a:pt x="378172" y="257572"/>
                    <a:pt x="378172" y="261937"/>
                  </a:cubicBezTo>
                  <a:cubicBezTo>
                    <a:pt x="378172" y="259755"/>
                    <a:pt x="378991" y="257572"/>
                    <a:pt x="380628" y="255389"/>
                  </a:cubicBezTo>
                  <a:cubicBezTo>
                    <a:pt x="382265" y="253206"/>
                    <a:pt x="383084" y="253206"/>
                    <a:pt x="383084" y="255389"/>
                  </a:cubicBezTo>
                  <a:lnTo>
                    <a:pt x="383084" y="258663"/>
                  </a:lnTo>
                  <a:cubicBezTo>
                    <a:pt x="387449" y="271760"/>
                    <a:pt x="389632" y="277217"/>
                    <a:pt x="389632" y="275034"/>
                  </a:cubicBezTo>
                  <a:lnTo>
                    <a:pt x="383084" y="301228"/>
                  </a:lnTo>
                  <a:cubicBezTo>
                    <a:pt x="387449" y="301228"/>
                    <a:pt x="389086" y="305594"/>
                    <a:pt x="387995" y="314325"/>
                  </a:cubicBezTo>
                  <a:cubicBezTo>
                    <a:pt x="386904" y="323056"/>
                    <a:pt x="386358" y="328513"/>
                    <a:pt x="386358" y="330696"/>
                  </a:cubicBezTo>
                  <a:cubicBezTo>
                    <a:pt x="388541" y="328513"/>
                    <a:pt x="389632" y="326330"/>
                    <a:pt x="389632" y="324148"/>
                  </a:cubicBezTo>
                  <a:cubicBezTo>
                    <a:pt x="389632" y="345976"/>
                    <a:pt x="390723" y="360164"/>
                    <a:pt x="392906" y="366712"/>
                  </a:cubicBezTo>
                  <a:cubicBezTo>
                    <a:pt x="392906" y="368895"/>
                    <a:pt x="395089" y="376535"/>
                    <a:pt x="399455" y="389632"/>
                  </a:cubicBezTo>
                  <a:cubicBezTo>
                    <a:pt x="399455" y="393998"/>
                    <a:pt x="398363" y="397272"/>
                    <a:pt x="396181" y="399455"/>
                  </a:cubicBezTo>
                  <a:lnTo>
                    <a:pt x="396181" y="406003"/>
                  </a:lnTo>
                  <a:cubicBezTo>
                    <a:pt x="396181" y="410369"/>
                    <a:pt x="402183" y="410914"/>
                    <a:pt x="414189" y="407640"/>
                  </a:cubicBezTo>
                  <a:cubicBezTo>
                    <a:pt x="426194" y="404366"/>
                    <a:pt x="434380" y="402729"/>
                    <a:pt x="438745" y="402729"/>
                  </a:cubicBezTo>
                  <a:cubicBezTo>
                    <a:pt x="443111" y="402729"/>
                    <a:pt x="446931" y="402729"/>
                    <a:pt x="450205" y="402729"/>
                  </a:cubicBezTo>
                  <a:cubicBezTo>
                    <a:pt x="453479" y="402729"/>
                    <a:pt x="457299" y="402729"/>
                    <a:pt x="461665" y="402729"/>
                  </a:cubicBezTo>
                  <a:cubicBezTo>
                    <a:pt x="466031" y="402729"/>
                    <a:pt x="470396" y="400546"/>
                    <a:pt x="474762" y="396180"/>
                  </a:cubicBezTo>
                  <a:cubicBezTo>
                    <a:pt x="487859" y="400546"/>
                    <a:pt x="493316" y="402729"/>
                    <a:pt x="491133" y="402729"/>
                  </a:cubicBezTo>
                  <a:cubicBezTo>
                    <a:pt x="499864" y="402729"/>
                    <a:pt x="504230" y="401535"/>
                    <a:pt x="504230" y="399148"/>
                  </a:cubicBezTo>
                  <a:cubicBezTo>
                    <a:pt x="502047" y="401535"/>
                    <a:pt x="500956" y="401535"/>
                    <a:pt x="500956" y="399148"/>
                  </a:cubicBezTo>
                  <a:cubicBezTo>
                    <a:pt x="498773" y="396760"/>
                    <a:pt x="497681" y="393196"/>
                    <a:pt x="497681" y="388455"/>
                  </a:cubicBezTo>
                  <a:cubicBezTo>
                    <a:pt x="497681" y="386068"/>
                    <a:pt x="495499" y="382487"/>
                    <a:pt x="491133" y="377712"/>
                  </a:cubicBezTo>
                  <a:lnTo>
                    <a:pt x="497681" y="377712"/>
                  </a:lnTo>
                  <a:cubicBezTo>
                    <a:pt x="493316" y="377712"/>
                    <a:pt x="491133" y="376518"/>
                    <a:pt x="491133" y="374131"/>
                  </a:cubicBezTo>
                  <a:cubicBezTo>
                    <a:pt x="493316" y="369390"/>
                    <a:pt x="489496" y="366423"/>
                    <a:pt x="479673" y="365229"/>
                  </a:cubicBezTo>
                  <a:cubicBezTo>
                    <a:pt x="469851" y="364035"/>
                    <a:pt x="462756" y="363438"/>
                    <a:pt x="458391" y="363438"/>
                  </a:cubicBezTo>
                  <a:cubicBezTo>
                    <a:pt x="456208" y="363438"/>
                    <a:pt x="455116" y="364035"/>
                    <a:pt x="455116" y="365229"/>
                  </a:cubicBezTo>
                  <a:cubicBezTo>
                    <a:pt x="455116" y="366423"/>
                    <a:pt x="454025" y="367019"/>
                    <a:pt x="451842" y="367019"/>
                  </a:cubicBezTo>
                  <a:lnTo>
                    <a:pt x="448568" y="370601"/>
                  </a:lnTo>
                  <a:cubicBezTo>
                    <a:pt x="446385" y="370601"/>
                    <a:pt x="445294" y="368213"/>
                    <a:pt x="445294" y="363438"/>
                  </a:cubicBezTo>
                  <a:cubicBezTo>
                    <a:pt x="438745" y="363438"/>
                    <a:pt x="434380" y="364530"/>
                    <a:pt x="432197" y="366712"/>
                  </a:cubicBezTo>
                  <a:cubicBezTo>
                    <a:pt x="434380" y="362347"/>
                    <a:pt x="436017" y="360164"/>
                    <a:pt x="437108" y="360164"/>
                  </a:cubicBezTo>
                  <a:cubicBezTo>
                    <a:pt x="438200" y="360164"/>
                    <a:pt x="439837" y="357981"/>
                    <a:pt x="442020" y="353616"/>
                  </a:cubicBezTo>
                  <a:lnTo>
                    <a:pt x="442020" y="350341"/>
                  </a:lnTo>
                  <a:cubicBezTo>
                    <a:pt x="442020" y="350341"/>
                    <a:pt x="440928" y="348159"/>
                    <a:pt x="438745" y="343793"/>
                  </a:cubicBezTo>
                  <a:lnTo>
                    <a:pt x="451842" y="343793"/>
                  </a:lnTo>
                  <a:cubicBezTo>
                    <a:pt x="447477" y="341610"/>
                    <a:pt x="440928" y="340519"/>
                    <a:pt x="432197" y="340519"/>
                  </a:cubicBezTo>
                  <a:lnTo>
                    <a:pt x="409277" y="320311"/>
                  </a:lnTo>
                  <a:cubicBezTo>
                    <a:pt x="404912" y="315843"/>
                    <a:pt x="402729" y="312483"/>
                    <a:pt x="402729" y="310232"/>
                  </a:cubicBezTo>
                  <a:cubicBezTo>
                    <a:pt x="407095" y="310232"/>
                    <a:pt x="409277" y="307981"/>
                    <a:pt x="409277" y="303479"/>
                  </a:cubicBezTo>
                  <a:cubicBezTo>
                    <a:pt x="407095" y="301262"/>
                    <a:pt x="406003" y="299028"/>
                    <a:pt x="406003" y="296777"/>
                  </a:cubicBezTo>
                  <a:cubicBezTo>
                    <a:pt x="399455" y="290058"/>
                    <a:pt x="399455" y="285573"/>
                    <a:pt x="406003" y="283322"/>
                  </a:cubicBezTo>
                  <a:lnTo>
                    <a:pt x="409277" y="283322"/>
                  </a:lnTo>
                  <a:cubicBezTo>
                    <a:pt x="412552" y="281071"/>
                    <a:pt x="412824" y="279946"/>
                    <a:pt x="410096" y="279946"/>
                  </a:cubicBezTo>
                  <a:cubicBezTo>
                    <a:pt x="407368" y="279946"/>
                    <a:pt x="408732" y="278820"/>
                    <a:pt x="414189" y="276569"/>
                  </a:cubicBezTo>
                  <a:lnTo>
                    <a:pt x="419100" y="276569"/>
                  </a:lnTo>
                  <a:lnTo>
                    <a:pt x="428923" y="276569"/>
                  </a:lnTo>
                  <a:cubicBezTo>
                    <a:pt x="431106" y="274318"/>
                    <a:pt x="433834" y="271513"/>
                    <a:pt x="437108" y="268153"/>
                  </a:cubicBezTo>
                  <a:cubicBezTo>
                    <a:pt x="440383" y="264794"/>
                    <a:pt x="442020" y="261989"/>
                    <a:pt x="442020" y="259738"/>
                  </a:cubicBezTo>
                  <a:cubicBezTo>
                    <a:pt x="442020" y="261989"/>
                    <a:pt x="438745" y="259755"/>
                    <a:pt x="432197" y="253036"/>
                  </a:cubicBezTo>
                  <a:lnTo>
                    <a:pt x="425649" y="253036"/>
                  </a:lnTo>
                  <a:cubicBezTo>
                    <a:pt x="421283" y="250785"/>
                    <a:pt x="416696" y="250222"/>
                    <a:pt x="411887" y="251347"/>
                  </a:cubicBezTo>
                  <a:cubicBezTo>
                    <a:pt x="407078" y="252473"/>
                    <a:pt x="402286" y="251910"/>
                    <a:pt x="397511" y="249659"/>
                  </a:cubicBezTo>
                  <a:cubicBezTo>
                    <a:pt x="387893" y="249659"/>
                    <a:pt x="383084" y="247408"/>
                    <a:pt x="383084" y="242906"/>
                  </a:cubicBezTo>
                  <a:cubicBezTo>
                    <a:pt x="383084" y="233936"/>
                    <a:pt x="386443" y="229451"/>
                    <a:pt x="393162" y="229451"/>
                  </a:cubicBezTo>
                  <a:cubicBezTo>
                    <a:pt x="402098" y="222732"/>
                    <a:pt x="415502" y="219373"/>
                    <a:pt x="433374" y="219373"/>
                  </a:cubicBezTo>
                  <a:lnTo>
                    <a:pt x="443452" y="219373"/>
                  </a:lnTo>
                  <a:lnTo>
                    <a:pt x="450154" y="219373"/>
                  </a:lnTo>
                  <a:lnTo>
                    <a:pt x="460233" y="219373"/>
                  </a:lnTo>
                  <a:lnTo>
                    <a:pt x="473636" y="219373"/>
                  </a:lnTo>
                  <a:lnTo>
                    <a:pt x="490417" y="219373"/>
                  </a:lnTo>
                  <a:cubicBezTo>
                    <a:pt x="494885" y="219373"/>
                    <a:pt x="498798" y="220464"/>
                    <a:pt x="502158" y="222647"/>
                  </a:cubicBezTo>
                  <a:cubicBezTo>
                    <a:pt x="505517" y="224830"/>
                    <a:pt x="508306" y="223738"/>
                    <a:pt x="510522" y="219373"/>
                  </a:cubicBezTo>
                  <a:lnTo>
                    <a:pt x="513899" y="222647"/>
                  </a:lnTo>
                  <a:cubicBezTo>
                    <a:pt x="513899" y="224830"/>
                    <a:pt x="515007" y="225921"/>
                    <a:pt x="517224" y="225921"/>
                  </a:cubicBezTo>
                  <a:lnTo>
                    <a:pt x="517224" y="209550"/>
                  </a:lnTo>
                  <a:lnTo>
                    <a:pt x="517224" y="199727"/>
                  </a:lnTo>
                  <a:cubicBezTo>
                    <a:pt x="519476" y="197544"/>
                    <a:pt x="520601" y="194270"/>
                    <a:pt x="520601" y="189905"/>
                  </a:cubicBezTo>
                  <a:lnTo>
                    <a:pt x="520601" y="176808"/>
                  </a:lnTo>
                  <a:cubicBezTo>
                    <a:pt x="522784" y="174625"/>
                    <a:pt x="523875" y="171351"/>
                    <a:pt x="523875" y="166985"/>
                  </a:cubicBezTo>
                  <a:cubicBezTo>
                    <a:pt x="526058" y="164802"/>
                    <a:pt x="527149" y="160437"/>
                    <a:pt x="527149" y="153888"/>
                  </a:cubicBezTo>
                  <a:cubicBezTo>
                    <a:pt x="524966" y="151705"/>
                    <a:pt x="523875" y="149523"/>
                    <a:pt x="523875" y="147340"/>
                  </a:cubicBezTo>
                  <a:lnTo>
                    <a:pt x="530424" y="137517"/>
                  </a:lnTo>
                  <a:lnTo>
                    <a:pt x="530424" y="124420"/>
                  </a:lnTo>
                  <a:lnTo>
                    <a:pt x="538302" y="101501"/>
                  </a:lnTo>
                  <a:cubicBezTo>
                    <a:pt x="538302" y="97135"/>
                    <a:pt x="539172" y="93861"/>
                    <a:pt x="540911" y="91678"/>
                  </a:cubicBezTo>
                  <a:cubicBezTo>
                    <a:pt x="540911" y="89495"/>
                    <a:pt x="541346" y="87858"/>
                    <a:pt x="542216" y="86767"/>
                  </a:cubicBezTo>
                  <a:cubicBezTo>
                    <a:pt x="543086" y="85675"/>
                    <a:pt x="543520" y="84038"/>
                    <a:pt x="543520" y="81855"/>
                  </a:cubicBezTo>
                  <a:cubicBezTo>
                    <a:pt x="541781" y="79673"/>
                    <a:pt x="538285" y="78581"/>
                    <a:pt x="533033" y="78581"/>
                  </a:cubicBezTo>
                  <a:cubicBezTo>
                    <a:pt x="533033" y="76398"/>
                    <a:pt x="532598" y="75307"/>
                    <a:pt x="531728" y="75307"/>
                  </a:cubicBezTo>
                  <a:cubicBezTo>
                    <a:pt x="530858" y="75307"/>
                    <a:pt x="530424" y="74216"/>
                    <a:pt x="530424" y="72033"/>
                  </a:cubicBezTo>
                  <a:cubicBezTo>
                    <a:pt x="532504" y="69850"/>
                    <a:pt x="534056" y="69304"/>
                    <a:pt x="535079" y="70396"/>
                  </a:cubicBezTo>
                  <a:cubicBezTo>
                    <a:pt x="536102" y="71487"/>
                    <a:pt x="537654" y="70941"/>
                    <a:pt x="539735" y="68759"/>
                  </a:cubicBezTo>
                  <a:cubicBezTo>
                    <a:pt x="541815" y="66576"/>
                    <a:pt x="542335" y="64939"/>
                    <a:pt x="541295" y="63847"/>
                  </a:cubicBezTo>
                  <a:cubicBezTo>
                    <a:pt x="540255" y="62756"/>
                    <a:pt x="540775" y="61119"/>
                    <a:pt x="542855" y="58936"/>
                  </a:cubicBezTo>
                  <a:cubicBezTo>
                    <a:pt x="546982" y="56753"/>
                    <a:pt x="549046" y="56207"/>
                    <a:pt x="549046" y="57299"/>
                  </a:cubicBezTo>
                  <a:cubicBezTo>
                    <a:pt x="549046" y="58390"/>
                    <a:pt x="551109" y="58936"/>
                    <a:pt x="555236" y="58936"/>
                  </a:cubicBezTo>
                  <a:cubicBezTo>
                    <a:pt x="559363" y="58936"/>
                    <a:pt x="562467" y="60027"/>
                    <a:pt x="564547" y="62210"/>
                  </a:cubicBezTo>
                  <a:lnTo>
                    <a:pt x="570737" y="68759"/>
                  </a:lnTo>
                  <a:cubicBezTo>
                    <a:pt x="572818" y="70941"/>
                    <a:pt x="574370" y="71487"/>
                    <a:pt x="575393" y="70396"/>
                  </a:cubicBezTo>
                  <a:cubicBezTo>
                    <a:pt x="576416" y="69304"/>
                    <a:pt x="577968" y="69850"/>
                    <a:pt x="580048" y="72033"/>
                  </a:cubicBezTo>
                  <a:lnTo>
                    <a:pt x="586239" y="72033"/>
                  </a:lnTo>
                  <a:cubicBezTo>
                    <a:pt x="588319" y="69850"/>
                    <a:pt x="589359" y="69850"/>
                    <a:pt x="589359" y="72033"/>
                  </a:cubicBezTo>
                  <a:cubicBezTo>
                    <a:pt x="587177" y="72033"/>
                    <a:pt x="589138" y="75307"/>
                    <a:pt x="595243" y="81855"/>
                  </a:cubicBezTo>
                  <a:cubicBezTo>
                    <a:pt x="595243" y="79673"/>
                    <a:pt x="597204" y="80764"/>
                    <a:pt x="601126" y="85130"/>
                  </a:cubicBezTo>
                  <a:cubicBezTo>
                    <a:pt x="603070" y="87312"/>
                    <a:pt x="604537" y="87858"/>
                    <a:pt x="605526" y="86767"/>
                  </a:cubicBezTo>
                  <a:cubicBezTo>
                    <a:pt x="606515" y="85675"/>
                    <a:pt x="607010" y="87312"/>
                    <a:pt x="607010" y="91678"/>
                  </a:cubicBezTo>
                  <a:lnTo>
                    <a:pt x="609926" y="88404"/>
                  </a:lnTo>
                  <a:lnTo>
                    <a:pt x="612893" y="91678"/>
                  </a:lnTo>
                  <a:lnTo>
                    <a:pt x="615809" y="91678"/>
                  </a:lnTo>
                  <a:cubicBezTo>
                    <a:pt x="617992" y="93861"/>
                    <a:pt x="619083" y="96044"/>
                    <a:pt x="619083" y="98226"/>
                  </a:cubicBezTo>
                  <a:cubicBezTo>
                    <a:pt x="621266" y="100409"/>
                    <a:pt x="621266" y="102592"/>
                    <a:pt x="619083" y="104775"/>
                  </a:cubicBezTo>
                  <a:lnTo>
                    <a:pt x="619083" y="108049"/>
                  </a:lnTo>
                  <a:cubicBezTo>
                    <a:pt x="616900" y="110232"/>
                    <a:pt x="615809" y="112415"/>
                    <a:pt x="615809" y="114598"/>
                  </a:cubicBezTo>
                  <a:cubicBezTo>
                    <a:pt x="605509" y="125648"/>
                    <a:pt x="599336" y="142207"/>
                    <a:pt x="597289" y="164274"/>
                  </a:cubicBezTo>
                  <a:cubicBezTo>
                    <a:pt x="593197" y="177507"/>
                    <a:pt x="590118" y="191303"/>
                    <a:pt x="588055" y="205662"/>
                  </a:cubicBezTo>
                  <a:cubicBezTo>
                    <a:pt x="585992" y="220021"/>
                    <a:pt x="583937" y="233817"/>
                    <a:pt x="581890" y="247050"/>
                  </a:cubicBezTo>
                  <a:cubicBezTo>
                    <a:pt x="579810" y="258100"/>
                    <a:pt x="578258" y="267488"/>
                    <a:pt x="577235" y="275213"/>
                  </a:cubicBezTo>
                  <a:cubicBezTo>
                    <a:pt x="576211" y="282938"/>
                    <a:pt x="575700" y="289001"/>
                    <a:pt x="575700" y="293401"/>
                  </a:cubicBezTo>
                  <a:lnTo>
                    <a:pt x="569510" y="329826"/>
                  </a:lnTo>
                  <a:cubicBezTo>
                    <a:pt x="567463" y="336443"/>
                    <a:pt x="568503" y="350802"/>
                    <a:pt x="572630" y="372903"/>
                  </a:cubicBezTo>
                  <a:cubicBezTo>
                    <a:pt x="572630" y="375086"/>
                    <a:pt x="572110" y="377840"/>
                    <a:pt x="571070" y="381165"/>
                  </a:cubicBezTo>
                  <a:cubicBezTo>
                    <a:pt x="570030" y="384490"/>
                    <a:pt x="569510" y="387245"/>
                    <a:pt x="569510" y="389427"/>
                  </a:cubicBezTo>
                  <a:cubicBezTo>
                    <a:pt x="569510" y="391644"/>
                    <a:pt x="568998" y="393307"/>
                    <a:pt x="567975" y="394415"/>
                  </a:cubicBezTo>
                  <a:cubicBezTo>
                    <a:pt x="566952" y="395524"/>
                    <a:pt x="566440" y="397187"/>
                    <a:pt x="566440" y="399403"/>
                  </a:cubicBezTo>
                  <a:lnTo>
                    <a:pt x="566440" y="406003"/>
                  </a:lnTo>
                  <a:cubicBezTo>
                    <a:pt x="579537" y="406003"/>
                    <a:pt x="579537" y="408186"/>
                    <a:pt x="566440" y="412551"/>
                  </a:cubicBezTo>
                  <a:cubicBezTo>
                    <a:pt x="570806" y="412551"/>
                    <a:pt x="572989" y="413643"/>
                    <a:pt x="572989" y="415826"/>
                  </a:cubicBezTo>
                  <a:lnTo>
                    <a:pt x="566440" y="415826"/>
                  </a:lnTo>
                  <a:lnTo>
                    <a:pt x="566440" y="422374"/>
                  </a:lnTo>
                  <a:lnTo>
                    <a:pt x="559840" y="422374"/>
                  </a:lnTo>
                  <a:cubicBezTo>
                    <a:pt x="559840" y="424557"/>
                    <a:pt x="562032" y="425648"/>
                    <a:pt x="566414" y="425648"/>
                  </a:cubicBezTo>
                  <a:cubicBezTo>
                    <a:pt x="570797" y="425648"/>
                    <a:pt x="571897" y="426740"/>
                    <a:pt x="569714" y="428923"/>
                  </a:cubicBezTo>
                  <a:cubicBezTo>
                    <a:pt x="569714" y="431105"/>
                    <a:pt x="567514" y="432197"/>
                    <a:pt x="563115" y="432197"/>
                  </a:cubicBezTo>
                  <a:cubicBezTo>
                    <a:pt x="558715" y="432197"/>
                    <a:pt x="555406" y="432197"/>
                    <a:pt x="553190" y="432197"/>
                  </a:cubicBezTo>
                  <a:cubicBezTo>
                    <a:pt x="555406" y="434380"/>
                    <a:pt x="554315" y="437654"/>
                    <a:pt x="549915" y="442019"/>
                  </a:cubicBezTo>
                  <a:cubicBezTo>
                    <a:pt x="547698" y="444202"/>
                    <a:pt x="544390" y="445294"/>
                    <a:pt x="539991" y="445294"/>
                  </a:cubicBezTo>
                  <a:cubicBezTo>
                    <a:pt x="517924" y="449659"/>
                    <a:pt x="504690" y="451842"/>
                    <a:pt x="500290" y="451842"/>
                  </a:cubicBezTo>
                  <a:lnTo>
                    <a:pt x="467241" y="445294"/>
                  </a:lnTo>
                  <a:lnTo>
                    <a:pt x="453991" y="442019"/>
                  </a:lnTo>
                  <a:cubicBezTo>
                    <a:pt x="449591" y="437654"/>
                    <a:pt x="450700" y="435471"/>
                    <a:pt x="457316" y="435471"/>
                  </a:cubicBezTo>
                  <a:lnTo>
                    <a:pt x="463916" y="435471"/>
                  </a:lnTo>
                  <a:lnTo>
                    <a:pt x="460642" y="438745"/>
                  </a:lnTo>
                  <a:cubicBezTo>
                    <a:pt x="462825" y="438745"/>
                    <a:pt x="463916" y="438200"/>
                    <a:pt x="463916" y="437108"/>
                  </a:cubicBezTo>
                  <a:cubicBezTo>
                    <a:pt x="463916" y="436017"/>
                    <a:pt x="465024" y="435471"/>
                    <a:pt x="467241" y="435471"/>
                  </a:cubicBezTo>
                  <a:lnTo>
                    <a:pt x="473841" y="435471"/>
                  </a:lnTo>
                  <a:cubicBezTo>
                    <a:pt x="467224" y="435471"/>
                    <a:pt x="460608" y="434925"/>
                    <a:pt x="453991" y="433834"/>
                  </a:cubicBezTo>
                  <a:cubicBezTo>
                    <a:pt x="447375" y="432743"/>
                    <a:pt x="440758" y="432197"/>
                    <a:pt x="434141" y="432197"/>
                  </a:cubicBezTo>
                  <a:cubicBezTo>
                    <a:pt x="420942" y="432197"/>
                    <a:pt x="413234" y="431105"/>
                    <a:pt x="411017" y="428923"/>
                  </a:cubicBezTo>
                  <a:cubicBezTo>
                    <a:pt x="408800" y="428923"/>
                    <a:pt x="406038" y="428377"/>
                    <a:pt x="402729" y="427285"/>
                  </a:cubicBezTo>
                  <a:cubicBezTo>
                    <a:pt x="399421" y="426194"/>
                    <a:pt x="396675" y="426740"/>
                    <a:pt x="394492" y="428923"/>
                  </a:cubicBezTo>
                  <a:lnTo>
                    <a:pt x="394492" y="432197"/>
                  </a:lnTo>
                  <a:lnTo>
                    <a:pt x="391828" y="437444"/>
                  </a:lnTo>
                  <a:lnTo>
                    <a:pt x="389530" y="438745"/>
                  </a:lnTo>
                  <a:cubicBezTo>
                    <a:pt x="386221" y="440928"/>
                    <a:pt x="385659" y="440928"/>
                    <a:pt x="387842" y="438745"/>
                  </a:cubicBezTo>
                  <a:cubicBezTo>
                    <a:pt x="387842" y="440928"/>
                    <a:pt x="386750" y="442019"/>
                    <a:pt x="384567" y="442019"/>
                  </a:cubicBezTo>
                  <a:lnTo>
                    <a:pt x="381242" y="442019"/>
                  </a:lnTo>
                  <a:lnTo>
                    <a:pt x="377968" y="438745"/>
                  </a:lnTo>
                  <a:lnTo>
                    <a:pt x="374642" y="438745"/>
                  </a:lnTo>
                  <a:lnTo>
                    <a:pt x="368043" y="429230"/>
                  </a:lnTo>
                  <a:cubicBezTo>
                    <a:pt x="365826" y="427251"/>
                    <a:pt x="364163" y="426262"/>
                    <a:pt x="363055" y="426262"/>
                  </a:cubicBezTo>
                  <a:cubicBezTo>
                    <a:pt x="361946" y="426262"/>
                    <a:pt x="360301" y="424267"/>
                    <a:pt x="358118" y="420277"/>
                  </a:cubicBezTo>
                  <a:cubicBezTo>
                    <a:pt x="358118" y="422255"/>
                    <a:pt x="359209" y="423244"/>
                    <a:pt x="361392" y="423244"/>
                  </a:cubicBezTo>
                  <a:cubicBezTo>
                    <a:pt x="363609" y="421266"/>
                    <a:pt x="361409" y="416806"/>
                    <a:pt x="354792" y="409866"/>
                  </a:cubicBezTo>
                  <a:cubicBezTo>
                    <a:pt x="348176" y="402925"/>
                    <a:pt x="347067" y="397272"/>
                    <a:pt x="351467" y="392906"/>
                  </a:cubicBezTo>
                  <a:lnTo>
                    <a:pt x="348193" y="389632"/>
                  </a:lnTo>
                  <a:cubicBezTo>
                    <a:pt x="348193" y="387449"/>
                    <a:pt x="347638" y="386903"/>
                    <a:pt x="346530" y="387995"/>
                  </a:cubicBezTo>
                  <a:cubicBezTo>
                    <a:pt x="345422" y="389086"/>
                    <a:pt x="344867" y="388541"/>
                    <a:pt x="344867" y="386358"/>
                  </a:cubicBezTo>
                  <a:cubicBezTo>
                    <a:pt x="342651" y="386358"/>
                    <a:pt x="341542" y="387449"/>
                    <a:pt x="341542" y="389632"/>
                  </a:cubicBezTo>
                  <a:lnTo>
                    <a:pt x="341542" y="392906"/>
                  </a:lnTo>
                  <a:lnTo>
                    <a:pt x="341542" y="399455"/>
                  </a:lnTo>
                  <a:lnTo>
                    <a:pt x="328343" y="399455"/>
                  </a:lnTo>
                  <a:cubicBezTo>
                    <a:pt x="330560" y="401637"/>
                    <a:pt x="331668" y="403820"/>
                    <a:pt x="331668" y="406003"/>
                  </a:cubicBezTo>
                  <a:cubicBezTo>
                    <a:pt x="327234" y="410369"/>
                    <a:pt x="322818" y="409277"/>
                    <a:pt x="318418" y="402729"/>
                  </a:cubicBezTo>
                  <a:cubicBezTo>
                    <a:pt x="318418" y="407094"/>
                    <a:pt x="315109" y="407094"/>
                    <a:pt x="308493" y="402729"/>
                  </a:cubicBezTo>
                  <a:lnTo>
                    <a:pt x="305193" y="401092"/>
                  </a:lnTo>
                  <a:lnTo>
                    <a:pt x="306837" y="403957"/>
                  </a:lnTo>
                  <a:cubicBezTo>
                    <a:pt x="306832" y="405321"/>
                    <a:pt x="306276" y="407094"/>
                    <a:pt x="305168" y="409277"/>
                  </a:cubicBezTo>
                  <a:cubicBezTo>
                    <a:pt x="302985" y="407094"/>
                    <a:pt x="301893" y="404912"/>
                    <a:pt x="301893" y="402729"/>
                  </a:cubicBezTo>
                  <a:cubicBezTo>
                    <a:pt x="299676" y="404912"/>
                    <a:pt x="296368" y="403820"/>
                    <a:pt x="291968" y="399455"/>
                  </a:cubicBezTo>
                  <a:cubicBezTo>
                    <a:pt x="289751" y="401637"/>
                    <a:pt x="287552" y="400427"/>
                    <a:pt x="285369" y="395822"/>
                  </a:cubicBezTo>
                  <a:lnTo>
                    <a:pt x="275444" y="388558"/>
                  </a:lnTo>
                  <a:cubicBezTo>
                    <a:pt x="273227" y="386136"/>
                    <a:pt x="271010" y="384925"/>
                    <a:pt x="268793" y="384925"/>
                  </a:cubicBezTo>
                  <a:cubicBezTo>
                    <a:pt x="266610" y="382470"/>
                    <a:pt x="265519" y="380031"/>
                    <a:pt x="265519" y="377609"/>
                  </a:cubicBezTo>
                  <a:cubicBezTo>
                    <a:pt x="263302" y="377609"/>
                    <a:pt x="262193" y="377004"/>
                    <a:pt x="262193" y="375793"/>
                  </a:cubicBezTo>
                  <a:cubicBezTo>
                    <a:pt x="262193" y="374583"/>
                    <a:pt x="261085" y="373977"/>
                    <a:pt x="258868" y="373977"/>
                  </a:cubicBezTo>
                  <a:lnTo>
                    <a:pt x="258868" y="370345"/>
                  </a:lnTo>
                  <a:cubicBezTo>
                    <a:pt x="256685" y="370345"/>
                    <a:pt x="255594" y="369134"/>
                    <a:pt x="255594" y="366712"/>
                  </a:cubicBezTo>
                  <a:lnTo>
                    <a:pt x="235744" y="350341"/>
                  </a:lnTo>
                  <a:cubicBezTo>
                    <a:pt x="235744" y="361255"/>
                    <a:pt x="236290" y="372169"/>
                    <a:pt x="237381" y="383084"/>
                  </a:cubicBezTo>
                  <a:cubicBezTo>
                    <a:pt x="238472" y="393998"/>
                    <a:pt x="240109" y="404912"/>
                    <a:pt x="242292" y="415826"/>
                  </a:cubicBezTo>
                  <a:cubicBezTo>
                    <a:pt x="242292" y="420191"/>
                    <a:pt x="243384" y="425103"/>
                    <a:pt x="245566" y="430560"/>
                  </a:cubicBezTo>
                  <a:cubicBezTo>
                    <a:pt x="247749" y="436017"/>
                    <a:pt x="247749" y="440928"/>
                    <a:pt x="245566" y="445294"/>
                  </a:cubicBezTo>
                  <a:lnTo>
                    <a:pt x="245566" y="448568"/>
                  </a:lnTo>
                  <a:cubicBezTo>
                    <a:pt x="245566" y="450751"/>
                    <a:pt x="246112" y="451842"/>
                    <a:pt x="247204" y="451842"/>
                  </a:cubicBezTo>
                  <a:cubicBezTo>
                    <a:pt x="248295" y="451842"/>
                    <a:pt x="248841" y="452934"/>
                    <a:pt x="248841" y="455116"/>
                  </a:cubicBezTo>
                  <a:cubicBezTo>
                    <a:pt x="248841" y="461665"/>
                    <a:pt x="247749" y="463848"/>
                    <a:pt x="245566" y="461665"/>
                  </a:cubicBezTo>
                  <a:cubicBezTo>
                    <a:pt x="243384" y="466030"/>
                    <a:pt x="242838" y="469850"/>
                    <a:pt x="243929" y="473125"/>
                  </a:cubicBezTo>
                  <a:cubicBezTo>
                    <a:pt x="245021" y="476399"/>
                    <a:pt x="245566" y="480219"/>
                    <a:pt x="245566" y="484584"/>
                  </a:cubicBezTo>
                  <a:cubicBezTo>
                    <a:pt x="243384" y="482401"/>
                    <a:pt x="241201" y="481310"/>
                    <a:pt x="239018" y="481310"/>
                  </a:cubicBezTo>
                  <a:lnTo>
                    <a:pt x="239018" y="487859"/>
                  </a:lnTo>
                  <a:cubicBezTo>
                    <a:pt x="239018" y="492224"/>
                    <a:pt x="237927" y="494407"/>
                    <a:pt x="235744" y="494407"/>
                  </a:cubicBezTo>
                  <a:cubicBezTo>
                    <a:pt x="233561" y="496590"/>
                    <a:pt x="232470" y="495498"/>
                    <a:pt x="232470" y="491133"/>
                  </a:cubicBezTo>
                  <a:cubicBezTo>
                    <a:pt x="232470" y="486767"/>
                    <a:pt x="231378" y="484584"/>
                    <a:pt x="229195" y="484584"/>
                  </a:cubicBezTo>
                  <a:lnTo>
                    <a:pt x="225921" y="487859"/>
                  </a:lnTo>
                  <a:lnTo>
                    <a:pt x="219373" y="481310"/>
                  </a:lnTo>
                  <a:lnTo>
                    <a:pt x="219373" y="474762"/>
                  </a:lnTo>
                  <a:lnTo>
                    <a:pt x="212824" y="474762"/>
                  </a:lnTo>
                  <a:cubicBezTo>
                    <a:pt x="210641" y="476944"/>
                    <a:pt x="208459" y="478036"/>
                    <a:pt x="206276" y="478036"/>
                  </a:cubicBezTo>
                  <a:cubicBezTo>
                    <a:pt x="206276" y="473670"/>
                    <a:pt x="205184" y="470396"/>
                    <a:pt x="203002" y="468213"/>
                  </a:cubicBezTo>
                  <a:cubicBezTo>
                    <a:pt x="203002" y="470396"/>
                    <a:pt x="202456" y="470942"/>
                    <a:pt x="201365" y="469850"/>
                  </a:cubicBezTo>
                  <a:cubicBezTo>
                    <a:pt x="200273" y="468759"/>
                    <a:pt x="199727" y="467122"/>
                    <a:pt x="199727" y="464939"/>
                  </a:cubicBezTo>
                  <a:lnTo>
                    <a:pt x="199727" y="461665"/>
                  </a:lnTo>
                  <a:lnTo>
                    <a:pt x="196453" y="455116"/>
                  </a:lnTo>
                  <a:lnTo>
                    <a:pt x="193179" y="451842"/>
                  </a:lnTo>
                  <a:cubicBezTo>
                    <a:pt x="190996" y="451842"/>
                    <a:pt x="189905" y="450751"/>
                    <a:pt x="189905" y="448568"/>
                  </a:cubicBezTo>
                  <a:cubicBezTo>
                    <a:pt x="192088" y="448568"/>
                    <a:pt x="193179" y="448022"/>
                    <a:pt x="193179" y="446931"/>
                  </a:cubicBezTo>
                  <a:cubicBezTo>
                    <a:pt x="193179" y="445839"/>
                    <a:pt x="192088" y="445294"/>
                    <a:pt x="189905" y="445294"/>
                  </a:cubicBezTo>
                  <a:cubicBezTo>
                    <a:pt x="187722" y="445294"/>
                    <a:pt x="186631" y="444202"/>
                    <a:pt x="186631" y="442019"/>
                  </a:cubicBezTo>
                  <a:cubicBezTo>
                    <a:pt x="188813" y="439837"/>
                    <a:pt x="188813" y="438745"/>
                    <a:pt x="186631" y="438745"/>
                  </a:cubicBezTo>
                  <a:lnTo>
                    <a:pt x="183356" y="435471"/>
                  </a:lnTo>
                  <a:cubicBezTo>
                    <a:pt x="178991" y="431105"/>
                    <a:pt x="176808" y="427831"/>
                    <a:pt x="176808" y="425648"/>
                  </a:cubicBezTo>
                  <a:cubicBezTo>
                    <a:pt x="176808" y="423466"/>
                    <a:pt x="174625" y="422374"/>
                    <a:pt x="170259" y="422374"/>
                  </a:cubicBezTo>
                  <a:cubicBezTo>
                    <a:pt x="170259" y="424557"/>
                    <a:pt x="169714" y="425648"/>
                    <a:pt x="168622" y="425648"/>
                  </a:cubicBezTo>
                  <a:cubicBezTo>
                    <a:pt x="167531" y="425648"/>
                    <a:pt x="166985" y="424557"/>
                    <a:pt x="166985" y="422374"/>
                  </a:cubicBezTo>
                  <a:cubicBezTo>
                    <a:pt x="164802" y="422374"/>
                    <a:pt x="163165" y="421828"/>
                    <a:pt x="162074" y="420737"/>
                  </a:cubicBezTo>
                  <a:cubicBezTo>
                    <a:pt x="160982" y="419646"/>
                    <a:pt x="158254" y="419100"/>
                    <a:pt x="153888" y="419100"/>
                  </a:cubicBezTo>
                  <a:lnTo>
                    <a:pt x="163711" y="419100"/>
                  </a:lnTo>
                  <a:lnTo>
                    <a:pt x="160437" y="415826"/>
                  </a:lnTo>
                  <a:lnTo>
                    <a:pt x="157163" y="415826"/>
                  </a:lnTo>
                  <a:cubicBezTo>
                    <a:pt x="154980" y="418009"/>
                    <a:pt x="153343" y="418554"/>
                    <a:pt x="152251" y="417463"/>
                  </a:cubicBezTo>
                  <a:cubicBezTo>
                    <a:pt x="151160" y="416371"/>
                    <a:pt x="149523" y="416917"/>
                    <a:pt x="147340" y="419100"/>
                  </a:cubicBezTo>
                  <a:cubicBezTo>
                    <a:pt x="151706" y="414734"/>
                    <a:pt x="153888" y="410369"/>
                    <a:pt x="153888" y="406003"/>
                  </a:cubicBezTo>
                  <a:cubicBezTo>
                    <a:pt x="153888" y="403820"/>
                    <a:pt x="153343" y="403275"/>
                    <a:pt x="152251" y="404366"/>
                  </a:cubicBezTo>
                  <a:cubicBezTo>
                    <a:pt x="151160" y="405457"/>
                    <a:pt x="150614" y="404912"/>
                    <a:pt x="150614" y="402729"/>
                  </a:cubicBezTo>
                  <a:cubicBezTo>
                    <a:pt x="159345" y="393998"/>
                    <a:pt x="163711" y="381992"/>
                    <a:pt x="163711" y="366712"/>
                  </a:cubicBezTo>
                  <a:cubicBezTo>
                    <a:pt x="157981" y="373261"/>
                    <a:pt x="154161" y="379809"/>
                    <a:pt x="152251" y="386358"/>
                  </a:cubicBezTo>
                  <a:cubicBezTo>
                    <a:pt x="146521" y="397272"/>
                    <a:pt x="140518" y="403820"/>
                    <a:pt x="134243" y="406003"/>
                  </a:cubicBezTo>
                  <a:cubicBezTo>
                    <a:pt x="136426" y="403820"/>
                    <a:pt x="137517" y="401637"/>
                    <a:pt x="137517" y="399455"/>
                  </a:cubicBezTo>
                  <a:lnTo>
                    <a:pt x="137517" y="392906"/>
                  </a:lnTo>
                  <a:cubicBezTo>
                    <a:pt x="135334" y="395089"/>
                    <a:pt x="134243" y="397272"/>
                    <a:pt x="134243" y="399455"/>
                  </a:cubicBezTo>
                  <a:cubicBezTo>
                    <a:pt x="127695" y="399455"/>
                    <a:pt x="126603" y="397272"/>
                    <a:pt x="130969" y="392906"/>
                  </a:cubicBezTo>
                  <a:cubicBezTo>
                    <a:pt x="133152" y="392906"/>
                    <a:pt x="135334" y="391815"/>
                    <a:pt x="137517" y="389632"/>
                  </a:cubicBezTo>
                  <a:cubicBezTo>
                    <a:pt x="139700" y="387449"/>
                    <a:pt x="140246" y="385812"/>
                    <a:pt x="139154" y="384721"/>
                  </a:cubicBezTo>
                  <a:cubicBezTo>
                    <a:pt x="138063" y="383629"/>
                    <a:pt x="138608" y="380901"/>
                    <a:pt x="140791" y="376535"/>
                  </a:cubicBezTo>
                  <a:cubicBezTo>
                    <a:pt x="136562" y="376535"/>
                    <a:pt x="133390" y="379264"/>
                    <a:pt x="131276" y="384721"/>
                  </a:cubicBezTo>
                  <a:cubicBezTo>
                    <a:pt x="129161" y="390178"/>
                    <a:pt x="127046" y="393998"/>
                    <a:pt x="124932" y="396180"/>
                  </a:cubicBezTo>
                  <a:lnTo>
                    <a:pt x="118588" y="406003"/>
                  </a:lnTo>
                  <a:lnTo>
                    <a:pt x="115416" y="409277"/>
                  </a:lnTo>
                  <a:lnTo>
                    <a:pt x="115416" y="412551"/>
                  </a:lnTo>
                  <a:lnTo>
                    <a:pt x="109021" y="419100"/>
                  </a:lnTo>
                  <a:lnTo>
                    <a:pt x="109021" y="422374"/>
                  </a:lnTo>
                  <a:lnTo>
                    <a:pt x="99506" y="432197"/>
                  </a:lnTo>
                  <a:cubicBezTo>
                    <a:pt x="93162" y="438745"/>
                    <a:pt x="87347" y="445839"/>
                    <a:pt x="82060" y="453479"/>
                  </a:cubicBezTo>
                  <a:cubicBezTo>
                    <a:pt x="76774" y="461119"/>
                    <a:pt x="72016" y="468213"/>
                    <a:pt x="67786" y="474762"/>
                  </a:cubicBezTo>
                  <a:cubicBezTo>
                    <a:pt x="57179" y="485676"/>
                    <a:pt x="50819" y="493316"/>
                    <a:pt x="48704" y="497681"/>
                  </a:cubicBezTo>
                  <a:lnTo>
                    <a:pt x="42360" y="507504"/>
                  </a:lnTo>
                  <a:cubicBezTo>
                    <a:pt x="38131" y="511869"/>
                    <a:pt x="36016" y="515144"/>
                    <a:pt x="36016" y="517327"/>
                  </a:cubicBezTo>
                  <a:lnTo>
                    <a:pt x="29468" y="523875"/>
                  </a:lnTo>
                  <a:lnTo>
                    <a:pt x="29468" y="527149"/>
                  </a:lnTo>
                  <a:lnTo>
                    <a:pt x="22920" y="530423"/>
                  </a:lnTo>
                  <a:cubicBezTo>
                    <a:pt x="21828" y="532606"/>
                    <a:pt x="21282" y="533970"/>
                    <a:pt x="21282" y="534516"/>
                  </a:cubicBezTo>
                  <a:lnTo>
                    <a:pt x="21360" y="534477"/>
                  </a:lnTo>
                  <a:lnTo>
                    <a:pt x="20873" y="535744"/>
                  </a:lnTo>
                  <a:cubicBezTo>
                    <a:pt x="19509" y="538200"/>
                    <a:pt x="17463" y="541337"/>
                    <a:pt x="14734" y="545157"/>
                  </a:cubicBezTo>
                  <a:cubicBezTo>
                    <a:pt x="9277" y="552797"/>
                    <a:pt x="5457" y="556617"/>
                    <a:pt x="3274" y="556617"/>
                  </a:cubicBezTo>
                  <a:lnTo>
                    <a:pt x="29468" y="517327"/>
                  </a:lnTo>
                  <a:cubicBezTo>
                    <a:pt x="33834" y="504230"/>
                    <a:pt x="36016" y="498773"/>
                    <a:pt x="36016" y="500955"/>
                  </a:cubicBezTo>
                  <a:cubicBezTo>
                    <a:pt x="39802" y="496590"/>
                    <a:pt x="41695" y="493316"/>
                    <a:pt x="41695" y="491133"/>
                  </a:cubicBezTo>
                  <a:cubicBezTo>
                    <a:pt x="43571" y="488950"/>
                    <a:pt x="44986" y="486767"/>
                    <a:pt x="45941" y="484584"/>
                  </a:cubicBezTo>
                  <a:cubicBezTo>
                    <a:pt x="46896" y="482401"/>
                    <a:pt x="47374" y="483493"/>
                    <a:pt x="47374" y="487859"/>
                  </a:cubicBezTo>
                  <a:cubicBezTo>
                    <a:pt x="51160" y="483493"/>
                    <a:pt x="53053" y="480219"/>
                    <a:pt x="53053" y="478036"/>
                  </a:cubicBezTo>
                  <a:cubicBezTo>
                    <a:pt x="53053" y="475853"/>
                    <a:pt x="52098" y="475853"/>
                    <a:pt x="50188" y="478036"/>
                  </a:cubicBezTo>
                  <a:cubicBezTo>
                    <a:pt x="50188" y="473670"/>
                    <a:pt x="51612" y="469850"/>
                    <a:pt x="54459" y="466576"/>
                  </a:cubicBezTo>
                  <a:cubicBezTo>
                    <a:pt x="57307" y="463302"/>
                    <a:pt x="59669" y="460573"/>
                    <a:pt x="61545" y="458391"/>
                  </a:cubicBezTo>
                  <a:cubicBezTo>
                    <a:pt x="63455" y="456208"/>
                    <a:pt x="65348" y="455116"/>
                    <a:pt x="67224" y="455116"/>
                  </a:cubicBezTo>
                  <a:lnTo>
                    <a:pt x="75767" y="442019"/>
                  </a:lnTo>
                  <a:lnTo>
                    <a:pt x="81855" y="428923"/>
                  </a:lnTo>
                  <a:cubicBezTo>
                    <a:pt x="84038" y="426740"/>
                    <a:pt x="87312" y="424011"/>
                    <a:pt x="91678" y="420737"/>
                  </a:cubicBezTo>
                  <a:cubicBezTo>
                    <a:pt x="96044" y="417463"/>
                    <a:pt x="97135" y="413643"/>
                    <a:pt x="94952" y="409277"/>
                  </a:cubicBezTo>
                  <a:lnTo>
                    <a:pt x="101501" y="406003"/>
                  </a:lnTo>
                  <a:lnTo>
                    <a:pt x="101501" y="399455"/>
                  </a:lnTo>
                  <a:lnTo>
                    <a:pt x="103957" y="393315"/>
                  </a:lnTo>
                  <a:lnTo>
                    <a:pt x="98227" y="396180"/>
                  </a:lnTo>
                  <a:lnTo>
                    <a:pt x="98227" y="399455"/>
                  </a:lnTo>
                  <a:lnTo>
                    <a:pt x="99864" y="397818"/>
                  </a:lnTo>
                  <a:lnTo>
                    <a:pt x="101501" y="399455"/>
                  </a:lnTo>
                  <a:cubicBezTo>
                    <a:pt x="101501" y="401637"/>
                    <a:pt x="100409" y="402729"/>
                    <a:pt x="98227" y="402729"/>
                  </a:cubicBezTo>
                  <a:lnTo>
                    <a:pt x="94952" y="406003"/>
                  </a:lnTo>
                  <a:lnTo>
                    <a:pt x="94952" y="409277"/>
                  </a:lnTo>
                  <a:lnTo>
                    <a:pt x="85130" y="419100"/>
                  </a:lnTo>
                  <a:cubicBezTo>
                    <a:pt x="82947" y="423466"/>
                    <a:pt x="81855" y="426740"/>
                    <a:pt x="81855" y="428923"/>
                  </a:cubicBezTo>
                  <a:cubicBezTo>
                    <a:pt x="81855" y="431105"/>
                    <a:pt x="80764" y="432197"/>
                    <a:pt x="78581" y="432197"/>
                  </a:cubicBezTo>
                  <a:cubicBezTo>
                    <a:pt x="74216" y="432197"/>
                    <a:pt x="72033" y="436562"/>
                    <a:pt x="72033" y="445294"/>
                  </a:cubicBezTo>
                  <a:cubicBezTo>
                    <a:pt x="67667" y="449659"/>
                    <a:pt x="64393" y="453479"/>
                    <a:pt x="62210" y="456753"/>
                  </a:cubicBezTo>
                  <a:cubicBezTo>
                    <a:pt x="60027" y="460028"/>
                    <a:pt x="56753" y="462756"/>
                    <a:pt x="52387" y="464939"/>
                  </a:cubicBezTo>
                  <a:lnTo>
                    <a:pt x="52387" y="464939"/>
                  </a:lnTo>
                  <a:lnTo>
                    <a:pt x="49113" y="468213"/>
                  </a:lnTo>
                  <a:lnTo>
                    <a:pt x="49113" y="464939"/>
                  </a:lnTo>
                  <a:cubicBezTo>
                    <a:pt x="46930" y="464939"/>
                    <a:pt x="45293" y="465758"/>
                    <a:pt x="44202" y="467395"/>
                  </a:cubicBezTo>
                  <a:lnTo>
                    <a:pt x="43292" y="471487"/>
                  </a:lnTo>
                  <a:lnTo>
                    <a:pt x="49113" y="471487"/>
                  </a:lnTo>
                  <a:lnTo>
                    <a:pt x="45839" y="474762"/>
                  </a:lnTo>
                  <a:lnTo>
                    <a:pt x="42565" y="478036"/>
                  </a:lnTo>
                  <a:cubicBezTo>
                    <a:pt x="42565" y="480219"/>
                    <a:pt x="41473" y="481310"/>
                    <a:pt x="39291" y="481310"/>
                  </a:cubicBezTo>
                  <a:cubicBezTo>
                    <a:pt x="34925" y="481310"/>
                    <a:pt x="32742" y="483493"/>
                    <a:pt x="32742" y="487859"/>
                  </a:cubicBezTo>
                  <a:lnTo>
                    <a:pt x="29468" y="491133"/>
                  </a:lnTo>
                  <a:cubicBezTo>
                    <a:pt x="31651" y="491133"/>
                    <a:pt x="33834" y="490041"/>
                    <a:pt x="36016" y="487859"/>
                  </a:cubicBezTo>
                  <a:lnTo>
                    <a:pt x="38764" y="485111"/>
                  </a:lnTo>
                  <a:lnTo>
                    <a:pt x="39035" y="483663"/>
                  </a:lnTo>
                  <a:cubicBezTo>
                    <a:pt x="41218" y="481890"/>
                    <a:pt x="43400" y="481003"/>
                    <a:pt x="45583" y="481003"/>
                  </a:cubicBezTo>
                  <a:lnTo>
                    <a:pt x="33661" y="493205"/>
                  </a:lnTo>
                  <a:lnTo>
                    <a:pt x="29468" y="499625"/>
                  </a:lnTo>
                  <a:lnTo>
                    <a:pt x="32742" y="499625"/>
                  </a:lnTo>
                  <a:lnTo>
                    <a:pt x="22920" y="507504"/>
                  </a:lnTo>
                  <a:lnTo>
                    <a:pt x="13097" y="517327"/>
                  </a:lnTo>
                  <a:lnTo>
                    <a:pt x="13097" y="511869"/>
                  </a:lnTo>
                  <a:lnTo>
                    <a:pt x="19645" y="507504"/>
                  </a:lnTo>
                  <a:lnTo>
                    <a:pt x="26194" y="494407"/>
                  </a:lnTo>
                  <a:cubicBezTo>
                    <a:pt x="24011" y="494407"/>
                    <a:pt x="22374" y="494953"/>
                    <a:pt x="21282" y="496044"/>
                  </a:cubicBezTo>
                  <a:cubicBezTo>
                    <a:pt x="20191" y="497135"/>
                    <a:pt x="18554" y="497681"/>
                    <a:pt x="16371" y="497681"/>
                  </a:cubicBezTo>
                  <a:lnTo>
                    <a:pt x="26194" y="487859"/>
                  </a:lnTo>
                  <a:cubicBezTo>
                    <a:pt x="28377" y="481310"/>
                    <a:pt x="31651" y="475853"/>
                    <a:pt x="36016" y="471487"/>
                  </a:cubicBezTo>
                  <a:lnTo>
                    <a:pt x="42565" y="465348"/>
                  </a:lnTo>
                  <a:lnTo>
                    <a:pt x="42565" y="462279"/>
                  </a:lnTo>
                  <a:lnTo>
                    <a:pt x="52387" y="453070"/>
                  </a:lnTo>
                  <a:cubicBezTo>
                    <a:pt x="50205" y="453070"/>
                    <a:pt x="51296" y="451024"/>
                    <a:pt x="55662" y="446931"/>
                  </a:cubicBezTo>
                  <a:lnTo>
                    <a:pt x="56826" y="445294"/>
                  </a:lnTo>
                  <a:lnTo>
                    <a:pt x="58936" y="445294"/>
                  </a:lnTo>
                  <a:cubicBezTo>
                    <a:pt x="58936" y="443111"/>
                    <a:pt x="60027" y="442019"/>
                    <a:pt x="62210" y="442019"/>
                  </a:cubicBezTo>
                  <a:lnTo>
                    <a:pt x="57468" y="444390"/>
                  </a:lnTo>
                  <a:lnTo>
                    <a:pt x="62210" y="437722"/>
                  </a:lnTo>
                  <a:cubicBezTo>
                    <a:pt x="64393" y="433629"/>
                    <a:pt x="66576" y="431071"/>
                    <a:pt x="68759" y="430048"/>
                  </a:cubicBezTo>
                  <a:cubicBezTo>
                    <a:pt x="70941" y="429025"/>
                    <a:pt x="73107" y="426467"/>
                    <a:pt x="75256" y="422374"/>
                  </a:cubicBezTo>
                  <a:lnTo>
                    <a:pt x="78418" y="415949"/>
                  </a:lnTo>
                  <a:lnTo>
                    <a:pt x="79809" y="416644"/>
                  </a:lnTo>
                  <a:cubicBezTo>
                    <a:pt x="80900" y="416099"/>
                    <a:pt x="82538" y="414734"/>
                    <a:pt x="84720" y="412551"/>
                  </a:cubicBezTo>
                  <a:lnTo>
                    <a:pt x="94543" y="399455"/>
                  </a:lnTo>
                  <a:cubicBezTo>
                    <a:pt x="94543" y="397272"/>
                    <a:pt x="96717" y="394543"/>
                    <a:pt x="101066" y="391269"/>
                  </a:cubicBezTo>
                  <a:cubicBezTo>
                    <a:pt x="105415" y="387995"/>
                    <a:pt x="106497" y="383732"/>
                    <a:pt x="104315" y="378479"/>
                  </a:cubicBezTo>
                  <a:cubicBezTo>
                    <a:pt x="106497" y="381105"/>
                    <a:pt x="108672" y="379801"/>
                    <a:pt x="110837" y="374565"/>
                  </a:cubicBezTo>
                  <a:cubicBezTo>
                    <a:pt x="113003" y="369330"/>
                    <a:pt x="115177" y="365621"/>
                    <a:pt x="117360" y="363438"/>
                  </a:cubicBezTo>
                  <a:cubicBezTo>
                    <a:pt x="113029" y="361255"/>
                    <a:pt x="108680" y="362347"/>
                    <a:pt x="104315" y="366712"/>
                  </a:cubicBezTo>
                  <a:lnTo>
                    <a:pt x="114086" y="353616"/>
                  </a:lnTo>
                  <a:lnTo>
                    <a:pt x="117360" y="356890"/>
                  </a:lnTo>
                  <a:cubicBezTo>
                    <a:pt x="119543" y="354707"/>
                    <a:pt x="120089" y="351978"/>
                    <a:pt x="118997" y="348704"/>
                  </a:cubicBezTo>
                  <a:cubicBezTo>
                    <a:pt x="117906" y="345430"/>
                    <a:pt x="119526" y="343793"/>
                    <a:pt x="123858" y="343793"/>
                  </a:cubicBezTo>
                  <a:lnTo>
                    <a:pt x="123858" y="337244"/>
                  </a:lnTo>
                  <a:lnTo>
                    <a:pt x="120635" y="337244"/>
                  </a:lnTo>
                  <a:cubicBezTo>
                    <a:pt x="122783" y="335062"/>
                    <a:pt x="124403" y="334516"/>
                    <a:pt x="125495" y="335607"/>
                  </a:cubicBezTo>
                  <a:cubicBezTo>
                    <a:pt x="126586" y="336699"/>
                    <a:pt x="127132" y="335062"/>
                    <a:pt x="127132" y="330696"/>
                  </a:cubicBezTo>
                  <a:lnTo>
                    <a:pt x="127695" y="330130"/>
                  </a:lnTo>
                  <a:lnTo>
                    <a:pt x="136903" y="320873"/>
                  </a:lnTo>
                  <a:cubicBezTo>
                    <a:pt x="134720" y="318691"/>
                    <a:pt x="134720" y="316508"/>
                    <a:pt x="136903" y="314325"/>
                  </a:cubicBezTo>
                  <a:cubicBezTo>
                    <a:pt x="139086" y="316508"/>
                    <a:pt x="140178" y="316508"/>
                    <a:pt x="140178" y="314325"/>
                  </a:cubicBezTo>
                  <a:cubicBezTo>
                    <a:pt x="137995" y="314325"/>
                    <a:pt x="136903" y="313234"/>
                    <a:pt x="136903" y="311051"/>
                  </a:cubicBezTo>
                  <a:lnTo>
                    <a:pt x="140178" y="307776"/>
                  </a:lnTo>
                  <a:lnTo>
                    <a:pt x="146675" y="301228"/>
                  </a:lnTo>
                  <a:cubicBezTo>
                    <a:pt x="148824" y="296862"/>
                    <a:pt x="150989" y="292497"/>
                    <a:pt x="153172" y="288131"/>
                  </a:cubicBezTo>
                  <a:cubicBezTo>
                    <a:pt x="155355" y="283766"/>
                    <a:pt x="158612" y="278309"/>
                    <a:pt x="162944" y="271760"/>
                  </a:cubicBezTo>
                  <a:cubicBezTo>
                    <a:pt x="167275" y="267394"/>
                    <a:pt x="169987" y="263575"/>
                    <a:pt x="171078" y="260300"/>
                  </a:cubicBezTo>
                  <a:cubicBezTo>
                    <a:pt x="172169" y="257026"/>
                    <a:pt x="174881" y="253206"/>
                    <a:pt x="179212" y="248841"/>
                  </a:cubicBezTo>
                  <a:cubicBezTo>
                    <a:pt x="183578" y="244475"/>
                    <a:pt x="185215" y="240109"/>
                    <a:pt x="184124" y="235744"/>
                  </a:cubicBezTo>
                  <a:cubicBezTo>
                    <a:pt x="183032" y="231378"/>
                    <a:pt x="182487" y="227012"/>
                    <a:pt x="182487" y="222647"/>
                  </a:cubicBezTo>
                  <a:lnTo>
                    <a:pt x="140178" y="248841"/>
                  </a:lnTo>
                  <a:cubicBezTo>
                    <a:pt x="137995" y="251023"/>
                    <a:pt x="130943" y="254298"/>
                    <a:pt x="119023" y="258663"/>
                  </a:cubicBezTo>
                  <a:cubicBezTo>
                    <a:pt x="107103" y="263029"/>
                    <a:pt x="101143" y="267394"/>
                    <a:pt x="101143" y="271760"/>
                  </a:cubicBezTo>
                  <a:cubicBezTo>
                    <a:pt x="96777" y="271760"/>
                    <a:pt x="94594" y="273943"/>
                    <a:pt x="94594" y="278309"/>
                  </a:cubicBezTo>
                  <a:cubicBezTo>
                    <a:pt x="92446" y="278309"/>
                    <a:pt x="88114" y="275034"/>
                    <a:pt x="81600" y="268486"/>
                  </a:cubicBezTo>
                  <a:cubicBezTo>
                    <a:pt x="81600" y="270669"/>
                    <a:pt x="80517" y="271760"/>
                    <a:pt x="78351" y="271760"/>
                  </a:cubicBezTo>
                  <a:cubicBezTo>
                    <a:pt x="76185" y="271760"/>
                    <a:pt x="75102" y="270669"/>
                    <a:pt x="75102" y="268486"/>
                  </a:cubicBezTo>
                  <a:cubicBezTo>
                    <a:pt x="75102" y="266303"/>
                    <a:pt x="77268" y="265212"/>
                    <a:pt x="81600" y="265212"/>
                  </a:cubicBezTo>
                  <a:cubicBezTo>
                    <a:pt x="81600" y="260846"/>
                    <a:pt x="80508" y="257572"/>
                    <a:pt x="78325" y="255389"/>
                  </a:cubicBezTo>
                  <a:cubicBezTo>
                    <a:pt x="76177" y="255389"/>
                    <a:pt x="74011" y="256480"/>
                    <a:pt x="71828" y="258663"/>
                  </a:cubicBezTo>
                  <a:cubicBezTo>
                    <a:pt x="63165" y="258663"/>
                    <a:pt x="56651" y="252115"/>
                    <a:pt x="52285" y="239018"/>
                  </a:cubicBezTo>
                  <a:cubicBezTo>
                    <a:pt x="41439" y="230287"/>
                    <a:pt x="37108" y="224830"/>
                    <a:pt x="39291" y="222647"/>
                  </a:cubicBezTo>
                  <a:lnTo>
                    <a:pt x="39291" y="209550"/>
                  </a:lnTo>
                  <a:cubicBezTo>
                    <a:pt x="37108" y="207367"/>
                    <a:pt x="36016" y="203001"/>
                    <a:pt x="36016" y="196453"/>
                  </a:cubicBezTo>
                  <a:cubicBezTo>
                    <a:pt x="40382" y="203001"/>
                    <a:pt x="44748" y="209004"/>
                    <a:pt x="49113" y="214461"/>
                  </a:cubicBezTo>
                  <a:cubicBezTo>
                    <a:pt x="53479" y="219918"/>
                    <a:pt x="60027" y="221555"/>
                    <a:pt x="68759" y="219373"/>
                  </a:cubicBezTo>
                  <a:cubicBezTo>
                    <a:pt x="68759" y="219373"/>
                    <a:pt x="75307" y="217190"/>
                    <a:pt x="88404" y="212824"/>
                  </a:cubicBezTo>
                  <a:lnTo>
                    <a:pt x="108049" y="206276"/>
                  </a:lnTo>
                  <a:cubicBezTo>
                    <a:pt x="121146" y="195362"/>
                    <a:pt x="133152" y="188813"/>
                    <a:pt x="144066" y="186630"/>
                  </a:cubicBezTo>
                  <a:cubicBezTo>
                    <a:pt x="150614" y="182265"/>
                    <a:pt x="157163" y="179536"/>
                    <a:pt x="163711" y="178445"/>
                  </a:cubicBezTo>
                  <a:cubicBezTo>
                    <a:pt x="170259" y="177353"/>
                    <a:pt x="176808" y="174625"/>
                    <a:pt x="183356" y="170259"/>
                  </a:cubicBezTo>
                  <a:cubicBezTo>
                    <a:pt x="185539" y="168076"/>
                    <a:pt x="188268" y="166985"/>
                    <a:pt x="191542" y="166985"/>
                  </a:cubicBezTo>
                  <a:cubicBezTo>
                    <a:pt x="194816" y="166985"/>
                    <a:pt x="196453" y="165894"/>
                    <a:pt x="196453" y="163711"/>
                  </a:cubicBezTo>
                  <a:lnTo>
                    <a:pt x="196453" y="160437"/>
                  </a:lnTo>
                  <a:cubicBezTo>
                    <a:pt x="194270" y="158254"/>
                    <a:pt x="194270" y="156071"/>
                    <a:pt x="196453" y="153888"/>
                  </a:cubicBezTo>
                  <a:lnTo>
                    <a:pt x="196453" y="144066"/>
                  </a:lnTo>
                  <a:cubicBezTo>
                    <a:pt x="196453" y="139700"/>
                    <a:pt x="196999" y="134243"/>
                    <a:pt x="198090" y="127694"/>
                  </a:cubicBezTo>
                  <a:cubicBezTo>
                    <a:pt x="199182" y="121146"/>
                    <a:pt x="199727" y="115689"/>
                    <a:pt x="199727" y="111323"/>
                  </a:cubicBezTo>
                  <a:cubicBezTo>
                    <a:pt x="199727" y="98226"/>
                    <a:pt x="200819" y="89495"/>
                    <a:pt x="203002" y="85130"/>
                  </a:cubicBezTo>
                  <a:cubicBezTo>
                    <a:pt x="203002" y="74216"/>
                    <a:pt x="204093" y="67667"/>
                    <a:pt x="206276" y="65484"/>
                  </a:cubicBezTo>
                  <a:lnTo>
                    <a:pt x="206276" y="52387"/>
                  </a:lnTo>
                  <a:lnTo>
                    <a:pt x="206276" y="43281"/>
                  </a:lnTo>
                  <a:cubicBezTo>
                    <a:pt x="206276" y="41235"/>
                    <a:pt x="206822" y="40211"/>
                    <a:pt x="207913" y="40211"/>
                  </a:cubicBezTo>
                  <a:cubicBezTo>
                    <a:pt x="209004" y="40211"/>
                    <a:pt x="209550" y="39205"/>
                    <a:pt x="209550" y="37193"/>
                  </a:cubicBezTo>
                  <a:lnTo>
                    <a:pt x="209550" y="31105"/>
                  </a:lnTo>
                  <a:lnTo>
                    <a:pt x="209550" y="18929"/>
                  </a:lnTo>
                  <a:cubicBezTo>
                    <a:pt x="209550" y="12858"/>
                    <a:pt x="207367" y="9823"/>
                    <a:pt x="203002" y="9823"/>
                  </a:cubicBezTo>
                  <a:lnTo>
                    <a:pt x="189905" y="6548"/>
                  </a:lnTo>
                  <a:cubicBezTo>
                    <a:pt x="196453" y="2183"/>
                    <a:pt x="203974" y="0"/>
                    <a:pt x="212466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9D20B58-26E1-E1A5-ED8E-86FCDCE638BB}"/>
                </a:ext>
              </a:extLst>
            </p:cNvPr>
            <p:cNvSpPr txBox="1"/>
            <p:nvPr/>
          </p:nvSpPr>
          <p:spPr>
            <a:xfrm>
              <a:off x="3584687" y="1380885"/>
              <a:ext cx="876842" cy="1353985"/>
            </a:xfrm>
            <a:custGeom>
              <a:avLst/>
              <a:gdLst/>
              <a:ahLst/>
              <a:cxnLst/>
              <a:rect l="l" t="t" r="r" b="b"/>
              <a:pathLst>
                <a:path w="574625" h="887313">
                  <a:moveTo>
                    <a:pt x="504230" y="789087"/>
                  </a:moveTo>
                  <a:cubicBezTo>
                    <a:pt x="502047" y="789087"/>
                    <a:pt x="499864" y="790178"/>
                    <a:pt x="497682" y="792361"/>
                  </a:cubicBezTo>
                  <a:cubicBezTo>
                    <a:pt x="495499" y="794544"/>
                    <a:pt x="494407" y="796727"/>
                    <a:pt x="494407" y="798910"/>
                  </a:cubicBezTo>
                  <a:cubicBezTo>
                    <a:pt x="496590" y="801092"/>
                    <a:pt x="498773" y="800547"/>
                    <a:pt x="500956" y="797272"/>
                  </a:cubicBezTo>
                  <a:cubicBezTo>
                    <a:pt x="503138" y="793998"/>
                    <a:pt x="504230" y="791270"/>
                    <a:pt x="504230" y="789087"/>
                  </a:cubicBezTo>
                  <a:close/>
                  <a:moveTo>
                    <a:pt x="403548" y="355253"/>
                  </a:moveTo>
                  <a:cubicBezTo>
                    <a:pt x="405185" y="355253"/>
                    <a:pt x="407095" y="355799"/>
                    <a:pt x="409278" y="356890"/>
                  </a:cubicBezTo>
                  <a:lnTo>
                    <a:pt x="412552" y="360164"/>
                  </a:lnTo>
                  <a:lnTo>
                    <a:pt x="415826" y="360164"/>
                  </a:lnTo>
                  <a:lnTo>
                    <a:pt x="422375" y="380219"/>
                  </a:lnTo>
                  <a:cubicBezTo>
                    <a:pt x="422375" y="382470"/>
                    <a:pt x="422008" y="384150"/>
                    <a:pt x="421275" y="385258"/>
                  </a:cubicBezTo>
                  <a:cubicBezTo>
                    <a:pt x="420541" y="386366"/>
                    <a:pt x="420175" y="389155"/>
                    <a:pt x="420175" y="393623"/>
                  </a:cubicBezTo>
                  <a:cubicBezTo>
                    <a:pt x="420175" y="395840"/>
                    <a:pt x="420541" y="398065"/>
                    <a:pt x="421275" y="400299"/>
                  </a:cubicBezTo>
                  <a:cubicBezTo>
                    <a:pt x="422008" y="402533"/>
                    <a:pt x="422375" y="404758"/>
                    <a:pt x="422375" y="406975"/>
                  </a:cubicBezTo>
                  <a:cubicBezTo>
                    <a:pt x="422375" y="424813"/>
                    <a:pt x="423193" y="443205"/>
                    <a:pt x="424830" y="462151"/>
                  </a:cubicBezTo>
                  <a:cubicBezTo>
                    <a:pt x="426467" y="481097"/>
                    <a:pt x="428923" y="499489"/>
                    <a:pt x="432197" y="517327"/>
                  </a:cubicBezTo>
                  <a:cubicBezTo>
                    <a:pt x="436563" y="517327"/>
                    <a:pt x="440383" y="516781"/>
                    <a:pt x="443657" y="515690"/>
                  </a:cubicBezTo>
                  <a:cubicBezTo>
                    <a:pt x="446931" y="514598"/>
                    <a:pt x="450751" y="514052"/>
                    <a:pt x="455117" y="514052"/>
                  </a:cubicBezTo>
                  <a:lnTo>
                    <a:pt x="478036" y="507504"/>
                  </a:lnTo>
                  <a:cubicBezTo>
                    <a:pt x="480219" y="503138"/>
                    <a:pt x="479673" y="497681"/>
                    <a:pt x="476399" y="491133"/>
                  </a:cubicBezTo>
                  <a:cubicBezTo>
                    <a:pt x="473125" y="484584"/>
                    <a:pt x="470396" y="479127"/>
                    <a:pt x="468214" y="474762"/>
                  </a:cubicBezTo>
                  <a:cubicBezTo>
                    <a:pt x="466031" y="470396"/>
                    <a:pt x="459482" y="458391"/>
                    <a:pt x="448568" y="438745"/>
                  </a:cubicBezTo>
                  <a:lnTo>
                    <a:pt x="438746" y="425649"/>
                  </a:lnTo>
                  <a:cubicBezTo>
                    <a:pt x="436563" y="421283"/>
                    <a:pt x="434380" y="418554"/>
                    <a:pt x="432197" y="417463"/>
                  </a:cubicBezTo>
                  <a:cubicBezTo>
                    <a:pt x="430014" y="416372"/>
                    <a:pt x="428923" y="413643"/>
                    <a:pt x="428923" y="409277"/>
                  </a:cubicBezTo>
                  <a:cubicBezTo>
                    <a:pt x="442941" y="424557"/>
                    <a:pt x="452951" y="433288"/>
                    <a:pt x="458954" y="435471"/>
                  </a:cubicBezTo>
                  <a:cubicBezTo>
                    <a:pt x="462944" y="439837"/>
                    <a:pt x="464939" y="443111"/>
                    <a:pt x="464939" y="445294"/>
                  </a:cubicBezTo>
                  <a:cubicBezTo>
                    <a:pt x="471488" y="445294"/>
                    <a:pt x="474762" y="447477"/>
                    <a:pt x="474762" y="451842"/>
                  </a:cubicBezTo>
                  <a:lnTo>
                    <a:pt x="484585" y="458391"/>
                  </a:lnTo>
                  <a:cubicBezTo>
                    <a:pt x="486767" y="460574"/>
                    <a:pt x="488950" y="461665"/>
                    <a:pt x="491133" y="461665"/>
                  </a:cubicBezTo>
                  <a:lnTo>
                    <a:pt x="494407" y="461665"/>
                  </a:lnTo>
                  <a:lnTo>
                    <a:pt x="497682" y="464939"/>
                  </a:lnTo>
                  <a:cubicBezTo>
                    <a:pt x="502047" y="467122"/>
                    <a:pt x="504776" y="469305"/>
                    <a:pt x="505867" y="471488"/>
                  </a:cubicBezTo>
                  <a:cubicBezTo>
                    <a:pt x="506958" y="473670"/>
                    <a:pt x="509687" y="475853"/>
                    <a:pt x="514053" y="478036"/>
                  </a:cubicBezTo>
                  <a:cubicBezTo>
                    <a:pt x="516235" y="480219"/>
                    <a:pt x="518418" y="481310"/>
                    <a:pt x="520601" y="481310"/>
                  </a:cubicBezTo>
                  <a:cubicBezTo>
                    <a:pt x="522784" y="479127"/>
                    <a:pt x="524967" y="478036"/>
                    <a:pt x="527150" y="478036"/>
                  </a:cubicBezTo>
                  <a:cubicBezTo>
                    <a:pt x="531515" y="478036"/>
                    <a:pt x="534789" y="478582"/>
                    <a:pt x="536972" y="479673"/>
                  </a:cubicBezTo>
                  <a:cubicBezTo>
                    <a:pt x="539155" y="480765"/>
                    <a:pt x="541338" y="481310"/>
                    <a:pt x="543521" y="481310"/>
                  </a:cubicBezTo>
                  <a:cubicBezTo>
                    <a:pt x="547886" y="485676"/>
                    <a:pt x="551160" y="487859"/>
                    <a:pt x="553343" y="487859"/>
                  </a:cubicBezTo>
                  <a:cubicBezTo>
                    <a:pt x="557709" y="487859"/>
                    <a:pt x="560983" y="488814"/>
                    <a:pt x="563166" y="490724"/>
                  </a:cubicBezTo>
                  <a:lnTo>
                    <a:pt x="566440" y="490724"/>
                  </a:lnTo>
                  <a:cubicBezTo>
                    <a:pt x="566440" y="492634"/>
                    <a:pt x="567532" y="493589"/>
                    <a:pt x="569714" y="493589"/>
                  </a:cubicBezTo>
                  <a:lnTo>
                    <a:pt x="569714" y="496454"/>
                  </a:lnTo>
                  <a:cubicBezTo>
                    <a:pt x="569714" y="498364"/>
                    <a:pt x="567532" y="501228"/>
                    <a:pt x="563166" y="505048"/>
                  </a:cubicBezTo>
                  <a:lnTo>
                    <a:pt x="550069" y="517327"/>
                  </a:lnTo>
                  <a:cubicBezTo>
                    <a:pt x="547886" y="517327"/>
                    <a:pt x="546249" y="516235"/>
                    <a:pt x="545158" y="514052"/>
                  </a:cubicBezTo>
                  <a:cubicBezTo>
                    <a:pt x="544066" y="511870"/>
                    <a:pt x="542429" y="510778"/>
                    <a:pt x="540246" y="510778"/>
                  </a:cubicBezTo>
                  <a:lnTo>
                    <a:pt x="530424" y="510778"/>
                  </a:lnTo>
                  <a:lnTo>
                    <a:pt x="507504" y="517327"/>
                  </a:lnTo>
                  <a:cubicBezTo>
                    <a:pt x="500956" y="521692"/>
                    <a:pt x="493862" y="524421"/>
                    <a:pt x="486222" y="525512"/>
                  </a:cubicBezTo>
                  <a:cubicBezTo>
                    <a:pt x="478582" y="526604"/>
                    <a:pt x="470396" y="529332"/>
                    <a:pt x="461665" y="533698"/>
                  </a:cubicBezTo>
                  <a:cubicBezTo>
                    <a:pt x="459482" y="533698"/>
                    <a:pt x="451842" y="535881"/>
                    <a:pt x="438746" y="540246"/>
                  </a:cubicBezTo>
                  <a:cubicBezTo>
                    <a:pt x="436563" y="542429"/>
                    <a:pt x="435471" y="548977"/>
                    <a:pt x="435471" y="559892"/>
                  </a:cubicBezTo>
                  <a:cubicBezTo>
                    <a:pt x="435471" y="568623"/>
                    <a:pt x="436017" y="577354"/>
                    <a:pt x="437109" y="586085"/>
                  </a:cubicBezTo>
                  <a:cubicBezTo>
                    <a:pt x="438200" y="594817"/>
                    <a:pt x="437654" y="603548"/>
                    <a:pt x="435471" y="612279"/>
                  </a:cubicBezTo>
                  <a:cubicBezTo>
                    <a:pt x="435471" y="636290"/>
                    <a:pt x="434380" y="651570"/>
                    <a:pt x="432197" y="658118"/>
                  </a:cubicBezTo>
                  <a:cubicBezTo>
                    <a:pt x="432197" y="664667"/>
                    <a:pt x="434278" y="667941"/>
                    <a:pt x="438439" y="667941"/>
                  </a:cubicBezTo>
                  <a:lnTo>
                    <a:pt x="461665" y="658118"/>
                  </a:lnTo>
                  <a:cubicBezTo>
                    <a:pt x="466031" y="658118"/>
                    <a:pt x="469305" y="657572"/>
                    <a:pt x="471488" y="656481"/>
                  </a:cubicBezTo>
                  <a:cubicBezTo>
                    <a:pt x="473671" y="655390"/>
                    <a:pt x="476945" y="654844"/>
                    <a:pt x="481310" y="654844"/>
                  </a:cubicBezTo>
                  <a:cubicBezTo>
                    <a:pt x="485676" y="654844"/>
                    <a:pt x="488950" y="655935"/>
                    <a:pt x="491133" y="658118"/>
                  </a:cubicBezTo>
                  <a:cubicBezTo>
                    <a:pt x="493316" y="660301"/>
                    <a:pt x="496590" y="662484"/>
                    <a:pt x="500956" y="664667"/>
                  </a:cubicBezTo>
                  <a:lnTo>
                    <a:pt x="543521" y="674489"/>
                  </a:lnTo>
                  <a:cubicBezTo>
                    <a:pt x="547886" y="678855"/>
                    <a:pt x="552798" y="682129"/>
                    <a:pt x="558255" y="684312"/>
                  </a:cubicBezTo>
                  <a:cubicBezTo>
                    <a:pt x="563712" y="686495"/>
                    <a:pt x="568623" y="689769"/>
                    <a:pt x="572989" y="694135"/>
                  </a:cubicBezTo>
                  <a:cubicBezTo>
                    <a:pt x="575171" y="700683"/>
                    <a:pt x="575171" y="711597"/>
                    <a:pt x="572989" y="726877"/>
                  </a:cubicBezTo>
                  <a:lnTo>
                    <a:pt x="566440" y="749796"/>
                  </a:lnTo>
                  <a:lnTo>
                    <a:pt x="550069" y="769442"/>
                  </a:lnTo>
                  <a:lnTo>
                    <a:pt x="543521" y="775990"/>
                  </a:lnTo>
                  <a:lnTo>
                    <a:pt x="536972" y="782538"/>
                  </a:lnTo>
                  <a:cubicBezTo>
                    <a:pt x="534789" y="782538"/>
                    <a:pt x="532606" y="783630"/>
                    <a:pt x="530424" y="785813"/>
                  </a:cubicBezTo>
                  <a:cubicBezTo>
                    <a:pt x="530424" y="787995"/>
                    <a:pt x="529878" y="789633"/>
                    <a:pt x="528787" y="790724"/>
                  </a:cubicBezTo>
                  <a:cubicBezTo>
                    <a:pt x="527695" y="791815"/>
                    <a:pt x="527150" y="793452"/>
                    <a:pt x="527150" y="795635"/>
                  </a:cubicBezTo>
                  <a:lnTo>
                    <a:pt x="517327" y="808732"/>
                  </a:lnTo>
                  <a:cubicBezTo>
                    <a:pt x="517327" y="813098"/>
                    <a:pt x="515144" y="815281"/>
                    <a:pt x="510778" y="815281"/>
                  </a:cubicBezTo>
                  <a:lnTo>
                    <a:pt x="507504" y="818555"/>
                  </a:lnTo>
                  <a:cubicBezTo>
                    <a:pt x="505321" y="818555"/>
                    <a:pt x="504776" y="818009"/>
                    <a:pt x="505867" y="816918"/>
                  </a:cubicBezTo>
                  <a:cubicBezTo>
                    <a:pt x="506958" y="815826"/>
                    <a:pt x="506413" y="815281"/>
                    <a:pt x="504230" y="815281"/>
                  </a:cubicBezTo>
                  <a:lnTo>
                    <a:pt x="500956" y="812006"/>
                  </a:lnTo>
                  <a:lnTo>
                    <a:pt x="497682" y="812006"/>
                  </a:lnTo>
                  <a:cubicBezTo>
                    <a:pt x="495499" y="812006"/>
                    <a:pt x="494407" y="811461"/>
                    <a:pt x="494407" y="810369"/>
                  </a:cubicBezTo>
                  <a:cubicBezTo>
                    <a:pt x="494407" y="809278"/>
                    <a:pt x="493316" y="808732"/>
                    <a:pt x="491133" y="808732"/>
                  </a:cubicBezTo>
                  <a:cubicBezTo>
                    <a:pt x="486767" y="806549"/>
                    <a:pt x="483493" y="807095"/>
                    <a:pt x="481310" y="810369"/>
                  </a:cubicBezTo>
                  <a:cubicBezTo>
                    <a:pt x="479128" y="813644"/>
                    <a:pt x="475853" y="816372"/>
                    <a:pt x="471488" y="818555"/>
                  </a:cubicBezTo>
                  <a:lnTo>
                    <a:pt x="481310" y="805458"/>
                  </a:lnTo>
                  <a:cubicBezTo>
                    <a:pt x="481310" y="801092"/>
                    <a:pt x="482402" y="797818"/>
                    <a:pt x="484585" y="795635"/>
                  </a:cubicBezTo>
                  <a:cubicBezTo>
                    <a:pt x="486767" y="793452"/>
                    <a:pt x="487859" y="791270"/>
                    <a:pt x="487859" y="789087"/>
                  </a:cubicBezTo>
                  <a:lnTo>
                    <a:pt x="484585" y="785813"/>
                  </a:lnTo>
                  <a:cubicBezTo>
                    <a:pt x="482402" y="785813"/>
                    <a:pt x="481310" y="786904"/>
                    <a:pt x="481310" y="789087"/>
                  </a:cubicBezTo>
                  <a:lnTo>
                    <a:pt x="478036" y="792361"/>
                  </a:lnTo>
                  <a:lnTo>
                    <a:pt x="474762" y="792361"/>
                  </a:lnTo>
                  <a:lnTo>
                    <a:pt x="468214" y="792361"/>
                  </a:lnTo>
                  <a:lnTo>
                    <a:pt x="468214" y="795635"/>
                  </a:lnTo>
                  <a:lnTo>
                    <a:pt x="468214" y="798910"/>
                  </a:lnTo>
                  <a:lnTo>
                    <a:pt x="461665" y="808732"/>
                  </a:lnTo>
                  <a:cubicBezTo>
                    <a:pt x="459482" y="810915"/>
                    <a:pt x="457299" y="812006"/>
                    <a:pt x="455117" y="812006"/>
                  </a:cubicBezTo>
                  <a:lnTo>
                    <a:pt x="448568" y="821829"/>
                  </a:lnTo>
                  <a:cubicBezTo>
                    <a:pt x="444203" y="826195"/>
                    <a:pt x="440928" y="831652"/>
                    <a:pt x="438746" y="838200"/>
                  </a:cubicBezTo>
                  <a:cubicBezTo>
                    <a:pt x="436563" y="844749"/>
                    <a:pt x="433289" y="850206"/>
                    <a:pt x="428923" y="854571"/>
                  </a:cubicBezTo>
                  <a:lnTo>
                    <a:pt x="422375" y="861120"/>
                  </a:lnTo>
                  <a:cubicBezTo>
                    <a:pt x="418009" y="861120"/>
                    <a:pt x="416372" y="860574"/>
                    <a:pt x="417463" y="859483"/>
                  </a:cubicBezTo>
                  <a:cubicBezTo>
                    <a:pt x="418555" y="858391"/>
                    <a:pt x="418009" y="856754"/>
                    <a:pt x="415826" y="854571"/>
                  </a:cubicBezTo>
                  <a:cubicBezTo>
                    <a:pt x="413643" y="852388"/>
                    <a:pt x="409278" y="854571"/>
                    <a:pt x="402729" y="861120"/>
                  </a:cubicBezTo>
                  <a:cubicBezTo>
                    <a:pt x="400546" y="865485"/>
                    <a:pt x="396181" y="870942"/>
                    <a:pt x="389632" y="877491"/>
                  </a:cubicBezTo>
                  <a:cubicBezTo>
                    <a:pt x="387449" y="879674"/>
                    <a:pt x="386358" y="881856"/>
                    <a:pt x="386358" y="884039"/>
                  </a:cubicBezTo>
                  <a:cubicBezTo>
                    <a:pt x="386358" y="886222"/>
                    <a:pt x="384175" y="887313"/>
                    <a:pt x="379810" y="887313"/>
                  </a:cubicBezTo>
                  <a:cubicBezTo>
                    <a:pt x="384175" y="882948"/>
                    <a:pt x="386358" y="879674"/>
                    <a:pt x="386358" y="877491"/>
                  </a:cubicBezTo>
                  <a:cubicBezTo>
                    <a:pt x="388541" y="868759"/>
                    <a:pt x="390724" y="863302"/>
                    <a:pt x="392907" y="861120"/>
                  </a:cubicBezTo>
                  <a:cubicBezTo>
                    <a:pt x="399455" y="852388"/>
                    <a:pt x="404912" y="841474"/>
                    <a:pt x="409278" y="828377"/>
                  </a:cubicBezTo>
                  <a:cubicBezTo>
                    <a:pt x="413643" y="819646"/>
                    <a:pt x="416917" y="812006"/>
                    <a:pt x="419100" y="805458"/>
                  </a:cubicBezTo>
                  <a:cubicBezTo>
                    <a:pt x="421283" y="798910"/>
                    <a:pt x="423466" y="793452"/>
                    <a:pt x="425649" y="789087"/>
                  </a:cubicBezTo>
                  <a:cubicBezTo>
                    <a:pt x="434380" y="778173"/>
                    <a:pt x="438746" y="765076"/>
                    <a:pt x="438746" y="749796"/>
                  </a:cubicBezTo>
                  <a:cubicBezTo>
                    <a:pt x="438746" y="747613"/>
                    <a:pt x="435471" y="746522"/>
                    <a:pt x="428923" y="746522"/>
                  </a:cubicBezTo>
                  <a:cubicBezTo>
                    <a:pt x="424557" y="750888"/>
                    <a:pt x="419100" y="754162"/>
                    <a:pt x="412552" y="756345"/>
                  </a:cubicBezTo>
                  <a:cubicBezTo>
                    <a:pt x="408186" y="758527"/>
                    <a:pt x="403275" y="760165"/>
                    <a:pt x="397818" y="761256"/>
                  </a:cubicBezTo>
                  <a:cubicBezTo>
                    <a:pt x="392361" y="762347"/>
                    <a:pt x="387449" y="765076"/>
                    <a:pt x="383084" y="769442"/>
                  </a:cubicBezTo>
                  <a:cubicBezTo>
                    <a:pt x="378718" y="771624"/>
                    <a:pt x="375444" y="774353"/>
                    <a:pt x="373261" y="777627"/>
                  </a:cubicBezTo>
                  <a:cubicBezTo>
                    <a:pt x="371078" y="780901"/>
                    <a:pt x="367804" y="781447"/>
                    <a:pt x="363439" y="779264"/>
                  </a:cubicBezTo>
                  <a:cubicBezTo>
                    <a:pt x="361256" y="779264"/>
                    <a:pt x="359073" y="778173"/>
                    <a:pt x="356890" y="775990"/>
                  </a:cubicBezTo>
                  <a:cubicBezTo>
                    <a:pt x="354707" y="775990"/>
                    <a:pt x="353616" y="776536"/>
                    <a:pt x="353616" y="777627"/>
                  </a:cubicBezTo>
                  <a:cubicBezTo>
                    <a:pt x="353616" y="778718"/>
                    <a:pt x="352524" y="779264"/>
                    <a:pt x="350342" y="779264"/>
                  </a:cubicBezTo>
                  <a:cubicBezTo>
                    <a:pt x="345976" y="779264"/>
                    <a:pt x="343793" y="778173"/>
                    <a:pt x="343793" y="775990"/>
                  </a:cubicBezTo>
                  <a:cubicBezTo>
                    <a:pt x="343793" y="773807"/>
                    <a:pt x="342702" y="772716"/>
                    <a:pt x="340519" y="772716"/>
                  </a:cubicBezTo>
                  <a:cubicBezTo>
                    <a:pt x="340519" y="770533"/>
                    <a:pt x="341610" y="769442"/>
                    <a:pt x="343793" y="769442"/>
                  </a:cubicBezTo>
                  <a:cubicBezTo>
                    <a:pt x="345976" y="769442"/>
                    <a:pt x="348159" y="768350"/>
                    <a:pt x="350342" y="766167"/>
                  </a:cubicBezTo>
                  <a:cubicBezTo>
                    <a:pt x="350342" y="763984"/>
                    <a:pt x="345976" y="762893"/>
                    <a:pt x="337245" y="762893"/>
                  </a:cubicBezTo>
                  <a:lnTo>
                    <a:pt x="330696" y="762893"/>
                  </a:lnTo>
                  <a:cubicBezTo>
                    <a:pt x="328514" y="762893"/>
                    <a:pt x="326876" y="762347"/>
                    <a:pt x="325785" y="761256"/>
                  </a:cubicBezTo>
                  <a:cubicBezTo>
                    <a:pt x="324694" y="760165"/>
                    <a:pt x="323056" y="759619"/>
                    <a:pt x="320874" y="759619"/>
                  </a:cubicBezTo>
                  <a:cubicBezTo>
                    <a:pt x="318691" y="757436"/>
                    <a:pt x="314325" y="756345"/>
                    <a:pt x="307777" y="756345"/>
                  </a:cubicBezTo>
                  <a:cubicBezTo>
                    <a:pt x="309960" y="756345"/>
                    <a:pt x="304503" y="754162"/>
                    <a:pt x="291406" y="749796"/>
                  </a:cubicBezTo>
                  <a:cubicBezTo>
                    <a:pt x="287040" y="745431"/>
                    <a:pt x="282129" y="742702"/>
                    <a:pt x="276672" y="741611"/>
                  </a:cubicBezTo>
                  <a:cubicBezTo>
                    <a:pt x="271215" y="740519"/>
                    <a:pt x="269578" y="735608"/>
                    <a:pt x="271761" y="726877"/>
                  </a:cubicBezTo>
                  <a:cubicBezTo>
                    <a:pt x="273943" y="724694"/>
                    <a:pt x="275035" y="722511"/>
                    <a:pt x="275035" y="720328"/>
                  </a:cubicBezTo>
                  <a:cubicBezTo>
                    <a:pt x="272852" y="717975"/>
                    <a:pt x="271761" y="714462"/>
                    <a:pt x="271761" y="709789"/>
                  </a:cubicBezTo>
                  <a:lnTo>
                    <a:pt x="284857" y="699302"/>
                  </a:lnTo>
                  <a:cubicBezTo>
                    <a:pt x="289223" y="710966"/>
                    <a:pt x="298500" y="714462"/>
                    <a:pt x="312688" y="709789"/>
                  </a:cubicBezTo>
                  <a:cubicBezTo>
                    <a:pt x="326876" y="705117"/>
                    <a:pt x="338336" y="701621"/>
                    <a:pt x="347067" y="699302"/>
                  </a:cubicBezTo>
                  <a:cubicBezTo>
                    <a:pt x="349250" y="696948"/>
                    <a:pt x="354162" y="694603"/>
                    <a:pt x="361801" y="692267"/>
                  </a:cubicBezTo>
                  <a:cubicBezTo>
                    <a:pt x="369441" y="689931"/>
                    <a:pt x="372170" y="687586"/>
                    <a:pt x="369987" y="685233"/>
                  </a:cubicBezTo>
                  <a:cubicBezTo>
                    <a:pt x="369987" y="682913"/>
                    <a:pt x="368896" y="682922"/>
                    <a:pt x="366713" y="685258"/>
                  </a:cubicBezTo>
                  <a:cubicBezTo>
                    <a:pt x="364530" y="687595"/>
                    <a:pt x="362347" y="687586"/>
                    <a:pt x="360164" y="685233"/>
                  </a:cubicBezTo>
                  <a:cubicBezTo>
                    <a:pt x="357982" y="685233"/>
                    <a:pt x="356890" y="682896"/>
                    <a:pt x="356890" y="678224"/>
                  </a:cubicBezTo>
                  <a:cubicBezTo>
                    <a:pt x="354707" y="678224"/>
                    <a:pt x="352524" y="677064"/>
                    <a:pt x="350342" y="674745"/>
                  </a:cubicBezTo>
                  <a:cubicBezTo>
                    <a:pt x="352524" y="672392"/>
                    <a:pt x="357982" y="671215"/>
                    <a:pt x="366713" y="671215"/>
                  </a:cubicBezTo>
                  <a:cubicBezTo>
                    <a:pt x="368896" y="669100"/>
                    <a:pt x="370533" y="666986"/>
                    <a:pt x="371624" y="664871"/>
                  </a:cubicBezTo>
                  <a:cubicBezTo>
                    <a:pt x="372715" y="662757"/>
                    <a:pt x="375444" y="660659"/>
                    <a:pt x="379810" y="658579"/>
                  </a:cubicBezTo>
                  <a:cubicBezTo>
                    <a:pt x="381992" y="654349"/>
                    <a:pt x="383630" y="651706"/>
                    <a:pt x="384721" y="650649"/>
                  </a:cubicBezTo>
                  <a:cubicBezTo>
                    <a:pt x="385812" y="649591"/>
                    <a:pt x="386358" y="646948"/>
                    <a:pt x="386358" y="642719"/>
                  </a:cubicBezTo>
                  <a:cubicBezTo>
                    <a:pt x="384175" y="640604"/>
                    <a:pt x="383084" y="634278"/>
                    <a:pt x="383084" y="623739"/>
                  </a:cubicBezTo>
                  <a:cubicBezTo>
                    <a:pt x="383084" y="604742"/>
                    <a:pt x="384175" y="592088"/>
                    <a:pt x="386358" y="585778"/>
                  </a:cubicBezTo>
                  <a:lnTo>
                    <a:pt x="386358" y="566440"/>
                  </a:lnTo>
                  <a:cubicBezTo>
                    <a:pt x="386358" y="559892"/>
                    <a:pt x="385267" y="556617"/>
                    <a:pt x="383084" y="556617"/>
                  </a:cubicBezTo>
                  <a:cubicBezTo>
                    <a:pt x="376535" y="556617"/>
                    <a:pt x="370533" y="557709"/>
                    <a:pt x="365076" y="559892"/>
                  </a:cubicBezTo>
                  <a:cubicBezTo>
                    <a:pt x="359619" y="562074"/>
                    <a:pt x="353616" y="564257"/>
                    <a:pt x="347067" y="566440"/>
                  </a:cubicBezTo>
                  <a:cubicBezTo>
                    <a:pt x="344885" y="568623"/>
                    <a:pt x="336153" y="571897"/>
                    <a:pt x="320874" y="576263"/>
                  </a:cubicBezTo>
                  <a:cubicBezTo>
                    <a:pt x="307777" y="580628"/>
                    <a:pt x="300137" y="579673"/>
                    <a:pt x="297954" y="573398"/>
                  </a:cubicBezTo>
                  <a:cubicBezTo>
                    <a:pt x="284857" y="569578"/>
                    <a:pt x="279400" y="564803"/>
                    <a:pt x="281583" y="559073"/>
                  </a:cubicBezTo>
                  <a:cubicBezTo>
                    <a:pt x="283766" y="559073"/>
                    <a:pt x="284857" y="559550"/>
                    <a:pt x="284857" y="560505"/>
                  </a:cubicBezTo>
                  <a:cubicBezTo>
                    <a:pt x="284857" y="561460"/>
                    <a:pt x="285949" y="561938"/>
                    <a:pt x="288132" y="561938"/>
                  </a:cubicBezTo>
                  <a:cubicBezTo>
                    <a:pt x="288132" y="560028"/>
                    <a:pt x="287040" y="558595"/>
                    <a:pt x="284857" y="557641"/>
                  </a:cubicBezTo>
                  <a:cubicBezTo>
                    <a:pt x="282675" y="556686"/>
                    <a:pt x="282675" y="555253"/>
                    <a:pt x="284857" y="553343"/>
                  </a:cubicBezTo>
                  <a:cubicBezTo>
                    <a:pt x="297954" y="557709"/>
                    <a:pt x="303411" y="559892"/>
                    <a:pt x="301228" y="559892"/>
                  </a:cubicBezTo>
                  <a:cubicBezTo>
                    <a:pt x="309960" y="559892"/>
                    <a:pt x="315417" y="558800"/>
                    <a:pt x="317600" y="556617"/>
                  </a:cubicBezTo>
                  <a:lnTo>
                    <a:pt x="350342" y="546692"/>
                  </a:lnTo>
                  <a:cubicBezTo>
                    <a:pt x="354707" y="544441"/>
                    <a:pt x="360164" y="542762"/>
                    <a:pt x="366713" y="541653"/>
                  </a:cubicBezTo>
                  <a:cubicBezTo>
                    <a:pt x="373261" y="540545"/>
                    <a:pt x="379810" y="537774"/>
                    <a:pt x="386358" y="533340"/>
                  </a:cubicBezTo>
                  <a:cubicBezTo>
                    <a:pt x="390724" y="533340"/>
                    <a:pt x="392907" y="528889"/>
                    <a:pt x="392907" y="519987"/>
                  </a:cubicBezTo>
                  <a:cubicBezTo>
                    <a:pt x="392907" y="508868"/>
                    <a:pt x="393998" y="502183"/>
                    <a:pt x="396181" y="499932"/>
                  </a:cubicBezTo>
                  <a:cubicBezTo>
                    <a:pt x="396181" y="488814"/>
                    <a:pt x="396726" y="476578"/>
                    <a:pt x="397818" y="463225"/>
                  </a:cubicBezTo>
                  <a:cubicBezTo>
                    <a:pt x="398909" y="449873"/>
                    <a:pt x="399455" y="436529"/>
                    <a:pt x="399455" y="423193"/>
                  </a:cubicBezTo>
                  <a:lnTo>
                    <a:pt x="399455" y="403189"/>
                  </a:lnTo>
                  <a:cubicBezTo>
                    <a:pt x="399455" y="389820"/>
                    <a:pt x="399455" y="383135"/>
                    <a:pt x="399455" y="383135"/>
                  </a:cubicBezTo>
                  <a:cubicBezTo>
                    <a:pt x="399455" y="380918"/>
                    <a:pt x="398909" y="380364"/>
                    <a:pt x="397818" y="381472"/>
                  </a:cubicBezTo>
                  <a:cubicBezTo>
                    <a:pt x="396726" y="382581"/>
                    <a:pt x="396181" y="382026"/>
                    <a:pt x="396181" y="379809"/>
                  </a:cubicBezTo>
                  <a:cubicBezTo>
                    <a:pt x="393998" y="377627"/>
                    <a:pt x="392907" y="375444"/>
                    <a:pt x="392907" y="373261"/>
                  </a:cubicBezTo>
                  <a:lnTo>
                    <a:pt x="392907" y="366713"/>
                  </a:lnTo>
                  <a:lnTo>
                    <a:pt x="386358" y="363438"/>
                  </a:lnTo>
                  <a:lnTo>
                    <a:pt x="396181" y="363438"/>
                  </a:lnTo>
                  <a:cubicBezTo>
                    <a:pt x="396181" y="359073"/>
                    <a:pt x="397272" y="356890"/>
                    <a:pt x="399455" y="356890"/>
                  </a:cubicBezTo>
                  <a:cubicBezTo>
                    <a:pt x="400546" y="355799"/>
                    <a:pt x="401911" y="355253"/>
                    <a:pt x="403548" y="355253"/>
                  </a:cubicBezTo>
                  <a:close/>
                  <a:moveTo>
                    <a:pt x="341338" y="326603"/>
                  </a:moveTo>
                  <a:cubicBezTo>
                    <a:pt x="341883" y="326058"/>
                    <a:pt x="342702" y="326331"/>
                    <a:pt x="343793" y="327422"/>
                  </a:cubicBezTo>
                  <a:lnTo>
                    <a:pt x="340519" y="330696"/>
                  </a:lnTo>
                  <a:cubicBezTo>
                    <a:pt x="340519" y="328513"/>
                    <a:pt x="340792" y="327149"/>
                    <a:pt x="341338" y="326603"/>
                  </a:cubicBezTo>
                  <a:close/>
                  <a:moveTo>
                    <a:pt x="379810" y="0"/>
                  </a:moveTo>
                  <a:cubicBezTo>
                    <a:pt x="384175" y="4366"/>
                    <a:pt x="388541" y="6549"/>
                    <a:pt x="392907" y="6549"/>
                  </a:cubicBezTo>
                  <a:lnTo>
                    <a:pt x="402729" y="6549"/>
                  </a:lnTo>
                  <a:lnTo>
                    <a:pt x="412552" y="6549"/>
                  </a:lnTo>
                  <a:cubicBezTo>
                    <a:pt x="416917" y="8731"/>
                    <a:pt x="416917" y="17463"/>
                    <a:pt x="412552" y="32742"/>
                  </a:cubicBezTo>
                  <a:cubicBezTo>
                    <a:pt x="410369" y="37108"/>
                    <a:pt x="408732" y="39836"/>
                    <a:pt x="407641" y="40928"/>
                  </a:cubicBezTo>
                  <a:cubicBezTo>
                    <a:pt x="406549" y="42019"/>
                    <a:pt x="404912" y="44748"/>
                    <a:pt x="402729" y="49113"/>
                  </a:cubicBezTo>
                  <a:cubicBezTo>
                    <a:pt x="398363" y="62210"/>
                    <a:pt x="396181" y="68759"/>
                    <a:pt x="396181" y="68759"/>
                  </a:cubicBezTo>
                  <a:cubicBezTo>
                    <a:pt x="393998" y="73124"/>
                    <a:pt x="391269" y="80764"/>
                    <a:pt x="387995" y="91678"/>
                  </a:cubicBezTo>
                  <a:cubicBezTo>
                    <a:pt x="384721" y="102592"/>
                    <a:pt x="385267" y="108049"/>
                    <a:pt x="389632" y="108049"/>
                  </a:cubicBezTo>
                  <a:cubicBezTo>
                    <a:pt x="391815" y="108049"/>
                    <a:pt x="392907" y="106958"/>
                    <a:pt x="392907" y="104775"/>
                  </a:cubicBezTo>
                  <a:lnTo>
                    <a:pt x="392907" y="114598"/>
                  </a:lnTo>
                  <a:cubicBezTo>
                    <a:pt x="392907" y="123329"/>
                    <a:pt x="395089" y="125512"/>
                    <a:pt x="399455" y="121146"/>
                  </a:cubicBezTo>
                  <a:cubicBezTo>
                    <a:pt x="403275" y="125512"/>
                    <a:pt x="405185" y="129878"/>
                    <a:pt x="405185" y="134243"/>
                  </a:cubicBezTo>
                  <a:cubicBezTo>
                    <a:pt x="405185" y="138609"/>
                    <a:pt x="407095" y="141883"/>
                    <a:pt x="410915" y="144066"/>
                  </a:cubicBezTo>
                  <a:cubicBezTo>
                    <a:pt x="412825" y="146249"/>
                    <a:pt x="416645" y="147340"/>
                    <a:pt x="422375" y="147340"/>
                  </a:cubicBezTo>
                  <a:cubicBezTo>
                    <a:pt x="422375" y="149523"/>
                    <a:pt x="423824" y="150614"/>
                    <a:pt x="426723" y="150614"/>
                  </a:cubicBezTo>
                  <a:lnTo>
                    <a:pt x="435471" y="153888"/>
                  </a:lnTo>
                  <a:cubicBezTo>
                    <a:pt x="437654" y="153888"/>
                    <a:pt x="440928" y="156071"/>
                    <a:pt x="445294" y="160437"/>
                  </a:cubicBezTo>
                  <a:cubicBezTo>
                    <a:pt x="445294" y="158254"/>
                    <a:pt x="446385" y="157163"/>
                    <a:pt x="448568" y="157163"/>
                  </a:cubicBezTo>
                  <a:lnTo>
                    <a:pt x="448568" y="160437"/>
                  </a:lnTo>
                  <a:lnTo>
                    <a:pt x="455117" y="166985"/>
                  </a:lnTo>
                  <a:lnTo>
                    <a:pt x="461665" y="173534"/>
                  </a:lnTo>
                  <a:cubicBezTo>
                    <a:pt x="463848" y="173534"/>
                    <a:pt x="465485" y="174625"/>
                    <a:pt x="466576" y="176808"/>
                  </a:cubicBezTo>
                  <a:cubicBezTo>
                    <a:pt x="467668" y="178991"/>
                    <a:pt x="469305" y="177899"/>
                    <a:pt x="471488" y="173534"/>
                  </a:cubicBezTo>
                  <a:lnTo>
                    <a:pt x="481310" y="193179"/>
                  </a:lnTo>
                  <a:cubicBezTo>
                    <a:pt x="483493" y="195362"/>
                    <a:pt x="484585" y="195908"/>
                    <a:pt x="484585" y="194816"/>
                  </a:cubicBezTo>
                  <a:cubicBezTo>
                    <a:pt x="484585" y="193725"/>
                    <a:pt x="485676" y="195362"/>
                    <a:pt x="487859" y="199727"/>
                  </a:cubicBezTo>
                  <a:cubicBezTo>
                    <a:pt x="487859" y="201910"/>
                    <a:pt x="488950" y="204093"/>
                    <a:pt x="491133" y="206276"/>
                  </a:cubicBezTo>
                  <a:lnTo>
                    <a:pt x="500956" y="212824"/>
                  </a:lnTo>
                  <a:cubicBezTo>
                    <a:pt x="505321" y="219373"/>
                    <a:pt x="508596" y="221556"/>
                    <a:pt x="510778" y="219373"/>
                  </a:cubicBezTo>
                  <a:cubicBezTo>
                    <a:pt x="510778" y="223738"/>
                    <a:pt x="511324" y="226467"/>
                    <a:pt x="512416" y="227558"/>
                  </a:cubicBezTo>
                  <a:cubicBezTo>
                    <a:pt x="513507" y="228650"/>
                    <a:pt x="514053" y="230287"/>
                    <a:pt x="514053" y="232470"/>
                  </a:cubicBezTo>
                  <a:cubicBezTo>
                    <a:pt x="514053" y="234652"/>
                    <a:pt x="515144" y="235744"/>
                    <a:pt x="517327" y="235744"/>
                  </a:cubicBezTo>
                  <a:cubicBezTo>
                    <a:pt x="515144" y="237927"/>
                    <a:pt x="512961" y="239018"/>
                    <a:pt x="510778" y="239018"/>
                  </a:cubicBezTo>
                  <a:cubicBezTo>
                    <a:pt x="508596" y="239018"/>
                    <a:pt x="507504" y="240109"/>
                    <a:pt x="507504" y="242292"/>
                  </a:cubicBezTo>
                  <a:cubicBezTo>
                    <a:pt x="503138" y="244475"/>
                    <a:pt x="500410" y="246112"/>
                    <a:pt x="499319" y="247204"/>
                  </a:cubicBezTo>
                  <a:cubicBezTo>
                    <a:pt x="498227" y="248295"/>
                    <a:pt x="495499" y="249932"/>
                    <a:pt x="491133" y="252115"/>
                  </a:cubicBezTo>
                  <a:cubicBezTo>
                    <a:pt x="488950" y="252115"/>
                    <a:pt x="487313" y="253206"/>
                    <a:pt x="486222" y="255389"/>
                  </a:cubicBezTo>
                  <a:cubicBezTo>
                    <a:pt x="485130" y="257572"/>
                    <a:pt x="482402" y="258663"/>
                    <a:pt x="478036" y="258663"/>
                  </a:cubicBezTo>
                  <a:cubicBezTo>
                    <a:pt x="475853" y="260846"/>
                    <a:pt x="472579" y="261938"/>
                    <a:pt x="468214" y="261938"/>
                  </a:cubicBezTo>
                  <a:lnTo>
                    <a:pt x="458391" y="271760"/>
                  </a:lnTo>
                  <a:cubicBezTo>
                    <a:pt x="456208" y="271760"/>
                    <a:pt x="452934" y="273943"/>
                    <a:pt x="448568" y="278309"/>
                  </a:cubicBezTo>
                  <a:lnTo>
                    <a:pt x="445294" y="278309"/>
                  </a:lnTo>
                  <a:lnTo>
                    <a:pt x="442020" y="281583"/>
                  </a:lnTo>
                  <a:cubicBezTo>
                    <a:pt x="431106" y="285949"/>
                    <a:pt x="420737" y="289768"/>
                    <a:pt x="410915" y="293043"/>
                  </a:cubicBezTo>
                  <a:cubicBezTo>
                    <a:pt x="401092" y="296317"/>
                    <a:pt x="391815" y="300137"/>
                    <a:pt x="383084" y="304502"/>
                  </a:cubicBezTo>
                  <a:cubicBezTo>
                    <a:pt x="378718" y="306685"/>
                    <a:pt x="374353" y="308868"/>
                    <a:pt x="369987" y="311051"/>
                  </a:cubicBezTo>
                  <a:cubicBezTo>
                    <a:pt x="365621" y="313234"/>
                    <a:pt x="360164" y="315417"/>
                    <a:pt x="353616" y="317599"/>
                  </a:cubicBezTo>
                  <a:cubicBezTo>
                    <a:pt x="351433" y="317599"/>
                    <a:pt x="346522" y="319236"/>
                    <a:pt x="338882" y="322511"/>
                  </a:cubicBezTo>
                  <a:cubicBezTo>
                    <a:pt x="331242" y="325785"/>
                    <a:pt x="329605" y="328513"/>
                    <a:pt x="333971" y="330696"/>
                  </a:cubicBezTo>
                  <a:cubicBezTo>
                    <a:pt x="327422" y="335062"/>
                    <a:pt x="324148" y="340519"/>
                    <a:pt x="324148" y="347067"/>
                  </a:cubicBezTo>
                  <a:lnTo>
                    <a:pt x="314325" y="366713"/>
                  </a:lnTo>
                  <a:lnTo>
                    <a:pt x="301228" y="402729"/>
                  </a:lnTo>
                  <a:lnTo>
                    <a:pt x="268486" y="468213"/>
                  </a:lnTo>
                  <a:lnTo>
                    <a:pt x="239018" y="527149"/>
                  </a:lnTo>
                  <a:cubicBezTo>
                    <a:pt x="236836" y="533698"/>
                    <a:pt x="234653" y="539155"/>
                    <a:pt x="232470" y="543520"/>
                  </a:cubicBezTo>
                  <a:cubicBezTo>
                    <a:pt x="230287" y="547886"/>
                    <a:pt x="228104" y="552252"/>
                    <a:pt x="225921" y="556617"/>
                  </a:cubicBezTo>
                  <a:cubicBezTo>
                    <a:pt x="221556" y="560983"/>
                    <a:pt x="218282" y="566440"/>
                    <a:pt x="216099" y="572988"/>
                  </a:cubicBezTo>
                  <a:cubicBezTo>
                    <a:pt x="213916" y="575171"/>
                    <a:pt x="212825" y="577354"/>
                    <a:pt x="212825" y="579537"/>
                  </a:cubicBezTo>
                  <a:cubicBezTo>
                    <a:pt x="212825" y="581720"/>
                    <a:pt x="210642" y="583902"/>
                    <a:pt x="206276" y="586085"/>
                  </a:cubicBezTo>
                  <a:cubicBezTo>
                    <a:pt x="204093" y="588268"/>
                    <a:pt x="202456" y="591542"/>
                    <a:pt x="201365" y="595908"/>
                  </a:cubicBezTo>
                  <a:cubicBezTo>
                    <a:pt x="200273" y="600274"/>
                    <a:pt x="197545" y="603548"/>
                    <a:pt x="193179" y="605731"/>
                  </a:cubicBezTo>
                  <a:cubicBezTo>
                    <a:pt x="193179" y="603548"/>
                    <a:pt x="194271" y="601365"/>
                    <a:pt x="196453" y="599182"/>
                  </a:cubicBezTo>
                  <a:cubicBezTo>
                    <a:pt x="198636" y="596999"/>
                    <a:pt x="199728" y="594817"/>
                    <a:pt x="199728" y="592634"/>
                  </a:cubicBezTo>
                  <a:cubicBezTo>
                    <a:pt x="195362" y="596999"/>
                    <a:pt x="192088" y="599182"/>
                    <a:pt x="189905" y="599182"/>
                  </a:cubicBezTo>
                  <a:cubicBezTo>
                    <a:pt x="189905" y="601365"/>
                    <a:pt x="187722" y="604639"/>
                    <a:pt x="183357" y="609005"/>
                  </a:cubicBezTo>
                  <a:lnTo>
                    <a:pt x="180083" y="609005"/>
                  </a:lnTo>
                  <a:cubicBezTo>
                    <a:pt x="175717" y="613370"/>
                    <a:pt x="174625" y="616645"/>
                    <a:pt x="176808" y="618827"/>
                  </a:cubicBezTo>
                  <a:lnTo>
                    <a:pt x="186631" y="631924"/>
                  </a:lnTo>
                  <a:lnTo>
                    <a:pt x="196453" y="651570"/>
                  </a:lnTo>
                  <a:cubicBezTo>
                    <a:pt x="200819" y="653752"/>
                    <a:pt x="205185" y="652115"/>
                    <a:pt x="209550" y="646658"/>
                  </a:cubicBezTo>
                  <a:cubicBezTo>
                    <a:pt x="213916" y="641201"/>
                    <a:pt x="217190" y="637381"/>
                    <a:pt x="219373" y="635199"/>
                  </a:cubicBezTo>
                  <a:cubicBezTo>
                    <a:pt x="223739" y="630833"/>
                    <a:pt x="227559" y="625376"/>
                    <a:pt x="230833" y="618827"/>
                  </a:cubicBezTo>
                  <a:cubicBezTo>
                    <a:pt x="234107" y="612279"/>
                    <a:pt x="237927" y="607913"/>
                    <a:pt x="242293" y="605731"/>
                  </a:cubicBezTo>
                  <a:lnTo>
                    <a:pt x="242293" y="609005"/>
                  </a:lnTo>
                  <a:cubicBezTo>
                    <a:pt x="240110" y="611188"/>
                    <a:pt x="239018" y="613370"/>
                    <a:pt x="239018" y="615553"/>
                  </a:cubicBezTo>
                  <a:cubicBezTo>
                    <a:pt x="236836" y="617736"/>
                    <a:pt x="235744" y="619919"/>
                    <a:pt x="235744" y="622102"/>
                  </a:cubicBezTo>
                  <a:cubicBezTo>
                    <a:pt x="235744" y="626467"/>
                    <a:pt x="235198" y="629196"/>
                    <a:pt x="234107" y="630287"/>
                  </a:cubicBezTo>
                  <a:cubicBezTo>
                    <a:pt x="233016" y="631379"/>
                    <a:pt x="232470" y="633016"/>
                    <a:pt x="232470" y="635199"/>
                  </a:cubicBezTo>
                  <a:cubicBezTo>
                    <a:pt x="230287" y="641747"/>
                    <a:pt x="230287" y="646113"/>
                    <a:pt x="232470" y="648295"/>
                  </a:cubicBezTo>
                  <a:cubicBezTo>
                    <a:pt x="234653" y="650478"/>
                    <a:pt x="234653" y="652661"/>
                    <a:pt x="232470" y="654844"/>
                  </a:cubicBezTo>
                  <a:lnTo>
                    <a:pt x="232470" y="661392"/>
                  </a:lnTo>
                  <a:lnTo>
                    <a:pt x="229196" y="664667"/>
                  </a:lnTo>
                  <a:cubicBezTo>
                    <a:pt x="227013" y="669032"/>
                    <a:pt x="225921" y="672306"/>
                    <a:pt x="225921" y="674489"/>
                  </a:cubicBezTo>
                  <a:cubicBezTo>
                    <a:pt x="225921" y="676672"/>
                    <a:pt x="224830" y="677763"/>
                    <a:pt x="222647" y="677763"/>
                  </a:cubicBezTo>
                  <a:cubicBezTo>
                    <a:pt x="218282" y="682129"/>
                    <a:pt x="219373" y="686495"/>
                    <a:pt x="225921" y="690860"/>
                  </a:cubicBezTo>
                  <a:lnTo>
                    <a:pt x="232470" y="697409"/>
                  </a:lnTo>
                  <a:cubicBezTo>
                    <a:pt x="234653" y="697409"/>
                    <a:pt x="235744" y="698500"/>
                    <a:pt x="235744" y="700683"/>
                  </a:cubicBezTo>
                  <a:cubicBezTo>
                    <a:pt x="235744" y="705049"/>
                    <a:pt x="236836" y="708323"/>
                    <a:pt x="239018" y="710506"/>
                  </a:cubicBezTo>
                  <a:lnTo>
                    <a:pt x="245567" y="717054"/>
                  </a:lnTo>
                  <a:lnTo>
                    <a:pt x="245567" y="723602"/>
                  </a:lnTo>
                  <a:lnTo>
                    <a:pt x="245567" y="730151"/>
                  </a:lnTo>
                  <a:lnTo>
                    <a:pt x="252115" y="736699"/>
                  </a:lnTo>
                  <a:lnTo>
                    <a:pt x="252115" y="746522"/>
                  </a:lnTo>
                  <a:cubicBezTo>
                    <a:pt x="252115" y="748705"/>
                    <a:pt x="251569" y="750888"/>
                    <a:pt x="250478" y="753070"/>
                  </a:cubicBezTo>
                  <a:cubicBezTo>
                    <a:pt x="249387" y="755253"/>
                    <a:pt x="248841" y="757436"/>
                    <a:pt x="248841" y="759619"/>
                  </a:cubicBezTo>
                  <a:cubicBezTo>
                    <a:pt x="248841" y="766167"/>
                    <a:pt x="247749" y="770533"/>
                    <a:pt x="245567" y="772716"/>
                  </a:cubicBezTo>
                  <a:cubicBezTo>
                    <a:pt x="243384" y="779264"/>
                    <a:pt x="239018" y="779264"/>
                    <a:pt x="232470" y="772716"/>
                  </a:cubicBezTo>
                  <a:lnTo>
                    <a:pt x="222647" y="772716"/>
                  </a:lnTo>
                  <a:cubicBezTo>
                    <a:pt x="220464" y="772716"/>
                    <a:pt x="216099" y="769442"/>
                    <a:pt x="209550" y="762893"/>
                  </a:cubicBezTo>
                  <a:cubicBezTo>
                    <a:pt x="209550" y="760710"/>
                    <a:pt x="209005" y="759073"/>
                    <a:pt x="207913" y="757982"/>
                  </a:cubicBezTo>
                  <a:cubicBezTo>
                    <a:pt x="206822" y="756890"/>
                    <a:pt x="206276" y="755253"/>
                    <a:pt x="206276" y="753070"/>
                  </a:cubicBezTo>
                  <a:lnTo>
                    <a:pt x="196453" y="746522"/>
                  </a:lnTo>
                  <a:cubicBezTo>
                    <a:pt x="194271" y="744339"/>
                    <a:pt x="193179" y="742156"/>
                    <a:pt x="193179" y="739974"/>
                  </a:cubicBezTo>
                  <a:lnTo>
                    <a:pt x="183357" y="730151"/>
                  </a:lnTo>
                  <a:cubicBezTo>
                    <a:pt x="183357" y="727968"/>
                    <a:pt x="182811" y="726331"/>
                    <a:pt x="181720" y="725240"/>
                  </a:cubicBezTo>
                  <a:cubicBezTo>
                    <a:pt x="180628" y="724148"/>
                    <a:pt x="180083" y="722511"/>
                    <a:pt x="180083" y="720328"/>
                  </a:cubicBezTo>
                  <a:cubicBezTo>
                    <a:pt x="180083" y="718145"/>
                    <a:pt x="179537" y="716508"/>
                    <a:pt x="178445" y="715417"/>
                  </a:cubicBezTo>
                  <a:cubicBezTo>
                    <a:pt x="177354" y="714326"/>
                    <a:pt x="176808" y="712688"/>
                    <a:pt x="176808" y="710506"/>
                  </a:cubicBezTo>
                  <a:cubicBezTo>
                    <a:pt x="172442" y="701774"/>
                    <a:pt x="166986" y="694135"/>
                    <a:pt x="160437" y="687586"/>
                  </a:cubicBezTo>
                  <a:cubicBezTo>
                    <a:pt x="158254" y="685403"/>
                    <a:pt x="157163" y="683220"/>
                    <a:pt x="157163" y="681038"/>
                  </a:cubicBezTo>
                  <a:cubicBezTo>
                    <a:pt x="157163" y="678855"/>
                    <a:pt x="157708" y="677763"/>
                    <a:pt x="158800" y="677763"/>
                  </a:cubicBezTo>
                  <a:cubicBezTo>
                    <a:pt x="159891" y="677763"/>
                    <a:pt x="160437" y="676672"/>
                    <a:pt x="160437" y="674489"/>
                  </a:cubicBezTo>
                  <a:lnTo>
                    <a:pt x="157163" y="671215"/>
                  </a:lnTo>
                  <a:cubicBezTo>
                    <a:pt x="157163" y="666849"/>
                    <a:pt x="157708" y="662484"/>
                    <a:pt x="158800" y="658118"/>
                  </a:cubicBezTo>
                  <a:cubicBezTo>
                    <a:pt x="159891" y="653752"/>
                    <a:pt x="160437" y="649387"/>
                    <a:pt x="160437" y="645021"/>
                  </a:cubicBezTo>
                  <a:cubicBezTo>
                    <a:pt x="162620" y="642838"/>
                    <a:pt x="163711" y="637381"/>
                    <a:pt x="163711" y="628650"/>
                  </a:cubicBezTo>
                  <a:lnTo>
                    <a:pt x="160437" y="628650"/>
                  </a:lnTo>
                  <a:lnTo>
                    <a:pt x="157163" y="631924"/>
                  </a:lnTo>
                  <a:cubicBezTo>
                    <a:pt x="157163" y="634107"/>
                    <a:pt x="156072" y="635199"/>
                    <a:pt x="153889" y="635199"/>
                  </a:cubicBezTo>
                  <a:cubicBezTo>
                    <a:pt x="149523" y="639564"/>
                    <a:pt x="146794" y="644475"/>
                    <a:pt x="145703" y="649933"/>
                  </a:cubicBezTo>
                  <a:cubicBezTo>
                    <a:pt x="144612" y="655390"/>
                    <a:pt x="141883" y="660301"/>
                    <a:pt x="137518" y="664667"/>
                  </a:cubicBezTo>
                  <a:lnTo>
                    <a:pt x="127695" y="671215"/>
                  </a:lnTo>
                  <a:lnTo>
                    <a:pt x="127695" y="674489"/>
                  </a:lnTo>
                  <a:cubicBezTo>
                    <a:pt x="125512" y="674489"/>
                    <a:pt x="125512" y="675581"/>
                    <a:pt x="127695" y="677763"/>
                  </a:cubicBezTo>
                  <a:cubicBezTo>
                    <a:pt x="125512" y="677763"/>
                    <a:pt x="124421" y="679946"/>
                    <a:pt x="124421" y="684312"/>
                  </a:cubicBezTo>
                  <a:lnTo>
                    <a:pt x="114598" y="694135"/>
                  </a:lnTo>
                  <a:lnTo>
                    <a:pt x="111324" y="694135"/>
                  </a:lnTo>
                  <a:cubicBezTo>
                    <a:pt x="111324" y="698500"/>
                    <a:pt x="110232" y="700683"/>
                    <a:pt x="108050" y="700683"/>
                  </a:cubicBezTo>
                  <a:cubicBezTo>
                    <a:pt x="103684" y="700683"/>
                    <a:pt x="101501" y="702866"/>
                    <a:pt x="101501" y="707231"/>
                  </a:cubicBezTo>
                  <a:lnTo>
                    <a:pt x="91678" y="717054"/>
                  </a:lnTo>
                  <a:cubicBezTo>
                    <a:pt x="89496" y="721420"/>
                    <a:pt x="87313" y="724148"/>
                    <a:pt x="85130" y="725240"/>
                  </a:cubicBezTo>
                  <a:cubicBezTo>
                    <a:pt x="82947" y="726331"/>
                    <a:pt x="80764" y="729060"/>
                    <a:pt x="78582" y="733425"/>
                  </a:cubicBezTo>
                  <a:cubicBezTo>
                    <a:pt x="76399" y="735608"/>
                    <a:pt x="74216" y="737245"/>
                    <a:pt x="72033" y="738336"/>
                  </a:cubicBezTo>
                  <a:cubicBezTo>
                    <a:pt x="69850" y="739428"/>
                    <a:pt x="67667" y="742156"/>
                    <a:pt x="65485" y="746522"/>
                  </a:cubicBezTo>
                  <a:cubicBezTo>
                    <a:pt x="61119" y="748705"/>
                    <a:pt x="58391" y="750888"/>
                    <a:pt x="57299" y="753070"/>
                  </a:cubicBezTo>
                  <a:cubicBezTo>
                    <a:pt x="56208" y="755253"/>
                    <a:pt x="53479" y="757436"/>
                    <a:pt x="49114" y="759619"/>
                  </a:cubicBezTo>
                  <a:cubicBezTo>
                    <a:pt x="46931" y="759619"/>
                    <a:pt x="44748" y="760710"/>
                    <a:pt x="42565" y="762893"/>
                  </a:cubicBezTo>
                  <a:cubicBezTo>
                    <a:pt x="40382" y="765076"/>
                    <a:pt x="39291" y="767259"/>
                    <a:pt x="39291" y="769442"/>
                  </a:cubicBezTo>
                  <a:lnTo>
                    <a:pt x="26194" y="785813"/>
                  </a:lnTo>
                  <a:cubicBezTo>
                    <a:pt x="24011" y="790178"/>
                    <a:pt x="21828" y="793452"/>
                    <a:pt x="19646" y="795635"/>
                  </a:cubicBezTo>
                  <a:cubicBezTo>
                    <a:pt x="17463" y="797818"/>
                    <a:pt x="15280" y="801092"/>
                    <a:pt x="13097" y="805458"/>
                  </a:cubicBezTo>
                  <a:cubicBezTo>
                    <a:pt x="10914" y="805458"/>
                    <a:pt x="9823" y="806004"/>
                    <a:pt x="9823" y="807095"/>
                  </a:cubicBezTo>
                  <a:cubicBezTo>
                    <a:pt x="9823" y="808186"/>
                    <a:pt x="8732" y="808732"/>
                    <a:pt x="6549" y="808732"/>
                  </a:cubicBezTo>
                  <a:lnTo>
                    <a:pt x="0" y="815281"/>
                  </a:lnTo>
                  <a:cubicBezTo>
                    <a:pt x="0" y="808732"/>
                    <a:pt x="2183" y="803275"/>
                    <a:pt x="6549" y="798910"/>
                  </a:cubicBezTo>
                  <a:cubicBezTo>
                    <a:pt x="8732" y="794544"/>
                    <a:pt x="10914" y="791270"/>
                    <a:pt x="13097" y="789087"/>
                  </a:cubicBezTo>
                  <a:cubicBezTo>
                    <a:pt x="15280" y="786904"/>
                    <a:pt x="17463" y="783630"/>
                    <a:pt x="19646" y="779264"/>
                  </a:cubicBezTo>
                  <a:cubicBezTo>
                    <a:pt x="24011" y="772716"/>
                    <a:pt x="27831" y="766713"/>
                    <a:pt x="31105" y="761256"/>
                  </a:cubicBezTo>
                  <a:cubicBezTo>
                    <a:pt x="34380" y="755799"/>
                    <a:pt x="38199" y="750888"/>
                    <a:pt x="42565" y="746522"/>
                  </a:cubicBezTo>
                  <a:lnTo>
                    <a:pt x="49114" y="736699"/>
                  </a:lnTo>
                  <a:lnTo>
                    <a:pt x="55662" y="736699"/>
                  </a:lnTo>
                  <a:lnTo>
                    <a:pt x="65485" y="723602"/>
                  </a:lnTo>
                  <a:cubicBezTo>
                    <a:pt x="65485" y="721420"/>
                    <a:pt x="66576" y="720328"/>
                    <a:pt x="68759" y="720328"/>
                  </a:cubicBezTo>
                  <a:lnTo>
                    <a:pt x="72033" y="717054"/>
                  </a:lnTo>
                  <a:cubicBezTo>
                    <a:pt x="72033" y="714871"/>
                    <a:pt x="71487" y="713780"/>
                    <a:pt x="70396" y="713780"/>
                  </a:cubicBezTo>
                  <a:cubicBezTo>
                    <a:pt x="69305" y="713780"/>
                    <a:pt x="68759" y="712688"/>
                    <a:pt x="68759" y="710506"/>
                  </a:cubicBezTo>
                  <a:lnTo>
                    <a:pt x="75307" y="707231"/>
                  </a:lnTo>
                  <a:lnTo>
                    <a:pt x="81856" y="700683"/>
                  </a:lnTo>
                  <a:cubicBezTo>
                    <a:pt x="79673" y="700683"/>
                    <a:pt x="78582" y="701229"/>
                    <a:pt x="78582" y="702320"/>
                  </a:cubicBezTo>
                  <a:cubicBezTo>
                    <a:pt x="78582" y="703411"/>
                    <a:pt x="77490" y="703957"/>
                    <a:pt x="75307" y="703957"/>
                  </a:cubicBezTo>
                  <a:cubicBezTo>
                    <a:pt x="75307" y="699592"/>
                    <a:pt x="76399" y="696863"/>
                    <a:pt x="78582" y="695772"/>
                  </a:cubicBezTo>
                  <a:cubicBezTo>
                    <a:pt x="80764" y="694680"/>
                    <a:pt x="82947" y="691952"/>
                    <a:pt x="85130" y="687586"/>
                  </a:cubicBezTo>
                  <a:cubicBezTo>
                    <a:pt x="87313" y="685403"/>
                    <a:pt x="88404" y="683220"/>
                    <a:pt x="88404" y="681038"/>
                  </a:cubicBezTo>
                  <a:lnTo>
                    <a:pt x="91678" y="681038"/>
                  </a:lnTo>
                  <a:lnTo>
                    <a:pt x="94953" y="677763"/>
                  </a:lnTo>
                  <a:lnTo>
                    <a:pt x="101501" y="664667"/>
                  </a:lnTo>
                  <a:lnTo>
                    <a:pt x="111324" y="651570"/>
                  </a:lnTo>
                  <a:cubicBezTo>
                    <a:pt x="122238" y="638473"/>
                    <a:pt x="128786" y="627559"/>
                    <a:pt x="130969" y="618827"/>
                  </a:cubicBezTo>
                  <a:cubicBezTo>
                    <a:pt x="133152" y="614462"/>
                    <a:pt x="135335" y="611188"/>
                    <a:pt x="137518" y="609005"/>
                  </a:cubicBezTo>
                  <a:cubicBezTo>
                    <a:pt x="139700" y="606822"/>
                    <a:pt x="141883" y="603548"/>
                    <a:pt x="144066" y="599182"/>
                  </a:cubicBezTo>
                  <a:cubicBezTo>
                    <a:pt x="148432" y="594817"/>
                    <a:pt x="150614" y="591542"/>
                    <a:pt x="150614" y="589360"/>
                  </a:cubicBezTo>
                  <a:cubicBezTo>
                    <a:pt x="150614" y="584994"/>
                    <a:pt x="148432" y="580628"/>
                    <a:pt x="144066" y="576263"/>
                  </a:cubicBezTo>
                  <a:cubicBezTo>
                    <a:pt x="150614" y="580628"/>
                    <a:pt x="154980" y="581720"/>
                    <a:pt x="157163" y="579537"/>
                  </a:cubicBezTo>
                  <a:cubicBezTo>
                    <a:pt x="159346" y="579537"/>
                    <a:pt x="160437" y="578445"/>
                    <a:pt x="160437" y="576263"/>
                  </a:cubicBezTo>
                  <a:cubicBezTo>
                    <a:pt x="160437" y="574080"/>
                    <a:pt x="161529" y="570806"/>
                    <a:pt x="163711" y="566440"/>
                  </a:cubicBezTo>
                  <a:cubicBezTo>
                    <a:pt x="165894" y="562074"/>
                    <a:pt x="168623" y="557163"/>
                    <a:pt x="171897" y="551706"/>
                  </a:cubicBezTo>
                  <a:cubicBezTo>
                    <a:pt x="175171" y="546249"/>
                    <a:pt x="177900" y="541338"/>
                    <a:pt x="180083" y="536972"/>
                  </a:cubicBezTo>
                  <a:cubicBezTo>
                    <a:pt x="186631" y="526058"/>
                    <a:pt x="193179" y="515690"/>
                    <a:pt x="199728" y="505867"/>
                  </a:cubicBezTo>
                  <a:cubicBezTo>
                    <a:pt x="206276" y="496044"/>
                    <a:pt x="211733" y="485676"/>
                    <a:pt x="216099" y="474762"/>
                  </a:cubicBezTo>
                  <a:lnTo>
                    <a:pt x="245567" y="412552"/>
                  </a:lnTo>
                  <a:lnTo>
                    <a:pt x="258664" y="383084"/>
                  </a:lnTo>
                  <a:cubicBezTo>
                    <a:pt x="267395" y="372170"/>
                    <a:pt x="271761" y="361256"/>
                    <a:pt x="271761" y="350342"/>
                  </a:cubicBezTo>
                  <a:lnTo>
                    <a:pt x="268486" y="350342"/>
                  </a:lnTo>
                  <a:lnTo>
                    <a:pt x="268486" y="347067"/>
                  </a:lnTo>
                  <a:cubicBezTo>
                    <a:pt x="266303" y="347067"/>
                    <a:pt x="265212" y="348159"/>
                    <a:pt x="265212" y="350342"/>
                  </a:cubicBezTo>
                  <a:lnTo>
                    <a:pt x="252115" y="350342"/>
                  </a:lnTo>
                  <a:cubicBezTo>
                    <a:pt x="247749" y="348159"/>
                    <a:pt x="244475" y="347613"/>
                    <a:pt x="242293" y="348704"/>
                  </a:cubicBezTo>
                  <a:cubicBezTo>
                    <a:pt x="240110" y="349796"/>
                    <a:pt x="236836" y="350342"/>
                    <a:pt x="232470" y="350342"/>
                  </a:cubicBezTo>
                  <a:lnTo>
                    <a:pt x="219373" y="350342"/>
                  </a:lnTo>
                  <a:lnTo>
                    <a:pt x="209550" y="350342"/>
                  </a:lnTo>
                  <a:cubicBezTo>
                    <a:pt x="207368" y="352524"/>
                    <a:pt x="205185" y="353616"/>
                    <a:pt x="203002" y="353616"/>
                  </a:cubicBezTo>
                  <a:cubicBezTo>
                    <a:pt x="200819" y="353616"/>
                    <a:pt x="199182" y="351979"/>
                    <a:pt x="198091" y="348704"/>
                  </a:cubicBezTo>
                  <a:cubicBezTo>
                    <a:pt x="196999" y="345430"/>
                    <a:pt x="195362" y="342702"/>
                    <a:pt x="193179" y="340519"/>
                  </a:cubicBezTo>
                  <a:cubicBezTo>
                    <a:pt x="193179" y="338336"/>
                    <a:pt x="192634" y="337245"/>
                    <a:pt x="191542" y="337245"/>
                  </a:cubicBezTo>
                  <a:cubicBezTo>
                    <a:pt x="190451" y="337245"/>
                    <a:pt x="189905" y="336153"/>
                    <a:pt x="189905" y="333970"/>
                  </a:cubicBezTo>
                  <a:cubicBezTo>
                    <a:pt x="187722" y="333970"/>
                    <a:pt x="186631" y="331788"/>
                    <a:pt x="186631" y="327422"/>
                  </a:cubicBezTo>
                  <a:cubicBezTo>
                    <a:pt x="182265" y="323056"/>
                    <a:pt x="180083" y="317599"/>
                    <a:pt x="180083" y="311051"/>
                  </a:cubicBezTo>
                  <a:lnTo>
                    <a:pt x="170260" y="297954"/>
                  </a:lnTo>
                  <a:lnTo>
                    <a:pt x="170260" y="291406"/>
                  </a:lnTo>
                  <a:lnTo>
                    <a:pt x="170260" y="284857"/>
                  </a:lnTo>
                  <a:cubicBezTo>
                    <a:pt x="170260" y="280492"/>
                    <a:pt x="165894" y="277217"/>
                    <a:pt x="157163" y="275034"/>
                  </a:cubicBezTo>
                  <a:lnTo>
                    <a:pt x="153889" y="268486"/>
                  </a:lnTo>
                  <a:lnTo>
                    <a:pt x="147340" y="261938"/>
                  </a:lnTo>
                  <a:lnTo>
                    <a:pt x="140792" y="242292"/>
                  </a:lnTo>
                  <a:cubicBezTo>
                    <a:pt x="140792" y="235744"/>
                    <a:pt x="141883" y="231378"/>
                    <a:pt x="144066" y="229195"/>
                  </a:cubicBezTo>
                  <a:lnTo>
                    <a:pt x="144066" y="225921"/>
                  </a:lnTo>
                  <a:lnTo>
                    <a:pt x="144066" y="219373"/>
                  </a:lnTo>
                  <a:cubicBezTo>
                    <a:pt x="144066" y="217190"/>
                    <a:pt x="144612" y="215553"/>
                    <a:pt x="145703" y="214461"/>
                  </a:cubicBezTo>
                  <a:cubicBezTo>
                    <a:pt x="146794" y="213370"/>
                    <a:pt x="147340" y="211733"/>
                    <a:pt x="147340" y="209550"/>
                  </a:cubicBezTo>
                  <a:cubicBezTo>
                    <a:pt x="153889" y="213916"/>
                    <a:pt x="159346" y="218827"/>
                    <a:pt x="163711" y="224284"/>
                  </a:cubicBezTo>
                  <a:cubicBezTo>
                    <a:pt x="168077" y="229741"/>
                    <a:pt x="173534" y="232470"/>
                    <a:pt x="180083" y="232470"/>
                  </a:cubicBezTo>
                  <a:cubicBezTo>
                    <a:pt x="195362" y="232470"/>
                    <a:pt x="209550" y="230594"/>
                    <a:pt x="222647" y="226842"/>
                  </a:cubicBezTo>
                  <a:cubicBezTo>
                    <a:pt x="229196" y="224966"/>
                    <a:pt x="235744" y="224028"/>
                    <a:pt x="242293" y="224028"/>
                  </a:cubicBezTo>
                  <a:cubicBezTo>
                    <a:pt x="248841" y="224028"/>
                    <a:pt x="255390" y="222169"/>
                    <a:pt x="261938" y="218452"/>
                  </a:cubicBezTo>
                  <a:cubicBezTo>
                    <a:pt x="261938" y="218452"/>
                    <a:pt x="268486" y="216576"/>
                    <a:pt x="281583" y="212824"/>
                  </a:cubicBezTo>
                  <a:cubicBezTo>
                    <a:pt x="285949" y="212824"/>
                    <a:pt x="288677" y="213293"/>
                    <a:pt x="289769" y="214231"/>
                  </a:cubicBezTo>
                  <a:cubicBezTo>
                    <a:pt x="290860" y="215169"/>
                    <a:pt x="293589" y="214700"/>
                    <a:pt x="297954" y="212824"/>
                  </a:cubicBezTo>
                  <a:cubicBezTo>
                    <a:pt x="297954" y="210607"/>
                    <a:pt x="299046" y="209499"/>
                    <a:pt x="301228" y="209499"/>
                  </a:cubicBezTo>
                  <a:lnTo>
                    <a:pt x="307777" y="209499"/>
                  </a:lnTo>
                  <a:lnTo>
                    <a:pt x="320874" y="202848"/>
                  </a:lnTo>
                  <a:cubicBezTo>
                    <a:pt x="329605" y="202848"/>
                    <a:pt x="333971" y="199523"/>
                    <a:pt x="333971" y="192872"/>
                  </a:cubicBezTo>
                  <a:cubicBezTo>
                    <a:pt x="338336" y="175137"/>
                    <a:pt x="340519" y="167377"/>
                    <a:pt x="340519" y="169594"/>
                  </a:cubicBezTo>
                  <a:cubicBezTo>
                    <a:pt x="342702" y="165161"/>
                    <a:pt x="344885" y="159056"/>
                    <a:pt x="347067" y="151279"/>
                  </a:cubicBezTo>
                  <a:cubicBezTo>
                    <a:pt x="349250" y="143503"/>
                    <a:pt x="351433" y="135181"/>
                    <a:pt x="353616" y="126313"/>
                  </a:cubicBezTo>
                  <a:cubicBezTo>
                    <a:pt x="357982" y="113012"/>
                    <a:pt x="360164" y="106361"/>
                    <a:pt x="360164" y="106361"/>
                  </a:cubicBezTo>
                  <a:cubicBezTo>
                    <a:pt x="360164" y="101927"/>
                    <a:pt x="359619" y="97493"/>
                    <a:pt x="358527" y="93060"/>
                  </a:cubicBezTo>
                  <a:cubicBezTo>
                    <a:pt x="357436" y="88626"/>
                    <a:pt x="356890" y="84192"/>
                    <a:pt x="356890" y="79758"/>
                  </a:cubicBezTo>
                  <a:cubicBezTo>
                    <a:pt x="356890" y="68673"/>
                    <a:pt x="357982" y="60897"/>
                    <a:pt x="360164" y="56429"/>
                  </a:cubicBezTo>
                  <a:cubicBezTo>
                    <a:pt x="360164" y="49778"/>
                    <a:pt x="361256" y="45345"/>
                    <a:pt x="363439" y="43128"/>
                  </a:cubicBezTo>
                  <a:lnTo>
                    <a:pt x="363439" y="33152"/>
                  </a:lnTo>
                  <a:cubicBezTo>
                    <a:pt x="363439" y="28718"/>
                    <a:pt x="364530" y="25392"/>
                    <a:pt x="366713" y="23175"/>
                  </a:cubicBezTo>
                  <a:cubicBezTo>
                    <a:pt x="368896" y="20959"/>
                    <a:pt x="369987" y="18742"/>
                    <a:pt x="369987" y="16525"/>
                  </a:cubicBezTo>
                  <a:lnTo>
                    <a:pt x="373261" y="13199"/>
                  </a:lnTo>
                  <a:lnTo>
                    <a:pt x="373261" y="9874"/>
                  </a:ln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5B07CB-C5B9-1E93-BA8C-6027A3A732E3}"/>
                </a:ext>
              </a:extLst>
            </p:cNvPr>
            <p:cNvSpPr txBox="1"/>
            <p:nvPr/>
          </p:nvSpPr>
          <p:spPr>
            <a:xfrm>
              <a:off x="4461529" y="1253661"/>
              <a:ext cx="2218411" cy="2175339"/>
            </a:xfrm>
            <a:custGeom>
              <a:avLst/>
              <a:gdLst/>
              <a:ahLst/>
              <a:cxnLst/>
              <a:rect l="l" t="t" r="r" b="b"/>
              <a:pathLst>
                <a:path w="738883" h="724537">
                  <a:moveTo>
                    <a:pt x="191298" y="611150"/>
                  </a:moveTo>
                  <a:lnTo>
                    <a:pt x="191104" y="613507"/>
                  </a:lnTo>
                  <a:cubicBezTo>
                    <a:pt x="190856" y="614325"/>
                    <a:pt x="190485" y="614462"/>
                    <a:pt x="189991" y="613916"/>
                  </a:cubicBezTo>
                  <a:lnTo>
                    <a:pt x="189333" y="613770"/>
                  </a:lnTo>
                  <a:close/>
                  <a:moveTo>
                    <a:pt x="207524" y="586553"/>
                  </a:moveTo>
                  <a:lnTo>
                    <a:pt x="205185" y="595908"/>
                  </a:lnTo>
                  <a:cubicBezTo>
                    <a:pt x="200820" y="600273"/>
                    <a:pt x="197546" y="603547"/>
                    <a:pt x="195363" y="605730"/>
                  </a:cubicBezTo>
                  <a:lnTo>
                    <a:pt x="191298" y="611150"/>
                  </a:lnTo>
                  <a:lnTo>
                    <a:pt x="191475" y="609004"/>
                  </a:lnTo>
                  <a:cubicBezTo>
                    <a:pt x="191475" y="609004"/>
                    <a:pt x="189497" y="611187"/>
                    <a:pt x="185540" y="615553"/>
                  </a:cubicBezTo>
                  <a:cubicBezTo>
                    <a:pt x="181174" y="609004"/>
                    <a:pt x="182266" y="603547"/>
                    <a:pt x="188814" y="599182"/>
                  </a:cubicBezTo>
                  <a:cubicBezTo>
                    <a:pt x="191713" y="596999"/>
                    <a:pt x="195712" y="594271"/>
                    <a:pt x="200811" y="590996"/>
                  </a:cubicBezTo>
                  <a:cubicBezTo>
                    <a:pt x="205910" y="587722"/>
                    <a:pt x="206277" y="587176"/>
                    <a:pt x="201911" y="589359"/>
                  </a:cubicBezTo>
                  <a:close/>
                  <a:moveTo>
                    <a:pt x="208460" y="582811"/>
                  </a:moveTo>
                  <a:lnTo>
                    <a:pt x="210271" y="583368"/>
                  </a:lnTo>
                  <a:lnTo>
                    <a:pt x="208460" y="586085"/>
                  </a:lnTo>
                  <a:lnTo>
                    <a:pt x="207524" y="586553"/>
                  </a:lnTo>
                  <a:close/>
                  <a:moveTo>
                    <a:pt x="215008" y="576262"/>
                  </a:moveTo>
                  <a:cubicBezTo>
                    <a:pt x="217191" y="578445"/>
                    <a:pt x="217737" y="580628"/>
                    <a:pt x="216645" y="582811"/>
                  </a:cubicBezTo>
                  <a:cubicBezTo>
                    <a:pt x="216099" y="583902"/>
                    <a:pt x="215144" y="584448"/>
                    <a:pt x="213780" y="584448"/>
                  </a:cubicBezTo>
                  <a:lnTo>
                    <a:pt x="210271" y="583368"/>
                  </a:lnTo>
                  <a:close/>
                  <a:moveTo>
                    <a:pt x="496591" y="569714"/>
                  </a:moveTo>
                  <a:cubicBezTo>
                    <a:pt x="494408" y="569714"/>
                    <a:pt x="490042" y="572988"/>
                    <a:pt x="483494" y="579537"/>
                  </a:cubicBezTo>
                  <a:lnTo>
                    <a:pt x="460575" y="589359"/>
                  </a:lnTo>
                  <a:lnTo>
                    <a:pt x="447478" y="602456"/>
                  </a:lnTo>
                  <a:cubicBezTo>
                    <a:pt x="438746" y="602456"/>
                    <a:pt x="433289" y="605730"/>
                    <a:pt x="431107" y="612279"/>
                  </a:cubicBezTo>
                  <a:cubicBezTo>
                    <a:pt x="431107" y="610096"/>
                    <a:pt x="427832" y="611733"/>
                    <a:pt x="421284" y="617190"/>
                  </a:cubicBezTo>
                  <a:cubicBezTo>
                    <a:pt x="414735" y="622647"/>
                    <a:pt x="411461" y="626467"/>
                    <a:pt x="411461" y="628650"/>
                  </a:cubicBezTo>
                  <a:lnTo>
                    <a:pt x="404913" y="638472"/>
                  </a:lnTo>
                  <a:cubicBezTo>
                    <a:pt x="398364" y="645021"/>
                    <a:pt x="393999" y="648295"/>
                    <a:pt x="391816" y="648295"/>
                  </a:cubicBezTo>
                  <a:cubicBezTo>
                    <a:pt x="391816" y="650478"/>
                    <a:pt x="393999" y="651569"/>
                    <a:pt x="398364" y="651569"/>
                  </a:cubicBezTo>
                  <a:cubicBezTo>
                    <a:pt x="402730" y="651569"/>
                    <a:pt x="402730" y="652661"/>
                    <a:pt x="398364" y="654844"/>
                  </a:cubicBezTo>
                  <a:cubicBezTo>
                    <a:pt x="402730" y="657026"/>
                    <a:pt x="408187" y="657026"/>
                    <a:pt x="414735" y="654844"/>
                  </a:cubicBezTo>
                  <a:cubicBezTo>
                    <a:pt x="421284" y="652661"/>
                    <a:pt x="426741" y="650478"/>
                    <a:pt x="431107" y="648295"/>
                  </a:cubicBezTo>
                  <a:lnTo>
                    <a:pt x="457300" y="625376"/>
                  </a:lnTo>
                  <a:lnTo>
                    <a:pt x="476946" y="602456"/>
                  </a:lnTo>
                  <a:lnTo>
                    <a:pt x="490042" y="586085"/>
                  </a:lnTo>
                  <a:cubicBezTo>
                    <a:pt x="494408" y="581719"/>
                    <a:pt x="496591" y="576262"/>
                    <a:pt x="496591" y="569714"/>
                  </a:cubicBezTo>
                  <a:close/>
                  <a:moveTo>
                    <a:pt x="506414" y="556617"/>
                  </a:moveTo>
                  <a:cubicBezTo>
                    <a:pt x="504231" y="556617"/>
                    <a:pt x="502048" y="557708"/>
                    <a:pt x="499865" y="559891"/>
                  </a:cubicBezTo>
                  <a:cubicBezTo>
                    <a:pt x="497682" y="562074"/>
                    <a:pt x="495499" y="563165"/>
                    <a:pt x="493317" y="563165"/>
                  </a:cubicBezTo>
                  <a:cubicBezTo>
                    <a:pt x="491134" y="563165"/>
                    <a:pt x="487860" y="565348"/>
                    <a:pt x="483494" y="569714"/>
                  </a:cubicBezTo>
                  <a:lnTo>
                    <a:pt x="480220" y="569714"/>
                  </a:lnTo>
                  <a:cubicBezTo>
                    <a:pt x="478037" y="569714"/>
                    <a:pt x="476946" y="570260"/>
                    <a:pt x="476946" y="571351"/>
                  </a:cubicBezTo>
                  <a:cubicBezTo>
                    <a:pt x="476946" y="572442"/>
                    <a:pt x="475854" y="572988"/>
                    <a:pt x="473671" y="572988"/>
                  </a:cubicBezTo>
                  <a:lnTo>
                    <a:pt x="470397" y="572988"/>
                  </a:lnTo>
                  <a:cubicBezTo>
                    <a:pt x="470397" y="577354"/>
                    <a:pt x="464940" y="581719"/>
                    <a:pt x="454026" y="586085"/>
                  </a:cubicBezTo>
                  <a:lnTo>
                    <a:pt x="437655" y="599182"/>
                  </a:lnTo>
                  <a:cubicBezTo>
                    <a:pt x="442021" y="596999"/>
                    <a:pt x="446386" y="594816"/>
                    <a:pt x="450752" y="592633"/>
                  </a:cubicBezTo>
                  <a:cubicBezTo>
                    <a:pt x="455118" y="590451"/>
                    <a:pt x="460575" y="587176"/>
                    <a:pt x="467123" y="582811"/>
                  </a:cubicBezTo>
                  <a:cubicBezTo>
                    <a:pt x="471489" y="578445"/>
                    <a:pt x="477491" y="575171"/>
                    <a:pt x="485131" y="572988"/>
                  </a:cubicBezTo>
                  <a:cubicBezTo>
                    <a:pt x="492771" y="570805"/>
                    <a:pt x="498774" y="567531"/>
                    <a:pt x="503139" y="563165"/>
                  </a:cubicBezTo>
                  <a:cubicBezTo>
                    <a:pt x="505322" y="563165"/>
                    <a:pt x="506414" y="562074"/>
                    <a:pt x="506414" y="559891"/>
                  </a:cubicBezTo>
                  <a:close/>
                  <a:moveTo>
                    <a:pt x="228105" y="556617"/>
                  </a:moveTo>
                  <a:lnTo>
                    <a:pt x="231379" y="559891"/>
                  </a:lnTo>
                  <a:lnTo>
                    <a:pt x="224831" y="566440"/>
                  </a:lnTo>
                  <a:cubicBezTo>
                    <a:pt x="224831" y="568622"/>
                    <a:pt x="224285" y="569714"/>
                    <a:pt x="223194" y="569714"/>
                  </a:cubicBezTo>
                  <a:cubicBezTo>
                    <a:pt x="222102" y="569714"/>
                    <a:pt x="221557" y="570805"/>
                    <a:pt x="221557" y="572988"/>
                  </a:cubicBezTo>
                  <a:cubicBezTo>
                    <a:pt x="219374" y="570805"/>
                    <a:pt x="219374" y="568077"/>
                    <a:pt x="221557" y="564803"/>
                  </a:cubicBezTo>
                  <a:cubicBezTo>
                    <a:pt x="223739" y="561528"/>
                    <a:pt x="225922" y="558800"/>
                    <a:pt x="228105" y="556617"/>
                  </a:cubicBezTo>
                  <a:close/>
                  <a:moveTo>
                    <a:pt x="234653" y="550069"/>
                  </a:moveTo>
                  <a:lnTo>
                    <a:pt x="237928" y="550069"/>
                  </a:lnTo>
                  <a:cubicBezTo>
                    <a:pt x="237928" y="552251"/>
                    <a:pt x="237382" y="553343"/>
                    <a:pt x="236291" y="553343"/>
                  </a:cubicBezTo>
                  <a:cubicBezTo>
                    <a:pt x="235199" y="553343"/>
                    <a:pt x="234653" y="552251"/>
                    <a:pt x="234653" y="550069"/>
                  </a:cubicBezTo>
                  <a:close/>
                  <a:moveTo>
                    <a:pt x="375445" y="527149"/>
                  </a:moveTo>
                  <a:cubicBezTo>
                    <a:pt x="373262" y="529332"/>
                    <a:pt x="372171" y="531515"/>
                    <a:pt x="372171" y="533697"/>
                  </a:cubicBezTo>
                  <a:cubicBezTo>
                    <a:pt x="372171" y="538063"/>
                    <a:pt x="369988" y="540246"/>
                    <a:pt x="365622" y="540246"/>
                  </a:cubicBezTo>
                  <a:cubicBezTo>
                    <a:pt x="361256" y="551160"/>
                    <a:pt x="359074" y="556617"/>
                    <a:pt x="359074" y="556617"/>
                  </a:cubicBezTo>
                  <a:cubicBezTo>
                    <a:pt x="363439" y="558800"/>
                    <a:pt x="367805" y="554434"/>
                    <a:pt x="372171" y="543520"/>
                  </a:cubicBezTo>
                  <a:cubicBezTo>
                    <a:pt x="376536" y="532606"/>
                    <a:pt x="377628" y="527149"/>
                    <a:pt x="375445" y="527149"/>
                  </a:cubicBezTo>
                  <a:close/>
                  <a:moveTo>
                    <a:pt x="581721" y="523875"/>
                  </a:moveTo>
                  <a:lnTo>
                    <a:pt x="588269" y="533697"/>
                  </a:lnTo>
                  <a:cubicBezTo>
                    <a:pt x="590452" y="533697"/>
                    <a:pt x="591543" y="532606"/>
                    <a:pt x="591543" y="530423"/>
                  </a:cubicBezTo>
                  <a:lnTo>
                    <a:pt x="591543" y="527149"/>
                  </a:lnTo>
                  <a:cubicBezTo>
                    <a:pt x="589361" y="527149"/>
                    <a:pt x="588269" y="526603"/>
                    <a:pt x="588269" y="525512"/>
                  </a:cubicBezTo>
                  <a:cubicBezTo>
                    <a:pt x="588269" y="524420"/>
                    <a:pt x="587178" y="523875"/>
                    <a:pt x="584995" y="523875"/>
                  </a:cubicBezTo>
                  <a:close/>
                  <a:moveTo>
                    <a:pt x="102048" y="514052"/>
                  </a:moveTo>
                  <a:cubicBezTo>
                    <a:pt x="103139" y="514052"/>
                    <a:pt x="103685" y="515144"/>
                    <a:pt x="103685" y="517326"/>
                  </a:cubicBezTo>
                  <a:lnTo>
                    <a:pt x="100410" y="517326"/>
                  </a:lnTo>
                  <a:cubicBezTo>
                    <a:pt x="100410" y="515144"/>
                    <a:pt x="100956" y="514052"/>
                    <a:pt x="102048" y="514052"/>
                  </a:cubicBezTo>
                  <a:close/>
                  <a:moveTo>
                    <a:pt x="244476" y="497681"/>
                  </a:moveTo>
                  <a:cubicBezTo>
                    <a:pt x="242293" y="497681"/>
                    <a:pt x="239019" y="499864"/>
                    <a:pt x="234653" y="504229"/>
                  </a:cubicBezTo>
                  <a:lnTo>
                    <a:pt x="218282" y="517326"/>
                  </a:lnTo>
                  <a:cubicBezTo>
                    <a:pt x="216100" y="519509"/>
                    <a:pt x="211734" y="523875"/>
                    <a:pt x="205185" y="530423"/>
                  </a:cubicBezTo>
                  <a:cubicBezTo>
                    <a:pt x="198637" y="536972"/>
                    <a:pt x="196454" y="542429"/>
                    <a:pt x="198637" y="546794"/>
                  </a:cubicBezTo>
                  <a:cubicBezTo>
                    <a:pt x="203003" y="544611"/>
                    <a:pt x="205185" y="541883"/>
                    <a:pt x="205185" y="538609"/>
                  </a:cubicBezTo>
                  <a:cubicBezTo>
                    <a:pt x="205185" y="535335"/>
                    <a:pt x="207368" y="533697"/>
                    <a:pt x="211734" y="533697"/>
                  </a:cubicBezTo>
                  <a:cubicBezTo>
                    <a:pt x="211734" y="524966"/>
                    <a:pt x="213917" y="522783"/>
                    <a:pt x="218282" y="527149"/>
                  </a:cubicBezTo>
                  <a:lnTo>
                    <a:pt x="218282" y="523875"/>
                  </a:lnTo>
                  <a:cubicBezTo>
                    <a:pt x="218282" y="521692"/>
                    <a:pt x="219374" y="520601"/>
                    <a:pt x="221557" y="520601"/>
                  </a:cubicBezTo>
                  <a:cubicBezTo>
                    <a:pt x="223739" y="518418"/>
                    <a:pt x="224831" y="516235"/>
                    <a:pt x="224831" y="514052"/>
                  </a:cubicBezTo>
                  <a:cubicBezTo>
                    <a:pt x="224831" y="518418"/>
                    <a:pt x="223739" y="521692"/>
                    <a:pt x="221557" y="523875"/>
                  </a:cubicBezTo>
                  <a:cubicBezTo>
                    <a:pt x="221557" y="521692"/>
                    <a:pt x="224831" y="517326"/>
                    <a:pt x="231379" y="510778"/>
                  </a:cubicBezTo>
                  <a:close/>
                  <a:moveTo>
                    <a:pt x="218282" y="497681"/>
                  </a:moveTo>
                  <a:cubicBezTo>
                    <a:pt x="213917" y="499864"/>
                    <a:pt x="211188" y="502047"/>
                    <a:pt x="210097" y="504229"/>
                  </a:cubicBezTo>
                  <a:cubicBezTo>
                    <a:pt x="209005" y="506412"/>
                    <a:pt x="207368" y="508595"/>
                    <a:pt x="205185" y="510778"/>
                  </a:cubicBezTo>
                  <a:cubicBezTo>
                    <a:pt x="198637" y="517326"/>
                    <a:pt x="195363" y="519509"/>
                    <a:pt x="195363" y="517326"/>
                  </a:cubicBezTo>
                  <a:lnTo>
                    <a:pt x="195363" y="520601"/>
                  </a:lnTo>
                  <a:cubicBezTo>
                    <a:pt x="193180" y="522783"/>
                    <a:pt x="190997" y="523875"/>
                    <a:pt x="188814" y="523875"/>
                  </a:cubicBezTo>
                  <a:lnTo>
                    <a:pt x="182266" y="533697"/>
                  </a:lnTo>
                  <a:cubicBezTo>
                    <a:pt x="182266" y="535880"/>
                    <a:pt x="180629" y="539700"/>
                    <a:pt x="177355" y="545157"/>
                  </a:cubicBezTo>
                  <a:cubicBezTo>
                    <a:pt x="174080" y="550614"/>
                    <a:pt x="172443" y="551160"/>
                    <a:pt x="172443" y="546794"/>
                  </a:cubicBezTo>
                  <a:cubicBezTo>
                    <a:pt x="165895" y="553343"/>
                    <a:pt x="163712" y="556617"/>
                    <a:pt x="165895" y="556617"/>
                  </a:cubicBezTo>
                  <a:cubicBezTo>
                    <a:pt x="172443" y="556617"/>
                    <a:pt x="177900" y="553343"/>
                    <a:pt x="182266" y="546794"/>
                  </a:cubicBezTo>
                  <a:cubicBezTo>
                    <a:pt x="186632" y="540246"/>
                    <a:pt x="190997" y="534789"/>
                    <a:pt x="195363" y="530423"/>
                  </a:cubicBezTo>
                  <a:lnTo>
                    <a:pt x="205185" y="517326"/>
                  </a:lnTo>
                  <a:cubicBezTo>
                    <a:pt x="207368" y="512961"/>
                    <a:pt x="210097" y="509687"/>
                    <a:pt x="213371" y="507504"/>
                  </a:cubicBezTo>
                  <a:cubicBezTo>
                    <a:pt x="216645" y="505321"/>
                    <a:pt x="218282" y="502047"/>
                    <a:pt x="218282" y="497681"/>
                  </a:cubicBezTo>
                  <a:close/>
                  <a:moveTo>
                    <a:pt x="215008" y="487858"/>
                  </a:moveTo>
                  <a:cubicBezTo>
                    <a:pt x="212825" y="487858"/>
                    <a:pt x="210097" y="490041"/>
                    <a:pt x="206823" y="494407"/>
                  </a:cubicBezTo>
                  <a:cubicBezTo>
                    <a:pt x="203548" y="498772"/>
                    <a:pt x="201911" y="502047"/>
                    <a:pt x="201911" y="504229"/>
                  </a:cubicBezTo>
                  <a:cubicBezTo>
                    <a:pt x="210642" y="495498"/>
                    <a:pt x="215008" y="490041"/>
                    <a:pt x="215008" y="487858"/>
                  </a:cubicBezTo>
                  <a:close/>
                  <a:moveTo>
                    <a:pt x="195363" y="487858"/>
                  </a:moveTo>
                  <a:lnTo>
                    <a:pt x="193908" y="492224"/>
                  </a:lnTo>
                  <a:lnTo>
                    <a:pt x="192089" y="489496"/>
                  </a:lnTo>
                  <a:cubicBezTo>
                    <a:pt x="192089" y="488404"/>
                    <a:pt x="193180" y="487858"/>
                    <a:pt x="195363" y="487858"/>
                  </a:cubicBezTo>
                  <a:close/>
                  <a:moveTo>
                    <a:pt x="218282" y="484584"/>
                  </a:moveTo>
                  <a:cubicBezTo>
                    <a:pt x="216100" y="484584"/>
                    <a:pt x="215008" y="485130"/>
                    <a:pt x="215008" y="486221"/>
                  </a:cubicBezTo>
                  <a:cubicBezTo>
                    <a:pt x="215008" y="487313"/>
                    <a:pt x="216100" y="487858"/>
                    <a:pt x="218282" y="487858"/>
                  </a:cubicBezTo>
                  <a:close/>
                  <a:moveTo>
                    <a:pt x="199729" y="483493"/>
                  </a:moveTo>
                  <a:lnTo>
                    <a:pt x="201911" y="487858"/>
                  </a:lnTo>
                  <a:lnTo>
                    <a:pt x="195363" y="487858"/>
                  </a:lnTo>
                  <a:close/>
                  <a:moveTo>
                    <a:pt x="200601" y="482620"/>
                  </a:moveTo>
                  <a:lnTo>
                    <a:pt x="199729" y="483493"/>
                  </a:lnTo>
                  <a:lnTo>
                    <a:pt x="199456" y="482947"/>
                  </a:lnTo>
                  <a:close/>
                  <a:moveTo>
                    <a:pt x="229415" y="463629"/>
                  </a:moveTo>
                  <a:lnTo>
                    <a:pt x="224831" y="468213"/>
                  </a:lnTo>
                  <a:lnTo>
                    <a:pt x="222500" y="469378"/>
                  </a:lnTo>
                  <a:lnTo>
                    <a:pt x="228425" y="464120"/>
                  </a:lnTo>
                  <a:close/>
                  <a:moveTo>
                    <a:pt x="221557" y="461665"/>
                  </a:moveTo>
                  <a:cubicBezTo>
                    <a:pt x="223739" y="461665"/>
                    <a:pt x="223739" y="462756"/>
                    <a:pt x="221557" y="464939"/>
                  </a:cubicBezTo>
                  <a:cubicBezTo>
                    <a:pt x="219374" y="467122"/>
                    <a:pt x="217191" y="468213"/>
                    <a:pt x="215008" y="468213"/>
                  </a:cubicBezTo>
                  <a:cubicBezTo>
                    <a:pt x="215008" y="463847"/>
                    <a:pt x="217191" y="461665"/>
                    <a:pt x="221557" y="461665"/>
                  </a:cubicBezTo>
                  <a:close/>
                  <a:moveTo>
                    <a:pt x="251025" y="455116"/>
                  </a:moveTo>
                  <a:lnTo>
                    <a:pt x="251025" y="461665"/>
                  </a:lnTo>
                  <a:cubicBezTo>
                    <a:pt x="253207" y="463847"/>
                    <a:pt x="254299" y="463847"/>
                    <a:pt x="254299" y="461665"/>
                  </a:cubicBezTo>
                  <a:cubicBezTo>
                    <a:pt x="254299" y="459482"/>
                    <a:pt x="253207" y="457299"/>
                    <a:pt x="251025" y="455116"/>
                  </a:cubicBezTo>
                  <a:close/>
                  <a:moveTo>
                    <a:pt x="280492" y="399454"/>
                  </a:moveTo>
                  <a:lnTo>
                    <a:pt x="280492" y="409277"/>
                  </a:lnTo>
                  <a:cubicBezTo>
                    <a:pt x="284858" y="404912"/>
                    <a:pt x="285949" y="406003"/>
                    <a:pt x="283767" y="412551"/>
                  </a:cubicBezTo>
                  <a:lnTo>
                    <a:pt x="270670" y="425648"/>
                  </a:lnTo>
                  <a:cubicBezTo>
                    <a:pt x="268487" y="421283"/>
                    <a:pt x="268487" y="419100"/>
                    <a:pt x="270670" y="419100"/>
                  </a:cubicBezTo>
                  <a:cubicBezTo>
                    <a:pt x="272853" y="419100"/>
                    <a:pt x="275036" y="416917"/>
                    <a:pt x="277218" y="412551"/>
                  </a:cubicBezTo>
                  <a:cubicBezTo>
                    <a:pt x="279401" y="410369"/>
                    <a:pt x="279947" y="408731"/>
                    <a:pt x="278855" y="407640"/>
                  </a:cubicBezTo>
                  <a:cubicBezTo>
                    <a:pt x="277764" y="406549"/>
                    <a:pt x="278310" y="403820"/>
                    <a:pt x="280492" y="399454"/>
                  </a:cubicBezTo>
                  <a:close/>
                  <a:moveTo>
                    <a:pt x="339428" y="320873"/>
                  </a:moveTo>
                  <a:lnTo>
                    <a:pt x="345977" y="320873"/>
                  </a:lnTo>
                  <a:cubicBezTo>
                    <a:pt x="345977" y="323056"/>
                    <a:pt x="344885" y="324147"/>
                    <a:pt x="342703" y="324147"/>
                  </a:cubicBezTo>
                  <a:cubicBezTo>
                    <a:pt x="340520" y="324147"/>
                    <a:pt x="340520" y="325239"/>
                    <a:pt x="342703" y="327422"/>
                  </a:cubicBezTo>
                  <a:lnTo>
                    <a:pt x="339428" y="327422"/>
                  </a:lnTo>
                  <a:close/>
                  <a:moveTo>
                    <a:pt x="480372" y="316076"/>
                  </a:moveTo>
                  <a:lnTo>
                    <a:pt x="480220" y="317599"/>
                  </a:lnTo>
                  <a:lnTo>
                    <a:pt x="478434" y="318790"/>
                  </a:lnTo>
                  <a:close/>
                  <a:moveTo>
                    <a:pt x="411461" y="281583"/>
                  </a:moveTo>
                  <a:cubicBezTo>
                    <a:pt x="411461" y="283765"/>
                    <a:pt x="410370" y="285948"/>
                    <a:pt x="408187" y="288131"/>
                  </a:cubicBezTo>
                  <a:cubicBezTo>
                    <a:pt x="406004" y="290314"/>
                    <a:pt x="403821" y="290314"/>
                    <a:pt x="401639" y="288131"/>
                  </a:cubicBezTo>
                  <a:close/>
                  <a:moveTo>
                    <a:pt x="519510" y="245566"/>
                  </a:moveTo>
                  <a:cubicBezTo>
                    <a:pt x="519510" y="249932"/>
                    <a:pt x="518419" y="253752"/>
                    <a:pt x="516236" y="257026"/>
                  </a:cubicBezTo>
                  <a:cubicBezTo>
                    <a:pt x="514054" y="260300"/>
                    <a:pt x="511871" y="264120"/>
                    <a:pt x="509688" y="268486"/>
                  </a:cubicBezTo>
                  <a:cubicBezTo>
                    <a:pt x="507505" y="279400"/>
                    <a:pt x="502048" y="289222"/>
                    <a:pt x="493317" y="297954"/>
                  </a:cubicBezTo>
                  <a:lnTo>
                    <a:pt x="480372" y="316076"/>
                  </a:lnTo>
                  <a:lnTo>
                    <a:pt x="481038" y="309413"/>
                  </a:lnTo>
                  <a:cubicBezTo>
                    <a:pt x="481584" y="307231"/>
                    <a:pt x="482403" y="305594"/>
                    <a:pt x="483494" y="304502"/>
                  </a:cubicBezTo>
                  <a:lnTo>
                    <a:pt x="486768" y="301228"/>
                  </a:lnTo>
                  <a:cubicBezTo>
                    <a:pt x="488951" y="299045"/>
                    <a:pt x="490042" y="296862"/>
                    <a:pt x="490042" y="294679"/>
                  </a:cubicBezTo>
                  <a:lnTo>
                    <a:pt x="503139" y="278308"/>
                  </a:lnTo>
                  <a:cubicBezTo>
                    <a:pt x="505322" y="269577"/>
                    <a:pt x="507505" y="264120"/>
                    <a:pt x="509688" y="261937"/>
                  </a:cubicBezTo>
                  <a:lnTo>
                    <a:pt x="516236" y="252115"/>
                  </a:lnTo>
                  <a:lnTo>
                    <a:pt x="516236" y="248840"/>
                  </a:lnTo>
                  <a:cubicBezTo>
                    <a:pt x="516236" y="246658"/>
                    <a:pt x="517328" y="245566"/>
                    <a:pt x="519510" y="245566"/>
                  </a:cubicBezTo>
                  <a:close/>
                  <a:moveTo>
                    <a:pt x="522785" y="225921"/>
                  </a:moveTo>
                  <a:cubicBezTo>
                    <a:pt x="522785" y="234652"/>
                    <a:pt x="521693" y="239018"/>
                    <a:pt x="519510" y="239018"/>
                  </a:cubicBezTo>
                  <a:lnTo>
                    <a:pt x="519510" y="232469"/>
                  </a:lnTo>
                  <a:cubicBezTo>
                    <a:pt x="519510" y="230287"/>
                    <a:pt x="520602" y="228104"/>
                    <a:pt x="522785" y="225921"/>
                  </a:cubicBezTo>
                  <a:close/>
                  <a:moveTo>
                    <a:pt x="156072" y="162483"/>
                  </a:moveTo>
                  <a:cubicBezTo>
                    <a:pt x="153889" y="162483"/>
                    <a:pt x="151161" y="163029"/>
                    <a:pt x="147887" y="164120"/>
                  </a:cubicBezTo>
                  <a:cubicBezTo>
                    <a:pt x="144612" y="165211"/>
                    <a:pt x="141884" y="165757"/>
                    <a:pt x="139701" y="165757"/>
                  </a:cubicBezTo>
                  <a:lnTo>
                    <a:pt x="120056" y="172306"/>
                  </a:lnTo>
                  <a:cubicBezTo>
                    <a:pt x="113507" y="176671"/>
                    <a:pt x="105867" y="179945"/>
                    <a:pt x="97136" y="182128"/>
                  </a:cubicBezTo>
                  <a:cubicBezTo>
                    <a:pt x="88405" y="184311"/>
                    <a:pt x="81857" y="188677"/>
                    <a:pt x="77491" y="195225"/>
                  </a:cubicBezTo>
                  <a:cubicBezTo>
                    <a:pt x="73125" y="206139"/>
                    <a:pt x="72034" y="212688"/>
                    <a:pt x="74217" y="214870"/>
                  </a:cubicBezTo>
                  <a:lnTo>
                    <a:pt x="87314" y="224693"/>
                  </a:lnTo>
                  <a:cubicBezTo>
                    <a:pt x="91679" y="224693"/>
                    <a:pt x="96045" y="226876"/>
                    <a:pt x="100410" y="231241"/>
                  </a:cubicBezTo>
                  <a:cubicBezTo>
                    <a:pt x="104230" y="235607"/>
                    <a:pt x="107095" y="237790"/>
                    <a:pt x="109005" y="237790"/>
                  </a:cubicBezTo>
                  <a:lnTo>
                    <a:pt x="111870" y="237790"/>
                  </a:lnTo>
                  <a:lnTo>
                    <a:pt x="111870" y="244338"/>
                  </a:lnTo>
                  <a:cubicBezTo>
                    <a:pt x="113780" y="244338"/>
                    <a:pt x="114735" y="243247"/>
                    <a:pt x="114735" y="241064"/>
                  </a:cubicBezTo>
                  <a:cubicBezTo>
                    <a:pt x="114735" y="238881"/>
                    <a:pt x="115690" y="235607"/>
                    <a:pt x="117600" y="231241"/>
                  </a:cubicBezTo>
                  <a:lnTo>
                    <a:pt x="120465" y="227967"/>
                  </a:lnTo>
                  <a:cubicBezTo>
                    <a:pt x="122375" y="227967"/>
                    <a:pt x="123330" y="226876"/>
                    <a:pt x="123330" y="224693"/>
                  </a:cubicBezTo>
                  <a:cubicBezTo>
                    <a:pt x="126059" y="222510"/>
                    <a:pt x="127423" y="219236"/>
                    <a:pt x="127423" y="214870"/>
                  </a:cubicBezTo>
                  <a:cubicBezTo>
                    <a:pt x="124694" y="212688"/>
                    <a:pt x="123330" y="210505"/>
                    <a:pt x="123330" y="208322"/>
                  </a:cubicBezTo>
                  <a:cubicBezTo>
                    <a:pt x="123330" y="208322"/>
                    <a:pt x="126059" y="209413"/>
                    <a:pt x="131516" y="211596"/>
                  </a:cubicBezTo>
                  <a:cubicBezTo>
                    <a:pt x="134244" y="211596"/>
                    <a:pt x="135608" y="210505"/>
                    <a:pt x="135608" y="208322"/>
                  </a:cubicBezTo>
                  <a:cubicBezTo>
                    <a:pt x="135608" y="206139"/>
                    <a:pt x="136972" y="202865"/>
                    <a:pt x="139701" y="198499"/>
                  </a:cubicBezTo>
                  <a:cubicBezTo>
                    <a:pt x="141884" y="198499"/>
                    <a:pt x="142975" y="196316"/>
                    <a:pt x="142975" y="191951"/>
                  </a:cubicBezTo>
                  <a:lnTo>
                    <a:pt x="142975" y="188677"/>
                  </a:lnTo>
                  <a:cubicBezTo>
                    <a:pt x="142975" y="184311"/>
                    <a:pt x="145158" y="179945"/>
                    <a:pt x="149524" y="175580"/>
                  </a:cubicBezTo>
                  <a:cubicBezTo>
                    <a:pt x="153889" y="171214"/>
                    <a:pt x="156072" y="166848"/>
                    <a:pt x="156072" y="162483"/>
                  </a:cubicBezTo>
                  <a:close/>
                  <a:moveTo>
                    <a:pt x="453105" y="0"/>
                  </a:moveTo>
                  <a:cubicBezTo>
                    <a:pt x="464394" y="4365"/>
                    <a:pt x="471165" y="12005"/>
                    <a:pt x="473416" y="22919"/>
                  </a:cubicBezTo>
                  <a:cubicBezTo>
                    <a:pt x="477952" y="27285"/>
                    <a:pt x="481311" y="31651"/>
                    <a:pt x="483494" y="36016"/>
                  </a:cubicBezTo>
                  <a:cubicBezTo>
                    <a:pt x="485677" y="40382"/>
                    <a:pt x="487860" y="44747"/>
                    <a:pt x="490042" y="49113"/>
                  </a:cubicBezTo>
                  <a:lnTo>
                    <a:pt x="506414" y="65484"/>
                  </a:lnTo>
                  <a:lnTo>
                    <a:pt x="519510" y="75307"/>
                  </a:lnTo>
                  <a:cubicBezTo>
                    <a:pt x="517328" y="79672"/>
                    <a:pt x="517328" y="82947"/>
                    <a:pt x="519510" y="85129"/>
                  </a:cubicBezTo>
                  <a:cubicBezTo>
                    <a:pt x="521693" y="87312"/>
                    <a:pt x="521693" y="90587"/>
                    <a:pt x="519510" y="94952"/>
                  </a:cubicBezTo>
                  <a:cubicBezTo>
                    <a:pt x="517328" y="101501"/>
                    <a:pt x="514054" y="106958"/>
                    <a:pt x="509688" y="111323"/>
                  </a:cubicBezTo>
                  <a:lnTo>
                    <a:pt x="480220" y="156344"/>
                  </a:lnTo>
                  <a:lnTo>
                    <a:pt x="469016" y="175017"/>
                  </a:lnTo>
                  <a:cubicBezTo>
                    <a:pt x="466492" y="179144"/>
                    <a:pt x="463985" y="181727"/>
                    <a:pt x="461495" y="182768"/>
                  </a:cubicBezTo>
                  <a:cubicBezTo>
                    <a:pt x="459006" y="183808"/>
                    <a:pt x="456516" y="185368"/>
                    <a:pt x="454026" y="187449"/>
                  </a:cubicBezTo>
                  <a:cubicBezTo>
                    <a:pt x="452560" y="189529"/>
                    <a:pt x="453651" y="192633"/>
                    <a:pt x="457300" y="196760"/>
                  </a:cubicBezTo>
                  <a:cubicBezTo>
                    <a:pt x="461666" y="200921"/>
                    <a:pt x="469306" y="203001"/>
                    <a:pt x="480220" y="203001"/>
                  </a:cubicBezTo>
                  <a:cubicBezTo>
                    <a:pt x="484586" y="205184"/>
                    <a:pt x="486768" y="206821"/>
                    <a:pt x="486768" y="207913"/>
                  </a:cubicBezTo>
                  <a:cubicBezTo>
                    <a:pt x="486768" y="209004"/>
                    <a:pt x="488951" y="210641"/>
                    <a:pt x="493317" y="212824"/>
                  </a:cubicBezTo>
                  <a:lnTo>
                    <a:pt x="503139" y="212824"/>
                  </a:lnTo>
                  <a:cubicBezTo>
                    <a:pt x="503139" y="212824"/>
                    <a:pt x="502048" y="215007"/>
                    <a:pt x="499865" y="219372"/>
                  </a:cubicBezTo>
                  <a:lnTo>
                    <a:pt x="499865" y="225921"/>
                  </a:lnTo>
                  <a:cubicBezTo>
                    <a:pt x="502048" y="225921"/>
                    <a:pt x="503139" y="226467"/>
                    <a:pt x="503139" y="227558"/>
                  </a:cubicBezTo>
                  <a:cubicBezTo>
                    <a:pt x="503139" y="228649"/>
                    <a:pt x="504231" y="229195"/>
                    <a:pt x="506414" y="229195"/>
                  </a:cubicBezTo>
                  <a:cubicBezTo>
                    <a:pt x="504231" y="229195"/>
                    <a:pt x="503139" y="230287"/>
                    <a:pt x="503139" y="232469"/>
                  </a:cubicBezTo>
                  <a:lnTo>
                    <a:pt x="503139" y="239018"/>
                  </a:lnTo>
                  <a:cubicBezTo>
                    <a:pt x="500957" y="241201"/>
                    <a:pt x="500411" y="242838"/>
                    <a:pt x="501502" y="243929"/>
                  </a:cubicBezTo>
                  <a:cubicBezTo>
                    <a:pt x="502594" y="245020"/>
                    <a:pt x="502048" y="246658"/>
                    <a:pt x="499865" y="248840"/>
                  </a:cubicBezTo>
                  <a:cubicBezTo>
                    <a:pt x="499865" y="251023"/>
                    <a:pt x="499320" y="252660"/>
                    <a:pt x="498228" y="253752"/>
                  </a:cubicBezTo>
                  <a:cubicBezTo>
                    <a:pt x="497137" y="254843"/>
                    <a:pt x="496591" y="257572"/>
                    <a:pt x="496591" y="261937"/>
                  </a:cubicBezTo>
                  <a:cubicBezTo>
                    <a:pt x="492225" y="266303"/>
                    <a:pt x="490042" y="269577"/>
                    <a:pt x="490042" y="271760"/>
                  </a:cubicBezTo>
                  <a:lnTo>
                    <a:pt x="490042" y="275034"/>
                  </a:lnTo>
                  <a:cubicBezTo>
                    <a:pt x="487860" y="279400"/>
                    <a:pt x="485131" y="284311"/>
                    <a:pt x="481857" y="289768"/>
                  </a:cubicBezTo>
                  <a:cubicBezTo>
                    <a:pt x="478583" y="295225"/>
                    <a:pt x="475854" y="300137"/>
                    <a:pt x="473671" y="304502"/>
                  </a:cubicBezTo>
                  <a:lnTo>
                    <a:pt x="460575" y="320873"/>
                  </a:lnTo>
                  <a:cubicBezTo>
                    <a:pt x="456209" y="325239"/>
                    <a:pt x="453660" y="329059"/>
                    <a:pt x="452926" y="332333"/>
                  </a:cubicBezTo>
                  <a:cubicBezTo>
                    <a:pt x="452193" y="335607"/>
                    <a:pt x="450377" y="339427"/>
                    <a:pt x="447478" y="343793"/>
                  </a:cubicBezTo>
                  <a:cubicBezTo>
                    <a:pt x="447478" y="341610"/>
                    <a:pt x="448569" y="338336"/>
                    <a:pt x="450752" y="333970"/>
                  </a:cubicBezTo>
                  <a:cubicBezTo>
                    <a:pt x="452935" y="329604"/>
                    <a:pt x="452576" y="326330"/>
                    <a:pt x="449678" y="324147"/>
                  </a:cubicBezTo>
                  <a:lnTo>
                    <a:pt x="447478" y="327422"/>
                  </a:lnTo>
                  <a:cubicBezTo>
                    <a:pt x="444920" y="327422"/>
                    <a:pt x="443641" y="328513"/>
                    <a:pt x="443641" y="330696"/>
                  </a:cubicBezTo>
                  <a:cubicBezTo>
                    <a:pt x="443641" y="335062"/>
                    <a:pt x="442379" y="337244"/>
                    <a:pt x="439855" y="337244"/>
                  </a:cubicBezTo>
                  <a:cubicBezTo>
                    <a:pt x="439855" y="343793"/>
                    <a:pt x="434756" y="348158"/>
                    <a:pt x="424558" y="350341"/>
                  </a:cubicBezTo>
                  <a:cubicBezTo>
                    <a:pt x="440998" y="350341"/>
                    <a:pt x="450394" y="349250"/>
                    <a:pt x="452747" y="347067"/>
                  </a:cubicBezTo>
                  <a:cubicBezTo>
                    <a:pt x="459807" y="340519"/>
                    <a:pt x="463337" y="336153"/>
                    <a:pt x="463337" y="333970"/>
                  </a:cubicBezTo>
                  <a:lnTo>
                    <a:pt x="470397" y="324147"/>
                  </a:lnTo>
                  <a:lnTo>
                    <a:pt x="478434" y="318790"/>
                  </a:lnTo>
                  <a:lnTo>
                    <a:pt x="476946" y="320873"/>
                  </a:lnTo>
                  <a:cubicBezTo>
                    <a:pt x="474763" y="323056"/>
                    <a:pt x="470943" y="326876"/>
                    <a:pt x="465486" y="332333"/>
                  </a:cubicBezTo>
                  <a:cubicBezTo>
                    <a:pt x="460029" y="337790"/>
                    <a:pt x="457300" y="342701"/>
                    <a:pt x="457300" y="347067"/>
                  </a:cubicBezTo>
                  <a:cubicBezTo>
                    <a:pt x="466031" y="344884"/>
                    <a:pt x="473671" y="340519"/>
                    <a:pt x="480220" y="333970"/>
                  </a:cubicBezTo>
                  <a:cubicBezTo>
                    <a:pt x="480220" y="331787"/>
                    <a:pt x="481311" y="330150"/>
                    <a:pt x="483494" y="329059"/>
                  </a:cubicBezTo>
                  <a:cubicBezTo>
                    <a:pt x="485677" y="327967"/>
                    <a:pt x="486768" y="325239"/>
                    <a:pt x="486768" y="320873"/>
                  </a:cubicBezTo>
                  <a:lnTo>
                    <a:pt x="486768" y="314325"/>
                  </a:lnTo>
                  <a:lnTo>
                    <a:pt x="490042" y="314325"/>
                  </a:lnTo>
                  <a:lnTo>
                    <a:pt x="493317" y="311051"/>
                  </a:lnTo>
                  <a:cubicBezTo>
                    <a:pt x="493317" y="308868"/>
                    <a:pt x="493862" y="307231"/>
                    <a:pt x="494954" y="306139"/>
                  </a:cubicBezTo>
                  <a:cubicBezTo>
                    <a:pt x="496045" y="305048"/>
                    <a:pt x="496591" y="303411"/>
                    <a:pt x="496591" y="301228"/>
                  </a:cubicBezTo>
                  <a:cubicBezTo>
                    <a:pt x="500957" y="296862"/>
                    <a:pt x="503139" y="293588"/>
                    <a:pt x="503139" y="291405"/>
                  </a:cubicBezTo>
                  <a:cubicBezTo>
                    <a:pt x="503139" y="289222"/>
                    <a:pt x="503685" y="287585"/>
                    <a:pt x="504776" y="286494"/>
                  </a:cubicBezTo>
                  <a:cubicBezTo>
                    <a:pt x="505868" y="285402"/>
                    <a:pt x="506414" y="283765"/>
                    <a:pt x="506414" y="281583"/>
                  </a:cubicBezTo>
                  <a:cubicBezTo>
                    <a:pt x="506414" y="279400"/>
                    <a:pt x="507505" y="278308"/>
                    <a:pt x="509688" y="278308"/>
                  </a:cubicBezTo>
                  <a:cubicBezTo>
                    <a:pt x="511871" y="278308"/>
                    <a:pt x="511325" y="281583"/>
                    <a:pt x="508051" y="288131"/>
                  </a:cubicBezTo>
                  <a:cubicBezTo>
                    <a:pt x="504776" y="294679"/>
                    <a:pt x="500957" y="301774"/>
                    <a:pt x="496591" y="309413"/>
                  </a:cubicBezTo>
                  <a:cubicBezTo>
                    <a:pt x="492225" y="317053"/>
                    <a:pt x="487860" y="324147"/>
                    <a:pt x="483494" y="330696"/>
                  </a:cubicBezTo>
                  <a:cubicBezTo>
                    <a:pt x="479128" y="337244"/>
                    <a:pt x="475854" y="341610"/>
                    <a:pt x="473671" y="343793"/>
                  </a:cubicBezTo>
                  <a:cubicBezTo>
                    <a:pt x="475854" y="343793"/>
                    <a:pt x="479674" y="343247"/>
                    <a:pt x="485131" y="342156"/>
                  </a:cubicBezTo>
                  <a:cubicBezTo>
                    <a:pt x="490588" y="341064"/>
                    <a:pt x="494408" y="340519"/>
                    <a:pt x="496591" y="340519"/>
                  </a:cubicBezTo>
                  <a:cubicBezTo>
                    <a:pt x="500957" y="338336"/>
                    <a:pt x="509688" y="337244"/>
                    <a:pt x="522785" y="337244"/>
                  </a:cubicBezTo>
                  <a:cubicBezTo>
                    <a:pt x="533699" y="335062"/>
                    <a:pt x="543521" y="333424"/>
                    <a:pt x="552253" y="332333"/>
                  </a:cubicBezTo>
                  <a:cubicBezTo>
                    <a:pt x="560984" y="331242"/>
                    <a:pt x="569715" y="330696"/>
                    <a:pt x="578446" y="330696"/>
                  </a:cubicBezTo>
                  <a:cubicBezTo>
                    <a:pt x="582812" y="328513"/>
                    <a:pt x="592635" y="327422"/>
                    <a:pt x="607914" y="327422"/>
                  </a:cubicBezTo>
                  <a:cubicBezTo>
                    <a:pt x="618829" y="327422"/>
                    <a:pt x="625377" y="326330"/>
                    <a:pt x="627560" y="324147"/>
                  </a:cubicBezTo>
                  <a:cubicBezTo>
                    <a:pt x="634108" y="317599"/>
                    <a:pt x="638474" y="314325"/>
                    <a:pt x="640657" y="314325"/>
                  </a:cubicBezTo>
                  <a:cubicBezTo>
                    <a:pt x="645022" y="316508"/>
                    <a:pt x="647205" y="318690"/>
                    <a:pt x="647205" y="320873"/>
                  </a:cubicBezTo>
                  <a:cubicBezTo>
                    <a:pt x="647205" y="323056"/>
                    <a:pt x="649388" y="325239"/>
                    <a:pt x="653753" y="327422"/>
                  </a:cubicBezTo>
                  <a:cubicBezTo>
                    <a:pt x="655936" y="329604"/>
                    <a:pt x="662485" y="330696"/>
                    <a:pt x="673399" y="330696"/>
                  </a:cubicBezTo>
                  <a:lnTo>
                    <a:pt x="699592" y="337244"/>
                  </a:lnTo>
                  <a:cubicBezTo>
                    <a:pt x="701775" y="339427"/>
                    <a:pt x="702321" y="341064"/>
                    <a:pt x="701230" y="342156"/>
                  </a:cubicBezTo>
                  <a:cubicBezTo>
                    <a:pt x="700138" y="343247"/>
                    <a:pt x="700684" y="344884"/>
                    <a:pt x="702867" y="347067"/>
                  </a:cubicBezTo>
                  <a:lnTo>
                    <a:pt x="712689" y="347067"/>
                  </a:lnTo>
                  <a:cubicBezTo>
                    <a:pt x="714872" y="347067"/>
                    <a:pt x="716509" y="347613"/>
                    <a:pt x="717601" y="348704"/>
                  </a:cubicBezTo>
                  <a:cubicBezTo>
                    <a:pt x="718692" y="349796"/>
                    <a:pt x="720329" y="350341"/>
                    <a:pt x="722512" y="350341"/>
                  </a:cubicBezTo>
                  <a:lnTo>
                    <a:pt x="729060" y="356890"/>
                  </a:lnTo>
                  <a:cubicBezTo>
                    <a:pt x="731243" y="359072"/>
                    <a:pt x="733426" y="360710"/>
                    <a:pt x="735609" y="361801"/>
                  </a:cubicBezTo>
                  <a:cubicBezTo>
                    <a:pt x="737792" y="362892"/>
                    <a:pt x="738883" y="365621"/>
                    <a:pt x="738883" y="369986"/>
                  </a:cubicBezTo>
                  <a:cubicBezTo>
                    <a:pt x="732335" y="376535"/>
                    <a:pt x="727969" y="379809"/>
                    <a:pt x="725786" y="379809"/>
                  </a:cubicBezTo>
                  <a:cubicBezTo>
                    <a:pt x="723604" y="381992"/>
                    <a:pt x="720875" y="382538"/>
                    <a:pt x="717601" y="381446"/>
                  </a:cubicBezTo>
                  <a:cubicBezTo>
                    <a:pt x="714326" y="380355"/>
                    <a:pt x="711598" y="380901"/>
                    <a:pt x="709415" y="383083"/>
                  </a:cubicBezTo>
                  <a:cubicBezTo>
                    <a:pt x="707232" y="385266"/>
                    <a:pt x="708324" y="388540"/>
                    <a:pt x="712689" y="392906"/>
                  </a:cubicBezTo>
                  <a:cubicBezTo>
                    <a:pt x="706141" y="392906"/>
                    <a:pt x="701775" y="391815"/>
                    <a:pt x="699592" y="389632"/>
                  </a:cubicBezTo>
                  <a:cubicBezTo>
                    <a:pt x="695227" y="389632"/>
                    <a:pt x="694136" y="390178"/>
                    <a:pt x="696318" y="391269"/>
                  </a:cubicBezTo>
                  <a:cubicBezTo>
                    <a:pt x="698501" y="392360"/>
                    <a:pt x="697410" y="392906"/>
                    <a:pt x="693044" y="392906"/>
                  </a:cubicBezTo>
                  <a:cubicBezTo>
                    <a:pt x="688678" y="397272"/>
                    <a:pt x="684313" y="397272"/>
                    <a:pt x="679947" y="392906"/>
                  </a:cubicBezTo>
                  <a:lnTo>
                    <a:pt x="670125" y="392906"/>
                  </a:lnTo>
                  <a:cubicBezTo>
                    <a:pt x="667942" y="392906"/>
                    <a:pt x="667396" y="392360"/>
                    <a:pt x="668487" y="391269"/>
                  </a:cubicBezTo>
                  <a:cubicBezTo>
                    <a:pt x="669579" y="390178"/>
                    <a:pt x="669033" y="389632"/>
                    <a:pt x="666850" y="389632"/>
                  </a:cubicBezTo>
                  <a:cubicBezTo>
                    <a:pt x="664668" y="387449"/>
                    <a:pt x="660302" y="386358"/>
                    <a:pt x="653753" y="386358"/>
                  </a:cubicBezTo>
                  <a:cubicBezTo>
                    <a:pt x="649388" y="388540"/>
                    <a:pt x="646113" y="390723"/>
                    <a:pt x="643931" y="392906"/>
                  </a:cubicBezTo>
                  <a:cubicBezTo>
                    <a:pt x="641748" y="395089"/>
                    <a:pt x="638474" y="396180"/>
                    <a:pt x="634108" y="396180"/>
                  </a:cubicBezTo>
                  <a:lnTo>
                    <a:pt x="627560" y="396180"/>
                  </a:lnTo>
                  <a:cubicBezTo>
                    <a:pt x="621011" y="396180"/>
                    <a:pt x="617737" y="397272"/>
                    <a:pt x="617737" y="399454"/>
                  </a:cubicBezTo>
                  <a:lnTo>
                    <a:pt x="591543" y="409277"/>
                  </a:lnTo>
                  <a:cubicBezTo>
                    <a:pt x="589361" y="404912"/>
                    <a:pt x="586086" y="404366"/>
                    <a:pt x="581721" y="407640"/>
                  </a:cubicBezTo>
                  <a:cubicBezTo>
                    <a:pt x="577355" y="410914"/>
                    <a:pt x="574081" y="412551"/>
                    <a:pt x="571898" y="412551"/>
                  </a:cubicBezTo>
                  <a:lnTo>
                    <a:pt x="558801" y="412551"/>
                  </a:lnTo>
                  <a:cubicBezTo>
                    <a:pt x="556618" y="412551"/>
                    <a:pt x="554435" y="413097"/>
                    <a:pt x="552253" y="414188"/>
                  </a:cubicBezTo>
                  <a:cubicBezTo>
                    <a:pt x="550070" y="415280"/>
                    <a:pt x="547887" y="415826"/>
                    <a:pt x="545704" y="415826"/>
                  </a:cubicBezTo>
                  <a:cubicBezTo>
                    <a:pt x="545704" y="413643"/>
                    <a:pt x="547341" y="412006"/>
                    <a:pt x="550616" y="410914"/>
                  </a:cubicBezTo>
                  <a:cubicBezTo>
                    <a:pt x="553890" y="409823"/>
                    <a:pt x="553344" y="409277"/>
                    <a:pt x="548978" y="409277"/>
                  </a:cubicBezTo>
                  <a:cubicBezTo>
                    <a:pt x="546796" y="407094"/>
                    <a:pt x="543521" y="407094"/>
                    <a:pt x="539156" y="409277"/>
                  </a:cubicBezTo>
                  <a:cubicBezTo>
                    <a:pt x="534790" y="411460"/>
                    <a:pt x="531516" y="413643"/>
                    <a:pt x="529333" y="415826"/>
                  </a:cubicBezTo>
                  <a:lnTo>
                    <a:pt x="532607" y="415826"/>
                  </a:lnTo>
                  <a:cubicBezTo>
                    <a:pt x="532607" y="420191"/>
                    <a:pt x="528242" y="422374"/>
                    <a:pt x="519510" y="422374"/>
                  </a:cubicBezTo>
                  <a:lnTo>
                    <a:pt x="503139" y="435471"/>
                  </a:lnTo>
                  <a:lnTo>
                    <a:pt x="473671" y="461665"/>
                  </a:lnTo>
                  <a:cubicBezTo>
                    <a:pt x="460575" y="474762"/>
                    <a:pt x="452935" y="485676"/>
                    <a:pt x="450752" y="494407"/>
                  </a:cubicBezTo>
                  <a:cubicBezTo>
                    <a:pt x="444203" y="503138"/>
                    <a:pt x="438746" y="514052"/>
                    <a:pt x="434381" y="527149"/>
                  </a:cubicBezTo>
                  <a:cubicBezTo>
                    <a:pt x="436563" y="527149"/>
                    <a:pt x="439838" y="524966"/>
                    <a:pt x="444203" y="520601"/>
                  </a:cubicBezTo>
                  <a:cubicBezTo>
                    <a:pt x="442021" y="524966"/>
                    <a:pt x="439838" y="528786"/>
                    <a:pt x="437655" y="532060"/>
                  </a:cubicBezTo>
                  <a:cubicBezTo>
                    <a:pt x="435472" y="535335"/>
                    <a:pt x="433289" y="539154"/>
                    <a:pt x="431107" y="543520"/>
                  </a:cubicBezTo>
                  <a:cubicBezTo>
                    <a:pt x="435472" y="543520"/>
                    <a:pt x="439292" y="542429"/>
                    <a:pt x="442566" y="540246"/>
                  </a:cubicBezTo>
                  <a:cubicBezTo>
                    <a:pt x="445841" y="538063"/>
                    <a:pt x="449660" y="535880"/>
                    <a:pt x="454026" y="533697"/>
                  </a:cubicBezTo>
                  <a:cubicBezTo>
                    <a:pt x="456209" y="531515"/>
                    <a:pt x="464940" y="528240"/>
                    <a:pt x="480220" y="523875"/>
                  </a:cubicBezTo>
                  <a:cubicBezTo>
                    <a:pt x="480220" y="523875"/>
                    <a:pt x="486768" y="521692"/>
                    <a:pt x="499865" y="517326"/>
                  </a:cubicBezTo>
                  <a:cubicBezTo>
                    <a:pt x="502048" y="508595"/>
                    <a:pt x="506414" y="504229"/>
                    <a:pt x="512962" y="504229"/>
                  </a:cubicBezTo>
                  <a:cubicBezTo>
                    <a:pt x="515145" y="502047"/>
                    <a:pt x="521693" y="503138"/>
                    <a:pt x="532607" y="507504"/>
                  </a:cubicBezTo>
                  <a:cubicBezTo>
                    <a:pt x="536973" y="511869"/>
                    <a:pt x="539701" y="514052"/>
                    <a:pt x="540793" y="514052"/>
                  </a:cubicBezTo>
                  <a:cubicBezTo>
                    <a:pt x="541884" y="514052"/>
                    <a:pt x="544613" y="515144"/>
                    <a:pt x="548978" y="517326"/>
                  </a:cubicBezTo>
                  <a:cubicBezTo>
                    <a:pt x="553344" y="519509"/>
                    <a:pt x="557164" y="521146"/>
                    <a:pt x="560438" y="522238"/>
                  </a:cubicBezTo>
                  <a:cubicBezTo>
                    <a:pt x="563712" y="523329"/>
                    <a:pt x="567532" y="523875"/>
                    <a:pt x="571898" y="523875"/>
                  </a:cubicBezTo>
                  <a:cubicBezTo>
                    <a:pt x="576264" y="523875"/>
                    <a:pt x="580084" y="523329"/>
                    <a:pt x="583358" y="522238"/>
                  </a:cubicBezTo>
                  <a:cubicBezTo>
                    <a:pt x="586632" y="521146"/>
                    <a:pt x="590452" y="522783"/>
                    <a:pt x="594817" y="527149"/>
                  </a:cubicBezTo>
                  <a:cubicBezTo>
                    <a:pt x="601366" y="531515"/>
                    <a:pt x="603549" y="536972"/>
                    <a:pt x="601366" y="543520"/>
                  </a:cubicBezTo>
                  <a:cubicBezTo>
                    <a:pt x="599183" y="550069"/>
                    <a:pt x="598092" y="556617"/>
                    <a:pt x="598092" y="563165"/>
                  </a:cubicBezTo>
                  <a:cubicBezTo>
                    <a:pt x="595909" y="567531"/>
                    <a:pt x="593726" y="571351"/>
                    <a:pt x="591543" y="574625"/>
                  </a:cubicBezTo>
                  <a:cubicBezTo>
                    <a:pt x="589361" y="577899"/>
                    <a:pt x="587178" y="581719"/>
                    <a:pt x="584995" y="586085"/>
                  </a:cubicBezTo>
                  <a:cubicBezTo>
                    <a:pt x="582812" y="588268"/>
                    <a:pt x="581721" y="590451"/>
                    <a:pt x="581721" y="592633"/>
                  </a:cubicBezTo>
                  <a:cubicBezTo>
                    <a:pt x="577355" y="596999"/>
                    <a:pt x="574081" y="599182"/>
                    <a:pt x="571898" y="599182"/>
                  </a:cubicBezTo>
                  <a:cubicBezTo>
                    <a:pt x="569715" y="603547"/>
                    <a:pt x="568078" y="605730"/>
                    <a:pt x="566987" y="605730"/>
                  </a:cubicBezTo>
                  <a:cubicBezTo>
                    <a:pt x="565895" y="605730"/>
                    <a:pt x="564258" y="606822"/>
                    <a:pt x="562075" y="609004"/>
                  </a:cubicBezTo>
                  <a:lnTo>
                    <a:pt x="558801" y="612279"/>
                  </a:lnTo>
                  <a:cubicBezTo>
                    <a:pt x="556618" y="612279"/>
                    <a:pt x="555527" y="613370"/>
                    <a:pt x="555527" y="615553"/>
                  </a:cubicBezTo>
                  <a:cubicBezTo>
                    <a:pt x="553344" y="615553"/>
                    <a:pt x="552253" y="616099"/>
                    <a:pt x="552253" y="617190"/>
                  </a:cubicBezTo>
                  <a:cubicBezTo>
                    <a:pt x="552253" y="618281"/>
                    <a:pt x="551161" y="618827"/>
                    <a:pt x="548978" y="618827"/>
                  </a:cubicBezTo>
                  <a:lnTo>
                    <a:pt x="542430" y="625376"/>
                  </a:lnTo>
                  <a:lnTo>
                    <a:pt x="539156" y="625376"/>
                  </a:lnTo>
                  <a:lnTo>
                    <a:pt x="539156" y="628650"/>
                  </a:lnTo>
                  <a:cubicBezTo>
                    <a:pt x="536973" y="628650"/>
                    <a:pt x="534244" y="630287"/>
                    <a:pt x="530970" y="633561"/>
                  </a:cubicBezTo>
                  <a:cubicBezTo>
                    <a:pt x="527696" y="636835"/>
                    <a:pt x="524967" y="637381"/>
                    <a:pt x="522785" y="635198"/>
                  </a:cubicBezTo>
                  <a:cubicBezTo>
                    <a:pt x="527150" y="624284"/>
                    <a:pt x="526059" y="622647"/>
                    <a:pt x="519510" y="630287"/>
                  </a:cubicBezTo>
                  <a:cubicBezTo>
                    <a:pt x="512962" y="637927"/>
                    <a:pt x="508596" y="640655"/>
                    <a:pt x="506414" y="638472"/>
                  </a:cubicBezTo>
                  <a:cubicBezTo>
                    <a:pt x="502048" y="636290"/>
                    <a:pt x="503139" y="633015"/>
                    <a:pt x="509688" y="628650"/>
                  </a:cubicBezTo>
                  <a:cubicBezTo>
                    <a:pt x="516236" y="624284"/>
                    <a:pt x="518419" y="619919"/>
                    <a:pt x="516236" y="615553"/>
                  </a:cubicBezTo>
                  <a:cubicBezTo>
                    <a:pt x="514054" y="617736"/>
                    <a:pt x="511871" y="618827"/>
                    <a:pt x="509688" y="618827"/>
                  </a:cubicBezTo>
                  <a:cubicBezTo>
                    <a:pt x="507505" y="618827"/>
                    <a:pt x="504231" y="621249"/>
                    <a:pt x="499865" y="626092"/>
                  </a:cubicBezTo>
                  <a:lnTo>
                    <a:pt x="496591" y="629724"/>
                  </a:lnTo>
                  <a:cubicBezTo>
                    <a:pt x="494408" y="632146"/>
                    <a:pt x="492225" y="633356"/>
                    <a:pt x="490042" y="633356"/>
                  </a:cubicBezTo>
                  <a:lnTo>
                    <a:pt x="486768" y="633356"/>
                  </a:lnTo>
                  <a:cubicBezTo>
                    <a:pt x="484586" y="633356"/>
                    <a:pt x="482948" y="634576"/>
                    <a:pt x="481857" y="637014"/>
                  </a:cubicBezTo>
                  <a:cubicBezTo>
                    <a:pt x="480765" y="639453"/>
                    <a:pt x="479128" y="640672"/>
                    <a:pt x="476946" y="640672"/>
                  </a:cubicBezTo>
                  <a:cubicBezTo>
                    <a:pt x="470397" y="647937"/>
                    <a:pt x="471489" y="651569"/>
                    <a:pt x="480220" y="651569"/>
                  </a:cubicBezTo>
                  <a:lnTo>
                    <a:pt x="506414" y="648295"/>
                  </a:lnTo>
                  <a:lnTo>
                    <a:pt x="516236" y="651569"/>
                  </a:lnTo>
                  <a:lnTo>
                    <a:pt x="532607" y="651569"/>
                  </a:lnTo>
                  <a:cubicBezTo>
                    <a:pt x="536973" y="651569"/>
                    <a:pt x="539156" y="652610"/>
                    <a:pt x="539156" y="654690"/>
                  </a:cubicBezTo>
                  <a:cubicBezTo>
                    <a:pt x="539156" y="656771"/>
                    <a:pt x="541338" y="658851"/>
                    <a:pt x="545704" y="660932"/>
                  </a:cubicBezTo>
                  <a:lnTo>
                    <a:pt x="565350" y="670294"/>
                  </a:lnTo>
                  <a:cubicBezTo>
                    <a:pt x="560984" y="674455"/>
                    <a:pt x="560438" y="676535"/>
                    <a:pt x="563712" y="676535"/>
                  </a:cubicBezTo>
                  <a:cubicBezTo>
                    <a:pt x="566987" y="676535"/>
                    <a:pt x="568624" y="678616"/>
                    <a:pt x="568624" y="682777"/>
                  </a:cubicBezTo>
                  <a:cubicBezTo>
                    <a:pt x="568624" y="684823"/>
                    <a:pt x="568078" y="685846"/>
                    <a:pt x="566987" y="685846"/>
                  </a:cubicBezTo>
                  <a:cubicBezTo>
                    <a:pt x="565895" y="685846"/>
                    <a:pt x="565350" y="686887"/>
                    <a:pt x="565350" y="688967"/>
                  </a:cubicBezTo>
                  <a:cubicBezTo>
                    <a:pt x="565350" y="691048"/>
                    <a:pt x="566441" y="693128"/>
                    <a:pt x="568624" y="695209"/>
                  </a:cubicBezTo>
                  <a:cubicBezTo>
                    <a:pt x="570806" y="697289"/>
                    <a:pt x="570806" y="698329"/>
                    <a:pt x="568624" y="698329"/>
                  </a:cubicBezTo>
                  <a:cubicBezTo>
                    <a:pt x="568624" y="700410"/>
                    <a:pt x="567532" y="701450"/>
                    <a:pt x="565350" y="701450"/>
                  </a:cubicBezTo>
                  <a:cubicBezTo>
                    <a:pt x="563167" y="701450"/>
                    <a:pt x="562075" y="702490"/>
                    <a:pt x="562075" y="704571"/>
                  </a:cubicBezTo>
                  <a:lnTo>
                    <a:pt x="558801" y="704571"/>
                  </a:lnTo>
                  <a:cubicBezTo>
                    <a:pt x="558801" y="706651"/>
                    <a:pt x="559893" y="707691"/>
                    <a:pt x="562075" y="707691"/>
                  </a:cubicBezTo>
                  <a:cubicBezTo>
                    <a:pt x="562075" y="709772"/>
                    <a:pt x="560984" y="710812"/>
                    <a:pt x="558801" y="710812"/>
                  </a:cubicBezTo>
                  <a:cubicBezTo>
                    <a:pt x="556618" y="712893"/>
                    <a:pt x="553890" y="713413"/>
                    <a:pt x="550616" y="712373"/>
                  </a:cubicBezTo>
                  <a:cubicBezTo>
                    <a:pt x="547341" y="711332"/>
                    <a:pt x="544613" y="711852"/>
                    <a:pt x="542430" y="713933"/>
                  </a:cubicBezTo>
                  <a:cubicBezTo>
                    <a:pt x="538064" y="713933"/>
                    <a:pt x="535336" y="714453"/>
                    <a:pt x="534244" y="715493"/>
                  </a:cubicBezTo>
                  <a:cubicBezTo>
                    <a:pt x="533153" y="716534"/>
                    <a:pt x="530425" y="717054"/>
                    <a:pt x="526059" y="717054"/>
                  </a:cubicBezTo>
                  <a:cubicBezTo>
                    <a:pt x="523876" y="717054"/>
                    <a:pt x="516236" y="714871"/>
                    <a:pt x="503139" y="710505"/>
                  </a:cubicBezTo>
                  <a:lnTo>
                    <a:pt x="499865" y="710505"/>
                  </a:lnTo>
                  <a:cubicBezTo>
                    <a:pt x="495499" y="710505"/>
                    <a:pt x="492225" y="709414"/>
                    <a:pt x="490042" y="707231"/>
                  </a:cubicBezTo>
                  <a:lnTo>
                    <a:pt x="444203" y="697408"/>
                  </a:lnTo>
                  <a:lnTo>
                    <a:pt x="424558" y="684312"/>
                  </a:lnTo>
                  <a:lnTo>
                    <a:pt x="404913" y="674489"/>
                  </a:lnTo>
                  <a:lnTo>
                    <a:pt x="388542" y="661392"/>
                  </a:lnTo>
                  <a:lnTo>
                    <a:pt x="381993" y="654844"/>
                  </a:lnTo>
                  <a:cubicBezTo>
                    <a:pt x="379811" y="654844"/>
                    <a:pt x="379265" y="655935"/>
                    <a:pt x="380356" y="658118"/>
                  </a:cubicBezTo>
                  <a:cubicBezTo>
                    <a:pt x="381448" y="660301"/>
                    <a:pt x="380902" y="660301"/>
                    <a:pt x="378719" y="658118"/>
                  </a:cubicBezTo>
                  <a:cubicBezTo>
                    <a:pt x="374353" y="653752"/>
                    <a:pt x="373262" y="651569"/>
                    <a:pt x="375445" y="651569"/>
                  </a:cubicBezTo>
                  <a:cubicBezTo>
                    <a:pt x="373262" y="649386"/>
                    <a:pt x="372171" y="649386"/>
                    <a:pt x="372171" y="651569"/>
                  </a:cubicBezTo>
                  <a:cubicBezTo>
                    <a:pt x="372171" y="653752"/>
                    <a:pt x="371079" y="654844"/>
                    <a:pt x="368896" y="654844"/>
                  </a:cubicBezTo>
                  <a:cubicBezTo>
                    <a:pt x="368896" y="657026"/>
                    <a:pt x="366714" y="658118"/>
                    <a:pt x="362348" y="658118"/>
                  </a:cubicBezTo>
                  <a:cubicBezTo>
                    <a:pt x="362348" y="662483"/>
                    <a:pt x="361256" y="664666"/>
                    <a:pt x="359074" y="664666"/>
                  </a:cubicBezTo>
                  <a:cubicBezTo>
                    <a:pt x="356891" y="660301"/>
                    <a:pt x="356891" y="655389"/>
                    <a:pt x="359074" y="649932"/>
                  </a:cubicBezTo>
                  <a:cubicBezTo>
                    <a:pt x="361256" y="644475"/>
                    <a:pt x="360165" y="639564"/>
                    <a:pt x="355800" y="635198"/>
                  </a:cubicBezTo>
                  <a:cubicBezTo>
                    <a:pt x="353617" y="633015"/>
                    <a:pt x="351434" y="631924"/>
                    <a:pt x="349251" y="631924"/>
                  </a:cubicBezTo>
                  <a:cubicBezTo>
                    <a:pt x="344885" y="631924"/>
                    <a:pt x="342703" y="632470"/>
                    <a:pt x="342703" y="633561"/>
                  </a:cubicBezTo>
                  <a:cubicBezTo>
                    <a:pt x="342703" y="634652"/>
                    <a:pt x="341611" y="633015"/>
                    <a:pt x="339428" y="628650"/>
                  </a:cubicBezTo>
                  <a:cubicBezTo>
                    <a:pt x="339428" y="628650"/>
                    <a:pt x="341611" y="619919"/>
                    <a:pt x="345977" y="602456"/>
                  </a:cubicBezTo>
                  <a:cubicBezTo>
                    <a:pt x="345977" y="598090"/>
                    <a:pt x="347068" y="594816"/>
                    <a:pt x="349251" y="592633"/>
                  </a:cubicBezTo>
                  <a:cubicBezTo>
                    <a:pt x="351434" y="590451"/>
                    <a:pt x="350343" y="587176"/>
                    <a:pt x="345977" y="582811"/>
                  </a:cubicBezTo>
                  <a:lnTo>
                    <a:pt x="336154" y="572988"/>
                  </a:lnTo>
                  <a:lnTo>
                    <a:pt x="342703" y="566440"/>
                  </a:lnTo>
                  <a:cubicBezTo>
                    <a:pt x="347068" y="566440"/>
                    <a:pt x="350343" y="565348"/>
                    <a:pt x="352525" y="563165"/>
                  </a:cubicBezTo>
                  <a:cubicBezTo>
                    <a:pt x="352525" y="560983"/>
                    <a:pt x="353071" y="559345"/>
                    <a:pt x="354162" y="558254"/>
                  </a:cubicBezTo>
                  <a:cubicBezTo>
                    <a:pt x="355254" y="557163"/>
                    <a:pt x="355800" y="555526"/>
                    <a:pt x="355800" y="553343"/>
                  </a:cubicBezTo>
                  <a:cubicBezTo>
                    <a:pt x="355800" y="551365"/>
                    <a:pt x="356345" y="549890"/>
                    <a:pt x="357437" y="548917"/>
                  </a:cubicBezTo>
                  <a:cubicBezTo>
                    <a:pt x="358528" y="547945"/>
                    <a:pt x="359074" y="546470"/>
                    <a:pt x="359074" y="544492"/>
                  </a:cubicBezTo>
                  <a:cubicBezTo>
                    <a:pt x="359074" y="542548"/>
                    <a:pt x="360165" y="541576"/>
                    <a:pt x="362348" y="541576"/>
                  </a:cubicBezTo>
                  <a:lnTo>
                    <a:pt x="368896" y="535642"/>
                  </a:lnTo>
                  <a:cubicBezTo>
                    <a:pt x="371079" y="535642"/>
                    <a:pt x="372171" y="534670"/>
                    <a:pt x="372171" y="532725"/>
                  </a:cubicBezTo>
                  <a:cubicBezTo>
                    <a:pt x="372171" y="530747"/>
                    <a:pt x="373262" y="527797"/>
                    <a:pt x="375445" y="523875"/>
                  </a:cubicBezTo>
                  <a:cubicBezTo>
                    <a:pt x="375445" y="521658"/>
                    <a:pt x="377082" y="519432"/>
                    <a:pt x="380356" y="517198"/>
                  </a:cubicBezTo>
                  <a:cubicBezTo>
                    <a:pt x="383630" y="514964"/>
                    <a:pt x="383085" y="513848"/>
                    <a:pt x="378719" y="513848"/>
                  </a:cubicBezTo>
                  <a:lnTo>
                    <a:pt x="385267" y="507146"/>
                  </a:lnTo>
                  <a:lnTo>
                    <a:pt x="385267" y="503769"/>
                  </a:lnTo>
                  <a:lnTo>
                    <a:pt x="391816" y="497118"/>
                  </a:lnTo>
                  <a:lnTo>
                    <a:pt x="398364" y="497118"/>
                  </a:lnTo>
                  <a:cubicBezTo>
                    <a:pt x="400547" y="492650"/>
                    <a:pt x="400547" y="490971"/>
                    <a:pt x="398364" y="492079"/>
                  </a:cubicBezTo>
                  <a:cubicBezTo>
                    <a:pt x="396182" y="493188"/>
                    <a:pt x="396182" y="492633"/>
                    <a:pt x="398364" y="490416"/>
                  </a:cubicBezTo>
                  <a:cubicBezTo>
                    <a:pt x="398364" y="485948"/>
                    <a:pt x="401639" y="483714"/>
                    <a:pt x="408187" y="483714"/>
                  </a:cubicBezTo>
                  <a:cubicBezTo>
                    <a:pt x="408187" y="479247"/>
                    <a:pt x="410370" y="477012"/>
                    <a:pt x="414735" y="477012"/>
                  </a:cubicBezTo>
                  <a:cubicBezTo>
                    <a:pt x="414735" y="474796"/>
                    <a:pt x="416918" y="473687"/>
                    <a:pt x="421284" y="473687"/>
                  </a:cubicBezTo>
                  <a:lnTo>
                    <a:pt x="424558" y="470311"/>
                  </a:lnTo>
                  <a:cubicBezTo>
                    <a:pt x="424558" y="468094"/>
                    <a:pt x="425104" y="466985"/>
                    <a:pt x="426195" y="466985"/>
                  </a:cubicBezTo>
                  <a:cubicBezTo>
                    <a:pt x="427287" y="466985"/>
                    <a:pt x="427832" y="465860"/>
                    <a:pt x="427832" y="463609"/>
                  </a:cubicBezTo>
                  <a:cubicBezTo>
                    <a:pt x="430015" y="461392"/>
                    <a:pt x="433289" y="460283"/>
                    <a:pt x="437655" y="460283"/>
                  </a:cubicBezTo>
                  <a:lnTo>
                    <a:pt x="454026" y="446880"/>
                  </a:lnTo>
                  <a:lnTo>
                    <a:pt x="460575" y="440178"/>
                  </a:lnTo>
                  <a:cubicBezTo>
                    <a:pt x="460575" y="437961"/>
                    <a:pt x="461666" y="435744"/>
                    <a:pt x="463849" y="433527"/>
                  </a:cubicBezTo>
                  <a:lnTo>
                    <a:pt x="470397" y="433527"/>
                  </a:lnTo>
                  <a:lnTo>
                    <a:pt x="476946" y="426825"/>
                  </a:lnTo>
                  <a:cubicBezTo>
                    <a:pt x="479128" y="424574"/>
                    <a:pt x="481857" y="423448"/>
                    <a:pt x="485131" y="423448"/>
                  </a:cubicBezTo>
                  <a:cubicBezTo>
                    <a:pt x="488405" y="423448"/>
                    <a:pt x="491134" y="422340"/>
                    <a:pt x="493317" y="420123"/>
                  </a:cubicBezTo>
                  <a:cubicBezTo>
                    <a:pt x="495499" y="420123"/>
                    <a:pt x="503139" y="417889"/>
                    <a:pt x="516236" y="413421"/>
                  </a:cubicBezTo>
                  <a:cubicBezTo>
                    <a:pt x="527150" y="408953"/>
                    <a:pt x="536973" y="406165"/>
                    <a:pt x="545704" y="405056"/>
                  </a:cubicBezTo>
                  <a:cubicBezTo>
                    <a:pt x="554435" y="403948"/>
                    <a:pt x="563167" y="401160"/>
                    <a:pt x="571898" y="396692"/>
                  </a:cubicBezTo>
                  <a:cubicBezTo>
                    <a:pt x="580629" y="394475"/>
                    <a:pt x="588269" y="390007"/>
                    <a:pt x="594817" y="383288"/>
                  </a:cubicBezTo>
                  <a:cubicBezTo>
                    <a:pt x="603549" y="381071"/>
                    <a:pt x="605732" y="377729"/>
                    <a:pt x="601366" y="373261"/>
                  </a:cubicBezTo>
                  <a:cubicBezTo>
                    <a:pt x="581721" y="368895"/>
                    <a:pt x="562075" y="367804"/>
                    <a:pt x="542430" y="369986"/>
                  </a:cubicBezTo>
                  <a:cubicBezTo>
                    <a:pt x="522785" y="372169"/>
                    <a:pt x="503139" y="373261"/>
                    <a:pt x="483494" y="373261"/>
                  </a:cubicBezTo>
                  <a:cubicBezTo>
                    <a:pt x="472580" y="373261"/>
                    <a:pt x="462212" y="373261"/>
                    <a:pt x="452389" y="373261"/>
                  </a:cubicBezTo>
                  <a:cubicBezTo>
                    <a:pt x="442566" y="373261"/>
                    <a:pt x="432198" y="374352"/>
                    <a:pt x="421284" y="376535"/>
                  </a:cubicBezTo>
                  <a:cubicBezTo>
                    <a:pt x="412553" y="376535"/>
                    <a:pt x="407096" y="377626"/>
                    <a:pt x="404913" y="379809"/>
                  </a:cubicBezTo>
                  <a:lnTo>
                    <a:pt x="398364" y="386358"/>
                  </a:lnTo>
                  <a:lnTo>
                    <a:pt x="378719" y="406003"/>
                  </a:lnTo>
                  <a:lnTo>
                    <a:pt x="375445" y="409277"/>
                  </a:lnTo>
                  <a:cubicBezTo>
                    <a:pt x="373262" y="409277"/>
                    <a:pt x="372171" y="409823"/>
                    <a:pt x="372171" y="410914"/>
                  </a:cubicBezTo>
                  <a:cubicBezTo>
                    <a:pt x="372171" y="412006"/>
                    <a:pt x="371079" y="412551"/>
                    <a:pt x="368896" y="412551"/>
                  </a:cubicBezTo>
                  <a:lnTo>
                    <a:pt x="359074" y="419100"/>
                  </a:lnTo>
                  <a:cubicBezTo>
                    <a:pt x="343794" y="434379"/>
                    <a:pt x="333971" y="443111"/>
                    <a:pt x="329606" y="445294"/>
                  </a:cubicBezTo>
                  <a:lnTo>
                    <a:pt x="303412" y="468213"/>
                  </a:lnTo>
                  <a:cubicBezTo>
                    <a:pt x="301229" y="470396"/>
                    <a:pt x="299592" y="472579"/>
                    <a:pt x="298501" y="474762"/>
                  </a:cubicBezTo>
                  <a:cubicBezTo>
                    <a:pt x="297409" y="476944"/>
                    <a:pt x="294681" y="479127"/>
                    <a:pt x="290315" y="481310"/>
                  </a:cubicBezTo>
                  <a:lnTo>
                    <a:pt x="283767" y="481310"/>
                  </a:lnTo>
                  <a:cubicBezTo>
                    <a:pt x="283767" y="479127"/>
                    <a:pt x="284312" y="478036"/>
                    <a:pt x="285404" y="478036"/>
                  </a:cubicBezTo>
                  <a:cubicBezTo>
                    <a:pt x="286495" y="478036"/>
                    <a:pt x="287041" y="476944"/>
                    <a:pt x="287041" y="474762"/>
                  </a:cubicBezTo>
                  <a:lnTo>
                    <a:pt x="277218" y="478036"/>
                  </a:lnTo>
                  <a:cubicBezTo>
                    <a:pt x="272853" y="480219"/>
                    <a:pt x="270670" y="481856"/>
                    <a:pt x="270670" y="482947"/>
                  </a:cubicBezTo>
                  <a:cubicBezTo>
                    <a:pt x="270670" y="484038"/>
                    <a:pt x="268487" y="484584"/>
                    <a:pt x="264121" y="484584"/>
                  </a:cubicBezTo>
                  <a:cubicBezTo>
                    <a:pt x="264121" y="488950"/>
                    <a:pt x="260847" y="492224"/>
                    <a:pt x="254299" y="494407"/>
                  </a:cubicBezTo>
                  <a:cubicBezTo>
                    <a:pt x="249933" y="498772"/>
                    <a:pt x="246659" y="504229"/>
                    <a:pt x="244476" y="510778"/>
                  </a:cubicBezTo>
                  <a:cubicBezTo>
                    <a:pt x="240110" y="515144"/>
                    <a:pt x="236836" y="520601"/>
                    <a:pt x="234653" y="527149"/>
                  </a:cubicBezTo>
                  <a:cubicBezTo>
                    <a:pt x="232471" y="531515"/>
                    <a:pt x="229742" y="534789"/>
                    <a:pt x="226468" y="536972"/>
                  </a:cubicBezTo>
                  <a:cubicBezTo>
                    <a:pt x="223194" y="539154"/>
                    <a:pt x="221557" y="542429"/>
                    <a:pt x="221557" y="546794"/>
                  </a:cubicBezTo>
                  <a:lnTo>
                    <a:pt x="224831" y="543520"/>
                  </a:lnTo>
                  <a:lnTo>
                    <a:pt x="224831" y="546794"/>
                  </a:lnTo>
                  <a:lnTo>
                    <a:pt x="224831" y="550069"/>
                  </a:lnTo>
                  <a:lnTo>
                    <a:pt x="218282" y="553343"/>
                  </a:lnTo>
                  <a:cubicBezTo>
                    <a:pt x="216100" y="553343"/>
                    <a:pt x="215008" y="554434"/>
                    <a:pt x="215008" y="556617"/>
                  </a:cubicBezTo>
                  <a:cubicBezTo>
                    <a:pt x="215008" y="558800"/>
                    <a:pt x="213917" y="559891"/>
                    <a:pt x="211734" y="559891"/>
                  </a:cubicBezTo>
                  <a:cubicBezTo>
                    <a:pt x="211734" y="555526"/>
                    <a:pt x="213917" y="553343"/>
                    <a:pt x="218282" y="553343"/>
                  </a:cubicBezTo>
                  <a:cubicBezTo>
                    <a:pt x="218282" y="564257"/>
                    <a:pt x="215298" y="569714"/>
                    <a:pt x="209329" y="569714"/>
                  </a:cubicBezTo>
                  <a:cubicBezTo>
                    <a:pt x="209329" y="574079"/>
                    <a:pt x="207846" y="577354"/>
                    <a:pt x="204879" y="579537"/>
                  </a:cubicBezTo>
                  <a:cubicBezTo>
                    <a:pt x="201911" y="581719"/>
                    <a:pt x="199438" y="584994"/>
                    <a:pt x="197460" y="589359"/>
                  </a:cubicBezTo>
                  <a:lnTo>
                    <a:pt x="178992" y="609004"/>
                  </a:lnTo>
                  <a:cubicBezTo>
                    <a:pt x="176809" y="609004"/>
                    <a:pt x="175717" y="610096"/>
                    <a:pt x="175717" y="612279"/>
                  </a:cubicBezTo>
                  <a:cubicBezTo>
                    <a:pt x="173535" y="614462"/>
                    <a:pt x="172443" y="616644"/>
                    <a:pt x="172443" y="618827"/>
                  </a:cubicBezTo>
                  <a:lnTo>
                    <a:pt x="175717" y="618827"/>
                  </a:lnTo>
                  <a:lnTo>
                    <a:pt x="182266" y="618827"/>
                  </a:lnTo>
                  <a:lnTo>
                    <a:pt x="185540" y="615553"/>
                  </a:lnTo>
                  <a:cubicBezTo>
                    <a:pt x="186529" y="614462"/>
                    <a:pt x="187395" y="613779"/>
                    <a:pt x="188137" y="613507"/>
                  </a:cubicBezTo>
                  <a:lnTo>
                    <a:pt x="189333" y="613770"/>
                  </a:lnTo>
                  <a:lnTo>
                    <a:pt x="187996" y="615553"/>
                  </a:lnTo>
                  <a:cubicBezTo>
                    <a:pt x="184176" y="619919"/>
                    <a:pt x="178992" y="625376"/>
                    <a:pt x="172443" y="631924"/>
                  </a:cubicBezTo>
                  <a:lnTo>
                    <a:pt x="146250" y="658118"/>
                  </a:lnTo>
                  <a:lnTo>
                    <a:pt x="120056" y="681037"/>
                  </a:lnTo>
                  <a:lnTo>
                    <a:pt x="97136" y="707231"/>
                  </a:lnTo>
                  <a:cubicBezTo>
                    <a:pt x="92771" y="709414"/>
                    <a:pt x="87859" y="713234"/>
                    <a:pt x="82402" y="718691"/>
                  </a:cubicBezTo>
                  <a:cubicBezTo>
                    <a:pt x="76945" y="724148"/>
                    <a:pt x="72034" y="725785"/>
                    <a:pt x="67668" y="723602"/>
                  </a:cubicBezTo>
                  <a:cubicBezTo>
                    <a:pt x="63303" y="719237"/>
                    <a:pt x="61120" y="714871"/>
                    <a:pt x="61120" y="710505"/>
                  </a:cubicBezTo>
                  <a:cubicBezTo>
                    <a:pt x="61120" y="706140"/>
                    <a:pt x="60028" y="702865"/>
                    <a:pt x="57846" y="700683"/>
                  </a:cubicBezTo>
                  <a:lnTo>
                    <a:pt x="51297" y="700683"/>
                  </a:lnTo>
                  <a:lnTo>
                    <a:pt x="51297" y="694595"/>
                  </a:lnTo>
                  <a:cubicBezTo>
                    <a:pt x="49114" y="692582"/>
                    <a:pt x="49114" y="690553"/>
                    <a:pt x="51297" y="688507"/>
                  </a:cubicBezTo>
                  <a:cubicBezTo>
                    <a:pt x="46931" y="684448"/>
                    <a:pt x="45294" y="681916"/>
                    <a:pt x="46386" y="680909"/>
                  </a:cubicBezTo>
                  <a:cubicBezTo>
                    <a:pt x="47477" y="679903"/>
                    <a:pt x="46931" y="677371"/>
                    <a:pt x="44749" y="673312"/>
                  </a:cubicBezTo>
                  <a:lnTo>
                    <a:pt x="41475" y="670294"/>
                  </a:lnTo>
                  <a:lnTo>
                    <a:pt x="41475" y="664206"/>
                  </a:lnTo>
                  <a:lnTo>
                    <a:pt x="38200" y="658118"/>
                  </a:lnTo>
                  <a:lnTo>
                    <a:pt x="34926" y="658118"/>
                  </a:lnTo>
                  <a:cubicBezTo>
                    <a:pt x="32743" y="658118"/>
                    <a:pt x="27286" y="654844"/>
                    <a:pt x="18555" y="648295"/>
                  </a:cubicBezTo>
                  <a:cubicBezTo>
                    <a:pt x="22921" y="646112"/>
                    <a:pt x="24558" y="645021"/>
                    <a:pt x="23466" y="645021"/>
                  </a:cubicBezTo>
                  <a:cubicBezTo>
                    <a:pt x="22375" y="645021"/>
                    <a:pt x="22921" y="643929"/>
                    <a:pt x="25103" y="641747"/>
                  </a:cubicBezTo>
                  <a:cubicBezTo>
                    <a:pt x="22921" y="639564"/>
                    <a:pt x="24012" y="638472"/>
                    <a:pt x="28378" y="638472"/>
                  </a:cubicBezTo>
                  <a:lnTo>
                    <a:pt x="31652" y="635198"/>
                  </a:lnTo>
                  <a:cubicBezTo>
                    <a:pt x="33835" y="633015"/>
                    <a:pt x="34926" y="631378"/>
                    <a:pt x="34926" y="630287"/>
                  </a:cubicBezTo>
                  <a:cubicBezTo>
                    <a:pt x="34926" y="629195"/>
                    <a:pt x="37109" y="627558"/>
                    <a:pt x="41475" y="625376"/>
                  </a:cubicBezTo>
                  <a:lnTo>
                    <a:pt x="51297" y="625376"/>
                  </a:lnTo>
                  <a:cubicBezTo>
                    <a:pt x="60335" y="621010"/>
                    <a:pt x="67123" y="616644"/>
                    <a:pt x="71659" y="612279"/>
                  </a:cubicBezTo>
                  <a:cubicBezTo>
                    <a:pt x="76195" y="607913"/>
                    <a:pt x="80731" y="600273"/>
                    <a:pt x="85267" y="589359"/>
                  </a:cubicBezTo>
                  <a:cubicBezTo>
                    <a:pt x="96591" y="574079"/>
                    <a:pt x="107905" y="558800"/>
                    <a:pt x="119212" y="543520"/>
                  </a:cubicBezTo>
                  <a:cubicBezTo>
                    <a:pt x="130518" y="528240"/>
                    <a:pt x="140622" y="511869"/>
                    <a:pt x="149524" y="494407"/>
                  </a:cubicBezTo>
                  <a:cubicBezTo>
                    <a:pt x="147341" y="496590"/>
                    <a:pt x="145158" y="497681"/>
                    <a:pt x="142975" y="497681"/>
                  </a:cubicBezTo>
                  <a:lnTo>
                    <a:pt x="139343" y="500955"/>
                  </a:lnTo>
                  <a:lnTo>
                    <a:pt x="132129" y="500955"/>
                  </a:lnTo>
                  <a:lnTo>
                    <a:pt x="121284" y="510778"/>
                  </a:lnTo>
                  <a:cubicBezTo>
                    <a:pt x="121284" y="508595"/>
                    <a:pt x="123688" y="505321"/>
                    <a:pt x="128497" y="500955"/>
                  </a:cubicBezTo>
                  <a:cubicBezTo>
                    <a:pt x="126075" y="498772"/>
                    <a:pt x="123057" y="499318"/>
                    <a:pt x="119442" y="502592"/>
                  </a:cubicBezTo>
                  <a:cubicBezTo>
                    <a:pt x="115827" y="505867"/>
                    <a:pt x="112808" y="507504"/>
                    <a:pt x="110387" y="507504"/>
                  </a:cubicBezTo>
                  <a:cubicBezTo>
                    <a:pt x="95926" y="511869"/>
                    <a:pt x="89906" y="514052"/>
                    <a:pt x="92327" y="514052"/>
                  </a:cubicBezTo>
                  <a:cubicBezTo>
                    <a:pt x="85063" y="520601"/>
                    <a:pt x="79026" y="523875"/>
                    <a:pt x="74217" y="523875"/>
                  </a:cubicBezTo>
                  <a:cubicBezTo>
                    <a:pt x="72136" y="523875"/>
                    <a:pt x="73228" y="521692"/>
                    <a:pt x="77491" y="517326"/>
                  </a:cubicBezTo>
                  <a:cubicBezTo>
                    <a:pt x="71147" y="517326"/>
                    <a:pt x="65895" y="519509"/>
                    <a:pt x="61734" y="523875"/>
                  </a:cubicBezTo>
                  <a:cubicBezTo>
                    <a:pt x="57539" y="526058"/>
                    <a:pt x="54401" y="528240"/>
                    <a:pt x="52320" y="530423"/>
                  </a:cubicBezTo>
                  <a:cubicBezTo>
                    <a:pt x="50240" y="532606"/>
                    <a:pt x="47119" y="533697"/>
                    <a:pt x="42958" y="533697"/>
                  </a:cubicBezTo>
                  <a:cubicBezTo>
                    <a:pt x="36717" y="535880"/>
                    <a:pt x="33076" y="534243"/>
                    <a:pt x="32036" y="528786"/>
                  </a:cubicBezTo>
                  <a:cubicBezTo>
                    <a:pt x="30995" y="523329"/>
                    <a:pt x="29435" y="518418"/>
                    <a:pt x="27354" y="514052"/>
                  </a:cubicBezTo>
                  <a:cubicBezTo>
                    <a:pt x="16918" y="500955"/>
                    <a:pt x="14820" y="491133"/>
                    <a:pt x="21062" y="484584"/>
                  </a:cubicBezTo>
                  <a:cubicBezTo>
                    <a:pt x="25257" y="480219"/>
                    <a:pt x="27354" y="478581"/>
                    <a:pt x="27354" y="479673"/>
                  </a:cubicBezTo>
                  <a:cubicBezTo>
                    <a:pt x="27354" y="480764"/>
                    <a:pt x="29435" y="480219"/>
                    <a:pt x="33596" y="478036"/>
                  </a:cubicBezTo>
                  <a:cubicBezTo>
                    <a:pt x="37757" y="478036"/>
                    <a:pt x="41918" y="474762"/>
                    <a:pt x="46079" y="468213"/>
                  </a:cubicBezTo>
                  <a:cubicBezTo>
                    <a:pt x="60677" y="446385"/>
                    <a:pt x="78787" y="424557"/>
                    <a:pt x="100410" y="402729"/>
                  </a:cubicBezTo>
                  <a:lnTo>
                    <a:pt x="120056" y="376535"/>
                  </a:lnTo>
                  <a:cubicBezTo>
                    <a:pt x="124421" y="374352"/>
                    <a:pt x="127150" y="372169"/>
                    <a:pt x="128241" y="369986"/>
                  </a:cubicBezTo>
                  <a:cubicBezTo>
                    <a:pt x="129333" y="367804"/>
                    <a:pt x="130970" y="365621"/>
                    <a:pt x="133153" y="363438"/>
                  </a:cubicBezTo>
                  <a:cubicBezTo>
                    <a:pt x="139701" y="356890"/>
                    <a:pt x="142975" y="351433"/>
                    <a:pt x="142975" y="347067"/>
                  </a:cubicBezTo>
                  <a:cubicBezTo>
                    <a:pt x="138610" y="347067"/>
                    <a:pt x="134790" y="347613"/>
                    <a:pt x="131516" y="348704"/>
                  </a:cubicBezTo>
                  <a:cubicBezTo>
                    <a:pt x="128241" y="349796"/>
                    <a:pt x="124421" y="350341"/>
                    <a:pt x="120056" y="350341"/>
                  </a:cubicBezTo>
                  <a:cubicBezTo>
                    <a:pt x="109142" y="356890"/>
                    <a:pt x="102593" y="359072"/>
                    <a:pt x="100410" y="356890"/>
                  </a:cubicBezTo>
                  <a:cubicBezTo>
                    <a:pt x="106959" y="356890"/>
                    <a:pt x="110233" y="355798"/>
                    <a:pt x="110233" y="353615"/>
                  </a:cubicBezTo>
                  <a:cubicBezTo>
                    <a:pt x="110233" y="351433"/>
                    <a:pt x="105867" y="350341"/>
                    <a:pt x="97136" y="350341"/>
                  </a:cubicBezTo>
                  <a:cubicBezTo>
                    <a:pt x="94954" y="350341"/>
                    <a:pt x="92771" y="349804"/>
                    <a:pt x="90588" y="348730"/>
                  </a:cubicBezTo>
                  <a:cubicBezTo>
                    <a:pt x="88405" y="347655"/>
                    <a:pt x="86222" y="347118"/>
                    <a:pt x="84039" y="347118"/>
                  </a:cubicBezTo>
                  <a:cubicBezTo>
                    <a:pt x="79674" y="342821"/>
                    <a:pt x="76399" y="340672"/>
                    <a:pt x="74217" y="340672"/>
                  </a:cubicBezTo>
                  <a:lnTo>
                    <a:pt x="71096" y="340672"/>
                  </a:lnTo>
                  <a:lnTo>
                    <a:pt x="64854" y="334226"/>
                  </a:lnTo>
                  <a:cubicBezTo>
                    <a:pt x="62774" y="332077"/>
                    <a:pt x="61734" y="329929"/>
                    <a:pt x="61734" y="327780"/>
                  </a:cubicBezTo>
                  <a:lnTo>
                    <a:pt x="58613" y="324557"/>
                  </a:lnTo>
                  <a:cubicBezTo>
                    <a:pt x="56498" y="322408"/>
                    <a:pt x="54401" y="321334"/>
                    <a:pt x="52320" y="321334"/>
                  </a:cubicBezTo>
                  <a:lnTo>
                    <a:pt x="49200" y="321334"/>
                  </a:lnTo>
                  <a:cubicBezTo>
                    <a:pt x="47119" y="319185"/>
                    <a:pt x="45039" y="318111"/>
                    <a:pt x="42958" y="318111"/>
                  </a:cubicBezTo>
                  <a:cubicBezTo>
                    <a:pt x="38797" y="313813"/>
                    <a:pt x="36717" y="309516"/>
                    <a:pt x="36717" y="305218"/>
                  </a:cubicBezTo>
                  <a:cubicBezTo>
                    <a:pt x="32556" y="300921"/>
                    <a:pt x="29955" y="296086"/>
                    <a:pt x="28915" y="290715"/>
                  </a:cubicBezTo>
                  <a:cubicBezTo>
                    <a:pt x="27874" y="285343"/>
                    <a:pt x="25257" y="280508"/>
                    <a:pt x="21062" y="276211"/>
                  </a:cubicBezTo>
                  <a:lnTo>
                    <a:pt x="11700" y="263319"/>
                  </a:lnTo>
                  <a:cubicBezTo>
                    <a:pt x="11700" y="254724"/>
                    <a:pt x="10659" y="249352"/>
                    <a:pt x="8579" y="247203"/>
                  </a:cubicBezTo>
                  <a:cubicBezTo>
                    <a:pt x="8579" y="242872"/>
                    <a:pt x="8059" y="237483"/>
                    <a:pt x="7018" y="231037"/>
                  </a:cubicBezTo>
                  <a:cubicBezTo>
                    <a:pt x="5978" y="224591"/>
                    <a:pt x="5458" y="219219"/>
                    <a:pt x="5458" y="214922"/>
                  </a:cubicBezTo>
                  <a:cubicBezTo>
                    <a:pt x="3275" y="208475"/>
                    <a:pt x="1638" y="201492"/>
                    <a:pt x="547" y="193972"/>
                  </a:cubicBezTo>
                  <a:cubicBezTo>
                    <a:pt x="-545" y="186451"/>
                    <a:pt x="1" y="180542"/>
                    <a:pt x="2184" y="176245"/>
                  </a:cubicBezTo>
                  <a:cubicBezTo>
                    <a:pt x="4367" y="176245"/>
                    <a:pt x="6498" y="175170"/>
                    <a:pt x="8579" y="173022"/>
                  </a:cubicBezTo>
                  <a:cubicBezTo>
                    <a:pt x="14854" y="173022"/>
                    <a:pt x="17992" y="175170"/>
                    <a:pt x="17992" y="179468"/>
                  </a:cubicBezTo>
                  <a:cubicBezTo>
                    <a:pt x="20107" y="177319"/>
                    <a:pt x="24302" y="179468"/>
                    <a:pt x="30578" y="185914"/>
                  </a:cubicBezTo>
                  <a:lnTo>
                    <a:pt x="43112" y="198806"/>
                  </a:lnTo>
                  <a:cubicBezTo>
                    <a:pt x="47273" y="198806"/>
                    <a:pt x="49353" y="196658"/>
                    <a:pt x="49353" y="192360"/>
                  </a:cubicBezTo>
                  <a:cubicBezTo>
                    <a:pt x="51468" y="188063"/>
                    <a:pt x="53565" y="184840"/>
                    <a:pt x="55646" y="182691"/>
                  </a:cubicBezTo>
                  <a:cubicBezTo>
                    <a:pt x="57726" y="180542"/>
                    <a:pt x="59824" y="178394"/>
                    <a:pt x="61938" y="176245"/>
                  </a:cubicBezTo>
                  <a:cubicBezTo>
                    <a:pt x="76843" y="156906"/>
                    <a:pt x="97392" y="142906"/>
                    <a:pt x="123586" y="134243"/>
                  </a:cubicBezTo>
                  <a:cubicBezTo>
                    <a:pt x="127952" y="129877"/>
                    <a:pt x="133408" y="127149"/>
                    <a:pt x="139957" y="126057"/>
                  </a:cubicBezTo>
                  <a:cubicBezTo>
                    <a:pt x="146505" y="124966"/>
                    <a:pt x="151962" y="122237"/>
                    <a:pt x="156328" y="117872"/>
                  </a:cubicBezTo>
                  <a:cubicBezTo>
                    <a:pt x="165059" y="111323"/>
                    <a:pt x="174882" y="111323"/>
                    <a:pt x="185796" y="117872"/>
                  </a:cubicBezTo>
                  <a:cubicBezTo>
                    <a:pt x="190162" y="122237"/>
                    <a:pt x="195073" y="124966"/>
                    <a:pt x="200530" y="126057"/>
                  </a:cubicBezTo>
                  <a:cubicBezTo>
                    <a:pt x="205987" y="127149"/>
                    <a:pt x="210898" y="128786"/>
                    <a:pt x="215264" y="130969"/>
                  </a:cubicBezTo>
                  <a:cubicBezTo>
                    <a:pt x="219630" y="133151"/>
                    <a:pt x="222358" y="134788"/>
                    <a:pt x="223449" y="135880"/>
                  </a:cubicBezTo>
                  <a:cubicBezTo>
                    <a:pt x="224541" y="136971"/>
                    <a:pt x="227269" y="138608"/>
                    <a:pt x="231635" y="140791"/>
                  </a:cubicBezTo>
                  <a:lnTo>
                    <a:pt x="248006" y="140791"/>
                  </a:lnTo>
                  <a:cubicBezTo>
                    <a:pt x="258920" y="145054"/>
                    <a:pt x="268197" y="150921"/>
                    <a:pt x="275837" y="158390"/>
                  </a:cubicBezTo>
                  <a:cubicBezTo>
                    <a:pt x="283477" y="165859"/>
                    <a:pt x="284023" y="174949"/>
                    <a:pt x="277474" y="185658"/>
                  </a:cubicBezTo>
                  <a:cubicBezTo>
                    <a:pt x="277474" y="187773"/>
                    <a:pt x="276928" y="188830"/>
                    <a:pt x="275837" y="188830"/>
                  </a:cubicBezTo>
                  <a:cubicBezTo>
                    <a:pt x="274745" y="188830"/>
                    <a:pt x="274200" y="189904"/>
                    <a:pt x="274200" y="192053"/>
                  </a:cubicBezTo>
                  <a:cubicBezTo>
                    <a:pt x="272017" y="194168"/>
                    <a:pt x="270926" y="198431"/>
                    <a:pt x="270926" y="204843"/>
                  </a:cubicBezTo>
                  <a:lnTo>
                    <a:pt x="261103" y="211238"/>
                  </a:lnTo>
                  <a:lnTo>
                    <a:pt x="254555" y="220856"/>
                  </a:lnTo>
                  <a:lnTo>
                    <a:pt x="225087" y="262500"/>
                  </a:lnTo>
                  <a:cubicBezTo>
                    <a:pt x="222904" y="266763"/>
                    <a:pt x="220721" y="269432"/>
                    <a:pt x="218538" y="270507"/>
                  </a:cubicBezTo>
                  <a:cubicBezTo>
                    <a:pt x="216355" y="271581"/>
                    <a:pt x="213081" y="274250"/>
                    <a:pt x="208715" y="278513"/>
                  </a:cubicBezTo>
                  <a:lnTo>
                    <a:pt x="205441" y="278513"/>
                  </a:lnTo>
                  <a:lnTo>
                    <a:pt x="205441" y="281736"/>
                  </a:lnTo>
                  <a:lnTo>
                    <a:pt x="205441" y="288131"/>
                  </a:lnTo>
                  <a:lnTo>
                    <a:pt x="218538" y="288131"/>
                  </a:lnTo>
                  <a:cubicBezTo>
                    <a:pt x="218538" y="290314"/>
                    <a:pt x="219630" y="291405"/>
                    <a:pt x="221812" y="291405"/>
                  </a:cubicBezTo>
                  <a:cubicBezTo>
                    <a:pt x="223995" y="293588"/>
                    <a:pt x="226178" y="294134"/>
                    <a:pt x="228361" y="293042"/>
                  </a:cubicBezTo>
                  <a:cubicBezTo>
                    <a:pt x="230544" y="291951"/>
                    <a:pt x="231635" y="292497"/>
                    <a:pt x="231635" y="294679"/>
                  </a:cubicBezTo>
                  <a:cubicBezTo>
                    <a:pt x="233818" y="296862"/>
                    <a:pt x="233272" y="299045"/>
                    <a:pt x="229998" y="301228"/>
                  </a:cubicBezTo>
                  <a:cubicBezTo>
                    <a:pt x="226724" y="303411"/>
                    <a:pt x="223995" y="304502"/>
                    <a:pt x="221812" y="304502"/>
                  </a:cubicBezTo>
                  <a:lnTo>
                    <a:pt x="218538" y="307776"/>
                  </a:lnTo>
                  <a:cubicBezTo>
                    <a:pt x="216355" y="307776"/>
                    <a:pt x="215264" y="308322"/>
                    <a:pt x="215264" y="309413"/>
                  </a:cubicBezTo>
                  <a:cubicBezTo>
                    <a:pt x="215264" y="310505"/>
                    <a:pt x="214172" y="311051"/>
                    <a:pt x="211990" y="311051"/>
                  </a:cubicBezTo>
                  <a:lnTo>
                    <a:pt x="215264" y="314325"/>
                  </a:lnTo>
                  <a:cubicBezTo>
                    <a:pt x="210898" y="316508"/>
                    <a:pt x="208170" y="318145"/>
                    <a:pt x="207078" y="319236"/>
                  </a:cubicBezTo>
                  <a:cubicBezTo>
                    <a:pt x="205987" y="320328"/>
                    <a:pt x="203259" y="321965"/>
                    <a:pt x="198893" y="324147"/>
                  </a:cubicBezTo>
                  <a:cubicBezTo>
                    <a:pt x="196710" y="326330"/>
                    <a:pt x="194527" y="327422"/>
                    <a:pt x="192344" y="327422"/>
                  </a:cubicBezTo>
                  <a:cubicBezTo>
                    <a:pt x="190162" y="327422"/>
                    <a:pt x="186887" y="329604"/>
                    <a:pt x="182522" y="333970"/>
                  </a:cubicBezTo>
                  <a:cubicBezTo>
                    <a:pt x="182522" y="336153"/>
                    <a:pt x="181430" y="337244"/>
                    <a:pt x="179248" y="337244"/>
                  </a:cubicBezTo>
                  <a:lnTo>
                    <a:pt x="172699" y="343793"/>
                  </a:lnTo>
                  <a:lnTo>
                    <a:pt x="162876" y="356890"/>
                  </a:lnTo>
                  <a:lnTo>
                    <a:pt x="153054" y="366712"/>
                  </a:lnTo>
                  <a:cubicBezTo>
                    <a:pt x="148688" y="364529"/>
                    <a:pt x="143231" y="366712"/>
                    <a:pt x="136683" y="373261"/>
                  </a:cubicBezTo>
                  <a:lnTo>
                    <a:pt x="120312" y="393213"/>
                  </a:lnTo>
                  <a:lnTo>
                    <a:pt x="103940" y="413216"/>
                  </a:lnTo>
                  <a:cubicBezTo>
                    <a:pt x="99575" y="413216"/>
                    <a:pt x="97392" y="414325"/>
                    <a:pt x="97392" y="416542"/>
                  </a:cubicBezTo>
                  <a:lnTo>
                    <a:pt x="97392" y="419867"/>
                  </a:lnTo>
                  <a:lnTo>
                    <a:pt x="90844" y="426518"/>
                  </a:lnTo>
                  <a:lnTo>
                    <a:pt x="77747" y="443145"/>
                  </a:lnTo>
                  <a:lnTo>
                    <a:pt x="71352" y="449847"/>
                  </a:lnTo>
                  <a:cubicBezTo>
                    <a:pt x="71352" y="452064"/>
                    <a:pt x="70823" y="453172"/>
                    <a:pt x="69766" y="453172"/>
                  </a:cubicBezTo>
                  <a:cubicBezTo>
                    <a:pt x="68709" y="453172"/>
                    <a:pt x="68180" y="454281"/>
                    <a:pt x="68180" y="456498"/>
                  </a:cubicBezTo>
                  <a:lnTo>
                    <a:pt x="61938" y="463148"/>
                  </a:lnTo>
                  <a:lnTo>
                    <a:pt x="55646" y="473124"/>
                  </a:lnTo>
                  <a:lnTo>
                    <a:pt x="52525" y="476399"/>
                  </a:lnTo>
                  <a:lnTo>
                    <a:pt x="46232" y="482947"/>
                  </a:lnTo>
                  <a:cubicBezTo>
                    <a:pt x="50427" y="485130"/>
                    <a:pt x="55134" y="484584"/>
                    <a:pt x="60352" y="481310"/>
                  </a:cubicBezTo>
                  <a:cubicBezTo>
                    <a:pt x="65571" y="478036"/>
                    <a:pt x="70277" y="475307"/>
                    <a:pt x="74473" y="473124"/>
                  </a:cubicBezTo>
                  <a:lnTo>
                    <a:pt x="104247" y="452814"/>
                  </a:lnTo>
                  <a:cubicBezTo>
                    <a:pt x="110898" y="448312"/>
                    <a:pt x="116423" y="444935"/>
                    <a:pt x="120823" y="442684"/>
                  </a:cubicBezTo>
                  <a:cubicBezTo>
                    <a:pt x="125223" y="440433"/>
                    <a:pt x="129640" y="438182"/>
                    <a:pt x="134074" y="435931"/>
                  </a:cubicBezTo>
                  <a:cubicBezTo>
                    <a:pt x="138473" y="431395"/>
                    <a:pt x="140673" y="429690"/>
                    <a:pt x="140673" y="430815"/>
                  </a:cubicBezTo>
                  <a:cubicBezTo>
                    <a:pt x="140673" y="431941"/>
                    <a:pt x="141781" y="430253"/>
                    <a:pt x="143999" y="425751"/>
                  </a:cubicBezTo>
                  <a:cubicBezTo>
                    <a:pt x="143999" y="421317"/>
                    <a:pt x="147307" y="419100"/>
                    <a:pt x="153923" y="419100"/>
                  </a:cubicBezTo>
                  <a:cubicBezTo>
                    <a:pt x="156140" y="419100"/>
                    <a:pt x="157803" y="419645"/>
                    <a:pt x="158912" y="420737"/>
                  </a:cubicBezTo>
                  <a:cubicBezTo>
                    <a:pt x="160020" y="421828"/>
                    <a:pt x="161666" y="422374"/>
                    <a:pt x="163848" y="422374"/>
                  </a:cubicBezTo>
                  <a:cubicBezTo>
                    <a:pt x="166065" y="420191"/>
                    <a:pt x="168282" y="419100"/>
                    <a:pt x="170499" y="419100"/>
                  </a:cubicBezTo>
                  <a:cubicBezTo>
                    <a:pt x="172682" y="421283"/>
                    <a:pt x="174882" y="422374"/>
                    <a:pt x="177099" y="422374"/>
                  </a:cubicBezTo>
                  <a:cubicBezTo>
                    <a:pt x="181533" y="422374"/>
                    <a:pt x="185404" y="421828"/>
                    <a:pt x="188712" y="420737"/>
                  </a:cubicBezTo>
                  <a:cubicBezTo>
                    <a:pt x="192020" y="419645"/>
                    <a:pt x="194766" y="421283"/>
                    <a:pt x="196949" y="425648"/>
                  </a:cubicBezTo>
                  <a:cubicBezTo>
                    <a:pt x="199166" y="425648"/>
                    <a:pt x="200274" y="426740"/>
                    <a:pt x="200274" y="428922"/>
                  </a:cubicBezTo>
                  <a:cubicBezTo>
                    <a:pt x="198057" y="428922"/>
                    <a:pt x="196949" y="430014"/>
                    <a:pt x="196949" y="432197"/>
                  </a:cubicBezTo>
                  <a:lnTo>
                    <a:pt x="203600" y="432197"/>
                  </a:lnTo>
                  <a:cubicBezTo>
                    <a:pt x="207999" y="434379"/>
                    <a:pt x="211307" y="434925"/>
                    <a:pt x="213524" y="433834"/>
                  </a:cubicBezTo>
                  <a:cubicBezTo>
                    <a:pt x="215742" y="432742"/>
                    <a:pt x="217941" y="432197"/>
                    <a:pt x="220124" y="432197"/>
                  </a:cubicBezTo>
                  <a:cubicBezTo>
                    <a:pt x="224558" y="430014"/>
                    <a:pt x="229529" y="428377"/>
                    <a:pt x="235037" y="427285"/>
                  </a:cubicBezTo>
                  <a:cubicBezTo>
                    <a:pt x="240545" y="426194"/>
                    <a:pt x="244408" y="428922"/>
                    <a:pt x="246625" y="435471"/>
                  </a:cubicBezTo>
                  <a:cubicBezTo>
                    <a:pt x="242225" y="435471"/>
                    <a:pt x="237808" y="437654"/>
                    <a:pt x="233374" y="442019"/>
                  </a:cubicBezTo>
                  <a:cubicBezTo>
                    <a:pt x="231192" y="439836"/>
                    <a:pt x="227883" y="440928"/>
                    <a:pt x="223449" y="445294"/>
                  </a:cubicBezTo>
                  <a:cubicBezTo>
                    <a:pt x="225666" y="449659"/>
                    <a:pt x="227329" y="450751"/>
                    <a:pt x="228438" y="448568"/>
                  </a:cubicBezTo>
                  <a:cubicBezTo>
                    <a:pt x="229546" y="446385"/>
                    <a:pt x="230100" y="447476"/>
                    <a:pt x="230100" y="451842"/>
                  </a:cubicBezTo>
                  <a:cubicBezTo>
                    <a:pt x="232283" y="451842"/>
                    <a:pt x="233374" y="450751"/>
                    <a:pt x="233374" y="448568"/>
                  </a:cubicBezTo>
                  <a:cubicBezTo>
                    <a:pt x="235591" y="452933"/>
                    <a:pt x="236145" y="455662"/>
                    <a:pt x="235037" y="456753"/>
                  </a:cubicBezTo>
                  <a:cubicBezTo>
                    <a:pt x="233929" y="457845"/>
                    <a:pt x="233374" y="459482"/>
                    <a:pt x="233374" y="461665"/>
                  </a:cubicBezTo>
                  <a:lnTo>
                    <a:pt x="229415" y="463629"/>
                  </a:lnTo>
                  <a:lnTo>
                    <a:pt x="231379" y="461665"/>
                  </a:lnTo>
                  <a:cubicBezTo>
                    <a:pt x="235745" y="455116"/>
                    <a:pt x="234653" y="452933"/>
                    <a:pt x="228105" y="455116"/>
                  </a:cubicBezTo>
                  <a:cubicBezTo>
                    <a:pt x="230288" y="457299"/>
                    <a:pt x="229742" y="458936"/>
                    <a:pt x="226468" y="460028"/>
                  </a:cubicBezTo>
                  <a:cubicBezTo>
                    <a:pt x="223194" y="461119"/>
                    <a:pt x="220465" y="461665"/>
                    <a:pt x="218282" y="461665"/>
                  </a:cubicBezTo>
                  <a:cubicBezTo>
                    <a:pt x="220465" y="461665"/>
                    <a:pt x="215008" y="463847"/>
                    <a:pt x="201911" y="468213"/>
                  </a:cubicBezTo>
                  <a:cubicBezTo>
                    <a:pt x="199729" y="468213"/>
                    <a:pt x="196454" y="470396"/>
                    <a:pt x="192089" y="474762"/>
                  </a:cubicBezTo>
                  <a:cubicBezTo>
                    <a:pt x="189906" y="474762"/>
                    <a:pt x="188814" y="475307"/>
                    <a:pt x="188814" y="476399"/>
                  </a:cubicBezTo>
                  <a:cubicBezTo>
                    <a:pt x="188814" y="477490"/>
                    <a:pt x="187723" y="478036"/>
                    <a:pt x="185540" y="478036"/>
                  </a:cubicBezTo>
                  <a:cubicBezTo>
                    <a:pt x="183357" y="478036"/>
                    <a:pt x="182266" y="479127"/>
                    <a:pt x="182266" y="481310"/>
                  </a:cubicBezTo>
                  <a:cubicBezTo>
                    <a:pt x="177900" y="483493"/>
                    <a:pt x="173535" y="491133"/>
                    <a:pt x="169169" y="504229"/>
                  </a:cubicBezTo>
                  <a:lnTo>
                    <a:pt x="159346" y="514052"/>
                  </a:lnTo>
                  <a:lnTo>
                    <a:pt x="152491" y="514052"/>
                  </a:lnTo>
                  <a:cubicBezTo>
                    <a:pt x="145363" y="520601"/>
                    <a:pt x="139411" y="527695"/>
                    <a:pt x="134636" y="535335"/>
                  </a:cubicBezTo>
                  <a:cubicBezTo>
                    <a:pt x="129861" y="542974"/>
                    <a:pt x="122716" y="550069"/>
                    <a:pt x="113200" y="556617"/>
                  </a:cubicBezTo>
                  <a:cubicBezTo>
                    <a:pt x="108460" y="558800"/>
                    <a:pt x="105492" y="561528"/>
                    <a:pt x="104299" y="564803"/>
                  </a:cubicBezTo>
                  <a:cubicBezTo>
                    <a:pt x="103105" y="568077"/>
                    <a:pt x="100121" y="571897"/>
                    <a:pt x="95346" y="576262"/>
                  </a:cubicBezTo>
                  <a:cubicBezTo>
                    <a:pt x="90571" y="582811"/>
                    <a:pt x="86998" y="588268"/>
                    <a:pt x="84628" y="592633"/>
                  </a:cubicBezTo>
                  <a:cubicBezTo>
                    <a:pt x="82257" y="596999"/>
                    <a:pt x="79878" y="601365"/>
                    <a:pt x="77491" y="605730"/>
                  </a:cubicBezTo>
                  <a:cubicBezTo>
                    <a:pt x="89394" y="601365"/>
                    <a:pt x="98918" y="595362"/>
                    <a:pt x="106064" y="587722"/>
                  </a:cubicBezTo>
                  <a:cubicBezTo>
                    <a:pt x="113209" y="580082"/>
                    <a:pt x="120346" y="571897"/>
                    <a:pt x="127474" y="563165"/>
                  </a:cubicBezTo>
                  <a:cubicBezTo>
                    <a:pt x="127474" y="567531"/>
                    <a:pt x="128668" y="568622"/>
                    <a:pt x="131055" y="566440"/>
                  </a:cubicBezTo>
                  <a:cubicBezTo>
                    <a:pt x="133442" y="564257"/>
                    <a:pt x="134040" y="562074"/>
                    <a:pt x="132846" y="559891"/>
                  </a:cubicBezTo>
                  <a:lnTo>
                    <a:pt x="136427" y="557708"/>
                  </a:lnTo>
                  <a:lnTo>
                    <a:pt x="134636" y="559891"/>
                  </a:lnTo>
                  <a:lnTo>
                    <a:pt x="138217" y="556617"/>
                  </a:lnTo>
                  <a:lnTo>
                    <a:pt x="136427" y="557708"/>
                  </a:lnTo>
                  <a:lnTo>
                    <a:pt x="140008" y="553343"/>
                  </a:lnTo>
                  <a:lnTo>
                    <a:pt x="140265" y="552779"/>
                  </a:lnTo>
                  <a:lnTo>
                    <a:pt x="142246" y="548431"/>
                  </a:lnTo>
                  <a:cubicBezTo>
                    <a:pt x="143142" y="547340"/>
                    <a:pt x="144186" y="546794"/>
                    <a:pt x="145380" y="546794"/>
                  </a:cubicBezTo>
                  <a:cubicBezTo>
                    <a:pt x="145380" y="548977"/>
                    <a:pt x="146565" y="549523"/>
                    <a:pt x="148935" y="548431"/>
                  </a:cubicBezTo>
                  <a:cubicBezTo>
                    <a:pt x="151306" y="547340"/>
                    <a:pt x="152491" y="545703"/>
                    <a:pt x="152491" y="543520"/>
                  </a:cubicBezTo>
                  <a:cubicBezTo>
                    <a:pt x="154878" y="541337"/>
                    <a:pt x="156072" y="539154"/>
                    <a:pt x="156072" y="536972"/>
                  </a:cubicBezTo>
                  <a:lnTo>
                    <a:pt x="159346" y="533697"/>
                  </a:lnTo>
                  <a:cubicBezTo>
                    <a:pt x="161529" y="531515"/>
                    <a:pt x="163712" y="530423"/>
                    <a:pt x="165895" y="530423"/>
                  </a:cubicBezTo>
                  <a:cubicBezTo>
                    <a:pt x="165895" y="528240"/>
                    <a:pt x="166440" y="527149"/>
                    <a:pt x="167532" y="527149"/>
                  </a:cubicBezTo>
                  <a:cubicBezTo>
                    <a:pt x="168623" y="527149"/>
                    <a:pt x="169169" y="526058"/>
                    <a:pt x="169169" y="523875"/>
                  </a:cubicBezTo>
                  <a:cubicBezTo>
                    <a:pt x="171352" y="523875"/>
                    <a:pt x="172443" y="521692"/>
                    <a:pt x="172443" y="517326"/>
                  </a:cubicBezTo>
                  <a:cubicBezTo>
                    <a:pt x="174626" y="517326"/>
                    <a:pt x="176809" y="516235"/>
                    <a:pt x="178992" y="514052"/>
                  </a:cubicBezTo>
                  <a:lnTo>
                    <a:pt x="178992" y="510778"/>
                  </a:lnTo>
                  <a:cubicBezTo>
                    <a:pt x="178992" y="508595"/>
                    <a:pt x="180083" y="506412"/>
                    <a:pt x="182266" y="504229"/>
                  </a:cubicBezTo>
                  <a:lnTo>
                    <a:pt x="182266" y="507504"/>
                  </a:lnTo>
                  <a:lnTo>
                    <a:pt x="188814" y="500955"/>
                  </a:lnTo>
                  <a:cubicBezTo>
                    <a:pt x="190997" y="500955"/>
                    <a:pt x="192089" y="499864"/>
                    <a:pt x="192089" y="497681"/>
                  </a:cubicBezTo>
                  <a:lnTo>
                    <a:pt x="193908" y="492224"/>
                  </a:lnTo>
                  <a:lnTo>
                    <a:pt x="195363" y="494407"/>
                  </a:lnTo>
                  <a:cubicBezTo>
                    <a:pt x="199729" y="494407"/>
                    <a:pt x="201911" y="492224"/>
                    <a:pt x="201911" y="487858"/>
                  </a:cubicBezTo>
                  <a:cubicBezTo>
                    <a:pt x="201911" y="485676"/>
                    <a:pt x="202457" y="484584"/>
                    <a:pt x="203548" y="484584"/>
                  </a:cubicBezTo>
                  <a:cubicBezTo>
                    <a:pt x="204640" y="484584"/>
                    <a:pt x="205185" y="483493"/>
                    <a:pt x="205185" y="481310"/>
                  </a:cubicBezTo>
                  <a:lnTo>
                    <a:pt x="200601" y="482620"/>
                  </a:lnTo>
                  <a:lnTo>
                    <a:pt x="205185" y="478036"/>
                  </a:lnTo>
                  <a:cubicBezTo>
                    <a:pt x="209551" y="478036"/>
                    <a:pt x="211734" y="476944"/>
                    <a:pt x="211734" y="474762"/>
                  </a:cubicBezTo>
                  <a:lnTo>
                    <a:pt x="215008" y="471487"/>
                  </a:lnTo>
                  <a:lnTo>
                    <a:pt x="218282" y="468213"/>
                  </a:lnTo>
                  <a:lnTo>
                    <a:pt x="218282" y="471487"/>
                  </a:lnTo>
                  <a:lnTo>
                    <a:pt x="222500" y="469378"/>
                  </a:lnTo>
                  <a:lnTo>
                    <a:pt x="220124" y="471487"/>
                  </a:lnTo>
                  <a:cubicBezTo>
                    <a:pt x="220124" y="475853"/>
                    <a:pt x="217924" y="480219"/>
                    <a:pt x="213524" y="484584"/>
                  </a:cubicBezTo>
                  <a:cubicBezTo>
                    <a:pt x="220141" y="480219"/>
                    <a:pt x="225666" y="474762"/>
                    <a:pt x="230100" y="468213"/>
                  </a:cubicBezTo>
                  <a:lnTo>
                    <a:pt x="236700" y="461665"/>
                  </a:lnTo>
                  <a:cubicBezTo>
                    <a:pt x="236700" y="459482"/>
                    <a:pt x="237254" y="458390"/>
                    <a:pt x="238363" y="458390"/>
                  </a:cubicBezTo>
                  <a:cubicBezTo>
                    <a:pt x="239471" y="458390"/>
                    <a:pt x="240025" y="457299"/>
                    <a:pt x="240025" y="455116"/>
                  </a:cubicBezTo>
                  <a:lnTo>
                    <a:pt x="246625" y="448568"/>
                  </a:lnTo>
                  <a:cubicBezTo>
                    <a:pt x="248842" y="446385"/>
                    <a:pt x="251059" y="445294"/>
                    <a:pt x="253276" y="445294"/>
                  </a:cubicBezTo>
                  <a:cubicBezTo>
                    <a:pt x="254375" y="442019"/>
                    <a:pt x="255543" y="439154"/>
                    <a:pt x="256777" y="436699"/>
                  </a:cubicBezTo>
                  <a:lnTo>
                    <a:pt x="257531" y="435513"/>
                  </a:lnTo>
                  <a:lnTo>
                    <a:pt x="254299" y="438745"/>
                  </a:lnTo>
                  <a:cubicBezTo>
                    <a:pt x="254299" y="436562"/>
                    <a:pt x="253753" y="435471"/>
                    <a:pt x="252662" y="435471"/>
                  </a:cubicBezTo>
                  <a:cubicBezTo>
                    <a:pt x="251570" y="435471"/>
                    <a:pt x="251025" y="434379"/>
                    <a:pt x="251025" y="432197"/>
                  </a:cubicBezTo>
                  <a:cubicBezTo>
                    <a:pt x="253207" y="432197"/>
                    <a:pt x="254299" y="432742"/>
                    <a:pt x="254299" y="433834"/>
                  </a:cubicBezTo>
                  <a:lnTo>
                    <a:pt x="257561" y="435465"/>
                  </a:lnTo>
                  <a:lnTo>
                    <a:pt x="257578" y="435438"/>
                  </a:lnTo>
                  <a:lnTo>
                    <a:pt x="258392" y="430560"/>
                  </a:lnTo>
                  <a:cubicBezTo>
                    <a:pt x="258937" y="429468"/>
                    <a:pt x="259756" y="428922"/>
                    <a:pt x="260847" y="428922"/>
                  </a:cubicBezTo>
                  <a:lnTo>
                    <a:pt x="257629" y="435358"/>
                  </a:lnTo>
                  <a:lnTo>
                    <a:pt x="260681" y="430560"/>
                  </a:lnTo>
                  <a:cubicBezTo>
                    <a:pt x="263418" y="427285"/>
                    <a:pt x="266424" y="425648"/>
                    <a:pt x="269698" y="425648"/>
                  </a:cubicBezTo>
                  <a:cubicBezTo>
                    <a:pt x="269698" y="427831"/>
                    <a:pt x="266424" y="432197"/>
                    <a:pt x="259875" y="438745"/>
                  </a:cubicBezTo>
                  <a:cubicBezTo>
                    <a:pt x="255714" y="451842"/>
                    <a:pt x="253634" y="458390"/>
                    <a:pt x="253634" y="458390"/>
                  </a:cubicBezTo>
                  <a:cubicBezTo>
                    <a:pt x="257795" y="456208"/>
                    <a:pt x="260421" y="453479"/>
                    <a:pt x="261512" y="450205"/>
                  </a:cubicBezTo>
                  <a:cubicBezTo>
                    <a:pt x="262604" y="446931"/>
                    <a:pt x="264241" y="444202"/>
                    <a:pt x="266424" y="442019"/>
                  </a:cubicBezTo>
                  <a:cubicBezTo>
                    <a:pt x="268606" y="439836"/>
                    <a:pt x="270789" y="436017"/>
                    <a:pt x="272972" y="430560"/>
                  </a:cubicBezTo>
                  <a:cubicBezTo>
                    <a:pt x="275155" y="425102"/>
                    <a:pt x="278429" y="422374"/>
                    <a:pt x="282795" y="422374"/>
                  </a:cubicBezTo>
                  <a:cubicBezTo>
                    <a:pt x="282795" y="424557"/>
                    <a:pt x="282249" y="426194"/>
                    <a:pt x="281158" y="427285"/>
                  </a:cubicBezTo>
                  <a:cubicBezTo>
                    <a:pt x="280066" y="428377"/>
                    <a:pt x="279520" y="430014"/>
                    <a:pt x="279520" y="432197"/>
                  </a:cubicBezTo>
                  <a:lnTo>
                    <a:pt x="272972" y="432197"/>
                  </a:lnTo>
                  <a:lnTo>
                    <a:pt x="272972" y="435471"/>
                  </a:lnTo>
                  <a:cubicBezTo>
                    <a:pt x="270789" y="439836"/>
                    <a:pt x="268606" y="443111"/>
                    <a:pt x="266424" y="445294"/>
                  </a:cubicBezTo>
                  <a:cubicBezTo>
                    <a:pt x="264241" y="447476"/>
                    <a:pt x="262058" y="450751"/>
                    <a:pt x="259875" y="455116"/>
                  </a:cubicBezTo>
                  <a:cubicBezTo>
                    <a:pt x="257795" y="461665"/>
                    <a:pt x="253651" y="468213"/>
                    <a:pt x="247443" y="474762"/>
                  </a:cubicBezTo>
                  <a:cubicBezTo>
                    <a:pt x="247443" y="476944"/>
                    <a:pt x="246403" y="479673"/>
                    <a:pt x="244323" y="482947"/>
                  </a:cubicBezTo>
                  <a:cubicBezTo>
                    <a:pt x="242242" y="486221"/>
                    <a:pt x="241202" y="488950"/>
                    <a:pt x="241202" y="491133"/>
                  </a:cubicBezTo>
                  <a:lnTo>
                    <a:pt x="260847" y="474762"/>
                  </a:lnTo>
                  <a:lnTo>
                    <a:pt x="277218" y="461665"/>
                  </a:lnTo>
                  <a:cubicBezTo>
                    <a:pt x="292498" y="446385"/>
                    <a:pt x="302321" y="437654"/>
                    <a:pt x="306686" y="435471"/>
                  </a:cubicBezTo>
                  <a:lnTo>
                    <a:pt x="332880" y="409277"/>
                  </a:lnTo>
                  <a:lnTo>
                    <a:pt x="342703" y="399454"/>
                  </a:lnTo>
                  <a:lnTo>
                    <a:pt x="345977" y="396180"/>
                  </a:lnTo>
                  <a:cubicBezTo>
                    <a:pt x="350343" y="391815"/>
                    <a:pt x="352525" y="387449"/>
                    <a:pt x="352525" y="383083"/>
                  </a:cubicBezTo>
                  <a:cubicBezTo>
                    <a:pt x="348160" y="383083"/>
                    <a:pt x="335063" y="386358"/>
                    <a:pt x="313235" y="392906"/>
                  </a:cubicBezTo>
                  <a:cubicBezTo>
                    <a:pt x="304504" y="392906"/>
                    <a:pt x="295772" y="395089"/>
                    <a:pt x="287041" y="399454"/>
                  </a:cubicBezTo>
                  <a:lnTo>
                    <a:pt x="290315" y="396180"/>
                  </a:lnTo>
                  <a:cubicBezTo>
                    <a:pt x="283767" y="396180"/>
                    <a:pt x="277218" y="396726"/>
                    <a:pt x="270670" y="397817"/>
                  </a:cubicBezTo>
                  <a:cubicBezTo>
                    <a:pt x="264121" y="398909"/>
                    <a:pt x="258664" y="399454"/>
                    <a:pt x="254299" y="399454"/>
                  </a:cubicBezTo>
                  <a:lnTo>
                    <a:pt x="237928" y="399454"/>
                  </a:lnTo>
                  <a:lnTo>
                    <a:pt x="224831" y="399454"/>
                  </a:lnTo>
                  <a:cubicBezTo>
                    <a:pt x="227013" y="397272"/>
                    <a:pt x="232471" y="396180"/>
                    <a:pt x="241202" y="396180"/>
                  </a:cubicBezTo>
                  <a:lnTo>
                    <a:pt x="260847" y="389632"/>
                  </a:lnTo>
                  <a:cubicBezTo>
                    <a:pt x="265213" y="389632"/>
                    <a:pt x="278310" y="387330"/>
                    <a:pt x="300138" y="382725"/>
                  </a:cubicBezTo>
                  <a:lnTo>
                    <a:pt x="339428" y="372340"/>
                  </a:lnTo>
                  <a:cubicBezTo>
                    <a:pt x="345397" y="370055"/>
                    <a:pt x="351852" y="368332"/>
                    <a:pt x="358792" y="367173"/>
                  </a:cubicBezTo>
                  <a:cubicBezTo>
                    <a:pt x="365733" y="366013"/>
                    <a:pt x="371181" y="363131"/>
                    <a:pt x="375138" y="358527"/>
                  </a:cubicBezTo>
                  <a:cubicBezTo>
                    <a:pt x="379128" y="353922"/>
                    <a:pt x="382607" y="348738"/>
                    <a:pt x="385574" y="342974"/>
                  </a:cubicBezTo>
                  <a:cubicBezTo>
                    <a:pt x="388542" y="337210"/>
                    <a:pt x="392003" y="332026"/>
                    <a:pt x="395960" y="327422"/>
                  </a:cubicBezTo>
                  <a:lnTo>
                    <a:pt x="404913" y="317599"/>
                  </a:lnTo>
                  <a:cubicBezTo>
                    <a:pt x="407437" y="315416"/>
                    <a:pt x="408699" y="313233"/>
                    <a:pt x="408699" y="311051"/>
                  </a:cubicBezTo>
                  <a:cubicBezTo>
                    <a:pt x="411223" y="306685"/>
                    <a:pt x="413738" y="303411"/>
                    <a:pt x="416245" y="301228"/>
                  </a:cubicBezTo>
                  <a:cubicBezTo>
                    <a:pt x="418751" y="299045"/>
                    <a:pt x="421267" y="295771"/>
                    <a:pt x="423791" y="291405"/>
                  </a:cubicBezTo>
                  <a:lnTo>
                    <a:pt x="435148" y="278308"/>
                  </a:lnTo>
                  <a:cubicBezTo>
                    <a:pt x="437672" y="269577"/>
                    <a:pt x="440179" y="264120"/>
                    <a:pt x="442669" y="261937"/>
                  </a:cubicBezTo>
                  <a:cubicBezTo>
                    <a:pt x="445193" y="257572"/>
                    <a:pt x="447716" y="254297"/>
                    <a:pt x="450240" y="252115"/>
                  </a:cubicBezTo>
                  <a:cubicBezTo>
                    <a:pt x="452764" y="249932"/>
                    <a:pt x="454026" y="246658"/>
                    <a:pt x="454026" y="242292"/>
                  </a:cubicBezTo>
                  <a:lnTo>
                    <a:pt x="416424" y="261937"/>
                  </a:lnTo>
                  <a:cubicBezTo>
                    <a:pt x="402781" y="268486"/>
                    <a:pt x="390264" y="277217"/>
                    <a:pt x="378873" y="288131"/>
                  </a:cubicBezTo>
                  <a:cubicBezTo>
                    <a:pt x="376588" y="290314"/>
                    <a:pt x="375445" y="293588"/>
                    <a:pt x="375445" y="297954"/>
                  </a:cubicBezTo>
                  <a:cubicBezTo>
                    <a:pt x="373569" y="300137"/>
                    <a:pt x="371233" y="302319"/>
                    <a:pt x="368436" y="304502"/>
                  </a:cubicBezTo>
                  <a:cubicBezTo>
                    <a:pt x="365639" y="306685"/>
                    <a:pt x="364241" y="308868"/>
                    <a:pt x="364241" y="311051"/>
                  </a:cubicBezTo>
                  <a:cubicBezTo>
                    <a:pt x="364241" y="313233"/>
                    <a:pt x="366654" y="312142"/>
                    <a:pt x="371480" y="307776"/>
                  </a:cubicBezTo>
                  <a:cubicBezTo>
                    <a:pt x="376306" y="303411"/>
                    <a:pt x="379811" y="301228"/>
                    <a:pt x="381993" y="301228"/>
                  </a:cubicBezTo>
                  <a:cubicBezTo>
                    <a:pt x="386359" y="296862"/>
                    <a:pt x="391816" y="293588"/>
                    <a:pt x="398364" y="291405"/>
                  </a:cubicBezTo>
                  <a:cubicBezTo>
                    <a:pt x="398364" y="295771"/>
                    <a:pt x="395636" y="298499"/>
                    <a:pt x="390179" y="299591"/>
                  </a:cubicBezTo>
                  <a:cubicBezTo>
                    <a:pt x="384722" y="300682"/>
                    <a:pt x="380902" y="302319"/>
                    <a:pt x="378719" y="304502"/>
                  </a:cubicBezTo>
                  <a:lnTo>
                    <a:pt x="372631" y="314325"/>
                  </a:lnTo>
                  <a:lnTo>
                    <a:pt x="361427" y="324147"/>
                  </a:lnTo>
                  <a:lnTo>
                    <a:pt x="361427" y="320873"/>
                  </a:lnTo>
                  <a:cubicBezTo>
                    <a:pt x="359551" y="320873"/>
                    <a:pt x="357675" y="321965"/>
                    <a:pt x="355800" y="324147"/>
                  </a:cubicBezTo>
                  <a:lnTo>
                    <a:pt x="352525" y="327422"/>
                  </a:lnTo>
                  <a:lnTo>
                    <a:pt x="345977" y="327422"/>
                  </a:lnTo>
                  <a:lnTo>
                    <a:pt x="342703" y="327422"/>
                  </a:lnTo>
                  <a:cubicBezTo>
                    <a:pt x="344885" y="327422"/>
                    <a:pt x="347068" y="326330"/>
                    <a:pt x="349251" y="324147"/>
                  </a:cubicBezTo>
                  <a:cubicBezTo>
                    <a:pt x="351434" y="324147"/>
                    <a:pt x="352525" y="323056"/>
                    <a:pt x="352525" y="320873"/>
                  </a:cubicBezTo>
                  <a:cubicBezTo>
                    <a:pt x="358630" y="317224"/>
                    <a:pt x="360711" y="314495"/>
                    <a:pt x="358767" y="312688"/>
                  </a:cubicBezTo>
                  <a:cubicBezTo>
                    <a:pt x="358767" y="310880"/>
                    <a:pt x="356686" y="308152"/>
                    <a:pt x="352525" y="304502"/>
                  </a:cubicBezTo>
                  <a:cubicBezTo>
                    <a:pt x="352525" y="306310"/>
                    <a:pt x="351980" y="307214"/>
                    <a:pt x="350888" y="307214"/>
                  </a:cubicBezTo>
                  <a:cubicBezTo>
                    <a:pt x="349797" y="307214"/>
                    <a:pt x="349251" y="308134"/>
                    <a:pt x="349251" y="309976"/>
                  </a:cubicBezTo>
                  <a:cubicBezTo>
                    <a:pt x="347068" y="311784"/>
                    <a:pt x="345977" y="313591"/>
                    <a:pt x="345977" y="315399"/>
                  </a:cubicBezTo>
                  <a:cubicBezTo>
                    <a:pt x="343794" y="317241"/>
                    <a:pt x="342703" y="316337"/>
                    <a:pt x="342703" y="312688"/>
                  </a:cubicBezTo>
                  <a:cubicBezTo>
                    <a:pt x="342703" y="310880"/>
                    <a:pt x="343794" y="309976"/>
                    <a:pt x="345977" y="309976"/>
                  </a:cubicBezTo>
                  <a:cubicBezTo>
                    <a:pt x="343794" y="308134"/>
                    <a:pt x="342703" y="308126"/>
                    <a:pt x="342703" y="309951"/>
                  </a:cubicBezTo>
                  <a:cubicBezTo>
                    <a:pt x="342703" y="311775"/>
                    <a:pt x="340520" y="311784"/>
                    <a:pt x="336154" y="309976"/>
                  </a:cubicBezTo>
                  <a:lnTo>
                    <a:pt x="336154" y="304502"/>
                  </a:lnTo>
                  <a:lnTo>
                    <a:pt x="329606" y="296624"/>
                  </a:lnTo>
                  <a:lnTo>
                    <a:pt x="329606" y="284857"/>
                  </a:lnTo>
                  <a:cubicBezTo>
                    <a:pt x="329606" y="278308"/>
                    <a:pt x="327423" y="277217"/>
                    <a:pt x="323057" y="281583"/>
                  </a:cubicBezTo>
                  <a:cubicBezTo>
                    <a:pt x="323057" y="279400"/>
                    <a:pt x="322512" y="278308"/>
                    <a:pt x="321420" y="278308"/>
                  </a:cubicBezTo>
                  <a:cubicBezTo>
                    <a:pt x="320329" y="278308"/>
                    <a:pt x="319783" y="277217"/>
                    <a:pt x="319783" y="275034"/>
                  </a:cubicBezTo>
                  <a:cubicBezTo>
                    <a:pt x="317600" y="270669"/>
                    <a:pt x="317055" y="269031"/>
                    <a:pt x="318146" y="270123"/>
                  </a:cubicBezTo>
                  <a:cubicBezTo>
                    <a:pt x="319238" y="271214"/>
                    <a:pt x="319783" y="270669"/>
                    <a:pt x="319783" y="268486"/>
                  </a:cubicBezTo>
                  <a:cubicBezTo>
                    <a:pt x="319783" y="264120"/>
                    <a:pt x="318692" y="260846"/>
                    <a:pt x="316509" y="258663"/>
                  </a:cubicBezTo>
                  <a:lnTo>
                    <a:pt x="316509" y="252115"/>
                  </a:lnTo>
                  <a:cubicBezTo>
                    <a:pt x="316509" y="249932"/>
                    <a:pt x="318692" y="246658"/>
                    <a:pt x="323057" y="242292"/>
                  </a:cubicBezTo>
                  <a:lnTo>
                    <a:pt x="329606" y="232469"/>
                  </a:lnTo>
                  <a:cubicBezTo>
                    <a:pt x="331788" y="232469"/>
                    <a:pt x="332880" y="230287"/>
                    <a:pt x="332880" y="225921"/>
                  </a:cubicBezTo>
                  <a:cubicBezTo>
                    <a:pt x="335063" y="225921"/>
                    <a:pt x="337246" y="224829"/>
                    <a:pt x="339428" y="222647"/>
                  </a:cubicBezTo>
                  <a:lnTo>
                    <a:pt x="339428" y="219372"/>
                  </a:lnTo>
                  <a:lnTo>
                    <a:pt x="349251" y="206276"/>
                  </a:lnTo>
                  <a:cubicBezTo>
                    <a:pt x="351434" y="202115"/>
                    <a:pt x="353566" y="198474"/>
                    <a:pt x="355646" y="195353"/>
                  </a:cubicBezTo>
                  <a:cubicBezTo>
                    <a:pt x="357726" y="192232"/>
                    <a:pt x="359739" y="188591"/>
                    <a:pt x="361683" y="184430"/>
                  </a:cubicBezTo>
                  <a:cubicBezTo>
                    <a:pt x="361683" y="188591"/>
                    <a:pt x="363644" y="188591"/>
                    <a:pt x="367566" y="184430"/>
                  </a:cubicBezTo>
                  <a:cubicBezTo>
                    <a:pt x="369544" y="182350"/>
                    <a:pt x="370534" y="179229"/>
                    <a:pt x="370534" y="175068"/>
                  </a:cubicBezTo>
                  <a:cubicBezTo>
                    <a:pt x="370534" y="170941"/>
                    <a:pt x="371523" y="167838"/>
                    <a:pt x="373501" y="165757"/>
                  </a:cubicBezTo>
                  <a:lnTo>
                    <a:pt x="376417" y="162636"/>
                  </a:lnTo>
                  <a:cubicBezTo>
                    <a:pt x="374473" y="166797"/>
                    <a:pt x="374967" y="167838"/>
                    <a:pt x="377901" y="165757"/>
                  </a:cubicBezTo>
                  <a:cubicBezTo>
                    <a:pt x="380834" y="163677"/>
                    <a:pt x="383289" y="161596"/>
                    <a:pt x="385267" y="159516"/>
                  </a:cubicBezTo>
                  <a:cubicBezTo>
                    <a:pt x="385267" y="157435"/>
                    <a:pt x="385830" y="155875"/>
                    <a:pt x="386956" y="154834"/>
                  </a:cubicBezTo>
                  <a:cubicBezTo>
                    <a:pt x="388081" y="153794"/>
                    <a:pt x="388644" y="152234"/>
                    <a:pt x="388644" y="150153"/>
                  </a:cubicBezTo>
                  <a:lnTo>
                    <a:pt x="388644" y="143912"/>
                  </a:lnTo>
                  <a:cubicBezTo>
                    <a:pt x="390929" y="148073"/>
                    <a:pt x="393197" y="148593"/>
                    <a:pt x="395448" y="145472"/>
                  </a:cubicBezTo>
                  <a:cubicBezTo>
                    <a:pt x="397699" y="142352"/>
                    <a:pt x="398825" y="139700"/>
                    <a:pt x="398825" y="137517"/>
                  </a:cubicBezTo>
                  <a:cubicBezTo>
                    <a:pt x="396574" y="137517"/>
                    <a:pt x="395448" y="138063"/>
                    <a:pt x="395448" y="139154"/>
                  </a:cubicBezTo>
                  <a:cubicBezTo>
                    <a:pt x="395448" y="140245"/>
                    <a:pt x="394323" y="140791"/>
                    <a:pt x="392072" y="140791"/>
                  </a:cubicBezTo>
                  <a:cubicBezTo>
                    <a:pt x="394323" y="136426"/>
                    <a:pt x="396574" y="133151"/>
                    <a:pt x="398825" y="130969"/>
                  </a:cubicBezTo>
                  <a:cubicBezTo>
                    <a:pt x="401076" y="128786"/>
                    <a:pt x="402201" y="126603"/>
                    <a:pt x="402201" y="124420"/>
                  </a:cubicBezTo>
                  <a:cubicBezTo>
                    <a:pt x="408988" y="117872"/>
                    <a:pt x="413525" y="111323"/>
                    <a:pt x="415810" y="104775"/>
                  </a:cubicBezTo>
                  <a:cubicBezTo>
                    <a:pt x="420312" y="100409"/>
                    <a:pt x="423126" y="96043"/>
                    <a:pt x="424251" y="91678"/>
                  </a:cubicBezTo>
                  <a:cubicBezTo>
                    <a:pt x="425377" y="87312"/>
                    <a:pt x="428208" y="82947"/>
                    <a:pt x="432744" y="78581"/>
                  </a:cubicBezTo>
                  <a:cubicBezTo>
                    <a:pt x="437280" y="69850"/>
                    <a:pt x="440673" y="62210"/>
                    <a:pt x="442924" y="55661"/>
                  </a:cubicBezTo>
                  <a:cubicBezTo>
                    <a:pt x="445175" y="49113"/>
                    <a:pt x="447426" y="43656"/>
                    <a:pt x="449678" y="39290"/>
                  </a:cubicBezTo>
                  <a:cubicBezTo>
                    <a:pt x="454214" y="32742"/>
                    <a:pt x="455348" y="26194"/>
                    <a:pt x="453080" y="19645"/>
                  </a:cubicBezTo>
                  <a:cubicBezTo>
                    <a:pt x="450811" y="13097"/>
                    <a:pt x="450820" y="6548"/>
                    <a:pt x="453105" y="0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9E53B6-0F3A-D8BA-324D-1167422176B2}"/>
                </a:ext>
              </a:extLst>
            </p:cNvPr>
            <p:cNvSpPr txBox="1"/>
            <p:nvPr/>
          </p:nvSpPr>
          <p:spPr>
            <a:xfrm>
              <a:off x="6304035" y="1441553"/>
              <a:ext cx="1402143" cy="1336920"/>
            </a:xfrm>
            <a:custGeom>
              <a:avLst/>
              <a:gdLst/>
              <a:ahLst/>
              <a:cxnLst/>
              <a:rect l="l" t="t" r="r" b="b"/>
              <a:pathLst>
                <a:path w="609005" h="580676">
                  <a:moveTo>
                    <a:pt x="438745" y="561030"/>
                  </a:moveTo>
                  <a:lnTo>
                    <a:pt x="442019" y="561030"/>
                  </a:lnTo>
                  <a:cubicBezTo>
                    <a:pt x="442019" y="563213"/>
                    <a:pt x="442565" y="564850"/>
                    <a:pt x="443657" y="565942"/>
                  </a:cubicBezTo>
                  <a:cubicBezTo>
                    <a:pt x="444748" y="567033"/>
                    <a:pt x="445294" y="568670"/>
                    <a:pt x="445294" y="570853"/>
                  </a:cubicBezTo>
                  <a:cubicBezTo>
                    <a:pt x="443111" y="570853"/>
                    <a:pt x="439837" y="573036"/>
                    <a:pt x="435471" y="577402"/>
                  </a:cubicBezTo>
                  <a:cubicBezTo>
                    <a:pt x="435471" y="575219"/>
                    <a:pt x="434380" y="574127"/>
                    <a:pt x="432197" y="574127"/>
                  </a:cubicBezTo>
                  <a:cubicBezTo>
                    <a:pt x="434380" y="571945"/>
                    <a:pt x="436563" y="570853"/>
                    <a:pt x="438745" y="570853"/>
                  </a:cubicBezTo>
                  <a:lnTo>
                    <a:pt x="438745" y="567579"/>
                  </a:lnTo>
                  <a:cubicBezTo>
                    <a:pt x="436563" y="565396"/>
                    <a:pt x="436563" y="563213"/>
                    <a:pt x="438745" y="561030"/>
                  </a:cubicBezTo>
                  <a:close/>
                  <a:moveTo>
                    <a:pt x="476399" y="531563"/>
                  </a:moveTo>
                  <a:cubicBezTo>
                    <a:pt x="475308" y="531563"/>
                    <a:pt x="474762" y="532654"/>
                    <a:pt x="474762" y="534837"/>
                  </a:cubicBezTo>
                  <a:lnTo>
                    <a:pt x="478036" y="534837"/>
                  </a:lnTo>
                  <a:cubicBezTo>
                    <a:pt x="478036" y="532654"/>
                    <a:pt x="477490" y="531563"/>
                    <a:pt x="476399" y="531563"/>
                  </a:cubicBezTo>
                  <a:close/>
                  <a:moveTo>
                    <a:pt x="343793" y="285996"/>
                  </a:moveTo>
                  <a:lnTo>
                    <a:pt x="347067" y="285996"/>
                  </a:lnTo>
                  <a:lnTo>
                    <a:pt x="347067" y="292545"/>
                  </a:lnTo>
                  <a:lnTo>
                    <a:pt x="344304" y="292545"/>
                  </a:lnTo>
                  <a:lnTo>
                    <a:pt x="343793" y="289477"/>
                  </a:lnTo>
                  <a:close/>
                  <a:moveTo>
                    <a:pt x="365587" y="279448"/>
                  </a:moveTo>
                  <a:cubicBezTo>
                    <a:pt x="352490" y="279448"/>
                    <a:pt x="344850" y="280539"/>
                    <a:pt x="342667" y="282722"/>
                  </a:cubicBezTo>
                  <a:lnTo>
                    <a:pt x="343793" y="289477"/>
                  </a:lnTo>
                  <a:lnTo>
                    <a:pt x="343793" y="292545"/>
                  </a:lnTo>
                  <a:lnTo>
                    <a:pt x="344304" y="292545"/>
                  </a:lnTo>
                  <a:lnTo>
                    <a:pt x="345942" y="302367"/>
                  </a:lnTo>
                  <a:cubicBezTo>
                    <a:pt x="356856" y="291453"/>
                    <a:pt x="363404" y="283813"/>
                    <a:pt x="365587" y="279448"/>
                  </a:cubicBezTo>
                  <a:close/>
                  <a:moveTo>
                    <a:pt x="203002" y="272899"/>
                  </a:moveTo>
                  <a:lnTo>
                    <a:pt x="206276" y="276173"/>
                  </a:lnTo>
                  <a:lnTo>
                    <a:pt x="203002" y="279448"/>
                  </a:lnTo>
                  <a:lnTo>
                    <a:pt x="203002" y="276173"/>
                  </a:lnTo>
                  <a:close/>
                  <a:moveTo>
                    <a:pt x="216917" y="218"/>
                  </a:moveTo>
                  <a:cubicBezTo>
                    <a:pt x="219646" y="-259"/>
                    <a:pt x="221555" y="48"/>
                    <a:pt x="222647" y="1139"/>
                  </a:cubicBezTo>
                  <a:cubicBezTo>
                    <a:pt x="227013" y="5436"/>
                    <a:pt x="231378" y="8122"/>
                    <a:pt x="235744" y="9197"/>
                  </a:cubicBezTo>
                  <a:cubicBezTo>
                    <a:pt x="240109" y="10271"/>
                    <a:pt x="244475" y="11883"/>
                    <a:pt x="248841" y="14031"/>
                  </a:cubicBezTo>
                  <a:cubicBezTo>
                    <a:pt x="261937" y="18363"/>
                    <a:pt x="267395" y="20529"/>
                    <a:pt x="265212" y="20529"/>
                  </a:cubicBezTo>
                  <a:cubicBezTo>
                    <a:pt x="271760" y="20529"/>
                    <a:pt x="277217" y="21603"/>
                    <a:pt x="281583" y="23752"/>
                  </a:cubicBezTo>
                  <a:cubicBezTo>
                    <a:pt x="285948" y="25900"/>
                    <a:pt x="290314" y="28049"/>
                    <a:pt x="294680" y="30198"/>
                  </a:cubicBezTo>
                  <a:cubicBezTo>
                    <a:pt x="296863" y="32346"/>
                    <a:pt x="302320" y="33421"/>
                    <a:pt x="311051" y="33421"/>
                  </a:cubicBezTo>
                  <a:lnTo>
                    <a:pt x="330696" y="43090"/>
                  </a:lnTo>
                  <a:lnTo>
                    <a:pt x="333970" y="46364"/>
                  </a:lnTo>
                  <a:lnTo>
                    <a:pt x="337244" y="49587"/>
                  </a:lnTo>
                  <a:cubicBezTo>
                    <a:pt x="339428" y="49587"/>
                    <a:pt x="342702" y="51736"/>
                    <a:pt x="347067" y="56033"/>
                  </a:cubicBezTo>
                  <a:lnTo>
                    <a:pt x="347067" y="91538"/>
                  </a:lnTo>
                  <a:lnTo>
                    <a:pt x="347067" y="107705"/>
                  </a:lnTo>
                  <a:lnTo>
                    <a:pt x="347067" y="133540"/>
                  </a:lnTo>
                  <a:lnTo>
                    <a:pt x="347067" y="146432"/>
                  </a:lnTo>
                  <a:lnTo>
                    <a:pt x="347067" y="175491"/>
                  </a:lnTo>
                  <a:cubicBezTo>
                    <a:pt x="347067" y="177640"/>
                    <a:pt x="346522" y="179251"/>
                    <a:pt x="345430" y="180326"/>
                  </a:cubicBezTo>
                  <a:cubicBezTo>
                    <a:pt x="344339" y="181400"/>
                    <a:pt x="343793" y="183012"/>
                    <a:pt x="343793" y="185160"/>
                  </a:cubicBezTo>
                  <a:lnTo>
                    <a:pt x="347067" y="185160"/>
                  </a:lnTo>
                  <a:lnTo>
                    <a:pt x="347067" y="198104"/>
                  </a:lnTo>
                  <a:lnTo>
                    <a:pt x="347067" y="204550"/>
                  </a:lnTo>
                  <a:lnTo>
                    <a:pt x="347067" y="217442"/>
                  </a:lnTo>
                  <a:lnTo>
                    <a:pt x="347067" y="236883"/>
                  </a:lnTo>
                  <a:lnTo>
                    <a:pt x="347067" y="240157"/>
                  </a:lnTo>
                  <a:cubicBezTo>
                    <a:pt x="344884" y="240157"/>
                    <a:pt x="343793" y="239611"/>
                    <a:pt x="343793" y="238520"/>
                  </a:cubicBezTo>
                  <a:cubicBezTo>
                    <a:pt x="343793" y="237428"/>
                    <a:pt x="342702" y="236883"/>
                    <a:pt x="340519" y="236883"/>
                  </a:cubicBezTo>
                  <a:lnTo>
                    <a:pt x="343793" y="240157"/>
                  </a:lnTo>
                  <a:lnTo>
                    <a:pt x="347067" y="243431"/>
                  </a:lnTo>
                  <a:cubicBezTo>
                    <a:pt x="349250" y="245614"/>
                    <a:pt x="352524" y="246705"/>
                    <a:pt x="356890" y="246705"/>
                  </a:cubicBezTo>
                  <a:cubicBezTo>
                    <a:pt x="365621" y="244523"/>
                    <a:pt x="369987" y="240157"/>
                    <a:pt x="369987" y="233609"/>
                  </a:cubicBezTo>
                  <a:cubicBezTo>
                    <a:pt x="372170" y="231426"/>
                    <a:pt x="374352" y="230334"/>
                    <a:pt x="376535" y="230334"/>
                  </a:cubicBezTo>
                  <a:cubicBezTo>
                    <a:pt x="383084" y="228152"/>
                    <a:pt x="388541" y="224877"/>
                    <a:pt x="392906" y="220512"/>
                  </a:cubicBezTo>
                  <a:cubicBezTo>
                    <a:pt x="397272" y="216146"/>
                    <a:pt x="402729" y="213963"/>
                    <a:pt x="409277" y="213963"/>
                  </a:cubicBezTo>
                  <a:cubicBezTo>
                    <a:pt x="413643" y="213963"/>
                    <a:pt x="415826" y="215055"/>
                    <a:pt x="415826" y="217237"/>
                  </a:cubicBezTo>
                  <a:lnTo>
                    <a:pt x="428923" y="227060"/>
                  </a:lnTo>
                  <a:cubicBezTo>
                    <a:pt x="431106" y="227060"/>
                    <a:pt x="433288" y="228152"/>
                    <a:pt x="435471" y="230334"/>
                  </a:cubicBezTo>
                  <a:cubicBezTo>
                    <a:pt x="437654" y="232517"/>
                    <a:pt x="445294" y="233609"/>
                    <a:pt x="458391" y="233609"/>
                  </a:cubicBezTo>
                  <a:lnTo>
                    <a:pt x="461665" y="233609"/>
                  </a:lnTo>
                  <a:lnTo>
                    <a:pt x="484584" y="243431"/>
                  </a:lnTo>
                  <a:lnTo>
                    <a:pt x="487859" y="243431"/>
                  </a:lnTo>
                  <a:cubicBezTo>
                    <a:pt x="490042" y="241248"/>
                    <a:pt x="498773" y="242340"/>
                    <a:pt x="514052" y="246705"/>
                  </a:cubicBezTo>
                  <a:cubicBezTo>
                    <a:pt x="516235" y="248888"/>
                    <a:pt x="517327" y="252163"/>
                    <a:pt x="517327" y="256528"/>
                  </a:cubicBezTo>
                  <a:cubicBezTo>
                    <a:pt x="517327" y="258711"/>
                    <a:pt x="517872" y="259802"/>
                    <a:pt x="518964" y="259802"/>
                  </a:cubicBezTo>
                  <a:cubicBezTo>
                    <a:pt x="520055" y="259802"/>
                    <a:pt x="520601" y="260894"/>
                    <a:pt x="520601" y="263077"/>
                  </a:cubicBezTo>
                  <a:cubicBezTo>
                    <a:pt x="522784" y="269625"/>
                    <a:pt x="519510" y="276173"/>
                    <a:pt x="510778" y="282722"/>
                  </a:cubicBezTo>
                  <a:lnTo>
                    <a:pt x="491133" y="292545"/>
                  </a:lnTo>
                  <a:lnTo>
                    <a:pt x="471487" y="302367"/>
                  </a:lnTo>
                  <a:cubicBezTo>
                    <a:pt x="467122" y="304550"/>
                    <a:pt x="463848" y="305641"/>
                    <a:pt x="461665" y="305641"/>
                  </a:cubicBezTo>
                  <a:cubicBezTo>
                    <a:pt x="459482" y="305641"/>
                    <a:pt x="458391" y="306733"/>
                    <a:pt x="458391" y="308916"/>
                  </a:cubicBezTo>
                  <a:cubicBezTo>
                    <a:pt x="456208" y="306733"/>
                    <a:pt x="454025" y="305641"/>
                    <a:pt x="451842" y="305641"/>
                  </a:cubicBezTo>
                  <a:cubicBezTo>
                    <a:pt x="445294" y="305641"/>
                    <a:pt x="439291" y="306733"/>
                    <a:pt x="433834" y="308916"/>
                  </a:cubicBezTo>
                  <a:cubicBezTo>
                    <a:pt x="428377" y="311098"/>
                    <a:pt x="423466" y="313281"/>
                    <a:pt x="419100" y="315464"/>
                  </a:cubicBezTo>
                  <a:cubicBezTo>
                    <a:pt x="416917" y="315464"/>
                    <a:pt x="415280" y="314918"/>
                    <a:pt x="414189" y="313827"/>
                  </a:cubicBezTo>
                  <a:cubicBezTo>
                    <a:pt x="413097" y="312736"/>
                    <a:pt x="411460" y="312190"/>
                    <a:pt x="409277" y="312190"/>
                  </a:cubicBezTo>
                  <a:cubicBezTo>
                    <a:pt x="407095" y="314373"/>
                    <a:pt x="406003" y="312190"/>
                    <a:pt x="406003" y="305641"/>
                  </a:cubicBezTo>
                  <a:cubicBezTo>
                    <a:pt x="401638" y="305641"/>
                    <a:pt x="399455" y="307824"/>
                    <a:pt x="399455" y="312190"/>
                  </a:cubicBezTo>
                  <a:cubicBezTo>
                    <a:pt x="397272" y="312190"/>
                    <a:pt x="396180" y="311644"/>
                    <a:pt x="396180" y="310553"/>
                  </a:cubicBezTo>
                  <a:cubicBezTo>
                    <a:pt x="396180" y="309461"/>
                    <a:pt x="395089" y="308916"/>
                    <a:pt x="392906" y="308916"/>
                  </a:cubicBezTo>
                  <a:lnTo>
                    <a:pt x="392906" y="312190"/>
                  </a:lnTo>
                  <a:cubicBezTo>
                    <a:pt x="388541" y="312190"/>
                    <a:pt x="385812" y="312736"/>
                    <a:pt x="384721" y="313827"/>
                  </a:cubicBezTo>
                  <a:cubicBezTo>
                    <a:pt x="383629" y="314918"/>
                    <a:pt x="380901" y="315464"/>
                    <a:pt x="376535" y="315464"/>
                  </a:cubicBezTo>
                  <a:cubicBezTo>
                    <a:pt x="367804" y="317647"/>
                    <a:pt x="357981" y="324195"/>
                    <a:pt x="347067" y="335109"/>
                  </a:cubicBezTo>
                  <a:cubicBezTo>
                    <a:pt x="344884" y="335109"/>
                    <a:pt x="343793" y="338384"/>
                    <a:pt x="343793" y="344932"/>
                  </a:cubicBezTo>
                  <a:cubicBezTo>
                    <a:pt x="343793" y="351480"/>
                    <a:pt x="344339" y="357483"/>
                    <a:pt x="345430" y="362940"/>
                  </a:cubicBezTo>
                  <a:cubicBezTo>
                    <a:pt x="346522" y="368397"/>
                    <a:pt x="347067" y="374400"/>
                    <a:pt x="347067" y="380948"/>
                  </a:cubicBezTo>
                  <a:lnTo>
                    <a:pt x="347067" y="394045"/>
                  </a:lnTo>
                  <a:cubicBezTo>
                    <a:pt x="349250" y="396228"/>
                    <a:pt x="350341" y="402777"/>
                    <a:pt x="350341" y="413691"/>
                  </a:cubicBezTo>
                  <a:lnTo>
                    <a:pt x="350341" y="420239"/>
                  </a:lnTo>
                  <a:lnTo>
                    <a:pt x="350341" y="426788"/>
                  </a:lnTo>
                  <a:cubicBezTo>
                    <a:pt x="348159" y="435519"/>
                    <a:pt x="348159" y="443159"/>
                    <a:pt x="350341" y="449707"/>
                  </a:cubicBezTo>
                  <a:lnTo>
                    <a:pt x="363285" y="449707"/>
                  </a:lnTo>
                  <a:lnTo>
                    <a:pt x="402064" y="443159"/>
                  </a:lnTo>
                  <a:cubicBezTo>
                    <a:pt x="408544" y="443159"/>
                    <a:pt x="412858" y="442067"/>
                    <a:pt x="415007" y="439884"/>
                  </a:cubicBezTo>
                  <a:lnTo>
                    <a:pt x="421453" y="439884"/>
                  </a:lnTo>
                  <a:lnTo>
                    <a:pt x="424676" y="439884"/>
                  </a:lnTo>
                  <a:lnTo>
                    <a:pt x="437620" y="439884"/>
                  </a:lnTo>
                  <a:cubicBezTo>
                    <a:pt x="439768" y="437702"/>
                    <a:pt x="446232" y="436610"/>
                    <a:pt x="457009" y="436610"/>
                  </a:cubicBezTo>
                  <a:lnTo>
                    <a:pt x="486119" y="436610"/>
                  </a:lnTo>
                  <a:cubicBezTo>
                    <a:pt x="507674" y="436610"/>
                    <a:pt x="528156" y="440976"/>
                    <a:pt x="547562" y="449707"/>
                  </a:cubicBezTo>
                  <a:cubicBezTo>
                    <a:pt x="551859" y="449707"/>
                    <a:pt x="555628" y="450798"/>
                    <a:pt x="558868" y="452981"/>
                  </a:cubicBezTo>
                  <a:cubicBezTo>
                    <a:pt x="562108" y="455164"/>
                    <a:pt x="565877" y="457347"/>
                    <a:pt x="570174" y="459530"/>
                  </a:cubicBezTo>
                  <a:lnTo>
                    <a:pt x="576621" y="459530"/>
                  </a:lnTo>
                  <a:cubicBezTo>
                    <a:pt x="583101" y="461713"/>
                    <a:pt x="588498" y="464987"/>
                    <a:pt x="592813" y="469352"/>
                  </a:cubicBezTo>
                  <a:cubicBezTo>
                    <a:pt x="597127" y="473718"/>
                    <a:pt x="601433" y="478084"/>
                    <a:pt x="605730" y="482449"/>
                  </a:cubicBezTo>
                  <a:lnTo>
                    <a:pt x="605730" y="488998"/>
                  </a:lnTo>
                  <a:cubicBezTo>
                    <a:pt x="605730" y="491180"/>
                    <a:pt x="606276" y="493363"/>
                    <a:pt x="607368" y="495546"/>
                  </a:cubicBezTo>
                  <a:cubicBezTo>
                    <a:pt x="608459" y="497729"/>
                    <a:pt x="609005" y="499912"/>
                    <a:pt x="609005" y="502095"/>
                  </a:cubicBezTo>
                  <a:cubicBezTo>
                    <a:pt x="606822" y="502095"/>
                    <a:pt x="605730" y="503186"/>
                    <a:pt x="605730" y="505369"/>
                  </a:cubicBezTo>
                  <a:cubicBezTo>
                    <a:pt x="603752" y="505369"/>
                    <a:pt x="602763" y="504277"/>
                    <a:pt x="602763" y="502095"/>
                  </a:cubicBezTo>
                  <a:cubicBezTo>
                    <a:pt x="600819" y="515191"/>
                    <a:pt x="593947" y="526105"/>
                    <a:pt x="582146" y="534837"/>
                  </a:cubicBezTo>
                  <a:lnTo>
                    <a:pt x="576262" y="528288"/>
                  </a:lnTo>
                  <a:lnTo>
                    <a:pt x="576262" y="534837"/>
                  </a:lnTo>
                  <a:cubicBezTo>
                    <a:pt x="574011" y="534837"/>
                    <a:pt x="571760" y="535928"/>
                    <a:pt x="569509" y="538111"/>
                  </a:cubicBezTo>
                  <a:cubicBezTo>
                    <a:pt x="569509" y="535928"/>
                    <a:pt x="568384" y="534837"/>
                    <a:pt x="566133" y="534837"/>
                  </a:cubicBezTo>
                  <a:cubicBezTo>
                    <a:pt x="566133" y="537020"/>
                    <a:pt x="565007" y="538111"/>
                    <a:pt x="562756" y="538111"/>
                  </a:cubicBezTo>
                  <a:cubicBezTo>
                    <a:pt x="560505" y="538111"/>
                    <a:pt x="558817" y="538657"/>
                    <a:pt x="557692" y="539748"/>
                  </a:cubicBezTo>
                  <a:cubicBezTo>
                    <a:pt x="556566" y="540839"/>
                    <a:pt x="554878" y="541385"/>
                    <a:pt x="552627" y="541385"/>
                  </a:cubicBezTo>
                  <a:cubicBezTo>
                    <a:pt x="548091" y="541385"/>
                    <a:pt x="545822" y="542477"/>
                    <a:pt x="545822" y="544659"/>
                  </a:cubicBezTo>
                  <a:cubicBezTo>
                    <a:pt x="545822" y="546842"/>
                    <a:pt x="544697" y="549025"/>
                    <a:pt x="542446" y="551208"/>
                  </a:cubicBezTo>
                  <a:cubicBezTo>
                    <a:pt x="537944" y="546842"/>
                    <a:pt x="535130" y="546297"/>
                    <a:pt x="534005" y="549571"/>
                  </a:cubicBezTo>
                  <a:cubicBezTo>
                    <a:pt x="532879" y="552845"/>
                    <a:pt x="530065" y="554482"/>
                    <a:pt x="525563" y="554482"/>
                  </a:cubicBezTo>
                  <a:cubicBezTo>
                    <a:pt x="525563" y="550116"/>
                    <a:pt x="526689" y="546842"/>
                    <a:pt x="528940" y="544659"/>
                  </a:cubicBezTo>
                  <a:cubicBezTo>
                    <a:pt x="528940" y="542477"/>
                    <a:pt x="528377" y="540839"/>
                    <a:pt x="527252" y="539748"/>
                  </a:cubicBezTo>
                  <a:cubicBezTo>
                    <a:pt x="526126" y="538657"/>
                    <a:pt x="525563" y="537020"/>
                    <a:pt x="525563" y="534837"/>
                  </a:cubicBezTo>
                  <a:cubicBezTo>
                    <a:pt x="521061" y="534837"/>
                    <a:pt x="516559" y="537020"/>
                    <a:pt x="512057" y="541385"/>
                  </a:cubicBezTo>
                  <a:lnTo>
                    <a:pt x="501927" y="554482"/>
                  </a:lnTo>
                  <a:cubicBezTo>
                    <a:pt x="501927" y="552299"/>
                    <a:pt x="499660" y="551208"/>
                    <a:pt x="495123" y="551208"/>
                  </a:cubicBezTo>
                  <a:cubicBezTo>
                    <a:pt x="495123" y="555573"/>
                    <a:pt x="493998" y="558302"/>
                    <a:pt x="491747" y="559393"/>
                  </a:cubicBezTo>
                  <a:cubicBezTo>
                    <a:pt x="489496" y="560485"/>
                    <a:pt x="487245" y="563213"/>
                    <a:pt x="484994" y="567579"/>
                  </a:cubicBezTo>
                  <a:cubicBezTo>
                    <a:pt x="478241" y="567579"/>
                    <a:pt x="473738" y="568670"/>
                    <a:pt x="471487" y="570853"/>
                  </a:cubicBezTo>
                  <a:lnTo>
                    <a:pt x="460028" y="580676"/>
                  </a:lnTo>
                  <a:lnTo>
                    <a:pt x="460028" y="577402"/>
                  </a:lnTo>
                  <a:cubicBezTo>
                    <a:pt x="470942" y="566488"/>
                    <a:pt x="477490" y="558848"/>
                    <a:pt x="479673" y="554482"/>
                  </a:cubicBezTo>
                  <a:lnTo>
                    <a:pt x="486221" y="547934"/>
                  </a:lnTo>
                  <a:cubicBezTo>
                    <a:pt x="488404" y="547934"/>
                    <a:pt x="489496" y="546842"/>
                    <a:pt x="489496" y="544659"/>
                  </a:cubicBezTo>
                  <a:lnTo>
                    <a:pt x="489496" y="534837"/>
                  </a:lnTo>
                  <a:lnTo>
                    <a:pt x="486221" y="531563"/>
                  </a:lnTo>
                  <a:cubicBezTo>
                    <a:pt x="484039" y="533745"/>
                    <a:pt x="482947" y="533745"/>
                    <a:pt x="482947" y="531563"/>
                  </a:cubicBezTo>
                  <a:cubicBezTo>
                    <a:pt x="482947" y="529380"/>
                    <a:pt x="481856" y="529380"/>
                    <a:pt x="479673" y="531563"/>
                  </a:cubicBezTo>
                  <a:lnTo>
                    <a:pt x="479673" y="538111"/>
                  </a:lnTo>
                  <a:lnTo>
                    <a:pt x="473125" y="538111"/>
                  </a:lnTo>
                  <a:cubicBezTo>
                    <a:pt x="470942" y="535928"/>
                    <a:pt x="468759" y="534837"/>
                    <a:pt x="466576" y="534837"/>
                  </a:cubicBezTo>
                  <a:cubicBezTo>
                    <a:pt x="466576" y="534837"/>
                    <a:pt x="468759" y="537020"/>
                    <a:pt x="473125" y="541385"/>
                  </a:cubicBezTo>
                  <a:lnTo>
                    <a:pt x="473125" y="551208"/>
                  </a:lnTo>
                  <a:lnTo>
                    <a:pt x="469850" y="551208"/>
                  </a:lnTo>
                  <a:lnTo>
                    <a:pt x="457163" y="561030"/>
                  </a:lnTo>
                  <a:lnTo>
                    <a:pt x="451433" y="561030"/>
                  </a:lnTo>
                  <a:cubicBezTo>
                    <a:pt x="451433" y="563213"/>
                    <a:pt x="453343" y="564305"/>
                    <a:pt x="457163" y="564305"/>
                  </a:cubicBezTo>
                  <a:cubicBezTo>
                    <a:pt x="455253" y="566488"/>
                    <a:pt x="453343" y="567579"/>
                    <a:pt x="451433" y="567579"/>
                  </a:cubicBezTo>
                  <a:lnTo>
                    <a:pt x="448568" y="567579"/>
                  </a:lnTo>
                  <a:cubicBezTo>
                    <a:pt x="446385" y="565396"/>
                    <a:pt x="445294" y="562122"/>
                    <a:pt x="445294" y="557756"/>
                  </a:cubicBezTo>
                  <a:cubicBezTo>
                    <a:pt x="445294" y="555573"/>
                    <a:pt x="444203" y="554482"/>
                    <a:pt x="442019" y="554482"/>
                  </a:cubicBezTo>
                  <a:lnTo>
                    <a:pt x="448568" y="554482"/>
                  </a:lnTo>
                  <a:lnTo>
                    <a:pt x="448568" y="551208"/>
                  </a:lnTo>
                  <a:cubicBezTo>
                    <a:pt x="446385" y="551208"/>
                    <a:pt x="445294" y="550662"/>
                    <a:pt x="445294" y="549571"/>
                  </a:cubicBezTo>
                  <a:cubicBezTo>
                    <a:pt x="445294" y="548479"/>
                    <a:pt x="446385" y="547934"/>
                    <a:pt x="448568" y="547934"/>
                  </a:cubicBezTo>
                  <a:cubicBezTo>
                    <a:pt x="450751" y="543568"/>
                    <a:pt x="452388" y="540839"/>
                    <a:pt x="453479" y="539748"/>
                  </a:cubicBezTo>
                  <a:cubicBezTo>
                    <a:pt x="454571" y="538657"/>
                    <a:pt x="456208" y="535928"/>
                    <a:pt x="458391" y="531563"/>
                  </a:cubicBezTo>
                  <a:cubicBezTo>
                    <a:pt x="462756" y="525014"/>
                    <a:pt x="466031" y="519557"/>
                    <a:pt x="468213" y="515191"/>
                  </a:cubicBezTo>
                  <a:cubicBezTo>
                    <a:pt x="470396" y="510826"/>
                    <a:pt x="472579" y="506460"/>
                    <a:pt x="474762" y="502095"/>
                  </a:cubicBezTo>
                  <a:lnTo>
                    <a:pt x="481310" y="492272"/>
                  </a:lnTo>
                  <a:lnTo>
                    <a:pt x="474762" y="492272"/>
                  </a:lnTo>
                  <a:lnTo>
                    <a:pt x="455116" y="492272"/>
                  </a:lnTo>
                  <a:cubicBezTo>
                    <a:pt x="446385" y="492272"/>
                    <a:pt x="440928" y="491180"/>
                    <a:pt x="438745" y="488998"/>
                  </a:cubicBezTo>
                  <a:lnTo>
                    <a:pt x="435471" y="488998"/>
                  </a:lnTo>
                  <a:cubicBezTo>
                    <a:pt x="433288" y="491180"/>
                    <a:pt x="427831" y="492272"/>
                    <a:pt x="419100" y="492272"/>
                  </a:cubicBezTo>
                  <a:lnTo>
                    <a:pt x="409277" y="492272"/>
                  </a:lnTo>
                  <a:lnTo>
                    <a:pt x="399455" y="492272"/>
                  </a:lnTo>
                  <a:lnTo>
                    <a:pt x="369987" y="498820"/>
                  </a:lnTo>
                  <a:lnTo>
                    <a:pt x="366712" y="498820"/>
                  </a:lnTo>
                  <a:lnTo>
                    <a:pt x="360164" y="498820"/>
                  </a:lnTo>
                  <a:cubicBezTo>
                    <a:pt x="355799" y="498820"/>
                    <a:pt x="353070" y="499366"/>
                    <a:pt x="351978" y="500457"/>
                  </a:cubicBezTo>
                  <a:cubicBezTo>
                    <a:pt x="350887" y="501549"/>
                    <a:pt x="348159" y="502095"/>
                    <a:pt x="343793" y="502095"/>
                  </a:cubicBezTo>
                  <a:cubicBezTo>
                    <a:pt x="339428" y="502095"/>
                    <a:pt x="335607" y="502640"/>
                    <a:pt x="332333" y="503732"/>
                  </a:cubicBezTo>
                  <a:cubicBezTo>
                    <a:pt x="329059" y="504823"/>
                    <a:pt x="325239" y="505369"/>
                    <a:pt x="320873" y="505369"/>
                  </a:cubicBezTo>
                  <a:lnTo>
                    <a:pt x="284857" y="515191"/>
                  </a:lnTo>
                  <a:cubicBezTo>
                    <a:pt x="282674" y="517374"/>
                    <a:pt x="279400" y="518466"/>
                    <a:pt x="275034" y="518466"/>
                  </a:cubicBezTo>
                  <a:lnTo>
                    <a:pt x="271760" y="518466"/>
                  </a:lnTo>
                  <a:cubicBezTo>
                    <a:pt x="273943" y="514100"/>
                    <a:pt x="276126" y="512463"/>
                    <a:pt x="278309" y="513554"/>
                  </a:cubicBezTo>
                  <a:cubicBezTo>
                    <a:pt x="280492" y="514646"/>
                    <a:pt x="282674" y="514100"/>
                    <a:pt x="284857" y="511917"/>
                  </a:cubicBezTo>
                  <a:cubicBezTo>
                    <a:pt x="280492" y="511917"/>
                    <a:pt x="271760" y="514100"/>
                    <a:pt x="258663" y="518466"/>
                  </a:cubicBezTo>
                  <a:lnTo>
                    <a:pt x="265212" y="518466"/>
                  </a:lnTo>
                  <a:cubicBezTo>
                    <a:pt x="267395" y="522831"/>
                    <a:pt x="267395" y="524468"/>
                    <a:pt x="265212" y="523377"/>
                  </a:cubicBezTo>
                  <a:cubicBezTo>
                    <a:pt x="263029" y="522286"/>
                    <a:pt x="260846" y="522831"/>
                    <a:pt x="258663" y="525014"/>
                  </a:cubicBezTo>
                  <a:lnTo>
                    <a:pt x="255389" y="521740"/>
                  </a:lnTo>
                  <a:lnTo>
                    <a:pt x="252115" y="525014"/>
                  </a:lnTo>
                  <a:lnTo>
                    <a:pt x="225921" y="531563"/>
                  </a:lnTo>
                  <a:lnTo>
                    <a:pt x="225921" y="528288"/>
                  </a:lnTo>
                  <a:lnTo>
                    <a:pt x="222647" y="531563"/>
                  </a:lnTo>
                  <a:cubicBezTo>
                    <a:pt x="222647" y="533745"/>
                    <a:pt x="221556" y="534837"/>
                    <a:pt x="219373" y="534837"/>
                  </a:cubicBezTo>
                  <a:cubicBezTo>
                    <a:pt x="215007" y="534837"/>
                    <a:pt x="211733" y="535382"/>
                    <a:pt x="209550" y="536474"/>
                  </a:cubicBezTo>
                  <a:cubicBezTo>
                    <a:pt x="207367" y="537565"/>
                    <a:pt x="204093" y="538111"/>
                    <a:pt x="199727" y="538111"/>
                  </a:cubicBezTo>
                  <a:cubicBezTo>
                    <a:pt x="195362" y="538111"/>
                    <a:pt x="192088" y="539202"/>
                    <a:pt x="189905" y="541385"/>
                  </a:cubicBezTo>
                  <a:cubicBezTo>
                    <a:pt x="178991" y="545751"/>
                    <a:pt x="168622" y="548479"/>
                    <a:pt x="158800" y="549571"/>
                  </a:cubicBezTo>
                  <a:cubicBezTo>
                    <a:pt x="148977" y="550662"/>
                    <a:pt x="138609" y="553391"/>
                    <a:pt x="127694" y="557756"/>
                  </a:cubicBezTo>
                  <a:cubicBezTo>
                    <a:pt x="123329" y="557756"/>
                    <a:pt x="120055" y="558302"/>
                    <a:pt x="117872" y="559393"/>
                  </a:cubicBezTo>
                  <a:cubicBezTo>
                    <a:pt x="115689" y="560485"/>
                    <a:pt x="112415" y="561030"/>
                    <a:pt x="108049" y="561030"/>
                  </a:cubicBezTo>
                  <a:cubicBezTo>
                    <a:pt x="103684" y="561030"/>
                    <a:pt x="100410" y="561576"/>
                    <a:pt x="98227" y="562668"/>
                  </a:cubicBezTo>
                  <a:cubicBezTo>
                    <a:pt x="96044" y="563759"/>
                    <a:pt x="92770" y="564305"/>
                    <a:pt x="88404" y="564305"/>
                  </a:cubicBezTo>
                  <a:cubicBezTo>
                    <a:pt x="66576" y="568670"/>
                    <a:pt x="53479" y="570853"/>
                    <a:pt x="49113" y="570853"/>
                  </a:cubicBezTo>
                  <a:cubicBezTo>
                    <a:pt x="46931" y="573036"/>
                    <a:pt x="42565" y="574127"/>
                    <a:pt x="36016" y="574127"/>
                  </a:cubicBezTo>
                  <a:cubicBezTo>
                    <a:pt x="27285" y="576310"/>
                    <a:pt x="20737" y="574127"/>
                    <a:pt x="16371" y="567579"/>
                  </a:cubicBezTo>
                  <a:cubicBezTo>
                    <a:pt x="14188" y="567579"/>
                    <a:pt x="13097" y="567033"/>
                    <a:pt x="13097" y="565942"/>
                  </a:cubicBezTo>
                  <a:cubicBezTo>
                    <a:pt x="13097" y="564850"/>
                    <a:pt x="12006" y="564305"/>
                    <a:pt x="9823" y="564305"/>
                  </a:cubicBezTo>
                  <a:cubicBezTo>
                    <a:pt x="7640" y="564305"/>
                    <a:pt x="5457" y="563213"/>
                    <a:pt x="3274" y="561030"/>
                  </a:cubicBezTo>
                  <a:cubicBezTo>
                    <a:pt x="-1091" y="561030"/>
                    <a:pt x="-1091" y="558848"/>
                    <a:pt x="3274" y="554482"/>
                  </a:cubicBezTo>
                  <a:lnTo>
                    <a:pt x="9823" y="554482"/>
                  </a:lnTo>
                  <a:cubicBezTo>
                    <a:pt x="20737" y="561030"/>
                    <a:pt x="32742" y="559939"/>
                    <a:pt x="45839" y="551208"/>
                  </a:cubicBezTo>
                  <a:lnTo>
                    <a:pt x="101501" y="531563"/>
                  </a:lnTo>
                  <a:lnTo>
                    <a:pt x="124420" y="521740"/>
                  </a:lnTo>
                  <a:lnTo>
                    <a:pt x="160437" y="508643"/>
                  </a:lnTo>
                  <a:cubicBezTo>
                    <a:pt x="169168" y="504277"/>
                    <a:pt x="176808" y="501003"/>
                    <a:pt x="183356" y="498820"/>
                  </a:cubicBezTo>
                  <a:cubicBezTo>
                    <a:pt x="189905" y="496637"/>
                    <a:pt x="196453" y="494455"/>
                    <a:pt x="203002" y="492272"/>
                  </a:cubicBezTo>
                  <a:cubicBezTo>
                    <a:pt x="207367" y="490089"/>
                    <a:pt x="212824" y="487906"/>
                    <a:pt x="219373" y="485723"/>
                  </a:cubicBezTo>
                  <a:cubicBezTo>
                    <a:pt x="225921" y="483541"/>
                    <a:pt x="233561" y="481358"/>
                    <a:pt x="242292" y="479175"/>
                  </a:cubicBezTo>
                  <a:cubicBezTo>
                    <a:pt x="244475" y="479175"/>
                    <a:pt x="246658" y="478629"/>
                    <a:pt x="248841" y="477538"/>
                  </a:cubicBezTo>
                  <a:cubicBezTo>
                    <a:pt x="251024" y="476446"/>
                    <a:pt x="253206" y="475901"/>
                    <a:pt x="255389" y="475901"/>
                  </a:cubicBezTo>
                  <a:cubicBezTo>
                    <a:pt x="257572" y="473718"/>
                    <a:pt x="259755" y="472627"/>
                    <a:pt x="261937" y="472627"/>
                  </a:cubicBezTo>
                  <a:cubicBezTo>
                    <a:pt x="257572" y="468261"/>
                    <a:pt x="254298" y="466624"/>
                    <a:pt x="252115" y="467715"/>
                  </a:cubicBezTo>
                  <a:cubicBezTo>
                    <a:pt x="249932" y="468807"/>
                    <a:pt x="248841" y="467170"/>
                    <a:pt x="248841" y="462804"/>
                  </a:cubicBezTo>
                  <a:lnTo>
                    <a:pt x="245566" y="466078"/>
                  </a:lnTo>
                  <a:cubicBezTo>
                    <a:pt x="243384" y="461713"/>
                    <a:pt x="241747" y="458984"/>
                    <a:pt x="240655" y="457893"/>
                  </a:cubicBezTo>
                  <a:cubicBezTo>
                    <a:pt x="239564" y="456801"/>
                    <a:pt x="237927" y="454073"/>
                    <a:pt x="235744" y="449707"/>
                  </a:cubicBezTo>
                  <a:lnTo>
                    <a:pt x="229195" y="443159"/>
                  </a:lnTo>
                  <a:lnTo>
                    <a:pt x="222647" y="436610"/>
                  </a:lnTo>
                  <a:cubicBezTo>
                    <a:pt x="218281" y="432245"/>
                    <a:pt x="215007" y="430062"/>
                    <a:pt x="212824" y="430062"/>
                  </a:cubicBezTo>
                  <a:cubicBezTo>
                    <a:pt x="210641" y="425696"/>
                    <a:pt x="211187" y="423513"/>
                    <a:pt x="214461" y="423513"/>
                  </a:cubicBezTo>
                  <a:cubicBezTo>
                    <a:pt x="217736" y="423513"/>
                    <a:pt x="219373" y="422422"/>
                    <a:pt x="219373" y="420239"/>
                  </a:cubicBezTo>
                  <a:cubicBezTo>
                    <a:pt x="219373" y="415873"/>
                    <a:pt x="218281" y="412599"/>
                    <a:pt x="216098" y="410416"/>
                  </a:cubicBezTo>
                  <a:cubicBezTo>
                    <a:pt x="213916" y="403868"/>
                    <a:pt x="213916" y="399502"/>
                    <a:pt x="216098" y="397320"/>
                  </a:cubicBezTo>
                  <a:cubicBezTo>
                    <a:pt x="218281" y="395137"/>
                    <a:pt x="219373" y="388588"/>
                    <a:pt x="219373" y="377674"/>
                  </a:cubicBezTo>
                  <a:cubicBezTo>
                    <a:pt x="217190" y="373309"/>
                    <a:pt x="216098" y="363486"/>
                    <a:pt x="216098" y="348206"/>
                  </a:cubicBezTo>
                  <a:cubicBezTo>
                    <a:pt x="216098" y="343841"/>
                    <a:pt x="215553" y="338929"/>
                    <a:pt x="214461" y="333472"/>
                  </a:cubicBezTo>
                  <a:cubicBezTo>
                    <a:pt x="213370" y="328015"/>
                    <a:pt x="212824" y="323104"/>
                    <a:pt x="212824" y="318738"/>
                  </a:cubicBezTo>
                  <a:cubicBezTo>
                    <a:pt x="210641" y="316555"/>
                    <a:pt x="209550" y="312190"/>
                    <a:pt x="209550" y="305641"/>
                  </a:cubicBezTo>
                  <a:lnTo>
                    <a:pt x="216098" y="305641"/>
                  </a:lnTo>
                  <a:lnTo>
                    <a:pt x="216098" y="295819"/>
                  </a:lnTo>
                  <a:lnTo>
                    <a:pt x="222647" y="295819"/>
                  </a:lnTo>
                  <a:cubicBezTo>
                    <a:pt x="224830" y="293636"/>
                    <a:pt x="225921" y="290362"/>
                    <a:pt x="225921" y="285996"/>
                  </a:cubicBezTo>
                  <a:cubicBezTo>
                    <a:pt x="223738" y="283813"/>
                    <a:pt x="222647" y="277265"/>
                    <a:pt x="222647" y="266351"/>
                  </a:cubicBezTo>
                  <a:cubicBezTo>
                    <a:pt x="218281" y="268534"/>
                    <a:pt x="216098" y="268534"/>
                    <a:pt x="216098" y="266351"/>
                  </a:cubicBezTo>
                  <a:cubicBezTo>
                    <a:pt x="216098" y="264168"/>
                    <a:pt x="213916" y="264168"/>
                    <a:pt x="209550" y="266351"/>
                  </a:cubicBezTo>
                  <a:cubicBezTo>
                    <a:pt x="211733" y="261985"/>
                    <a:pt x="212824" y="254345"/>
                    <a:pt x="212824" y="243431"/>
                  </a:cubicBezTo>
                  <a:cubicBezTo>
                    <a:pt x="217190" y="239066"/>
                    <a:pt x="218281" y="235246"/>
                    <a:pt x="216098" y="231971"/>
                  </a:cubicBezTo>
                  <a:cubicBezTo>
                    <a:pt x="213916" y="228697"/>
                    <a:pt x="213916" y="224877"/>
                    <a:pt x="216098" y="220512"/>
                  </a:cubicBezTo>
                  <a:lnTo>
                    <a:pt x="212824" y="223786"/>
                  </a:lnTo>
                  <a:lnTo>
                    <a:pt x="212824" y="227060"/>
                  </a:lnTo>
                  <a:cubicBezTo>
                    <a:pt x="210641" y="227060"/>
                    <a:pt x="208459" y="225969"/>
                    <a:pt x="206276" y="223786"/>
                  </a:cubicBezTo>
                  <a:lnTo>
                    <a:pt x="209550" y="220512"/>
                  </a:lnTo>
                  <a:cubicBezTo>
                    <a:pt x="213916" y="216146"/>
                    <a:pt x="215553" y="212872"/>
                    <a:pt x="214461" y="210689"/>
                  </a:cubicBezTo>
                  <a:cubicBezTo>
                    <a:pt x="213370" y="208506"/>
                    <a:pt x="212824" y="206323"/>
                    <a:pt x="212824" y="204141"/>
                  </a:cubicBezTo>
                  <a:cubicBezTo>
                    <a:pt x="212824" y="199775"/>
                    <a:pt x="212279" y="195955"/>
                    <a:pt x="211187" y="192681"/>
                  </a:cubicBezTo>
                  <a:cubicBezTo>
                    <a:pt x="210096" y="189407"/>
                    <a:pt x="209550" y="185587"/>
                    <a:pt x="209550" y="181221"/>
                  </a:cubicBezTo>
                  <a:cubicBezTo>
                    <a:pt x="211733" y="176855"/>
                    <a:pt x="212824" y="167033"/>
                    <a:pt x="212824" y="151753"/>
                  </a:cubicBezTo>
                  <a:lnTo>
                    <a:pt x="212824" y="148479"/>
                  </a:lnTo>
                  <a:lnTo>
                    <a:pt x="212824" y="135382"/>
                  </a:lnTo>
                  <a:cubicBezTo>
                    <a:pt x="215007" y="133199"/>
                    <a:pt x="216098" y="129925"/>
                    <a:pt x="216098" y="125559"/>
                  </a:cubicBezTo>
                  <a:lnTo>
                    <a:pt x="216098" y="119011"/>
                  </a:lnTo>
                  <a:cubicBezTo>
                    <a:pt x="218281" y="116828"/>
                    <a:pt x="219373" y="113554"/>
                    <a:pt x="219373" y="109188"/>
                  </a:cubicBezTo>
                  <a:cubicBezTo>
                    <a:pt x="217190" y="107005"/>
                    <a:pt x="216098" y="104823"/>
                    <a:pt x="216098" y="102640"/>
                  </a:cubicBezTo>
                  <a:cubicBezTo>
                    <a:pt x="216098" y="100457"/>
                    <a:pt x="217190" y="99366"/>
                    <a:pt x="219373" y="99366"/>
                  </a:cubicBezTo>
                  <a:lnTo>
                    <a:pt x="219373" y="86269"/>
                  </a:lnTo>
                  <a:cubicBezTo>
                    <a:pt x="219373" y="79720"/>
                    <a:pt x="219919" y="73172"/>
                    <a:pt x="221010" y="66623"/>
                  </a:cubicBezTo>
                  <a:cubicBezTo>
                    <a:pt x="222101" y="60075"/>
                    <a:pt x="222647" y="53527"/>
                    <a:pt x="222647" y="46978"/>
                  </a:cubicBezTo>
                  <a:lnTo>
                    <a:pt x="222647" y="30607"/>
                  </a:lnTo>
                  <a:cubicBezTo>
                    <a:pt x="222647" y="26241"/>
                    <a:pt x="221556" y="24059"/>
                    <a:pt x="219373" y="24059"/>
                  </a:cubicBezTo>
                  <a:lnTo>
                    <a:pt x="193179" y="12599"/>
                  </a:lnTo>
                  <a:cubicBezTo>
                    <a:pt x="193179" y="10689"/>
                    <a:pt x="194270" y="9734"/>
                    <a:pt x="196453" y="9734"/>
                  </a:cubicBezTo>
                  <a:lnTo>
                    <a:pt x="203002" y="9734"/>
                  </a:lnTo>
                  <a:cubicBezTo>
                    <a:pt x="205185" y="9734"/>
                    <a:pt x="206276" y="8779"/>
                    <a:pt x="206276" y="6869"/>
                  </a:cubicBezTo>
                  <a:lnTo>
                    <a:pt x="206276" y="4004"/>
                  </a:lnTo>
                  <a:cubicBezTo>
                    <a:pt x="210641" y="1958"/>
                    <a:pt x="214189" y="696"/>
                    <a:pt x="216917" y="218"/>
                  </a:cubicBezTo>
                  <a:close/>
                </a:path>
              </a:pathLst>
            </a:custGeom>
            <a:solidFill>
              <a:srgbClr val="16253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微米有行" pitchFamily="2" charset="-128"/>
                <a:ea typeface="微米有行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85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324B88C-5496-7D0C-E425-CA69DCE80A2B}"/>
              </a:ext>
            </a:extLst>
          </p:cNvPr>
          <p:cNvSpPr txBox="1"/>
          <p:nvPr/>
        </p:nvSpPr>
        <p:spPr>
          <a:xfrm>
            <a:off x="1298026" y="211329"/>
            <a:ext cx="1428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6253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6600" dirty="0">
              <a:solidFill>
                <a:srgbClr val="16253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A943CD-2923-6F3E-7779-BA02EC036671}"/>
              </a:ext>
            </a:extLst>
          </p:cNvPr>
          <p:cNvSpPr txBox="1"/>
          <p:nvPr/>
        </p:nvSpPr>
        <p:spPr>
          <a:xfrm>
            <a:off x="2641831" y="568799"/>
            <a:ext cx="1668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岗位认知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5B508A3-0FA7-B444-56B0-0D23C3E31D1D}"/>
              </a:ext>
            </a:extLst>
          </p:cNvPr>
          <p:cNvGrpSpPr/>
          <p:nvPr/>
        </p:nvGrpSpPr>
        <p:grpSpPr>
          <a:xfrm>
            <a:off x="6109531" y="4778895"/>
            <a:ext cx="595895" cy="595896"/>
            <a:chOff x="7846780" y="3564613"/>
            <a:chExt cx="595895" cy="59589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9F0ABB5-2DFD-D467-30B3-166D523F380A}"/>
                </a:ext>
              </a:extLst>
            </p:cNvPr>
            <p:cNvSpPr/>
            <p:nvPr/>
          </p:nvSpPr>
          <p:spPr>
            <a:xfrm>
              <a:off x="7846780" y="3564613"/>
              <a:ext cx="595895" cy="595896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7" name="Freeform 2270">
              <a:extLst>
                <a:ext uri="{FF2B5EF4-FFF2-40B4-BE49-F238E27FC236}">
                  <a16:creationId xmlns:a16="http://schemas.microsoft.com/office/drawing/2014/main" id="{9BFA7203-3370-265B-8253-D3B7A3140D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0292" y="3718495"/>
              <a:ext cx="294498" cy="288131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271">
              <a:extLst>
                <a:ext uri="{FF2B5EF4-FFF2-40B4-BE49-F238E27FC236}">
                  <a16:creationId xmlns:a16="http://schemas.microsoft.com/office/drawing/2014/main" id="{29FC3675-79C8-372C-7F87-CA8120A56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3338" y="3761755"/>
              <a:ext cx="82778" cy="178291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0DD1D4D-3C45-4F82-5042-09CDCDA8BCCC}"/>
              </a:ext>
            </a:extLst>
          </p:cNvPr>
          <p:cNvGrpSpPr/>
          <p:nvPr/>
        </p:nvGrpSpPr>
        <p:grpSpPr>
          <a:xfrm>
            <a:off x="6109531" y="3737167"/>
            <a:ext cx="595898" cy="595897"/>
            <a:chOff x="7658439" y="-186575"/>
            <a:chExt cx="595898" cy="59589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4038AF2-BB36-3AC9-5317-05923D3D5BBB}"/>
                </a:ext>
              </a:extLst>
            </p:cNvPr>
            <p:cNvSpPr/>
            <p:nvPr/>
          </p:nvSpPr>
          <p:spPr>
            <a:xfrm>
              <a:off x="7658439" y="-186575"/>
              <a:ext cx="595898" cy="595897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2277">
              <a:extLst>
                <a:ext uri="{FF2B5EF4-FFF2-40B4-BE49-F238E27FC236}">
                  <a16:creationId xmlns:a16="http://schemas.microsoft.com/office/drawing/2014/main" id="{6FD2AC97-EFD4-4116-2C73-3740754EE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445" y="-8869"/>
              <a:ext cx="284250" cy="211676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2278">
              <a:extLst>
                <a:ext uri="{FF2B5EF4-FFF2-40B4-BE49-F238E27FC236}">
                  <a16:creationId xmlns:a16="http://schemas.microsoft.com/office/drawing/2014/main" id="{4173594F-6F2A-520B-9D7E-D9808997F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019" y="106041"/>
              <a:ext cx="139101" cy="229819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CE1FE24-FEEF-11F4-EFFD-C440CAB20498}"/>
              </a:ext>
            </a:extLst>
          </p:cNvPr>
          <p:cNvGrpSpPr/>
          <p:nvPr/>
        </p:nvGrpSpPr>
        <p:grpSpPr>
          <a:xfrm>
            <a:off x="6098340" y="2668255"/>
            <a:ext cx="595896" cy="595895"/>
            <a:chOff x="7705927" y="-1515309"/>
            <a:chExt cx="595896" cy="59589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7F64F7C-A748-C333-54B5-E4CFC3B18D52}"/>
                </a:ext>
              </a:extLst>
            </p:cNvPr>
            <p:cNvSpPr/>
            <p:nvPr/>
          </p:nvSpPr>
          <p:spPr>
            <a:xfrm>
              <a:off x="7705927" y="-1515309"/>
              <a:ext cx="595896" cy="595895"/>
            </a:xfrm>
            <a:prstGeom prst="ellipse">
              <a:avLst/>
            </a:prstGeom>
            <a:solidFill>
              <a:srgbClr val="FEDA3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2263">
              <a:extLst>
                <a:ext uri="{FF2B5EF4-FFF2-40B4-BE49-F238E27FC236}">
                  <a16:creationId xmlns:a16="http://schemas.microsoft.com/office/drawing/2014/main" id="{1E5F2A05-0A9D-8969-BDB9-E7050CDDE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5243" y="-1341093"/>
              <a:ext cx="87507" cy="124137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2264">
              <a:extLst>
                <a:ext uri="{FF2B5EF4-FFF2-40B4-BE49-F238E27FC236}">
                  <a16:creationId xmlns:a16="http://schemas.microsoft.com/office/drawing/2014/main" id="{9E401117-4233-6D4B-369B-8F94D54AB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5067" y="-1357374"/>
              <a:ext cx="407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265">
              <a:extLst>
                <a:ext uri="{FF2B5EF4-FFF2-40B4-BE49-F238E27FC236}">
                  <a16:creationId xmlns:a16="http://schemas.microsoft.com/office/drawing/2014/main" id="{4F79CA8C-B8B0-6825-953A-43E7A0ED58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5526" y="-1202712"/>
              <a:ext cx="187223" cy="140417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2266">
              <a:extLst>
                <a:ext uri="{FF2B5EF4-FFF2-40B4-BE49-F238E27FC236}">
                  <a16:creationId xmlns:a16="http://schemas.microsoft.com/office/drawing/2014/main" id="{575C7D95-D004-EF3F-5D74-912DA8EB6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5526" y="-1341093"/>
              <a:ext cx="89541" cy="124137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2267">
              <a:extLst>
                <a:ext uri="{FF2B5EF4-FFF2-40B4-BE49-F238E27FC236}">
                  <a16:creationId xmlns:a16="http://schemas.microsoft.com/office/drawing/2014/main" id="{932CE62A-0E0B-5C75-E94B-E07DA59BB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9138" y="-1357374"/>
              <a:ext cx="6106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268">
              <a:extLst>
                <a:ext uri="{FF2B5EF4-FFF2-40B4-BE49-F238E27FC236}">
                  <a16:creationId xmlns:a16="http://schemas.microsoft.com/office/drawing/2014/main" id="{0CFD9AE0-0BB8-0E16-152E-1CE8CF2EE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4367" y="-1448949"/>
              <a:ext cx="59017" cy="91577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96B43C8-1177-28A9-540D-A7F7E260D145}"/>
              </a:ext>
            </a:extLst>
          </p:cNvPr>
          <p:cNvGrpSpPr/>
          <p:nvPr/>
        </p:nvGrpSpPr>
        <p:grpSpPr>
          <a:xfrm>
            <a:off x="6096002" y="1599342"/>
            <a:ext cx="595896" cy="595896"/>
            <a:chOff x="7707416" y="-2892301"/>
            <a:chExt cx="595896" cy="59589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F4D3B49-2F25-7F1B-7486-65E529922EA3}"/>
                </a:ext>
              </a:extLst>
            </p:cNvPr>
            <p:cNvSpPr/>
            <p:nvPr/>
          </p:nvSpPr>
          <p:spPr>
            <a:xfrm>
              <a:off x="7707416" y="-2892301"/>
              <a:ext cx="595896" cy="595896"/>
            </a:xfrm>
            <a:prstGeom prst="ellipse">
              <a:avLst/>
            </a:prstGeom>
            <a:solidFill>
              <a:srgbClr val="16253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2273">
              <a:extLst>
                <a:ext uri="{FF2B5EF4-FFF2-40B4-BE49-F238E27FC236}">
                  <a16:creationId xmlns:a16="http://schemas.microsoft.com/office/drawing/2014/main" id="{C49CC8E5-3535-F84B-4ADD-22D190D87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9712" y="-2707837"/>
              <a:ext cx="83619" cy="226968"/>
            </a:xfrm>
            <a:custGeom>
              <a:avLst/>
              <a:gdLst>
                <a:gd name="T0" fmla="*/ 16 w 17"/>
                <a:gd name="T1" fmla="*/ 27 h 48"/>
                <a:gd name="T2" fmla="*/ 13 w 17"/>
                <a:gd name="T3" fmla="*/ 27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27 h 48"/>
                <a:gd name="T10" fmla="*/ 2 w 17"/>
                <a:gd name="T11" fmla="*/ 27 h 48"/>
                <a:gd name="T12" fmla="*/ 0 w 17"/>
                <a:gd name="T13" fmla="*/ 29 h 48"/>
                <a:gd name="T14" fmla="*/ 0 w 17"/>
                <a:gd name="T15" fmla="*/ 34 h 48"/>
                <a:gd name="T16" fmla="*/ 2 w 17"/>
                <a:gd name="T17" fmla="*/ 35 h 48"/>
                <a:gd name="T18" fmla="*/ 4 w 17"/>
                <a:gd name="T19" fmla="*/ 35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35 h 48"/>
                <a:gd name="T26" fmla="*/ 16 w 17"/>
                <a:gd name="T27" fmla="*/ 35 h 48"/>
                <a:gd name="T28" fmla="*/ 17 w 17"/>
                <a:gd name="T29" fmla="*/ 34 h 48"/>
                <a:gd name="T30" fmla="*/ 17 w 17"/>
                <a:gd name="T31" fmla="*/ 29 h 48"/>
                <a:gd name="T32" fmla="*/ 16 w 17"/>
                <a:gd name="T33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6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5"/>
                    <a:pt x="2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7" y="35"/>
                    <a:pt x="17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7" y="27"/>
                    <a:pt x="16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2274">
              <a:extLst>
                <a:ext uri="{FF2B5EF4-FFF2-40B4-BE49-F238E27FC236}">
                  <a16:creationId xmlns:a16="http://schemas.microsoft.com/office/drawing/2014/main" id="{413BE450-F3B9-3435-2A45-A012505AC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287" y="-2707837"/>
              <a:ext cx="81629" cy="226968"/>
            </a:xfrm>
            <a:custGeom>
              <a:avLst/>
              <a:gdLst>
                <a:gd name="T0" fmla="*/ 15 w 17"/>
                <a:gd name="T1" fmla="*/ 12 h 48"/>
                <a:gd name="T2" fmla="*/ 12 w 17"/>
                <a:gd name="T3" fmla="*/ 12 h 48"/>
                <a:gd name="T4" fmla="*/ 12 w 17"/>
                <a:gd name="T5" fmla="*/ 0 h 48"/>
                <a:gd name="T6" fmla="*/ 4 w 17"/>
                <a:gd name="T7" fmla="*/ 0 h 48"/>
                <a:gd name="T8" fmla="*/ 4 w 17"/>
                <a:gd name="T9" fmla="*/ 12 h 48"/>
                <a:gd name="T10" fmla="*/ 1 w 17"/>
                <a:gd name="T11" fmla="*/ 12 h 48"/>
                <a:gd name="T12" fmla="*/ 0 w 17"/>
                <a:gd name="T13" fmla="*/ 13 h 48"/>
                <a:gd name="T14" fmla="*/ 0 w 17"/>
                <a:gd name="T15" fmla="*/ 18 h 48"/>
                <a:gd name="T16" fmla="*/ 1 w 17"/>
                <a:gd name="T17" fmla="*/ 20 h 48"/>
                <a:gd name="T18" fmla="*/ 4 w 17"/>
                <a:gd name="T19" fmla="*/ 20 h 48"/>
                <a:gd name="T20" fmla="*/ 4 w 17"/>
                <a:gd name="T21" fmla="*/ 48 h 48"/>
                <a:gd name="T22" fmla="*/ 12 w 17"/>
                <a:gd name="T23" fmla="*/ 48 h 48"/>
                <a:gd name="T24" fmla="*/ 12 w 17"/>
                <a:gd name="T25" fmla="*/ 20 h 48"/>
                <a:gd name="T26" fmla="*/ 15 w 17"/>
                <a:gd name="T27" fmla="*/ 20 h 48"/>
                <a:gd name="T28" fmla="*/ 17 w 17"/>
                <a:gd name="T29" fmla="*/ 18 h 48"/>
                <a:gd name="T30" fmla="*/ 17 w 17"/>
                <a:gd name="T31" fmla="*/ 13 h 48"/>
                <a:gd name="T32" fmla="*/ 15 w 17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7" y="19"/>
                    <a:pt x="17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6" y="12"/>
                    <a:pt x="15" y="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2275">
              <a:extLst>
                <a:ext uri="{FF2B5EF4-FFF2-40B4-BE49-F238E27FC236}">
                  <a16:creationId xmlns:a16="http://schemas.microsoft.com/office/drawing/2014/main" id="{5DCE2234-345A-361F-95F9-0AFC65A53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0888" y="-2707837"/>
              <a:ext cx="81629" cy="226968"/>
            </a:xfrm>
            <a:custGeom>
              <a:avLst/>
              <a:gdLst>
                <a:gd name="T0" fmla="*/ 15 w 17"/>
                <a:gd name="T1" fmla="*/ 22 h 48"/>
                <a:gd name="T2" fmla="*/ 13 w 17"/>
                <a:gd name="T3" fmla="*/ 22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22 h 48"/>
                <a:gd name="T10" fmla="*/ 1 w 17"/>
                <a:gd name="T11" fmla="*/ 22 h 48"/>
                <a:gd name="T12" fmla="*/ 0 w 17"/>
                <a:gd name="T13" fmla="*/ 23 h 48"/>
                <a:gd name="T14" fmla="*/ 0 w 17"/>
                <a:gd name="T15" fmla="*/ 28 h 48"/>
                <a:gd name="T16" fmla="*/ 1 w 17"/>
                <a:gd name="T17" fmla="*/ 30 h 48"/>
                <a:gd name="T18" fmla="*/ 4 w 17"/>
                <a:gd name="T19" fmla="*/ 30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30 h 48"/>
                <a:gd name="T26" fmla="*/ 15 w 17"/>
                <a:gd name="T27" fmla="*/ 30 h 48"/>
                <a:gd name="T28" fmla="*/ 17 w 17"/>
                <a:gd name="T29" fmla="*/ 28 h 48"/>
                <a:gd name="T30" fmla="*/ 17 w 17"/>
                <a:gd name="T31" fmla="*/ 23 h 48"/>
                <a:gd name="T32" fmla="*/ 15 w 17"/>
                <a:gd name="T33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0"/>
                    <a:pt x="17" y="29"/>
                    <a:pt x="17" y="2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6" y="22"/>
                    <a:pt x="15" y="2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2276">
              <a:extLst>
                <a:ext uri="{FF2B5EF4-FFF2-40B4-BE49-F238E27FC236}">
                  <a16:creationId xmlns:a16="http://schemas.microsoft.com/office/drawing/2014/main" id="{C98CD921-7DEC-A939-3F84-51CF7E2E5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500" y="-2707837"/>
              <a:ext cx="83619" cy="226968"/>
            </a:xfrm>
            <a:custGeom>
              <a:avLst/>
              <a:gdLst>
                <a:gd name="T0" fmla="*/ 15 w 17"/>
                <a:gd name="T1" fmla="*/ 12 h 48"/>
                <a:gd name="T2" fmla="*/ 13 w 17"/>
                <a:gd name="T3" fmla="*/ 12 h 48"/>
                <a:gd name="T4" fmla="*/ 13 w 17"/>
                <a:gd name="T5" fmla="*/ 0 h 48"/>
                <a:gd name="T6" fmla="*/ 4 w 17"/>
                <a:gd name="T7" fmla="*/ 0 h 48"/>
                <a:gd name="T8" fmla="*/ 4 w 17"/>
                <a:gd name="T9" fmla="*/ 12 h 48"/>
                <a:gd name="T10" fmla="*/ 2 w 17"/>
                <a:gd name="T11" fmla="*/ 12 h 48"/>
                <a:gd name="T12" fmla="*/ 0 w 17"/>
                <a:gd name="T13" fmla="*/ 14 h 48"/>
                <a:gd name="T14" fmla="*/ 0 w 17"/>
                <a:gd name="T15" fmla="*/ 19 h 48"/>
                <a:gd name="T16" fmla="*/ 2 w 17"/>
                <a:gd name="T17" fmla="*/ 20 h 48"/>
                <a:gd name="T18" fmla="*/ 4 w 17"/>
                <a:gd name="T19" fmla="*/ 20 h 48"/>
                <a:gd name="T20" fmla="*/ 4 w 17"/>
                <a:gd name="T21" fmla="*/ 48 h 48"/>
                <a:gd name="T22" fmla="*/ 13 w 17"/>
                <a:gd name="T23" fmla="*/ 48 h 48"/>
                <a:gd name="T24" fmla="*/ 13 w 17"/>
                <a:gd name="T25" fmla="*/ 20 h 48"/>
                <a:gd name="T26" fmla="*/ 15 w 17"/>
                <a:gd name="T27" fmla="*/ 20 h 48"/>
                <a:gd name="T28" fmla="*/ 17 w 17"/>
                <a:gd name="T29" fmla="*/ 19 h 48"/>
                <a:gd name="T30" fmla="*/ 17 w 17"/>
                <a:gd name="T31" fmla="*/ 14 h 48"/>
                <a:gd name="T32" fmla="*/ 15 w 17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48">
                  <a:moveTo>
                    <a:pt x="15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6" y="12"/>
                    <a:pt x="15" y="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千图PPT彼岸天：ID 8661124库_Freeform: Shape 53" descr="D:\51PPT模板网\51pptmoban.com\图片001.jpg">
            <a:extLst>
              <a:ext uri="{FF2B5EF4-FFF2-40B4-BE49-F238E27FC236}">
                <a16:creationId xmlns:a16="http://schemas.microsoft.com/office/drawing/2014/main" id="{D9F6CF88-02F3-78BF-BE8F-33DF913AB461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678225" y="1538514"/>
            <a:ext cx="4053258" cy="8579858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solidFill>
            <a:srgbClr val="16253B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0C5D13F-D201-ACAA-22D7-FCE99C45CC23}"/>
              </a:ext>
            </a:extLst>
          </p:cNvPr>
          <p:cNvGrpSpPr/>
          <p:nvPr/>
        </p:nvGrpSpPr>
        <p:grpSpPr>
          <a:xfrm>
            <a:off x="6834194" y="1538514"/>
            <a:ext cx="2961065" cy="786042"/>
            <a:chOff x="283598" y="1906534"/>
            <a:chExt cx="2961065" cy="78604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B14CCD35-D82C-6BE2-FAA5-5184F30EB585}"/>
                </a:ext>
              </a:extLst>
            </p:cNvPr>
            <p:cNvSpPr txBox="1"/>
            <p:nvPr/>
          </p:nvSpPr>
          <p:spPr>
            <a:xfrm>
              <a:off x="283598" y="216012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BB941719-6802-E341-8C79-626FCC1B129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28057D9-CB76-D1A8-F6B7-03230CB8403F}"/>
              </a:ext>
            </a:extLst>
          </p:cNvPr>
          <p:cNvGrpSpPr/>
          <p:nvPr/>
        </p:nvGrpSpPr>
        <p:grpSpPr>
          <a:xfrm>
            <a:off x="6834194" y="2562968"/>
            <a:ext cx="2961065" cy="786042"/>
            <a:chOff x="283598" y="1906534"/>
            <a:chExt cx="2961065" cy="78604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330B6633-3AA0-5323-E87A-54B6E4F0B7B4}"/>
                </a:ext>
              </a:extLst>
            </p:cNvPr>
            <p:cNvSpPr txBox="1"/>
            <p:nvPr/>
          </p:nvSpPr>
          <p:spPr>
            <a:xfrm>
              <a:off x="283598" y="216012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5DF6EEED-76D9-C37B-8E8F-56EAFDD6677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4E952E3-9F13-D8F9-4691-240A6A0665E2}"/>
              </a:ext>
            </a:extLst>
          </p:cNvPr>
          <p:cNvGrpSpPr/>
          <p:nvPr/>
        </p:nvGrpSpPr>
        <p:grpSpPr>
          <a:xfrm>
            <a:off x="6834194" y="3587422"/>
            <a:ext cx="2961065" cy="786042"/>
            <a:chOff x="283598" y="1906534"/>
            <a:chExt cx="2961065" cy="786042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72A2F0B6-486E-1E28-D612-57B5FEF9037A}"/>
                </a:ext>
              </a:extLst>
            </p:cNvPr>
            <p:cNvSpPr txBox="1"/>
            <p:nvPr/>
          </p:nvSpPr>
          <p:spPr>
            <a:xfrm>
              <a:off x="283598" y="216012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7E1B8FC8-5B7F-7A10-3985-6E0B834A8F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E24B372-4A9C-C720-D544-2DE6DC716EAD}"/>
              </a:ext>
            </a:extLst>
          </p:cNvPr>
          <p:cNvGrpSpPr/>
          <p:nvPr/>
        </p:nvGrpSpPr>
        <p:grpSpPr>
          <a:xfrm>
            <a:off x="6834194" y="4611876"/>
            <a:ext cx="2961065" cy="786042"/>
            <a:chOff x="283598" y="1906534"/>
            <a:chExt cx="2961065" cy="786042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03A091C-0885-C0D7-0446-55D4EBF63BB8}"/>
                </a:ext>
              </a:extLst>
            </p:cNvPr>
            <p:cNvSpPr txBox="1"/>
            <p:nvPr/>
          </p:nvSpPr>
          <p:spPr>
            <a:xfrm>
              <a:off x="283598" y="216012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89AFE132-AC57-9724-6770-327AFEC993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664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2_1"/>
  <p:tag name="KSO_WM_UNIT_ID" val="diagram20170793_3*q_h_i*1_2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1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2_1"/>
  <p:tag name="KSO_WM_UNIT_LAYERLEVEL" val="1_1_1"/>
  <p:tag name="KSO_WM_UNIT_VALUE" val="7"/>
  <p:tag name="KSO_WM_UNIT_HIGHLIGHT" val="0"/>
  <p:tag name="KSO_WM_UNIT_COMPATIBLE" val="0"/>
  <p:tag name="KSO_WM_DIAGRAM_GROUP_CODE" val="q1-1"/>
  <p:tag name="KSO_WM_UNIT_ID" val="diagram20170793_3*q_h_a*1_2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4_1"/>
  <p:tag name="KSO_WM_UNIT_ID" val="diagram20170793_3*q_h_i*1_4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1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1_1"/>
  <p:tag name="KSO_WM_UNIT_ID" val="diagram20170793_3*q_h_i*1_1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i"/>
  <p:tag name="KSO_WM_UNIT_INDEX" val="1_3_1"/>
  <p:tag name="KSO_WM_UNIT_ID" val="diagram20170793_3*q_h_i*1_3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9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FULL_TEXT_BEAUTIFY_COPY_ID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3_1"/>
  <p:tag name="KSO_WM_UNIT_LAYERLEVEL" val="1_1_1"/>
  <p:tag name="KSO_WM_UNIT_VALUE" val="8"/>
  <p:tag name="KSO_WM_UNIT_HIGHLIGHT" val="0"/>
  <p:tag name="KSO_WM_UNIT_COMPATIBLE" val="0"/>
  <p:tag name="KSO_WM_DIAGRAM_GROUP_CODE" val="q1-1"/>
  <p:tag name="KSO_WM_UNIT_ID" val="diagram20170793_3*q_h_a*1_3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i"/>
  <p:tag name="KSO_WM_UNIT_INDEX" val="1_1"/>
  <p:tag name="KSO_WM_UNIT_LAYERLEVEL" val="1_1"/>
  <p:tag name="KSO_WM_DIAGRAM_GROUP_CODE" val="q1-1"/>
  <p:tag name="KSO_WM_UNIT_ID" val="diagram20170793_3*q_i*1_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FULL_TEXT_BEAUTIFY_COPY_ID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i"/>
  <p:tag name="KSO_WM_UNIT_INDEX" val="1_2"/>
  <p:tag name="KSO_WM_UNIT_LAYERLEVEL" val="1_1"/>
  <p:tag name="KSO_WM_DIAGRAM_GROUP_CODE" val="q1-1"/>
  <p:tag name="KSO_WM_UNIT_ID" val="diagram20170793_3*q_i*1_2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0"/>
  <p:tag name="KSO_WM_UNIT_LINE_FORE_SCHEMECOLOR_INDEX" val="5"/>
  <p:tag name="KSO_WM_UNIT_LINE_FILL_TYPE" val="2"/>
  <p:tag name="KSO_WM_UNIT_USESOURCEFORMAT_APPLY" val="1"/>
  <p:tag name="KSO_WM_FULL_TEXT_BEAUTIFY_COPY_ID" val="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4_1"/>
  <p:tag name="KSO_WM_UNIT_LAYERLEVEL" val="1_1_1"/>
  <p:tag name="KSO_WM_UNIT_VALUE" val="8"/>
  <p:tag name="KSO_WM_UNIT_HIGHLIGHT" val="0"/>
  <p:tag name="KSO_WM_UNIT_COMPATIBLE" val="0"/>
  <p:tag name="KSO_WM_DIAGRAM_GROUP_CODE" val="q1-1"/>
  <p:tag name="KSO_WM_UNIT_ID" val="diagram20170793_3*q_h_a*1_4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2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793"/>
  <p:tag name="KSO_WM_UNIT_TYPE" val="q_h_a"/>
  <p:tag name="KSO_WM_UNIT_INDEX" val="1_1_1"/>
  <p:tag name="KSO_WM_UNIT_LAYERLEVEL" val="1_1_1"/>
  <p:tag name="KSO_WM_UNIT_VALUE" val="8"/>
  <p:tag name="KSO_WM_UNIT_HIGHLIGHT" val="0"/>
  <p:tag name="KSO_WM_UNIT_COMPATIBLE" val="0"/>
  <p:tag name="KSO_WM_DIAGRAM_GROUP_CODE" val="q1-1"/>
  <p:tag name="KSO_WM_UNIT_ID" val="diagram20170793_3*q_h_a*1_1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FULL_TEXT_BEAUTIFY_COPY_ID" val="14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jrge1gi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6253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2122</Words>
  <Application>Microsoft Office PowerPoint</Application>
  <PresentationFormat>宽屏</PresentationFormat>
  <Paragraphs>253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等线</vt:lpstr>
      <vt:lpstr>微米有行</vt:lpstr>
      <vt:lpstr>优设标题黑</vt:lpstr>
      <vt:lpstr>Arial</vt:lpstr>
      <vt:lpstr>Roboto Black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梦想在路上——岗位竞聘报告ppt模板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104</cp:revision>
  <dcterms:created xsi:type="dcterms:W3CDTF">2023-08-03T10:12:00Z</dcterms:created>
  <dcterms:modified xsi:type="dcterms:W3CDTF">2023-09-13T14:10:03Z</dcterms:modified>
</cp:coreProperties>
</file>