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8" r:id="rId2"/>
    <p:sldId id="288" r:id="rId3"/>
    <p:sldId id="289" r:id="rId4"/>
    <p:sldId id="295" r:id="rId5"/>
    <p:sldId id="291" r:id="rId6"/>
    <p:sldId id="293" r:id="rId7"/>
    <p:sldId id="292" r:id="rId8"/>
    <p:sldId id="296" r:id="rId9"/>
    <p:sldId id="294" r:id="rId10"/>
    <p:sldId id="297" r:id="rId11"/>
    <p:sldId id="298" r:id="rId12"/>
    <p:sldId id="299" r:id="rId13"/>
    <p:sldId id="301" r:id="rId14"/>
    <p:sldId id="300" r:id="rId15"/>
    <p:sldId id="302" r:id="rId16"/>
    <p:sldId id="303" r:id="rId17"/>
    <p:sldId id="304" r:id="rId18"/>
    <p:sldId id="306" r:id="rId19"/>
    <p:sldId id="305" r:id="rId20"/>
    <p:sldId id="307" r:id="rId21"/>
    <p:sldId id="308" r:id="rId22"/>
    <p:sldId id="309" r:id="rId23"/>
    <p:sldId id="310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pos="6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2322"/>
    <a:srgbClr val="539F71"/>
    <a:srgbClr val="EDEF9C"/>
    <a:srgbClr val="92E3A9"/>
    <a:srgbClr val="297336"/>
    <a:srgbClr val="B2DA60"/>
    <a:srgbClr val="0D3518"/>
    <a:srgbClr val="878787"/>
    <a:srgbClr val="59595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44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050" y="906"/>
      </p:cViewPr>
      <p:guideLst>
        <p:guide orient="horz" pos="2160"/>
        <p:guide pos="3840"/>
        <p:guide pos="778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F3482-3AC0-4DFE-AA19-F86051B688A2}" type="datetimeFigureOut">
              <a:rPr lang="zh-CN" altLang="en-US" smtClean="0"/>
              <a:t>2023/9/14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894EE-BF16-4A03-AD21-0B1F0AA4D5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54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534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969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3368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61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910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9042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634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735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8748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4652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604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8997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07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9782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5312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757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037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180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284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30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02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608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464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56CE9D9-BA3E-69A6-95BE-CA2256034D2F}"/>
              </a:ext>
            </a:extLst>
          </p:cNvPr>
          <p:cNvSpPr/>
          <p:nvPr userDrawn="1"/>
        </p:nvSpPr>
        <p:spPr>
          <a:xfrm>
            <a:off x="409173" y="364968"/>
            <a:ext cx="11373654" cy="6128066"/>
          </a:xfrm>
          <a:prstGeom prst="roundRect">
            <a:avLst>
              <a:gd name="adj" fmla="val 2930"/>
            </a:avLst>
          </a:prstGeom>
          <a:solidFill>
            <a:srgbClr val="92E3A9"/>
          </a:solidFill>
          <a:ln w="12700" cap="flat" cmpd="sng" algn="ctr">
            <a:noFill/>
            <a:prstDash val="solid"/>
            <a:miter lim="800000"/>
          </a:ln>
          <a:effectLst>
            <a:outerShdw blurRad="190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1A321E4-B542-BA72-038E-7C861F0F94D6}"/>
              </a:ext>
            </a:extLst>
          </p:cNvPr>
          <p:cNvSpPr/>
          <p:nvPr userDrawn="1"/>
        </p:nvSpPr>
        <p:spPr>
          <a:xfrm rot="10800000">
            <a:off x="7302221" y="5095437"/>
            <a:ext cx="4876646" cy="1611112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30B3024-11DD-5C97-4855-8438E0B9F088}"/>
              </a:ext>
            </a:extLst>
          </p:cNvPr>
          <p:cNvSpPr/>
          <p:nvPr userDrawn="1"/>
        </p:nvSpPr>
        <p:spPr>
          <a:xfrm rot="10800000">
            <a:off x="7321843" y="5672567"/>
            <a:ext cx="4857024" cy="1182382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862904D-34C8-3172-BCFA-FE3FE12570F4}"/>
              </a:ext>
            </a:extLst>
          </p:cNvPr>
          <p:cNvSpPr/>
          <p:nvPr userDrawn="1"/>
        </p:nvSpPr>
        <p:spPr>
          <a:xfrm>
            <a:off x="0" y="99916"/>
            <a:ext cx="4717143" cy="1802097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图形 3">
            <a:extLst>
              <a:ext uri="{FF2B5EF4-FFF2-40B4-BE49-F238E27FC236}">
                <a16:creationId xmlns:a16="http://schemas.microsoft.com/office/drawing/2014/main" id="{F14259E4-FCA1-E888-6017-31B4F26BE4FA}"/>
              </a:ext>
            </a:extLst>
          </p:cNvPr>
          <p:cNvGrpSpPr/>
          <p:nvPr userDrawn="1"/>
        </p:nvGrpSpPr>
        <p:grpSpPr>
          <a:xfrm>
            <a:off x="9568553" y="417707"/>
            <a:ext cx="2083449" cy="1766765"/>
            <a:chOff x="9905480" y="1598158"/>
            <a:chExt cx="1687293" cy="143082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EFBF88B-EB5B-A0BB-202D-5360F931916E}"/>
                </a:ext>
              </a:extLst>
            </p:cNvPr>
            <p:cNvSpPr/>
            <p:nvPr/>
          </p:nvSpPr>
          <p:spPr>
            <a:xfrm rot="-2700000">
              <a:off x="10371489" y="1807698"/>
              <a:ext cx="1011745" cy="1011745"/>
            </a:xfrm>
            <a:custGeom>
              <a:avLst/>
              <a:gdLst>
                <a:gd name="connsiteX0" fmla="*/ 1011745 w 1011745"/>
                <a:gd name="connsiteY0" fmla="*/ 505873 h 1011745"/>
                <a:gd name="connsiteX1" fmla="*/ 505873 w 1011745"/>
                <a:gd name="connsiteY1" fmla="*/ 1011746 h 1011745"/>
                <a:gd name="connsiteX2" fmla="*/ 0 w 1011745"/>
                <a:gd name="connsiteY2" fmla="*/ 505873 h 1011745"/>
                <a:gd name="connsiteX3" fmla="*/ 505873 w 1011745"/>
                <a:gd name="connsiteY3" fmla="*/ 0 h 1011745"/>
                <a:gd name="connsiteX4" fmla="*/ 1011745 w 1011745"/>
                <a:gd name="connsiteY4" fmla="*/ 505873 h 101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745" h="1011745">
                  <a:moveTo>
                    <a:pt x="1011745" y="505873"/>
                  </a:moveTo>
                  <a:cubicBezTo>
                    <a:pt x="1011745" y="785259"/>
                    <a:pt x="785258" y="1011746"/>
                    <a:pt x="505873" y="1011746"/>
                  </a:cubicBezTo>
                  <a:cubicBezTo>
                    <a:pt x="226487" y="1011746"/>
                    <a:pt x="0" y="785259"/>
                    <a:pt x="0" y="505873"/>
                  </a:cubicBezTo>
                  <a:cubicBezTo>
                    <a:pt x="0" y="226487"/>
                    <a:pt x="226487" y="0"/>
                    <a:pt x="505873" y="0"/>
                  </a:cubicBezTo>
                  <a:cubicBezTo>
                    <a:pt x="785259" y="0"/>
                    <a:pt x="1011745" y="226487"/>
                    <a:pt x="1011745" y="505873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4A2EA7F-616A-87D8-04CE-B4787DDFEEBC}"/>
                </a:ext>
              </a:extLst>
            </p:cNvPr>
            <p:cNvSpPr/>
            <p:nvPr/>
          </p:nvSpPr>
          <p:spPr>
            <a:xfrm>
              <a:off x="10366914" y="1802891"/>
              <a:ext cx="1021270" cy="1021270"/>
            </a:xfrm>
            <a:custGeom>
              <a:avLst/>
              <a:gdLst>
                <a:gd name="connsiteX0" fmla="*/ 510635 w 1021270"/>
                <a:gd name="connsiteY0" fmla="*/ 1021271 h 1021270"/>
                <a:gd name="connsiteX1" fmla="*/ 0 w 1021270"/>
                <a:gd name="connsiteY1" fmla="*/ 510635 h 1021270"/>
                <a:gd name="connsiteX2" fmla="*/ 510635 w 1021270"/>
                <a:gd name="connsiteY2" fmla="*/ 0 h 1021270"/>
                <a:gd name="connsiteX3" fmla="*/ 1021270 w 1021270"/>
                <a:gd name="connsiteY3" fmla="*/ 510635 h 1021270"/>
                <a:gd name="connsiteX4" fmla="*/ 510635 w 1021270"/>
                <a:gd name="connsiteY4" fmla="*/ 1021271 h 1021270"/>
                <a:gd name="connsiteX5" fmla="*/ 510635 w 1021270"/>
                <a:gd name="connsiteY5" fmla="*/ 9525 h 1021270"/>
                <a:gd name="connsiteX6" fmla="*/ 9525 w 1021270"/>
                <a:gd name="connsiteY6" fmla="*/ 510635 h 1021270"/>
                <a:gd name="connsiteX7" fmla="*/ 510635 w 1021270"/>
                <a:gd name="connsiteY7" fmla="*/ 1011746 h 1021270"/>
                <a:gd name="connsiteX8" fmla="*/ 1011745 w 1021270"/>
                <a:gd name="connsiteY8" fmla="*/ 510635 h 1021270"/>
                <a:gd name="connsiteX9" fmla="*/ 510635 w 1021270"/>
                <a:gd name="connsiteY9" fmla="*/ 9525 h 102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1270" h="1021270">
                  <a:moveTo>
                    <a:pt x="510635" y="1021271"/>
                  </a:moveTo>
                  <a:cubicBezTo>
                    <a:pt x="228619" y="1021271"/>
                    <a:pt x="0" y="792651"/>
                    <a:pt x="0" y="510635"/>
                  </a:cubicBezTo>
                  <a:cubicBezTo>
                    <a:pt x="0" y="228619"/>
                    <a:pt x="228619" y="0"/>
                    <a:pt x="510635" y="0"/>
                  </a:cubicBezTo>
                  <a:cubicBezTo>
                    <a:pt x="792651" y="0"/>
                    <a:pt x="1021270" y="228619"/>
                    <a:pt x="1021270" y="510635"/>
                  </a:cubicBezTo>
                  <a:cubicBezTo>
                    <a:pt x="1020955" y="792521"/>
                    <a:pt x="792521" y="1020956"/>
                    <a:pt x="510635" y="1021271"/>
                  </a:cubicBezTo>
                  <a:close/>
                  <a:moveTo>
                    <a:pt x="510635" y="9525"/>
                  </a:moveTo>
                  <a:cubicBezTo>
                    <a:pt x="233880" y="9525"/>
                    <a:pt x="9525" y="233880"/>
                    <a:pt x="9525" y="510635"/>
                  </a:cubicBezTo>
                  <a:cubicBezTo>
                    <a:pt x="9525" y="787391"/>
                    <a:pt x="233880" y="1011746"/>
                    <a:pt x="510635" y="1011746"/>
                  </a:cubicBezTo>
                  <a:cubicBezTo>
                    <a:pt x="787391" y="1011746"/>
                    <a:pt x="1011745" y="787391"/>
                    <a:pt x="1011745" y="510635"/>
                  </a:cubicBezTo>
                  <a:cubicBezTo>
                    <a:pt x="1011430" y="234010"/>
                    <a:pt x="787260" y="9840"/>
                    <a:pt x="510635" y="95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CC9D373-6947-196C-7F07-F30B841F9FC1}"/>
                </a:ext>
              </a:extLst>
            </p:cNvPr>
            <p:cNvSpPr/>
            <p:nvPr/>
          </p:nvSpPr>
          <p:spPr>
            <a:xfrm rot="-2700000">
              <a:off x="10472263" y="1908472"/>
              <a:ext cx="810196" cy="810196"/>
            </a:xfrm>
            <a:custGeom>
              <a:avLst/>
              <a:gdLst>
                <a:gd name="connsiteX0" fmla="*/ 810197 w 810196"/>
                <a:gd name="connsiteY0" fmla="*/ 405098 h 810196"/>
                <a:gd name="connsiteX1" fmla="*/ 405098 w 810196"/>
                <a:gd name="connsiteY1" fmla="*/ 810197 h 810196"/>
                <a:gd name="connsiteX2" fmla="*/ 0 w 810196"/>
                <a:gd name="connsiteY2" fmla="*/ 405098 h 810196"/>
                <a:gd name="connsiteX3" fmla="*/ 405098 w 810196"/>
                <a:gd name="connsiteY3" fmla="*/ 0 h 810196"/>
                <a:gd name="connsiteX4" fmla="*/ 810197 w 810196"/>
                <a:gd name="connsiteY4" fmla="*/ 405098 h 81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196" h="810196">
                  <a:moveTo>
                    <a:pt x="810197" y="405098"/>
                  </a:moveTo>
                  <a:cubicBezTo>
                    <a:pt x="810197" y="628828"/>
                    <a:pt x="628828" y="810197"/>
                    <a:pt x="405098" y="810197"/>
                  </a:cubicBezTo>
                  <a:cubicBezTo>
                    <a:pt x="181369" y="810197"/>
                    <a:pt x="0" y="628828"/>
                    <a:pt x="0" y="405098"/>
                  </a:cubicBezTo>
                  <a:cubicBezTo>
                    <a:pt x="0" y="181369"/>
                    <a:pt x="181369" y="0"/>
                    <a:pt x="405098" y="0"/>
                  </a:cubicBezTo>
                  <a:cubicBezTo>
                    <a:pt x="628828" y="0"/>
                    <a:pt x="810197" y="181369"/>
                    <a:pt x="810197" y="4050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0048184-967D-44AB-FDD1-D0FF89121AD3}"/>
                </a:ext>
              </a:extLst>
            </p:cNvPr>
            <p:cNvSpPr/>
            <p:nvPr/>
          </p:nvSpPr>
          <p:spPr>
            <a:xfrm>
              <a:off x="10467975" y="1904237"/>
              <a:ext cx="819150" cy="819150"/>
            </a:xfrm>
            <a:custGeom>
              <a:avLst/>
              <a:gdLst>
                <a:gd name="connsiteX0" fmla="*/ 409575 w 819150"/>
                <a:gd name="connsiteY0" fmla="*/ 819150 h 819150"/>
                <a:gd name="connsiteX1" fmla="*/ 0 w 819150"/>
                <a:gd name="connsiteY1" fmla="*/ 409575 h 819150"/>
                <a:gd name="connsiteX2" fmla="*/ 409575 w 819150"/>
                <a:gd name="connsiteY2" fmla="*/ 0 h 819150"/>
                <a:gd name="connsiteX3" fmla="*/ 819150 w 819150"/>
                <a:gd name="connsiteY3" fmla="*/ 409575 h 819150"/>
                <a:gd name="connsiteX4" fmla="*/ 409575 w 819150"/>
                <a:gd name="connsiteY4" fmla="*/ 819150 h 819150"/>
                <a:gd name="connsiteX5" fmla="*/ 409575 w 819150"/>
                <a:gd name="connsiteY5" fmla="*/ 8954 h 819150"/>
                <a:gd name="connsiteX6" fmla="*/ 9525 w 819150"/>
                <a:gd name="connsiteY6" fmla="*/ 409004 h 819150"/>
                <a:gd name="connsiteX7" fmla="*/ 409575 w 819150"/>
                <a:gd name="connsiteY7" fmla="*/ 809054 h 819150"/>
                <a:gd name="connsiteX8" fmla="*/ 809625 w 819150"/>
                <a:gd name="connsiteY8" fmla="*/ 409004 h 819150"/>
                <a:gd name="connsiteX9" fmla="*/ 409575 w 819150"/>
                <a:gd name="connsiteY9" fmla="*/ 895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9150" h="819150">
                  <a:moveTo>
                    <a:pt x="409575" y="819150"/>
                  </a:moveTo>
                  <a:cubicBezTo>
                    <a:pt x="183373" y="819150"/>
                    <a:pt x="0" y="635777"/>
                    <a:pt x="0" y="409575"/>
                  </a:cubicBezTo>
                  <a:cubicBezTo>
                    <a:pt x="0" y="183373"/>
                    <a:pt x="183373" y="0"/>
                    <a:pt x="409575" y="0"/>
                  </a:cubicBezTo>
                  <a:cubicBezTo>
                    <a:pt x="635777" y="0"/>
                    <a:pt x="819150" y="183373"/>
                    <a:pt x="819150" y="409575"/>
                  </a:cubicBezTo>
                  <a:cubicBezTo>
                    <a:pt x="818731" y="635603"/>
                    <a:pt x="635603" y="818731"/>
                    <a:pt x="409575" y="819150"/>
                  </a:cubicBezTo>
                  <a:close/>
                  <a:moveTo>
                    <a:pt x="409575" y="8954"/>
                  </a:moveTo>
                  <a:cubicBezTo>
                    <a:pt x="188634" y="8954"/>
                    <a:pt x="9525" y="188062"/>
                    <a:pt x="9525" y="409004"/>
                  </a:cubicBezTo>
                  <a:cubicBezTo>
                    <a:pt x="9525" y="629945"/>
                    <a:pt x="188634" y="809054"/>
                    <a:pt x="409575" y="809054"/>
                  </a:cubicBezTo>
                  <a:cubicBezTo>
                    <a:pt x="630516" y="809054"/>
                    <a:pt x="809625" y="629945"/>
                    <a:pt x="809625" y="409004"/>
                  </a:cubicBezTo>
                  <a:cubicBezTo>
                    <a:pt x="809206" y="188236"/>
                    <a:pt x="630343" y="9373"/>
                    <a:pt x="409575" y="89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7F465E1-A55D-D823-B92D-8CB25C244D63}"/>
                </a:ext>
              </a:extLst>
            </p:cNvPr>
            <p:cNvSpPr/>
            <p:nvPr/>
          </p:nvSpPr>
          <p:spPr>
            <a:xfrm rot="-2700000">
              <a:off x="10617996" y="2054205"/>
              <a:ext cx="518731" cy="518731"/>
            </a:xfrm>
            <a:custGeom>
              <a:avLst/>
              <a:gdLst>
                <a:gd name="connsiteX0" fmla="*/ 518731 w 518731"/>
                <a:gd name="connsiteY0" fmla="*/ 259366 h 518731"/>
                <a:gd name="connsiteX1" fmla="*/ 259366 w 518731"/>
                <a:gd name="connsiteY1" fmla="*/ 518731 h 518731"/>
                <a:gd name="connsiteX2" fmla="*/ 0 w 518731"/>
                <a:gd name="connsiteY2" fmla="*/ 259366 h 518731"/>
                <a:gd name="connsiteX3" fmla="*/ 259366 w 518731"/>
                <a:gd name="connsiteY3" fmla="*/ 0 h 518731"/>
                <a:gd name="connsiteX4" fmla="*/ 518731 w 518731"/>
                <a:gd name="connsiteY4" fmla="*/ 259366 h 5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731" h="518731">
                  <a:moveTo>
                    <a:pt x="518731" y="259366"/>
                  </a:moveTo>
                  <a:cubicBezTo>
                    <a:pt x="518731" y="402609"/>
                    <a:pt x="402609" y="518731"/>
                    <a:pt x="259366" y="518731"/>
                  </a:cubicBezTo>
                  <a:cubicBezTo>
                    <a:pt x="116122" y="518731"/>
                    <a:pt x="0" y="402609"/>
                    <a:pt x="0" y="259366"/>
                  </a:cubicBezTo>
                  <a:cubicBezTo>
                    <a:pt x="0" y="116122"/>
                    <a:pt x="116122" y="0"/>
                    <a:pt x="259366" y="0"/>
                  </a:cubicBezTo>
                  <a:cubicBezTo>
                    <a:pt x="402609" y="0"/>
                    <a:pt x="518731" y="116122"/>
                    <a:pt x="518731" y="259366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A5943DA-EAB1-0E38-0CFB-20758E6491D3}"/>
                </a:ext>
              </a:extLst>
            </p:cNvPr>
            <p:cNvSpPr/>
            <p:nvPr/>
          </p:nvSpPr>
          <p:spPr>
            <a:xfrm>
              <a:off x="10613421" y="2049398"/>
              <a:ext cx="528256" cy="528256"/>
            </a:xfrm>
            <a:custGeom>
              <a:avLst/>
              <a:gdLst>
                <a:gd name="connsiteX0" fmla="*/ 264128 w 528256"/>
                <a:gd name="connsiteY0" fmla="*/ 528257 h 528256"/>
                <a:gd name="connsiteX1" fmla="*/ 0 w 528256"/>
                <a:gd name="connsiteY1" fmla="*/ 264128 h 528256"/>
                <a:gd name="connsiteX2" fmla="*/ 264128 w 528256"/>
                <a:gd name="connsiteY2" fmla="*/ 0 h 528256"/>
                <a:gd name="connsiteX3" fmla="*/ 528257 w 528256"/>
                <a:gd name="connsiteY3" fmla="*/ 264128 h 528256"/>
                <a:gd name="connsiteX4" fmla="*/ 264128 w 528256"/>
                <a:gd name="connsiteY4" fmla="*/ 528257 h 528256"/>
                <a:gd name="connsiteX5" fmla="*/ 264128 w 528256"/>
                <a:gd name="connsiteY5" fmla="*/ 9525 h 528256"/>
                <a:gd name="connsiteX6" fmla="*/ 9525 w 528256"/>
                <a:gd name="connsiteY6" fmla="*/ 264128 h 528256"/>
                <a:gd name="connsiteX7" fmla="*/ 264128 w 528256"/>
                <a:gd name="connsiteY7" fmla="*/ 518732 h 528256"/>
                <a:gd name="connsiteX8" fmla="*/ 518732 w 528256"/>
                <a:gd name="connsiteY8" fmla="*/ 264128 h 528256"/>
                <a:gd name="connsiteX9" fmla="*/ 264128 w 528256"/>
                <a:gd name="connsiteY9" fmla="*/ 9525 h 52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256" h="528256">
                  <a:moveTo>
                    <a:pt x="264128" y="528257"/>
                  </a:moveTo>
                  <a:cubicBezTo>
                    <a:pt x="118254" y="528257"/>
                    <a:pt x="0" y="410002"/>
                    <a:pt x="0" y="264128"/>
                  </a:cubicBezTo>
                  <a:cubicBezTo>
                    <a:pt x="0" y="118254"/>
                    <a:pt x="118254" y="0"/>
                    <a:pt x="264128" y="0"/>
                  </a:cubicBezTo>
                  <a:cubicBezTo>
                    <a:pt x="410002" y="0"/>
                    <a:pt x="528257" y="118254"/>
                    <a:pt x="528257" y="264128"/>
                  </a:cubicBezTo>
                  <a:cubicBezTo>
                    <a:pt x="528099" y="409937"/>
                    <a:pt x="409937" y="528099"/>
                    <a:pt x="264128" y="528257"/>
                  </a:cubicBezTo>
                  <a:close/>
                  <a:moveTo>
                    <a:pt x="264128" y="9525"/>
                  </a:moveTo>
                  <a:cubicBezTo>
                    <a:pt x="123515" y="9525"/>
                    <a:pt x="9525" y="123515"/>
                    <a:pt x="9525" y="264128"/>
                  </a:cubicBezTo>
                  <a:cubicBezTo>
                    <a:pt x="9525" y="404742"/>
                    <a:pt x="123515" y="518732"/>
                    <a:pt x="264128" y="518732"/>
                  </a:cubicBezTo>
                  <a:cubicBezTo>
                    <a:pt x="404742" y="518732"/>
                    <a:pt x="518732" y="404742"/>
                    <a:pt x="518732" y="264128"/>
                  </a:cubicBezTo>
                  <a:cubicBezTo>
                    <a:pt x="518574" y="123580"/>
                    <a:pt x="404677" y="9682"/>
                    <a:pt x="264128" y="95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41F923C-CB23-FBDC-73A8-8A91F220E508}"/>
                </a:ext>
              </a:extLst>
            </p:cNvPr>
            <p:cNvSpPr/>
            <p:nvPr/>
          </p:nvSpPr>
          <p:spPr>
            <a:xfrm rot="-2700000">
              <a:off x="10730772" y="2166981"/>
              <a:ext cx="293179" cy="293179"/>
            </a:xfrm>
            <a:custGeom>
              <a:avLst/>
              <a:gdLst>
                <a:gd name="connsiteX0" fmla="*/ 293179 w 293179"/>
                <a:gd name="connsiteY0" fmla="*/ 146590 h 293179"/>
                <a:gd name="connsiteX1" fmla="*/ 146590 w 293179"/>
                <a:gd name="connsiteY1" fmla="*/ 293180 h 293179"/>
                <a:gd name="connsiteX2" fmla="*/ 0 w 293179"/>
                <a:gd name="connsiteY2" fmla="*/ 146590 h 293179"/>
                <a:gd name="connsiteX3" fmla="*/ 146590 w 293179"/>
                <a:gd name="connsiteY3" fmla="*/ 0 h 293179"/>
                <a:gd name="connsiteX4" fmla="*/ 293179 w 293179"/>
                <a:gd name="connsiteY4" fmla="*/ 146590 h 29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179" h="293179">
                  <a:moveTo>
                    <a:pt x="293179" y="146590"/>
                  </a:moveTo>
                  <a:cubicBezTo>
                    <a:pt x="293179" y="227549"/>
                    <a:pt x="227549" y="293180"/>
                    <a:pt x="146590" y="293180"/>
                  </a:cubicBezTo>
                  <a:cubicBezTo>
                    <a:pt x="65630" y="293180"/>
                    <a:pt x="0" y="227549"/>
                    <a:pt x="0" y="146590"/>
                  </a:cubicBezTo>
                  <a:cubicBezTo>
                    <a:pt x="0" y="65630"/>
                    <a:pt x="65630" y="0"/>
                    <a:pt x="146590" y="0"/>
                  </a:cubicBezTo>
                  <a:cubicBezTo>
                    <a:pt x="227549" y="0"/>
                    <a:pt x="293179" y="65630"/>
                    <a:pt x="293179" y="1465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165C5C9-288C-4E6A-8FA7-95289EB32009}"/>
                </a:ext>
              </a:extLst>
            </p:cNvPr>
            <p:cNvSpPr/>
            <p:nvPr/>
          </p:nvSpPr>
          <p:spPr>
            <a:xfrm>
              <a:off x="10726197" y="2162175"/>
              <a:ext cx="302704" cy="302704"/>
            </a:xfrm>
            <a:custGeom>
              <a:avLst/>
              <a:gdLst>
                <a:gd name="connsiteX0" fmla="*/ 151352 w 302704"/>
                <a:gd name="connsiteY0" fmla="*/ 302705 h 302704"/>
                <a:gd name="connsiteX1" fmla="*/ 0 w 302704"/>
                <a:gd name="connsiteY1" fmla="*/ 151352 h 302704"/>
                <a:gd name="connsiteX2" fmla="*/ 151352 w 302704"/>
                <a:gd name="connsiteY2" fmla="*/ 0 h 302704"/>
                <a:gd name="connsiteX3" fmla="*/ 302705 w 302704"/>
                <a:gd name="connsiteY3" fmla="*/ 151352 h 302704"/>
                <a:gd name="connsiteX4" fmla="*/ 151352 w 302704"/>
                <a:gd name="connsiteY4" fmla="*/ 302705 h 302704"/>
                <a:gd name="connsiteX5" fmla="*/ 151352 w 302704"/>
                <a:gd name="connsiteY5" fmla="*/ 9525 h 302704"/>
                <a:gd name="connsiteX6" fmla="*/ 9525 w 302704"/>
                <a:gd name="connsiteY6" fmla="*/ 151352 h 302704"/>
                <a:gd name="connsiteX7" fmla="*/ 151352 w 302704"/>
                <a:gd name="connsiteY7" fmla="*/ 293180 h 302704"/>
                <a:gd name="connsiteX8" fmla="*/ 293180 w 302704"/>
                <a:gd name="connsiteY8" fmla="*/ 151352 h 302704"/>
                <a:gd name="connsiteX9" fmla="*/ 151352 w 302704"/>
                <a:gd name="connsiteY9" fmla="*/ 9525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2704" h="302704">
                  <a:moveTo>
                    <a:pt x="151352" y="302705"/>
                  </a:moveTo>
                  <a:cubicBezTo>
                    <a:pt x="67763" y="302705"/>
                    <a:pt x="0" y="234942"/>
                    <a:pt x="0" y="151352"/>
                  </a:cubicBezTo>
                  <a:cubicBezTo>
                    <a:pt x="0" y="67763"/>
                    <a:pt x="67763" y="0"/>
                    <a:pt x="151352" y="0"/>
                  </a:cubicBezTo>
                  <a:cubicBezTo>
                    <a:pt x="234942" y="0"/>
                    <a:pt x="302705" y="67763"/>
                    <a:pt x="302705" y="151352"/>
                  </a:cubicBezTo>
                  <a:cubicBezTo>
                    <a:pt x="302600" y="234898"/>
                    <a:pt x="234898" y="302600"/>
                    <a:pt x="151352" y="302705"/>
                  </a:cubicBezTo>
                  <a:close/>
                  <a:moveTo>
                    <a:pt x="151352" y="9525"/>
                  </a:moveTo>
                  <a:cubicBezTo>
                    <a:pt x="73023" y="9525"/>
                    <a:pt x="9525" y="73023"/>
                    <a:pt x="9525" y="151352"/>
                  </a:cubicBezTo>
                  <a:cubicBezTo>
                    <a:pt x="9525" y="229681"/>
                    <a:pt x="73023" y="293180"/>
                    <a:pt x="151352" y="293180"/>
                  </a:cubicBezTo>
                  <a:cubicBezTo>
                    <a:pt x="229681" y="293180"/>
                    <a:pt x="293180" y="229681"/>
                    <a:pt x="293180" y="151352"/>
                  </a:cubicBezTo>
                  <a:cubicBezTo>
                    <a:pt x="293075" y="73067"/>
                    <a:pt x="229638" y="9630"/>
                    <a:pt x="151352" y="95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07C7F63-743A-951E-E6CD-19D1754A69A1}"/>
                </a:ext>
              </a:extLst>
            </p:cNvPr>
            <p:cNvSpPr/>
            <p:nvPr/>
          </p:nvSpPr>
          <p:spPr>
            <a:xfrm>
              <a:off x="10815447" y="2251614"/>
              <a:ext cx="123825" cy="123825"/>
            </a:xfrm>
            <a:custGeom>
              <a:avLst/>
              <a:gdLst>
                <a:gd name="connsiteX0" fmla="*/ 123825 w 123825"/>
                <a:gd name="connsiteY0" fmla="*/ 61913 h 123825"/>
                <a:gd name="connsiteX1" fmla="*/ 61913 w 123825"/>
                <a:gd name="connsiteY1" fmla="*/ 0 h 123825"/>
                <a:gd name="connsiteX2" fmla="*/ 0 w 123825"/>
                <a:gd name="connsiteY2" fmla="*/ 61913 h 123825"/>
                <a:gd name="connsiteX3" fmla="*/ 61913 w 123825"/>
                <a:gd name="connsiteY3" fmla="*/ 123825 h 123825"/>
                <a:gd name="connsiteX4" fmla="*/ 123825 w 123825"/>
                <a:gd name="connsiteY4" fmla="*/ 61913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23825">
                  <a:moveTo>
                    <a:pt x="123825" y="61913"/>
                  </a:moveTo>
                  <a:cubicBezTo>
                    <a:pt x="123825" y="27719"/>
                    <a:pt x="96106" y="0"/>
                    <a:pt x="61913" y="0"/>
                  </a:cubicBezTo>
                  <a:cubicBezTo>
                    <a:pt x="27719" y="0"/>
                    <a:pt x="0" y="27719"/>
                    <a:pt x="0" y="61913"/>
                  </a:cubicBezTo>
                  <a:cubicBezTo>
                    <a:pt x="0" y="96106"/>
                    <a:pt x="27719" y="123825"/>
                    <a:pt x="61913" y="123825"/>
                  </a:cubicBezTo>
                  <a:cubicBezTo>
                    <a:pt x="96106" y="123825"/>
                    <a:pt x="123825" y="96106"/>
                    <a:pt x="123825" y="619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6B4AB8C-6A05-7C76-34F0-EAA0606A6BE1}"/>
                </a:ext>
              </a:extLst>
            </p:cNvPr>
            <p:cNvSpPr/>
            <p:nvPr/>
          </p:nvSpPr>
          <p:spPr>
            <a:xfrm>
              <a:off x="10810875" y="2246852"/>
              <a:ext cx="133350" cy="133350"/>
            </a:xfrm>
            <a:custGeom>
              <a:avLst/>
              <a:gdLst>
                <a:gd name="connsiteX0" fmla="*/ 66675 w 133350"/>
                <a:gd name="connsiteY0" fmla="*/ 133350 h 133350"/>
                <a:gd name="connsiteX1" fmla="*/ 0 w 133350"/>
                <a:gd name="connsiteY1" fmla="*/ 66675 h 133350"/>
                <a:gd name="connsiteX2" fmla="*/ 66675 w 133350"/>
                <a:gd name="connsiteY2" fmla="*/ 0 h 133350"/>
                <a:gd name="connsiteX3" fmla="*/ 133350 w 133350"/>
                <a:gd name="connsiteY3" fmla="*/ 66675 h 133350"/>
                <a:gd name="connsiteX4" fmla="*/ 66675 w 133350"/>
                <a:gd name="connsiteY4" fmla="*/ 133350 h 133350"/>
                <a:gd name="connsiteX5" fmla="*/ 66675 w 133350"/>
                <a:gd name="connsiteY5" fmla="*/ 9525 h 133350"/>
                <a:gd name="connsiteX6" fmla="*/ 9525 w 133350"/>
                <a:gd name="connsiteY6" fmla="*/ 66675 h 133350"/>
                <a:gd name="connsiteX7" fmla="*/ 66675 w 133350"/>
                <a:gd name="connsiteY7" fmla="*/ 123825 h 133350"/>
                <a:gd name="connsiteX8" fmla="*/ 123825 w 133350"/>
                <a:gd name="connsiteY8" fmla="*/ 66675 h 133350"/>
                <a:gd name="connsiteX9" fmla="*/ 66675 w 133350"/>
                <a:gd name="connsiteY9" fmla="*/ 952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133350">
                  <a:moveTo>
                    <a:pt x="66675" y="133350"/>
                  </a:move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ubicBezTo>
                    <a:pt x="133350" y="103499"/>
                    <a:pt x="103499" y="133350"/>
                    <a:pt x="66675" y="133350"/>
                  </a:cubicBezTo>
                  <a:close/>
                  <a:moveTo>
                    <a:pt x="66675" y="9525"/>
                  </a:moveTo>
                  <a:cubicBezTo>
                    <a:pt x="35112" y="9525"/>
                    <a:pt x="9525" y="35112"/>
                    <a:pt x="9525" y="66675"/>
                  </a:cubicBezTo>
                  <a:cubicBezTo>
                    <a:pt x="9525" y="98238"/>
                    <a:pt x="35112" y="123825"/>
                    <a:pt x="66675" y="123825"/>
                  </a:cubicBezTo>
                  <a:cubicBezTo>
                    <a:pt x="98238" y="123825"/>
                    <a:pt x="123825" y="98238"/>
                    <a:pt x="123825" y="66675"/>
                  </a:cubicBezTo>
                  <a:cubicBezTo>
                    <a:pt x="123825" y="35112"/>
                    <a:pt x="98238" y="9525"/>
                    <a:pt x="66675" y="95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BED5BA-D355-307C-1854-2AE9523D0F13}"/>
                </a:ext>
              </a:extLst>
            </p:cNvPr>
            <p:cNvSpPr/>
            <p:nvPr/>
          </p:nvSpPr>
          <p:spPr>
            <a:xfrm>
              <a:off x="10184796" y="2301240"/>
              <a:ext cx="692562" cy="24574"/>
            </a:xfrm>
            <a:custGeom>
              <a:avLst/>
              <a:gdLst>
                <a:gd name="connsiteX0" fmla="*/ 680276 w 692562"/>
                <a:gd name="connsiteY0" fmla="*/ 24574 h 24574"/>
                <a:gd name="connsiteX1" fmla="*/ 0 w 692562"/>
                <a:gd name="connsiteY1" fmla="*/ 24574 h 24574"/>
                <a:gd name="connsiteX2" fmla="*/ 0 w 692562"/>
                <a:gd name="connsiteY2" fmla="*/ 0 h 24574"/>
                <a:gd name="connsiteX3" fmla="*/ 680276 w 692562"/>
                <a:gd name="connsiteY3" fmla="*/ 0 h 24574"/>
                <a:gd name="connsiteX4" fmla="*/ 692563 w 692562"/>
                <a:gd name="connsiteY4" fmla="*/ 12287 h 24574"/>
                <a:gd name="connsiteX5" fmla="*/ 692563 w 692562"/>
                <a:gd name="connsiteY5" fmla="*/ 12287 h 24574"/>
                <a:gd name="connsiteX6" fmla="*/ 680276 w 692562"/>
                <a:gd name="connsiteY6" fmla="*/ 24574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2562" h="24574">
                  <a:moveTo>
                    <a:pt x="680276" y="24574"/>
                  </a:moveTo>
                  <a:lnTo>
                    <a:pt x="0" y="24574"/>
                  </a:lnTo>
                  <a:lnTo>
                    <a:pt x="0" y="0"/>
                  </a:lnTo>
                  <a:lnTo>
                    <a:pt x="680276" y="0"/>
                  </a:lnTo>
                  <a:cubicBezTo>
                    <a:pt x="687062" y="0"/>
                    <a:pt x="692563" y="5501"/>
                    <a:pt x="692563" y="12287"/>
                  </a:cubicBezTo>
                  <a:lnTo>
                    <a:pt x="692563" y="12287"/>
                  </a:lnTo>
                  <a:cubicBezTo>
                    <a:pt x="692563" y="19073"/>
                    <a:pt x="687062" y="24574"/>
                    <a:pt x="680276" y="2457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BD2CE1B-0179-CEF6-FCE7-46D097D8B6F0}"/>
                </a:ext>
              </a:extLst>
            </p:cNvPr>
            <p:cNvSpPr/>
            <p:nvPr/>
          </p:nvSpPr>
          <p:spPr>
            <a:xfrm>
              <a:off x="10180034" y="2296477"/>
              <a:ext cx="702087" cy="34099"/>
            </a:xfrm>
            <a:custGeom>
              <a:avLst/>
              <a:gdLst>
                <a:gd name="connsiteX0" fmla="*/ 685038 w 702087"/>
                <a:gd name="connsiteY0" fmla="*/ 34099 h 34099"/>
                <a:gd name="connsiteX1" fmla="*/ 4763 w 702087"/>
                <a:gd name="connsiteY1" fmla="*/ 34099 h 34099"/>
                <a:gd name="connsiteX2" fmla="*/ 0 w 702087"/>
                <a:gd name="connsiteY2" fmla="*/ 29337 h 34099"/>
                <a:gd name="connsiteX3" fmla="*/ 0 w 702087"/>
                <a:gd name="connsiteY3" fmla="*/ 4763 h 34099"/>
                <a:gd name="connsiteX4" fmla="*/ 4763 w 702087"/>
                <a:gd name="connsiteY4" fmla="*/ 0 h 34099"/>
                <a:gd name="connsiteX5" fmla="*/ 685038 w 702087"/>
                <a:gd name="connsiteY5" fmla="*/ 0 h 34099"/>
                <a:gd name="connsiteX6" fmla="*/ 702088 w 702087"/>
                <a:gd name="connsiteY6" fmla="*/ 17050 h 34099"/>
                <a:gd name="connsiteX7" fmla="*/ 685038 w 702087"/>
                <a:gd name="connsiteY7" fmla="*/ 34099 h 34099"/>
                <a:gd name="connsiteX8" fmla="*/ 9525 w 702087"/>
                <a:gd name="connsiteY8" fmla="*/ 24574 h 34099"/>
                <a:gd name="connsiteX9" fmla="*/ 685038 w 702087"/>
                <a:gd name="connsiteY9" fmla="*/ 24574 h 34099"/>
                <a:gd name="connsiteX10" fmla="*/ 692563 w 702087"/>
                <a:gd name="connsiteY10" fmla="*/ 17050 h 34099"/>
                <a:gd name="connsiteX11" fmla="*/ 685038 w 702087"/>
                <a:gd name="connsiteY11" fmla="*/ 9525 h 34099"/>
                <a:gd name="connsiteX12" fmla="*/ 9525 w 702087"/>
                <a:gd name="connsiteY12" fmla="*/ 9525 h 3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2087" h="34099">
                  <a:moveTo>
                    <a:pt x="685038" y="34099"/>
                  </a:moveTo>
                  <a:lnTo>
                    <a:pt x="4763" y="34099"/>
                  </a:lnTo>
                  <a:cubicBezTo>
                    <a:pt x="2132" y="34099"/>
                    <a:pt x="0" y="31967"/>
                    <a:pt x="0" y="29337"/>
                  </a:cubicBezTo>
                  <a:lnTo>
                    <a:pt x="0" y="4763"/>
                  </a:lnTo>
                  <a:cubicBezTo>
                    <a:pt x="0" y="2132"/>
                    <a:pt x="2132" y="0"/>
                    <a:pt x="4763" y="0"/>
                  </a:cubicBezTo>
                  <a:lnTo>
                    <a:pt x="685038" y="0"/>
                  </a:lnTo>
                  <a:cubicBezTo>
                    <a:pt x="694454" y="0"/>
                    <a:pt x="702088" y="7633"/>
                    <a:pt x="702088" y="17050"/>
                  </a:cubicBezTo>
                  <a:cubicBezTo>
                    <a:pt x="702088" y="26466"/>
                    <a:pt x="694454" y="34099"/>
                    <a:pt x="685038" y="34099"/>
                  </a:cubicBezTo>
                  <a:close/>
                  <a:moveTo>
                    <a:pt x="9525" y="24574"/>
                  </a:moveTo>
                  <a:lnTo>
                    <a:pt x="685038" y="24574"/>
                  </a:lnTo>
                  <a:cubicBezTo>
                    <a:pt x="689194" y="24574"/>
                    <a:pt x="692563" y="21205"/>
                    <a:pt x="692563" y="17050"/>
                  </a:cubicBezTo>
                  <a:cubicBezTo>
                    <a:pt x="692563" y="12894"/>
                    <a:pt x="689194" y="9525"/>
                    <a:pt x="685038" y="9525"/>
                  </a:cubicBezTo>
                  <a:lnTo>
                    <a:pt x="9525" y="952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1314F3F-1BB5-B0BF-4D08-5965F475815B}"/>
                </a:ext>
              </a:extLst>
            </p:cNvPr>
            <p:cNvSpPr/>
            <p:nvPr/>
          </p:nvSpPr>
          <p:spPr>
            <a:xfrm>
              <a:off x="9910381" y="2226278"/>
              <a:ext cx="288798" cy="74866"/>
            </a:xfrm>
            <a:custGeom>
              <a:avLst/>
              <a:gdLst>
                <a:gd name="connsiteX0" fmla="*/ 213932 w 288798"/>
                <a:gd name="connsiteY0" fmla="*/ 0 h 74866"/>
                <a:gd name="connsiteX1" fmla="*/ 217742 w 288798"/>
                <a:gd name="connsiteY1" fmla="*/ 4381 h 74866"/>
                <a:gd name="connsiteX2" fmla="*/ 288798 w 288798"/>
                <a:gd name="connsiteY2" fmla="*/ 74866 h 74866"/>
                <a:gd name="connsiteX3" fmla="*/ 76105 w 288798"/>
                <a:gd name="connsiteY3" fmla="*/ 74866 h 74866"/>
                <a:gd name="connsiteX4" fmla="*/ 0 w 288798"/>
                <a:gd name="connsiteY4" fmla="*/ 0 h 74866"/>
                <a:gd name="connsiteX5" fmla="*/ 213932 w 288798"/>
                <a:gd name="connsiteY5" fmla="*/ 0 h 7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798" h="74866">
                  <a:moveTo>
                    <a:pt x="213932" y="0"/>
                  </a:moveTo>
                  <a:lnTo>
                    <a:pt x="217742" y="4381"/>
                  </a:lnTo>
                  <a:lnTo>
                    <a:pt x="288798" y="74866"/>
                  </a:lnTo>
                  <a:lnTo>
                    <a:pt x="76105" y="74866"/>
                  </a:lnTo>
                  <a:lnTo>
                    <a:pt x="0" y="0"/>
                  </a:lnTo>
                  <a:lnTo>
                    <a:pt x="213932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0688723-F733-9123-A1E2-CADCFB37DD06}"/>
                </a:ext>
              </a:extLst>
            </p:cNvPr>
            <p:cNvSpPr/>
            <p:nvPr/>
          </p:nvSpPr>
          <p:spPr>
            <a:xfrm>
              <a:off x="9905480" y="2221515"/>
              <a:ext cx="298408" cy="84392"/>
            </a:xfrm>
            <a:custGeom>
              <a:avLst/>
              <a:gdLst>
                <a:gd name="connsiteX0" fmla="*/ 293699 w 298408"/>
                <a:gd name="connsiteY0" fmla="*/ 84392 h 84392"/>
                <a:gd name="connsiteX1" fmla="*/ 81005 w 298408"/>
                <a:gd name="connsiteY1" fmla="*/ 84392 h 84392"/>
                <a:gd name="connsiteX2" fmla="*/ 77672 w 298408"/>
                <a:gd name="connsiteY2" fmla="*/ 83059 h 84392"/>
                <a:gd name="connsiteX3" fmla="*/ 1472 w 298408"/>
                <a:gd name="connsiteY3" fmla="*/ 8192 h 84392"/>
                <a:gd name="connsiteX4" fmla="*/ 329 w 298408"/>
                <a:gd name="connsiteY4" fmla="*/ 2953 h 84392"/>
                <a:gd name="connsiteX5" fmla="*/ 4805 w 298408"/>
                <a:gd name="connsiteY5" fmla="*/ 1 h 84392"/>
                <a:gd name="connsiteX6" fmla="*/ 218737 w 298408"/>
                <a:gd name="connsiteY6" fmla="*/ 1 h 84392"/>
                <a:gd name="connsiteX7" fmla="*/ 222356 w 298408"/>
                <a:gd name="connsiteY7" fmla="*/ 1620 h 84392"/>
                <a:gd name="connsiteX8" fmla="*/ 226166 w 298408"/>
                <a:gd name="connsiteY8" fmla="*/ 6001 h 84392"/>
                <a:gd name="connsiteX9" fmla="*/ 297032 w 298408"/>
                <a:gd name="connsiteY9" fmla="*/ 76296 h 84392"/>
                <a:gd name="connsiteX10" fmla="*/ 298080 w 298408"/>
                <a:gd name="connsiteY10" fmla="*/ 81439 h 84392"/>
                <a:gd name="connsiteX11" fmla="*/ 293699 w 298408"/>
                <a:gd name="connsiteY11" fmla="*/ 84392 h 84392"/>
                <a:gd name="connsiteX12" fmla="*/ 82910 w 298408"/>
                <a:gd name="connsiteY12" fmla="*/ 74867 h 84392"/>
                <a:gd name="connsiteX13" fmla="*/ 282173 w 298408"/>
                <a:gd name="connsiteY13" fmla="*/ 74867 h 84392"/>
                <a:gd name="connsiteX14" fmla="*/ 216641 w 298408"/>
                <a:gd name="connsiteY14" fmla="*/ 9526 h 84392"/>
                <a:gd name="connsiteX15" fmla="*/ 16616 w 298408"/>
                <a:gd name="connsiteY15" fmla="*/ 9526 h 8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8408" h="84392">
                  <a:moveTo>
                    <a:pt x="293699" y="84392"/>
                  </a:moveTo>
                  <a:lnTo>
                    <a:pt x="81005" y="84392"/>
                  </a:lnTo>
                  <a:cubicBezTo>
                    <a:pt x="79763" y="84400"/>
                    <a:pt x="78566" y="83921"/>
                    <a:pt x="77672" y="83059"/>
                  </a:cubicBezTo>
                  <a:lnTo>
                    <a:pt x="1472" y="8192"/>
                  </a:lnTo>
                  <a:cubicBezTo>
                    <a:pt x="74" y="6833"/>
                    <a:pt x="-376" y="4771"/>
                    <a:pt x="329" y="2953"/>
                  </a:cubicBezTo>
                  <a:cubicBezTo>
                    <a:pt x="1072" y="1143"/>
                    <a:pt x="2848" y="-29"/>
                    <a:pt x="4805" y="1"/>
                  </a:cubicBezTo>
                  <a:lnTo>
                    <a:pt x="218737" y="1"/>
                  </a:lnTo>
                  <a:cubicBezTo>
                    <a:pt x="220124" y="-24"/>
                    <a:pt x="221451" y="569"/>
                    <a:pt x="222356" y="1620"/>
                  </a:cubicBezTo>
                  <a:lnTo>
                    <a:pt x="226166" y="6001"/>
                  </a:lnTo>
                  <a:lnTo>
                    <a:pt x="297032" y="76296"/>
                  </a:lnTo>
                  <a:cubicBezTo>
                    <a:pt x="298358" y="77658"/>
                    <a:pt x="298767" y="79668"/>
                    <a:pt x="298080" y="81439"/>
                  </a:cubicBezTo>
                  <a:cubicBezTo>
                    <a:pt x="297349" y="83218"/>
                    <a:pt x="295621" y="84383"/>
                    <a:pt x="293699" y="84392"/>
                  </a:cubicBezTo>
                  <a:close/>
                  <a:moveTo>
                    <a:pt x="82910" y="74867"/>
                  </a:moveTo>
                  <a:lnTo>
                    <a:pt x="282173" y="74867"/>
                  </a:lnTo>
                  <a:lnTo>
                    <a:pt x="216641" y="9526"/>
                  </a:lnTo>
                  <a:lnTo>
                    <a:pt x="16616" y="9526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D656C95-BA48-D3E9-A7B8-DA00DA23A98F}"/>
                </a:ext>
              </a:extLst>
            </p:cNvPr>
            <p:cNvSpPr/>
            <p:nvPr/>
          </p:nvSpPr>
          <p:spPr>
            <a:xfrm>
              <a:off x="9910381" y="2325528"/>
              <a:ext cx="288893" cy="72390"/>
            </a:xfrm>
            <a:custGeom>
              <a:avLst/>
              <a:gdLst>
                <a:gd name="connsiteX0" fmla="*/ 0 w 288893"/>
                <a:gd name="connsiteY0" fmla="*/ 72390 h 72390"/>
                <a:gd name="connsiteX1" fmla="*/ 76200 w 288893"/>
                <a:gd name="connsiteY1" fmla="*/ 0 h 72390"/>
                <a:gd name="connsiteX2" fmla="*/ 288893 w 288893"/>
                <a:gd name="connsiteY2" fmla="*/ 0 h 72390"/>
                <a:gd name="connsiteX3" fmla="*/ 213455 w 288893"/>
                <a:gd name="connsiteY3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93" h="72390">
                  <a:moveTo>
                    <a:pt x="0" y="72390"/>
                  </a:moveTo>
                  <a:lnTo>
                    <a:pt x="76200" y="0"/>
                  </a:lnTo>
                  <a:lnTo>
                    <a:pt x="288893" y="0"/>
                  </a:lnTo>
                  <a:cubicBezTo>
                    <a:pt x="261072" y="21177"/>
                    <a:pt x="235761" y="45465"/>
                    <a:pt x="213455" y="7239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56A0C34-91DC-29C8-6AA1-C5C7415869CF}"/>
                </a:ext>
              </a:extLst>
            </p:cNvPr>
            <p:cNvSpPr/>
            <p:nvPr/>
          </p:nvSpPr>
          <p:spPr>
            <a:xfrm>
              <a:off x="9905569" y="2320766"/>
              <a:ext cx="298544" cy="81915"/>
            </a:xfrm>
            <a:custGeom>
              <a:avLst/>
              <a:gdLst>
                <a:gd name="connsiteX0" fmla="*/ 218172 w 298544"/>
                <a:gd name="connsiteY0" fmla="*/ 81915 h 81915"/>
                <a:gd name="connsiteX1" fmla="*/ 4812 w 298544"/>
                <a:gd name="connsiteY1" fmla="*/ 81915 h 81915"/>
                <a:gd name="connsiteX2" fmla="*/ 335 w 298544"/>
                <a:gd name="connsiteY2" fmla="*/ 78867 h 81915"/>
                <a:gd name="connsiteX3" fmla="*/ 1478 w 298544"/>
                <a:gd name="connsiteY3" fmla="*/ 73724 h 81915"/>
                <a:gd name="connsiteX4" fmla="*/ 77678 w 298544"/>
                <a:gd name="connsiteY4" fmla="*/ 1334 h 81915"/>
                <a:gd name="connsiteX5" fmla="*/ 81012 w 298544"/>
                <a:gd name="connsiteY5" fmla="*/ 0 h 81915"/>
                <a:gd name="connsiteX6" fmla="*/ 293705 w 298544"/>
                <a:gd name="connsiteY6" fmla="*/ 0 h 81915"/>
                <a:gd name="connsiteX7" fmla="*/ 298277 w 298544"/>
                <a:gd name="connsiteY7" fmla="*/ 3334 h 81915"/>
                <a:gd name="connsiteX8" fmla="*/ 296563 w 298544"/>
                <a:gd name="connsiteY8" fmla="*/ 8573 h 81915"/>
                <a:gd name="connsiteX9" fmla="*/ 221887 w 298544"/>
                <a:gd name="connsiteY9" fmla="*/ 80201 h 81915"/>
                <a:gd name="connsiteX10" fmla="*/ 218172 w 298544"/>
                <a:gd name="connsiteY10" fmla="*/ 81915 h 81915"/>
                <a:gd name="connsiteX11" fmla="*/ 16718 w 298544"/>
                <a:gd name="connsiteY11" fmla="*/ 72390 h 81915"/>
                <a:gd name="connsiteX12" fmla="*/ 215886 w 298544"/>
                <a:gd name="connsiteY12" fmla="*/ 72390 h 81915"/>
                <a:gd name="connsiteX13" fmla="*/ 279798 w 298544"/>
                <a:gd name="connsiteY13" fmla="*/ 9525 h 81915"/>
                <a:gd name="connsiteX14" fmla="*/ 82822 w 298544"/>
                <a:gd name="connsiteY14" fmla="*/ 9525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8544" h="81915">
                  <a:moveTo>
                    <a:pt x="218172" y="81915"/>
                  </a:moveTo>
                  <a:lnTo>
                    <a:pt x="4812" y="81915"/>
                  </a:lnTo>
                  <a:cubicBezTo>
                    <a:pt x="2839" y="81902"/>
                    <a:pt x="1070" y="80698"/>
                    <a:pt x="335" y="78867"/>
                  </a:cubicBezTo>
                  <a:cubicBezTo>
                    <a:pt x="-381" y="77081"/>
                    <a:pt x="73" y="75039"/>
                    <a:pt x="1478" y="73724"/>
                  </a:cubicBezTo>
                  <a:lnTo>
                    <a:pt x="77678" y="1334"/>
                  </a:lnTo>
                  <a:cubicBezTo>
                    <a:pt x="78583" y="488"/>
                    <a:pt x="79773" y="12"/>
                    <a:pt x="81012" y="0"/>
                  </a:cubicBezTo>
                  <a:lnTo>
                    <a:pt x="293705" y="0"/>
                  </a:lnTo>
                  <a:cubicBezTo>
                    <a:pt x="295796" y="-13"/>
                    <a:pt x="297650" y="1340"/>
                    <a:pt x="298277" y="3334"/>
                  </a:cubicBezTo>
                  <a:cubicBezTo>
                    <a:pt x="298976" y="5267"/>
                    <a:pt x="298269" y="7427"/>
                    <a:pt x="296563" y="8573"/>
                  </a:cubicBezTo>
                  <a:cubicBezTo>
                    <a:pt x="269040" y="29546"/>
                    <a:pt x="243988" y="53576"/>
                    <a:pt x="221887" y="80201"/>
                  </a:cubicBezTo>
                  <a:cubicBezTo>
                    <a:pt x="220946" y="81271"/>
                    <a:pt x="219597" y="81894"/>
                    <a:pt x="218172" y="81915"/>
                  </a:cubicBezTo>
                  <a:close/>
                  <a:moveTo>
                    <a:pt x="16718" y="72390"/>
                  </a:moveTo>
                  <a:lnTo>
                    <a:pt x="215886" y="72390"/>
                  </a:lnTo>
                  <a:cubicBezTo>
                    <a:pt x="235151" y="49458"/>
                    <a:pt x="256551" y="28408"/>
                    <a:pt x="279798" y="9525"/>
                  </a:cubicBezTo>
                  <a:lnTo>
                    <a:pt x="82822" y="952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EDB15A0-D07D-D850-0CE5-7ACE2D534843}"/>
              </a:ext>
            </a:extLst>
          </p:cNvPr>
          <p:cNvGrpSpPr/>
          <p:nvPr userDrawn="1"/>
        </p:nvGrpSpPr>
        <p:grpSpPr>
          <a:xfrm>
            <a:off x="6334380" y="1435183"/>
            <a:ext cx="5448447" cy="5043219"/>
            <a:chOff x="6452082" y="1814781"/>
            <a:chExt cx="5448447" cy="5043219"/>
          </a:xfrm>
        </p:grpSpPr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257FACEE-37DB-759C-67B4-6220F2914BF2}"/>
                </a:ext>
              </a:extLst>
            </p:cNvPr>
            <p:cNvGrpSpPr/>
            <p:nvPr/>
          </p:nvGrpSpPr>
          <p:grpSpPr>
            <a:xfrm>
              <a:off x="7668794" y="6268030"/>
              <a:ext cx="2971651" cy="517063"/>
              <a:chOff x="7767637" y="5133577"/>
              <a:chExt cx="2406609" cy="418746"/>
            </a:xfrm>
            <a:solidFill>
              <a:srgbClr val="263238"/>
            </a:solidFill>
          </p:grpSpPr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32CFFC8-0BDC-A9EB-CC98-953F88A6FC13}"/>
                  </a:ext>
                </a:extLst>
              </p:cNvPr>
              <p:cNvSpPr/>
              <p:nvPr/>
            </p:nvSpPr>
            <p:spPr>
              <a:xfrm>
                <a:off x="7767637" y="5137594"/>
                <a:ext cx="125539" cy="410051"/>
              </a:xfrm>
              <a:custGeom>
                <a:avLst/>
                <a:gdLst>
                  <a:gd name="connsiteX0" fmla="*/ 71438 w 125539"/>
                  <a:gd name="connsiteY0" fmla="*/ 410051 h 410051"/>
                  <a:gd name="connsiteX1" fmla="*/ 71438 w 125539"/>
                  <a:gd name="connsiteY1" fmla="*/ 70961 h 410051"/>
                  <a:gd name="connsiteX2" fmla="*/ 60008 w 125539"/>
                  <a:gd name="connsiteY2" fmla="*/ 73914 h 410051"/>
                  <a:gd name="connsiteX3" fmla="*/ 35433 w 125539"/>
                  <a:gd name="connsiteY3" fmla="*/ 79057 h 410051"/>
                  <a:gd name="connsiteX4" fmla="*/ 11144 w 125539"/>
                  <a:gd name="connsiteY4" fmla="*/ 83534 h 410051"/>
                  <a:gd name="connsiteX5" fmla="*/ 0 w 125539"/>
                  <a:gd name="connsiteY5" fmla="*/ 85630 h 410051"/>
                  <a:gd name="connsiteX6" fmla="*/ 0 w 125539"/>
                  <a:gd name="connsiteY6" fmla="*/ 44577 h 410051"/>
                  <a:gd name="connsiteX7" fmla="*/ 20002 w 125539"/>
                  <a:gd name="connsiteY7" fmla="*/ 39053 h 410051"/>
                  <a:gd name="connsiteX8" fmla="*/ 43339 w 125539"/>
                  <a:gd name="connsiteY8" fmla="*/ 30385 h 410051"/>
                  <a:gd name="connsiteX9" fmla="*/ 66103 w 125539"/>
                  <a:gd name="connsiteY9" fmla="*/ 17717 h 410051"/>
                  <a:gd name="connsiteX10" fmla="*/ 84582 w 125539"/>
                  <a:gd name="connsiteY10" fmla="*/ 0 h 410051"/>
                  <a:gd name="connsiteX11" fmla="*/ 125540 w 125539"/>
                  <a:gd name="connsiteY11" fmla="*/ 0 h 410051"/>
                  <a:gd name="connsiteX12" fmla="*/ 125540 w 125539"/>
                  <a:gd name="connsiteY12" fmla="*/ 410051 h 41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539" h="410051">
                    <a:moveTo>
                      <a:pt x="71438" y="410051"/>
                    </a:moveTo>
                    <a:lnTo>
                      <a:pt x="71438" y="70961"/>
                    </a:lnTo>
                    <a:cubicBezTo>
                      <a:pt x="67698" y="72200"/>
                      <a:pt x="63879" y="73186"/>
                      <a:pt x="60008" y="73914"/>
                    </a:cubicBezTo>
                    <a:cubicBezTo>
                      <a:pt x="52769" y="75629"/>
                      <a:pt x="44577" y="77343"/>
                      <a:pt x="35433" y="79057"/>
                    </a:cubicBezTo>
                    <a:lnTo>
                      <a:pt x="11144" y="83534"/>
                    </a:lnTo>
                    <a:cubicBezTo>
                      <a:pt x="4096" y="84963"/>
                      <a:pt x="381" y="85630"/>
                      <a:pt x="0" y="85630"/>
                    </a:cubicBezTo>
                    <a:lnTo>
                      <a:pt x="0" y="44577"/>
                    </a:lnTo>
                    <a:cubicBezTo>
                      <a:pt x="5715" y="43244"/>
                      <a:pt x="12478" y="41338"/>
                      <a:pt x="20002" y="39053"/>
                    </a:cubicBezTo>
                    <a:cubicBezTo>
                      <a:pt x="27924" y="36564"/>
                      <a:pt x="35713" y="33671"/>
                      <a:pt x="43339" y="30385"/>
                    </a:cubicBezTo>
                    <a:cubicBezTo>
                      <a:pt x="51368" y="27007"/>
                      <a:pt x="59001" y="22759"/>
                      <a:pt x="66103" y="17717"/>
                    </a:cubicBezTo>
                    <a:cubicBezTo>
                      <a:pt x="73176" y="12844"/>
                      <a:pt x="79416" y="6861"/>
                      <a:pt x="84582" y="0"/>
                    </a:cubicBezTo>
                    <a:lnTo>
                      <a:pt x="125540" y="0"/>
                    </a:lnTo>
                    <a:lnTo>
                      <a:pt x="125540" y="41005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C907748-879E-4699-337A-D2B84B89544D}"/>
                  </a:ext>
                </a:extLst>
              </p:cNvPr>
              <p:cNvSpPr/>
              <p:nvPr/>
            </p:nvSpPr>
            <p:spPr>
              <a:xfrm>
                <a:off x="8894540" y="5133577"/>
                <a:ext cx="202241" cy="414067"/>
              </a:xfrm>
              <a:custGeom>
                <a:avLst/>
                <a:gdLst>
                  <a:gd name="connsiteX0" fmla="*/ 0 w 202241"/>
                  <a:gd name="connsiteY0" fmla="*/ 414068 h 414067"/>
                  <a:gd name="connsiteX1" fmla="*/ 0 w 202241"/>
                  <a:gd name="connsiteY1" fmla="*/ 375968 h 414067"/>
                  <a:gd name="connsiteX2" fmla="*/ 104204 w 202241"/>
                  <a:gd name="connsiteY2" fmla="*/ 213471 h 414067"/>
                  <a:gd name="connsiteX3" fmla="*/ 125730 w 202241"/>
                  <a:gd name="connsiteY3" fmla="*/ 179562 h 414067"/>
                  <a:gd name="connsiteX4" fmla="*/ 141922 w 202241"/>
                  <a:gd name="connsiteY4" fmla="*/ 146415 h 414067"/>
                  <a:gd name="connsiteX5" fmla="*/ 148304 w 202241"/>
                  <a:gd name="connsiteY5" fmla="*/ 106220 h 414067"/>
                  <a:gd name="connsiteX6" fmla="*/ 138779 w 202241"/>
                  <a:gd name="connsiteY6" fmla="*/ 61643 h 414067"/>
                  <a:gd name="connsiteX7" fmla="*/ 106870 w 202241"/>
                  <a:gd name="connsiteY7" fmla="*/ 45450 h 414067"/>
                  <a:gd name="connsiteX8" fmla="*/ 77057 w 202241"/>
                  <a:gd name="connsiteY8" fmla="*/ 56118 h 414067"/>
                  <a:gd name="connsiteX9" fmla="*/ 62389 w 202241"/>
                  <a:gd name="connsiteY9" fmla="*/ 83931 h 414067"/>
                  <a:gd name="connsiteX10" fmla="*/ 58293 w 202241"/>
                  <a:gd name="connsiteY10" fmla="*/ 120888 h 414067"/>
                  <a:gd name="connsiteX11" fmla="*/ 58293 w 202241"/>
                  <a:gd name="connsiteY11" fmla="*/ 133747 h 414067"/>
                  <a:gd name="connsiteX12" fmla="*/ 4096 w 202241"/>
                  <a:gd name="connsiteY12" fmla="*/ 133747 h 414067"/>
                  <a:gd name="connsiteX13" fmla="*/ 4096 w 202241"/>
                  <a:gd name="connsiteY13" fmla="*/ 119555 h 414067"/>
                  <a:gd name="connsiteX14" fmla="*/ 13621 w 202241"/>
                  <a:gd name="connsiteY14" fmla="*/ 56023 h 414067"/>
                  <a:gd name="connsiteX15" fmla="*/ 45530 w 202241"/>
                  <a:gd name="connsiteY15" fmla="*/ 14780 h 414067"/>
                  <a:gd name="connsiteX16" fmla="*/ 104013 w 202241"/>
                  <a:gd name="connsiteY16" fmla="*/ 111 h 414067"/>
                  <a:gd name="connsiteX17" fmla="*/ 177927 w 202241"/>
                  <a:gd name="connsiteY17" fmla="*/ 28210 h 414067"/>
                  <a:gd name="connsiteX18" fmla="*/ 202216 w 202241"/>
                  <a:gd name="connsiteY18" fmla="*/ 105934 h 414067"/>
                  <a:gd name="connsiteX19" fmla="*/ 195834 w 202241"/>
                  <a:gd name="connsiteY19" fmla="*/ 152035 h 414067"/>
                  <a:gd name="connsiteX20" fmla="*/ 179451 w 202241"/>
                  <a:gd name="connsiteY20" fmla="*/ 188992 h 414067"/>
                  <a:gd name="connsiteX21" fmla="*/ 157163 w 202241"/>
                  <a:gd name="connsiteY21" fmla="*/ 224425 h 414067"/>
                  <a:gd name="connsiteX22" fmla="*/ 62960 w 202241"/>
                  <a:gd name="connsiteY22" fmla="*/ 368157 h 414067"/>
                  <a:gd name="connsiteX23" fmla="*/ 192596 w 202241"/>
                  <a:gd name="connsiteY23" fmla="*/ 368157 h 414067"/>
                  <a:gd name="connsiteX24" fmla="*/ 192596 w 202241"/>
                  <a:gd name="connsiteY24" fmla="*/ 413687 h 414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02241" h="414067">
                    <a:moveTo>
                      <a:pt x="0" y="414068"/>
                    </a:moveTo>
                    <a:lnTo>
                      <a:pt x="0" y="375968"/>
                    </a:lnTo>
                    <a:lnTo>
                      <a:pt x="104204" y="213471"/>
                    </a:lnTo>
                    <a:cubicBezTo>
                      <a:pt x="112014" y="201375"/>
                      <a:pt x="119158" y="190040"/>
                      <a:pt x="125730" y="179562"/>
                    </a:cubicBezTo>
                    <a:cubicBezTo>
                      <a:pt x="132317" y="169135"/>
                      <a:pt x="137747" y="158020"/>
                      <a:pt x="141922" y="146415"/>
                    </a:cubicBezTo>
                    <a:cubicBezTo>
                      <a:pt x="146404" y="133498"/>
                      <a:pt x="148564" y="119890"/>
                      <a:pt x="148304" y="106220"/>
                    </a:cubicBezTo>
                    <a:cubicBezTo>
                      <a:pt x="148964" y="90793"/>
                      <a:pt x="145686" y="75452"/>
                      <a:pt x="138779" y="61643"/>
                    </a:cubicBezTo>
                    <a:cubicBezTo>
                      <a:pt x="132153" y="50546"/>
                      <a:pt x="119739" y="44247"/>
                      <a:pt x="106870" y="45450"/>
                    </a:cubicBezTo>
                    <a:cubicBezTo>
                      <a:pt x="95890" y="44766"/>
                      <a:pt x="85111" y="48623"/>
                      <a:pt x="77057" y="56118"/>
                    </a:cubicBezTo>
                    <a:cubicBezTo>
                      <a:pt x="69590" y="63782"/>
                      <a:pt x="64496" y="73441"/>
                      <a:pt x="62389" y="83931"/>
                    </a:cubicBezTo>
                    <a:cubicBezTo>
                      <a:pt x="59568" y="96045"/>
                      <a:pt x="58194" y="108451"/>
                      <a:pt x="58293" y="120888"/>
                    </a:cubicBezTo>
                    <a:lnTo>
                      <a:pt x="58293" y="133747"/>
                    </a:lnTo>
                    <a:lnTo>
                      <a:pt x="4096" y="133747"/>
                    </a:lnTo>
                    <a:lnTo>
                      <a:pt x="4096" y="119555"/>
                    </a:lnTo>
                    <a:cubicBezTo>
                      <a:pt x="3511" y="97982"/>
                      <a:pt x="6736" y="76476"/>
                      <a:pt x="13621" y="56023"/>
                    </a:cubicBezTo>
                    <a:cubicBezTo>
                      <a:pt x="19560" y="39210"/>
                      <a:pt x="30746" y="24751"/>
                      <a:pt x="45530" y="14780"/>
                    </a:cubicBezTo>
                    <a:cubicBezTo>
                      <a:pt x="63166" y="4266"/>
                      <a:pt x="83502" y="-835"/>
                      <a:pt x="104013" y="111"/>
                    </a:cubicBezTo>
                    <a:cubicBezTo>
                      <a:pt x="137065" y="111"/>
                      <a:pt x="161734" y="9636"/>
                      <a:pt x="177927" y="28210"/>
                    </a:cubicBezTo>
                    <a:cubicBezTo>
                      <a:pt x="194120" y="46784"/>
                      <a:pt x="202216" y="72882"/>
                      <a:pt x="202216" y="105934"/>
                    </a:cubicBezTo>
                    <a:cubicBezTo>
                      <a:pt x="202504" y="121540"/>
                      <a:pt x="200351" y="137095"/>
                      <a:pt x="195834" y="152035"/>
                    </a:cubicBezTo>
                    <a:cubicBezTo>
                      <a:pt x="191764" y="164925"/>
                      <a:pt x="186269" y="177321"/>
                      <a:pt x="179451" y="188992"/>
                    </a:cubicBezTo>
                    <a:cubicBezTo>
                      <a:pt x="172720" y="200422"/>
                      <a:pt x="165291" y="212233"/>
                      <a:pt x="157163" y="224425"/>
                    </a:cubicBezTo>
                    <a:lnTo>
                      <a:pt x="62960" y="368157"/>
                    </a:lnTo>
                    <a:lnTo>
                      <a:pt x="192596" y="368157"/>
                    </a:lnTo>
                    <a:lnTo>
                      <a:pt x="192596" y="41368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7EEEAEB3-863D-7307-E466-C3352186E693}"/>
                  </a:ext>
                </a:extLst>
              </p:cNvPr>
              <p:cNvSpPr/>
              <p:nvPr/>
            </p:nvSpPr>
            <p:spPr>
              <a:xfrm>
                <a:off x="9972448" y="5133970"/>
                <a:ext cx="201798" cy="418354"/>
              </a:xfrm>
              <a:custGeom>
                <a:avLst/>
                <a:gdLst>
                  <a:gd name="connsiteX0" fmla="*/ 100239 w 201798"/>
                  <a:gd name="connsiteY0" fmla="*/ 418248 h 418354"/>
                  <a:gd name="connsiteX1" fmla="*/ 44518 w 201798"/>
                  <a:gd name="connsiteY1" fmla="*/ 405580 h 418354"/>
                  <a:gd name="connsiteX2" fmla="*/ 11181 w 201798"/>
                  <a:gd name="connsiteY2" fmla="*/ 369194 h 418354"/>
                  <a:gd name="connsiteX3" fmla="*/ 36 w 201798"/>
                  <a:gd name="connsiteY3" fmla="*/ 312997 h 418354"/>
                  <a:gd name="connsiteX4" fmla="*/ 36 w 201798"/>
                  <a:gd name="connsiteY4" fmla="*/ 299281 h 418354"/>
                  <a:gd name="connsiteX5" fmla="*/ 53662 w 201798"/>
                  <a:gd name="connsiteY5" fmla="*/ 299281 h 418354"/>
                  <a:gd name="connsiteX6" fmla="*/ 53662 w 201798"/>
                  <a:gd name="connsiteY6" fmla="*/ 308806 h 418354"/>
                  <a:gd name="connsiteX7" fmla="*/ 57948 w 201798"/>
                  <a:gd name="connsiteY7" fmla="*/ 341667 h 418354"/>
                  <a:gd name="connsiteX8" fmla="*/ 71664 w 201798"/>
                  <a:gd name="connsiteY8" fmla="*/ 365003 h 418354"/>
                  <a:gd name="connsiteX9" fmla="*/ 100239 w 201798"/>
                  <a:gd name="connsiteY9" fmla="*/ 373576 h 418354"/>
                  <a:gd name="connsiteX10" fmla="*/ 130148 w 201798"/>
                  <a:gd name="connsiteY10" fmla="*/ 364051 h 418354"/>
                  <a:gd name="connsiteX11" fmla="*/ 143769 w 201798"/>
                  <a:gd name="connsiteY11" fmla="*/ 337476 h 418354"/>
                  <a:gd name="connsiteX12" fmla="*/ 147293 w 201798"/>
                  <a:gd name="connsiteY12" fmla="*/ 297947 h 418354"/>
                  <a:gd name="connsiteX13" fmla="*/ 135387 w 201798"/>
                  <a:gd name="connsiteY13" fmla="*/ 245084 h 418354"/>
                  <a:gd name="connsiteX14" fmla="*/ 93667 w 201798"/>
                  <a:gd name="connsiteY14" fmla="*/ 222509 h 418354"/>
                  <a:gd name="connsiteX15" fmla="*/ 89857 w 201798"/>
                  <a:gd name="connsiteY15" fmla="*/ 222509 h 418354"/>
                  <a:gd name="connsiteX16" fmla="*/ 85952 w 201798"/>
                  <a:gd name="connsiteY16" fmla="*/ 222509 h 418354"/>
                  <a:gd name="connsiteX17" fmla="*/ 85952 w 201798"/>
                  <a:gd name="connsiteY17" fmla="*/ 167645 h 418354"/>
                  <a:gd name="connsiteX18" fmla="*/ 93096 w 201798"/>
                  <a:gd name="connsiteY18" fmla="*/ 167645 h 418354"/>
                  <a:gd name="connsiteX19" fmla="*/ 134624 w 201798"/>
                  <a:gd name="connsiteY19" fmla="*/ 152500 h 418354"/>
                  <a:gd name="connsiteX20" fmla="*/ 147198 w 201798"/>
                  <a:gd name="connsiteY20" fmla="*/ 105447 h 418354"/>
                  <a:gd name="connsiteX21" fmla="*/ 137673 w 201798"/>
                  <a:gd name="connsiteY21" fmla="*/ 60870 h 418354"/>
                  <a:gd name="connsiteX22" fmla="*/ 100430 w 201798"/>
                  <a:gd name="connsiteY22" fmla="*/ 44201 h 418354"/>
                  <a:gd name="connsiteX23" fmla="*/ 63473 w 201798"/>
                  <a:gd name="connsiteY23" fmla="*/ 62679 h 418354"/>
                  <a:gd name="connsiteX24" fmla="*/ 53377 w 201798"/>
                  <a:gd name="connsiteY24" fmla="*/ 110304 h 418354"/>
                  <a:gd name="connsiteX25" fmla="*/ 53376 w 201798"/>
                  <a:gd name="connsiteY25" fmla="*/ 118972 h 418354"/>
                  <a:gd name="connsiteX26" fmla="*/ 227 w 201798"/>
                  <a:gd name="connsiteY26" fmla="*/ 118972 h 418354"/>
                  <a:gd name="connsiteX27" fmla="*/ 227 w 201798"/>
                  <a:gd name="connsiteY27" fmla="*/ 104780 h 418354"/>
                  <a:gd name="connsiteX28" fmla="*/ 11371 w 201798"/>
                  <a:gd name="connsiteY28" fmla="*/ 48583 h 418354"/>
                  <a:gd name="connsiteX29" fmla="*/ 44994 w 201798"/>
                  <a:gd name="connsiteY29" fmla="*/ 12673 h 418354"/>
                  <a:gd name="connsiteX30" fmla="*/ 157104 w 201798"/>
                  <a:gd name="connsiteY30" fmla="*/ 12673 h 418354"/>
                  <a:gd name="connsiteX31" fmla="*/ 190536 w 201798"/>
                  <a:gd name="connsiteY31" fmla="*/ 48868 h 418354"/>
                  <a:gd name="connsiteX32" fmla="*/ 201681 w 201798"/>
                  <a:gd name="connsiteY32" fmla="*/ 105351 h 418354"/>
                  <a:gd name="connsiteX33" fmla="*/ 185774 w 201798"/>
                  <a:gd name="connsiteY33" fmla="*/ 164597 h 418354"/>
                  <a:gd name="connsiteX34" fmla="*/ 142911 w 201798"/>
                  <a:gd name="connsiteY34" fmla="*/ 194886 h 418354"/>
                  <a:gd name="connsiteX35" fmla="*/ 174630 w 201798"/>
                  <a:gd name="connsiteY35" fmla="*/ 213936 h 418354"/>
                  <a:gd name="connsiteX36" fmla="*/ 194632 w 201798"/>
                  <a:gd name="connsiteY36" fmla="*/ 248608 h 418354"/>
                  <a:gd name="connsiteX37" fmla="*/ 201681 w 201798"/>
                  <a:gd name="connsiteY37" fmla="*/ 297471 h 418354"/>
                  <a:gd name="connsiteX38" fmla="*/ 191584 w 201798"/>
                  <a:gd name="connsiteY38" fmla="*/ 361003 h 418354"/>
                  <a:gd name="connsiteX39" fmla="*/ 159199 w 201798"/>
                  <a:gd name="connsiteY39" fmla="*/ 403008 h 418354"/>
                  <a:gd name="connsiteX40" fmla="*/ 100239 w 201798"/>
                  <a:gd name="connsiteY40" fmla="*/ 418248 h 41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01798" h="418354">
                    <a:moveTo>
                      <a:pt x="100239" y="418248"/>
                    </a:moveTo>
                    <a:cubicBezTo>
                      <a:pt x="80879" y="418953"/>
                      <a:pt x="61670" y="414586"/>
                      <a:pt x="44518" y="405580"/>
                    </a:cubicBezTo>
                    <a:cubicBezTo>
                      <a:pt x="29820" y="397303"/>
                      <a:pt x="18143" y="384558"/>
                      <a:pt x="11181" y="369194"/>
                    </a:cubicBezTo>
                    <a:cubicBezTo>
                      <a:pt x="3388" y="351506"/>
                      <a:pt x="-417" y="332320"/>
                      <a:pt x="36" y="312997"/>
                    </a:cubicBezTo>
                    <a:lnTo>
                      <a:pt x="36" y="299281"/>
                    </a:lnTo>
                    <a:lnTo>
                      <a:pt x="53662" y="299281"/>
                    </a:lnTo>
                    <a:lnTo>
                      <a:pt x="53662" y="308806"/>
                    </a:lnTo>
                    <a:cubicBezTo>
                      <a:pt x="53901" y="319882"/>
                      <a:pt x="55338" y="330900"/>
                      <a:pt x="57948" y="341667"/>
                    </a:cubicBezTo>
                    <a:cubicBezTo>
                      <a:pt x="60026" y="350666"/>
                      <a:pt x="64813" y="358810"/>
                      <a:pt x="71664" y="365003"/>
                    </a:cubicBezTo>
                    <a:cubicBezTo>
                      <a:pt x="79832" y="371237"/>
                      <a:pt x="89989" y="374284"/>
                      <a:pt x="100239" y="373576"/>
                    </a:cubicBezTo>
                    <a:cubicBezTo>
                      <a:pt x="111054" y="374287"/>
                      <a:pt x="121737" y="370885"/>
                      <a:pt x="130148" y="364051"/>
                    </a:cubicBezTo>
                    <a:cubicBezTo>
                      <a:pt x="137330" y="356816"/>
                      <a:pt x="142089" y="347531"/>
                      <a:pt x="143769" y="337476"/>
                    </a:cubicBezTo>
                    <a:cubicBezTo>
                      <a:pt x="146274" y="324452"/>
                      <a:pt x="147455" y="311209"/>
                      <a:pt x="147293" y="297947"/>
                    </a:cubicBezTo>
                    <a:cubicBezTo>
                      <a:pt x="148078" y="279582"/>
                      <a:pt x="143969" y="261338"/>
                      <a:pt x="135387" y="245084"/>
                    </a:cubicBezTo>
                    <a:cubicBezTo>
                      <a:pt x="126389" y="230777"/>
                      <a:pt x="110566" y="222215"/>
                      <a:pt x="93667" y="222509"/>
                    </a:cubicBezTo>
                    <a:cubicBezTo>
                      <a:pt x="92403" y="222339"/>
                      <a:pt x="91121" y="222339"/>
                      <a:pt x="89857" y="222509"/>
                    </a:cubicBezTo>
                    <a:lnTo>
                      <a:pt x="85952" y="222509"/>
                    </a:lnTo>
                    <a:lnTo>
                      <a:pt x="85952" y="167645"/>
                    </a:lnTo>
                    <a:lnTo>
                      <a:pt x="93096" y="167645"/>
                    </a:lnTo>
                    <a:cubicBezTo>
                      <a:pt x="108428" y="168493"/>
                      <a:pt x="123438" y="163019"/>
                      <a:pt x="134624" y="152500"/>
                    </a:cubicBezTo>
                    <a:cubicBezTo>
                      <a:pt x="143007" y="143039"/>
                      <a:pt x="147198" y="127354"/>
                      <a:pt x="147198" y="105447"/>
                    </a:cubicBezTo>
                    <a:cubicBezTo>
                      <a:pt x="147870" y="90019"/>
                      <a:pt x="144591" y="74675"/>
                      <a:pt x="137673" y="60870"/>
                    </a:cubicBezTo>
                    <a:cubicBezTo>
                      <a:pt x="131386" y="49725"/>
                      <a:pt x="118623" y="44201"/>
                      <a:pt x="100430" y="44201"/>
                    </a:cubicBezTo>
                    <a:cubicBezTo>
                      <a:pt x="82237" y="44201"/>
                      <a:pt x="69569" y="50297"/>
                      <a:pt x="63473" y="62679"/>
                    </a:cubicBezTo>
                    <a:cubicBezTo>
                      <a:pt x="56815" y="77674"/>
                      <a:pt x="53376" y="93898"/>
                      <a:pt x="53377" y="110304"/>
                    </a:cubicBezTo>
                    <a:lnTo>
                      <a:pt x="53376" y="118972"/>
                    </a:lnTo>
                    <a:lnTo>
                      <a:pt x="227" y="118972"/>
                    </a:lnTo>
                    <a:lnTo>
                      <a:pt x="227" y="104780"/>
                    </a:lnTo>
                    <a:cubicBezTo>
                      <a:pt x="-306" y="85450"/>
                      <a:pt x="3502" y="66247"/>
                      <a:pt x="11371" y="48583"/>
                    </a:cubicBezTo>
                    <a:cubicBezTo>
                      <a:pt x="18535" y="33383"/>
                      <a:pt x="30298" y="20820"/>
                      <a:pt x="44994" y="12673"/>
                    </a:cubicBezTo>
                    <a:cubicBezTo>
                      <a:pt x="80454" y="-4224"/>
                      <a:pt x="121644" y="-4224"/>
                      <a:pt x="157104" y="12673"/>
                    </a:cubicBezTo>
                    <a:cubicBezTo>
                      <a:pt x="171778" y="20921"/>
                      <a:pt x="183477" y="33587"/>
                      <a:pt x="190536" y="48868"/>
                    </a:cubicBezTo>
                    <a:cubicBezTo>
                      <a:pt x="198395" y="66636"/>
                      <a:pt x="202201" y="85930"/>
                      <a:pt x="201681" y="105351"/>
                    </a:cubicBezTo>
                    <a:cubicBezTo>
                      <a:pt x="202696" y="126277"/>
                      <a:pt x="197134" y="146994"/>
                      <a:pt x="185774" y="164597"/>
                    </a:cubicBezTo>
                    <a:cubicBezTo>
                      <a:pt x="175325" y="179252"/>
                      <a:pt x="160215" y="189931"/>
                      <a:pt x="142911" y="194886"/>
                    </a:cubicBezTo>
                    <a:cubicBezTo>
                      <a:pt x="154985" y="198316"/>
                      <a:pt x="165930" y="204890"/>
                      <a:pt x="174630" y="213936"/>
                    </a:cubicBezTo>
                    <a:cubicBezTo>
                      <a:pt x="183706" y="223925"/>
                      <a:pt x="190528" y="235750"/>
                      <a:pt x="194632" y="248608"/>
                    </a:cubicBezTo>
                    <a:cubicBezTo>
                      <a:pt x="199584" y="264413"/>
                      <a:pt x="201964" y="280910"/>
                      <a:pt x="201681" y="297471"/>
                    </a:cubicBezTo>
                    <a:cubicBezTo>
                      <a:pt x="202136" y="319081"/>
                      <a:pt x="198716" y="340598"/>
                      <a:pt x="191584" y="361003"/>
                    </a:cubicBezTo>
                    <a:cubicBezTo>
                      <a:pt x="185560" y="378108"/>
                      <a:pt x="174209" y="392831"/>
                      <a:pt x="159199" y="403008"/>
                    </a:cubicBezTo>
                    <a:cubicBezTo>
                      <a:pt x="141516" y="413878"/>
                      <a:pt x="120975" y="419188"/>
                      <a:pt x="100239" y="4182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3">
              <a:extLst>
                <a:ext uri="{FF2B5EF4-FFF2-40B4-BE49-F238E27FC236}">
                  <a16:creationId xmlns:a16="http://schemas.microsoft.com/office/drawing/2014/main" id="{7EA4820B-A58E-0FB1-98F1-D978F63A3EEC}"/>
                </a:ext>
              </a:extLst>
            </p:cNvPr>
            <p:cNvGrpSpPr/>
            <p:nvPr/>
          </p:nvGrpSpPr>
          <p:grpSpPr>
            <a:xfrm>
              <a:off x="9974019" y="3605632"/>
              <a:ext cx="864812" cy="825529"/>
              <a:chOff x="9634537" y="2977419"/>
              <a:chExt cx="700373" cy="668559"/>
            </a:xfrm>
            <a:solidFill>
              <a:srgbClr val="000000"/>
            </a:solidFill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9A3990D-A0DD-94CC-B8C4-0D0623ADE07D}"/>
                  </a:ext>
                </a:extLst>
              </p:cNvPr>
              <p:cNvSpPr/>
              <p:nvPr/>
            </p:nvSpPr>
            <p:spPr>
              <a:xfrm>
                <a:off x="9634537" y="3066383"/>
                <a:ext cx="700373" cy="579596"/>
              </a:xfrm>
              <a:custGeom>
                <a:avLst/>
                <a:gdLst>
                  <a:gd name="connsiteX0" fmla="*/ 695706 w 700373"/>
                  <a:gd name="connsiteY0" fmla="*/ 579596 h 579596"/>
                  <a:gd name="connsiteX1" fmla="*/ 4763 w 700373"/>
                  <a:gd name="connsiteY1" fmla="*/ 579596 h 579596"/>
                  <a:gd name="connsiteX2" fmla="*/ 0 w 700373"/>
                  <a:gd name="connsiteY2" fmla="*/ 574834 h 579596"/>
                  <a:gd name="connsiteX3" fmla="*/ 0 w 700373"/>
                  <a:gd name="connsiteY3" fmla="*/ 4763 h 579596"/>
                  <a:gd name="connsiteX4" fmla="*/ 4763 w 700373"/>
                  <a:gd name="connsiteY4" fmla="*/ 0 h 579596"/>
                  <a:gd name="connsiteX5" fmla="*/ 236315 w 700373"/>
                  <a:gd name="connsiteY5" fmla="*/ 0 h 579596"/>
                  <a:gd name="connsiteX6" fmla="*/ 241078 w 700373"/>
                  <a:gd name="connsiteY6" fmla="*/ 4763 h 579596"/>
                  <a:gd name="connsiteX7" fmla="*/ 241078 w 700373"/>
                  <a:gd name="connsiteY7" fmla="*/ 27813 h 579596"/>
                  <a:gd name="connsiteX8" fmla="*/ 261556 w 700373"/>
                  <a:gd name="connsiteY8" fmla="*/ 48292 h 579596"/>
                  <a:gd name="connsiteX9" fmla="*/ 282035 w 700373"/>
                  <a:gd name="connsiteY9" fmla="*/ 27813 h 579596"/>
                  <a:gd name="connsiteX10" fmla="*/ 282035 w 700373"/>
                  <a:gd name="connsiteY10" fmla="*/ 4763 h 579596"/>
                  <a:gd name="connsiteX11" fmla="*/ 286798 w 700373"/>
                  <a:gd name="connsiteY11" fmla="*/ 0 h 579596"/>
                  <a:gd name="connsiteX12" fmla="*/ 413576 w 700373"/>
                  <a:gd name="connsiteY12" fmla="*/ 0 h 579596"/>
                  <a:gd name="connsiteX13" fmla="*/ 418338 w 700373"/>
                  <a:gd name="connsiteY13" fmla="*/ 4763 h 579596"/>
                  <a:gd name="connsiteX14" fmla="*/ 418338 w 700373"/>
                  <a:gd name="connsiteY14" fmla="*/ 27813 h 579596"/>
                  <a:gd name="connsiteX15" fmla="*/ 437373 w 700373"/>
                  <a:gd name="connsiteY15" fmla="*/ 49640 h 579596"/>
                  <a:gd name="connsiteX16" fmla="*/ 459200 w 700373"/>
                  <a:gd name="connsiteY16" fmla="*/ 30605 h 579596"/>
                  <a:gd name="connsiteX17" fmla="*/ 459200 w 700373"/>
                  <a:gd name="connsiteY17" fmla="*/ 27813 h 579596"/>
                  <a:gd name="connsiteX18" fmla="*/ 459200 w 700373"/>
                  <a:gd name="connsiteY18" fmla="*/ 4763 h 579596"/>
                  <a:gd name="connsiteX19" fmla="*/ 463963 w 700373"/>
                  <a:gd name="connsiteY19" fmla="*/ 0 h 579596"/>
                  <a:gd name="connsiteX20" fmla="*/ 695611 w 700373"/>
                  <a:gd name="connsiteY20" fmla="*/ 0 h 579596"/>
                  <a:gd name="connsiteX21" fmla="*/ 700373 w 700373"/>
                  <a:gd name="connsiteY21" fmla="*/ 4763 h 579596"/>
                  <a:gd name="connsiteX22" fmla="*/ 700373 w 700373"/>
                  <a:gd name="connsiteY22" fmla="*/ 574834 h 579596"/>
                  <a:gd name="connsiteX23" fmla="*/ 695706 w 700373"/>
                  <a:gd name="connsiteY23" fmla="*/ 579596 h 579596"/>
                  <a:gd name="connsiteX24" fmla="*/ 9906 w 700373"/>
                  <a:gd name="connsiteY24" fmla="*/ 570071 h 579596"/>
                  <a:gd name="connsiteX25" fmla="*/ 690563 w 700373"/>
                  <a:gd name="connsiteY25" fmla="*/ 570071 h 579596"/>
                  <a:gd name="connsiteX26" fmla="*/ 690563 w 700373"/>
                  <a:gd name="connsiteY26" fmla="*/ 9525 h 579596"/>
                  <a:gd name="connsiteX27" fmla="*/ 468821 w 700373"/>
                  <a:gd name="connsiteY27" fmla="*/ 9525 h 579596"/>
                  <a:gd name="connsiteX28" fmla="*/ 468821 w 700373"/>
                  <a:gd name="connsiteY28" fmla="*/ 27813 h 579596"/>
                  <a:gd name="connsiteX29" fmla="*/ 440554 w 700373"/>
                  <a:gd name="connsiteY29" fmla="*/ 59459 h 579596"/>
                  <a:gd name="connsiteX30" fmla="*/ 408908 w 700373"/>
                  <a:gd name="connsiteY30" fmla="*/ 31193 h 579596"/>
                  <a:gd name="connsiteX31" fmla="*/ 408908 w 700373"/>
                  <a:gd name="connsiteY31" fmla="*/ 27813 h 579596"/>
                  <a:gd name="connsiteX32" fmla="*/ 408908 w 700373"/>
                  <a:gd name="connsiteY32" fmla="*/ 9525 h 579596"/>
                  <a:gd name="connsiteX33" fmla="*/ 291655 w 700373"/>
                  <a:gd name="connsiteY33" fmla="*/ 9525 h 579596"/>
                  <a:gd name="connsiteX34" fmla="*/ 291655 w 700373"/>
                  <a:gd name="connsiteY34" fmla="*/ 27813 h 579596"/>
                  <a:gd name="connsiteX35" fmla="*/ 261652 w 700373"/>
                  <a:gd name="connsiteY35" fmla="*/ 57817 h 579596"/>
                  <a:gd name="connsiteX36" fmla="*/ 231648 w 700373"/>
                  <a:gd name="connsiteY36" fmla="*/ 27813 h 579596"/>
                  <a:gd name="connsiteX37" fmla="*/ 231648 w 700373"/>
                  <a:gd name="connsiteY37" fmla="*/ 9525 h 579596"/>
                  <a:gd name="connsiteX38" fmla="*/ 9620 w 700373"/>
                  <a:gd name="connsiteY38" fmla="*/ 9525 h 579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00373" h="579596">
                    <a:moveTo>
                      <a:pt x="695706" y="579596"/>
                    </a:moveTo>
                    <a:lnTo>
                      <a:pt x="4763" y="579596"/>
                    </a:lnTo>
                    <a:cubicBezTo>
                      <a:pt x="2132" y="579596"/>
                      <a:pt x="0" y="577464"/>
                      <a:pt x="0" y="574834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236315" y="0"/>
                    </a:lnTo>
                    <a:cubicBezTo>
                      <a:pt x="238946" y="0"/>
                      <a:pt x="241078" y="2132"/>
                      <a:pt x="241078" y="4763"/>
                    </a:cubicBezTo>
                    <a:lnTo>
                      <a:pt x="241078" y="27813"/>
                    </a:lnTo>
                    <a:cubicBezTo>
                      <a:pt x="241078" y="39123"/>
                      <a:pt x="250246" y="48292"/>
                      <a:pt x="261556" y="48292"/>
                    </a:cubicBezTo>
                    <a:cubicBezTo>
                      <a:pt x="272866" y="48292"/>
                      <a:pt x="282035" y="39123"/>
                      <a:pt x="282035" y="27813"/>
                    </a:cubicBezTo>
                    <a:lnTo>
                      <a:pt x="282035" y="4763"/>
                    </a:lnTo>
                    <a:cubicBezTo>
                      <a:pt x="282035" y="2132"/>
                      <a:pt x="284167" y="0"/>
                      <a:pt x="286798" y="0"/>
                    </a:cubicBezTo>
                    <a:lnTo>
                      <a:pt x="413576" y="0"/>
                    </a:lnTo>
                    <a:cubicBezTo>
                      <a:pt x="416206" y="0"/>
                      <a:pt x="418338" y="2132"/>
                      <a:pt x="418338" y="4763"/>
                    </a:cubicBezTo>
                    <a:lnTo>
                      <a:pt x="418338" y="27813"/>
                    </a:lnTo>
                    <a:cubicBezTo>
                      <a:pt x="417567" y="39097"/>
                      <a:pt x="426090" y="48869"/>
                      <a:pt x="437373" y="49640"/>
                    </a:cubicBezTo>
                    <a:cubicBezTo>
                      <a:pt x="448657" y="50411"/>
                      <a:pt x="458429" y="41889"/>
                      <a:pt x="459200" y="30605"/>
                    </a:cubicBezTo>
                    <a:cubicBezTo>
                      <a:pt x="459264" y="29675"/>
                      <a:pt x="459264" y="28743"/>
                      <a:pt x="459200" y="27813"/>
                    </a:cubicBezTo>
                    <a:lnTo>
                      <a:pt x="459200" y="4763"/>
                    </a:lnTo>
                    <a:cubicBezTo>
                      <a:pt x="459200" y="2132"/>
                      <a:pt x="461332" y="0"/>
                      <a:pt x="463963" y="0"/>
                    </a:cubicBezTo>
                    <a:lnTo>
                      <a:pt x="695611" y="0"/>
                    </a:lnTo>
                    <a:cubicBezTo>
                      <a:pt x="698241" y="0"/>
                      <a:pt x="700373" y="2132"/>
                      <a:pt x="700373" y="4763"/>
                    </a:cubicBezTo>
                    <a:lnTo>
                      <a:pt x="700373" y="574834"/>
                    </a:lnTo>
                    <a:cubicBezTo>
                      <a:pt x="700374" y="577427"/>
                      <a:pt x="698299" y="579545"/>
                      <a:pt x="695706" y="579596"/>
                    </a:cubicBezTo>
                    <a:close/>
                    <a:moveTo>
                      <a:pt x="9906" y="570071"/>
                    </a:moveTo>
                    <a:lnTo>
                      <a:pt x="690563" y="570071"/>
                    </a:lnTo>
                    <a:lnTo>
                      <a:pt x="690563" y="9525"/>
                    </a:lnTo>
                    <a:lnTo>
                      <a:pt x="468821" y="9525"/>
                    </a:lnTo>
                    <a:lnTo>
                      <a:pt x="468821" y="27813"/>
                    </a:lnTo>
                    <a:cubicBezTo>
                      <a:pt x="469754" y="44357"/>
                      <a:pt x="457099" y="58526"/>
                      <a:pt x="440554" y="59459"/>
                    </a:cubicBezTo>
                    <a:cubicBezTo>
                      <a:pt x="424010" y="60392"/>
                      <a:pt x="409842" y="47737"/>
                      <a:pt x="408908" y="31193"/>
                    </a:cubicBezTo>
                    <a:cubicBezTo>
                      <a:pt x="408845" y="30067"/>
                      <a:pt x="408845" y="28939"/>
                      <a:pt x="408908" y="27813"/>
                    </a:cubicBezTo>
                    <a:lnTo>
                      <a:pt x="408908" y="9525"/>
                    </a:lnTo>
                    <a:lnTo>
                      <a:pt x="291655" y="9525"/>
                    </a:lnTo>
                    <a:lnTo>
                      <a:pt x="291655" y="27813"/>
                    </a:lnTo>
                    <a:cubicBezTo>
                      <a:pt x="291655" y="44384"/>
                      <a:pt x="278222" y="57817"/>
                      <a:pt x="261652" y="57817"/>
                    </a:cubicBezTo>
                    <a:cubicBezTo>
                      <a:pt x="245081" y="57817"/>
                      <a:pt x="231648" y="44384"/>
                      <a:pt x="231648" y="27813"/>
                    </a:cubicBezTo>
                    <a:lnTo>
                      <a:pt x="231648" y="9525"/>
                    </a:lnTo>
                    <a:lnTo>
                      <a:pt x="962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76E81AA-7A12-75BB-A85B-5907786525F8}"/>
                  </a:ext>
                </a:extLst>
              </p:cNvPr>
              <p:cNvSpPr/>
              <p:nvPr/>
            </p:nvSpPr>
            <p:spPr>
              <a:xfrm>
                <a:off x="9676352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773 w 96297"/>
                  <a:gd name="connsiteY10" fmla="*/ 86678 h 96202"/>
                  <a:gd name="connsiteX11" fmla="*/ 86773 w 96297"/>
                  <a:gd name="connsiteY11" fmla="*/ 9525 h 96202"/>
                  <a:gd name="connsiteX12" fmla="*/ 9525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5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773" y="86678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FD6934E5-699A-2144-8809-8F2A12C6B92A}"/>
                  </a:ext>
                </a:extLst>
              </p:cNvPr>
              <p:cNvSpPr/>
              <p:nvPr/>
            </p:nvSpPr>
            <p:spPr>
              <a:xfrm>
                <a:off x="9806558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773 w 96297"/>
                  <a:gd name="connsiteY10" fmla="*/ 86678 h 96202"/>
                  <a:gd name="connsiteX11" fmla="*/ 86773 w 96297"/>
                  <a:gd name="connsiteY11" fmla="*/ 9525 h 96202"/>
                  <a:gd name="connsiteX12" fmla="*/ 9525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6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6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773" y="86678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25EF1F7E-065E-700E-E3B4-A6DDB178E3A6}"/>
                  </a:ext>
                </a:extLst>
              </p:cNvPr>
              <p:cNvSpPr/>
              <p:nvPr/>
            </p:nvSpPr>
            <p:spPr>
              <a:xfrm>
                <a:off x="9936670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773 w 96297"/>
                  <a:gd name="connsiteY10" fmla="*/ 86678 h 96202"/>
                  <a:gd name="connsiteX11" fmla="*/ 86773 w 96297"/>
                  <a:gd name="connsiteY11" fmla="*/ 9525 h 96202"/>
                  <a:gd name="connsiteX12" fmla="*/ 9525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5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773" y="86678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0FBB762B-F20B-FB6D-3D43-82DAD19240EA}"/>
                  </a:ext>
                </a:extLst>
              </p:cNvPr>
              <p:cNvSpPr/>
              <p:nvPr/>
            </p:nvSpPr>
            <p:spPr>
              <a:xfrm>
                <a:off x="10066782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868 w 96297"/>
                  <a:gd name="connsiteY10" fmla="*/ 86678 h 96202"/>
                  <a:gd name="connsiteX11" fmla="*/ 86868 w 96297"/>
                  <a:gd name="connsiteY11" fmla="*/ 9525 h 96202"/>
                  <a:gd name="connsiteX12" fmla="*/ 9620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5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868" y="86678"/>
                    </a:lnTo>
                    <a:lnTo>
                      <a:pt x="86868" y="9525"/>
                    </a:lnTo>
                    <a:lnTo>
                      <a:pt x="962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1C72EAC8-841E-8044-C3FD-8BB37A9FF962}"/>
                  </a:ext>
                </a:extLst>
              </p:cNvPr>
              <p:cNvSpPr/>
              <p:nvPr/>
            </p:nvSpPr>
            <p:spPr>
              <a:xfrm>
                <a:off x="10196988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773 w 96297"/>
                  <a:gd name="connsiteY10" fmla="*/ 86678 h 96202"/>
                  <a:gd name="connsiteX11" fmla="*/ 86773 w 96297"/>
                  <a:gd name="connsiteY11" fmla="*/ 9525 h 96202"/>
                  <a:gd name="connsiteX12" fmla="*/ 9525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6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6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773" y="86678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9B6B941-89C4-0A55-3313-9251E68C4F21}"/>
                  </a:ext>
                </a:extLst>
              </p:cNvPr>
              <p:cNvSpPr/>
              <p:nvPr/>
            </p:nvSpPr>
            <p:spPr>
              <a:xfrm>
                <a:off x="9676352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54" y="96247"/>
                      <a:pt x="51" y="94144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AC863810-0CBC-1B7D-9D03-60485BF59231}"/>
                  </a:ext>
                </a:extLst>
              </p:cNvPr>
              <p:cNvSpPr/>
              <p:nvPr/>
            </p:nvSpPr>
            <p:spPr>
              <a:xfrm>
                <a:off x="9806558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6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47" y="94144"/>
                      <a:pt x="94144" y="96247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F77ACCF-7B12-FBF8-DA5E-59DD1D93CC84}"/>
                  </a:ext>
                </a:extLst>
              </p:cNvPr>
              <p:cNvSpPr/>
              <p:nvPr/>
            </p:nvSpPr>
            <p:spPr>
              <a:xfrm>
                <a:off x="9936670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54" y="96247"/>
                      <a:pt x="51" y="94144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FC663730-6268-D741-295A-3EE89C711E39}"/>
                  </a:ext>
                </a:extLst>
              </p:cNvPr>
              <p:cNvSpPr/>
              <p:nvPr/>
            </p:nvSpPr>
            <p:spPr>
              <a:xfrm>
                <a:off x="10066782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868 w 96297"/>
                  <a:gd name="connsiteY10" fmla="*/ 86773 h 96297"/>
                  <a:gd name="connsiteX11" fmla="*/ 86868 w 96297"/>
                  <a:gd name="connsiteY11" fmla="*/ 9525 h 96297"/>
                  <a:gd name="connsiteX12" fmla="*/ 9620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54" y="96247"/>
                      <a:pt x="51" y="94144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868" y="86773"/>
                    </a:lnTo>
                    <a:lnTo>
                      <a:pt x="86868" y="9525"/>
                    </a:lnTo>
                    <a:lnTo>
                      <a:pt x="962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E8FB8578-7293-93FC-7A5F-D29B0D279BF9}"/>
                  </a:ext>
                </a:extLst>
              </p:cNvPr>
              <p:cNvSpPr/>
              <p:nvPr/>
            </p:nvSpPr>
            <p:spPr>
              <a:xfrm>
                <a:off x="10196988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6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47" y="94144"/>
                      <a:pt x="94144" y="96247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0DC0E648-593A-1445-CCFE-61F53347ED42}"/>
                  </a:ext>
                </a:extLst>
              </p:cNvPr>
              <p:cNvSpPr/>
              <p:nvPr/>
            </p:nvSpPr>
            <p:spPr>
              <a:xfrm>
                <a:off x="9676352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51" y="2154"/>
                      <a:pt x="2154" y="51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730C2583-9B76-7057-076B-8C7D477C9E91}"/>
                  </a:ext>
                </a:extLst>
              </p:cNvPr>
              <p:cNvSpPr/>
              <p:nvPr/>
            </p:nvSpPr>
            <p:spPr>
              <a:xfrm>
                <a:off x="9806558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44" y="51"/>
                      <a:pt x="96247" y="2154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6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BB0DDBD2-6775-3CEC-2AE1-9330BB1B2C54}"/>
                  </a:ext>
                </a:extLst>
              </p:cNvPr>
              <p:cNvSpPr/>
              <p:nvPr/>
            </p:nvSpPr>
            <p:spPr>
              <a:xfrm>
                <a:off x="9936670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51" y="2154"/>
                      <a:pt x="2154" y="51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3FD75DCE-B6B0-F8E8-D15C-BBF3D043762E}"/>
                  </a:ext>
                </a:extLst>
              </p:cNvPr>
              <p:cNvSpPr/>
              <p:nvPr/>
            </p:nvSpPr>
            <p:spPr>
              <a:xfrm>
                <a:off x="10066782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868 w 96297"/>
                  <a:gd name="connsiteY10" fmla="*/ 86773 h 96297"/>
                  <a:gd name="connsiteX11" fmla="*/ 86868 w 96297"/>
                  <a:gd name="connsiteY11" fmla="*/ 9525 h 96297"/>
                  <a:gd name="connsiteX12" fmla="*/ 9620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51" y="2154"/>
                      <a:pt x="2154" y="51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868" y="86773"/>
                    </a:lnTo>
                    <a:lnTo>
                      <a:pt x="86868" y="9525"/>
                    </a:lnTo>
                    <a:lnTo>
                      <a:pt x="962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A41B93B-17B1-3F20-70C3-87A513036096}"/>
                  </a:ext>
                </a:extLst>
              </p:cNvPr>
              <p:cNvSpPr/>
              <p:nvPr/>
            </p:nvSpPr>
            <p:spPr>
              <a:xfrm>
                <a:off x="10196988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44" y="51"/>
                      <a:pt x="96247" y="2154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6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E4CCDC48-E0D0-64A2-172E-DC41922A5A31}"/>
                  </a:ext>
                </a:extLst>
              </p:cNvPr>
              <p:cNvSpPr/>
              <p:nvPr/>
            </p:nvSpPr>
            <p:spPr>
              <a:xfrm>
                <a:off x="9866471" y="2977419"/>
                <a:ext cx="60007" cy="146780"/>
              </a:xfrm>
              <a:custGeom>
                <a:avLst/>
                <a:gdLst>
                  <a:gd name="connsiteX0" fmla="*/ 30004 w 60007"/>
                  <a:gd name="connsiteY0" fmla="*/ 146780 h 146780"/>
                  <a:gd name="connsiteX1" fmla="*/ 0 w 60007"/>
                  <a:gd name="connsiteY1" fmla="*/ 116776 h 146780"/>
                  <a:gd name="connsiteX2" fmla="*/ 0 w 60007"/>
                  <a:gd name="connsiteY2" fmla="*/ 30004 h 146780"/>
                  <a:gd name="connsiteX3" fmla="*/ 30004 w 60007"/>
                  <a:gd name="connsiteY3" fmla="*/ 0 h 146780"/>
                  <a:gd name="connsiteX4" fmla="*/ 60007 w 60007"/>
                  <a:gd name="connsiteY4" fmla="*/ 30004 h 146780"/>
                  <a:gd name="connsiteX5" fmla="*/ 60007 w 60007"/>
                  <a:gd name="connsiteY5" fmla="*/ 116776 h 146780"/>
                  <a:gd name="connsiteX6" fmla="*/ 30004 w 60007"/>
                  <a:gd name="connsiteY6" fmla="*/ 146780 h 146780"/>
                  <a:gd name="connsiteX7" fmla="*/ 30004 w 60007"/>
                  <a:gd name="connsiteY7" fmla="*/ 9620 h 146780"/>
                  <a:gd name="connsiteX8" fmla="*/ 9525 w 60007"/>
                  <a:gd name="connsiteY8" fmla="*/ 30004 h 146780"/>
                  <a:gd name="connsiteX9" fmla="*/ 9525 w 60007"/>
                  <a:gd name="connsiteY9" fmla="*/ 116776 h 146780"/>
                  <a:gd name="connsiteX10" fmla="*/ 30004 w 60007"/>
                  <a:gd name="connsiteY10" fmla="*/ 137255 h 146780"/>
                  <a:gd name="connsiteX11" fmla="*/ 50482 w 60007"/>
                  <a:gd name="connsiteY11" fmla="*/ 116776 h 146780"/>
                  <a:gd name="connsiteX12" fmla="*/ 50482 w 60007"/>
                  <a:gd name="connsiteY12" fmla="*/ 30004 h 146780"/>
                  <a:gd name="connsiteX13" fmla="*/ 30099 w 60007"/>
                  <a:gd name="connsiteY13" fmla="*/ 9620 h 146780"/>
                  <a:gd name="connsiteX14" fmla="*/ 30004 w 60007"/>
                  <a:gd name="connsiteY14" fmla="*/ 9620 h 146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007" h="146780">
                    <a:moveTo>
                      <a:pt x="30004" y="146780"/>
                    </a:moveTo>
                    <a:cubicBezTo>
                      <a:pt x="13455" y="146728"/>
                      <a:pt x="52" y="133325"/>
                      <a:pt x="0" y="116776"/>
                    </a:cubicBezTo>
                    <a:lnTo>
                      <a:pt x="0" y="30004"/>
                    </a:lnTo>
                    <a:cubicBezTo>
                      <a:pt x="0" y="13433"/>
                      <a:pt x="13433" y="0"/>
                      <a:pt x="30004" y="0"/>
                    </a:cubicBezTo>
                    <a:cubicBezTo>
                      <a:pt x="46574" y="0"/>
                      <a:pt x="60007" y="13433"/>
                      <a:pt x="60007" y="30004"/>
                    </a:cubicBezTo>
                    <a:lnTo>
                      <a:pt x="60007" y="116776"/>
                    </a:lnTo>
                    <a:cubicBezTo>
                      <a:pt x="60007" y="133347"/>
                      <a:pt x="46574" y="146780"/>
                      <a:pt x="30004" y="146780"/>
                    </a:cubicBezTo>
                    <a:close/>
                    <a:moveTo>
                      <a:pt x="30004" y="9620"/>
                    </a:moveTo>
                    <a:cubicBezTo>
                      <a:pt x="18731" y="9620"/>
                      <a:pt x="9577" y="18731"/>
                      <a:pt x="9525" y="30004"/>
                    </a:cubicBezTo>
                    <a:lnTo>
                      <a:pt x="9525" y="116776"/>
                    </a:lnTo>
                    <a:cubicBezTo>
                      <a:pt x="9525" y="128087"/>
                      <a:pt x="18694" y="137255"/>
                      <a:pt x="30004" y="137255"/>
                    </a:cubicBezTo>
                    <a:cubicBezTo>
                      <a:pt x="41314" y="137255"/>
                      <a:pt x="50482" y="128087"/>
                      <a:pt x="50482" y="116776"/>
                    </a:cubicBezTo>
                    <a:lnTo>
                      <a:pt x="50482" y="30004"/>
                    </a:lnTo>
                    <a:cubicBezTo>
                      <a:pt x="50482" y="18746"/>
                      <a:pt x="41356" y="9620"/>
                      <a:pt x="30099" y="9620"/>
                    </a:cubicBezTo>
                    <a:cubicBezTo>
                      <a:pt x="30067" y="9620"/>
                      <a:pt x="30035" y="9620"/>
                      <a:pt x="30004" y="9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864D9D2A-B705-0749-B7C7-F6C5F2D80A74}"/>
                  </a:ext>
                </a:extLst>
              </p:cNvPr>
              <p:cNvSpPr/>
              <p:nvPr/>
            </p:nvSpPr>
            <p:spPr>
              <a:xfrm>
                <a:off x="10043445" y="2979108"/>
                <a:ext cx="59912" cy="145091"/>
              </a:xfrm>
              <a:custGeom>
                <a:avLst/>
                <a:gdLst>
                  <a:gd name="connsiteX0" fmla="*/ 30004 w 59912"/>
                  <a:gd name="connsiteY0" fmla="*/ 145091 h 145091"/>
                  <a:gd name="connsiteX1" fmla="*/ 0 w 59912"/>
                  <a:gd name="connsiteY1" fmla="*/ 115088 h 145091"/>
                  <a:gd name="connsiteX2" fmla="*/ 0 w 59912"/>
                  <a:gd name="connsiteY2" fmla="*/ 28315 h 145091"/>
                  <a:gd name="connsiteX3" fmla="*/ 31646 w 59912"/>
                  <a:gd name="connsiteY3" fmla="*/ 48 h 145091"/>
                  <a:gd name="connsiteX4" fmla="*/ 59912 w 59912"/>
                  <a:gd name="connsiteY4" fmla="*/ 28315 h 145091"/>
                  <a:gd name="connsiteX5" fmla="*/ 59912 w 59912"/>
                  <a:gd name="connsiteY5" fmla="*/ 115088 h 145091"/>
                  <a:gd name="connsiteX6" fmla="*/ 30004 w 59912"/>
                  <a:gd name="connsiteY6" fmla="*/ 145091 h 145091"/>
                  <a:gd name="connsiteX7" fmla="*/ 30004 w 59912"/>
                  <a:gd name="connsiteY7" fmla="*/ 7931 h 145091"/>
                  <a:gd name="connsiteX8" fmla="*/ 9525 w 59912"/>
                  <a:gd name="connsiteY8" fmla="*/ 28315 h 145091"/>
                  <a:gd name="connsiteX9" fmla="*/ 9525 w 59912"/>
                  <a:gd name="connsiteY9" fmla="*/ 115088 h 145091"/>
                  <a:gd name="connsiteX10" fmla="*/ 28560 w 59912"/>
                  <a:gd name="connsiteY10" fmla="*/ 136915 h 145091"/>
                  <a:gd name="connsiteX11" fmla="*/ 50387 w 59912"/>
                  <a:gd name="connsiteY11" fmla="*/ 117879 h 145091"/>
                  <a:gd name="connsiteX12" fmla="*/ 50387 w 59912"/>
                  <a:gd name="connsiteY12" fmla="*/ 115088 h 145091"/>
                  <a:gd name="connsiteX13" fmla="*/ 50387 w 59912"/>
                  <a:gd name="connsiteY13" fmla="*/ 28315 h 145091"/>
                  <a:gd name="connsiteX14" fmla="*/ 30004 w 59912"/>
                  <a:gd name="connsiteY14" fmla="*/ 7931 h 145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9912" h="145091">
                    <a:moveTo>
                      <a:pt x="30004" y="145091"/>
                    </a:moveTo>
                    <a:cubicBezTo>
                      <a:pt x="13455" y="145039"/>
                      <a:pt x="52" y="131636"/>
                      <a:pt x="0" y="115088"/>
                    </a:cubicBezTo>
                    <a:lnTo>
                      <a:pt x="0" y="28315"/>
                    </a:lnTo>
                    <a:cubicBezTo>
                      <a:pt x="933" y="11770"/>
                      <a:pt x="15102" y="-885"/>
                      <a:pt x="31646" y="48"/>
                    </a:cubicBezTo>
                    <a:cubicBezTo>
                      <a:pt x="46887" y="908"/>
                      <a:pt x="59053" y="13074"/>
                      <a:pt x="59912" y="28315"/>
                    </a:cubicBezTo>
                    <a:lnTo>
                      <a:pt x="59912" y="115088"/>
                    </a:lnTo>
                    <a:cubicBezTo>
                      <a:pt x="59912" y="131621"/>
                      <a:pt x="46537" y="145039"/>
                      <a:pt x="30004" y="145091"/>
                    </a:cubicBezTo>
                    <a:close/>
                    <a:moveTo>
                      <a:pt x="30004" y="7931"/>
                    </a:moveTo>
                    <a:cubicBezTo>
                      <a:pt x="18731" y="7931"/>
                      <a:pt x="9577" y="17042"/>
                      <a:pt x="9525" y="28315"/>
                    </a:cubicBezTo>
                    <a:lnTo>
                      <a:pt x="9525" y="115088"/>
                    </a:lnTo>
                    <a:cubicBezTo>
                      <a:pt x="8754" y="126371"/>
                      <a:pt x="17277" y="136144"/>
                      <a:pt x="28560" y="136915"/>
                    </a:cubicBezTo>
                    <a:cubicBezTo>
                      <a:pt x="39844" y="137685"/>
                      <a:pt x="49616" y="129163"/>
                      <a:pt x="50387" y="117879"/>
                    </a:cubicBezTo>
                    <a:cubicBezTo>
                      <a:pt x="50450" y="116950"/>
                      <a:pt x="50450" y="116017"/>
                      <a:pt x="50387" y="115088"/>
                    </a:cubicBezTo>
                    <a:lnTo>
                      <a:pt x="50387" y="28315"/>
                    </a:lnTo>
                    <a:cubicBezTo>
                      <a:pt x="50387" y="17057"/>
                      <a:pt x="41261" y="7931"/>
                      <a:pt x="30004" y="79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图形 3">
              <a:extLst>
                <a:ext uri="{FF2B5EF4-FFF2-40B4-BE49-F238E27FC236}">
                  <a16:creationId xmlns:a16="http://schemas.microsoft.com/office/drawing/2014/main" id="{0A8FC7C1-1A3D-3EB6-2D71-4742D5D043E7}"/>
                </a:ext>
              </a:extLst>
            </p:cNvPr>
            <p:cNvGrpSpPr/>
            <p:nvPr/>
          </p:nvGrpSpPr>
          <p:grpSpPr>
            <a:xfrm>
              <a:off x="6778459" y="2604858"/>
              <a:ext cx="641464" cy="767899"/>
              <a:chOff x="7046594" y="2166937"/>
              <a:chExt cx="519493" cy="621887"/>
            </a:xfrm>
            <a:solidFill>
              <a:srgbClr val="000000"/>
            </a:solidFill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B810ACE-C050-1873-3026-F74D3828977B}"/>
                  </a:ext>
                </a:extLst>
              </p:cNvPr>
              <p:cNvSpPr/>
              <p:nvPr/>
            </p:nvSpPr>
            <p:spPr>
              <a:xfrm>
                <a:off x="7046594" y="2543746"/>
                <a:ext cx="111442" cy="245078"/>
              </a:xfrm>
              <a:custGeom>
                <a:avLst/>
                <a:gdLst>
                  <a:gd name="connsiteX0" fmla="*/ 106680 w 111442"/>
                  <a:gd name="connsiteY0" fmla="*/ 245078 h 245078"/>
                  <a:gd name="connsiteX1" fmla="*/ 4763 w 111442"/>
                  <a:gd name="connsiteY1" fmla="*/ 245078 h 245078"/>
                  <a:gd name="connsiteX2" fmla="*/ 0 w 111442"/>
                  <a:gd name="connsiteY2" fmla="*/ 240316 h 245078"/>
                  <a:gd name="connsiteX3" fmla="*/ 0 w 111442"/>
                  <a:gd name="connsiteY3" fmla="*/ 4763 h 245078"/>
                  <a:gd name="connsiteX4" fmla="*/ 4763 w 111442"/>
                  <a:gd name="connsiteY4" fmla="*/ 0 h 245078"/>
                  <a:gd name="connsiteX5" fmla="*/ 106680 w 111442"/>
                  <a:gd name="connsiteY5" fmla="*/ 0 h 245078"/>
                  <a:gd name="connsiteX6" fmla="*/ 111443 w 111442"/>
                  <a:gd name="connsiteY6" fmla="*/ 4763 h 245078"/>
                  <a:gd name="connsiteX7" fmla="*/ 111443 w 111442"/>
                  <a:gd name="connsiteY7" fmla="*/ 240316 h 245078"/>
                  <a:gd name="connsiteX8" fmla="*/ 106680 w 111442"/>
                  <a:gd name="connsiteY8" fmla="*/ 245078 h 245078"/>
                  <a:gd name="connsiteX9" fmla="*/ 9811 w 111442"/>
                  <a:gd name="connsiteY9" fmla="*/ 235553 h 245078"/>
                  <a:gd name="connsiteX10" fmla="*/ 101918 w 111442"/>
                  <a:gd name="connsiteY10" fmla="*/ 235553 h 245078"/>
                  <a:gd name="connsiteX11" fmla="*/ 101918 w 111442"/>
                  <a:gd name="connsiteY11" fmla="*/ 9525 h 245078"/>
                  <a:gd name="connsiteX12" fmla="*/ 9525 w 111442"/>
                  <a:gd name="connsiteY12" fmla="*/ 9525 h 2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442" h="245078">
                    <a:moveTo>
                      <a:pt x="106680" y="245078"/>
                    </a:moveTo>
                    <a:lnTo>
                      <a:pt x="4763" y="245078"/>
                    </a:lnTo>
                    <a:cubicBezTo>
                      <a:pt x="2132" y="245078"/>
                      <a:pt x="0" y="242946"/>
                      <a:pt x="0" y="240316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106680" y="0"/>
                    </a:lnTo>
                    <a:cubicBezTo>
                      <a:pt x="109310" y="0"/>
                      <a:pt x="111443" y="2132"/>
                      <a:pt x="111443" y="4763"/>
                    </a:cubicBezTo>
                    <a:lnTo>
                      <a:pt x="111443" y="240316"/>
                    </a:lnTo>
                    <a:cubicBezTo>
                      <a:pt x="111443" y="242946"/>
                      <a:pt x="109310" y="245078"/>
                      <a:pt x="106680" y="245078"/>
                    </a:cubicBezTo>
                    <a:close/>
                    <a:moveTo>
                      <a:pt x="9811" y="235553"/>
                    </a:moveTo>
                    <a:lnTo>
                      <a:pt x="101918" y="235553"/>
                    </a:lnTo>
                    <a:lnTo>
                      <a:pt x="101918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14768752-64E4-ABEE-80EE-54E6633CC9C1}"/>
                  </a:ext>
                </a:extLst>
              </p:cNvPr>
              <p:cNvSpPr/>
              <p:nvPr/>
            </p:nvSpPr>
            <p:spPr>
              <a:xfrm>
                <a:off x="7182707" y="2423350"/>
                <a:ext cx="111156" cy="365474"/>
              </a:xfrm>
              <a:custGeom>
                <a:avLst/>
                <a:gdLst>
                  <a:gd name="connsiteX0" fmla="*/ 106394 w 111156"/>
                  <a:gd name="connsiteY0" fmla="*/ 365474 h 365474"/>
                  <a:gd name="connsiteX1" fmla="*/ 4763 w 111156"/>
                  <a:gd name="connsiteY1" fmla="*/ 365474 h 365474"/>
                  <a:gd name="connsiteX2" fmla="*/ 0 w 111156"/>
                  <a:gd name="connsiteY2" fmla="*/ 360712 h 365474"/>
                  <a:gd name="connsiteX3" fmla="*/ 0 w 111156"/>
                  <a:gd name="connsiteY3" fmla="*/ 4763 h 365474"/>
                  <a:gd name="connsiteX4" fmla="*/ 4763 w 111156"/>
                  <a:gd name="connsiteY4" fmla="*/ 0 h 365474"/>
                  <a:gd name="connsiteX5" fmla="*/ 106394 w 111156"/>
                  <a:gd name="connsiteY5" fmla="*/ 0 h 365474"/>
                  <a:gd name="connsiteX6" fmla="*/ 111157 w 111156"/>
                  <a:gd name="connsiteY6" fmla="*/ 4763 h 365474"/>
                  <a:gd name="connsiteX7" fmla="*/ 111157 w 111156"/>
                  <a:gd name="connsiteY7" fmla="*/ 360712 h 365474"/>
                  <a:gd name="connsiteX8" fmla="*/ 106394 w 111156"/>
                  <a:gd name="connsiteY8" fmla="*/ 365474 h 365474"/>
                  <a:gd name="connsiteX9" fmla="*/ 9525 w 111156"/>
                  <a:gd name="connsiteY9" fmla="*/ 355949 h 365474"/>
                  <a:gd name="connsiteX10" fmla="*/ 101632 w 111156"/>
                  <a:gd name="connsiteY10" fmla="*/ 355949 h 365474"/>
                  <a:gd name="connsiteX11" fmla="*/ 101632 w 111156"/>
                  <a:gd name="connsiteY11" fmla="*/ 9525 h 365474"/>
                  <a:gd name="connsiteX12" fmla="*/ 9525 w 111156"/>
                  <a:gd name="connsiteY12" fmla="*/ 9525 h 365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156" h="365474">
                    <a:moveTo>
                      <a:pt x="106394" y="365474"/>
                    </a:moveTo>
                    <a:lnTo>
                      <a:pt x="4763" y="365474"/>
                    </a:lnTo>
                    <a:cubicBezTo>
                      <a:pt x="2132" y="365474"/>
                      <a:pt x="0" y="363342"/>
                      <a:pt x="0" y="360712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106394" y="0"/>
                    </a:lnTo>
                    <a:cubicBezTo>
                      <a:pt x="109024" y="0"/>
                      <a:pt x="111157" y="2132"/>
                      <a:pt x="111157" y="4763"/>
                    </a:cubicBezTo>
                    <a:lnTo>
                      <a:pt x="111157" y="360712"/>
                    </a:lnTo>
                    <a:cubicBezTo>
                      <a:pt x="111157" y="363342"/>
                      <a:pt x="109024" y="365474"/>
                      <a:pt x="106394" y="365474"/>
                    </a:cubicBezTo>
                    <a:close/>
                    <a:moveTo>
                      <a:pt x="9525" y="355949"/>
                    </a:moveTo>
                    <a:lnTo>
                      <a:pt x="101632" y="355949"/>
                    </a:lnTo>
                    <a:lnTo>
                      <a:pt x="101632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B20090A-0507-B300-F5EB-A71E159B1B60}"/>
                  </a:ext>
                </a:extLst>
              </p:cNvPr>
              <p:cNvSpPr/>
              <p:nvPr/>
            </p:nvSpPr>
            <p:spPr>
              <a:xfrm>
                <a:off x="7318724" y="2271712"/>
                <a:ext cx="111252" cy="517112"/>
              </a:xfrm>
              <a:custGeom>
                <a:avLst/>
                <a:gdLst>
                  <a:gd name="connsiteX0" fmla="*/ 106490 w 111252"/>
                  <a:gd name="connsiteY0" fmla="*/ 517112 h 517112"/>
                  <a:gd name="connsiteX1" fmla="*/ 4763 w 111252"/>
                  <a:gd name="connsiteY1" fmla="*/ 517112 h 517112"/>
                  <a:gd name="connsiteX2" fmla="*/ 0 w 111252"/>
                  <a:gd name="connsiteY2" fmla="*/ 512350 h 517112"/>
                  <a:gd name="connsiteX3" fmla="*/ 0 w 111252"/>
                  <a:gd name="connsiteY3" fmla="*/ 4763 h 517112"/>
                  <a:gd name="connsiteX4" fmla="*/ 4763 w 111252"/>
                  <a:gd name="connsiteY4" fmla="*/ 0 h 517112"/>
                  <a:gd name="connsiteX5" fmla="*/ 106490 w 111252"/>
                  <a:gd name="connsiteY5" fmla="*/ 0 h 517112"/>
                  <a:gd name="connsiteX6" fmla="*/ 111252 w 111252"/>
                  <a:gd name="connsiteY6" fmla="*/ 4763 h 517112"/>
                  <a:gd name="connsiteX7" fmla="*/ 111252 w 111252"/>
                  <a:gd name="connsiteY7" fmla="*/ 512540 h 517112"/>
                  <a:gd name="connsiteX8" fmla="*/ 106490 w 111252"/>
                  <a:gd name="connsiteY8" fmla="*/ 517112 h 517112"/>
                  <a:gd name="connsiteX9" fmla="*/ 9525 w 111252"/>
                  <a:gd name="connsiteY9" fmla="*/ 507587 h 517112"/>
                  <a:gd name="connsiteX10" fmla="*/ 101727 w 111252"/>
                  <a:gd name="connsiteY10" fmla="*/ 507587 h 517112"/>
                  <a:gd name="connsiteX11" fmla="*/ 101727 w 111252"/>
                  <a:gd name="connsiteY11" fmla="*/ 9334 h 517112"/>
                  <a:gd name="connsiteX12" fmla="*/ 9525 w 111252"/>
                  <a:gd name="connsiteY12" fmla="*/ 9334 h 517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252" h="517112">
                    <a:moveTo>
                      <a:pt x="106490" y="517112"/>
                    </a:moveTo>
                    <a:lnTo>
                      <a:pt x="4763" y="517112"/>
                    </a:lnTo>
                    <a:cubicBezTo>
                      <a:pt x="2132" y="517112"/>
                      <a:pt x="0" y="514980"/>
                      <a:pt x="0" y="51235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106490" y="0"/>
                    </a:lnTo>
                    <a:cubicBezTo>
                      <a:pt x="109120" y="0"/>
                      <a:pt x="111252" y="2132"/>
                      <a:pt x="111252" y="4763"/>
                    </a:cubicBezTo>
                    <a:lnTo>
                      <a:pt x="111252" y="512540"/>
                    </a:lnTo>
                    <a:cubicBezTo>
                      <a:pt x="111150" y="515096"/>
                      <a:pt x="109047" y="517114"/>
                      <a:pt x="106490" y="517112"/>
                    </a:cubicBezTo>
                    <a:close/>
                    <a:moveTo>
                      <a:pt x="9525" y="507587"/>
                    </a:moveTo>
                    <a:lnTo>
                      <a:pt x="101727" y="507587"/>
                    </a:lnTo>
                    <a:lnTo>
                      <a:pt x="101727" y="9334"/>
                    </a:lnTo>
                    <a:lnTo>
                      <a:pt x="9525" y="9334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61EE18A9-20F5-E25B-F798-BFABC8815B7F}"/>
                  </a:ext>
                </a:extLst>
              </p:cNvPr>
              <p:cNvSpPr/>
              <p:nvPr/>
            </p:nvSpPr>
            <p:spPr>
              <a:xfrm>
                <a:off x="7454836" y="2166937"/>
                <a:ext cx="111251" cy="621887"/>
              </a:xfrm>
              <a:custGeom>
                <a:avLst/>
                <a:gdLst>
                  <a:gd name="connsiteX0" fmla="*/ 106489 w 111251"/>
                  <a:gd name="connsiteY0" fmla="*/ 621887 h 621887"/>
                  <a:gd name="connsiteX1" fmla="*/ 4763 w 111251"/>
                  <a:gd name="connsiteY1" fmla="*/ 621887 h 621887"/>
                  <a:gd name="connsiteX2" fmla="*/ 0 w 111251"/>
                  <a:gd name="connsiteY2" fmla="*/ 617125 h 621887"/>
                  <a:gd name="connsiteX3" fmla="*/ 0 w 111251"/>
                  <a:gd name="connsiteY3" fmla="*/ 4763 h 621887"/>
                  <a:gd name="connsiteX4" fmla="*/ 4763 w 111251"/>
                  <a:gd name="connsiteY4" fmla="*/ 0 h 621887"/>
                  <a:gd name="connsiteX5" fmla="*/ 106489 w 111251"/>
                  <a:gd name="connsiteY5" fmla="*/ 0 h 621887"/>
                  <a:gd name="connsiteX6" fmla="*/ 111252 w 111251"/>
                  <a:gd name="connsiteY6" fmla="*/ 4763 h 621887"/>
                  <a:gd name="connsiteX7" fmla="*/ 111252 w 111251"/>
                  <a:gd name="connsiteY7" fmla="*/ 617220 h 621887"/>
                  <a:gd name="connsiteX8" fmla="*/ 106489 w 111251"/>
                  <a:gd name="connsiteY8" fmla="*/ 621887 h 621887"/>
                  <a:gd name="connsiteX9" fmla="*/ 9525 w 111251"/>
                  <a:gd name="connsiteY9" fmla="*/ 612362 h 621887"/>
                  <a:gd name="connsiteX10" fmla="*/ 101727 w 111251"/>
                  <a:gd name="connsiteY10" fmla="*/ 612362 h 621887"/>
                  <a:gd name="connsiteX11" fmla="*/ 101727 w 111251"/>
                  <a:gd name="connsiteY11" fmla="*/ 9430 h 621887"/>
                  <a:gd name="connsiteX12" fmla="*/ 9525 w 111251"/>
                  <a:gd name="connsiteY12" fmla="*/ 9430 h 621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251" h="621887">
                    <a:moveTo>
                      <a:pt x="106489" y="621887"/>
                    </a:moveTo>
                    <a:lnTo>
                      <a:pt x="4763" y="621887"/>
                    </a:lnTo>
                    <a:cubicBezTo>
                      <a:pt x="2132" y="621887"/>
                      <a:pt x="0" y="619755"/>
                      <a:pt x="0" y="61712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106489" y="0"/>
                    </a:lnTo>
                    <a:cubicBezTo>
                      <a:pt x="109120" y="0"/>
                      <a:pt x="111252" y="2132"/>
                      <a:pt x="111252" y="4763"/>
                    </a:cubicBezTo>
                    <a:lnTo>
                      <a:pt x="111252" y="617220"/>
                    </a:lnTo>
                    <a:cubicBezTo>
                      <a:pt x="111200" y="619813"/>
                      <a:pt x="109083" y="621888"/>
                      <a:pt x="106489" y="621887"/>
                    </a:cubicBezTo>
                    <a:close/>
                    <a:moveTo>
                      <a:pt x="9525" y="612362"/>
                    </a:moveTo>
                    <a:lnTo>
                      <a:pt x="101727" y="612362"/>
                    </a:lnTo>
                    <a:lnTo>
                      <a:pt x="101727" y="9430"/>
                    </a:lnTo>
                    <a:lnTo>
                      <a:pt x="9525" y="943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70CD796D-0B35-8B57-1D6B-C64CF388D2DB}"/>
                </a:ext>
              </a:extLst>
            </p:cNvPr>
            <p:cNvGrpSpPr/>
            <p:nvPr/>
          </p:nvGrpSpPr>
          <p:grpSpPr>
            <a:xfrm>
              <a:off x="6452082" y="1814781"/>
              <a:ext cx="3697887" cy="3950823"/>
              <a:chOff x="6782276" y="1527089"/>
              <a:chExt cx="2994755" cy="3199595"/>
            </a:xfrm>
            <a:solidFill>
              <a:srgbClr val="000000">
                <a:alpha val="30000"/>
              </a:srgbClr>
            </a:solidFill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CD155024-88DE-4D09-B971-E10C7D961C75}"/>
                  </a:ext>
                </a:extLst>
              </p:cNvPr>
              <p:cNvSpPr/>
              <p:nvPr/>
            </p:nvSpPr>
            <p:spPr>
              <a:xfrm>
                <a:off x="6981348" y="1527089"/>
                <a:ext cx="2795682" cy="775769"/>
              </a:xfrm>
              <a:custGeom>
                <a:avLst/>
                <a:gdLst>
                  <a:gd name="connsiteX0" fmla="*/ 102584 w 2795682"/>
                  <a:gd name="connsiteY0" fmla="*/ 775769 h 775769"/>
                  <a:gd name="connsiteX1" fmla="*/ 97155 w 2795682"/>
                  <a:gd name="connsiteY1" fmla="*/ 767959 h 775769"/>
                  <a:gd name="connsiteX2" fmla="*/ 944404 w 2795682"/>
                  <a:gd name="connsiteY2" fmla="*/ 185029 h 775769"/>
                  <a:gd name="connsiteX3" fmla="*/ 946975 w 2795682"/>
                  <a:gd name="connsiteY3" fmla="*/ 186362 h 775769"/>
                  <a:gd name="connsiteX4" fmla="*/ 1795558 w 2795682"/>
                  <a:gd name="connsiteY4" fmla="*/ 624512 h 775769"/>
                  <a:gd name="connsiteX5" fmla="*/ 1860995 w 2795682"/>
                  <a:gd name="connsiteY5" fmla="*/ 628418 h 775769"/>
                  <a:gd name="connsiteX6" fmla="*/ 2383060 w 2795682"/>
                  <a:gd name="connsiteY6" fmla="*/ 433631 h 775769"/>
                  <a:gd name="connsiteX7" fmla="*/ 2357342 w 2795682"/>
                  <a:gd name="connsiteY7" fmla="*/ 584603 h 775769"/>
                  <a:gd name="connsiteX8" fmla="*/ 2772251 w 2795682"/>
                  <a:gd name="connsiteY8" fmla="*/ 201793 h 775769"/>
                  <a:gd name="connsiteX9" fmla="*/ 2208467 w 2795682"/>
                  <a:gd name="connsiteY9" fmla="*/ 184457 h 775769"/>
                  <a:gd name="connsiteX10" fmla="*/ 2326481 w 2795682"/>
                  <a:gd name="connsiteY10" fmla="*/ 281517 h 775769"/>
                  <a:gd name="connsiteX11" fmla="*/ 1837944 w 2795682"/>
                  <a:gd name="connsiteY11" fmla="*/ 463635 h 775769"/>
                  <a:gd name="connsiteX12" fmla="*/ 1836134 w 2795682"/>
                  <a:gd name="connsiteY12" fmla="*/ 462683 h 775769"/>
                  <a:gd name="connsiteX13" fmla="*/ 975550 w 2795682"/>
                  <a:gd name="connsiteY13" fmla="*/ 18913 h 775769"/>
                  <a:gd name="connsiteX14" fmla="*/ 892588 w 2795682"/>
                  <a:gd name="connsiteY14" fmla="*/ 24247 h 775769"/>
                  <a:gd name="connsiteX15" fmla="*/ 5429 w 2795682"/>
                  <a:gd name="connsiteY15" fmla="*/ 635085 h 775769"/>
                  <a:gd name="connsiteX16" fmla="*/ 0 w 2795682"/>
                  <a:gd name="connsiteY16" fmla="*/ 627179 h 775769"/>
                  <a:gd name="connsiteX17" fmla="*/ 887158 w 2795682"/>
                  <a:gd name="connsiteY17" fmla="*/ 15960 h 775769"/>
                  <a:gd name="connsiteX18" fmla="*/ 979932 w 2795682"/>
                  <a:gd name="connsiteY18" fmla="*/ 10055 h 775769"/>
                  <a:gd name="connsiteX19" fmla="*/ 1838801 w 2795682"/>
                  <a:gd name="connsiteY19" fmla="*/ 453443 h 775769"/>
                  <a:gd name="connsiteX20" fmla="*/ 2307812 w 2795682"/>
                  <a:gd name="connsiteY20" fmla="*/ 278469 h 775769"/>
                  <a:gd name="connsiteX21" fmla="*/ 2180749 w 2795682"/>
                  <a:gd name="connsiteY21" fmla="*/ 173694 h 775769"/>
                  <a:gd name="connsiteX22" fmla="*/ 2795683 w 2795682"/>
                  <a:gd name="connsiteY22" fmla="*/ 192744 h 775769"/>
                  <a:gd name="connsiteX23" fmla="*/ 2343626 w 2795682"/>
                  <a:gd name="connsiteY23" fmla="*/ 610130 h 775769"/>
                  <a:gd name="connsiteX24" fmla="*/ 2371344 w 2795682"/>
                  <a:gd name="connsiteY24" fmla="*/ 448205 h 775769"/>
                  <a:gd name="connsiteX25" fmla="*/ 1864328 w 2795682"/>
                  <a:gd name="connsiteY25" fmla="*/ 636990 h 775769"/>
                  <a:gd name="connsiteX26" fmla="*/ 1791272 w 2795682"/>
                  <a:gd name="connsiteY26" fmla="*/ 632609 h 775769"/>
                  <a:gd name="connsiteX27" fmla="*/ 945071 w 2795682"/>
                  <a:gd name="connsiteY27" fmla="*/ 196173 h 77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95682" h="775769">
                    <a:moveTo>
                      <a:pt x="102584" y="775769"/>
                    </a:moveTo>
                    <a:lnTo>
                      <a:pt x="97155" y="767959"/>
                    </a:lnTo>
                    <a:lnTo>
                      <a:pt x="944404" y="185029"/>
                    </a:lnTo>
                    <a:lnTo>
                      <a:pt x="946975" y="186362"/>
                    </a:lnTo>
                    <a:lnTo>
                      <a:pt x="1795558" y="624512"/>
                    </a:lnTo>
                    <a:cubicBezTo>
                      <a:pt x="1815841" y="634993"/>
                      <a:pt x="1839609" y="636411"/>
                      <a:pt x="1860995" y="628418"/>
                    </a:cubicBezTo>
                    <a:lnTo>
                      <a:pt x="2383060" y="433631"/>
                    </a:lnTo>
                    <a:lnTo>
                      <a:pt x="2357342" y="584603"/>
                    </a:lnTo>
                    <a:lnTo>
                      <a:pt x="2772251" y="201793"/>
                    </a:lnTo>
                    <a:lnTo>
                      <a:pt x="2208467" y="184457"/>
                    </a:lnTo>
                    <a:lnTo>
                      <a:pt x="2326481" y="281517"/>
                    </a:lnTo>
                    <a:lnTo>
                      <a:pt x="1837944" y="463635"/>
                    </a:lnTo>
                    <a:lnTo>
                      <a:pt x="1836134" y="462683"/>
                    </a:lnTo>
                    <a:lnTo>
                      <a:pt x="975550" y="18913"/>
                    </a:lnTo>
                    <a:cubicBezTo>
                      <a:pt x="949025" y="5273"/>
                      <a:pt x="917148" y="7323"/>
                      <a:pt x="892588" y="24247"/>
                    </a:cubicBezTo>
                    <a:lnTo>
                      <a:pt x="5429" y="635085"/>
                    </a:lnTo>
                    <a:lnTo>
                      <a:pt x="0" y="627179"/>
                    </a:lnTo>
                    <a:lnTo>
                      <a:pt x="887158" y="15960"/>
                    </a:lnTo>
                    <a:cubicBezTo>
                      <a:pt x="914631" y="-2957"/>
                      <a:pt x="950283" y="-5226"/>
                      <a:pt x="979932" y="10055"/>
                    </a:cubicBezTo>
                    <a:lnTo>
                      <a:pt x="1838801" y="453443"/>
                    </a:lnTo>
                    <a:lnTo>
                      <a:pt x="2307812" y="278469"/>
                    </a:lnTo>
                    <a:lnTo>
                      <a:pt x="2180749" y="173694"/>
                    </a:lnTo>
                    <a:lnTo>
                      <a:pt x="2795683" y="192744"/>
                    </a:lnTo>
                    <a:lnTo>
                      <a:pt x="2343626" y="610130"/>
                    </a:lnTo>
                    <a:lnTo>
                      <a:pt x="2371344" y="448205"/>
                    </a:lnTo>
                    <a:lnTo>
                      <a:pt x="1864328" y="636990"/>
                    </a:lnTo>
                    <a:cubicBezTo>
                      <a:pt x="1840446" y="645882"/>
                      <a:pt x="1813920" y="644292"/>
                      <a:pt x="1791272" y="632609"/>
                    </a:cubicBezTo>
                    <a:lnTo>
                      <a:pt x="945071" y="196173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A76C47B-8ABA-D346-FA58-79F9C86D0B96}"/>
                  </a:ext>
                </a:extLst>
              </p:cNvPr>
              <p:cNvSpPr/>
              <p:nvPr/>
            </p:nvSpPr>
            <p:spPr>
              <a:xfrm>
                <a:off x="7577137" y="2558033"/>
                <a:ext cx="2164365" cy="884015"/>
              </a:xfrm>
              <a:custGeom>
                <a:avLst/>
                <a:gdLst>
                  <a:gd name="connsiteX0" fmla="*/ 60769 w 2164365"/>
                  <a:gd name="connsiteY0" fmla="*/ 884015 h 884015"/>
                  <a:gd name="connsiteX1" fmla="*/ 57531 w 2164365"/>
                  <a:gd name="connsiteY1" fmla="*/ 875062 h 884015"/>
                  <a:gd name="connsiteX2" fmla="*/ 1748409 w 2164365"/>
                  <a:gd name="connsiteY2" fmla="*/ 262128 h 884015"/>
                  <a:gd name="connsiteX3" fmla="*/ 1720406 w 2164365"/>
                  <a:gd name="connsiteY3" fmla="*/ 412718 h 884015"/>
                  <a:gd name="connsiteX4" fmla="*/ 2140649 w 2164365"/>
                  <a:gd name="connsiteY4" fmla="*/ 36481 h 884015"/>
                  <a:gd name="connsiteX5" fmla="*/ 1577149 w 2164365"/>
                  <a:gd name="connsiteY5" fmla="*/ 10858 h 884015"/>
                  <a:gd name="connsiteX6" fmla="*/ 1693926 w 2164365"/>
                  <a:gd name="connsiteY6" fmla="*/ 109633 h 884015"/>
                  <a:gd name="connsiteX7" fmla="*/ 1686211 w 2164365"/>
                  <a:gd name="connsiteY7" fmla="*/ 112490 h 884015"/>
                  <a:gd name="connsiteX8" fmla="*/ 3238 w 2164365"/>
                  <a:gd name="connsiteY8" fmla="*/ 722471 h 884015"/>
                  <a:gd name="connsiteX9" fmla="*/ 0 w 2164365"/>
                  <a:gd name="connsiteY9" fmla="*/ 713518 h 884015"/>
                  <a:gd name="connsiteX10" fmla="*/ 1675257 w 2164365"/>
                  <a:gd name="connsiteY10" fmla="*/ 106299 h 884015"/>
                  <a:gd name="connsiteX11" fmla="*/ 1549718 w 2164365"/>
                  <a:gd name="connsiteY11" fmla="*/ 0 h 884015"/>
                  <a:gd name="connsiteX12" fmla="*/ 2164366 w 2164365"/>
                  <a:gd name="connsiteY12" fmla="*/ 28004 h 884015"/>
                  <a:gd name="connsiteX13" fmla="*/ 1705928 w 2164365"/>
                  <a:gd name="connsiteY13" fmla="*/ 438436 h 884015"/>
                  <a:gd name="connsiteX14" fmla="*/ 1735931 w 2164365"/>
                  <a:gd name="connsiteY14" fmla="*/ 276796 h 884015"/>
                  <a:gd name="connsiteX15" fmla="*/ 60769 w 2164365"/>
                  <a:gd name="connsiteY15" fmla="*/ 884015 h 884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164365" h="884015">
                    <a:moveTo>
                      <a:pt x="60769" y="884015"/>
                    </a:moveTo>
                    <a:lnTo>
                      <a:pt x="57531" y="875062"/>
                    </a:lnTo>
                    <a:lnTo>
                      <a:pt x="1748409" y="262128"/>
                    </a:lnTo>
                    <a:lnTo>
                      <a:pt x="1720406" y="412718"/>
                    </a:lnTo>
                    <a:lnTo>
                      <a:pt x="2140649" y="36481"/>
                    </a:lnTo>
                    <a:lnTo>
                      <a:pt x="1577149" y="10858"/>
                    </a:lnTo>
                    <a:lnTo>
                      <a:pt x="1693926" y="109633"/>
                    </a:lnTo>
                    <a:lnTo>
                      <a:pt x="1686211" y="112490"/>
                    </a:lnTo>
                    <a:lnTo>
                      <a:pt x="3238" y="722471"/>
                    </a:lnTo>
                    <a:lnTo>
                      <a:pt x="0" y="713518"/>
                    </a:lnTo>
                    <a:lnTo>
                      <a:pt x="1675257" y="106299"/>
                    </a:lnTo>
                    <a:lnTo>
                      <a:pt x="1549718" y="0"/>
                    </a:lnTo>
                    <a:lnTo>
                      <a:pt x="2164366" y="28004"/>
                    </a:lnTo>
                    <a:lnTo>
                      <a:pt x="1705928" y="438436"/>
                    </a:lnTo>
                    <a:lnTo>
                      <a:pt x="1735931" y="276796"/>
                    </a:lnTo>
                    <a:lnTo>
                      <a:pt x="60769" y="88401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D4C8C6E1-4E2B-84C4-0439-4FF5C22E9B0C}"/>
                  </a:ext>
                </a:extLst>
              </p:cNvPr>
              <p:cNvSpPr/>
              <p:nvPr/>
            </p:nvSpPr>
            <p:spPr>
              <a:xfrm>
                <a:off x="6782276" y="3707796"/>
                <a:ext cx="2571845" cy="1018889"/>
              </a:xfrm>
              <a:custGeom>
                <a:avLst/>
                <a:gdLst>
                  <a:gd name="connsiteX0" fmla="*/ 60770 w 2571845"/>
                  <a:gd name="connsiteY0" fmla="*/ 1018889 h 1018889"/>
                  <a:gd name="connsiteX1" fmla="*/ 57531 w 2571845"/>
                  <a:gd name="connsiteY1" fmla="*/ 1009936 h 1018889"/>
                  <a:gd name="connsiteX2" fmla="*/ 2155889 w 2571845"/>
                  <a:gd name="connsiteY2" fmla="*/ 262223 h 1018889"/>
                  <a:gd name="connsiteX3" fmla="*/ 2127885 w 2571845"/>
                  <a:gd name="connsiteY3" fmla="*/ 412718 h 1018889"/>
                  <a:gd name="connsiteX4" fmla="*/ 2548128 w 2571845"/>
                  <a:gd name="connsiteY4" fmla="*/ 36481 h 1018889"/>
                  <a:gd name="connsiteX5" fmla="*/ 1984629 w 2571845"/>
                  <a:gd name="connsiteY5" fmla="*/ 10859 h 1018889"/>
                  <a:gd name="connsiteX6" fmla="*/ 2101501 w 2571845"/>
                  <a:gd name="connsiteY6" fmla="*/ 109728 h 1018889"/>
                  <a:gd name="connsiteX7" fmla="*/ 2093690 w 2571845"/>
                  <a:gd name="connsiteY7" fmla="*/ 112490 h 1018889"/>
                  <a:gd name="connsiteX8" fmla="*/ 3143 w 2571845"/>
                  <a:gd name="connsiteY8" fmla="*/ 857345 h 1018889"/>
                  <a:gd name="connsiteX9" fmla="*/ 0 w 2571845"/>
                  <a:gd name="connsiteY9" fmla="*/ 848392 h 1018889"/>
                  <a:gd name="connsiteX10" fmla="*/ 2082737 w 2571845"/>
                  <a:gd name="connsiteY10" fmla="*/ 106299 h 1018889"/>
                  <a:gd name="connsiteX11" fmla="*/ 1957197 w 2571845"/>
                  <a:gd name="connsiteY11" fmla="*/ 0 h 1018889"/>
                  <a:gd name="connsiteX12" fmla="*/ 2571845 w 2571845"/>
                  <a:gd name="connsiteY12" fmla="*/ 28099 h 1018889"/>
                  <a:gd name="connsiteX13" fmla="*/ 2113407 w 2571845"/>
                  <a:gd name="connsiteY13" fmla="*/ 438436 h 1018889"/>
                  <a:gd name="connsiteX14" fmla="*/ 2143506 w 2571845"/>
                  <a:gd name="connsiteY14" fmla="*/ 276701 h 1018889"/>
                  <a:gd name="connsiteX15" fmla="*/ 60770 w 2571845"/>
                  <a:gd name="connsiteY15" fmla="*/ 1018889 h 101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71845" h="1018889">
                    <a:moveTo>
                      <a:pt x="60770" y="1018889"/>
                    </a:moveTo>
                    <a:lnTo>
                      <a:pt x="57531" y="1009936"/>
                    </a:lnTo>
                    <a:lnTo>
                      <a:pt x="2155889" y="262223"/>
                    </a:lnTo>
                    <a:lnTo>
                      <a:pt x="2127885" y="412718"/>
                    </a:lnTo>
                    <a:lnTo>
                      <a:pt x="2548128" y="36481"/>
                    </a:lnTo>
                    <a:lnTo>
                      <a:pt x="1984629" y="10859"/>
                    </a:lnTo>
                    <a:lnTo>
                      <a:pt x="2101501" y="109728"/>
                    </a:lnTo>
                    <a:lnTo>
                      <a:pt x="2093690" y="112490"/>
                    </a:lnTo>
                    <a:lnTo>
                      <a:pt x="3143" y="857345"/>
                    </a:lnTo>
                    <a:lnTo>
                      <a:pt x="0" y="848392"/>
                    </a:lnTo>
                    <a:lnTo>
                      <a:pt x="2082737" y="106299"/>
                    </a:lnTo>
                    <a:lnTo>
                      <a:pt x="1957197" y="0"/>
                    </a:lnTo>
                    <a:lnTo>
                      <a:pt x="2571845" y="28099"/>
                    </a:lnTo>
                    <a:lnTo>
                      <a:pt x="2113407" y="438436"/>
                    </a:lnTo>
                    <a:lnTo>
                      <a:pt x="2143506" y="276701"/>
                    </a:lnTo>
                    <a:lnTo>
                      <a:pt x="60770" y="1018889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3">
              <a:extLst>
                <a:ext uri="{FF2B5EF4-FFF2-40B4-BE49-F238E27FC236}">
                  <a16:creationId xmlns:a16="http://schemas.microsoft.com/office/drawing/2014/main" id="{A6070A65-9EEC-021D-2D64-D640DDA6237F}"/>
                </a:ext>
              </a:extLst>
            </p:cNvPr>
            <p:cNvGrpSpPr/>
            <p:nvPr/>
          </p:nvGrpSpPr>
          <p:grpSpPr>
            <a:xfrm>
              <a:off x="7091429" y="4562419"/>
              <a:ext cx="4809100" cy="2295581"/>
              <a:chOff x="7300055" y="3752278"/>
              <a:chExt cx="3894677" cy="1859089"/>
            </a:xfrm>
            <a:solidFill>
              <a:srgbClr val="263238"/>
            </a:solidFill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BD552CF5-0CAB-99F1-B1F6-0AF5A92AA21F}"/>
                  </a:ext>
                </a:extLst>
              </p:cNvPr>
              <p:cNvSpPr/>
              <p:nvPr/>
            </p:nvSpPr>
            <p:spPr>
              <a:xfrm>
                <a:off x="7300055" y="3752278"/>
                <a:ext cx="3894677" cy="1850707"/>
              </a:xfrm>
              <a:custGeom>
                <a:avLst/>
                <a:gdLst>
                  <a:gd name="connsiteX0" fmla="*/ 4763 w 3894677"/>
                  <a:gd name="connsiteY0" fmla="*/ 1850707 h 1850707"/>
                  <a:gd name="connsiteX1" fmla="*/ 0 w 3894677"/>
                  <a:gd name="connsiteY1" fmla="*/ 1845945 h 1850707"/>
                  <a:gd name="connsiteX2" fmla="*/ 0 w 3894677"/>
                  <a:gd name="connsiteY2" fmla="*/ 1316164 h 1850707"/>
                  <a:gd name="connsiteX3" fmla="*/ 4763 w 3894677"/>
                  <a:gd name="connsiteY3" fmla="*/ 1311402 h 1850707"/>
                  <a:gd name="connsiteX4" fmla="*/ 555117 w 3894677"/>
                  <a:gd name="connsiteY4" fmla="*/ 1311402 h 1850707"/>
                  <a:gd name="connsiteX5" fmla="*/ 555117 w 3894677"/>
                  <a:gd name="connsiteY5" fmla="*/ 1097566 h 1850707"/>
                  <a:gd name="connsiteX6" fmla="*/ 559880 w 3894677"/>
                  <a:gd name="connsiteY6" fmla="*/ 1092803 h 1850707"/>
                  <a:gd name="connsiteX7" fmla="*/ 1110520 w 3894677"/>
                  <a:gd name="connsiteY7" fmla="*/ 1092803 h 1850707"/>
                  <a:gd name="connsiteX8" fmla="*/ 1110520 w 3894677"/>
                  <a:gd name="connsiteY8" fmla="*/ 878967 h 1850707"/>
                  <a:gd name="connsiteX9" fmla="*/ 1115282 w 3894677"/>
                  <a:gd name="connsiteY9" fmla="*/ 874205 h 1850707"/>
                  <a:gd name="connsiteX10" fmla="*/ 1665446 w 3894677"/>
                  <a:gd name="connsiteY10" fmla="*/ 874205 h 1850707"/>
                  <a:gd name="connsiteX11" fmla="*/ 1665446 w 3894677"/>
                  <a:gd name="connsiteY11" fmla="*/ 660463 h 1850707"/>
                  <a:gd name="connsiteX12" fmla="*/ 1670209 w 3894677"/>
                  <a:gd name="connsiteY12" fmla="*/ 655701 h 1850707"/>
                  <a:gd name="connsiteX13" fmla="*/ 2220468 w 3894677"/>
                  <a:gd name="connsiteY13" fmla="*/ 655701 h 1850707"/>
                  <a:gd name="connsiteX14" fmla="*/ 2220468 w 3894677"/>
                  <a:gd name="connsiteY14" fmla="*/ 441865 h 1850707"/>
                  <a:gd name="connsiteX15" fmla="*/ 2225231 w 3894677"/>
                  <a:gd name="connsiteY15" fmla="*/ 437102 h 1850707"/>
                  <a:gd name="connsiteX16" fmla="*/ 2775490 w 3894677"/>
                  <a:gd name="connsiteY16" fmla="*/ 437102 h 1850707"/>
                  <a:gd name="connsiteX17" fmla="*/ 2775490 w 3894677"/>
                  <a:gd name="connsiteY17" fmla="*/ 223361 h 1850707"/>
                  <a:gd name="connsiteX18" fmla="*/ 2780252 w 3894677"/>
                  <a:gd name="connsiteY18" fmla="*/ 218599 h 1850707"/>
                  <a:gd name="connsiteX19" fmla="*/ 3329845 w 3894677"/>
                  <a:gd name="connsiteY19" fmla="*/ 218599 h 1850707"/>
                  <a:gd name="connsiteX20" fmla="*/ 3329845 w 3894677"/>
                  <a:gd name="connsiteY20" fmla="*/ 4763 h 1850707"/>
                  <a:gd name="connsiteX21" fmla="*/ 3334607 w 3894677"/>
                  <a:gd name="connsiteY21" fmla="*/ 0 h 1850707"/>
                  <a:gd name="connsiteX22" fmla="*/ 3889915 w 3894677"/>
                  <a:gd name="connsiteY22" fmla="*/ 0 h 1850707"/>
                  <a:gd name="connsiteX23" fmla="*/ 3894677 w 3894677"/>
                  <a:gd name="connsiteY23" fmla="*/ 4763 h 1850707"/>
                  <a:gd name="connsiteX24" fmla="*/ 3889915 w 3894677"/>
                  <a:gd name="connsiteY24" fmla="*/ 9525 h 1850707"/>
                  <a:gd name="connsiteX25" fmla="*/ 3339370 w 3894677"/>
                  <a:gd name="connsiteY25" fmla="*/ 9525 h 1850707"/>
                  <a:gd name="connsiteX26" fmla="*/ 3339370 w 3894677"/>
                  <a:gd name="connsiteY26" fmla="*/ 223361 h 1850707"/>
                  <a:gd name="connsiteX27" fmla="*/ 3334607 w 3894677"/>
                  <a:gd name="connsiteY27" fmla="*/ 228124 h 1850707"/>
                  <a:gd name="connsiteX28" fmla="*/ 2784634 w 3894677"/>
                  <a:gd name="connsiteY28" fmla="*/ 228124 h 1850707"/>
                  <a:gd name="connsiteX29" fmla="*/ 2784634 w 3894677"/>
                  <a:gd name="connsiteY29" fmla="*/ 441865 h 1850707"/>
                  <a:gd name="connsiteX30" fmla="*/ 2779871 w 3894677"/>
                  <a:gd name="connsiteY30" fmla="*/ 446627 h 1850707"/>
                  <a:gd name="connsiteX31" fmla="*/ 2229612 w 3894677"/>
                  <a:gd name="connsiteY31" fmla="*/ 446627 h 1850707"/>
                  <a:gd name="connsiteX32" fmla="*/ 2229612 w 3894677"/>
                  <a:gd name="connsiteY32" fmla="*/ 660463 h 1850707"/>
                  <a:gd name="connsiteX33" fmla="*/ 2224849 w 3894677"/>
                  <a:gd name="connsiteY33" fmla="*/ 665226 h 1850707"/>
                  <a:gd name="connsiteX34" fmla="*/ 1674590 w 3894677"/>
                  <a:gd name="connsiteY34" fmla="*/ 665226 h 1850707"/>
                  <a:gd name="connsiteX35" fmla="*/ 1674590 w 3894677"/>
                  <a:gd name="connsiteY35" fmla="*/ 878967 h 1850707"/>
                  <a:gd name="connsiteX36" fmla="*/ 1669828 w 3894677"/>
                  <a:gd name="connsiteY36" fmla="*/ 883730 h 1850707"/>
                  <a:gd name="connsiteX37" fmla="*/ 1120045 w 3894677"/>
                  <a:gd name="connsiteY37" fmla="*/ 883730 h 1850707"/>
                  <a:gd name="connsiteX38" fmla="*/ 1120045 w 3894677"/>
                  <a:gd name="connsiteY38" fmla="*/ 1097566 h 1850707"/>
                  <a:gd name="connsiteX39" fmla="*/ 1115282 w 3894677"/>
                  <a:gd name="connsiteY39" fmla="*/ 1102328 h 1850707"/>
                  <a:gd name="connsiteX40" fmla="*/ 564642 w 3894677"/>
                  <a:gd name="connsiteY40" fmla="*/ 1102328 h 1850707"/>
                  <a:gd name="connsiteX41" fmla="*/ 564642 w 3894677"/>
                  <a:gd name="connsiteY41" fmla="*/ 1316164 h 1850707"/>
                  <a:gd name="connsiteX42" fmla="*/ 559880 w 3894677"/>
                  <a:gd name="connsiteY42" fmla="*/ 1320927 h 1850707"/>
                  <a:gd name="connsiteX43" fmla="*/ 9525 w 3894677"/>
                  <a:gd name="connsiteY43" fmla="*/ 1320927 h 1850707"/>
                  <a:gd name="connsiteX44" fmla="*/ 9525 w 3894677"/>
                  <a:gd name="connsiteY44" fmla="*/ 1845945 h 1850707"/>
                  <a:gd name="connsiteX45" fmla="*/ 4763 w 3894677"/>
                  <a:gd name="connsiteY45" fmla="*/ 1850707 h 185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3894677" h="1850707">
                    <a:moveTo>
                      <a:pt x="4763" y="1850707"/>
                    </a:moveTo>
                    <a:cubicBezTo>
                      <a:pt x="2132" y="1850707"/>
                      <a:pt x="0" y="1848575"/>
                      <a:pt x="0" y="1845945"/>
                    </a:cubicBezTo>
                    <a:lnTo>
                      <a:pt x="0" y="1316164"/>
                    </a:lnTo>
                    <a:cubicBezTo>
                      <a:pt x="0" y="1313534"/>
                      <a:pt x="2132" y="1311402"/>
                      <a:pt x="4763" y="1311402"/>
                    </a:cubicBezTo>
                    <a:lnTo>
                      <a:pt x="555117" y="1311402"/>
                    </a:lnTo>
                    <a:lnTo>
                      <a:pt x="555117" y="1097566"/>
                    </a:lnTo>
                    <a:cubicBezTo>
                      <a:pt x="555117" y="1094936"/>
                      <a:pt x="557249" y="1092803"/>
                      <a:pt x="559880" y="1092803"/>
                    </a:cubicBezTo>
                    <a:lnTo>
                      <a:pt x="1110520" y="1092803"/>
                    </a:lnTo>
                    <a:lnTo>
                      <a:pt x="1110520" y="878967"/>
                    </a:lnTo>
                    <a:cubicBezTo>
                      <a:pt x="1110520" y="876337"/>
                      <a:pt x="1112652" y="874205"/>
                      <a:pt x="1115282" y="874205"/>
                    </a:cubicBezTo>
                    <a:lnTo>
                      <a:pt x="1665446" y="874205"/>
                    </a:lnTo>
                    <a:lnTo>
                      <a:pt x="1665446" y="660463"/>
                    </a:lnTo>
                    <a:cubicBezTo>
                      <a:pt x="1665446" y="657833"/>
                      <a:pt x="1667579" y="655701"/>
                      <a:pt x="1670209" y="655701"/>
                    </a:cubicBezTo>
                    <a:lnTo>
                      <a:pt x="2220468" y="655701"/>
                    </a:lnTo>
                    <a:lnTo>
                      <a:pt x="2220468" y="441865"/>
                    </a:lnTo>
                    <a:cubicBezTo>
                      <a:pt x="2220468" y="439234"/>
                      <a:pt x="2222600" y="437102"/>
                      <a:pt x="2225231" y="437102"/>
                    </a:cubicBezTo>
                    <a:lnTo>
                      <a:pt x="2775490" y="437102"/>
                    </a:lnTo>
                    <a:lnTo>
                      <a:pt x="2775490" y="223361"/>
                    </a:lnTo>
                    <a:cubicBezTo>
                      <a:pt x="2775490" y="220731"/>
                      <a:pt x="2777622" y="218599"/>
                      <a:pt x="2780252" y="218599"/>
                    </a:cubicBezTo>
                    <a:lnTo>
                      <a:pt x="3329845" y="218599"/>
                    </a:lnTo>
                    <a:lnTo>
                      <a:pt x="3329845" y="4763"/>
                    </a:lnTo>
                    <a:cubicBezTo>
                      <a:pt x="3329845" y="2132"/>
                      <a:pt x="3331977" y="0"/>
                      <a:pt x="3334607" y="0"/>
                    </a:cubicBezTo>
                    <a:lnTo>
                      <a:pt x="3889915" y="0"/>
                    </a:lnTo>
                    <a:cubicBezTo>
                      <a:pt x="3892545" y="0"/>
                      <a:pt x="3894677" y="2132"/>
                      <a:pt x="3894677" y="4763"/>
                    </a:cubicBezTo>
                    <a:cubicBezTo>
                      <a:pt x="3894627" y="7371"/>
                      <a:pt x="3892524" y="9474"/>
                      <a:pt x="3889915" y="9525"/>
                    </a:cubicBezTo>
                    <a:lnTo>
                      <a:pt x="3339370" y="9525"/>
                    </a:lnTo>
                    <a:lnTo>
                      <a:pt x="3339370" y="223361"/>
                    </a:lnTo>
                    <a:cubicBezTo>
                      <a:pt x="3339370" y="225992"/>
                      <a:pt x="3337238" y="228124"/>
                      <a:pt x="3334607" y="228124"/>
                    </a:cubicBezTo>
                    <a:lnTo>
                      <a:pt x="2784634" y="228124"/>
                    </a:lnTo>
                    <a:lnTo>
                      <a:pt x="2784634" y="441865"/>
                    </a:lnTo>
                    <a:cubicBezTo>
                      <a:pt x="2784634" y="444495"/>
                      <a:pt x="2782502" y="446627"/>
                      <a:pt x="2779871" y="446627"/>
                    </a:cubicBezTo>
                    <a:lnTo>
                      <a:pt x="2229612" y="446627"/>
                    </a:lnTo>
                    <a:lnTo>
                      <a:pt x="2229612" y="660463"/>
                    </a:lnTo>
                    <a:cubicBezTo>
                      <a:pt x="2229612" y="663094"/>
                      <a:pt x="2227480" y="665226"/>
                      <a:pt x="2224849" y="665226"/>
                    </a:cubicBezTo>
                    <a:lnTo>
                      <a:pt x="1674590" y="665226"/>
                    </a:lnTo>
                    <a:lnTo>
                      <a:pt x="1674590" y="878967"/>
                    </a:lnTo>
                    <a:cubicBezTo>
                      <a:pt x="1674590" y="881597"/>
                      <a:pt x="1672458" y="883730"/>
                      <a:pt x="1669828" y="883730"/>
                    </a:cubicBezTo>
                    <a:lnTo>
                      <a:pt x="1120045" y="883730"/>
                    </a:lnTo>
                    <a:lnTo>
                      <a:pt x="1120045" y="1097566"/>
                    </a:lnTo>
                    <a:cubicBezTo>
                      <a:pt x="1120045" y="1100196"/>
                      <a:pt x="1117912" y="1102328"/>
                      <a:pt x="1115282" y="1102328"/>
                    </a:cubicBezTo>
                    <a:lnTo>
                      <a:pt x="564642" y="1102328"/>
                    </a:lnTo>
                    <a:lnTo>
                      <a:pt x="564642" y="1316164"/>
                    </a:lnTo>
                    <a:cubicBezTo>
                      <a:pt x="564591" y="1318773"/>
                      <a:pt x="562489" y="1320876"/>
                      <a:pt x="559880" y="1320927"/>
                    </a:cubicBezTo>
                    <a:lnTo>
                      <a:pt x="9525" y="1320927"/>
                    </a:lnTo>
                    <a:lnTo>
                      <a:pt x="9525" y="1845945"/>
                    </a:lnTo>
                    <a:cubicBezTo>
                      <a:pt x="9525" y="1848575"/>
                      <a:pt x="7393" y="1850707"/>
                      <a:pt x="4763" y="18507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958DE73-F5FA-BBDB-2263-D5A52A16DD19}"/>
                  </a:ext>
                </a:extLst>
              </p:cNvPr>
              <p:cNvSpPr/>
              <p:nvPr/>
            </p:nvSpPr>
            <p:spPr>
              <a:xfrm>
                <a:off x="8410194" y="4913471"/>
                <a:ext cx="9525" cy="697896"/>
              </a:xfrm>
              <a:custGeom>
                <a:avLst/>
                <a:gdLst>
                  <a:gd name="connsiteX0" fmla="*/ 4763 w 9525"/>
                  <a:gd name="connsiteY0" fmla="*/ 697897 h 697896"/>
                  <a:gd name="connsiteX1" fmla="*/ 0 w 9525"/>
                  <a:gd name="connsiteY1" fmla="*/ 693134 h 697896"/>
                  <a:gd name="connsiteX2" fmla="*/ 0 w 9525"/>
                  <a:gd name="connsiteY2" fmla="*/ 4763 h 697896"/>
                  <a:gd name="connsiteX3" fmla="*/ 4763 w 9525"/>
                  <a:gd name="connsiteY3" fmla="*/ 0 h 697896"/>
                  <a:gd name="connsiteX4" fmla="*/ 9525 w 9525"/>
                  <a:gd name="connsiteY4" fmla="*/ 4763 h 697896"/>
                  <a:gd name="connsiteX5" fmla="*/ 9525 w 9525"/>
                  <a:gd name="connsiteY5" fmla="*/ 693134 h 697896"/>
                  <a:gd name="connsiteX6" fmla="*/ 4763 w 9525"/>
                  <a:gd name="connsiteY6" fmla="*/ 697897 h 69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697896">
                    <a:moveTo>
                      <a:pt x="4763" y="697897"/>
                    </a:moveTo>
                    <a:cubicBezTo>
                      <a:pt x="2132" y="697897"/>
                      <a:pt x="0" y="695765"/>
                      <a:pt x="0" y="693134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693134"/>
                    </a:lnTo>
                    <a:cubicBezTo>
                      <a:pt x="9525" y="695765"/>
                      <a:pt x="7393" y="697897"/>
                      <a:pt x="4763" y="6978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6EA4F5D-ED73-69F9-3F56-49E9687734D3}"/>
                  </a:ext>
                </a:extLst>
              </p:cNvPr>
              <p:cNvSpPr/>
              <p:nvPr/>
            </p:nvSpPr>
            <p:spPr>
              <a:xfrm>
                <a:off x="9524428" y="4501800"/>
                <a:ext cx="9525" cy="1109567"/>
              </a:xfrm>
              <a:custGeom>
                <a:avLst/>
                <a:gdLst>
                  <a:gd name="connsiteX0" fmla="*/ 4763 w 9525"/>
                  <a:gd name="connsiteY0" fmla="*/ 1109567 h 1109567"/>
                  <a:gd name="connsiteX1" fmla="*/ 0 w 9525"/>
                  <a:gd name="connsiteY1" fmla="*/ 1104805 h 1109567"/>
                  <a:gd name="connsiteX2" fmla="*/ 0 w 9525"/>
                  <a:gd name="connsiteY2" fmla="*/ 4763 h 1109567"/>
                  <a:gd name="connsiteX3" fmla="*/ 4763 w 9525"/>
                  <a:gd name="connsiteY3" fmla="*/ 0 h 1109567"/>
                  <a:gd name="connsiteX4" fmla="*/ 9525 w 9525"/>
                  <a:gd name="connsiteY4" fmla="*/ 4763 h 1109567"/>
                  <a:gd name="connsiteX5" fmla="*/ 9525 w 9525"/>
                  <a:gd name="connsiteY5" fmla="*/ 1104805 h 1109567"/>
                  <a:gd name="connsiteX6" fmla="*/ 4763 w 9525"/>
                  <a:gd name="connsiteY6" fmla="*/ 1109567 h 110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1109567">
                    <a:moveTo>
                      <a:pt x="4763" y="1109567"/>
                    </a:moveTo>
                    <a:cubicBezTo>
                      <a:pt x="2132" y="1109567"/>
                      <a:pt x="0" y="1107435"/>
                      <a:pt x="0" y="1104805"/>
                    </a:cubicBezTo>
                    <a:lnTo>
                      <a:pt x="0" y="4763"/>
                    </a:lnTo>
                    <a:cubicBezTo>
                      <a:pt x="51" y="2154"/>
                      <a:pt x="2154" y="51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1104805"/>
                    </a:lnTo>
                    <a:cubicBezTo>
                      <a:pt x="9525" y="1107435"/>
                      <a:pt x="7393" y="1109567"/>
                      <a:pt x="4763" y="11095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20BC69E-DDE6-9F3A-9AD5-53D7C1E97440}"/>
                  </a:ext>
                </a:extLst>
              </p:cNvPr>
              <p:cNvSpPr/>
              <p:nvPr/>
            </p:nvSpPr>
            <p:spPr>
              <a:xfrm>
                <a:off x="10638663" y="4132802"/>
                <a:ext cx="9525" cy="1478565"/>
              </a:xfrm>
              <a:custGeom>
                <a:avLst/>
                <a:gdLst>
                  <a:gd name="connsiteX0" fmla="*/ 4763 w 9525"/>
                  <a:gd name="connsiteY0" fmla="*/ 1478566 h 1478565"/>
                  <a:gd name="connsiteX1" fmla="*/ 0 w 9525"/>
                  <a:gd name="connsiteY1" fmla="*/ 1473803 h 1478565"/>
                  <a:gd name="connsiteX2" fmla="*/ 0 w 9525"/>
                  <a:gd name="connsiteY2" fmla="*/ 4763 h 1478565"/>
                  <a:gd name="connsiteX3" fmla="*/ 4763 w 9525"/>
                  <a:gd name="connsiteY3" fmla="*/ 0 h 1478565"/>
                  <a:gd name="connsiteX4" fmla="*/ 9525 w 9525"/>
                  <a:gd name="connsiteY4" fmla="*/ 4763 h 1478565"/>
                  <a:gd name="connsiteX5" fmla="*/ 9525 w 9525"/>
                  <a:gd name="connsiteY5" fmla="*/ 1473803 h 1478565"/>
                  <a:gd name="connsiteX6" fmla="*/ 4763 w 9525"/>
                  <a:gd name="connsiteY6" fmla="*/ 1478566 h 1478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1478565">
                    <a:moveTo>
                      <a:pt x="4763" y="1478566"/>
                    </a:moveTo>
                    <a:cubicBezTo>
                      <a:pt x="2132" y="1478566"/>
                      <a:pt x="0" y="1476433"/>
                      <a:pt x="0" y="1473803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1473803"/>
                    </a:lnTo>
                    <a:cubicBezTo>
                      <a:pt x="9525" y="1476433"/>
                      <a:pt x="7393" y="1478566"/>
                      <a:pt x="4763" y="14785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图形 3">
              <a:extLst>
                <a:ext uri="{FF2B5EF4-FFF2-40B4-BE49-F238E27FC236}">
                  <a16:creationId xmlns:a16="http://schemas.microsoft.com/office/drawing/2014/main" id="{74194805-DB21-291F-8E29-B1E34E4BA08F}"/>
                </a:ext>
              </a:extLst>
            </p:cNvPr>
            <p:cNvGrpSpPr/>
            <p:nvPr/>
          </p:nvGrpSpPr>
          <p:grpSpPr>
            <a:xfrm>
              <a:off x="6560510" y="2731336"/>
              <a:ext cx="2070634" cy="3252677"/>
              <a:chOff x="6870087" y="2269366"/>
              <a:chExt cx="1676915" cy="2634198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D6691F8-CFF8-700B-F654-7CFBA0ADEE56}"/>
                  </a:ext>
                </a:extLst>
              </p:cNvPr>
              <p:cNvSpPr/>
              <p:nvPr/>
            </p:nvSpPr>
            <p:spPr>
              <a:xfrm>
                <a:off x="7167186" y="4599241"/>
                <a:ext cx="235192" cy="299575"/>
              </a:xfrm>
              <a:custGeom>
                <a:avLst/>
                <a:gdLst>
                  <a:gd name="connsiteX0" fmla="*/ 184399 w 235192"/>
                  <a:gd name="connsiteY0" fmla="*/ 135350 h 299575"/>
                  <a:gd name="connsiteX1" fmla="*/ 180399 w 235192"/>
                  <a:gd name="connsiteY1" fmla="*/ 181356 h 299575"/>
                  <a:gd name="connsiteX2" fmla="*/ 209926 w 235192"/>
                  <a:gd name="connsiteY2" fmla="*/ 243650 h 299575"/>
                  <a:gd name="connsiteX3" fmla="*/ 234596 w 235192"/>
                  <a:gd name="connsiteY3" fmla="*/ 285274 h 299575"/>
                  <a:gd name="connsiteX4" fmla="*/ 212784 w 235192"/>
                  <a:gd name="connsiteY4" fmla="*/ 299561 h 299575"/>
                  <a:gd name="connsiteX5" fmla="*/ 80672 w 235192"/>
                  <a:gd name="connsiteY5" fmla="*/ 240792 h 299575"/>
                  <a:gd name="connsiteX6" fmla="*/ 42572 w 235192"/>
                  <a:gd name="connsiteY6" fmla="*/ 155067 h 299575"/>
                  <a:gd name="connsiteX7" fmla="*/ 1805 w 235192"/>
                  <a:gd name="connsiteY7" fmla="*/ 60960 h 299575"/>
                  <a:gd name="connsiteX8" fmla="*/ 70861 w 235192"/>
                  <a:gd name="connsiteY8" fmla="*/ 0 h 29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5192" h="299575">
                    <a:moveTo>
                      <a:pt x="184399" y="135350"/>
                    </a:moveTo>
                    <a:lnTo>
                      <a:pt x="180399" y="181356"/>
                    </a:lnTo>
                    <a:lnTo>
                      <a:pt x="209926" y="243650"/>
                    </a:lnTo>
                    <a:cubicBezTo>
                      <a:pt x="209926" y="243650"/>
                      <a:pt x="239739" y="274511"/>
                      <a:pt x="234596" y="285274"/>
                    </a:cubicBezTo>
                    <a:cubicBezTo>
                      <a:pt x="231089" y="294179"/>
                      <a:pt x="222348" y="299904"/>
                      <a:pt x="212784" y="299561"/>
                    </a:cubicBezTo>
                    <a:cubicBezTo>
                      <a:pt x="204783" y="298990"/>
                      <a:pt x="106104" y="253079"/>
                      <a:pt x="80672" y="240792"/>
                    </a:cubicBezTo>
                    <a:cubicBezTo>
                      <a:pt x="55240" y="228505"/>
                      <a:pt x="47620" y="172022"/>
                      <a:pt x="42572" y="155067"/>
                    </a:cubicBezTo>
                    <a:cubicBezTo>
                      <a:pt x="37524" y="138113"/>
                      <a:pt x="-9720" y="91821"/>
                      <a:pt x="1805" y="60960"/>
                    </a:cubicBezTo>
                    <a:cubicBezTo>
                      <a:pt x="13330" y="30099"/>
                      <a:pt x="70861" y="0"/>
                      <a:pt x="708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5B9A7CB-AFB6-FC28-BF56-8D9660ACA576}"/>
                  </a:ext>
                </a:extLst>
              </p:cNvPr>
              <p:cNvSpPr/>
              <p:nvPr/>
            </p:nvSpPr>
            <p:spPr>
              <a:xfrm>
                <a:off x="7162239" y="4594199"/>
                <a:ext cx="244724" cy="309366"/>
              </a:xfrm>
              <a:custGeom>
                <a:avLst/>
                <a:gdLst>
                  <a:gd name="connsiteX0" fmla="*/ 219635 w 244724"/>
                  <a:gd name="connsiteY0" fmla="*/ 309366 h 309366"/>
                  <a:gd name="connsiteX1" fmla="*/ 217921 w 244724"/>
                  <a:gd name="connsiteY1" fmla="*/ 309366 h 309366"/>
                  <a:gd name="connsiteX2" fmla="*/ 83999 w 244724"/>
                  <a:gd name="connsiteY2" fmla="*/ 250121 h 309366"/>
                  <a:gd name="connsiteX3" fmla="*/ 46471 w 244724"/>
                  <a:gd name="connsiteY3" fmla="*/ 173921 h 309366"/>
                  <a:gd name="connsiteX4" fmla="*/ 43518 w 244724"/>
                  <a:gd name="connsiteY4" fmla="*/ 161443 h 309366"/>
                  <a:gd name="connsiteX5" fmla="*/ 29135 w 244724"/>
                  <a:gd name="connsiteY5" fmla="*/ 138869 h 309366"/>
                  <a:gd name="connsiteX6" fmla="*/ 2084 w 244724"/>
                  <a:gd name="connsiteY6" fmla="*/ 64097 h 309366"/>
                  <a:gd name="connsiteX7" fmla="*/ 73427 w 244724"/>
                  <a:gd name="connsiteY7" fmla="*/ 566 h 309366"/>
                  <a:gd name="connsiteX8" fmla="*/ 79332 w 244724"/>
                  <a:gd name="connsiteY8" fmla="*/ 1709 h 309366"/>
                  <a:gd name="connsiteX9" fmla="*/ 192965 w 244724"/>
                  <a:gd name="connsiteY9" fmla="*/ 137345 h 309366"/>
                  <a:gd name="connsiteX10" fmla="*/ 194108 w 244724"/>
                  <a:gd name="connsiteY10" fmla="*/ 140774 h 309366"/>
                  <a:gd name="connsiteX11" fmla="*/ 190203 w 244724"/>
                  <a:gd name="connsiteY11" fmla="*/ 185541 h 309366"/>
                  <a:gd name="connsiteX12" fmla="*/ 218778 w 244724"/>
                  <a:gd name="connsiteY12" fmla="*/ 245930 h 309366"/>
                  <a:gd name="connsiteX13" fmla="*/ 243734 w 244724"/>
                  <a:gd name="connsiteY13" fmla="*/ 292316 h 309366"/>
                  <a:gd name="connsiteX14" fmla="*/ 219635 w 244724"/>
                  <a:gd name="connsiteY14" fmla="*/ 309366 h 309366"/>
                  <a:gd name="connsiteX15" fmla="*/ 74855 w 244724"/>
                  <a:gd name="connsiteY15" fmla="*/ 10853 h 309366"/>
                  <a:gd name="connsiteX16" fmla="*/ 11419 w 244724"/>
                  <a:gd name="connsiteY16" fmla="*/ 67431 h 309366"/>
                  <a:gd name="connsiteX17" fmla="*/ 37327 w 244724"/>
                  <a:gd name="connsiteY17" fmla="*/ 133439 h 309366"/>
                  <a:gd name="connsiteX18" fmla="*/ 52281 w 244724"/>
                  <a:gd name="connsiteY18" fmla="*/ 158776 h 309366"/>
                  <a:gd name="connsiteX19" fmla="*/ 55329 w 244724"/>
                  <a:gd name="connsiteY19" fmla="*/ 171730 h 309366"/>
                  <a:gd name="connsiteX20" fmla="*/ 87619 w 244724"/>
                  <a:gd name="connsiteY20" fmla="*/ 241834 h 309366"/>
                  <a:gd name="connsiteX21" fmla="*/ 218207 w 244724"/>
                  <a:gd name="connsiteY21" fmla="*/ 300127 h 309366"/>
                  <a:gd name="connsiteX22" fmla="*/ 235256 w 244724"/>
                  <a:gd name="connsiteY22" fmla="*/ 288506 h 309366"/>
                  <a:gd name="connsiteX23" fmla="*/ 211444 w 244724"/>
                  <a:gd name="connsiteY23" fmla="*/ 252216 h 309366"/>
                  <a:gd name="connsiteX24" fmla="*/ 210587 w 244724"/>
                  <a:gd name="connsiteY24" fmla="*/ 250978 h 309366"/>
                  <a:gd name="connsiteX25" fmla="*/ 181535 w 244724"/>
                  <a:gd name="connsiteY25" fmla="*/ 188494 h 309366"/>
                  <a:gd name="connsiteX26" fmla="*/ 181535 w 244724"/>
                  <a:gd name="connsiteY26" fmla="*/ 186017 h 309366"/>
                  <a:gd name="connsiteX27" fmla="*/ 185345 w 244724"/>
                  <a:gd name="connsiteY27" fmla="*/ 141917 h 309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4724" h="309366">
                    <a:moveTo>
                      <a:pt x="219635" y="309366"/>
                    </a:moveTo>
                    <a:lnTo>
                      <a:pt x="217921" y="309366"/>
                    </a:lnTo>
                    <a:cubicBezTo>
                      <a:pt x="207158" y="308604"/>
                      <a:pt x="85238" y="250787"/>
                      <a:pt x="83999" y="250121"/>
                    </a:cubicBezTo>
                    <a:cubicBezTo>
                      <a:pt x="61044" y="239072"/>
                      <a:pt x="51900" y="198019"/>
                      <a:pt x="46471" y="173921"/>
                    </a:cubicBezTo>
                    <a:cubicBezTo>
                      <a:pt x="45328" y="168777"/>
                      <a:pt x="44471" y="164396"/>
                      <a:pt x="43518" y="161443"/>
                    </a:cubicBezTo>
                    <a:cubicBezTo>
                      <a:pt x="39643" y="153370"/>
                      <a:pt x="34815" y="145792"/>
                      <a:pt x="29135" y="138869"/>
                    </a:cubicBezTo>
                    <a:cubicBezTo>
                      <a:pt x="14086" y="117152"/>
                      <a:pt x="-6679" y="87529"/>
                      <a:pt x="2084" y="64097"/>
                    </a:cubicBezTo>
                    <a:cubicBezTo>
                      <a:pt x="14181" y="31903"/>
                      <a:pt x="71045" y="1804"/>
                      <a:pt x="73427" y="566"/>
                    </a:cubicBezTo>
                    <a:cubicBezTo>
                      <a:pt x="75417" y="-502"/>
                      <a:pt x="77884" y="-24"/>
                      <a:pt x="79332" y="1709"/>
                    </a:cubicBezTo>
                    <a:lnTo>
                      <a:pt x="192965" y="137345"/>
                    </a:lnTo>
                    <a:cubicBezTo>
                      <a:pt x="193801" y="138282"/>
                      <a:pt x="194215" y="139522"/>
                      <a:pt x="194108" y="140774"/>
                    </a:cubicBezTo>
                    <a:lnTo>
                      <a:pt x="190203" y="185541"/>
                    </a:lnTo>
                    <a:lnTo>
                      <a:pt x="218778" y="245930"/>
                    </a:lnTo>
                    <a:cubicBezTo>
                      <a:pt x="228303" y="256217"/>
                      <a:pt x="249544" y="280220"/>
                      <a:pt x="243734" y="292316"/>
                    </a:cubicBezTo>
                    <a:cubicBezTo>
                      <a:pt x="239685" y="302190"/>
                      <a:pt x="230294" y="308835"/>
                      <a:pt x="219635" y="309366"/>
                    </a:cubicBezTo>
                    <a:close/>
                    <a:moveTo>
                      <a:pt x="74855" y="10853"/>
                    </a:moveTo>
                    <a:cubicBezTo>
                      <a:pt x="62663" y="17711"/>
                      <a:pt x="20658" y="42762"/>
                      <a:pt x="11419" y="67431"/>
                    </a:cubicBezTo>
                    <a:cubicBezTo>
                      <a:pt x="4370" y="86481"/>
                      <a:pt x="23420" y="113437"/>
                      <a:pt x="37327" y="133439"/>
                    </a:cubicBezTo>
                    <a:cubicBezTo>
                      <a:pt x="43436" y="141169"/>
                      <a:pt x="48467" y="149692"/>
                      <a:pt x="52281" y="158776"/>
                    </a:cubicBezTo>
                    <a:cubicBezTo>
                      <a:pt x="53138" y="161919"/>
                      <a:pt x="54186" y="166491"/>
                      <a:pt x="55329" y="171730"/>
                    </a:cubicBezTo>
                    <a:cubicBezTo>
                      <a:pt x="59996" y="193066"/>
                      <a:pt x="68855" y="232785"/>
                      <a:pt x="87619" y="241834"/>
                    </a:cubicBezTo>
                    <a:cubicBezTo>
                      <a:pt x="122480" y="258598"/>
                      <a:pt x="210206" y="298984"/>
                      <a:pt x="218207" y="300127"/>
                    </a:cubicBezTo>
                    <a:cubicBezTo>
                      <a:pt x="225792" y="300304"/>
                      <a:pt x="232648" y="295631"/>
                      <a:pt x="235256" y="288506"/>
                    </a:cubicBezTo>
                    <a:cubicBezTo>
                      <a:pt x="237161" y="284411"/>
                      <a:pt x="225731" y="267171"/>
                      <a:pt x="211444" y="252216"/>
                    </a:cubicBezTo>
                    <a:lnTo>
                      <a:pt x="210587" y="250978"/>
                    </a:lnTo>
                    <a:lnTo>
                      <a:pt x="181535" y="188494"/>
                    </a:lnTo>
                    <a:cubicBezTo>
                      <a:pt x="181302" y="187685"/>
                      <a:pt x="181302" y="186827"/>
                      <a:pt x="181535" y="186017"/>
                    </a:cubicBezTo>
                    <a:lnTo>
                      <a:pt x="185345" y="14191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D901BD5-310A-87AF-58B7-245753211B6C}"/>
                  </a:ext>
                </a:extLst>
              </p:cNvPr>
              <p:cNvSpPr/>
              <p:nvPr/>
            </p:nvSpPr>
            <p:spPr>
              <a:xfrm>
                <a:off x="7211853" y="3839717"/>
                <a:ext cx="751713" cy="912875"/>
              </a:xfrm>
              <a:custGeom>
                <a:avLst/>
                <a:gdLst>
                  <a:gd name="connsiteX0" fmla="*/ 455771 w 751713"/>
                  <a:gd name="connsiteY0" fmla="*/ 0 h 912875"/>
                  <a:gd name="connsiteX1" fmla="*/ 479869 w 751713"/>
                  <a:gd name="connsiteY1" fmla="*/ 344424 h 912875"/>
                  <a:gd name="connsiteX2" fmla="*/ 43339 w 751713"/>
                  <a:gd name="connsiteY2" fmla="*/ 731044 h 912875"/>
                  <a:gd name="connsiteX3" fmla="*/ 0 w 751713"/>
                  <a:gd name="connsiteY3" fmla="*/ 776288 h 912875"/>
                  <a:gd name="connsiteX4" fmla="*/ 75533 w 751713"/>
                  <a:gd name="connsiteY4" fmla="*/ 884301 h 912875"/>
                  <a:gd name="connsiteX5" fmla="*/ 133921 w 751713"/>
                  <a:gd name="connsiteY5" fmla="*/ 912876 h 912875"/>
                  <a:gd name="connsiteX6" fmla="*/ 158877 w 751713"/>
                  <a:gd name="connsiteY6" fmla="*/ 873062 h 912875"/>
                  <a:gd name="connsiteX7" fmla="*/ 177927 w 751713"/>
                  <a:gd name="connsiteY7" fmla="*/ 810101 h 912875"/>
                  <a:gd name="connsiteX8" fmla="*/ 690753 w 751713"/>
                  <a:gd name="connsiteY8" fmla="*/ 473869 h 912875"/>
                  <a:gd name="connsiteX9" fmla="*/ 751713 w 751713"/>
                  <a:gd name="connsiteY9" fmla="*/ 85630 h 91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1713" h="912875">
                    <a:moveTo>
                      <a:pt x="455771" y="0"/>
                    </a:moveTo>
                    <a:lnTo>
                      <a:pt x="479869" y="344424"/>
                    </a:lnTo>
                    <a:lnTo>
                      <a:pt x="43339" y="731044"/>
                    </a:lnTo>
                    <a:lnTo>
                      <a:pt x="0" y="776288"/>
                    </a:lnTo>
                    <a:cubicBezTo>
                      <a:pt x="0" y="776288"/>
                      <a:pt x="53149" y="864870"/>
                      <a:pt x="75533" y="884301"/>
                    </a:cubicBezTo>
                    <a:cubicBezTo>
                      <a:pt x="92874" y="897659"/>
                      <a:pt x="112734" y="907378"/>
                      <a:pt x="133921" y="912876"/>
                    </a:cubicBezTo>
                    <a:cubicBezTo>
                      <a:pt x="144895" y="901466"/>
                      <a:pt x="153391" y="887911"/>
                      <a:pt x="158877" y="873062"/>
                    </a:cubicBezTo>
                    <a:cubicBezTo>
                      <a:pt x="167830" y="848582"/>
                      <a:pt x="177927" y="810101"/>
                      <a:pt x="177927" y="810101"/>
                    </a:cubicBezTo>
                    <a:cubicBezTo>
                      <a:pt x="177927" y="810101"/>
                      <a:pt x="679323" y="485585"/>
                      <a:pt x="690753" y="473869"/>
                    </a:cubicBezTo>
                    <a:cubicBezTo>
                      <a:pt x="702183" y="462153"/>
                      <a:pt x="751713" y="85630"/>
                      <a:pt x="751713" y="856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7DC2D7E-169F-6A09-D28D-B028A58E4B0B}"/>
                  </a:ext>
                </a:extLst>
              </p:cNvPr>
              <p:cNvSpPr/>
              <p:nvPr/>
            </p:nvSpPr>
            <p:spPr>
              <a:xfrm>
                <a:off x="7207417" y="3834980"/>
                <a:ext cx="760768" cy="921900"/>
              </a:xfrm>
              <a:custGeom>
                <a:avLst/>
                <a:gdLst>
                  <a:gd name="connsiteX0" fmla="*/ 138358 w 760768"/>
                  <a:gd name="connsiteY0" fmla="*/ 921900 h 921900"/>
                  <a:gd name="connsiteX1" fmla="*/ 137215 w 760768"/>
                  <a:gd name="connsiteY1" fmla="*/ 921900 h 921900"/>
                  <a:gd name="connsiteX2" fmla="*/ 76827 w 760768"/>
                  <a:gd name="connsiteY2" fmla="*/ 892658 h 921900"/>
                  <a:gd name="connsiteX3" fmla="*/ 627 w 760768"/>
                  <a:gd name="connsiteY3" fmla="*/ 783597 h 921900"/>
                  <a:gd name="connsiteX4" fmla="*/ 1293 w 760768"/>
                  <a:gd name="connsiteY4" fmla="*/ 777787 h 921900"/>
                  <a:gd name="connsiteX5" fmla="*/ 44632 w 760768"/>
                  <a:gd name="connsiteY5" fmla="*/ 732543 h 921900"/>
                  <a:gd name="connsiteX6" fmla="*/ 479258 w 760768"/>
                  <a:gd name="connsiteY6" fmla="*/ 347162 h 921900"/>
                  <a:gd name="connsiteX7" fmla="*/ 455255 w 760768"/>
                  <a:gd name="connsiteY7" fmla="*/ 5119 h 921900"/>
                  <a:gd name="connsiteX8" fmla="*/ 456969 w 760768"/>
                  <a:gd name="connsiteY8" fmla="*/ 1023 h 921900"/>
                  <a:gd name="connsiteX9" fmla="*/ 461256 w 760768"/>
                  <a:gd name="connsiteY9" fmla="*/ 166 h 921900"/>
                  <a:gd name="connsiteX10" fmla="*/ 757388 w 760768"/>
                  <a:gd name="connsiteY10" fmla="*/ 85319 h 921900"/>
                  <a:gd name="connsiteX11" fmla="*/ 760722 w 760768"/>
                  <a:gd name="connsiteY11" fmla="*/ 90463 h 921900"/>
                  <a:gd name="connsiteX12" fmla="*/ 698428 w 760768"/>
                  <a:gd name="connsiteY12" fmla="*/ 481464 h 921900"/>
                  <a:gd name="connsiteX13" fmla="*/ 186364 w 760768"/>
                  <a:gd name="connsiteY13" fmla="*/ 817411 h 921900"/>
                  <a:gd name="connsiteX14" fmla="*/ 167886 w 760768"/>
                  <a:gd name="connsiteY14" fmla="*/ 878942 h 921900"/>
                  <a:gd name="connsiteX15" fmla="*/ 141787 w 760768"/>
                  <a:gd name="connsiteY15" fmla="*/ 920567 h 921900"/>
                  <a:gd name="connsiteX16" fmla="*/ 138358 w 760768"/>
                  <a:gd name="connsiteY16" fmla="*/ 921900 h 921900"/>
                  <a:gd name="connsiteX17" fmla="*/ 10437 w 760768"/>
                  <a:gd name="connsiteY17" fmla="*/ 781692 h 921900"/>
                  <a:gd name="connsiteX18" fmla="*/ 83018 w 760768"/>
                  <a:gd name="connsiteY18" fmla="*/ 885419 h 921900"/>
                  <a:gd name="connsiteX19" fmla="*/ 136929 w 760768"/>
                  <a:gd name="connsiteY19" fmla="*/ 911803 h 921900"/>
                  <a:gd name="connsiteX20" fmla="*/ 158837 w 760768"/>
                  <a:gd name="connsiteY20" fmla="*/ 875704 h 921900"/>
                  <a:gd name="connsiteX21" fmla="*/ 177887 w 760768"/>
                  <a:gd name="connsiteY21" fmla="*/ 813220 h 921900"/>
                  <a:gd name="connsiteX22" fmla="*/ 179887 w 760768"/>
                  <a:gd name="connsiteY22" fmla="*/ 810362 h 921900"/>
                  <a:gd name="connsiteX23" fmla="*/ 691951 w 760768"/>
                  <a:gd name="connsiteY23" fmla="*/ 474797 h 921900"/>
                  <a:gd name="connsiteX24" fmla="*/ 751101 w 760768"/>
                  <a:gd name="connsiteY24" fmla="*/ 93320 h 921900"/>
                  <a:gd name="connsiteX25" fmla="*/ 465351 w 760768"/>
                  <a:gd name="connsiteY25" fmla="*/ 11215 h 921900"/>
                  <a:gd name="connsiteX26" fmla="*/ 488783 w 760768"/>
                  <a:gd name="connsiteY26" fmla="*/ 348781 h 921900"/>
                  <a:gd name="connsiteX27" fmla="*/ 487259 w 760768"/>
                  <a:gd name="connsiteY27" fmla="*/ 352686 h 921900"/>
                  <a:gd name="connsiteX28" fmla="*/ 50633 w 760768"/>
                  <a:gd name="connsiteY28" fmla="*/ 739306 h 92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60768" h="921900">
                    <a:moveTo>
                      <a:pt x="138358" y="921900"/>
                    </a:moveTo>
                    <a:lnTo>
                      <a:pt x="137215" y="921900"/>
                    </a:lnTo>
                    <a:cubicBezTo>
                      <a:pt x="115293" y="916398"/>
                      <a:pt x="94738" y="906444"/>
                      <a:pt x="76827" y="892658"/>
                    </a:cubicBezTo>
                    <a:cubicBezTo>
                      <a:pt x="54157" y="873037"/>
                      <a:pt x="2532" y="787217"/>
                      <a:pt x="627" y="783597"/>
                    </a:cubicBezTo>
                    <a:cubicBezTo>
                      <a:pt x="-410" y="781716"/>
                      <a:pt x="-142" y="779385"/>
                      <a:pt x="1293" y="777787"/>
                    </a:cubicBezTo>
                    <a:lnTo>
                      <a:pt x="44632" y="732543"/>
                    </a:lnTo>
                    <a:lnTo>
                      <a:pt x="479258" y="347162"/>
                    </a:lnTo>
                    <a:lnTo>
                      <a:pt x="455255" y="5119"/>
                    </a:lnTo>
                    <a:cubicBezTo>
                      <a:pt x="455116" y="3554"/>
                      <a:pt x="455758" y="2022"/>
                      <a:pt x="456969" y="1023"/>
                    </a:cubicBezTo>
                    <a:cubicBezTo>
                      <a:pt x="458188" y="88"/>
                      <a:pt x="459771" y="-228"/>
                      <a:pt x="461256" y="166"/>
                    </a:cubicBezTo>
                    <a:lnTo>
                      <a:pt x="757388" y="85319"/>
                    </a:lnTo>
                    <a:cubicBezTo>
                      <a:pt x="759627" y="85962"/>
                      <a:pt x="761050" y="88157"/>
                      <a:pt x="760722" y="90463"/>
                    </a:cubicBezTo>
                    <a:cubicBezTo>
                      <a:pt x="749101" y="179141"/>
                      <a:pt x="710144" y="469463"/>
                      <a:pt x="698428" y="481464"/>
                    </a:cubicBezTo>
                    <a:cubicBezTo>
                      <a:pt x="686712" y="493466"/>
                      <a:pt x="244657" y="779692"/>
                      <a:pt x="186364" y="817411"/>
                    </a:cubicBezTo>
                    <a:cubicBezTo>
                      <a:pt x="184269" y="825317"/>
                      <a:pt x="175696" y="857511"/>
                      <a:pt x="167886" y="878942"/>
                    </a:cubicBezTo>
                    <a:cubicBezTo>
                      <a:pt x="162203" y="894494"/>
                      <a:pt x="153310" y="908676"/>
                      <a:pt x="141787" y="920567"/>
                    </a:cubicBezTo>
                    <a:cubicBezTo>
                      <a:pt x="140858" y="921435"/>
                      <a:pt x="139630" y="921912"/>
                      <a:pt x="138358" y="921900"/>
                    </a:cubicBezTo>
                    <a:close/>
                    <a:moveTo>
                      <a:pt x="10437" y="781692"/>
                    </a:moveTo>
                    <a:cubicBezTo>
                      <a:pt x="19962" y="797504"/>
                      <a:pt x="63873" y="868750"/>
                      <a:pt x="83018" y="885419"/>
                    </a:cubicBezTo>
                    <a:cubicBezTo>
                      <a:pt x="99062" y="897701"/>
                      <a:pt x="117388" y="906669"/>
                      <a:pt x="136929" y="911803"/>
                    </a:cubicBezTo>
                    <a:cubicBezTo>
                      <a:pt x="146458" y="901271"/>
                      <a:pt x="153893" y="889019"/>
                      <a:pt x="158837" y="875704"/>
                    </a:cubicBezTo>
                    <a:cubicBezTo>
                      <a:pt x="167600" y="851701"/>
                      <a:pt x="177887" y="813601"/>
                      <a:pt x="177887" y="813220"/>
                    </a:cubicBezTo>
                    <a:cubicBezTo>
                      <a:pt x="178201" y="812064"/>
                      <a:pt x="178908" y="811053"/>
                      <a:pt x="179887" y="810362"/>
                    </a:cubicBezTo>
                    <a:cubicBezTo>
                      <a:pt x="318666" y="720637"/>
                      <a:pt x="680997" y="485369"/>
                      <a:pt x="691951" y="474797"/>
                    </a:cubicBezTo>
                    <a:cubicBezTo>
                      <a:pt x="700047" y="462033"/>
                      <a:pt x="731575" y="241148"/>
                      <a:pt x="751101" y="93320"/>
                    </a:cubicBezTo>
                    <a:lnTo>
                      <a:pt x="465351" y="11215"/>
                    </a:lnTo>
                    <a:lnTo>
                      <a:pt x="488783" y="348781"/>
                    </a:lnTo>
                    <a:cubicBezTo>
                      <a:pt x="488892" y="350246"/>
                      <a:pt x="488331" y="351682"/>
                      <a:pt x="487259" y="352686"/>
                    </a:cubicBezTo>
                    <a:lnTo>
                      <a:pt x="50633" y="73930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8FF780E-44DC-3C74-986F-0B2B835D9347}"/>
                  </a:ext>
                </a:extLst>
              </p:cNvPr>
              <p:cNvSpPr/>
              <p:nvPr/>
            </p:nvSpPr>
            <p:spPr>
              <a:xfrm>
                <a:off x="7535227" y="4308317"/>
                <a:ext cx="309619" cy="75468"/>
              </a:xfrm>
              <a:custGeom>
                <a:avLst/>
                <a:gdLst>
                  <a:gd name="connsiteX0" fmla="*/ 4763 w 309619"/>
                  <a:gd name="connsiteY0" fmla="*/ 75469 h 75468"/>
                  <a:gd name="connsiteX1" fmla="*/ 0 w 309619"/>
                  <a:gd name="connsiteY1" fmla="*/ 70706 h 75468"/>
                  <a:gd name="connsiteX2" fmla="*/ 4763 w 309619"/>
                  <a:gd name="connsiteY2" fmla="*/ 65944 h 75468"/>
                  <a:gd name="connsiteX3" fmla="*/ 303752 w 309619"/>
                  <a:gd name="connsiteY3" fmla="*/ 126 h 75468"/>
                  <a:gd name="connsiteX4" fmla="*/ 309467 w 309619"/>
                  <a:gd name="connsiteY4" fmla="*/ 3650 h 75468"/>
                  <a:gd name="connsiteX5" fmla="*/ 306127 w 309619"/>
                  <a:gd name="connsiteY5" fmla="*/ 9343 h 75468"/>
                  <a:gd name="connsiteX6" fmla="*/ 306038 w 309619"/>
                  <a:gd name="connsiteY6" fmla="*/ 9365 h 75468"/>
                  <a:gd name="connsiteX7" fmla="*/ 5715 w 309619"/>
                  <a:gd name="connsiteY7" fmla="*/ 75469 h 7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9619" h="75468">
                    <a:moveTo>
                      <a:pt x="4763" y="75469"/>
                    </a:moveTo>
                    <a:cubicBezTo>
                      <a:pt x="2132" y="75469"/>
                      <a:pt x="0" y="73337"/>
                      <a:pt x="0" y="70706"/>
                    </a:cubicBezTo>
                    <a:cubicBezTo>
                      <a:pt x="0" y="68076"/>
                      <a:pt x="2132" y="65944"/>
                      <a:pt x="4763" y="65944"/>
                    </a:cubicBezTo>
                    <a:cubicBezTo>
                      <a:pt x="58293" y="60610"/>
                      <a:pt x="301276" y="793"/>
                      <a:pt x="303752" y="126"/>
                    </a:cubicBezTo>
                    <a:cubicBezTo>
                      <a:pt x="306302" y="-470"/>
                      <a:pt x="308855" y="1104"/>
                      <a:pt x="309467" y="3650"/>
                    </a:cubicBezTo>
                    <a:cubicBezTo>
                      <a:pt x="310117" y="6145"/>
                      <a:pt x="308621" y="8694"/>
                      <a:pt x="306127" y="9343"/>
                    </a:cubicBezTo>
                    <a:cubicBezTo>
                      <a:pt x="306097" y="9351"/>
                      <a:pt x="306068" y="9358"/>
                      <a:pt x="306038" y="9365"/>
                    </a:cubicBezTo>
                    <a:cubicBezTo>
                      <a:pt x="295942" y="11842"/>
                      <a:pt x="59912" y="70040"/>
                      <a:pt x="5715" y="75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64B932E-3EB1-8BD0-8925-D0FB8609BE9B}"/>
                  </a:ext>
                </a:extLst>
              </p:cNvPr>
              <p:cNvSpPr/>
              <p:nvPr/>
            </p:nvSpPr>
            <p:spPr>
              <a:xfrm>
                <a:off x="7540165" y="4329819"/>
                <a:ext cx="103719" cy="24931"/>
              </a:xfrm>
              <a:custGeom>
                <a:avLst/>
                <a:gdLst>
                  <a:gd name="connsiteX0" fmla="*/ 5159 w 103719"/>
                  <a:gd name="connsiteY0" fmla="*/ 24916 h 24931"/>
                  <a:gd name="connsiteX1" fmla="*/ 15 w 103719"/>
                  <a:gd name="connsiteY1" fmla="*/ 20534 h 24931"/>
                  <a:gd name="connsiteX2" fmla="*/ 4397 w 103719"/>
                  <a:gd name="connsiteY2" fmla="*/ 15391 h 24931"/>
                  <a:gd name="connsiteX3" fmla="*/ 98218 w 103719"/>
                  <a:gd name="connsiteY3" fmla="*/ 55 h 24931"/>
                  <a:gd name="connsiteX4" fmla="*/ 103646 w 103719"/>
                  <a:gd name="connsiteY4" fmla="*/ 4043 h 24931"/>
                  <a:gd name="connsiteX5" fmla="*/ 103648 w 103719"/>
                  <a:gd name="connsiteY5" fmla="*/ 4056 h 24931"/>
                  <a:gd name="connsiteX6" fmla="*/ 99865 w 103719"/>
                  <a:gd name="connsiteY6" fmla="*/ 9465 h 24931"/>
                  <a:gd name="connsiteX7" fmla="*/ 99742 w 103719"/>
                  <a:gd name="connsiteY7" fmla="*/ 9485 h 24931"/>
                  <a:gd name="connsiteX8" fmla="*/ 5921 w 103719"/>
                  <a:gd name="connsiteY8" fmla="*/ 24820 h 24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719" h="24931">
                    <a:moveTo>
                      <a:pt x="5159" y="24916"/>
                    </a:moveTo>
                    <a:cubicBezTo>
                      <a:pt x="2529" y="25126"/>
                      <a:pt x="226" y="23164"/>
                      <a:pt x="15" y="20534"/>
                    </a:cubicBezTo>
                    <a:cubicBezTo>
                      <a:pt x="-195" y="17904"/>
                      <a:pt x="1767" y="15601"/>
                      <a:pt x="4397" y="15391"/>
                    </a:cubicBezTo>
                    <a:lnTo>
                      <a:pt x="98218" y="55"/>
                    </a:lnTo>
                    <a:cubicBezTo>
                      <a:pt x="100818" y="-342"/>
                      <a:pt x="103248" y="1444"/>
                      <a:pt x="103646" y="4043"/>
                    </a:cubicBezTo>
                    <a:cubicBezTo>
                      <a:pt x="103646" y="4048"/>
                      <a:pt x="103647" y="4052"/>
                      <a:pt x="103648" y="4056"/>
                    </a:cubicBezTo>
                    <a:cubicBezTo>
                      <a:pt x="104097" y="6594"/>
                      <a:pt x="102403" y="9016"/>
                      <a:pt x="99865" y="9465"/>
                    </a:cubicBezTo>
                    <a:cubicBezTo>
                      <a:pt x="99824" y="9472"/>
                      <a:pt x="99783" y="9479"/>
                      <a:pt x="99742" y="9485"/>
                    </a:cubicBezTo>
                    <a:lnTo>
                      <a:pt x="5921" y="248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2A2C253-3A38-2FC2-A07B-CB6285258C9E}"/>
                  </a:ext>
                </a:extLst>
              </p:cNvPr>
              <p:cNvSpPr/>
              <p:nvPr/>
            </p:nvSpPr>
            <p:spPr>
              <a:xfrm>
                <a:off x="7923971" y="4649628"/>
                <a:ext cx="353637" cy="196425"/>
              </a:xfrm>
              <a:custGeom>
                <a:avLst/>
                <a:gdLst>
                  <a:gd name="connsiteX0" fmla="*/ 180566 w 353637"/>
                  <a:gd name="connsiteY0" fmla="*/ 52483 h 196425"/>
                  <a:gd name="connsiteX1" fmla="*/ 268100 w 353637"/>
                  <a:gd name="connsiteY1" fmla="*/ 114681 h 196425"/>
                  <a:gd name="connsiteX2" fmla="*/ 336204 w 353637"/>
                  <a:gd name="connsiteY2" fmla="*/ 149257 h 196425"/>
                  <a:gd name="connsiteX3" fmla="*/ 353635 w 353637"/>
                  <a:gd name="connsiteY3" fmla="*/ 167640 h 196425"/>
                  <a:gd name="connsiteX4" fmla="*/ 298009 w 353637"/>
                  <a:gd name="connsiteY4" fmla="*/ 196215 h 196425"/>
                  <a:gd name="connsiteX5" fmla="*/ 157515 w 353637"/>
                  <a:gd name="connsiteY5" fmla="*/ 179165 h 196425"/>
                  <a:gd name="connsiteX6" fmla="*/ 27975 w 353637"/>
                  <a:gd name="connsiteY6" fmla="*/ 130302 h 196425"/>
                  <a:gd name="connsiteX7" fmla="*/ 1877 w 353637"/>
                  <a:gd name="connsiteY7" fmla="*/ 68961 h 196425"/>
                  <a:gd name="connsiteX8" fmla="*/ 42453 w 353637"/>
                  <a:gd name="connsiteY8" fmla="*/ 0 h 196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3637" h="196425">
                    <a:moveTo>
                      <a:pt x="180566" y="52483"/>
                    </a:moveTo>
                    <a:lnTo>
                      <a:pt x="268100" y="114681"/>
                    </a:lnTo>
                    <a:cubicBezTo>
                      <a:pt x="268100" y="114681"/>
                      <a:pt x="327346" y="148209"/>
                      <a:pt x="336204" y="149257"/>
                    </a:cubicBezTo>
                    <a:cubicBezTo>
                      <a:pt x="346050" y="149618"/>
                      <a:pt x="353797" y="157789"/>
                      <a:pt x="353635" y="167640"/>
                    </a:cubicBezTo>
                    <a:cubicBezTo>
                      <a:pt x="352492" y="178022"/>
                      <a:pt x="332775" y="193834"/>
                      <a:pt x="298009" y="196215"/>
                    </a:cubicBezTo>
                    <a:cubicBezTo>
                      <a:pt x="263243" y="198596"/>
                      <a:pt x="164659" y="180022"/>
                      <a:pt x="157515" y="179165"/>
                    </a:cubicBezTo>
                    <a:cubicBezTo>
                      <a:pt x="150371" y="178308"/>
                      <a:pt x="54169" y="137731"/>
                      <a:pt x="27975" y="130302"/>
                    </a:cubicBezTo>
                    <a:cubicBezTo>
                      <a:pt x="1781" y="122872"/>
                      <a:pt x="-3457" y="89345"/>
                      <a:pt x="1877" y="68961"/>
                    </a:cubicBezTo>
                    <a:cubicBezTo>
                      <a:pt x="7211" y="48578"/>
                      <a:pt x="42453" y="0"/>
                      <a:pt x="424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E9AD55F-6B2E-892E-731F-40550ACCEF63}"/>
                  </a:ext>
                </a:extLst>
              </p:cNvPr>
              <p:cNvSpPr/>
              <p:nvPr/>
            </p:nvSpPr>
            <p:spPr>
              <a:xfrm>
                <a:off x="7919166" y="4645411"/>
                <a:ext cx="363310" cy="205766"/>
              </a:xfrm>
              <a:custGeom>
                <a:avLst/>
                <a:gdLst>
                  <a:gd name="connsiteX0" fmla="*/ 296623 w 363310"/>
                  <a:gd name="connsiteY0" fmla="*/ 205100 h 205766"/>
                  <a:gd name="connsiteX1" fmla="*/ 174131 w 363310"/>
                  <a:gd name="connsiteY1" fmla="*/ 189860 h 205766"/>
                  <a:gd name="connsiteX2" fmla="*/ 161749 w 363310"/>
                  <a:gd name="connsiteY2" fmla="*/ 187859 h 205766"/>
                  <a:gd name="connsiteX3" fmla="*/ 110028 w 363310"/>
                  <a:gd name="connsiteY3" fmla="*/ 168809 h 205766"/>
                  <a:gd name="connsiteX4" fmla="*/ 31542 w 363310"/>
                  <a:gd name="connsiteY4" fmla="*/ 139187 h 205766"/>
                  <a:gd name="connsiteX5" fmla="*/ 2014 w 363310"/>
                  <a:gd name="connsiteY5" fmla="*/ 72512 h 205766"/>
                  <a:gd name="connsiteX6" fmla="*/ 43448 w 363310"/>
                  <a:gd name="connsiteY6" fmla="*/ 1932 h 205766"/>
                  <a:gd name="connsiteX7" fmla="*/ 48973 w 363310"/>
                  <a:gd name="connsiteY7" fmla="*/ 312 h 205766"/>
                  <a:gd name="connsiteX8" fmla="*/ 187085 w 363310"/>
                  <a:gd name="connsiteY8" fmla="*/ 53081 h 205766"/>
                  <a:gd name="connsiteX9" fmla="*/ 188133 w 363310"/>
                  <a:gd name="connsiteY9" fmla="*/ 53652 h 205766"/>
                  <a:gd name="connsiteX10" fmla="*/ 275668 w 363310"/>
                  <a:gd name="connsiteY10" fmla="*/ 115850 h 205766"/>
                  <a:gd name="connsiteX11" fmla="*/ 341581 w 363310"/>
                  <a:gd name="connsiteY11" fmla="*/ 149569 h 205766"/>
                  <a:gd name="connsiteX12" fmla="*/ 356725 w 363310"/>
                  <a:gd name="connsiteY12" fmla="*/ 156522 h 205766"/>
                  <a:gd name="connsiteX13" fmla="*/ 363202 w 363310"/>
                  <a:gd name="connsiteY13" fmla="*/ 173286 h 205766"/>
                  <a:gd name="connsiteX14" fmla="*/ 303100 w 363310"/>
                  <a:gd name="connsiteY14" fmla="*/ 205766 h 205766"/>
                  <a:gd name="connsiteX15" fmla="*/ 296623 w 363310"/>
                  <a:gd name="connsiteY15" fmla="*/ 205100 h 205766"/>
                  <a:gd name="connsiteX16" fmla="*/ 48973 w 363310"/>
                  <a:gd name="connsiteY16" fmla="*/ 9647 h 205766"/>
                  <a:gd name="connsiteX17" fmla="*/ 10873 w 363310"/>
                  <a:gd name="connsiteY17" fmla="*/ 74036 h 205766"/>
                  <a:gd name="connsiteX18" fmla="*/ 33733 w 363310"/>
                  <a:gd name="connsiteY18" fmla="*/ 129662 h 205766"/>
                  <a:gd name="connsiteX19" fmla="*/ 113171 w 363310"/>
                  <a:gd name="connsiteY19" fmla="*/ 159570 h 205766"/>
                  <a:gd name="connsiteX20" fmla="*/ 162511 w 363310"/>
                  <a:gd name="connsiteY20" fmla="*/ 178620 h 205766"/>
                  <a:gd name="connsiteX21" fmla="*/ 175369 w 363310"/>
                  <a:gd name="connsiteY21" fmla="*/ 180716 h 205766"/>
                  <a:gd name="connsiteX22" fmla="*/ 302147 w 363310"/>
                  <a:gd name="connsiteY22" fmla="*/ 195765 h 205766"/>
                  <a:gd name="connsiteX23" fmla="*/ 353392 w 363310"/>
                  <a:gd name="connsiteY23" fmla="*/ 171667 h 205766"/>
                  <a:gd name="connsiteX24" fmla="*/ 349867 w 363310"/>
                  <a:gd name="connsiteY24" fmla="*/ 162904 h 205766"/>
                  <a:gd name="connsiteX25" fmla="*/ 340342 w 363310"/>
                  <a:gd name="connsiteY25" fmla="*/ 158427 h 205766"/>
                  <a:gd name="connsiteX26" fmla="*/ 270334 w 363310"/>
                  <a:gd name="connsiteY26" fmla="*/ 123280 h 205766"/>
                  <a:gd name="connsiteX27" fmla="*/ 182894 w 363310"/>
                  <a:gd name="connsiteY27" fmla="*/ 61272 h 205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3310" h="205766">
                    <a:moveTo>
                      <a:pt x="296623" y="205100"/>
                    </a:moveTo>
                    <a:cubicBezTo>
                      <a:pt x="264904" y="205100"/>
                      <a:pt x="202039" y="194527"/>
                      <a:pt x="174131" y="189860"/>
                    </a:cubicBezTo>
                    <a:cubicBezTo>
                      <a:pt x="167559" y="188717"/>
                      <a:pt x="163177" y="187955"/>
                      <a:pt x="161749" y="187859"/>
                    </a:cubicBezTo>
                    <a:cubicBezTo>
                      <a:pt x="158129" y="187383"/>
                      <a:pt x="143937" y="181859"/>
                      <a:pt x="110028" y="168809"/>
                    </a:cubicBezTo>
                    <a:cubicBezTo>
                      <a:pt x="79738" y="156713"/>
                      <a:pt x="45448" y="143092"/>
                      <a:pt x="31542" y="139187"/>
                    </a:cubicBezTo>
                    <a:cubicBezTo>
                      <a:pt x="1729" y="130805"/>
                      <a:pt x="-3701" y="94133"/>
                      <a:pt x="2014" y="72512"/>
                    </a:cubicBezTo>
                    <a:cubicBezTo>
                      <a:pt x="7729" y="50890"/>
                      <a:pt x="41924" y="3932"/>
                      <a:pt x="43448" y="1932"/>
                    </a:cubicBezTo>
                    <a:cubicBezTo>
                      <a:pt x="44718" y="214"/>
                      <a:pt x="46976" y="-448"/>
                      <a:pt x="48973" y="312"/>
                    </a:cubicBezTo>
                    <a:lnTo>
                      <a:pt x="187085" y="53081"/>
                    </a:lnTo>
                    <a:lnTo>
                      <a:pt x="188133" y="53652"/>
                    </a:lnTo>
                    <a:lnTo>
                      <a:pt x="275668" y="115850"/>
                    </a:lnTo>
                    <a:cubicBezTo>
                      <a:pt x="296811" y="128639"/>
                      <a:pt x="318838" y="139907"/>
                      <a:pt x="341581" y="149569"/>
                    </a:cubicBezTo>
                    <a:cubicBezTo>
                      <a:pt x="347238" y="150222"/>
                      <a:pt x="352542" y="152657"/>
                      <a:pt x="356725" y="156522"/>
                    </a:cubicBezTo>
                    <a:cubicBezTo>
                      <a:pt x="361454" y="160744"/>
                      <a:pt x="363864" y="166982"/>
                      <a:pt x="363202" y="173286"/>
                    </a:cubicBezTo>
                    <a:cubicBezTo>
                      <a:pt x="361678" y="187193"/>
                      <a:pt x="338247" y="203671"/>
                      <a:pt x="303100" y="205766"/>
                    </a:cubicBezTo>
                    <a:cubicBezTo>
                      <a:pt x="300909" y="205100"/>
                      <a:pt x="299004" y="205100"/>
                      <a:pt x="296623" y="205100"/>
                    </a:cubicBezTo>
                    <a:close/>
                    <a:moveTo>
                      <a:pt x="48973" y="9647"/>
                    </a:moveTo>
                    <a:cubicBezTo>
                      <a:pt x="41353" y="20410"/>
                      <a:pt x="15540" y="57272"/>
                      <a:pt x="10873" y="74036"/>
                    </a:cubicBezTo>
                    <a:cubicBezTo>
                      <a:pt x="5920" y="93086"/>
                      <a:pt x="10873" y="123280"/>
                      <a:pt x="33733" y="129662"/>
                    </a:cubicBezTo>
                    <a:cubicBezTo>
                      <a:pt x="48115" y="133757"/>
                      <a:pt x="82691" y="147473"/>
                      <a:pt x="113171" y="159570"/>
                    </a:cubicBezTo>
                    <a:cubicBezTo>
                      <a:pt x="134698" y="168143"/>
                      <a:pt x="159082" y="177763"/>
                      <a:pt x="162511" y="178620"/>
                    </a:cubicBezTo>
                    <a:lnTo>
                      <a:pt x="175369" y="180716"/>
                    </a:lnTo>
                    <a:cubicBezTo>
                      <a:pt x="204992" y="185764"/>
                      <a:pt x="274525" y="197384"/>
                      <a:pt x="302147" y="195765"/>
                    </a:cubicBezTo>
                    <a:cubicBezTo>
                      <a:pt x="334723" y="193670"/>
                      <a:pt x="352534" y="179192"/>
                      <a:pt x="353392" y="171667"/>
                    </a:cubicBezTo>
                    <a:cubicBezTo>
                      <a:pt x="353659" y="168354"/>
                      <a:pt x="352354" y="165109"/>
                      <a:pt x="349867" y="162904"/>
                    </a:cubicBezTo>
                    <a:cubicBezTo>
                      <a:pt x="347200" y="160510"/>
                      <a:pt x="343887" y="158954"/>
                      <a:pt x="340342" y="158427"/>
                    </a:cubicBezTo>
                    <a:cubicBezTo>
                      <a:pt x="330817" y="157475"/>
                      <a:pt x="280430" y="128995"/>
                      <a:pt x="270334" y="123280"/>
                    </a:cubicBezTo>
                    <a:lnTo>
                      <a:pt x="182894" y="6127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EBBAACA-D123-1C42-DCF0-D9AA5FD6C342}"/>
                  </a:ext>
                </a:extLst>
              </p:cNvPr>
              <p:cNvSpPr/>
              <p:nvPr/>
            </p:nvSpPr>
            <p:spPr>
              <a:xfrm>
                <a:off x="7558603" y="3520916"/>
                <a:ext cx="865176" cy="1200816"/>
              </a:xfrm>
              <a:custGeom>
                <a:avLst/>
                <a:gdLst>
                  <a:gd name="connsiteX0" fmla="*/ 32821 w 865176"/>
                  <a:gd name="connsiteY0" fmla="*/ 0 h 1200816"/>
                  <a:gd name="connsiteX1" fmla="*/ 55 w 865176"/>
                  <a:gd name="connsiteY1" fmla="*/ 195167 h 1200816"/>
                  <a:gd name="connsiteX2" fmla="*/ 87400 w 865176"/>
                  <a:gd name="connsiteY2" fmla="*/ 337471 h 1200816"/>
                  <a:gd name="connsiteX3" fmla="*/ 182650 w 865176"/>
                  <a:gd name="connsiteY3" fmla="*/ 379286 h 1200816"/>
                  <a:gd name="connsiteX4" fmla="*/ 599750 w 865176"/>
                  <a:gd name="connsiteY4" fmla="*/ 552641 h 1200816"/>
                  <a:gd name="connsiteX5" fmla="*/ 552125 w 865176"/>
                  <a:gd name="connsiteY5" fmla="*/ 665226 h 1200816"/>
                  <a:gd name="connsiteX6" fmla="*/ 428300 w 865176"/>
                  <a:gd name="connsiteY6" fmla="*/ 1085945 h 1200816"/>
                  <a:gd name="connsiteX7" fmla="*/ 405439 w 865176"/>
                  <a:gd name="connsiteY7" fmla="*/ 1109186 h 1200816"/>
                  <a:gd name="connsiteX8" fmla="*/ 392390 w 865176"/>
                  <a:gd name="connsiteY8" fmla="*/ 1161098 h 1200816"/>
                  <a:gd name="connsiteX9" fmla="*/ 574413 w 865176"/>
                  <a:gd name="connsiteY9" fmla="*/ 1200817 h 1200816"/>
                  <a:gd name="connsiteX10" fmla="*/ 593463 w 865176"/>
                  <a:gd name="connsiteY10" fmla="*/ 1154049 h 1200816"/>
                  <a:gd name="connsiteX11" fmla="*/ 592034 w 865176"/>
                  <a:gd name="connsiteY11" fmla="*/ 1083945 h 1200816"/>
                  <a:gd name="connsiteX12" fmla="*/ 827588 w 865176"/>
                  <a:gd name="connsiteY12" fmla="*/ 554069 h 1200816"/>
                  <a:gd name="connsiteX13" fmla="*/ 862544 w 865176"/>
                  <a:gd name="connsiteY13" fmla="*/ 438245 h 1200816"/>
                  <a:gd name="connsiteX14" fmla="*/ 462494 w 865176"/>
                  <a:gd name="connsiteY14" fmla="*/ 180213 h 1200816"/>
                  <a:gd name="connsiteX15" fmla="*/ 467923 w 865176"/>
                  <a:gd name="connsiteY15" fmla="*/ 98012 h 1200816"/>
                  <a:gd name="connsiteX16" fmla="*/ 32821 w 865176"/>
                  <a:gd name="connsiteY16" fmla="*/ 0 h 120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65176" h="1200816">
                    <a:moveTo>
                      <a:pt x="32821" y="0"/>
                    </a:moveTo>
                    <a:cubicBezTo>
                      <a:pt x="32821" y="0"/>
                      <a:pt x="-1564" y="143446"/>
                      <a:pt x="55" y="195167"/>
                    </a:cubicBezTo>
                    <a:cubicBezTo>
                      <a:pt x="1675" y="246888"/>
                      <a:pt x="72446" y="322897"/>
                      <a:pt x="87400" y="337471"/>
                    </a:cubicBezTo>
                    <a:cubicBezTo>
                      <a:pt x="102354" y="352044"/>
                      <a:pt x="177125" y="374999"/>
                      <a:pt x="182650" y="379286"/>
                    </a:cubicBezTo>
                    <a:cubicBezTo>
                      <a:pt x="188174" y="383572"/>
                      <a:pt x="599750" y="552641"/>
                      <a:pt x="599750" y="552641"/>
                    </a:cubicBezTo>
                    <a:cubicBezTo>
                      <a:pt x="599750" y="552641"/>
                      <a:pt x="572032" y="619316"/>
                      <a:pt x="552125" y="665226"/>
                    </a:cubicBezTo>
                    <a:cubicBezTo>
                      <a:pt x="532217" y="711137"/>
                      <a:pt x="428300" y="1085945"/>
                      <a:pt x="428300" y="1085945"/>
                    </a:cubicBezTo>
                    <a:lnTo>
                      <a:pt x="405439" y="1109186"/>
                    </a:lnTo>
                    <a:lnTo>
                      <a:pt x="392390" y="1161098"/>
                    </a:lnTo>
                    <a:lnTo>
                      <a:pt x="574413" y="1200817"/>
                    </a:lnTo>
                    <a:cubicBezTo>
                      <a:pt x="574413" y="1200817"/>
                      <a:pt x="590796" y="1164717"/>
                      <a:pt x="593463" y="1154049"/>
                    </a:cubicBezTo>
                    <a:cubicBezTo>
                      <a:pt x="596130" y="1143381"/>
                      <a:pt x="590987" y="1092994"/>
                      <a:pt x="592034" y="1083945"/>
                    </a:cubicBezTo>
                    <a:cubicBezTo>
                      <a:pt x="593082" y="1074896"/>
                      <a:pt x="816538" y="587788"/>
                      <a:pt x="827588" y="554069"/>
                    </a:cubicBezTo>
                    <a:cubicBezTo>
                      <a:pt x="838637" y="520351"/>
                      <a:pt x="875213" y="458057"/>
                      <a:pt x="862544" y="438245"/>
                    </a:cubicBezTo>
                    <a:cubicBezTo>
                      <a:pt x="849876" y="418433"/>
                      <a:pt x="462494" y="180213"/>
                      <a:pt x="462494" y="180213"/>
                    </a:cubicBezTo>
                    <a:lnTo>
                      <a:pt x="467923" y="98012"/>
                    </a:lnTo>
                    <a:cubicBezTo>
                      <a:pt x="467923" y="98012"/>
                      <a:pt x="169315" y="79534"/>
                      <a:pt x="3282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2DEEA9F-6D76-E961-BA14-5D6FC86A5C02}"/>
                  </a:ext>
                </a:extLst>
              </p:cNvPr>
              <p:cNvSpPr/>
              <p:nvPr/>
            </p:nvSpPr>
            <p:spPr>
              <a:xfrm>
                <a:off x="7553553" y="3515655"/>
                <a:ext cx="874417" cy="1210840"/>
              </a:xfrm>
              <a:custGeom>
                <a:avLst/>
                <a:gdLst>
                  <a:gd name="connsiteX0" fmla="*/ 578797 w 874417"/>
                  <a:gd name="connsiteY0" fmla="*/ 1210840 h 1210840"/>
                  <a:gd name="connsiteX1" fmla="*/ 577749 w 874417"/>
                  <a:gd name="connsiteY1" fmla="*/ 1210840 h 1210840"/>
                  <a:gd name="connsiteX2" fmla="*/ 395726 w 874417"/>
                  <a:gd name="connsiteY2" fmla="*/ 1170645 h 1210840"/>
                  <a:gd name="connsiteX3" fmla="*/ 392107 w 874417"/>
                  <a:gd name="connsiteY3" fmla="*/ 1164835 h 1210840"/>
                  <a:gd name="connsiteX4" fmla="*/ 405251 w 874417"/>
                  <a:gd name="connsiteY4" fmla="*/ 1112923 h 1210840"/>
                  <a:gd name="connsiteX5" fmla="*/ 406489 w 874417"/>
                  <a:gd name="connsiteY5" fmla="*/ 1110732 h 1210840"/>
                  <a:gd name="connsiteX6" fmla="*/ 428397 w 874417"/>
                  <a:gd name="connsiteY6" fmla="*/ 1088349 h 1210840"/>
                  <a:gd name="connsiteX7" fmla="*/ 552222 w 874417"/>
                  <a:gd name="connsiteY7" fmla="*/ 668201 h 1210840"/>
                  <a:gd name="connsiteX8" fmla="*/ 597751 w 874417"/>
                  <a:gd name="connsiteY8" fmla="*/ 560092 h 1210840"/>
                  <a:gd name="connsiteX9" fmla="*/ 183890 w 874417"/>
                  <a:gd name="connsiteY9" fmla="*/ 387785 h 1210840"/>
                  <a:gd name="connsiteX10" fmla="*/ 161125 w 874417"/>
                  <a:gd name="connsiteY10" fmla="*/ 378927 h 1210840"/>
                  <a:gd name="connsiteX11" fmla="*/ 88831 w 874417"/>
                  <a:gd name="connsiteY11" fmla="*/ 345780 h 1210840"/>
                  <a:gd name="connsiteX12" fmla="*/ 58 w 874417"/>
                  <a:gd name="connsiteY12" fmla="*/ 200238 h 1210840"/>
                  <a:gd name="connsiteX13" fmla="*/ 32919 w 874417"/>
                  <a:gd name="connsiteY13" fmla="*/ 3737 h 1210840"/>
                  <a:gd name="connsiteX14" fmla="*/ 35681 w 874417"/>
                  <a:gd name="connsiteY14" fmla="*/ 498 h 1210840"/>
                  <a:gd name="connsiteX15" fmla="*/ 39967 w 874417"/>
                  <a:gd name="connsiteY15" fmla="*/ 498 h 1210840"/>
                  <a:gd name="connsiteX16" fmla="*/ 472498 w 874417"/>
                  <a:gd name="connsiteY16" fmla="*/ 97844 h 1210840"/>
                  <a:gd name="connsiteX17" fmla="*/ 475831 w 874417"/>
                  <a:gd name="connsiteY17" fmla="*/ 99463 h 1210840"/>
                  <a:gd name="connsiteX18" fmla="*/ 476974 w 874417"/>
                  <a:gd name="connsiteY18" fmla="*/ 102892 h 1210840"/>
                  <a:gd name="connsiteX19" fmla="*/ 471736 w 874417"/>
                  <a:gd name="connsiteY19" fmla="*/ 182236 h 1210840"/>
                  <a:gd name="connsiteX20" fmla="*/ 871119 w 874417"/>
                  <a:gd name="connsiteY20" fmla="*/ 440268 h 1210840"/>
                  <a:gd name="connsiteX21" fmla="*/ 851116 w 874417"/>
                  <a:gd name="connsiteY21" fmla="*/ 524945 h 1210840"/>
                  <a:gd name="connsiteX22" fmla="*/ 836734 w 874417"/>
                  <a:gd name="connsiteY22" fmla="*/ 560092 h 1210840"/>
                  <a:gd name="connsiteX23" fmla="*/ 702717 w 874417"/>
                  <a:gd name="connsiteY23" fmla="*/ 861939 h 1210840"/>
                  <a:gd name="connsiteX24" fmla="*/ 601276 w 874417"/>
                  <a:gd name="connsiteY24" fmla="*/ 1089397 h 1210840"/>
                  <a:gd name="connsiteX25" fmla="*/ 602228 w 874417"/>
                  <a:gd name="connsiteY25" fmla="*/ 1113209 h 1210840"/>
                  <a:gd name="connsiteX26" fmla="*/ 602228 w 874417"/>
                  <a:gd name="connsiteY26" fmla="*/ 1159881 h 1210840"/>
                  <a:gd name="connsiteX27" fmla="*/ 582511 w 874417"/>
                  <a:gd name="connsiteY27" fmla="*/ 1207506 h 1210840"/>
                  <a:gd name="connsiteX28" fmla="*/ 578797 w 874417"/>
                  <a:gd name="connsiteY28" fmla="*/ 1210840 h 1210840"/>
                  <a:gd name="connsiteX29" fmla="*/ 402584 w 874417"/>
                  <a:gd name="connsiteY29" fmla="*/ 1162739 h 1210840"/>
                  <a:gd name="connsiteX30" fmla="*/ 576034 w 874417"/>
                  <a:gd name="connsiteY30" fmla="*/ 1200839 h 1210840"/>
                  <a:gd name="connsiteX31" fmla="*/ 593656 w 874417"/>
                  <a:gd name="connsiteY31" fmla="*/ 1158262 h 1210840"/>
                  <a:gd name="connsiteX32" fmla="*/ 592989 w 874417"/>
                  <a:gd name="connsiteY32" fmla="*/ 1114733 h 1210840"/>
                  <a:gd name="connsiteX33" fmla="*/ 592036 w 874417"/>
                  <a:gd name="connsiteY33" fmla="*/ 1088920 h 1210840"/>
                  <a:gd name="connsiteX34" fmla="*/ 694144 w 874417"/>
                  <a:gd name="connsiteY34" fmla="*/ 858987 h 1210840"/>
                  <a:gd name="connsiteX35" fmla="*/ 827494 w 874417"/>
                  <a:gd name="connsiteY35" fmla="*/ 558092 h 1210840"/>
                  <a:gd name="connsiteX36" fmla="*/ 842258 w 874417"/>
                  <a:gd name="connsiteY36" fmla="*/ 521992 h 1210840"/>
                  <a:gd name="connsiteX37" fmla="*/ 862927 w 874417"/>
                  <a:gd name="connsiteY37" fmla="*/ 446364 h 1210840"/>
                  <a:gd name="connsiteX38" fmla="*/ 464116 w 874417"/>
                  <a:gd name="connsiteY38" fmla="*/ 189855 h 1210840"/>
                  <a:gd name="connsiteX39" fmla="*/ 461830 w 874417"/>
                  <a:gd name="connsiteY39" fmla="*/ 185474 h 1210840"/>
                  <a:gd name="connsiteX40" fmla="*/ 466973 w 874417"/>
                  <a:gd name="connsiteY40" fmla="*/ 107940 h 1210840"/>
                  <a:gd name="connsiteX41" fmla="*/ 40539 w 874417"/>
                  <a:gd name="connsiteY41" fmla="*/ 12690 h 1210840"/>
                  <a:gd name="connsiteX42" fmla="*/ 9392 w 874417"/>
                  <a:gd name="connsiteY42" fmla="*/ 200523 h 1210840"/>
                  <a:gd name="connsiteX43" fmla="*/ 95117 w 874417"/>
                  <a:gd name="connsiteY43" fmla="*/ 339493 h 1210840"/>
                  <a:gd name="connsiteX44" fmla="*/ 164078 w 874417"/>
                  <a:gd name="connsiteY44" fmla="*/ 370545 h 1210840"/>
                  <a:gd name="connsiteX45" fmla="*/ 189605 w 874417"/>
                  <a:gd name="connsiteY45" fmla="*/ 381117 h 1210840"/>
                  <a:gd name="connsiteX46" fmla="*/ 605467 w 874417"/>
                  <a:gd name="connsiteY46" fmla="*/ 553711 h 1210840"/>
                  <a:gd name="connsiteX47" fmla="*/ 608038 w 874417"/>
                  <a:gd name="connsiteY47" fmla="*/ 556282 h 1210840"/>
                  <a:gd name="connsiteX48" fmla="*/ 608038 w 874417"/>
                  <a:gd name="connsiteY48" fmla="*/ 559902 h 1210840"/>
                  <a:gd name="connsiteX49" fmla="*/ 560413 w 874417"/>
                  <a:gd name="connsiteY49" fmla="*/ 672582 h 1210840"/>
                  <a:gd name="connsiteX50" fmla="*/ 436588 w 874417"/>
                  <a:gd name="connsiteY50" fmla="*/ 1092635 h 1210840"/>
                  <a:gd name="connsiteX51" fmla="*/ 435445 w 874417"/>
                  <a:gd name="connsiteY51" fmla="*/ 1094730 h 1210840"/>
                  <a:gd name="connsiteX52" fmla="*/ 413538 w 874417"/>
                  <a:gd name="connsiteY52" fmla="*/ 1117019 h 1210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874417" h="1210840">
                    <a:moveTo>
                      <a:pt x="578797" y="1210840"/>
                    </a:moveTo>
                    <a:lnTo>
                      <a:pt x="577749" y="1210840"/>
                    </a:lnTo>
                    <a:lnTo>
                      <a:pt x="395726" y="1170645"/>
                    </a:lnTo>
                    <a:cubicBezTo>
                      <a:pt x="393128" y="1170031"/>
                      <a:pt x="391512" y="1167437"/>
                      <a:pt x="392107" y="1164835"/>
                    </a:cubicBezTo>
                    <a:lnTo>
                      <a:pt x="405251" y="1112923"/>
                    </a:lnTo>
                    <a:cubicBezTo>
                      <a:pt x="405451" y="1112092"/>
                      <a:pt x="405880" y="1111333"/>
                      <a:pt x="406489" y="1110732"/>
                    </a:cubicBezTo>
                    <a:lnTo>
                      <a:pt x="428397" y="1088349"/>
                    </a:lnTo>
                    <a:cubicBezTo>
                      <a:pt x="436017" y="1061107"/>
                      <a:pt x="533172" y="712778"/>
                      <a:pt x="552222" y="668201"/>
                    </a:cubicBezTo>
                    <a:cubicBezTo>
                      <a:pt x="568795" y="630101"/>
                      <a:pt x="591274" y="575808"/>
                      <a:pt x="597751" y="560092"/>
                    </a:cubicBezTo>
                    <a:cubicBezTo>
                      <a:pt x="471355" y="508276"/>
                      <a:pt x="188843" y="391976"/>
                      <a:pt x="183890" y="387785"/>
                    </a:cubicBezTo>
                    <a:cubicBezTo>
                      <a:pt x="182176" y="386642"/>
                      <a:pt x="171508" y="382737"/>
                      <a:pt x="161125" y="378927"/>
                    </a:cubicBezTo>
                    <a:cubicBezTo>
                      <a:pt x="135122" y="369402"/>
                      <a:pt x="99403" y="356067"/>
                      <a:pt x="88831" y="345780"/>
                    </a:cubicBezTo>
                    <a:cubicBezTo>
                      <a:pt x="87973" y="344922"/>
                      <a:pt x="1963" y="259578"/>
                      <a:pt x="58" y="200238"/>
                    </a:cubicBezTo>
                    <a:cubicBezTo>
                      <a:pt x="-1562" y="148422"/>
                      <a:pt x="31490" y="9738"/>
                      <a:pt x="32919" y="3737"/>
                    </a:cubicBezTo>
                    <a:cubicBezTo>
                      <a:pt x="33279" y="2283"/>
                      <a:pt x="34302" y="1084"/>
                      <a:pt x="35681" y="498"/>
                    </a:cubicBezTo>
                    <a:cubicBezTo>
                      <a:pt x="37033" y="-166"/>
                      <a:pt x="38616" y="-166"/>
                      <a:pt x="39967" y="498"/>
                    </a:cubicBezTo>
                    <a:cubicBezTo>
                      <a:pt x="174079" y="78603"/>
                      <a:pt x="469545" y="97653"/>
                      <a:pt x="472498" y="97844"/>
                    </a:cubicBezTo>
                    <a:cubicBezTo>
                      <a:pt x="473791" y="97877"/>
                      <a:pt x="475006" y="98467"/>
                      <a:pt x="475831" y="99463"/>
                    </a:cubicBezTo>
                    <a:cubicBezTo>
                      <a:pt x="476667" y="100401"/>
                      <a:pt x="477081" y="101641"/>
                      <a:pt x="476974" y="102892"/>
                    </a:cubicBezTo>
                    <a:lnTo>
                      <a:pt x="471736" y="182236"/>
                    </a:lnTo>
                    <a:cubicBezTo>
                      <a:pt x="521551" y="212906"/>
                      <a:pt x="858641" y="420361"/>
                      <a:pt x="871119" y="440268"/>
                    </a:cubicBezTo>
                    <a:cubicBezTo>
                      <a:pt x="881311" y="456365"/>
                      <a:pt x="865975" y="491227"/>
                      <a:pt x="851116" y="524945"/>
                    </a:cubicBezTo>
                    <a:cubicBezTo>
                      <a:pt x="845401" y="537994"/>
                      <a:pt x="839877" y="550377"/>
                      <a:pt x="836734" y="560092"/>
                    </a:cubicBezTo>
                    <a:cubicBezTo>
                      <a:pt x="830638" y="578475"/>
                      <a:pt x="765582" y="722589"/>
                      <a:pt x="702717" y="861939"/>
                    </a:cubicBezTo>
                    <a:cubicBezTo>
                      <a:pt x="653758" y="970334"/>
                      <a:pt x="603181" y="1082348"/>
                      <a:pt x="601276" y="1089397"/>
                    </a:cubicBezTo>
                    <a:cubicBezTo>
                      <a:pt x="601276" y="1092159"/>
                      <a:pt x="601276" y="1102922"/>
                      <a:pt x="602228" y="1113209"/>
                    </a:cubicBezTo>
                    <a:cubicBezTo>
                      <a:pt x="603948" y="1128719"/>
                      <a:pt x="603948" y="1144372"/>
                      <a:pt x="602228" y="1159881"/>
                    </a:cubicBezTo>
                    <a:cubicBezTo>
                      <a:pt x="599085" y="1170835"/>
                      <a:pt x="583178" y="1205887"/>
                      <a:pt x="582511" y="1207506"/>
                    </a:cubicBezTo>
                    <a:cubicBezTo>
                      <a:pt x="582021" y="1209242"/>
                      <a:pt x="580575" y="1210540"/>
                      <a:pt x="578797" y="1210840"/>
                    </a:cubicBezTo>
                    <a:close/>
                    <a:moveTo>
                      <a:pt x="402584" y="1162739"/>
                    </a:moveTo>
                    <a:lnTo>
                      <a:pt x="576034" y="1200839"/>
                    </a:lnTo>
                    <a:cubicBezTo>
                      <a:pt x="580130" y="1191314"/>
                      <a:pt x="591274" y="1166644"/>
                      <a:pt x="593656" y="1158262"/>
                    </a:cubicBezTo>
                    <a:cubicBezTo>
                      <a:pt x="594680" y="1143760"/>
                      <a:pt x="594457" y="1129197"/>
                      <a:pt x="592989" y="1114733"/>
                    </a:cubicBezTo>
                    <a:cubicBezTo>
                      <a:pt x="592194" y="1106153"/>
                      <a:pt x="591876" y="1097536"/>
                      <a:pt x="592036" y="1088920"/>
                    </a:cubicBezTo>
                    <a:cubicBezTo>
                      <a:pt x="592036" y="1084634"/>
                      <a:pt x="616706" y="1030532"/>
                      <a:pt x="694144" y="858987"/>
                    </a:cubicBezTo>
                    <a:cubicBezTo>
                      <a:pt x="754057" y="726304"/>
                      <a:pt x="821970" y="575904"/>
                      <a:pt x="827494" y="558092"/>
                    </a:cubicBezTo>
                    <a:cubicBezTo>
                      <a:pt x="830828" y="547900"/>
                      <a:pt x="836353" y="535327"/>
                      <a:pt x="842258" y="521992"/>
                    </a:cubicBezTo>
                    <a:cubicBezTo>
                      <a:pt x="854736" y="493417"/>
                      <a:pt x="870357" y="458175"/>
                      <a:pt x="862927" y="446364"/>
                    </a:cubicBezTo>
                    <a:cubicBezTo>
                      <a:pt x="853402" y="431981"/>
                      <a:pt x="619183" y="285105"/>
                      <a:pt x="464116" y="189855"/>
                    </a:cubicBezTo>
                    <a:cubicBezTo>
                      <a:pt x="462612" y="188921"/>
                      <a:pt x="461736" y="187242"/>
                      <a:pt x="461830" y="185474"/>
                    </a:cubicBezTo>
                    <a:lnTo>
                      <a:pt x="466973" y="107940"/>
                    </a:lnTo>
                    <a:cubicBezTo>
                      <a:pt x="428873" y="105178"/>
                      <a:pt x="169126" y="84033"/>
                      <a:pt x="40539" y="12690"/>
                    </a:cubicBezTo>
                    <a:cubicBezTo>
                      <a:pt x="34062" y="40694"/>
                      <a:pt x="7963" y="155565"/>
                      <a:pt x="9392" y="200523"/>
                    </a:cubicBezTo>
                    <a:cubicBezTo>
                      <a:pt x="10821" y="247196"/>
                      <a:pt x="73495" y="318253"/>
                      <a:pt x="95117" y="339493"/>
                    </a:cubicBezTo>
                    <a:cubicBezTo>
                      <a:pt x="104642" y="348447"/>
                      <a:pt x="141694" y="362258"/>
                      <a:pt x="164078" y="370545"/>
                    </a:cubicBezTo>
                    <a:cubicBezTo>
                      <a:pt x="172930" y="373176"/>
                      <a:pt x="181485" y="376719"/>
                      <a:pt x="189605" y="381117"/>
                    </a:cubicBezTo>
                    <a:cubicBezTo>
                      <a:pt x="199130" y="386452"/>
                      <a:pt x="492976" y="507514"/>
                      <a:pt x="605467" y="553711"/>
                    </a:cubicBezTo>
                    <a:cubicBezTo>
                      <a:pt x="606625" y="554202"/>
                      <a:pt x="607546" y="555124"/>
                      <a:pt x="608038" y="556282"/>
                    </a:cubicBezTo>
                    <a:cubicBezTo>
                      <a:pt x="608515" y="557442"/>
                      <a:pt x="608515" y="558742"/>
                      <a:pt x="608038" y="559902"/>
                    </a:cubicBezTo>
                    <a:cubicBezTo>
                      <a:pt x="608038" y="560569"/>
                      <a:pt x="580130" y="627339"/>
                      <a:pt x="560413" y="672582"/>
                    </a:cubicBezTo>
                    <a:cubicBezTo>
                      <a:pt x="540697" y="717826"/>
                      <a:pt x="437636" y="1088920"/>
                      <a:pt x="436588" y="1092635"/>
                    </a:cubicBezTo>
                    <a:cubicBezTo>
                      <a:pt x="436424" y="1093431"/>
                      <a:pt x="436026" y="1094161"/>
                      <a:pt x="435445" y="1094730"/>
                    </a:cubicBezTo>
                    <a:lnTo>
                      <a:pt x="413538" y="111701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EAF644E0-4E89-D4C5-A3B7-A4BA457D93C9}"/>
                  </a:ext>
                </a:extLst>
              </p:cNvPr>
              <p:cNvSpPr/>
              <p:nvPr/>
            </p:nvSpPr>
            <p:spPr>
              <a:xfrm>
                <a:off x="7839808" y="3638372"/>
                <a:ext cx="159908" cy="47802"/>
              </a:xfrm>
              <a:custGeom>
                <a:avLst/>
                <a:gdLst>
                  <a:gd name="connsiteX0" fmla="*/ 155286 w 159908"/>
                  <a:gd name="connsiteY0" fmla="*/ 47803 h 47802"/>
                  <a:gd name="connsiteX1" fmla="*/ 152905 w 159908"/>
                  <a:gd name="connsiteY1" fmla="*/ 47231 h 47802"/>
                  <a:gd name="connsiteX2" fmla="*/ 80801 w 159908"/>
                  <a:gd name="connsiteY2" fmla="*/ 10084 h 47802"/>
                  <a:gd name="connsiteX3" fmla="*/ 6220 w 159908"/>
                  <a:gd name="connsiteY3" fmla="*/ 25419 h 47802"/>
                  <a:gd name="connsiteX4" fmla="*/ 172 w 159908"/>
                  <a:gd name="connsiteY4" fmla="*/ 21942 h 47802"/>
                  <a:gd name="connsiteX5" fmla="*/ 3648 w 159908"/>
                  <a:gd name="connsiteY5" fmla="*/ 15894 h 47802"/>
                  <a:gd name="connsiteX6" fmla="*/ 83373 w 159908"/>
                  <a:gd name="connsiteY6" fmla="*/ 559 h 47802"/>
                  <a:gd name="connsiteX7" fmla="*/ 157572 w 159908"/>
                  <a:gd name="connsiteY7" fmla="*/ 38659 h 47802"/>
                  <a:gd name="connsiteX8" fmla="*/ 159243 w 159908"/>
                  <a:gd name="connsiteY8" fmla="*/ 45183 h 47802"/>
                  <a:gd name="connsiteX9" fmla="*/ 155286 w 159908"/>
                  <a:gd name="connsiteY9" fmla="*/ 47517 h 47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908" h="47802">
                    <a:moveTo>
                      <a:pt x="155286" y="47803"/>
                    </a:moveTo>
                    <a:cubicBezTo>
                      <a:pt x="154458" y="47807"/>
                      <a:pt x="153641" y="47611"/>
                      <a:pt x="152905" y="47231"/>
                    </a:cubicBezTo>
                    <a:cubicBezTo>
                      <a:pt x="128045" y="33420"/>
                      <a:pt x="88230" y="12179"/>
                      <a:pt x="80801" y="10084"/>
                    </a:cubicBezTo>
                    <a:cubicBezTo>
                      <a:pt x="74895" y="8369"/>
                      <a:pt x="38224" y="16561"/>
                      <a:pt x="6220" y="25419"/>
                    </a:cubicBezTo>
                    <a:cubicBezTo>
                      <a:pt x="3590" y="26129"/>
                      <a:pt x="882" y="24572"/>
                      <a:pt x="172" y="21942"/>
                    </a:cubicBezTo>
                    <a:cubicBezTo>
                      <a:pt x="-538" y="19312"/>
                      <a:pt x="1018" y="16604"/>
                      <a:pt x="3648" y="15894"/>
                    </a:cubicBezTo>
                    <a:cubicBezTo>
                      <a:pt x="14983" y="12751"/>
                      <a:pt x="72038" y="-3156"/>
                      <a:pt x="83373" y="559"/>
                    </a:cubicBezTo>
                    <a:cubicBezTo>
                      <a:pt x="94707" y="4273"/>
                      <a:pt x="151095" y="34944"/>
                      <a:pt x="157572" y="38659"/>
                    </a:cubicBezTo>
                    <a:cubicBezTo>
                      <a:pt x="159836" y="39999"/>
                      <a:pt x="160584" y="42920"/>
                      <a:pt x="159243" y="45183"/>
                    </a:cubicBezTo>
                    <a:cubicBezTo>
                      <a:pt x="158412" y="46588"/>
                      <a:pt x="156918" y="47469"/>
                      <a:pt x="155286" y="475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0EF6E7A-A16E-A99E-7504-5482AD32E81D}"/>
                  </a:ext>
                </a:extLst>
              </p:cNvPr>
              <p:cNvSpPr/>
              <p:nvPr/>
            </p:nvSpPr>
            <p:spPr>
              <a:xfrm>
                <a:off x="7775624" y="3659356"/>
                <a:ext cx="49647" cy="38314"/>
              </a:xfrm>
              <a:custGeom>
                <a:avLst/>
                <a:gdLst>
                  <a:gd name="connsiteX0" fmla="*/ 4586 w 49647"/>
                  <a:gd name="connsiteY0" fmla="*/ 38248 h 38314"/>
                  <a:gd name="connsiteX1" fmla="*/ 1443 w 49647"/>
                  <a:gd name="connsiteY1" fmla="*/ 37010 h 38314"/>
                  <a:gd name="connsiteX2" fmla="*/ 1238 w 49647"/>
                  <a:gd name="connsiteY2" fmla="*/ 30548 h 38314"/>
                  <a:gd name="connsiteX3" fmla="*/ 1443 w 49647"/>
                  <a:gd name="connsiteY3" fmla="*/ 30343 h 38314"/>
                  <a:gd name="connsiteX4" fmla="*/ 42972 w 49647"/>
                  <a:gd name="connsiteY4" fmla="*/ 434 h 38314"/>
                  <a:gd name="connsiteX5" fmla="*/ 49170 w 49647"/>
                  <a:gd name="connsiteY5" fmla="*/ 2705 h 38314"/>
                  <a:gd name="connsiteX6" fmla="*/ 49259 w 49647"/>
                  <a:gd name="connsiteY6" fmla="*/ 2910 h 38314"/>
                  <a:gd name="connsiteX7" fmla="*/ 46878 w 49647"/>
                  <a:gd name="connsiteY7" fmla="*/ 9197 h 38314"/>
                  <a:gd name="connsiteX8" fmla="*/ 8778 w 49647"/>
                  <a:gd name="connsiteY8" fmla="*/ 36724 h 38314"/>
                  <a:gd name="connsiteX9" fmla="*/ 4586 w 49647"/>
                  <a:gd name="connsiteY9" fmla="*/ 38248 h 3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647" h="38314">
                    <a:moveTo>
                      <a:pt x="4586" y="38248"/>
                    </a:moveTo>
                    <a:cubicBezTo>
                      <a:pt x="3415" y="38272"/>
                      <a:pt x="2283" y="37827"/>
                      <a:pt x="1443" y="37010"/>
                    </a:cubicBezTo>
                    <a:cubicBezTo>
                      <a:pt x="-398" y="35282"/>
                      <a:pt x="-490" y="32389"/>
                      <a:pt x="1238" y="30548"/>
                    </a:cubicBezTo>
                    <a:cubicBezTo>
                      <a:pt x="1304" y="30477"/>
                      <a:pt x="1373" y="30409"/>
                      <a:pt x="1443" y="30343"/>
                    </a:cubicBezTo>
                    <a:cubicBezTo>
                      <a:pt x="13345" y="17923"/>
                      <a:pt x="27420" y="7786"/>
                      <a:pt x="42972" y="434"/>
                    </a:cubicBezTo>
                    <a:cubicBezTo>
                      <a:pt x="45311" y="-650"/>
                      <a:pt x="48085" y="367"/>
                      <a:pt x="49170" y="2705"/>
                    </a:cubicBezTo>
                    <a:cubicBezTo>
                      <a:pt x="49201" y="2773"/>
                      <a:pt x="49231" y="2841"/>
                      <a:pt x="49259" y="2910"/>
                    </a:cubicBezTo>
                    <a:cubicBezTo>
                      <a:pt x="50277" y="5305"/>
                      <a:pt x="49227" y="8077"/>
                      <a:pt x="46878" y="9197"/>
                    </a:cubicBezTo>
                    <a:cubicBezTo>
                      <a:pt x="32618" y="15994"/>
                      <a:pt x="19709" y="25321"/>
                      <a:pt x="8778" y="36724"/>
                    </a:cubicBezTo>
                    <a:cubicBezTo>
                      <a:pt x="7751" y="37941"/>
                      <a:pt x="6155" y="38522"/>
                      <a:pt x="4586" y="38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FD35AFA-E31D-982B-F7DD-3A46E370CFC5}"/>
                  </a:ext>
                </a:extLst>
              </p:cNvPr>
              <p:cNvSpPr/>
              <p:nvPr/>
            </p:nvSpPr>
            <p:spPr>
              <a:xfrm>
                <a:off x="7733858" y="3632930"/>
                <a:ext cx="118076" cy="41625"/>
              </a:xfrm>
              <a:custGeom>
                <a:avLst/>
                <a:gdLst>
                  <a:gd name="connsiteX0" fmla="*/ 4728 w 118076"/>
                  <a:gd name="connsiteY0" fmla="*/ 41624 h 41625"/>
                  <a:gd name="connsiteX1" fmla="*/ 1108 w 118076"/>
                  <a:gd name="connsiteY1" fmla="*/ 40005 h 41625"/>
                  <a:gd name="connsiteX2" fmla="*/ 1680 w 118076"/>
                  <a:gd name="connsiteY2" fmla="*/ 33242 h 41625"/>
                  <a:gd name="connsiteX3" fmla="*/ 113218 w 118076"/>
                  <a:gd name="connsiteY3" fmla="*/ 0 h 41625"/>
                  <a:gd name="connsiteX4" fmla="*/ 118075 w 118076"/>
                  <a:gd name="connsiteY4" fmla="*/ 4667 h 41625"/>
                  <a:gd name="connsiteX5" fmla="*/ 113410 w 118076"/>
                  <a:gd name="connsiteY5" fmla="*/ 9525 h 41625"/>
                  <a:gd name="connsiteX6" fmla="*/ 113408 w 118076"/>
                  <a:gd name="connsiteY6" fmla="*/ 9525 h 41625"/>
                  <a:gd name="connsiteX7" fmla="*/ 7871 w 118076"/>
                  <a:gd name="connsiteY7" fmla="*/ 40577 h 41625"/>
                  <a:gd name="connsiteX8" fmla="*/ 4728 w 118076"/>
                  <a:gd name="connsiteY8" fmla="*/ 41624 h 4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076" h="41625">
                    <a:moveTo>
                      <a:pt x="4728" y="41624"/>
                    </a:moveTo>
                    <a:cubicBezTo>
                      <a:pt x="3349" y="41612"/>
                      <a:pt x="2037" y="41025"/>
                      <a:pt x="1108" y="40005"/>
                    </a:cubicBezTo>
                    <a:cubicBezTo>
                      <a:pt x="-568" y="37969"/>
                      <a:pt x="-315" y="34967"/>
                      <a:pt x="1680" y="33242"/>
                    </a:cubicBezTo>
                    <a:cubicBezTo>
                      <a:pt x="39113" y="1619"/>
                      <a:pt x="110170" y="95"/>
                      <a:pt x="113218" y="0"/>
                    </a:cubicBezTo>
                    <a:cubicBezTo>
                      <a:pt x="115809" y="46"/>
                      <a:pt x="117926" y="2080"/>
                      <a:pt x="118075" y="4667"/>
                    </a:cubicBezTo>
                    <a:cubicBezTo>
                      <a:pt x="118129" y="7297"/>
                      <a:pt x="116040" y="9472"/>
                      <a:pt x="113410" y="9525"/>
                    </a:cubicBezTo>
                    <a:cubicBezTo>
                      <a:pt x="113409" y="9525"/>
                      <a:pt x="113409" y="9525"/>
                      <a:pt x="113408" y="9525"/>
                    </a:cubicBezTo>
                    <a:cubicBezTo>
                      <a:pt x="112646" y="9525"/>
                      <a:pt x="42637" y="11049"/>
                      <a:pt x="7871" y="40577"/>
                    </a:cubicBezTo>
                    <a:cubicBezTo>
                      <a:pt x="6979" y="41284"/>
                      <a:pt x="5866" y="41654"/>
                      <a:pt x="4728" y="41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869FCCE-9DA8-AC7E-67D0-5D30EBEC4FE6}"/>
                  </a:ext>
                </a:extLst>
              </p:cNvPr>
              <p:cNvSpPr/>
              <p:nvPr/>
            </p:nvSpPr>
            <p:spPr>
              <a:xfrm>
                <a:off x="8177253" y="3996189"/>
                <a:ext cx="144763" cy="82892"/>
              </a:xfrm>
              <a:custGeom>
                <a:avLst/>
                <a:gdLst>
                  <a:gd name="connsiteX0" fmla="*/ 4722 w 144763"/>
                  <a:gd name="connsiteY0" fmla="*/ 82892 h 82892"/>
                  <a:gd name="connsiteX1" fmla="*/ 340 w 144763"/>
                  <a:gd name="connsiteY1" fmla="*/ 79939 h 82892"/>
                  <a:gd name="connsiteX2" fmla="*/ 2999 w 144763"/>
                  <a:gd name="connsiteY2" fmla="*/ 73751 h 82892"/>
                  <a:gd name="connsiteX3" fmla="*/ 3007 w 144763"/>
                  <a:gd name="connsiteY3" fmla="*/ 73748 h 82892"/>
                  <a:gd name="connsiteX4" fmla="*/ 137500 w 144763"/>
                  <a:gd name="connsiteY4" fmla="*/ 691 h 82892"/>
                  <a:gd name="connsiteX5" fmla="*/ 144073 w 144763"/>
                  <a:gd name="connsiteY5" fmla="*/ 2311 h 82892"/>
                  <a:gd name="connsiteX6" fmla="*/ 142453 w 144763"/>
                  <a:gd name="connsiteY6" fmla="*/ 8883 h 82892"/>
                  <a:gd name="connsiteX7" fmla="*/ 6436 w 144763"/>
                  <a:gd name="connsiteY7" fmla="*/ 82606 h 82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763" h="82892">
                    <a:moveTo>
                      <a:pt x="4722" y="82892"/>
                    </a:moveTo>
                    <a:cubicBezTo>
                      <a:pt x="2791" y="82909"/>
                      <a:pt x="1049" y="81735"/>
                      <a:pt x="340" y="79939"/>
                    </a:cubicBezTo>
                    <a:cubicBezTo>
                      <a:pt x="-634" y="77496"/>
                      <a:pt x="556" y="74726"/>
                      <a:pt x="2999" y="73751"/>
                    </a:cubicBezTo>
                    <a:cubicBezTo>
                      <a:pt x="3002" y="73750"/>
                      <a:pt x="3005" y="73749"/>
                      <a:pt x="3007" y="73748"/>
                    </a:cubicBezTo>
                    <a:cubicBezTo>
                      <a:pt x="42536" y="58318"/>
                      <a:pt x="136357" y="1263"/>
                      <a:pt x="137500" y="691"/>
                    </a:cubicBezTo>
                    <a:cubicBezTo>
                      <a:pt x="139762" y="-676"/>
                      <a:pt x="142705" y="48"/>
                      <a:pt x="144073" y="2311"/>
                    </a:cubicBezTo>
                    <a:cubicBezTo>
                      <a:pt x="145440" y="4573"/>
                      <a:pt x="144715" y="7515"/>
                      <a:pt x="142453" y="8883"/>
                    </a:cubicBezTo>
                    <a:cubicBezTo>
                      <a:pt x="138548" y="11264"/>
                      <a:pt x="47203" y="66890"/>
                      <a:pt x="6436" y="82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C7BA31E-1F4A-D2AC-2C3A-2A234EA1B0DE}"/>
                  </a:ext>
                </a:extLst>
              </p:cNvPr>
              <p:cNvSpPr/>
              <p:nvPr/>
            </p:nvSpPr>
            <p:spPr>
              <a:xfrm>
                <a:off x="8318849" y="3406901"/>
                <a:ext cx="223050" cy="146209"/>
              </a:xfrm>
              <a:custGeom>
                <a:avLst/>
                <a:gdLst>
                  <a:gd name="connsiteX0" fmla="*/ 32480 w 223050"/>
                  <a:gd name="connsiteY0" fmla="*/ 8573 h 146209"/>
                  <a:gd name="connsiteX1" fmla="*/ 79343 w 223050"/>
                  <a:gd name="connsiteY1" fmla="*/ 7811 h 146209"/>
                  <a:gd name="connsiteX2" fmla="*/ 131445 w 223050"/>
                  <a:gd name="connsiteY2" fmla="*/ 0 h 146209"/>
                  <a:gd name="connsiteX3" fmla="*/ 222980 w 223050"/>
                  <a:gd name="connsiteY3" fmla="*/ 31242 h 146209"/>
                  <a:gd name="connsiteX4" fmla="*/ 219361 w 223050"/>
                  <a:gd name="connsiteY4" fmla="*/ 50292 h 146209"/>
                  <a:gd name="connsiteX5" fmla="*/ 183928 w 223050"/>
                  <a:gd name="connsiteY5" fmla="*/ 138398 h 146209"/>
                  <a:gd name="connsiteX6" fmla="*/ 164878 w 223050"/>
                  <a:gd name="connsiteY6" fmla="*/ 145352 h 146209"/>
                  <a:gd name="connsiteX7" fmla="*/ 114776 w 223050"/>
                  <a:gd name="connsiteY7" fmla="*/ 135255 h 146209"/>
                  <a:gd name="connsiteX8" fmla="*/ 53150 w 223050"/>
                  <a:gd name="connsiteY8" fmla="*/ 119348 h 146209"/>
                  <a:gd name="connsiteX9" fmla="*/ 19050 w 223050"/>
                  <a:gd name="connsiteY9" fmla="*/ 100298 h 146209"/>
                  <a:gd name="connsiteX10" fmla="*/ 0 w 223050"/>
                  <a:gd name="connsiteY10" fmla="*/ 93631 h 14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050" h="146209">
                    <a:moveTo>
                      <a:pt x="32480" y="8573"/>
                    </a:moveTo>
                    <a:lnTo>
                      <a:pt x="79343" y="7811"/>
                    </a:lnTo>
                    <a:lnTo>
                      <a:pt x="131445" y="0"/>
                    </a:lnTo>
                    <a:cubicBezTo>
                      <a:pt x="131445" y="0"/>
                      <a:pt x="222504" y="22193"/>
                      <a:pt x="222980" y="31242"/>
                    </a:cubicBezTo>
                    <a:cubicBezTo>
                      <a:pt x="223370" y="37794"/>
                      <a:pt x="222126" y="44340"/>
                      <a:pt x="219361" y="50292"/>
                    </a:cubicBezTo>
                    <a:cubicBezTo>
                      <a:pt x="217170" y="56102"/>
                      <a:pt x="190786" y="130112"/>
                      <a:pt x="183928" y="138398"/>
                    </a:cubicBezTo>
                    <a:cubicBezTo>
                      <a:pt x="179995" y="144898"/>
                      <a:pt x="172073" y="147789"/>
                      <a:pt x="164878" y="145352"/>
                    </a:cubicBezTo>
                    <a:cubicBezTo>
                      <a:pt x="155924" y="144304"/>
                      <a:pt x="114776" y="135255"/>
                      <a:pt x="114776" y="135255"/>
                    </a:cubicBezTo>
                    <a:cubicBezTo>
                      <a:pt x="114776" y="135255"/>
                      <a:pt x="64770" y="123635"/>
                      <a:pt x="53150" y="119348"/>
                    </a:cubicBezTo>
                    <a:cubicBezTo>
                      <a:pt x="41314" y="113877"/>
                      <a:pt x="29914" y="107509"/>
                      <a:pt x="19050" y="100298"/>
                    </a:cubicBez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5EFBECCC-B60C-0F52-9366-DDA290FA2888}"/>
                  </a:ext>
                </a:extLst>
              </p:cNvPr>
              <p:cNvSpPr/>
              <p:nvPr/>
            </p:nvSpPr>
            <p:spPr>
              <a:xfrm>
                <a:off x="8314552" y="3401949"/>
                <a:ext cx="232449" cy="155639"/>
              </a:xfrm>
              <a:custGeom>
                <a:avLst/>
                <a:gdLst>
                  <a:gd name="connsiteX0" fmla="*/ 175651 w 232449"/>
                  <a:gd name="connsiteY0" fmla="*/ 155638 h 155639"/>
                  <a:gd name="connsiteX1" fmla="*/ 168888 w 232449"/>
                  <a:gd name="connsiteY1" fmla="*/ 155162 h 155639"/>
                  <a:gd name="connsiteX2" fmla="*/ 118215 w 232449"/>
                  <a:gd name="connsiteY2" fmla="*/ 144971 h 155639"/>
                  <a:gd name="connsiteX3" fmla="*/ 56017 w 232449"/>
                  <a:gd name="connsiteY3" fmla="*/ 128969 h 155639"/>
                  <a:gd name="connsiteX4" fmla="*/ 21441 w 232449"/>
                  <a:gd name="connsiteY4" fmla="*/ 109919 h 155639"/>
                  <a:gd name="connsiteX5" fmla="*/ 3058 w 232449"/>
                  <a:gd name="connsiteY5" fmla="*/ 103441 h 155639"/>
                  <a:gd name="connsiteX6" fmla="*/ 391 w 232449"/>
                  <a:gd name="connsiteY6" fmla="*/ 100965 h 155639"/>
                  <a:gd name="connsiteX7" fmla="*/ 391 w 232449"/>
                  <a:gd name="connsiteY7" fmla="*/ 97345 h 155639"/>
                  <a:gd name="connsiteX8" fmla="*/ 32490 w 232449"/>
                  <a:gd name="connsiteY8" fmla="*/ 11621 h 155639"/>
                  <a:gd name="connsiteX9" fmla="*/ 36872 w 232449"/>
                  <a:gd name="connsiteY9" fmla="*/ 8477 h 155639"/>
                  <a:gd name="connsiteX10" fmla="*/ 83735 w 232449"/>
                  <a:gd name="connsiteY10" fmla="*/ 7715 h 155639"/>
                  <a:gd name="connsiteX11" fmla="*/ 135265 w 232449"/>
                  <a:gd name="connsiteY11" fmla="*/ 0 h 155639"/>
                  <a:gd name="connsiteX12" fmla="*/ 137075 w 232449"/>
                  <a:gd name="connsiteY12" fmla="*/ 0 h 155639"/>
                  <a:gd name="connsiteX13" fmla="*/ 232325 w 232449"/>
                  <a:gd name="connsiteY13" fmla="*/ 35719 h 155639"/>
                  <a:gd name="connsiteX14" fmla="*/ 228896 w 232449"/>
                  <a:gd name="connsiteY14" fmla="*/ 55436 h 155639"/>
                  <a:gd name="connsiteX15" fmla="*/ 227086 w 232449"/>
                  <a:gd name="connsiteY15" fmla="*/ 60579 h 155639"/>
                  <a:gd name="connsiteX16" fmla="*/ 192225 w 232449"/>
                  <a:gd name="connsiteY16" fmla="*/ 146304 h 155639"/>
                  <a:gd name="connsiteX17" fmla="*/ 175651 w 232449"/>
                  <a:gd name="connsiteY17" fmla="*/ 155638 h 155639"/>
                  <a:gd name="connsiteX18" fmla="*/ 10869 w 232449"/>
                  <a:gd name="connsiteY18" fmla="*/ 96107 h 155639"/>
                  <a:gd name="connsiteX19" fmla="*/ 25156 w 232449"/>
                  <a:gd name="connsiteY19" fmla="*/ 101155 h 155639"/>
                  <a:gd name="connsiteX20" fmla="*/ 26109 w 232449"/>
                  <a:gd name="connsiteY20" fmla="*/ 101632 h 155639"/>
                  <a:gd name="connsiteX21" fmla="*/ 59256 w 232449"/>
                  <a:gd name="connsiteY21" fmla="*/ 120015 h 155639"/>
                  <a:gd name="connsiteX22" fmla="*/ 120311 w 232449"/>
                  <a:gd name="connsiteY22" fmla="*/ 135731 h 155639"/>
                  <a:gd name="connsiteX23" fmla="*/ 169936 w 232449"/>
                  <a:gd name="connsiteY23" fmla="*/ 145256 h 155639"/>
                  <a:gd name="connsiteX24" fmla="*/ 184605 w 232449"/>
                  <a:gd name="connsiteY24" fmla="*/ 139922 h 155639"/>
                  <a:gd name="connsiteX25" fmla="*/ 217752 w 232449"/>
                  <a:gd name="connsiteY25" fmla="*/ 57150 h 155639"/>
                  <a:gd name="connsiteX26" fmla="*/ 219752 w 232449"/>
                  <a:gd name="connsiteY26" fmla="*/ 51816 h 155639"/>
                  <a:gd name="connsiteX27" fmla="*/ 222609 w 232449"/>
                  <a:gd name="connsiteY27" fmla="*/ 37052 h 155639"/>
                  <a:gd name="connsiteX28" fmla="*/ 135551 w 232449"/>
                  <a:gd name="connsiteY28" fmla="*/ 9334 h 155639"/>
                  <a:gd name="connsiteX29" fmla="*/ 84306 w 232449"/>
                  <a:gd name="connsiteY29" fmla="*/ 16954 h 155639"/>
                  <a:gd name="connsiteX30" fmla="*/ 40110 w 232449"/>
                  <a:gd name="connsiteY30" fmla="*/ 17812 h 155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32449" h="155639">
                    <a:moveTo>
                      <a:pt x="175651" y="155638"/>
                    </a:moveTo>
                    <a:cubicBezTo>
                      <a:pt x="173390" y="155603"/>
                      <a:pt x="171132" y="155444"/>
                      <a:pt x="168888" y="155162"/>
                    </a:cubicBezTo>
                    <a:cubicBezTo>
                      <a:pt x="159363" y="154210"/>
                      <a:pt x="119930" y="145637"/>
                      <a:pt x="118215" y="144971"/>
                    </a:cubicBezTo>
                    <a:cubicBezTo>
                      <a:pt x="116501" y="144304"/>
                      <a:pt x="67733" y="133255"/>
                      <a:pt x="56017" y="128969"/>
                    </a:cubicBezTo>
                    <a:cubicBezTo>
                      <a:pt x="44023" y="123510"/>
                      <a:pt x="32464" y="117142"/>
                      <a:pt x="21441" y="109919"/>
                    </a:cubicBezTo>
                    <a:lnTo>
                      <a:pt x="3058" y="103441"/>
                    </a:lnTo>
                    <a:cubicBezTo>
                      <a:pt x="1865" y="103020"/>
                      <a:pt x="899" y="102124"/>
                      <a:pt x="391" y="100965"/>
                    </a:cubicBezTo>
                    <a:cubicBezTo>
                      <a:pt x="-130" y="99815"/>
                      <a:pt x="-130" y="98495"/>
                      <a:pt x="391" y="97345"/>
                    </a:cubicBezTo>
                    <a:lnTo>
                      <a:pt x="32490" y="11621"/>
                    </a:lnTo>
                    <a:cubicBezTo>
                      <a:pt x="33203" y="9800"/>
                      <a:pt x="34919" y="8569"/>
                      <a:pt x="36872" y="8477"/>
                    </a:cubicBezTo>
                    <a:lnTo>
                      <a:pt x="83735" y="7715"/>
                    </a:lnTo>
                    <a:lnTo>
                      <a:pt x="135265" y="0"/>
                    </a:lnTo>
                    <a:lnTo>
                      <a:pt x="137075" y="0"/>
                    </a:lnTo>
                    <a:cubicBezTo>
                      <a:pt x="231563" y="23050"/>
                      <a:pt x="232325" y="32194"/>
                      <a:pt x="232325" y="35719"/>
                    </a:cubicBezTo>
                    <a:cubicBezTo>
                      <a:pt x="232858" y="42475"/>
                      <a:pt x="231679" y="49256"/>
                      <a:pt x="228896" y="55436"/>
                    </a:cubicBezTo>
                    <a:lnTo>
                      <a:pt x="227086" y="60579"/>
                    </a:lnTo>
                    <a:cubicBezTo>
                      <a:pt x="201845" y="130112"/>
                      <a:pt x="195082" y="142780"/>
                      <a:pt x="192225" y="146304"/>
                    </a:cubicBezTo>
                    <a:cubicBezTo>
                      <a:pt x="188760" y="152148"/>
                      <a:pt x="182445" y="155705"/>
                      <a:pt x="175651" y="155638"/>
                    </a:cubicBezTo>
                    <a:close/>
                    <a:moveTo>
                      <a:pt x="10869" y="96107"/>
                    </a:moveTo>
                    <a:lnTo>
                      <a:pt x="25156" y="101155"/>
                    </a:lnTo>
                    <a:lnTo>
                      <a:pt x="26109" y="101632"/>
                    </a:lnTo>
                    <a:cubicBezTo>
                      <a:pt x="36717" y="108523"/>
                      <a:pt x="47793" y="114665"/>
                      <a:pt x="59256" y="120015"/>
                    </a:cubicBezTo>
                    <a:cubicBezTo>
                      <a:pt x="70495" y="124111"/>
                      <a:pt x="119835" y="135636"/>
                      <a:pt x="120311" y="135731"/>
                    </a:cubicBezTo>
                    <a:cubicBezTo>
                      <a:pt x="120787" y="135827"/>
                      <a:pt x="161364" y="144780"/>
                      <a:pt x="169936" y="145256"/>
                    </a:cubicBezTo>
                    <a:cubicBezTo>
                      <a:pt x="178509" y="145732"/>
                      <a:pt x="179461" y="146304"/>
                      <a:pt x="184605" y="139922"/>
                    </a:cubicBezTo>
                    <a:cubicBezTo>
                      <a:pt x="186319" y="137922"/>
                      <a:pt x="192987" y="125730"/>
                      <a:pt x="217752" y="57150"/>
                    </a:cubicBezTo>
                    <a:lnTo>
                      <a:pt x="219752" y="51816"/>
                    </a:lnTo>
                    <a:cubicBezTo>
                      <a:pt x="221850" y="47187"/>
                      <a:pt x="222829" y="42130"/>
                      <a:pt x="222609" y="37052"/>
                    </a:cubicBezTo>
                    <a:cubicBezTo>
                      <a:pt x="216418" y="31528"/>
                      <a:pt x="173460" y="18574"/>
                      <a:pt x="135551" y="9334"/>
                    </a:cubicBezTo>
                    <a:lnTo>
                      <a:pt x="84306" y="16954"/>
                    </a:lnTo>
                    <a:lnTo>
                      <a:pt x="40110" y="1781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FAD6FFB-BE47-97A3-C053-D21A98B52869}"/>
                  </a:ext>
                </a:extLst>
              </p:cNvPr>
              <p:cNvSpPr/>
              <p:nvPr/>
            </p:nvSpPr>
            <p:spPr>
              <a:xfrm>
                <a:off x="8377618" y="3392429"/>
                <a:ext cx="125330" cy="103087"/>
              </a:xfrm>
              <a:custGeom>
                <a:avLst/>
                <a:gdLst>
                  <a:gd name="connsiteX0" fmla="*/ 0 w 125330"/>
                  <a:gd name="connsiteY0" fmla="*/ 44095 h 103087"/>
                  <a:gd name="connsiteX1" fmla="*/ 49911 w 125330"/>
                  <a:gd name="connsiteY1" fmla="*/ 1233 h 103087"/>
                  <a:gd name="connsiteX2" fmla="*/ 103156 w 125330"/>
                  <a:gd name="connsiteY2" fmla="*/ 5995 h 103087"/>
                  <a:gd name="connsiteX3" fmla="*/ 124778 w 125330"/>
                  <a:gd name="connsiteY3" fmla="*/ 25045 h 103087"/>
                  <a:gd name="connsiteX4" fmla="*/ 105728 w 125330"/>
                  <a:gd name="connsiteY4" fmla="*/ 97055 h 103087"/>
                  <a:gd name="connsiteX5" fmla="*/ 81248 w 125330"/>
                  <a:gd name="connsiteY5" fmla="*/ 100388 h 103087"/>
                  <a:gd name="connsiteX6" fmla="*/ 77629 w 125330"/>
                  <a:gd name="connsiteY6" fmla="*/ 41333 h 103087"/>
                  <a:gd name="connsiteX7" fmla="*/ 54578 w 125330"/>
                  <a:gd name="connsiteY7" fmla="*/ 95912 h 103087"/>
                  <a:gd name="connsiteX8" fmla="*/ 9525 w 125330"/>
                  <a:gd name="connsiteY8" fmla="*/ 93911 h 10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5330" h="103087">
                    <a:moveTo>
                      <a:pt x="0" y="44095"/>
                    </a:moveTo>
                    <a:cubicBezTo>
                      <a:pt x="0" y="44095"/>
                      <a:pt x="43434" y="5043"/>
                      <a:pt x="49911" y="1233"/>
                    </a:cubicBezTo>
                    <a:cubicBezTo>
                      <a:pt x="56388" y="-2577"/>
                      <a:pt x="92869" y="3424"/>
                      <a:pt x="103156" y="5995"/>
                    </a:cubicBezTo>
                    <a:cubicBezTo>
                      <a:pt x="113443" y="8567"/>
                      <a:pt x="128397" y="18949"/>
                      <a:pt x="124778" y="25045"/>
                    </a:cubicBezTo>
                    <a:cubicBezTo>
                      <a:pt x="121158" y="31141"/>
                      <a:pt x="110966" y="91720"/>
                      <a:pt x="105728" y="97055"/>
                    </a:cubicBezTo>
                    <a:cubicBezTo>
                      <a:pt x="99279" y="103610"/>
                      <a:pt x="89215" y="104981"/>
                      <a:pt x="81248" y="100388"/>
                    </a:cubicBezTo>
                    <a:cubicBezTo>
                      <a:pt x="72771" y="94864"/>
                      <a:pt x="77629" y="41333"/>
                      <a:pt x="77629" y="41333"/>
                    </a:cubicBezTo>
                    <a:cubicBezTo>
                      <a:pt x="77629" y="41333"/>
                      <a:pt x="70485" y="88958"/>
                      <a:pt x="54578" y="95912"/>
                    </a:cubicBezTo>
                    <a:cubicBezTo>
                      <a:pt x="38672" y="102865"/>
                      <a:pt x="9525" y="93911"/>
                      <a:pt x="9525" y="9391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221970A-242B-FD6B-7085-DDA5483AF7CD}"/>
                  </a:ext>
                </a:extLst>
              </p:cNvPr>
              <p:cNvSpPr/>
              <p:nvPr/>
            </p:nvSpPr>
            <p:spPr>
              <a:xfrm>
                <a:off x="8372599" y="3387606"/>
                <a:ext cx="135360" cy="112261"/>
              </a:xfrm>
              <a:custGeom>
                <a:avLst/>
                <a:gdLst>
                  <a:gd name="connsiteX0" fmla="*/ 95983 w 135360"/>
                  <a:gd name="connsiteY0" fmla="*/ 112260 h 112261"/>
                  <a:gd name="connsiteX1" fmla="*/ 83696 w 135360"/>
                  <a:gd name="connsiteY1" fmla="*/ 108736 h 112261"/>
                  <a:gd name="connsiteX2" fmla="*/ 76742 w 135360"/>
                  <a:gd name="connsiteY2" fmla="*/ 85399 h 112261"/>
                  <a:gd name="connsiteX3" fmla="*/ 61693 w 135360"/>
                  <a:gd name="connsiteY3" fmla="*/ 104449 h 112261"/>
                  <a:gd name="connsiteX4" fmla="*/ 13211 w 135360"/>
                  <a:gd name="connsiteY4" fmla="*/ 102735 h 112261"/>
                  <a:gd name="connsiteX5" fmla="*/ 10067 w 135360"/>
                  <a:gd name="connsiteY5" fmla="*/ 96734 h 112261"/>
                  <a:gd name="connsiteX6" fmla="*/ 16068 w 135360"/>
                  <a:gd name="connsiteY6" fmla="*/ 93591 h 112261"/>
                  <a:gd name="connsiteX7" fmla="*/ 57692 w 135360"/>
                  <a:gd name="connsiteY7" fmla="*/ 95782 h 112261"/>
                  <a:gd name="connsiteX8" fmla="*/ 78076 w 135360"/>
                  <a:gd name="connsiteY8" fmla="*/ 44823 h 112261"/>
                  <a:gd name="connsiteX9" fmla="*/ 83410 w 135360"/>
                  <a:gd name="connsiteY9" fmla="*/ 40632 h 112261"/>
                  <a:gd name="connsiteX10" fmla="*/ 87601 w 135360"/>
                  <a:gd name="connsiteY10" fmla="*/ 45966 h 112261"/>
                  <a:gd name="connsiteX11" fmla="*/ 89220 w 135360"/>
                  <a:gd name="connsiteY11" fmla="*/ 100735 h 112261"/>
                  <a:gd name="connsiteX12" fmla="*/ 107413 w 135360"/>
                  <a:gd name="connsiteY12" fmla="*/ 98068 h 112261"/>
                  <a:gd name="connsiteX13" fmla="*/ 117605 w 135360"/>
                  <a:gd name="connsiteY13" fmla="*/ 58348 h 112261"/>
                  <a:gd name="connsiteX14" fmla="*/ 125891 w 135360"/>
                  <a:gd name="connsiteY14" fmla="*/ 26725 h 112261"/>
                  <a:gd name="connsiteX15" fmla="*/ 106841 w 135360"/>
                  <a:gd name="connsiteY15" fmla="*/ 15391 h 112261"/>
                  <a:gd name="connsiteX16" fmla="*/ 57216 w 135360"/>
                  <a:gd name="connsiteY16" fmla="*/ 10057 h 112261"/>
                  <a:gd name="connsiteX17" fmla="*/ 8162 w 135360"/>
                  <a:gd name="connsiteY17" fmla="*/ 52348 h 112261"/>
                  <a:gd name="connsiteX18" fmla="*/ 1427 w 135360"/>
                  <a:gd name="connsiteY18" fmla="*/ 52412 h 112261"/>
                  <a:gd name="connsiteX19" fmla="*/ 1363 w 135360"/>
                  <a:gd name="connsiteY19" fmla="*/ 45677 h 112261"/>
                  <a:gd name="connsiteX20" fmla="*/ 1781 w 135360"/>
                  <a:gd name="connsiteY20" fmla="*/ 45299 h 112261"/>
                  <a:gd name="connsiteX21" fmla="*/ 52454 w 135360"/>
                  <a:gd name="connsiteY21" fmla="*/ 1865 h 112261"/>
                  <a:gd name="connsiteX22" fmla="*/ 109604 w 135360"/>
                  <a:gd name="connsiteY22" fmla="*/ 6151 h 112261"/>
                  <a:gd name="connsiteX23" fmla="*/ 134654 w 135360"/>
                  <a:gd name="connsiteY23" fmla="*/ 23868 h 112261"/>
                  <a:gd name="connsiteX24" fmla="*/ 134083 w 135360"/>
                  <a:gd name="connsiteY24" fmla="*/ 31869 h 112261"/>
                  <a:gd name="connsiteX25" fmla="*/ 127130 w 135360"/>
                  <a:gd name="connsiteY25" fmla="*/ 60444 h 112261"/>
                  <a:gd name="connsiteX26" fmla="*/ 114557 w 135360"/>
                  <a:gd name="connsiteY26" fmla="*/ 104640 h 112261"/>
                  <a:gd name="connsiteX27" fmla="*/ 95983 w 135360"/>
                  <a:gd name="connsiteY27" fmla="*/ 112260 h 11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5360" h="112261">
                    <a:moveTo>
                      <a:pt x="95983" y="112260"/>
                    </a:moveTo>
                    <a:cubicBezTo>
                      <a:pt x="91632" y="112304"/>
                      <a:pt x="87362" y="111080"/>
                      <a:pt x="83696" y="108736"/>
                    </a:cubicBezTo>
                    <a:cubicBezTo>
                      <a:pt x="79409" y="105878"/>
                      <a:pt x="77409" y="96639"/>
                      <a:pt x="76742" y="85399"/>
                    </a:cubicBezTo>
                    <a:cubicBezTo>
                      <a:pt x="74076" y="93296"/>
                      <a:pt x="68758" y="100027"/>
                      <a:pt x="61693" y="104449"/>
                    </a:cubicBezTo>
                    <a:cubicBezTo>
                      <a:pt x="44262" y="112450"/>
                      <a:pt x="14068" y="103116"/>
                      <a:pt x="13211" y="102735"/>
                    </a:cubicBezTo>
                    <a:cubicBezTo>
                      <a:pt x="10711" y="101915"/>
                      <a:pt x="9317" y="99255"/>
                      <a:pt x="10067" y="96734"/>
                    </a:cubicBezTo>
                    <a:cubicBezTo>
                      <a:pt x="10887" y="94234"/>
                      <a:pt x="13547" y="92841"/>
                      <a:pt x="16068" y="93591"/>
                    </a:cubicBezTo>
                    <a:cubicBezTo>
                      <a:pt x="23688" y="96067"/>
                      <a:pt x="46072" y="101115"/>
                      <a:pt x="57692" y="95782"/>
                    </a:cubicBezTo>
                    <a:cubicBezTo>
                      <a:pt x="67217" y="91305"/>
                      <a:pt x="75409" y="62158"/>
                      <a:pt x="78076" y="44823"/>
                    </a:cubicBezTo>
                    <a:cubicBezTo>
                      <a:pt x="78392" y="42193"/>
                      <a:pt x="80780" y="40316"/>
                      <a:pt x="83410" y="40632"/>
                    </a:cubicBezTo>
                    <a:cubicBezTo>
                      <a:pt x="86040" y="40947"/>
                      <a:pt x="87917" y="43336"/>
                      <a:pt x="87601" y="45966"/>
                    </a:cubicBezTo>
                    <a:cubicBezTo>
                      <a:pt x="85220" y="72160"/>
                      <a:pt x="85982" y="97210"/>
                      <a:pt x="89220" y="100735"/>
                    </a:cubicBezTo>
                    <a:cubicBezTo>
                      <a:pt x="95204" y="103983"/>
                      <a:pt x="102613" y="102897"/>
                      <a:pt x="107413" y="98068"/>
                    </a:cubicBezTo>
                    <a:cubicBezTo>
                      <a:pt x="111797" y="85101"/>
                      <a:pt x="115204" y="71824"/>
                      <a:pt x="117605" y="58348"/>
                    </a:cubicBezTo>
                    <a:cubicBezTo>
                      <a:pt x="119209" y="47537"/>
                      <a:pt x="121988" y="36934"/>
                      <a:pt x="125891" y="26725"/>
                    </a:cubicBezTo>
                    <a:cubicBezTo>
                      <a:pt x="120723" y="21244"/>
                      <a:pt x="114124" y="17318"/>
                      <a:pt x="106841" y="15391"/>
                    </a:cubicBezTo>
                    <a:cubicBezTo>
                      <a:pt x="93506" y="11962"/>
                      <a:pt x="61883" y="7771"/>
                      <a:pt x="57216" y="10057"/>
                    </a:cubicBezTo>
                    <a:cubicBezTo>
                      <a:pt x="52549" y="12343"/>
                      <a:pt x="24831" y="37393"/>
                      <a:pt x="8162" y="52348"/>
                    </a:cubicBezTo>
                    <a:cubicBezTo>
                      <a:pt x="6320" y="54225"/>
                      <a:pt x="3305" y="54254"/>
                      <a:pt x="1427" y="52412"/>
                    </a:cubicBezTo>
                    <a:cubicBezTo>
                      <a:pt x="-450" y="50570"/>
                      <a:pt x="-479" y="47555"/>
                      <a:pt x="1363" y="45677"/>
                    </a:cubicBezTo>
                    <a:cubicBezTo>
                      <a:pt x="1495" y="45543"/>
                      <a:pt x="1634" y="45417"/>
                      <a:pt x="1781" y="45299"/>
                    </a:cubicBezTo>
                    <a:cubicBezTo>
                      <a:pt x="6257" y="41299"/>
                      <a:pt x="45786" y="5770"/>
                      <a:pt x="52454" y="1865"/>
                    </a:cubicBezTo>
                    <a:cubicBezTo>
                      <a:pt x="61979" y="-3755"/>
                      <a:pt x="104651" y="5008"/>
                      <a:pt x="109604" y="6151"/>
                    </a:cubicBezTo>
                    <a:cubicBezTo>
                      <a:pt x="119917" y="8625"/>
                      <a:pt x="128886" y="14967"/>
                      <a:pt x="134654" y="23868"/>
                    </a:cubicBezTo>
                    <a:cubicBezTo>
                      <a:pt x="135767" y="26471"/>
                      <a:pt x="135555" y="29451"/>
                      <a:pt x="134083" y="31869"/>
                    </a:cubicBezTo>
                    <a:cubicBezTo>
                      <a:pt x="131183" y="41243"/>
                      <a:pt x="128861" y="50786"/>
                      <a:pt x="127130" y="60444"/>
                    </a:cubicBezTo>
                    <a:cubicBezTo>
                      <a:pt x="121034" y="88352"/>
                      <a:pt x="117605" y="101020"/>
                      <a:pt x="114557" y="104640"/>
                    </a:cubicBezTo>
                    <a:cubicBezTo>
                      <a:pt x="109647" y="109582"/>
                      <a:pt x="102949" y="112330"/>
                      <a:pt x="95983" y="1122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F8ECFF4-3A87-899A-587D-A3E9EF1A6AF8}"/>
                  </a:ext>
                </a:extLst>
              </p:cNvPr>
              <p:cNvSpPr/>
              <p:nvPr/>
            </p:nvSpPr>
            <p:spPr>
              <a:xfrm>
                <a:off x="8437435" y="3476244"/>
                <a:ext cx="13049" cy="51339"/>
              </a:xfrm>
              <a:custGeom>
                <a:avLst/>
                <a:gdLst>
                  <a:gd name="connsiteX0" fmla="*/ 12763 w 13049"/>
                  <a:gd name="connsiteY0" fmla="*/ 0 h 51339"/>
                  <a:gd name="connsiteX1" fmla="*/ 0 w 13049"/>
                  <a:gd name="connsiteY1" fmla="*/ 46863 h 51339"/>
                  <a:gd name="connsiteX2" fmla="*/ 13049 w 13049"/>
                  <a:gd name="connsiteY2" fmla="*/ 51340 h 51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49" h="51339">
                    <a:moveTo>
                      <a:pt x="12763" y="0"/>
                    </a:moveTo>
                    <a:lnTo>
                      <a:pt x="0" y="46863"/>
                    </a:lnTo>
                    <a:lnTo>
                      <a:pt x="13049" y="5134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B8B594D-37C3-AB6A-8181-9EAE13209C85}"/>
                  </a:ext>
                </a:extLst>
              </p:cNvPr>
              <p:cNvSpPr/>
              <p:nvPr/>
            </p:nvSpPr>
            <p:spPr>
              <a:xfrm>
                <a:off x="8432684" y="3471607"/>
                <a:ext cx="23671" cy="61371"/>
              </a:xfrm>
              <a:custGeom>
                <a:avLst/>
                <a:gdLst>
                  <a:gd name="connsiteX0" fmla="*/ 17800 w 23671"/>
                  <a:gd name="connsiteY0" fmla="*/ 60739 h 61371"/>
                  <a:gd name="connsiteX1" fmla="*/ 16276 w 23671"/>
                  <a:gd name="connsiteY1" fmla="*/ 60739 h 61371"/>
                  <a:gd name="connsiteX2" fmla="*/ 3227 w 23671"/>
                  <a:gd name="connsiteY2" fmla="*/ 56262 h 61371"/>
                  <a:gd name="connsiteX3" fmla="*/ 179 w 23671"/>
                  <a:gd name="connsiteY3" fmla="*/ 50547 h 61371"/>
                  <a:gd name="connsiteX4" fmla="*/ 12847 w 23671"/>
                  <a:gd name="connsiteY4" fmla="*/ 3684 h 61371"/>
                  <a:gd name="connsiteX5" fmla="*/ 18848 w 23671"/>
                  <a:gd name="connsiteY5" fmla="*/ 160 h 61371"/>
                  <a:gd name="connsiteX6" fmla="*/ 22372 w 23671"/>
                  <a:gd name="connsiteY6" fmla="*/ 6160 h 61371"/>
                  <a:gd name="connsiteX7" fmla="*/ 10752 w 23671"/>
                  <a:gd name="connsiteY7" fmla="*/ 48737 h 61371"/>
                  <a:gd name="connsiteX8" fmla="*/ 19610 w 23671"/>
                  <a:gd name="connsiteY8" fmla="*/ 51785 h 61371"/>
                  <a:gd name="connsiteX9" fmla="*/ 23610 w 23671"/>
                  <a:gd name="connsiteY9" fmla="*/ 57309 h 61371"/>
                  <a:gd name="connsiteX10" fmla="*/ 18086 w 23671"/>
                  <a:gd name="connsiteY10" fmla="*/ 61310 h 61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671" h="61371">
                    <a:moveTo>
                      <a:pt x="17800" y="60739"/>
                    </a:moveTo>
                    <a:cubicBezTo>
                      <a:pt x="17296" y="60830"/>
                      <a:pt x="16780" y="60830"/>
                      <a:pt x="16276" y="60739"/>
                    </a:cubicBezTo>
                    <a:lnTo>
                      <a:pt x="3227" y="56262"/>
                    </a:lnTo>
                    <a:cubicBezTo>
                      <a:pt x="839" y="55487"/>
                      <a:pt x="-507" y="52961"/>
                      <a:pt x="179" y="50547"/>
                    </a:cubicBezTo>
                    <a:lnTo>
                      <a:pt x="12847" y="3684"/>
                    </a:lnTo>
                    <a:cubicBezTo>
                      <a:pt x="13531" y="1054"/>
                      <a:pt x="16217" y="-524"/>
                      <a:pt x="18848" y="160"/>
                    </a:cubicBezTo>
                    <a:cubicBezTo>
                      <a:pt x="21478" y="843"/>
                      <a:pt x="23056" y="3530"/>
                      <a:pt x="22372" y="6160"/>
                    </a:cubicBezTo>
                    <a:lnTo>
                      <a:pt x="10752" y="48737"/>
                    </a:lnTo>
                    <a:lnTo>
                      <a:pt x="19610" y="51785"/>
                    </a:lnTo>
                    <a:cubicBezTo>
                      <a:pt x="22240" y="52206"/>
                      <a:pt x="24031" y="54679"/>
                      <a:pt x="23610" y="57309"/>
                    </a:cubicBezTo>
                    <a:cubicBezTo>
                      <a:pt x="23189" y="59940"/>
                      <a:pt x="20716" y="61731"/>
                      <a:pt x="18086" y="613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86987C30-0FAB-E04F-219D-61F7F8A6E654}"/>
                  </a:ext>
                </a:extLst>
              </p:cNvPr>
              <p:cNvSpPr/>
              <p:nvPr/>
            </p:nvSpPr>
            <p:spPr>
              <a:xfrm>
                <a:off x="8041576" y="3291840"/>
                <a:ext cx="323373" cy="220313"/>
              </a:xfrm>
              <a:custGeom>
                <a:avLst/>
                <a:gdLst>
                  <a:gd name="connsiteX0" fmla="*/ 323374 w 323373"/>
                  <a:gd name="connsiteY0" fmla="*/ 123634 h 220313"/>
                  <a:gd name="connsiteX1" fmla="*/ 283940 w 323373"/>
                  <a:gd name="connsiteY1" fmla="*/ 220313 h 220313"/>
                  <a:gd name="connsiteX2" fmla="*/ 0 w 323373"/>
                  <a:gd name="connsiteY2" fmla="*/ 182785 h 220313"/>
                  <a:gd name="connsiteX3" fmla="*/ 52007 w 323373"/>
                  <a:gd name="connsiteY3" fmla="*/ 0 h 220313"/>
                  <a:gd name="connsiteX4" fmla="*/ 323374 w 323373"/>
                  <a:gd name="connsiteY4" fmla="*/ 123634 h 22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373" h="220313">
                    <a:moveTo>
                      <a:pt x="323374" y="123634"/>
                    </a:moveTo>
                    <a:lnTo>
                      <a:pt x="283940" y="220313"/>
                    </a:lnTo>
                    <a:lnTo>
                      <a:pt x="0" y="182785"/>
                    </a:lnTo>
                    <a:lnTo>
                      <a:pt x="52007" y="0"/>
                    </a:lnTo>
                    <a:lnTo>
                      <a:pt x="323374" y="1236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B86FCD5-1C86-B706-9F39-165174EF915A}"/>
                  </a:ext>
                </a:extLst>
              </p:cNvPr>
              <p:cNvSpPr/>
              <p:nvPr/>
            </p:nvSpPr>
            <p:spPr>
              <a:xfrm>
                <a:off x="8036849" y="3287119"/>
                <a:ext cx="332845" cy="229798"/>
              </a:xfrm>
              <a:custGeom>
                <a:avLst/>
                <a:gdLst>
                  <a:gd name="connsiteX0" fmla="*/ 288667 w 332845"/>
                  <a:gd name="connsiteY0" fmla="*/ 229797 h 229798"/>
                  <a:gd name="connsiteX1" fmla="*/ 288000 w 332845"/>
                  <a:gd name="connsiteY1" fmla="*/ 229797 h 229798"/>
                  <a:gd name="connsiteX2" fmla="*/ 4155 w 332845"/>
                  <a:gd name="connsiteY2" fmla="*/ 192268 h 229798"/>
                  <a:gd name="connsiteX3" fmla="*/ 822 w 332845"/>
                  <a:gd name="connsiteY3" fmla="*/ 190173 h 229798"/>
                  <a:gd name="connsiteX4" fmla="*/ 155 w 332845"/>
                  <a:gd name="connsiteY4" fmla="*/ 186172 h 229798"/>
                  <a:gd name="connsiteX5" fmla="*/ 52161 w 332845"/>
                  <a:gd name="connsiteY5" fmla="*/ 3483 h 229798"/>
                  <a:gd name="connsiteX6" fmla="*/ 58029 w 332845"/>
                  <a:gd name="connsiteY6" fmla="*/ 177 h 229798"/>
                  <a:gd name="connsiteX7" fmla="*/ 58734 w 332845"/>
                  <a:gd name="connsiteY7" fmla="*/ 435 h 229798"/>
                  <a:gd name="connsiteX8" fmla="*/ 330006 w 332845"/>
                  <a:gd name="connsiteY8" fmla="*/ 124260 h 229798"/>
                  <a:gd name="connsiteX9" fmla="*/ 332482 w 332845"/>
                  <a:gd name="connsiteY9" fmla="*/ 130356 h 229798"/>
                  <a:gd name="connsiteX10" fmla="*/ 293049 w 332845"/>
                  <a:gd name="connsiteY10" fmla="*/ 227034 h 229798"/>
                  <a:gd name="connsiteX11" fmla="*/ 288667 w 332845"/>
                  <a:gd name="connsiteY11" fmla="*/ 229797 h 229798"/>
                  <a:gd name="connsiteX12" fmla="*/ 10823 w 332845"/>
                  <a:gd name="connsiteY12" fmla="*/ 183505 h 229798"/>
                  <a:gd name="connsiteX13" fmla="*/ 285619 w 332845"/>
                  <a:gd name="connsiteY13" fmla="*/ 219891 h 229798"/>
                  <a:gd name="connsiteX14" fmla="*/ 321909 w 332845"/>
                  <a:gd name="connsiteY14" fmla="*/ 130832 h 229798"/>
                  <a:gd name="connsiteX15" fmla="*/ 59400 w 332845"/>
                  <a:gd name="connsiteY15" fmla="*/ 11388 h 229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2845" h="229798">
                    <a:moveTo>
                      <a:pt x="288667" y="229797"/>
                    </a:moveTo>
                    <a:lnTo>
                      <a:pt x="288000" y="229797"/>
                    </a:lnTo>
                    <a:lnTo>
                      <a:pt x="4155" y="192268"/>
                    </a:lnTo>
                    <a:cubicBezTo>
                      <a:pt x="2798" y="192072"/>
                      <a:pt x="1587" y="191310"/>
                      <a:pt x="822" y="190173"/>
                    </a:cubicBezTo>
                    <a:cubicBezTo>
                      <a:pt x="50" y="188991"/>
                      <a:pt x="-192" y="187540"/>
                      <a:pt x="155" y="186172"/>
                    </a:cubicBezTo>
                    <a:lnTo>
                      <a:pt x="52161" y="3483"/>
                    </a:lnTo>
                    <a:cubicBezTo>
                      <a:pt x="52869" y="949"/>
                      <a:pt x="55496" y="-531"/>
                      <a:pt x="58029" y="177"/>
                    </a:cubicBezTo>
                    <a:cubicBezTo>
                      <a:pt x="58270" y="244"/>
                      <a:pt x="58506" y="330"/>
                      <a:pt x="58734" y="435"/>
                    </a:cubicBezTo>
                    <a:lnTo>
                      <a:pt x="330006" y="124260"/>
                    </a:lnTo>
                    <a:cubicBezTo>
                      <a:pt x="332367" y="125265"/>
                      <a:pt x="333473" y="127988"/>
                      <a:pt x="332482" y="130356"/>
                    </a:cubicBezTo>
                    <a:lnTo>
                      <a:pt x="293049" y="227034"/>
                    </a:lnTo>
                    <a:cubicBezTo>
                      <a:pt x="292280" y="228756"/>
                      <a:pt x="290551" y="229845"/>
                      <a:pt x="288667" y="229797"/>
                    </a:cubicBezTo>
                    <a:close/>
                    <a:moveTo>
                      <a:pt x="10823" y="183505"/>
                    </a:moveTo>
                    <a:lnTo>
                      <a:pt x="285619" y="219891"/>
                    </a:lnTo>
                    <a:lnTo>
                      <a:pt x="321909" y="130832"/>
                    </a:lnTo>
                    <a:lnTo>
                      <a:pt x="59400" y="1138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12DD990-F385-A56D-65D9-CD4506295709}"/>
                  </a:ext>
                </a:extLst>
              </p:cNvPr>
              <p:cNvSpPr/>
              <p:nvPr/>
            </p:nvSpPr>
            <p:spPr>
              <a:xfrm>
                <a:off x="8273510" y="3392709"/>
                <a:ext cx="35147" cy="112204"/>
              </a:xfrm>
              <a:custGeom>
                <a:avLst/>
                <a:gdLst>
                  <a:gd name="connsiteX0" fmla="*/ 35147 w 35147"/>
                  <a:gd name="connsiteY0" fmla="*/ 0 h 112204"/>
                  <a:gd name="connsiteX1" fmla="*/ 0 w 35147"/>
                  <a:gd name="connsiteY1" fmla="*/ 112205 h 112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147" h="112204">
                    <a:moveTo>
                      <a:pt x="35147" y="0"/>
                    </a:moveTo>
                    <a:lnTo>
                      <a:pt x="0" y="112205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4F2FAC8-F1E0-C35E-72D7-463D36A648D3}"/>
                  </a:ext>
                </a:extLst>
              </p:cNvPr>
              <p:cNvSpPr/>
              <p:nvPr/>
            </p:nvSpPr>
            <p:spPr>
              <a:xfrm>
                <a:off x="8268798" y="3387355"/>
                <a:ext cx="45023" cy="122338"/>
              </a:xfrm>
              <a:custGeom>
                <a:avLst/>
                <a:gdLst>
                  <a:gd name="connsiteX0" fmla="*/ 4712 w 45023"/>
                  <a:gd name="connsiteY0" fmla="*/ 122322 h 122338"/>
                  <a:gd name="connsiteX1" fmla="*/ 3283 w 45023"/>
                  <a:gd name="connsiteY1" fmla="*/ 122322 h 122338"/>
                  <a:gd name="connsiteX2" fmla="*/ 235 w 45023"/>
                  <a:gd name="connsiteY2" fmla="*/ 116321 h 122338"/>
                  <a:gd name="connsiteX3" fmla="*/ 35287 w 45023"/>
                  <a:gd name="connsiteY3" fmla="*/ 3545 h 122338"/>
                  <a:gd name="connsiteX4" fmla="*/ 41478 w 45023"/>
                  <a:gd name="connsiteY4" fmla="*/ 211 h 122338"/>
                  <a:gd name="connsiteX5" fmla="*/ 44812 w 45023"/>
                  <a:gd name="connsiteY5" fmla="*/ 6402 h 122338"/>
                  <a:gd name="connsiteX6" fmla="*/ 9760 w 45023"/>
                  <a:gd name="connsiteY6" fmla="*/ 118607 h 122338"/>
                  <a:gd name="connsiteX7" fmla="*/ 4712 w 45023"/>
                  <a:gd name="connsiteY7" fmla="*/ 122322 h 12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023" h="122338">
                    <a:moveTo>
                      <a:pt x="4712" y="122322"/>
                    </a:moveTo>
                    <a:lnTo>
                      <a:pt x="3283" y="122322"/>
                    </a:lnTo>
                    <a:cubicBezTo>
                      <a:pt x="786" y="121505"/>
                      <a:pt x="-578" y="118819"/>
                      <a:pt x="235" y="116321"/>
                    </a:cubicBezTo>
                    <a:lnTo>
                      <a:pt x="35287" y="3545"/>
                    </a:lnTo>
                    <a:cubicBezTo>
                      <a:pt x="36076" y="915"/>
                      <a:pt x="38848" y="-578"/>
                      <a:pt x="41478" y="211"/>
                    </a:cubicBezTo>
                    <a:cubicBezTo>
                      <a:pt x="44109" y="1000"/>
                      <a:pt x="45601" y="3772"/>
                      <a:pt x="44812" y="6402"/>
                    </a:cubicBezTo>
                    <a:lnTo>
                      <a:pt x="9760" y="118607"/>
                    </a:lnTo>
                    <a:cubicBezTo>
                      <a:pt x="9244" y="120934"/>
                      <a:pt x="7087" y="122521"/>
                      <a:pt x="4712" y="1223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3BAD5A0-3B08-6B8F-C3A4-A1D0AF328FE8}"/>
                  </a:ext>
                </a:extLst>
              </p:cNvPr>
              <p:cNvSpPr/>
              <p:nvPr/>
            </p:nvSpPr>
            <p:spPr>
              <a:xfrm>
                <a:off x="7572455" y="2697956"/>
                <a:ext cx="598375" cy="938480"/>
              </a:xfrm>
              <a:custGeom>
                <a:avLst/>
                <a:gdLst>
                  <a:gd name="connsiteX0" fmla="*/ 364441 w 598375"/>
                  <a:gd name="connsiteY0" fmla="*/ 0 h 938480"/>
                  <a:gd name="connsiteX1" fmla="*/ 149272 w 598375"/>
                  <a:gd name="connsiteY1" fmla="*/ 234887 h 938480"/>
                  <a:gd name="connsiteX2" fmla="*/ 74977 w 598375"/>
                  <a:gd name="connsiteY2" fmla="*/ 505587 h 938480"/>
                  <a:gd name="connsiteX3" fmla="*/ 15 w 598375"/>
                  <a:gd name="connsiteY3" fmla="*/ 829437 h 938480"/>
                  <a:gd name="connsiteX4" fmla="*/ 67928 w 598375"/>
                  <a:gd name="connsiteY4" fmla="*/ 870490 h 938480"/>
                  <a:gd name="connsiteX5" fmla="*/ 311673 w 598375"/>
                  <a:gd name="connsiteY5" fmla="*/ 933831 h 938480"/>
                  <a:gd name="connsiteX6" fmla="*/ 454548 w 598375"/>
                  <a:gd name="connsiteY6" fmla="*/ 934974 h 938480"/>
                  <a:gd name="connsiteX7" fmla="*/ 479503 w 598375"/>
                  <a:gd name="connsiteY7" fmla="*/ 902875 h 938480"/>
                  <a:gd name="connsiteX8" fmla="*/ 492457 w 598375"/>
                  <a:gd name="connsiteY8" fmla="*/ 786289 h 938480"/>
                  <a:gd name="connsiteX9" fmla="*/ 548083 w 598375"/>
                  <a:gd name="connsiteY9" fmla="*/ 310039 h 938480"/>
                  <a:gd name="connsiteX10" fmla="*/ 550750 w 598375"/>
                  <a:gd name="connsiteY10" fmla="*/ 177546 h 938480"/>
                  <a:gd name="connsiteX11" fmla="*/ 598375 w 598375"/>
                  <a:gd name="connsiteY11" fmla="*/ 125158 h 938480"/>
                  <a:gd name="connsiteX12" fmla="*/ 529795 w 598375"/>
                  <a:gd name="connsiteY12" fmla="*/ 90678 h 93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375" h="938480">
                    <a:moveTo>
                      <a:pt x="364441" y="0"/>
                    </a:moveTo>
                    <a:cubicBezTo>
                      <a:pt x="364441" y="0"/>
                      <a:pt x="168036" y="150019"/>
                      <a:pt x="149272" y="234887"/>
                    </a:cubicBezTo>
                    <a:cubicBezTo>
                      <a:pt x="130507" y="319754"/>
                      <a:pt x="74977" y="505587"/>
                      <a:pt x="74977" y="505587"/>
                    </a:cubicBezTo>
                    <a:cubicBezTo>
                      <a:pt x="74977" y="505587"/>
                      <a:pt x="-1223" y="814959"/>
                      <a:pt x="15" y="829437"/>
                    </a:cubicBezTo>
                    <a:cubicBezTo>
                      <a:pt x="1253" y="843915"/>
                      <a:pt x="47640" y="861536"/>
                      <a:pt x="67928" y="870490"/>
                    </a:cubicBezTo>
                    <a:cubicBezTo>
                      <a:pt x="88216" y="879443"/>
                      <a:pt x="226900" y="924401"/>
                      <a:pt x="311673" y="933831"/>
                    </a:cubicBezTo>
                    <a:cubicBezTo>
                      <a:pt x="359101" y="939621"/>
                      <a:pt x="407033" y="940005"/>
                      <a:pt x="454548" y="934974"/>
                    </a:cubicBezTo>
                    <a:cubicBezTo>
                      <a:pt x="454548" y="934974"/>
                      <a:pt x="478265" y="914781"/>
                      <a:pt x="479503" y="902875"/>
                    </a:cubicBezTo>
                    <a:cubicBezTo>
                      <a:pt x="480742" y="890969"/>
                      <a:pt x="492076" y="790289"/>
                      <a:pt x="492457" y="786289"/>
                    </a:cubicBezTo>
                    <a:cubicBezTo>
                      <a:pt x="492838" y="782288"/>
                      <a:pt x="553513" y="405289"/>
                      <a:pt x="548083" y="310039"/>
                    </a:cubicBezTo>
                    <a:cubicBezTo>
                      <a:pt x="542654" y="214789"/>
                      <a:pt x="550750" y="177546"/>
                      <a:pt x="550750" y="177546"/>
                    </a:cubicBezTo>
                    <a:lnTo>
                      <a:pt x="598375" y="125158"/>
                    </a:lnTo>
                    <a:lnTo>
                      <a:pt x="529795" y="90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33833A9-8944-5A95-1222-E89F7DF523F9}"/>
                  </a:ext>
                </a:extLst>
              </p:cNvPr>
              <p:cNvSpPr/>
              <p:nvPr/>
            </p:nvSpPr>
            <p:spPr>
              <a:xfrm>
                <a:off x="7567886" y="2693015"/>
                <a:ext cx="608087" cy="948422"/>
              </a:xfrm>
              <a:custGeom>
                <a:avLst/>
                <a:gdLst>
                  <a:gd name="connsiteX0" fmla="*/ 396442 w 608087"/>
                  <a:gd name="connsiteY0" fmla="*/ 948391 h 948422"/>
                  <a:gd name="connsiteX1" fmla="*/ 315670 w 608087"/>
                  <a:gd name="connsiteY1" fmla="*/ 943819 h 948422"/>
                  <a:gd name="connsiteX2" fmla="*/ 70592 w 608087"/>
                  <a:gd name="connsiteY2" fmla="*/ 880193 h 948422"/>
                  <a:gd name="connsiteX3" fmla="*/ 61067 w 608087"/>
                  <a:gd name="connsiteY3" fmla="*/ 876097 h 948422"/>
                  <a:gd name="connsiteX4" fmla="*/ 12 w 608087"/>
                  <a:gd name="connsiteY4" fmla="*/ 835139 h 948422"/>
                  <a:gd name="connsiteX5" fmla="*/ 75069 w 608087"/>
                  <a:gd name="connsiteY5" fmla="*/ 509384 h 948422"/>
                  <a:gd name="connsiteX6" fmla="*/ 149364 w 608087"/>
                  <a:gd name="connsiteY6" fmla="*/ 238874 h 948422"/>
                  <a:gd name="connsiteX7" fmla="*/ 366248 w 608087"/>
                  <a:gd name="connsiteY7" fmla="*/ 749 h 948422"/>
                  <a:gd name="connsiteX8" fmla="*/ 371487 w 608087"/>
                  <a:gd name="connsiteY8" fmla="*/ 749 h 948422"/>
                  <a:gd name="connsiteX9" fmla="*/ 537032 w 608087"/>
                  <a:gd name="connsiteY9" fmla="*/ 91523 h 948422"/>
                  <a:gd name="connsiteX10" fmla="*/ 605516 w 608087"/>
                  <a:gd name="connsiteY10" fmla="*/ 125908 h 948422"/>
                  <a:gd name="connsiteX11" fmla="*/ 607552 w 608087"/>
                  <a:gd name="connsiteY11" fmla="*/ 132328 h 948422"/>
                  <a:gd name="connsiteX12" fmla="*/ 606850 w 608087"/>
                  <a:gd name="connsiteY12" fmla="*/ 133337 h 948422"/>
                  <a:gd name="connsiteX13" fmla="*/ 560368 w 608087"/>
                  <a:gd name="connsiteY13" fmla="*/ 184772 h 948422"/>
                  <a:gd name="connsiteX14" fmla="*/ 558082 w 608087"/>
                  <a:gd name="connsiteY14" fmla="*/ 314789 h 948422"/>
                  <a:gd name="connsiteX15" fmla="*/ 503789 w 608087"/>
                  <a:gd name="connsiteY15" fmla="*/ 783419 h 948422"/>
                  <a:gd name="connsiteX16" fmla="*/ 502456 w 608087"/>
                  <a:gd name="connsiteY16" fmla="*/ 792182 h 948422"/>
                  <a:gd name="connsiteX17" fmla="*/ 489502 w 608087"/>
                  <a:gd name="connsiteY17" fmla="*/ 908672 h 948422"/>
                  <a:gd name="connsiteX18" fmla="*/ 462832 w 608087"/>
                  <a:gd name="connsiteY18" fmla="*/ 943915 h 948422"/>
                  <a:gd name="connsiteX19" fmla="*/ 460450 w 608087"/>
                  <a:gd name="connsiteY19" fmla="*/ 944962 h 948422"/>
                  <a:gd name="connsiteX20" fmla="*/ 396442 w 608087"/>
                  <a:gd name="connsiteY20" fmla="*/ 948391 h 948422"/>
                  <a:gd name="connsiteX21" fmla="*/ 369391 w 608087"/>
                  <a:gd name="connsiteY21" fmla="*/ 10655 h 948422"/>
                  <a:gd name="connsiteX22" fmla="*/ 158508 w 608087"/>
                  <a:gd name="connsiteY22" fmla="*/ 240684 h 948422"/>
                  <a:gd name="connsiteX23" fmla="*/ 84022 w 608087"/>
                  <a:gd name="connsiteY23" fmla="*/ 511670 h 948422"/>
                  <a:gd name="connsiteX24" fmla="*/ 9346 w 608087"/>
                  <a:gd name="connsiteY24" fmla="*/ 834282 h 948422"/>
                  <a:gd name="connsiteX25" fmla="*/ 64591 w 608087"/>
                  <a:gd name="connsiteY25" fmla="*/ 867143 h 948422"/>
                  <a:gd name="connsiteX26" fmla="*/ 74116 w 608087"/>
                  <a:gd name="connsiteY26" fmla="*/ 871334 h 948422"/>
                  <a:gd name="connsiteX27" fmla="*/ 316432 w 608087"/>
                  <a:gd name="connsiteY27" fmla="*/ 934199 h 948422"/>
                  <a:gd name="connsiteX28" fmla="*/ 457212 w 608087"/>
                  <a:gd name="connsiteY28" fmla="*/ 935533 h 948422"/>
                  <a:gd name="connsiteX29" fmla="*/ 479596 w 608087"/>
                  <a:gd name="connsiteY29" fmla="*/ 906958 h 948422"/>
                  <a:gd name="connsiteX30" fmla="*/ 492550 w 608087"/>
                  <a:gd name="connsiteY30" fmla="*/ 790467 h 948422"/>
                  <a:gd name="connsiteX31" fmla="*/ 493883 w 608087"/>
                  <a:gd name="connsiteY31" fmla="*/ 780942 h 948422"/>
                  <a:gd name="connsiteX32" fmla="*/ 548081 w 608087"/>
                  <a:gd name="connsiteY32" fmla="*/ 314217 h 948422"/>
                  <a:gd name="connsiteX33" fmla="*/ 550843 w 608087"/>
                  <a:gd name="connsiteY33" fmla="*/ 180867 h 948422"/>
                  <a:gd name="connsiteX34" fmla="*/ 551986 w 608087"/>
                  <a:gd name="connsiteY34" fmla="*/ 178676 h 948422"/>
                  <a:gd name="connsiteX35" fmla="*/ 595134 w 608087"/>
                  <a:gd name="connsiteY35" fmla="*/ 131051 h 948422"/>
                  <a:gd name="connsiteX36" fmla="*/ 532174 w 608087"/>
                  <a:gd name="connsiteY36" fmla="*/ 99428 h 9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8087" h="948422">
                    <a:moveTo>
                      <a:pt x="396442" y="948391"/>
                    </a:moveTo>
                    <a:cubicBezTo>
                      <a:pt x="369455" y="948353"/>
                      <a:pt x="342490" y="946827"/>
                      <a:pt x="315670" y="943819"/>
                    </a:cubicBezTo>
                    <a:cubicBezTo>
                      <a:pt x="232041" y="934295"/>
                      <a:pt x="93547" y="890289"/>
                      <a:pt x="70592" y="880193"/>
                    </a:cubicBezTo>
                    <a:lnTo>
                      <a:pt x="61067" y="876097"/>
                    </a:lnTo>
                    <a:cubicBezTo>
                      <a:pt x="28301" y="862286"/>
                      <a:pt x="1060" y="849713"/>
                      <a:pt x="12" y="835139"/>
                    </a:cubicBezTo>
                    <a:cubicBezTo>
                      <a:pt x="-1036" y="820566"/>
                      <a:pt x="67258" y="541103"/>
                      <a:pt x="75069" y="509384"/>
                    </a:cubicBezTo>
                    <a:cubicBezTo>
                      <a:pt x="75640" y="507289"/>
                      <a:pt x="130790" y="322790"/>
                      <a:pt x="149364" y="238874"/>
                    </a:cubicBezTo>
                    <a:cubicBezTo>
                      <a:pt x="168414" y="153149"/>
                      <a:pt x="358247" y="7322"/>
                      <a:pt x="366248" y="749"/>
                    </a:cubicBezTo>
                    <a:cubicBezTo>
                      <a:pt x="367852" y="-250"/>
                      <a:pt x="369884" y="-250"/>
                      <a:pt x="371487" y="749"/>
                    </a:cubicBezTo>
                    <a:lnTo>
                      <a:pt x="537032" y="91523"/>
                    </a:lnTo>
                    <a:lnTo>
                      <a:pt x="605516" y="125908"/>
                    </a:lnTo>
                    <a:cubicBezTo>
                      <a:pt x="607851" y="127119"/>
                      <a:pt x="608763" y="129993"/>
                      <a:pt x="607552" y="132328"/>
                    </a:cubicBezTo>
                    <a:cubicBezTo>
                      <a:pt x="607363" y="132693"/>
                      <a:pt x="607127" y="133033"/>
                      <a:pt x="606850" y="133337"/>
                    </a:cubicBezTo>
                    <a:lnTo>
                      <a:pt x="560368" y="184772"/>
                    </a:lnTo>
                    <a:cubicBezTo>
                      <a:pt x="559129" y="191821"/>
                      <a:pt x="553224" y="230207"/>
                      <a:pt x="558082" y="314789"/>
                    </a:cubicBezTo>
                    <a:cubicBezTo>
                      <a:pt x="562463" y="390989"/>
                      <a:pt x="525982" y="641306"/>
                      <a:pt x="503789" y="783419"/>
                    </a:cubicBezTo>
                    <a:cubicBezTo>
                      <a:pt x="503027" y="788657"/>
                      <a:pt x="502551" y="791705"/>
                      <a:pt x="502456" y="792182"/>
                    </a:cubicBezTo>
                    <a:lnTo>
                      <a:pt x="489502" y="908672"/>
                    </a:lnTo>
                    <a:cubicBezTo>
                      <a:pt x="487978" y="922103"/>
                      <a:pt x="465403" y="941724"/>
                      <a:pt x="462832" y="943915"/>
                    </a:cubicBezTo>
                    <a:cubicBezTo>
                      <a:pt x="462159" y="944492"/>
                      <a:pt x="461330" y="944857"/>
                      <a:pt x="460450" y="944962"/>
                    </a:cubicBezTo>
                    <a:cubicBezTo>
                      <a:pt x="439211" y="947486"/>
                      <a:pt x="417830" y="948632"/>
                      <a:pt x="396442" y="948391"/>
                    </a:cubicBezTo>
                    <a:close/>
                    <a:moveTo>
                      <a:pt x="369391" y="10655"/>
                    </a:moveTo>
                    <a:cubicBezTo>
                      <a:pt x="346817" y="28181"/>
                      <a:pt x="175939" y="163532"/>
                      <a:pt x="158508" y="240684"/>
                    </a:cubicBezTo>
                    <a:cubicBezTo>
                      <a:pt x="139458" y="324980"/>
                      <a:pt x="84594" y="509861"/>
                      <a:pt x="84022" y="511670"/>
                    </a:cubicBezTo>
                    <a:cubicBezTo>
                      <a:pt x="53828" y="634829"/>
                      <a:pt x="8965" y="822662"/>
                      <a:pt x="9346" y="834282"/>
                    </a:cubicBezTo>
                    <a:cubicBezTo>
                      <a:pt x="10013" y="843807"/>
                      <a:pt x="48304" y="860285"/>
                      <a:pt x="64591" y="867143"/>
                    </a:cubicBezTo>
                    <a:lnTo>
                      <a:pt x="74116" y="871334"/>
                    </a:lnTo>
                    <a:cubicBezTo>
                      <a:pt x="91928" y="879145"/>
                      <a:pt x="230041" y="924579"/>
                      <a:pt x="316432" y="934199"/>
                    </a:cubicBezTo>
                    <a:cubicBezTo>
                      <a:pt x="363169" y="939788"/>
                      <a:pt x="410378" y="940235"/>
                      <a:pt x="457212" y="935533"/>
                    </a:cubicBezTo>
                    <a:cubicBezTo>
                      <a:pt x="465880" y="928008"/>
                      <a:pt x="478834" y="914483"/>
                      <a:pt x="479596" y="906958"/>
                    </a:cubicBezTo>
                    <a:lnTo>
                      <a:pt x="492550" y="790467"/>
                    </a:lnTo>
                    <a:cubicBezTo>
                      <a:pt x="492550" y="790467"/>
                      <a:pt x="492550" y="786943"/>
                      <a:pt x="493883" y="780942"/>
                    </a:cubicBezTo>
                    <a:cubicBezTo>
                      <a:pt x="531983" y="539674"/>
                      <a:pt x="551033" y="369557"/>
                      <a:pt x="548081" y="314217"/>
                    </a:cubicBezTo>
                    <a:cubicBezTo>
                      <a:pt x="542651" y="218967"/>
                      <a:pt x="550462" y="182010"/>
                      <a:pt x="550843" y="180867"/>
                    </a:cubicBezTo>
                    <a:cubicBezTo>
                      <a:pt x="551050" y="180059"/>
                      <a:pt x="551441" y="179309"/>
                      <a:pt x="551986" y="178676"/>
                    </a:cubicBezTo>
                    <a:lnTo>
                      <a:pt x="595134" y="131051"/>
                    </a:lnTo>
                    <a:lnTo>
                      <a:pt x="532174" y="9942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6212A05-46DD-BD72-C268-E023CB92A008}"/>
                  </a:ext>
                </a:extLst>
              </p:cNvPr>
              <p:cNvSpPr/>
              <p:nvPr/>
            </p:nvSpPr>
            <p:spPr>
              <a:xfrm>
                <a:off x="8131492" y="2823209"/>
                <a:ext cx="39528" cy="74485"/>
              </a:xfrm>
              <a:custGeom>
                <a:avLst/>
                <a:gdLst>
                  <a:gd name="connsiteX0" fmla="*/ 39529 w 39528"/>
                  <a:gd name="connsiteY0" fmla="*/ 0 h 74485"/>
                  <a:gd name="connsiteX1" fmla="*/ 21908 w 39528"/>
                  <a:gd name="connsiteY1" fmla="*/ 74486 h 74485"/>
                  <a:gd name="connsiteX2" fmla="*/ 0 w 39528"/>
                  <a:gd name="connsiteY2" fmla="*/ 42482 h 74485"/>
                  <a:gd name="connsiteX3" fmla="*/ 39529 w 39528"/>
                  <a:gd name="connsiteY3" fmla="*/ 0 h 74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528" h="74485">
                    <a:moveTo>
                      <a:pt x="39529" y="0"/>
                    </a:moveTo>
                    <a:lnTo>
                      <a:pt x="21908" y="74486"/>
                    </a:lnTo>
                    <a:lnTo>
                      <a:pt x="0" y="42482"/>
                    </a:lnTo>
                    <a:lnTo>
                      <a:pt x="395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E29C322B-15E9-7138-2D57-FF6224345F9C}"/>
                  </a:ext>
                </a:extLst>
              </p:cNvPr>
              <p:cNvSpPr/>
              <p:nvPr/>
            </p:nvSpPr>
            <p:spPr>
              <a:xfrm>
                <a:off x="8126673" y="2818504"/>
                <a:ext cx="49119" cy="83953"/>
              </a:xfrm>
              <a:custGeom>
                <a:avLst/>
                <a:gdLst>
                  <a:gd name="connsiteX0" fmla="*/ 26727 w 49119"/>
                  <a:gd name="connsiteY0" fmla="*/ 83953 h 83953"/>
                  <a:gd name="connsiteX1" fmla="*/ 22821 w 49119"/>
                  <a:gd name="connsiteY1" fmla="*/ 81858 h 83953"/>
                  <a:gd name="connsiteX2" fmla="*/ 819 w 49119"/>
                  <a:gd name="connsiteY2" fmla="*/ 49949 h 83953"/>
                  <a:gd name="connsiteX3" fmla="*/ 1295 w 49119"/>
                  <a:gd name="connsiteY3" fmla="*/ 43948 h 83953"/>
                  <a:gd name="connsiteX4" fmla="*/ 40919 w 49119"/>
                  <a:gd name="connsiteY4" fmla="*/ 1467 h 83953"/>
                  <a:gd name="connsiteX5" fmla="*/ 47653 w 49119"/>
                  <a:gd name="connsiteY5" fmla="*/ 1325 h 83953"/>
                  <a:gd name="connsiteX6" fmla="*/ 49015 w 49119"/>
                  <a:gd name="connsiteY6" fmla="*/ 5753 h 83953"/>
                  <a:gd name="connsiteX7" fmla="*/ 31299 w 49119"/>
                  <a:gd name="connsiteY7" fmla="*/ 80238 h 83953"/>
                  <a:gd name="connsiteX8" fmla="*/ 27584 w 49119"/>
                  <a:gd name="connsiteY8" fmla="*/ 83858 h 83953"/>
                  <a:gd name="connsiteX9" fmla="*/ 10915 w 49119"/>
                  <a:gd name="connsiteY9" fmla="*/ 47663 h 83953"/>
                  <a:gd name="connsiteX10" fmla="*/ 24536 w 49119"/>
                  <a:gd name="connsiteY10" fmla="*/ 67570 h 83953"/>
                  <a:gd name="connsiteX11" fmla="*/ 35585 w 49119"/>
                  <a:gd name="connsiteY11" fmla="*/ 21088 h 83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119" h="83953">
                    <a:moveTo>
                      <a:pt x="26727" y="83953"/>
                    </a:moveTo>
                    <a:cubicBezTo>
                      <a:pt x="25155" y="83957"/>
                      <a:pt x="23687" y="83169"/>
                      <a:pt x="22821" y="81858"/>
                    </a:cubicBezTo>
                    <a:lnTo>
                      <a:pt x="819" y="49949"/>
                    </a:lnTo>
                    <a:cubicBezTo>
                      <a:pt x="-430" y="48079"/>
                      <a:pt x="-233" y="45597"/>
                      <a:pt x="1295" y="43948"/>
                    </a:cubicBezTo>
                    <a:lnTo>
                      <a:pt x="40919" y="1467"/>
                    </a:lnTo>
                    <a:cubicBezTo>
                      <a:pt x="42739" y="-432"/>
                      <a:pt x="45754" y="-496"/>
                      <a:pt x="47653" y="1325"/>
                    </a:cubicBezTo>
                    <a:cubicBezTo>
                      <a:pt x="48843" y="2465"/>
                      <a:pt x="49358" y="4140"/>
                      <a:pt x="49015" y="5753"/>
                    </a:cubicBezTo>
                    <a:lnTo>
                      <a:pt x="31299" y="80238"/>
                    </a:lnTo>
                    <a:cubicBezTo>
                      <a:pt x="30862" y="82060"/>
                      <a:pt x="29416" y="83469"/>
                      <a:pt x="27584" y="83858"/>
                    </a:cubicBezTo>
                    <a:close/>
                    <a:moveTo>
                      <a:pt x="10915" y="47663"/>
                    </a:moveTo>
                    <a:lnTo>
                      <a:pt x="24536" y="67570"/>
                    </a:lnTo>
                    <a:lnTo>
                      <a:pt x="35585" y="2108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BBECD95-B4A6-AC39-1F69-9BE711C5798E}"/>
                  </a:ext>
                </a:extLst>
              </p:cNvPr>
              <p:cNvSpPr/>
              <p:nvPr/>
            </p:nvSpPr>
            <p:spPr>
              <a:xfrm>
                <a:off x="7954517" y="2384926"/>
                <a:ext cx="347344" cy="411899"/>
              </a:xfrm>
              <a:custGeom>
                <a:avLst/>
                <a:gdLst>
                  <a:gd name="connsiteX0" fmla="*/ 281559 w 347344"/>
                  <a:gd name="connsiteY0" fmla="*/ 9658 h 411899"/>
                  <a:gd name="connsiteX1" fmla="*/ 311563 w 347344"/>
                  <a:gd name="connsiteY1" fmla="*/ 101479 h 411899"/>
                  <a:gd name="connsiteX2" fmla="*/ 335566 w 347344"/>
                  <a:gd name="connsiteY2" fmla="*/ 175203 h 411899"/>
                  <a:gd name="connsiteX3" fmla="*/ 341281 w 347344"/>
                  <a:gd name="connsiteY3" fmla="*/ 208064 h 411899"/>
                  <a:gd name="connsiteX4" fmla="*/ 315278 w 347344"/>
                  <a:gd name="connsiteY4" fmla="*/ 237306 h 411899"/>
                  <a:gd name="connsiteX5" fmla="*/ 292799 w 347344"/>
                  <a:gd name="connsiteY5" fmla="*/ 343510 h 411899"/>
                  <a:gd name="connsiteX6" fmla="*/ 236220 w 347344"/>
                  <a:gd name="connsiteY6" fmla="*/ 345224 h 411899"/>
                  <a:gd name="connsiteX7" fmla="*/ 197072 w 347344"/>
                  <a:gd name="connsiteY7" fmla="*/ 335699 h 411899"/>
                  <a:gd name="connsiteX8" fmla="*/ 163068 w 347344"/>
                  <a:gd name="connsiteY8" fmla="*/ 411899 h 411899"/>
                  <a:gd name="connsiteX9" fmla="*/ 0 w 347344"/>
                  <a:gd name="connsiteY9" fmla="*/ 298647 h 411899"/>
                  <a:gd name="connsiteX10" fmla="*/ 27242 w 347344"/>
                  <a:gd name="connsiteY10" fmla="*/ 222447 h 411899"/>
                  <a:gd name="connsiteX11" fmla="*/ 18860 w 347344"/>
                  <a:gd name="connsiteY11" fmla="*/ 104813 h 411899"/>
                  <a:gd name="connsiteX12" fmla="*/ 281559 w 347344"/>
                  <a:gd name="connsiteY12" fmla="*/ 9658 h 41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7344" h="411899">
                    <a:moveTo>
                      <a:pt x="281559" y="9658"/>
                    </a:moveTo>
                    <a:cubicBezTo>
                      <a:pt x="300091" y="36788"/>
                      <a:pt x="310500" y="68641"/>
                      <a:pt x="311563" y="101479"/>
                    </a:cubicBezTo>
                    <a:cubicBezTo>
                      <a:pt x="313468" y="156724"/>
                      <a:pt x="324136" y="169964"/>
                      <a:pt x="335566" y="175203"/>
                    </a:cubicBezTo>
                    <a:cubicBezTo>
                      <a:pt x="346996" y="180442"/>
                      <a:pt x="352330" y="193205"/>
                      <a:pt x="341281" y="208064"/>
                    </a:cubicBezTo>
                    <a:cubicBezTo>
                      <a:pt x="333315" y="218414"/>
                      <a:pt x="324626" y="228186"/>
                      <a:pt x="315278" y="237306"/>
                    </a:cubicBezTo>
                    <a:cubicBezTo>
                      <a:pt x="315278" y="237306"/>
                      <a:pt x="301466" y="325698"/>
                      <a:pt x="292799" y="343510"/>
                    </a:cubicBezTo>
                    <a:cubicBezTo>
                      <a:pt x="284131" y="361321"/>
                      <a:pt x="264224" y="349701"/>
                      <a:pt x="236220" y="345224"/>
                    </a:cubicBezTo>
                    <a:cubicBezTo>
                      <a:pt x="222832" y="343650"/>
                      <a:pt x="209686" y="340452"/>
                      <a:pt x="197072" y="335699"/>
                    </a:cubicBezTo>
                    <a:lnTo>
                      <a:pt x="163068" y="411899"/>
                    </a:lnTo>
                    <a:lnTo>
                      <a:pt x="0" y="298647"/>
                    </a:lnTo>
                    <a:lnTo>
                      <a:pt x="27242" y="222447"/>
                    </a:lnTo>
                    <a:cubicBezTo>
                      <a:pt x="27242" y="222447"/>
                      <a:pt x="7525" y="194729"/>
                      <a:pt x="18860" y="104813"/>
                    </a:cubicBezTo>
                    <a:cubicBezTo>
                      <a:pt x="30194" y="14897"/>
                      <a:pt x="198882" y="-18345"/>
                      <a:pt x="281559" y="96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623A93C9-FF04-BC45-8496-7EBDC9A76EAB}"/>
                  </a:ext>
                </a:extLst>
              </p:cNvPr>
              <p:cNvSpPr/>
              <p:nvPr/>
            </p:nvSpPr>
            <p:spPr>
              <a:xfrm>
                <a:off x="7949748" y="2380303"/>
                <a:ext cx="356612" cy="421571"/>
              </a:xfrm>
              <a:custGeom>
                <a:avLst/>
                <a:gdLst>
                  <a:gd name="connsiteX0" fmla="*/ 167837 w 356612"/>
                  <a:gd name="connsiteY0" fmla="*/ 421571 h 421571"/>
                  <a:gd name="connsiteX1" fmla="*/ 165171 w 356612"/>
                  <a:gd name="connsiteY1" fmla="*/ 420714 h 421571"/>
                  <a:gd name="connsiteX2" fmla="*/ 2102 w 356612"/>
                  <a:gd name="connsiteY2" fmla="*/ 307461 h 421571"/>
                  <a:gd name="connsiteX3" fmla="*/ 293 w 356612"/>
                  <a:gd name="connsiteY3" fmla="*/ 301937 h 421571"/>
                  <a:gd name="connsiteX4" fmla="*/ 26772 w 356612"/>
                  <a:gd name="connsiteY4" fmla="*/ 227928 h 421571"/>
                  <a:gd name="connsiteX5" fmla="*/ 18866 w 356612"/>
                  <a:gd name="connsiteY5" fmla="*/ 109246 h 421571"/>
                  <a:gd name="connsiteX6" fmla="*/ 70778 w 356612"/>
                  <a:gd name="connsiteY6" fmla="*/ 37904 h 421571"/>
                  <a:gd name="connsiteX7" fmla="*/ 287852 w 356612"/>
                  <a:gd name="connsiteY7" fmla="*/ 9805 h 421571"/>
                  <a:gd name="connsiteX8" fmla="*/ 290043 w 356612"/>
                  <a:gd name="connsiteY8" fmla="*/ 11424 h 421571"/>
                  <a:gd name="connsiteX9" fmla="*/ 321095 w 356612"/>
                  <a:gd name="connsiteY9" fmla="*/ 105912 h 421571"/>
                  <a:gd name="connsiteX10" fmla="*/ 342335 w 356612"/>
                  <a:gd name="connsiteY10" fmla="*/ 175540 h 421571"/>
                  <a:gd name="connsiteX11" fmla="*/ 356051 w 356612"/>
                  <a:gd name="connsiteY11" fmla="*/ 191447 h 421571"/>
                  <a:gd name="connsiteX12" fmla="*/ 349765 w 356612"/>
                  <a:gd name="connsiteY12" fmla="*/ 215640 h 421571"/>
                  <a:gd name="connsiteX13" fmla="*/ 324333 w 356612"/>
                  <a:gd name="connsiteY13" fmla="*/ 244215 h 421571"/>
                  <a:gd name="connsiteX14" fmla="*/ 301568 w 356612"/>
                  <a:gd name="connsiteY14" fmla="*/ 350133 h 421571"/>
                  <a:gd name="connsiteX15" fmla="*/ 259182 w 356612"/>
                  <a:gd name="connsiteY15" fmla="*/ 358515 h 421571"/>
                  <a:gd name="connsiteX16" fmla="*/ 240132 w 356612"/>
                  <a:gd name="connsiteY16" fmla="*/ 354515 h 421571"/>
                  <a:gd name="connsiteX17" fmla="*/ 204318 w 356612"/>
                  <a:gd name="connsiteY17" fmla="*/ 346133 h 421571"/>
                  <a:gd name="connsiteX18" fmla="*/ 172124 w 356612"/>
                  <a:gd name="connsiteY18" fmla="*/ 418713 h 421571"/>
                  <a:gd name="connsiteX19" fmla="*/ 169076 w 356612"/>
                  <a:gd name="connsiteY19" fmla="*/ 421285 h 421571"/>
                  <a:gd name="connsiteX20" fmla="*/ 167837 w 356612"/>
                  <a:gd name="connsiteY20" fmla="*/ 421571 h 421571"/>
                  <a:gd name="connsiteX21" fmla="*/ 10484 w 356612"/>
                  <a:gd name="connsiteY21" fmla="*/ 301651 h 421571"/>
                  <a:gd name="connsiteX22" fmla="*/ 165551 w 356612"/>
                  <a:gd name="connsiteY22" fmla="*/ 409665 h 421571"/>
                  <a:gd name="connsiteX23" fmla="*/ 197175 w 356612"/>
                  <a:gd name="connsiteY23" fmla="*/ 338227 h 421571"/>
                  <a:gd name="connsiteX24" fmla="*/ 199842 w 356612"/>
                  <a:gd name="connsiteY24" fmla="*/ 335751 h 421571"/>
                  <a:gd name="connsiteX25" fmla="*/ 203556 w 356612"/>
                  <a:gd name="connsiteY25" fmla="*/ 335751 h 421571"/>
                  <a:gd name="connsiteX26" fmla="*/ 241656 w 356612"/>
                  <a:gd name="connsiteY26" fmla="*/ 345276 h 421571"/>
                  <a:gd name="connsiteX27" fmla="*/ 261563 w 356612"/>
                  <a:gd name="connsiteY27" fmla="*/ 349467 h 421571"/>
                  <a:gd name="connsiteX28" fmla="*/ 293186 w 356612"/>
                  <a:gd name="connsiteY28" fmla="*/ 346133 h 421571"/>
                  <a:gd name="connsiteX29" fmla="*/ 315189 w 356612"/>
                  <a:gd name="connsiteY29" fmla="*/ 241358 h 421571"/>
                  <a:gd name="connsiteX30" fmla="*/ 316618 w 356612"/>
                  <a:gd name="connsiteY30" fmla="*/ 238596 h 421571"/>
                  <a:gd name="connsiteX31" fmla="*/ 342145 w 356612"/>
                  <a:gd name="connsiteY31" fmla="*/ 210021 h 421571"/>
                  <a:gd name="connsiteX32" fmla="*/ 346907 w 356612"/>
                  <a:gd name="connsiteY32" fmla="*/ 193828 h 421571"/>
                  <a:gd name="connsiteX33" fmla="*/ 338240 w 356612"/>
                  <a:gd name="connsiteY33" fmla="*/ 184303 h 421571"/>
                  <a:gd name="connsiteX34" fmla="*/ 311475 w 356612"/>
                  <a:gd name="connsiteY34" fmla="*/ 106389 h 421571"/>
                  <a:gd name="connsiteX35" fmla="*/ 282900 w 356612"/>
                  <a:gd name="connsiteY35" fmla="*/ 18378 h 421571"/>
                  <a:gd name="connsiteX36" fmla="*/ 75350 w 356612"/>
                  <a:gd name="connsiteY36" fmla="*/ 46000 h 421571"/>
                  <a:gd name="connsiteX37" fmla="*/ 27725 w 356612"/>
                  <a:gd name="connsiteY37" fmla="*/ 110484 h 421571"/>
                  <a:gd name="connsiteX38" fmla="*/ 35345 w 356612"/>
                  <a:gd name="connsiteY38" fmla="*/ 224784 h 421571"/>
                  <a:gd name="connsiteX39" fmla="*/ 35916 w 356612"/>
                  <a:gd name="connsiteY39" fmla="*/ 229166 h 421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56612" h="421571">
                    <a:moveTo>
                      <a:pt x="167837" y="421571"/>
                    </a:moveTo>
                    <a:cubicBezTo>
                      <a:pt x="166880" y="421578"/>
                      <a:pt x="165945" y="421277"/>
                      <a:pt x="165171" y="420714"/>
                    </a:cubicBezTo>
                    <a:lnTo>
                      <a:pt x="2102" y="307461"/>
                    </a:lnTo>
                    <a:cubicBezTo>
                      <a:pt x="286" y="306266"/>
                      <a:pt x="-465" y="303975"/>
                      <a:pt x="293" y="301937"/>
                    </a:cubicBezTo>
                    <a:lnTo>
                      <a:pt x="26772" y="227928"/>
                    </a:lnTo>
                    <a:cubicBezTo>
                      <a:pt x="22296" y="219546"/>
                      <a:pt x="9056" y="187161"/>
                      <a:pt x="18866" y="109246"/>
                    </a:cubicBezTo>
                    <a:cubicBezTo>
                      <a:pt x="22296" y="81624"/>
                      <a:pt x="40298" y="56954"/>
                      <a:pt x="70778" y="37904"/>
                    </a:cubicBezTo>
                    <a:cubicBezTo>
                      <a:pt x="127928" y="2185"/>
                      <a:pt x="227178" y="-10769"/>
                      <a:pt x="287852" y="9805"/>
                    </a:cubicBezTo>
                    <a:cubicBezTo>
                      <a:pt x="288730" y="10110"/>
                      <a:pt x="289494" y="10674"/>
                      <a:pt x="290043" y="11424"/>
                    </a:cubicBezTo>
                    <a:cubicBezTo>
                      <a:pt x="309336" y="39244"/>
                      <a:pt x="320124" y="72072"/>
                      <a:pt x="321095" y="105912"/>
                    </a:cubicBezTo>
                    <a:cubicBezTo>
                      <a:pt x="323000" y="159538"/>
                      <a:pt x="332906" y="171159"/>
                      <a:pt x="342335" y="175540"/>
                    </a:cubicBezTo>
                    <a:cubicBezTo>
                      <a:pt x="349082" y="178489"/>
                      <a:pt x="354127" y="184340"/>
                      <a:pt x="356051" y="191447"/>
                    </a:cubicBezTo>
                    <a:cubicBezTo>
                      <a:pt x="357781" y="200049"/>
                      <a:pt x="355464" y="208969"/>
                      <a:pt x="349765" y="215640"/>
                    </a:cubicBezTo>
                    <a:cubicBezTo>
                      <a:pt x="341933" y="225720"/>
                      <a:pt x="333437" y="235267"/>
                      <a:pt x="324333" y="244215"/>
                    </a:cubicBezTo>
                    <a:cubicBezTo>
                      <a:pt x="322333" y="256503"/>
                      <a:pt x="309950" y="332988"/>
                      <a:pt x="301568" y="350133"/>
                    </a:cubicBezTo>
                    <a:cubicBezTo>
                      <a:pt x="293186" y="367278"/>
                      <a:pt x="276803" y="362802"/>
                      <a:pt x="259182" y="358515"/>
                    </a:cubicBezTo>
                    <a:cubicBezTo>
                      <a:pt x="253181" y="357087"/>
                      <a:pt x="246895" y="355563"/>
                      <a:pt x="240132" y="354515"/>
                    </a:cubicBezTo>
                    <a:cubicBezTo>
                      <a:pt x="227982" y="352723"/>
                      <a:pt x="216002" y="349919"/>
                      <a:pt x="204318" y="346133"/>
                    </a:cubicBezTo>
                    <a:lnTo>
                      <a:pt x="172124" y="418713"/>
                    </a:lnTo>
                    <a:cubicBezTo>
                      <a:pt x="171523" y="419967"/>
                      <a:pt x="170413" y="420904"/>
                      <a:pt x="169076" y="421285"/>
                    </a:cubicBezTo>
                    <a:cubicBezTo>
                      <a:pt x="168686" y="421461"/>
                      <a:pt x="168265" y="421558"/>
                      <a:pt x="167837" y="421571"/>
                    </a:cubicBezTo>
                    <a:close/>
                    <a:moveTo>
                      <a:pt x="10484" y="301651"/>
                    </a:moveTo>
                    <a:lnTo>
                      <a:pt x="165551" y="409665"/>
                    </a:lnTo>
                    <a:lnTo>
                      <a:pt x="197175" y="338227"/>
                    </a:lnTo>
                    <a:cubicBezTo>
                      <a:pt x="197709" y="337087"/>
                      <a:pt x="198665" y="336199"/>
                      <a:pt x="199842" y="335751"/>
                    </a:cubicBezTo>
                    <a:cubicBezTo>
                      <a:pt x="201024" y="335225"/>
                      <a:pt x="202374" y="335225"/>
                      <a:pt x="203556" y="335751"/>
                    </a:cubicBezTo>
                    <a:cubicBezTo>
                      <a:pt x="215860" y="340342"/>
                      <a:pt x="228640" y="343537"/>
                      <a:pt x="241656" y="345276"/>
                    </a:cubicBezTo>
                    <a:cubicBezTo>
                      <a:pt x="248895" y="346419"/>
                      <a:pt x="255563" y="348038"/>
                      <a:pt x="261563" y="349467"/>
                    </a:cubicBezTo>
                    <a:cubicBezTo>
                      <a:pt x="281375" y="354229"/>
                      <a:pt x="288710" y="355182"/>
                      <a:pt x="293186" y="346133"/>
                    </a:cubicBezTo>
                    <a:cubicBezTo>
                      <a:pt x="300044" y="332036"/>
                      <a:pt x="311379" y="265742"/>
                      <a:pt x="315189" y="241358"/>
                    </a:cubicBezTo>
                    <a:cubicBezTo>
                      <a:pt x="315369" y="240312"/>
                      <a:pt x="315868" y="239347"/>
                      <a:pt x="316618" y="238596"/>
                    </a:cubicBezTo>
                    <a:cubicBezTo>
                      <a:pt x="325822" y="229715"/>
                      <a:pt x="334354" y="220164"/>
                      <a:pt x="342145" y="210021"/>
                    </a:cubicBezTo>
                    <a:cubicBezTo>
                      <a:pt x="346167" y="205659"/>
                      <a:pt x="347928" y="199673"/>
                      <a:pt x="346907" y="193828"/>
                    </a:cubicBezTo>
                    <a:cubicBezTo>
                      <a:pt x="345628" y="189494"/>
                      <a:pt x="342434" y="185984"/>
                      <a:pt x="338240" y="184303"/>
                    </a:cubicBezTo>
                    <a:cubicBezTo>
                      <a:pt x="325571" y="178398"/>
                      <a:pt x="313570" y="165253"/>
                      <a:pt x="311475" y="106389"/>
                    </a:cubicBezTo>
                    <a:cubicBezTo>
                      <a:pt x="310196" y="74987"/>
                      <a:pt x="300311" y="44541"/>
                      <a:pt x="282900" y="18378"/>
                    </a:cubicBezTo>
                    <a:cubicBezTo>
                      <a:pt x="224416" y="-672"/>
                      <a:pt x="129833" y="11901"/>
                      <a:pt x="75350" y="46000"/>
                    </a:cubicBezTo>
                    <a:cubicBezTo>
                      <a:pt x="47346" y="63621"/>
                      <a:pt x="30963" y="85910"/>
                      <a:pt x="27725" y="110484"/>
                    </a:cubicBezTo>
                    <a:cubicBezTo>
                      <a:pt x="16866" y="196209"/>
                      <a:pt x="35154" y="224784"/>
                      <a:pt x="35345" y="224784"/>
                    </a:cubicBezTo>
                    <a:cubicBezTo>
                      <a:pt x="36198" y="226079"/>
                      <a:pt x="36409" y="227695"/>
                      <a:pt x="35916" y="2291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66D04D1-F628-AF33-C7E1-9CDE4C44881D}"/>
                  </a:ext>
                </a:extLst>
              </p:cNvPr>
              <p:cNvSpPr/>
              <p:nvPr/>
            </p:nvSpPr>
            <p:spPr>
              <a:xfrm>
                <a:off x="8229415" y="2486501"/>
                <a:ext cx="41539" cy="94773"/>
              </a:xfrm>
              <a:custGeom>
                <a:avLst/>
                <a:gdLst>
                  <a:gd name="connsiteX0" fmla="*/ 20758 w 41539"/>
                  <a:gd name="connsiteY0" fmla="*/ 94774 h 94773"/>
                  <a:gd name="connsiteX1" fmla="*/ 4947 w 41539"/>
                  <a:gd name="connsiteY1" fmla="*/ 79248 h 94773"/>
                  <a:gd name="connsiteX2" fmla="*/ 4947 w 41539"/>
                  <a:gd name="connsiteY2" fmla="*/ 15621 h 94773"/>
                  <a:gd name="connsiteX3" fmla="*/ 20663 w 41539"/>
                  <a:gd name="connsiteY3" fmla="*/ 0 h 94773"/>
                  <a:gd name="connsiteX4" fmla="*/ 20663 w 41539"/>
                  <a:gd name="connsiteY4" fmla="*/ 0 h 94773"/>
                  <a:gd name="connsiteX5" fmla="*/ 36379 w 41539"/>
                  <a:gd name="connsiteY5" fmla="*/ 15526 h 94773"/>
                  <a:gd name="connsiteX6" fmla="*/ 41523 w 41539"/>
                  <a:gd name="connsiteY6" fmla="*/ 47339 h 94773"/>
                  <a:gd name="connsiteX7" fmla="*/ 41523 w 41539"/>
                  <a:gd name="connsiteY7" fmla="*/ 47339 h 94773"/>
                  <a:gd name="connsiteX8" fmla="*/ 36570 w 41539"/>
                  <a:gd name="connsiteY8" fmla="*/ 79153 h 94773"/>
                  <a:gd name="connsiteX9" fmla="*/ 20853 w 41539"/>
                  <a:gd name="connsiteY9" fmla="*/ 94774 h 94773"/>
                  <a:gd name="connsiteX10" fmla="*/ 20758 w 41539"/>
                  <a:gd name="connsiteY10" fmla="*/ 9525 h 94773"/>
                  <a:gd name="connsiteX11" fmla="*/ 20758 w 41539"/>
                  <a:gd name="connsiteY11" fmla="*/ 9525 h 94773"/>
                  <a:gd name="connsiteX12" fmla="*/ 13900 w 41539"/>
                  <a:gd name="connsiteY12" fmla="*/ 19050 h 94773"/>
                  <a:gd name="connsiteX13" fmla="*/ 13900 w 41539"/>
                  <a:gd name="connsiteY13" fmla="*/ 76200 h 94773"/>
                  <a:gd name="connsiteX14" fmla="*/ 20758 w 41539"/>
                  <a:gd name="connsiteY14" fmla="*/ 85725 h 94773"/>
                  <a:gd name="connsiteX15" fmla="*/ 20758 w 41539"/>
                  <a:gd name="connsiteY15" fmla="*/ 85725 h 94773"/>
                  <a:gd name="connsiteX16" fmla="*/ 27616 w 41539"/>
                  <a:gd name="connsiteY16" fmla="*/ 76200 h 94773"/>
                  <a:gd name="connsiteX17" fmla="*/ 31902 w 41539"/>
                  <a:gd name="connsiteY17" fmla="*/ 47625 h 94773"/>
                  <a:gd name="connsiteX18" fmla="*/ 31902 w 41539"/>
                  <a:gd name="connsiteY18" fmla="*/ 47625 h 94773"/>
                  <a:gd name="connsiteX19" fmla="*/ 27426 w 41539"/>
                  <a:gd name="connsiteY19" fmla="*/ 19050 h 94773"/>
                  <a:gd name="connsiteX20" fmla="*/ 20568 w 41539"/>
                  <a:gd name="connsiteY20" fmla="*/ 9906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539" h="94773">
                    <a:moveTo>
                      <a:pt x="20758" y="94774"/>
                    </a:moveTo>
                    <a:cubicBezTo>
                      <a:pt x="16186" y="94774"/>
                      <a:pt x="9804" y="92107"/>
                      <a:pt x="4947" y="79248"/>
                    </a:cubicBezTo>
                    <a:cubicBezTo>
                      <a:pt x="-1649" y="58552"/>
                      <a:pt x="-1649" y="36317"/>
                      <a:pt x="4947" y="15621"/>
                    </a:cubicBezTo>
                    <a:cubicBezTo>
                      <a:pt x="9804" y="2667"/>
                      <a:pt x="16186" y="0"/>
                      <a:pt x="20663" y="0"/>
                    </a:cubicBezTo>
                    <a:lnTo>
                      <a:pt x="20663" y="0"/>
                    </a:lnTo>
                    <a:cubicBezTo>
                      <a:pt x="25140" y="0"/>
                      <a:pt x="31521" y="2667"/>
                      <a:pt x="36379" y="15526"/>
                    </a:cubicBezTo>
                    <a:cubicBezTo>
                      <a:pt x="39888" y="25761"/>
                      <a:pt x="41628" y="36519"/>
                      <a:pt x="41523" y="47339"/>
                    </a:cubicBezTo>
                    <a:lnTo>
                      <a:pt x="41523" y="47339"/>
                    </a:lnTo>
                    <a:cubicBezTo>
                      <a:pt x="41727" y="58151"/>
                      <a:pt x="40051" y="68915"/>
                      <a:pt x="36570" y="79153"/>
                    </a:cubicBezTo>
                    <a:cubicBezTo>
                      <a:pt x="31807" y="92012"/>
                      <a:pt x="25425" y="94774"/>
                      <a:pt x="20853" y="94774"/>
                    </a:cubicBezTo>
                    <a:close/>
                    <a:moveTo>
                      <a:pt x="20758" y="9525"/>
                    </a:moveTo>
                    <a:lnTo>
                      <a:pt x="20758" y="9525"/>
                    </a:lnTo>
                    <a:cubicBezTo>
                      <a:pt x="19615" y="9525"/>
                      <a:pt x="16662" y="11430"/>
                      <a:pt x="13900" y="19050"/>
                    </a:cubicBezTo>
                    <a:cubicBezTo>
                      <a:pt x="8020" y="37646"/>
                      <a:pt x="8020" y="57604"/>
                      <a:pt x="13900" y="76200"/>
                    </a:cubicBezTo>
                    <a:cubicBezTo>
                      <a:pt x="16662" y="83629"/>
                      <a:pt x="19615" y="85725"/>
                      <a:pt x="20758" y="85725"/>
                    </a:cubicBezTo>
                    <a:lnTo>
                      <a:pt x="20758" y="85725"/>
                    </a:lnTo>
                    <a:cubicBezTo>
                      <a:pt x="21901" y="85725"/>
                      <a:pt x="24854" y="83725"/>
                      <a:pt x="27616" y="76200"/>
                    </a:cubicBezTo>
                    <a:cubicBezTo>
                      <a:pt x="30651" y="66986"/>
                      <a:pt x="32101" y="57324"/>
                      <a:pt x="31902" y="47625"/>
                    </a:cubicBezTo>
                    <a:lnTo>
                      <a:pt x="31902" y="47625"/>
                    </a:lnTo>
                    <a:cubicBezTo>
                      <a:pt x="32039" y="37915"/>
                      <a:pt x="30526" y="28253"/>
                      <a:pt x="27426" y="19050"/>
                    </a:cubicBezTo>
                    <a:cubicBezTo>
                      <a:pt x="24568" y="11811"/>
                      <a:pt x="21711" y="9906"/>
                      <a:pt x="20568" y="99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C98602C-8AA9-9A41-9F15-1B9710DBC9DF}"/>
                  </a:ext>
                </a:extLst>
              </p:cNvPr>
              <p:cNvSpPr/>
              <p:nvPr/>
            </p:nvSpPr>
            <p:spPr>
              <a:xfrm>
                <a:off x="8065194" y="2522870"/>
                <a:ext cx="174025" cy="16208"/>
              </a:xfrm>
              <a:custGeom>
                <a:avLst/>
                <a:gdLst>
                  <a:gd name="connsiteX0" fmla="*/ 168882 w 174025"/>
                  <a:gd name="connsiteY0" fmla="*/ 16208 h 16208"/>
                  <a:gd name="connsiteX1" fmla="*/ 168882 w 174025"/>
                  <a:gd name="connsiteY1" fmla="*/ 16208 h 16208"/>
                  <a:gd name="connsiteX2" fmla="*/ 4576 w 174025"/>
                  <a:gd name="connsiteY2" fmla="*/ 9541 h 16208"/>
                  <a:gd name="connsiteX3" fmla="*/ 4 w 174025"/>
                  <a:gd name="connsiteY3" fmla="*/ 4596 h 16208"/>
                  <a:gd name="connsiteX4" fmla="*/ 4 w 174025"/>
                  <a:gd name="connsiteY4" fmla="*/ 4588 h 16208"/>
                  <a:gd name="connsiteX5" fmla="*/ 4560 w 174025"/>
                  <a:gd name="connsiteY5" fmla="*/ 0 h 16208"/>
                  <a:gd name="connsiteX6" fmla="*/ 4957 w 174025"/>
                  <a:gd name="connsiteY6" fmla="*/ 16 h 16208"/>
                  <a:gd name="connsiteX7" fmla="*/ 169263 w 174025"/>
                  <a:gd name="connsiteY7" fmla="*/ 6683 h 16208"/>
                  <a:gd name="connsiteX8" fmla="*/ 174026 w 174025"/>
                  <a:gd name="connsiteY8" fmla="*/ 11446 h 16208"/>
                  <a:gd name="connsiteX9" fmla="*/ 169263 w 174025"/>
                  <a:gd name="connsiteY9" fmla="*/ 16208 h 1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4025" h="16208">
                    <a:moveTo>
                      <a:pt x="168882" y="16208"/>
                    </a:moveTo>
                    <a:lnTo>
                      <a:pt x="168882" y="16208"/>
                    </a:lnTo>
                    <a:lnTo>
                      <a:pt x="4576" y="9541"/>
                    </a:lnTo>
                    <a:cubicBezTo>
                      <a:pt x="1948" y="9438"/>
                      <a:pt x="-99" y="7224"/>
                      <a:pt x="4" y="4596"/>
                    </a:cubicBezTo>
                    <a:cubicBezTo>
                      <a:pt x="4" y="4593"/>
                      <a:pt x="4" y="4590"/>
                      <a:pt x="4" y="4588"/>
                    </a:cubicBezTo>
                    <a:cubicBezTo>
                      <a:pt x="-5" y="2063"/>
                      <a:pt x="2035" y="9"/>
                      <a:pt x="4560" y="0"/>
                    </a:cubicBezTo>
                    <a:cubicBezTo>
                      <a:pt x="4693" y="0"/>
                      <a:pt x="4825" y="5"/>
                      <a:pt x="4957" y="16"/>
                    </a:cubicBezTo>
                    <a:lnTo>
                      <a:pt x="169263" y="6683"/>
                    </a:lnTo>
                    <a:cubicBezTo>
                      <a:pt x="171893" y="6683"/>
                      <a:pt x="174026" y="8816"/>
                      <a:pt x="174026" y="11446"/>
                    </a:cubicBezTo>
                    <a:cubicBezTo>
                      <a:pt x="174026" y="14076"/>
                      <a:pt x="171893" y="16208"/>
                      <a:pt x="169263" y="162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EB85034-38C4-43F5-F62C-7F24911B7181}"/>
                  </a:ext>
                </a:extLst>
              </p:cNvPr>
              <p:cNvSpPr/>
              <p:nvPr/>
            </p:nvSpPr>
            <p:spPr>
              <a:xfrm>
                <a:off x="8217349" y="2467379"/>
                <a:ext cx="43367" cy="18645"/>
              </a:xfrm>
              <a:custGeom>
                <a:avLst/>
                <a:gdLst>
                  <a:gd name="connsiteX0" fmla="*/ 38540 w 43367"/>
                  <a:gd name="connsiteY0" fmla="*/ 18646 h 18645"/>
                  <a:gd name="connsiteX1" fmla="*/ 36444 w 43367"/>
                  <a:gd name="connsiteY1" fmla="*/ 18170 h 18645"/>
                  <a:gd name="connsiteX2" fmla="*/ 3964 w 43367"/>
                  <a:gd name="connsiteY2" fmla="*/ 9502 h 18645"/>
                  <a:gd name="connsiteX3" fmla="*/ 59 w 43367"/>
                  <a:gd name="connsiteY3" fmla="*/ 3977 h 18645"/>
                  <a:gd name="connsiteX4" fmla="*/ 5365 w 43367"/>
                  <a:gd name="connsiteY4" fmla="*/ 52 h 18645"/>
                  <a:gd name="connsiteX5" fmla="*/ 5488 w 43367"/>
                  <a:gd name="connsiteY5" fmla="*/ 72 h 18645"/>
                  <a:gd name="connsiteX6" fmla="*/ 40731 w 43367"/>
                  <a:gd name="connsiteY6" fmla="*/ 9597 h 18645"/>
                  <a:gd name="connsiteX7" fmla="*/ 42901 w 43367"/>
                  <a:gd name="connsiteY7" fmla="*/ 15830 h 18645"/>
                  <a:gd name="connsiteX8" fmla="*/ 42826 w 43367"/>
                  <a:gd name="connsiteY8" fmla="*/ 15979 h 18645"/>
                  <a:gd name="connsiteX9" fmla="*/ 38540 w 43367"/>
                  <a:gd name="connsiteY9" fmla="*/ 18646 h 18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367" h="18645">
                    <a:moveTo>
                      <a:pt x="38540" y="18646"/>
                    </a:moveTo>
                    <a:cubicBezTo>
                      <a:pt x="37817" y="18623"/>
                      <a:pt x="37106" y="18462"/>
                      <a:pt x="36444" y="18170"/>
                    </a:cubicBezTo>
                    <a:cubicBezTo>
                      <a:pt x="25948" y="14161"/>
                      <a:pt x="15062" y="11256"/>
                      <a:pt x="3964" y="9502"/>
                    </a:cubicBezTo>
                    <a:cubicBezTo>
                      <a:pt x="1383" y="9018"/>
                      <a:pt x="-346" y="6572"/>
                      <a:pt x="59" y="3977"/>
                    </a:cubicBezTo>
                    <a:cubicBezTo>
                      <a:pt x="440" y="1428"/>
                      <a:pt x="2816" y="-329"/>
                      <a:pt x="5365" y="52"/>
                    </a:cubicBezTo>
                    <a:cubicBezTo>
                      <a:pt x="5406" y="58"/>
                      <a:pt x="5447" y="65"/>
                      <a:pt x="5488" y="72"/>
                    </a:cubicBezTo>
                    <a:cubicBezTo>
                      <a:pt x="17546" y="1962"/>
                      <a:pt x="29363" y="5156"/>
                      <a:pt x="40731" y="9597"/>
                    </a:cubicBezTo>
                    <a:cubicBezTo>
                      <a:pt x="43051" y="10719"/>
                      <a:pt x="44023" y="13510"/>
                      <a:pt x="42901" y="15830"/>
                    </a:cubicBezTo>
                    <a:cubicBezTo>
                      <a:pt x="42877" y="15880"/>
                      <a:pt x="42852" y="15930"/>
                      <a:pt x="42826" y="15979"/>
                    </a:cubicBezTo>
                    <a:cubicBezTo>
                      <a:pt x="42025" y="17614"/>
                      <a:pt x="40361" y="18649"/>
                      <a:pt x="38540" y="186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462AB82-1C5E-3B45-D347-E2C490A17779}"/>
                  </a:ext>
                </a:extLst>
              </p:cNvPr>
              <p:cNvSpPr/>
              <p:nvPr/>
            </p:nvSpPr>
            <p:spPr>
              <a:xfrm>
                <a:off x="8231573" y="2640597"/>
                <a:ext cx="26818" cy="11448"/>
              </a:xfrm>
              <a:custGeom>
                <a:avLst/>
                <a:gdLst>
                  <a:gd name="connsiteX0" fmla="*/ 22029 w 26818"/>
                  <a:gd name="connsiteY0" fmla="*/ 11448 h 11448"/>
                  <a:gd name="connsiteX1" fmla="*/ 21458 w 26818"/>
                  <a:gd name="connsiteY1" fmla="*/ 11448 h 11448"/>
                  <a:gd name="connsiteX2" fmla="*/ 4313 w 26818"/>
                  <a:gd name="connsiteY2" fmla="*/ 9543 h 11448"/>
                  <a:gd name="connsiteX3" fmla="*/ 22 w 26818"/>
                  <a:gd name="connsiteY3" fmla="*/ 4352 h 11448"/>
                  <a:gd name="connsiteX4" fmla="*/ 26 w 26818"/>
                  <a:gd name="connsiteY4" fmla="*/ 4305 h 11448"/>
                  <a:gd name="connsiteX5" fmla="*/ 5360 w 26818"/>
                  <a:gd name="connsiteY5" fmla="*/ 18 h 11448"/>
                  <a:gd name="connsiteX6" fmla="*/ 22505 w 26818"/>
                  <a:gd name="connsiteY6" fmla="*/ 1923 h 11448"/>
                  <a:gd name="connsiteX7" fmla="*/ 26792 w 26818"/>
                  <a:gd name="connsiteY7" fmla="*/ 7257 h 11448"/>
                  <a:gd name="connsiteX8" fmla="*/ 22029 w 26818"/>
                  <a:gd name="connsiteY8" fmla="*/ 11448 h 1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818" h="11448">
                    <a:moveTo>
                      <a:pt x="22029" y="11448"/>
                    </a:moveTo>
                    <a:lnTo>
                      <a:pt x="21458" y="11448"/>
                    </a:lnTo>
                    <a:lnTo>
                      <a:pt x="4313" y="9543"/>
                    </a:lnTo>
                    <a:cubicBezTo>
                      <a:pt x="1694" y="9295"/>
                      <a:pt x="-227" y="6970"/>
                      <a:pt x="22" y="4352"/>
                    </a:cubicBezTo>
                    <a:cubicBezTo>
                      <a:pt x="23" y="4336"/>
                      <a:pt x="25" y="4320"/>
                      <a:pt x="26" y="4305"/>
                    </a:cubicBezTo>
                    <a:cubicBezTo>
                      <a:pt x="373" y="1680"/>
                      <a:pt x="2723" y="-208"/>
                      <a:pt x="5360" y="18"/>
                    </a:cubicBezTo>
                    <a:lnTo>
                      <a:pt x="22505" y="1923"/>
                    </a:lnTo>
                    <a:cubicBezTo>
                      <a:pt x="25157" y="2223"/>
                      <a:pt x="27070" y="4604"/>
                      <a:pt x="26792" y="7257"/>
                    </a:cubicBezTo>
                    <a:cubicBezTo>
                      <a:pt x="26461" y="9641"/>
                      <a:pt x="24436" y="11424"/>
                      <a:pt x="22029" y="114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7241E9E-2A10-3D42-316B-43BAC1F073C4}"/>
                  </a:ext>
                </a:extLst>
              </p:cNvPr>
              <p:cNvSpPr/>
              <p:nvPr/>
            </p:nvSpPr>
            <p:spPr>
              <a:xfrm>
                <a:off x="7872069" y="2274256"/>
                <a:ext cx="420276" cy="373387"/>
              </a:xfrm>
              <a:custGeom>
                <a:avLst/>
                <a:gdLst>
                  <a:gd name="connsiteX0" fmla="*/ 197701 w 420276"/>
                  <a:gd name="connsiteY0" fmla="*/ 253393 h 373387"/>
                  <a:gd name="connsiteX1" fmla="*/ 235229 w 420276"/>
                  <a:gd name="connsiteY1" fmla="*/ 241487 h 373387"/>
                  <a:gd name="connsiteX2" fmla="*/ 225704 w 420276"/>
                  <a:gd name="connsiteY2" fmla="*/ 209578 h 373387"/>
                  <a:gd name="connsiteX3" fmla="*/ 267709 w 420276"/>
                  <a:gd name="connsiteY3" fmla="*/ 169954 h 373387"/>
                  <a:gd name="connsiteX4" fmla="*/ 261804 w 420276"/>
                  <a:gd name="connsiteY4" fmla="*/ 138427 h 373387"/>
                  <a:gd name="connsiteX5" fmla="*/ 333718 w 420276"/>
                  <a:gd name="connsiteY5" fmla="*/ 142427 h 373387"/>
                  <a:gd name="connsiteX6" fmla="*/ 336670 w 420276"/>
                  <a:gd name="connsiteY6" fmla="*/ 127949 h 373387"/>
                  <a:gd name="connsiteX7" fmla="*/ 416014 w 420276"/>
                  <a:gd name="connsiteY7" fmla="*/ 138141 h 373387"/>
                  <a:gd name="connsiteX8" fmla="*/ 340956 w 420276"/>
                  <a:gd name="connsiteY8" fmla="*/ 29175 h 373387"/>
                  <a:gd name="connsiteX9" fmla="*/ 70542 w 420276"/>
                  <a:gd name="connsiteY9" fmla="*/ 24698 h 373387"/>
                  <a:gd name="connsiteX10" fmla="*/ 57 w 420276"/>
                  <a:gd name="connsiteY10" fmla="*/ 176431 h 373387"/>
                  <a:gd name="connsiteX11" fmla="*/ 57778 w 420276"/>
                  <a:gd name="connsiteY11" fmla="*/ 333022 h 373387"/>
                  <a:gd name="connsiteX12" fmla="*/ 123310 w 420276"/>
                  <a:gd name="connsiteY12" fmla="*/ 371122 h 373387"/>
                  <a:gd name="connsiteX13" fmla="*/ 175888 w 420276"/>
                  <a:gd name="connsiteY13" fmla="*/ 284445 h 373387"/>
                  <a:gd name="connsiteX14" fmla="*/ 197701 w 420276"/>
                  <a:gd name="connsiteY14" fmla="*/ 253393 h 37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0276" h="373387">
                    <a:moveTo>
                      <a:pt x="197701" y="253393"/>
                    </a:moveTo>
                    <a:cubicBezTo>
                      <a:pt x="197701" y="253393"/>
                      <a:pt x="239230" y="253965"/>
                      <a:pt x="235229" y="241487"/>
                    </a:cubicBezTo>
                    <a:cubicBezTo>
                      <a:pt x="231229" y="229009"/>
                      <a:pt x="217513" y="219389"/>
                      <a:pt x="225704" y="209578"/>
                    </a:cubicBezTo>
                    <a:cubicBezTo>
                      <a:pt x="233896" y="199768"/>
                      <a:pt x="266947" y="188623"/>
                      <a:pt x="267709" y="169954"/>
                    </a:cubicBezTo>
                    <a:cubicBezTo>
                      <a:pt x="268471" y="151285"/>
                      <a:pt x="258184" y="143475"/>
                      <a:pt x="261804" y="138427"/>
                    </a:cubicBezTo>
                    <a:cubicBezTo>
                      <a:pt x="265423" y="133378"/>
                      <a:pt x="322097" y="150523"/>
                      <a:pt x="333718" y="142427"/>
                    </a:cubicBezTo>
                    <a:cubicBezTo>
                      <a:pt x="345338" y="134331"/>
                      <a:pt x="336670" y="127949"/>
                      <a:pt x="336670" y="127949"/>
                    </a:cubicBezTo>
                    <a:cubicBezTo>
                      <a:pt x="336670" y="127949"/>
                      <a:pt x="404584" y="157000"/>
                      <a:pt x="416014" y="138141"/>
                    </a:cubicBezTo>
                    <a:cubicBezTo>
                      <a:pt x="427443" y="119281"/>
                      <a:pt x="420109" y="64798"/>
                      <a:pt x="340956" y="29175"/>
                    </a:cubicBezTo>
                    <a:cubicBezTo>
                      <a:pt x="261804" y="-6449"/>
                      <a:pt x="109404" y="-11211"/>
                      <a:pt x="70542" y="24698"/>
                    </a:cubicBezTo>
                    <a:cubicBezTo>
                      <a:pt x="31680" y="60607"/>
                      <a:pt x="-1562" y="118614"/>
                      <a:pt x="57" y="176431"/>
                    </a:cubicBezTo>
                    <a:cubicBezTo>
                      <a:pt x="1676" y="234248"/>
                      <a:pt x="44539" y="307400"/>
                      <a:pt x="57778" y="333022"/>
                    </a:cubicBezTo>
                    <a:cubicBezTo>
                      <a:pt x="71018" y="358644"/>
                      <a:pt x="98164" y="380647"/>
                      <a:pt x="123310" y="371122"/>
                    </a:cubicBezTo>
                    <a:cubicBezTo>
                      <a:pt x="148456" y="361597"/>
                      <a:pt x="170935" y="313972"/>
                      <a:pt x="175888" y="284445"/>
                    </a:cubicBezTo>
                    <a:cubicBezTo>
                      <a:pt x="180841" y="254917"/>
                      <a:pt x="197701" y="253393"/>
                      <a:pt x="197701" y="2533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F7787AB-25D7-5C39-5BE3-30B9882D0DB6}"/>
                  </a:ext>
                </a:extLst>
              </p:cNvPr>
              <p:cNvSpPr/>
              <p:nvPr/>
            </p:nvSpPr>
            <p:spPr>
              <a:xfrm>
                <a:off x="7867212" y="2269366"/>
                <a:ext cx="429972" cy="382967"/>
              </a:xfrm>
              <a:custGeom>
                <a:avLst/>
                <a:gdLst>
                  <a:gd name="connsiteX0" fmla="*/ 115499 w 429972"/>
                  <a:gd name="connsiteY0" fmla="*/ 382965 h 382967"/>
                  <a:gd name="connsiteX1" fmla="*/ 58349 w 429972"/>
                  <a:gd name="connsiteY1" fmla="*/ 340103 h 382967"/>
                  <a:gd name="connsiteX2" fmla="*/ 52920 w 429972"/>
                  <a:gd name="connsiteY2" fmla="*/ 329911 h 382967"/>
                  <a:gd name="connsiteX3" fmla="*/ 56 w 429972"/>
                  <a:gd name="connsiteY3" fmla="*/ 181416 h 382967"/>
                  <a:gd name="connsiteX4" fmla="*/ 72065 w 429972"/>
                  <a:gd name="connsiteY4" fmla="*/ 26063 h 382967"/>
                  <a:gd name="connsiteX5" fmla="*/ 347719 w 429972"/>
                  <a:gd name="connsiteY5" fmla="*/ 29778 h 382967"/>
                  <a:gd name="connsiteX6" fmla="*/ 426776 w 429972"/>
                  <a:gd name="connsiteY6" fmla="*/ 105978 h 382967"/>
                  <a:gd name="connsiteX7" fmla="*/ 424871 w 429972"/>
                  <a:gd name="connsiteY7" fmla="*/ 145888 h 382967"/>
                  <a:gd name="connsiteX8" fmla="*/ 348671 w 429972"/>
                  <a:gd name="connsiteY8" fmla="*/ 141506 h 382967"/>
                  <a:gd name="connsiteX9" fmla="*/ 340861 w 429972"/>
                  <a:gd name="connsiteY9" fmla="*/ 151603 h 382967"/>
                  <a:gd name="connsiteX10" fmla="*/ 291140 w 429972"/>
                  <a:gd name="connsiteY10" fmla="*/ 150364 h 382967"/>
                  <a:gd name="connsiteX11" fmla="*/ 270566 w 429972"/>
                  <a:gd name="connsiteY11" fmla="*/ 147507 h 382967"/>
                  <a:gd name="connsiteX12" fmla="*/ 271900 w 429972"/>
                  <a:gd name="connsiteY12" fmla="*/ 150841 h 382967"/>
                  <a:gd name="connsiteX13" fmla="*/ 276853 w 429972"/>
                  <a:gd name="connsiteY13" fmla="*/ 175415 h 382967"/>
                  <a:gd name="connsiteX14" fmla="*/ 247420 w 429972"/>
                  <a:gd name="connsiteY14" fmla="*/ 207991 h 382967"/>
                  <a:gd name="connsiteX15" fmla="*/ 233800 w 429972"/>
                  <a:gd name="connsiteY15" fmla="*/ 217516 h 382967"/>
                  <a:gd name="connsiteX16" fmla="*/ 237610 w 429972"/>
                  <a:gd name="connsiteY16" fmla="*/ 231708 h 382967"/>
                  <a:gd name="connsiteX17" fmla="*/ 244468 w 429972"/>
                  <a:gd name="connsiteY17" fmla="*/ 245043 h 382967"/>
                  <a:gd name="connsiteX18" fmla="*/ 243134 w 429972"/>
                  <a:gd name="connsiteY18" fmla="*/ 253711 h 382967"/>
                  <a:gd name="connsiteX19" fmla="*/ 202843 w 429972"/>
                  <a:gd name="connsiteY19" fmla="*/ 263236 h 382967"/>
                  <a:gd name="connsiteX20" fmla="*/ 184936 w 429972"/>
                  <a:gd name="connsiteY20" fmla="*/ 290287 h 382967"/>
                  <a:gd name="connsiteX21" fmla="*/ 129310 w 429972"/>
                  <a:gd name="connsiteY21" fmla="*/ 380679 h 382967"/>
                  <a:gd name="connsiteX22" fmla="*/ 115499 w 429972"/>
                  <a:gd name="connsiteY22" fmla="*/ 382965 h 382967"/>
                  <a:gd name="connsiteX23" fmla="*/ 185222 w 429972"/>
                  <a:gd name="connsiteY23" fmla="*/ 9585 h 382967"/>
                  <a:gd name="connsiteX24" fmla="*/ 78256 w 429972"/>
                  <a:gd name="connsiteY24" fmla="*/ 33112 h 382967"/>
                  <a:gd name="connsiteX25" fmla="*/ 9295 w 429972"/>
                  <a:gd name="connsiteY25" fmla="*/ 181225 h 382967"/>
                  <a:gd name="connsiteX26" fmla="*/ 61016 w 429972"/>
                  <a:gd name="connsiteY26" fmla="*/ 325434 h 382967"/>
                  <a:gd name="connsiteX27" fmla="*/ 66541 w 429972"/>
                  <a:gd name="connsiteY27" fmla="*/ 335721 h 382967"/>
                  <a:gd name="connsiteX28" fmla="*/ 126167 w 429972"/>
                  <a:gd name="connsiteY28" fmla="*/ 371535 h 382967"/>
                  <a:gd name="connsiteX29" fmla="*/ 175602 w 429972"/>
                  <a:gd name="connsiteY29" fmla="*/ 288572 h 382967"/>
                  <a:gd name="connsiteX30" fmla="*/ 201986 w 429972"/>
                  <a:gd name="connsiteY30" fmla="*/ 253520 h 382967"/>
                  <a:gd name="connsiteX31" fmla="*/ 202558 w 429972"/>
                  <a:gd name="connsiteY31" fmla="*/ 253520 h 382967"/>
                  <a:gd name="connsiteX32" fmla="*/ 235609 w 429972"/>
                  <a:gd name="connsiteY32" fmla="*/ 247900 h 382967"/>
                  <a:gd name="connsiteX33" fmla="*/ 229704 w 429972"/>
                  <a:gd name="connsiteY33" fmla="*/ 236756 h 382967"/>
                  <a:gd name="connsiteX34" fmla="*/ 226465 w 429972"/>
                  <a:gd name="connsiteY34" fmla="*/ 211515 h 382967"/>
                  <a:gd name="connsiteX35" fmla="*/ 242467 w 429972"/>
                  <a:gd name="connsiteY35" fmla="*/ 199514 h 382967"/>
                  <a:gd name="connsiteX36" fmla="*/ 267423 w 429972"/>
                  <a:gd name="connsiteY36" fmla="*/ 174653 h 382967"/>
                  <a:gd name="connsiteX37" fmla="*/ 263232 w 429972"/>
                  <a:gd name="connsiteY37" fmla="*/ 154079 h 382967"/>
                  <a:gd name="connsiteX38" fmla="*/ 262280 w 429972"/>
                  <a:gd name="connsiteY38" fmla="*/ 140744 h 382967"/>
                  <a:gd name="connsiteX39" fmla="*/ 292855 w 429972"/>
                  <a:gd name="connsiteY39" fmla="*/ 140744 h 382967"/>
                  <a:gd name="connsiteX40" fmla="*/ 335527 w 429972"/>
                  <a:gd name="connsiteY40" fmla="*/ 143507 h 382967"/>
                  <a:gd name="connsiteX41" fmla="*/ 339527 w 429972"/>
                  <a:gd name="connsiteY41" fmla="*/ 138839 h 382967"/>
                  <a:gd name="connsiteX42" fmla="*/ 338289 w 429972"/>
                  <a:gd name="connsiteY42" fmla="*/ 136744 h 382967"/>
                  <a:gd name="connsiteX43" fmla="*/ 337146 w 429972"/>
                  <a:gd name="connsiteY43" fmla="*/ 130553 h 382967"/>
                  <a:gd name="connsiteX44" fmla="*/ 343051 w 429972"/>
                  <a:gd name="connsiteY44" fmla="*/ 128552 h 382967"/>
                  <a:gd name="connsiteX45" fmla="*/ 416489 w 429972"/>
                  <a:gd name="connsiteY45" fmla="*/ 140649 h 382967"/>
                  <a:gd name="connsiteX46" fmla="*/ 417346 w 429972"/>
                  <a:gd name="connsiteY46" fmla="*/ 108454 h 382967"/>
                  <a:gd name="connsiteX47" fmla="*/ 343528 w 429972"/>
                  <a:gd name="connsiteY47" fmla="*/ 38541 h 382967"/>
                  <a:gd name="connsiteX48" fmla="*/ 185222 w 429972"/>
                  <a:gd name="connsiteY48" fmla="*/ 95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429972" h="382967">
                    <a:moveTo>
                      <a:pt x="115499" y="382965"/>
                    </a:moveTo>
                    <a:cubicBezTo>
                      <a:pt x="92258" y="382965"/>
                      <a:pt x="70065" y="363343"/>
                      <a:pt x="58349" y="340103"/>
                    </a:cubicBezTo>
                    <a:lnTo>
                      <a:pt x="52920" y="329911"/>
                    </a:lnTo>
                    <a:cubicBezTo>
                      <a:pt x="36251" y="298764"/>
                      <a:pt x="1580" y="233994"/>
                      <a:pt x="56" y="181416"/>
                    </a:cubicBezTo>
                    <a:cubicBezTo>
                      <a:pt x="-1658" y="117599"/>
                      <a:pt x="36156" y="59305"/>
                      <a:pt x="72065" y="26063"/>
                    </a:cubicBezTo>
                    <a:cubicBezTo>
                      <a:pt x="114356" y="-12989"/>
                      <a:pt x="269995" y="-5179"/>
                      <a:pt x="347719" y="29778"/>
                    </a:cubicBezTo>
                    <a:cubicBezTo>
                      <a:pt x="403821" y="55019"/>
                      <a:pt x="421347" y="88071"/>
                      <a:pt x="426776" y="105978"/>
                    </a:cubicBezTo>
                    <a:cubicBezTo>
                      <a:pt x="431623" y="118982"/>
                      <a:pt x="430934" y="133404"/>
                      <a:pt x="424871" y="145888"/>
                    </a:cubicBezTo>
                    <a:cubicBezTo>
                      <a:pt x="414013" y="163604"/>
                      <a:pt x="370293" y="149603"/>
                      <a:pt x="348671" y="141506"/>
                    </a:cubicBezTo>
                    <a:cubicBezTo>
                      <a:pt x="347421" y="145730"/>
                      <a:pt x="344635" y="149332"/>
                      <a:pt x="340861" y="151603"/>
                    </a:cubicBezTo>
                    <a:cubicBezTo>
                      <a:pt x="333145" y="156937"/>
                      <a:pt x="315429" y="154460"/>
                      <a:pt x="291140" y="150364"/>
                    </a:cubicBezTo>
                    <a:cubicBezTo>
                      <a:pt x="284092" y="149221"/>
                      <a:pt x="274948" y="147602"/>
                      <a:pt x="270566" y="147507"/>
                    </a:cubicBezTo>
                    <a:cubicBezTo>
                      <a:pt x="270566" y="148459"/>
                      <a:pt x="271423" y="149793"/>
                      <a:pt x="271900" y="150841"/>
                    </a:cubicBezTo>
                    <a:cubicBezTo>
                      <a:pt x="275425" y="158540"/>
                      <a:pt x="277120" y="166951"/>
                      <a:pt x="276853" y="175415"/>
                    </a:cubicBezTo>
                    <a:cubicBezTo>
                      <a:pt x="276186" y="190179"/>
                      <a:pt x="260279" y="200085"/>
                      <a:pt x="247420" y="207991"/>
                    </a:cubicBezTo>
                    <a:cubicBezTo>
                      <a:pt x="242476" y="210544"/>
                      <a:pt x="237895" y="213747"/>
                      <a:pt x="233800" y="217516"/>
                    </a:cubicBezTo>
                    <a:cubicBezTo>
                      <a:pt x="231133" y="220945"/>
                      <a:pt x="232752" y="224088"/>
                      <a:pt x="237610" y="231708"/>
                    </a:cubicBezTo>
                    <a:cubicBezTo>
                      <a:pt x="240471" y="235832"/>
                      <a:pt x="242777" y="240316"/>
                      <a:pt x="244468" y="245043"/>
                    </a:cubicBezTo>
                    <a:cubicBezTo>
                      <a:pt x="245459" y="247977"/>
                      <a:pt x="244961" y="251210"/>
                      <a:pt x="243134" y="253711"/>
                    </a:cubicBezTo>
                    <a:cubicBezTo>
                      <a:pt x="236372" y="263236"/>
                      <a:pt x="211130" y="263236"/>
                      <a:pt x="202843" y="263236"/>
                    </a:cubicBezTo>
                    <a:cubicBezTo>
                      <a:pt x="200843" y="263236"/>
                      <a:pt x="188556" y="267141"/>
                      <a:pt x="184936" y="290287"/>
                    </a:cubicBezTo>
                    <a:cubicBezTo>
                      <a:pt x="180079" y="321243"/>
                      <a:pt x="156361" y="370678"/>
                      <a:pt x="129310" y="380679"/>
                    </a:cubicBezTo>
                    <a:cubicBezTo>
                      <a:pt x="124876" y="382245"/>
                      <a:pt x="120201" y="383019"/>
                      <a:pt x="115499" y="382965"/>
                    </a:cubicBezTo>
                    <a:close/>
                    <a:moveTo>
                      <a:pt x="185222" y="9585"/>
                    </a:moveTo>
                    <a:cubicBezTo>
                      <a:pt x="137597" y="9585"/>
                      <a:pt x="95401" y="17300"/>
                      <a:pt x="78256" y="33112"/>
                    </a:cubicBezTo>
                    <a:cubicBezTo>
                      <a:pt x="45395" y="63496"/>
                      <a:pt x="7581" y="120456"/>
                      <a:pt x="9295" y="181225"/>
                    </a:cubicBezTo>
                    <a:cubicBezTo>
                      <a:pt x="10724" y="231422"/>
                      <a:pt x="44728" y="294954"/>
                      <a:pt x="61016" y="325434"/>
                    </a:cubicBezTo>
                    <a:lnTo>
                      <a:pt x="66541" y="335721"/>
                    </a:lnTo>
                    <a:cubicBezTo>
                      <a:pt x="78733" y="359248"/>
                      <a:pt x="103784" y="379822"/>
                      <a:pt x="126167" y="371535"/>
                    </a:cubicBezTo>
                    <a:cubicBezTo>
                      <a:pt x="148551" y="363248"/>
                      <a:pt x="171316" y="316004"/>
                      <a:pt x="175602" y="288572"/>
                    </a:cubicBezTo>
                    <a:cubicBezTo>
                      <a:pt x="180650" y="256378"/>
                      <a:pt x="201129" y="253616"/>
                      <a:pt x="201986" y="253520"/>
                    </a:cubicBezTo>
                    <a:lnTo>
                      <a:pt x="202558" y="253520"/>
                    </a:lnTo>
                    <a:cubicBezTo>
                      <a:pt x="218179" y="253520"/>
                      <a:pt x="234085" y="250949"/>
                      <a:pt x="235609" y="247900"/>
                    </a:cubicBezTo>
                    <a:cubicBezTo>
                      <a:pt x="234117" y="243952"/>
                      <a:pt x="232133" y="240208"/>
                      <a:pt x="229704" y="236756"/>
                    </a:cubicBezTo>
                    <a:cubicBezTo>
                      <a:pt x="225037" y="229517"/>
                      <a:pt x="219322" y="220564"/>
                      <a:pt x="226465" y="211515"/>
                    </a:cubicBezTo>
                    <a:cubicBezTo>
                      <a:pt x="231129" y="206691"/>
                      <a:pt x="236531" y="202640"/>
                      <a:pt x="242467" y="199514"/>
                    </a:cubicBezTo>
                    <a:cubicBezTo>
                      <a:pt x="253421" y="192751"/>
                      <a:pt x="267042" y="184369"/>
                      <a:pt x="267423" y="174653"/>
                    </a:cubicBezTo>
                    <a:cubicBezTo>
                      <a:pt x="267644" y="167563"/>
                      <a:pt x="266210" y="160518"/>
                      <a:pt x="263232" y="154079"/>
                    </a:cubicBezTo>
                    <a:cubicBezTo>
                      <a:pt x="261327" y="149412"/>
                      <a:pt x="259517" y="144554"/>
                      <a:pt x="262280" y="140744"/>
                    </a:cubicBezTo>
                    <a:cubicBezTo>
                      <a:pt x="265042" y="136934"/>
                      <a:pt x="271805" y="137125"/>
                      <a:pt x="292855" y="140744"/>
                    </a:cubicBezTo>
                    <a:cubicBezTo>
                      <a:pt x="306952" y="143030"/>
                      <a:pt x="330383" y="147031"/>
                      <a:pt x="335527" y="143507"/>
                    </a:cubicBezTo>
                    <a:cubicBezTo>
                      <a:pt x="338480" y="141411"/>
                      <a:pt x="339527" y="139792"/>
                      <a:pt x="339527" y="138839"/>
                    </a:cubicBezTo>
                    <a:cubicBezTo>
                      <a:pt x="339385" y="138013"/>
                      <a:pt x="338944" y="137267"/>
                      <a:pt x="338289" y="136744"/>
                    </a:cubicBezTo>
                    <a:cubicBezTo>
                      <a:pt x="336441" y="135240"/>
                      <a:pt x="335957" y="132617"/>
                      <a:pt x="337146" y="130553"/>
                    </a:cubicBezTo>
                    <a:cubicBezTo>
                      <a:pt x="338344" y="128511"/>
                      <a:pt x="340859" y="127659"/>
                      <a:pt x="343051" y="128552"/>
                    </a:cubicBezTo>
                    <a:cubicBezTo>
                      <a:pt x="368864" y="139601"/>
                      <a:pt x="409726" y="151126"/>
                      <a:pt x="416489" y="140649"/>
                    </a:cubicBezTo>
                    <a:cubicBezTo>
                      <a:pt x="421126" y="130477"/>
                      <a:pt x="421436" y="118859"/>
                      <a:pt x="417346" y="108454"/>
                    </a:cubicBezTo>
                    <a:cubicBezTo>
                      <a:pt x="412393" y="92548"/>
                      <a:pt x="396296" y="62258"/>
                      <a:pt x="343528" y="38541"/>
                    </a:cubicBezTo>
                    <a:cubicBezTo>
                      <a:pt x="301046" y="19396"/>
                      <a:pt x="239324" y="9585"/>
                      <a:pt x="185222" y="958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95C48B2-7246-14D7-5744-2C81B78B9312}"/>
                  </a:ext>
                </a:extLst>
              </p:cNvPr>
              <p:cNvSpPr/>
              <p:nvPr/>
            </p:nvSpPr>
            <p:spPr>
              <a:xfrm>
                <a:off x="8013709" y="2493375"/>
                <a:ext cx="62251" cy="87125"/>
              </a:xfrm>
              <a:custGeom>
                <a:avLst/>
                <a:gdLst>
                  <a:gd name="connsiteX0" fmla="*/ 62252 w 62251"/>
                  <a:gd name="connsiteY0" fmla="*/ 51038 h 87125"/>
                  <a:gd name="connsiteX1" fmla="*/ 38249 w 62251"/>
                  <a:gd name="connsiteY1" fmla="*/ 1413 h 87125"/>
                  <a:gd name="connsiteX2" fmla="*/ 1768 w 62251"/>
                  <a:gd name="connsiteY2" fmla="*/ 52372 h 87125"/>
                  <a:gd name="connsiteX3" fmla="*/ 50750 w 62251"/>
                  <a:gd name="connsiteY3" fmla="*/ 86456 h 87125"/>
                  <a:gd name="connsiteX4" fmla="*/ 55775 w 62251"/>
                  <a:gd name="connsiteY4" fmla="*/ 85233 h 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51" h="87125">
                    <a:moveTo>
                      <a:pt x="62252" y="51038"/>
                    </a:moveTo>
                    <a:cubicBezTo>
                      <a:pt x="62252" y="51038"/>
                      <a:pt x="60156" y="9223"/>
                      <a:pt x="38249" y="1413"/>
                    </a:cubicBezTo>
                    <a:cubicBezTo>
                      <a:pt x="16342" y="-6398"/>
                      <a:pt x="-6614" y="19225"/>
                      <a:pt x="1768" y="52372"/>
                    </a:cubicBezTo>
                    <a:cubicBezTo>
                      <a:pt x="5882" y="75310"/>
                      <a:pt x="27812" y="90570"/>
                      <a:pt x="50750" y="86456"/>
                    </a:cubicBezTo>
                    <a:cubicBezTo>
                      <a:pt x="52449" y="86151"/>
                      <a:pt x="54127" y="85743"/>
                      <a:pt x="55775" y="85233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AB5B3D1-9B6D-0940-E3BE-B74A86836FA6}"/>
                  </a:ext>
                </a:extLst>
              </p:cNvPr>
              <p:cNvSpPr/>
              <p:nvPr/>
            </p:nvSpPr>
            <p:spPr>
              <a:xfrm>
                <a:off x="8009120" y="2488657"/>
                <a:ext cx="72084" cy="97001"/>
              </a:xfrm>
              <a:custGeom>
                <a:avLst/>
                <a:gdLst>
                  <a:gd name="connsiteX0" fmla="*/ 49030 w 72084"/>
                  <a:gd name="connsiteY0" fmla="*/ 96999 h 97001"/>
                  <a:gd name="connsiteX1" fmla="*/ 28837 w 72084"/>
                  <a:gd name="connsiteY1" fmla="*/ 92331 h 97001"/>
                  <a:gd name="connsiteX2" fmla="*/ 2167 w 72084"/>
                  <a:gd name="connsiteY2" fmla="*/ 58232 h 97001"/>
                  <a:gd name="connsiteX3" fmla="*/ 14454 w 72084"/>
                  <a:gd name="connsiteY3" fmla="*/ 8511 h 97001"/>
                  <a:gd name="connsiteX4" fmla="*/ 44934 w 72084"/>
                  <a:gd name="connsiteY4" fmla="*/ 1653 h 97001"/>
                  <a:gd name="connsiteX5" fmla="*/ 72080 w 72084"/>
                  <a:gd name="connsiteY5" fmla="*/ 55565 h 97001"/>
                  <a:gd name="connsiteX6" fmla="*/ 67516 w 72084"/>
                  <a:gd name="connsiteY6" fmla="*/ 60518 h 97001"/>
                  <a:gd name="connsiteX7" fmla="*/ 67508 w 72084"/>
                  <a:gd name="connsiteY7" fmla="*/ 60518 h 97001"/>
                  <a:gd name="connsiteX8" fmla="*/ 62561 w 72084"/>
                  <a:gd name="connsiteY8" fmla="*/ 56149 h 97001"/>
                  <a:gd name="connsiteX9" fmla="*/ 62555 w 72084"/>
                  <a:gd name="connsiteY9" fmla="*/ 56041 h 97001"/>
                  <a:gd name="connsiteX10" fmla="*/ 41695 w 72084"/>
                  <a:gd name="connsiteY10" fmla="*/ 10702 h 97001"/>
                  <a:gd name="connsiteX11" fmla="*/ 20835 w 72084"/>
                  <a:gd name="connsiteY11" fmla="*/ 15560 h 97001"/>
                  <a:gd name="connsiteX12" fmla="*/ 25388 w 72084"/>
                  <a:gd name="connsiteY12" fmla="*/ 78437 h 97001"/>
                  <a:gd name="connsiteX13" fmla="*/ 33027 w 72084"/>
                  <a:gd name="connsiteY13" fmla="*/ 83759 h 97001"/>
                  <a:gd name="connsiteX14" fmla="*/ 58840 w 72084"/>
                  <a:gd name="connsiteY14" fmla="*/ 85569 h 97001"/>
                  <a:gd name="connsiteX15" fmla="*/ 65127 w 72084"/>
                  <a:gd name="connsiteY15" fmla="*/ 87950 h 97001"/>
                  <a:gd name="connsiteX16" fmla="*/ 62955 w 72084"/>
                  <a:gd name="connsiteY16" fmla="*/ 94183 h 97001"/>
                  <a:gd name="connsiteX17" fmla="*/ 62841 w 72084"/>
                  <a:gd name="connsiteY17" fmla="*/ 94236 h 97001"/>
                  <a:gd name="connsiteX18" fmla="*/ 49030 w 72084"/>
                  <a:gd name="connsiteY18" fmla="*/ 96999 h 9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2084" h="97001">
                    <a:moveTo>
                      <a:pt x="49030" y="96999"/>
                    </a:moveTo>
                    <a:cubicBezTo>
                      <a:pt x="42040" y="96920"/>
                      <a:pt x="35151" y="95327"/>
                      <a:pt x="28837" y="92331"/>
                    </a:cubicBezTo>
                    <a:cubicBezTo>
                      <a:pt x="15286" y="85536"/>
                      <a:pt x="5497" y="73021"/>
                      <a:pt x="2167" y="58232"/>
                    </a:cubicBezTo>
                    <a:cubicBezTo>
                      <a:pt x="-3180" y="40660"/>
                      <a:pt x="1538" y="21570"/>
                      <a:pt x="14454" y="8511"/>
                    </a:cubicBezTo>
                    <a:cubicBezTo>
                      <a:pt x="22473" y="597"/>
                      <a:pt x="34297" y="-2063"/>
                      <a:pt x="44934" y="1653"/>
                    </a:cubicBezTo>
                    <a:cubicBezTo>
                      <a:pt x="69508" y="10416"/>
                      <a:pt x="71985" y="53660"/>
                      <a:pt x="72080" y="55565"/>
                    </a:cubicBezTo>
                    <a:cubicBezTo>
                      <a:pt x="72187" y="58193"/>
                      <a:pt x="70144" y="60410"/>
                      <a:pt x="67516" y="60518"/>
                    </a:cubicBezTo>
                    <a:cubicBezTo>
                      <a:pt x="67513" y="60518"/>
                      <a:pt x="67511" y="60518"/>
                      <a:pt x="67508" y="60518"/>
                    </a:cubicBezTo>
                    <a:cubicBezTo>
                      <a:pt x="64935" y="60678"/>
                      <a:pt x="62720" y="58722"/>
                      <a:pt x="62561" y="56149"/>
                    </a:cubicBezTo>
                    <a:cubicBezTo>
                      <a:pt x="62558" y="56113"/>
                      <a:pt x="62556" y="56077"/>
                      <a:pt x="62555" y="56041"/>
                    </a:cubicBezTo>
                    <a:cubicBezTo>
                      <a:pt x="61984" y="45278"/>
                      <a:pt x="57221" y="16131"/>
                      <a:pt x="41695" y="10702"/>
                    </a:cubicBezTo>
                    <a:cubicBezTo>
                      <a:pt x="34385" y="8197"/>
                      <a:pt x="26286" y="10083"/>
                      <a:pt x="20835" y="15560"/>
                    </a:cubicBezTo>
                    <a:cubicBezTo>
                      <a:pt x="4730" y="34180"/>
                      <a:pt x="6768" y="62331"/>
                      <a:pt x="25388" y="78437"/>
                    </a:cubicBezTo>
                    <a:cubicBezTo>
                      <a:pt x="27742" y="80472"/>
                      <a:pt x="30302" y="82256"/>
                      <a:pt x="33027" y="83759"/>
                    </a:cubicBezTo>
                    <a:cubicBezTo>
                      <a:pt x="41013" y="87900"/>
                      <a:pt x="50355" y="88555"/>
                      <a:pt x="58840" y="85569"/>
                    </a:cubicBezTo>
                    <a:cubicBezTo>
                      <a:pt x="61234" y="84495"/>
                      <a:pt x="64045" y="85560"/>
                      <a:pt x="65127" y="87950"/>
                    </a:cubicBezTo>
                    <a:cubicBezTo>
                      <a:pt x="66248" y="90271"/>
                      <a:pt x="65276" y="93061"/>
                      <a:pt x="62955" y="94183"/>
                    </a:cubicBezTo>
                    <a:cubicBezTo>
                      <a:pt x="62917" y="94201"/>
                      <a:pt x="62879" y="94219"/>
                      <a:pt x="62841" y="94236"/>
                    </a:cubicBezTo>
                    <a:cubicBezTo>
                      <a:pt x="58483" y="96119"/>
                      <a:pt x="53776" y="97060"/>
                      <a:pt x="49030" y="969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BBEE96F-48EF-FF05-8F03-012A0088A530}"/>
                  </a:ext>
                </a:extLst>
              </p:cNvPr>
              <p:cNvSpPr/>
              <p:nvPr/>
            </p:nvSpPr>
            <p:spPr>
              <a:xfrm>
                <a:off x="8088058" y="2677191"/>
                <a:ext cx="63531" cy="98012"/>
              </a:xfrm>
              <a:custGeom>
                <a:avLst/>
                <a:gdLst>
                  <a:gd name="connsiteX0" fmla="*/ 63532 w 63531"/>
                  <a:gd name="connsiteY0" fmla="*/ 43244 h 98012"/>
                  <a:gd name="connsiteX1" fmla="*/ 22955 w 63531"/>
                  <a:gd name="connsiteY1" fmla="*/ 22670 h 98012"/>
                  <a:gd name="connsiteX2" fmla="*/ 0 w 63531"/>
                  <a:gd name="connsiteY2" fmla="*/ 0 h 98012"/>
                  <a:gd name="connsiteX3" fmla="*/ 37338 w 63531"/>
                  <a:gd name="connsiteY3" fmla="*/ 98012 h 9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31" h="98012">
                    <a:moveTo>
                      <a:pt x="63532" y="43244"/>
                    </a:moveTo>
                    <a:cubicBezTo>
                      <a:pt x="48889" y="38858"/>
                      <a:pt x="35147" y="31890"/>
                      <a:pt x="22955" y="22670"/>
                    </a:cubicBezTo>
                    <a:cubicBezTo>
                      <a:pt x="14313" y="16187"/>
                      <a:pt x="6590" y="8561"/>
                      <a:pt x="0" y="0"/>
                    </a:cubicBezTo>
                    <a:lnTo>
                      <a:pt x="37338" y="9801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82F7C53-6155-9AD2-DB3C-280926C97987}"/>
                  </a:ext>
                </a:extLst>
              </p:cNvPr>
              <p:cNvSpPr/>
              <p:nvPr/>
            </p:nvSpPr>
            <p:spPr>
              <a:xfrm>
                <a:off x="8083460" y="2672451"/>
                <a:ext cx="73162" cy="107523"/>
              </a:xfrm>
              <a:custGeom>
                <a:avLst/>
                <a:gdLst>
                  <a:gd name="connsiteX0" fmla="*/ 41936 w 73162"/>
                  <a:gd name="connsiteY0" fmla="*/ 107515 h 107523"/>
                  <a:gd name="connsiteX1" fmla="*/ 41936 w 73162"/>
                  <a:gd name="connsiteY1" fmla="*/ 107515 h 107523"/>
                  <a:gd name="connsiteX2" fmla="*/ 37650 w 73162"/>
                  <a:gd name="connsiteY2" fmla="*/ 104466 h 107523"/>
                  <a:gd name="connsiteX3" fmla="*/ 312 w 73162"/>
                  <a:gd name="connsiteY3" fmla="*/ 6454 h 107523"/>
                  <a:gd name="connsiteX4" fmla="*/ 3072 w 73162"/>
                  <a:gd name="connsiteY4" fmla="*/ 311 h 107523"/>
                  <a:gd name="connsiteX5" fmla="*/ 8694 w 73162"/>
                  <a:gd name="connsiteY5" fmla="*/ 2073 h 107523"/>
                  <a:gd name="connsiteX6" fmla="*/ 30697 w 73162"/>
                  <a:gd name="connsiteY6" fmla="*/ 23695 h 107523"/>
                  <a:gd name="connsiteX7" fmla="*/ 69654 w 73162"/>
                  <a:gd name="connsiteY7" fmla="*/ 43411 h 107523"/>
                  <a:gd name="connsiteX8" fmla="*/ 72702 w 73162"/>
                  <a:gd name="connsiteY8" fmla="*/ 46078 h 107523"/>
                  <a:gd name="connsiteX9" fmla="*/ 72702 w 73162"/>
                  <a:gd name="connsiteY9" fmla="*/ 50079 h 107523"/>
                  <a:gd name="connsiteX10" fmla="*/ 46508 w 73162"/>
                  <a:gd name="connsiteY10" fmla="*/ 104848 h 107523"/>
                  <a:gd name="connsiteX11" fmla="*/ 41936 w 73162"/>
                  <a:gd name="connsiteY11" fmla="*/ 107515 h 107523"/>
                  <a:gd name="connsiteX12" fmla="*/ 17457 w 73162"/>
                  <a:gd name="connsiteY12" fmla="*/ 25123 h 107523"/>
                  <a:gd name="connsiteX13" fmla="*/ 42412 w 73162"/>
                  <a:gd name="connsiteY13" fmla="*/ 90655 h 107523"/>
                  <a:gd name="connsiteX14" fmla="*/ 61462 w 73162"/>
                  <a:gd name="connsiteY14" fmla="*/ 50841 h 107523"/>
                  <a:gd name="connsiteX15" fmla="*/ 24505 w 73162"/>
                  <a:gd name="connsiteY15" fmla="*/ 31124 h 10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162" h="107523">
                    <a:moveTo>
                      <a:pt x="41936" y="107515"/>
                    </a:moveTo>
                    <a:lnTo>
                      <a:pt x="41936" y="107515"/>
                    </a:lnTo>
                    <a:cubicBezTo>
                      <a:pt x="40033" y="107427"/>
                      <a:pt x="38357" y="106235"/>
                      <a:pt x="37650" y="104466"/>
                    </a:cubicBezTo>
                    <a:lnTo>
                      <a:pt x="312" y="6454"/>
                    </a:lnTo>
                    <a:cubicBezTo>
                      <a:pt x="-622" y="3995"/>
                      <a:pt x="614" y="1245"/>
                      <a:pt x="3072" y="311"/>
                    </a:cubicBezTo>
                    <a:cubicBezTo>
                      <a:pt x="5128" y="-470"/>
                      <a:pt x="7452" y="258"/>
                      <a:pt x="8694" y="2073"/>
                    </a:cubicBezTo>
                    <a:cubicBezTo>
                      <a:pt x="15071" y="10194"/>
                      <a:pt x="22465" y="17461"/>
                      <a:pt x="30697" y="23695"/>
                    </a:cubicBezTo>
                    <a:cubicBezTo>
                      <a:pt x="42453" y="32456"/>
                      <a:pt x="55632" y="39126"/>
                      <a:pt x="69654" y="43411"/>
                    </a:cubicBezTo>
                    <a:cubicBezTo>
                      <a:pt x="71016" y="43803"/>
                      <a:pt x="72133" y="44780"/>
                      <a:pt x="72702" y="46078"/>
                    </a:cubicBezTo>
                    <a:cubicBezTo>
                      <a:pt x="73316" y="47341"/>
                      <a:pt x="73316" y="48816"/>
                      <a:pt x="72702" y="50079"/>
                    </a:cubicBezTo>
                    <a:lnTo>
                      <a:pt x="46508" y="104848"/>
                    </a:lnTo>
                    <a:cubicBezTo>
                      <a:pt x="45664" y="106580"/>
                      <a:pt x="43859" y="107632"/>
                      <a:pt x="41936" y="107515"/>
                    </a:cubicBezTo>
                    <a:close/>
                    <a:moveTo>
                      <a:pt x="17457" y="25123"/>
                    </a:moveTo>
                    <a:lnTo>
                      <a:pt x="42412" y="90655"/>
                    </a:lnTo>
                    <a:lnTo>
                      <a:pt x="61462" y="50841"/>
                    </a:lnTo>
                    <a:cubicBezTo>
                      <a:pt x="48150" y="46328"/>
                      <a:pt x="35667" y="39668"/>
                      <a:pt x="24505" y="311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062D1B3-E6A2-4219-2C9C-F550D024C3D0}"/>
                  </a:ext>
                </a:extLst>
              </p:cNvPr>
              <p:cNvSpPr/>
              <p:nvPr/>
            </p:nvSpPr>
            <p:spPr>
              <a:xfrm>
                <a:off x="7939083" y="3161213"/>
                <a:ext cx="39286" cy="11564"/>
              </a:xfrm>
              <a:custGeom>
                <a:avLst/>
                <a:gdLst>
                  <a:gd name="connsiteX0" fmla="*/ 4766 w 39286"/>
                  <a:gd name="connsiteY0" fmla="*/ 11564 h 11564"/>
                  <a:gd name="connsiteX1" fmla="*/ 4 w 39286"/>
                  <a:gd name="connsiteY1" fmla="*/ 6897 h 11564"/>
                  <a:gd name="connsiteX2" fmla="*/ 4477 w 39286"/>
                  <a:gd name="connsiteY2" fmla="*/ 2043 h 11564"/>
                  <a:gd name="connsiteX3" fmla="*/ 4671 w 39286"/>
                  <a:gd name="connsiteY3" fmla="*/ 2039 h 11564"/>
                  <a:gd name="connsiteX4" fmla="*/ 33913 w 39286"/>
                  <a:gd name="connsiteY4" fmla="*/ 39 h 11564"/>
                  <a:gd name="connsiteX5" fmla="*/ 39239 w 39286"/>
                  <a:gd name="connsiteY5" fmla="*/ 4162 h 11564"/>
                  <a:gd name="connsiteX6" fmla="*/ 39247 w 39286"/>
                  <a:gd name="connsiteY6" fmla="*/ 4230 h 11564"/>
                  <a:gd name="connsiteX7" fmla="*/ 35221 w 39286"/>
                  <a:gd name="connsiteY7" fmla="*/ 9460 h 11564"/>
                  <a:gd name="connsiteX8" fmla="*/ 35151 w 39286"/>
                  <a:gd name="connsiteY8" fmla="*/ 9468 h 11564"/>
                  <a:gd name="connsiteX9" fmla="*/ 4862 w 39286"/>
                  <a:gd name="connsiteY9" fmla="*/ 11564 h 1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286" h="11564">
                    <a:moveTo>
                      <a:pt x="4766" y="11564"/>
                    </a:moveTo>
                    <a:cubicBezTo>
                      <a:pt x="2173" y="11565"/>
                      <a:pt x="56" y="9490"/>
                      <a:pt x="4" y="6897"/>
                    </a:cubicBezTo>
                    <a:cubicBezTo>
                      <a:pt x="-101" y="4321"/>
                      <a:pt x="1901" y="2148"/>
                      <a:pt x="4477" y="2043"/>
                    </a:cubicBezTo>
                    <a:cubicBezTo>
                      <a:pt x="4542" y="2040"/>
                      <a:pt x="4606" y="2039"/>
                      <a:pt x="4671" y="2039"/>
                    </a:cubicBezTo>
                    <a:cubicBezTo>
                      <a:pt x="14450" y="1973"/>
                      <a:pt x="24216" y="1305"/>
                      <a:pt x="33913" y="39"/>
                    </a:cubicBezTo>
                    <a:cubicBezTo>
                      <a:pt x="36522" y="-294"/>
                      <a:pt x="38907" y="1552"/>
                      <a:pt x="39239" y="4162"/>
                    </a:cubicBezTo>
                    <a:cubicBezTo>
                      <a:pt x="39242" y="4184"/>
                      <a:pt x="39244" y="4207"/>
                      <a:pt x="39247" y="4230"/>
                    </a:cubicBezTo>
                    <a:cubicBezTo>
                      <a:pt x="39579" y="6786"/>
                      <a:pt x="37777" y="9127"/>
                      <a:pt x="35221" y="9460"/>
                    </a:cubicBezTo>
                    <a:cubicBezTo>
                      <a:pt x="35197" y="9463"/>
                      <a:pt x="35174" y="9466"/>
                      <a:pt x="35151" y="9468"/>
                    </a:cubicBezTo>
                    <a:cubicBezTo>
                      <a:pt x="25100" y="10718"/>
                      <a:pt x="14989" y="11417"/>
                      <a:pt x="4862" y="115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EB41EF9-20D8-1A46-6713-D557D0DBD4D6}"/>
                  </a:ext>
                </a:extLst>
              </p:cNvPr>
              <p:cNvSpPr/>
              <p:nvPr/>
            </p:nvSpPr>
            <p:spPr>
              <a:xfrm>
                <a:off x="7803492" y="3141261"/>
                <a:ext cx="118364" cy="30564"/>
              </a:xfrm>
              <a:custGeom>
                <a:avLst/>
                <a:gdLst>
                  <a:gd name="connsiteX0" fmla="*/ 113592 w 118364"/>
                  <a:gd name="connsiteY0" fmla="*/ 30564 h 30564"/>
                  <a:gd name="connsiteX1" fmla="*/ 113592 w 118364"/>
                  <a:gd name="connsiteY1" fmla="*/ 30564 h 30564"/>
                  <a:gd name="connsiteX2" fmla="*/ 3197 w 118364"/>
                  <a:gd name="connsiteY2" fmla="*/ 9228 h 30564"/>
                  <a:gd name="connsiteX3" fmla="*/ 245 w 118364"/>
                  <a:gd name="connsiteY3" fmla="*/ 3227 h 30564"/>
                  <a:gd name="connsiteX4" fmla="*/ 6289 w 118364"/>
                  <a:gd name="connsiteY4" fmla="*/ 256 h 30564"/>
                  <a:gd name="connsiteX5" fmla="*/ 6341 w 118364"/>
                  <a:gd name="connsiteY5" fmla="*/ 274 h 30564"/>
                  <a:gd name="connsiteX6" fmla="*/ 113973 w 118364"/>
                  <a:gd name="connsiteY6" fmla="*/ 21038 h 30564"/>
                  <a:gd name="connsiteX7" fmla="*/ 118355 w 118364"/>
                  <a:gd name="connsiteY7" fmla="*/ 26087 h 30564"/>
                  <a:gd name="connsiteX8" fmla="*/ 113592 w 118364"/>
                  <a:gd name="connsiteY8" fmla="*/ 30563 h 3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364" h="30564">
                    <a:moveTo>
                      <a:pt x="113592" y="30564"/>
                    </a:moveTo>
                    <a:lnTo>
                      <a:pt x="113592" y="30564"/>
                    </a:lnTo>
                    <a:cubicBezTo>
                      <a:pt x="76086" y="27793"/>
                      <a:pt x="39035" y="20633"/>
                      <a:pt x="3197" y="9228"/>
                    </a:cubicBezTo>
                    <a:cubicBezTo>
                      <a:pt x="738" y="8371"/>
                      <a:pt x="-577" y="5698"/>
                      <a:pt x="245" y="3227"/>
                    </a:cubicBezTo>
                    <a:cubicBezTo>
                      <a:pt x="1094" y="737"/>
                      <a:pt x="3800" y="-593"/>
                      <a:pt x="6289" y="256"/>
                    </a:cubicBezTo>
                    <a:cubicBezTo>
                      <a:pt x="6307" y="262"/>
                      <a:pt x="6324" y="268"/>
                      <a:pt x="6341" y="274"/>
                    </a:cubicBezTo>
                    <a:cubicBezTo>
                      <a:pt x="41298" y="11322"/>
                      <a:pt x="77415" y="18290"/>
                      <a:pt x="113973" y="21038"/>
                    </a:cubicBezTo>
                    <a:cubicBezTo>
                      <a:pt x="116568" y="21242"/>
                      <a:pt x="118519" y="23489"/>
                      <a:pt x="118355" y="26087"/>
                    </a:cubicBezTo>
                    <a:cubicBezTo>
                      <a:pt x="118252" y="28627"/>
                      <a:pt x="116134" y="30617"/>
                      <a:pt x="113592" y="305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1B3C8713-956A-1C69-BE81-BC84E8C19509}"/>
                  </a:ext>
                </a:extLst>
              </p:cNvPr>
              <p:cNvSpPr/>
              <p:nvPr/>
            </p:nvSpPr>
            <p:spPr>
              <a:xfrm>
                <a:off x="7920270" y="3231779"/>
                <a:ext cx="40836" cy="20246"/>
              </a:xfrm>
              <a:custGeom>
                <a:avLst/>
                <a:gdLst>
                  <a:gd name="connsiteX0" fmla="*/ 36058 w 40836"/>
                  <a:gd name="connsiteY0" fmla="*/ 20246 h 20246"/>
                  <a:gd name="connsiteX1" fmla="*/ 34819 w 40836"/>
                  <a:gd name="connsiteY1" fmla="*/ 20246 h 20246"/>
                  <a:gd name="connsiteX2" fmla="*/ 3006 w 40836"/>
                  <a:gd name="connsiteY2" fmla="*/ 9197 h 20246"/>
                  <a:gd name="connsiteX3" fmla="*/ 339 w 40836"/>
                  <a:gd name="connsiteY3" fmla="*/ 3006 h 20246"/>
                  <a:gd name="connsiteX4" fmla="*/ 6530 w 40836"/>
                  <a:gd name="connsiteY4" fmla="*/ 339 h 20246"/>
                  <a:gd name="connsiteX5" fmla="*/ 37296 w 40836"/>
                  <a:gd name="connsiteY5" fmla="*/ 11102 h 20246"/>
                  <a:gd name="connsiteX6" fmla="*/ 40717 w 40836"/>
                  <a:gd name="connsiteY6" fmla="*/ 16589 h 20246"/>
                  <a:gd name="connsiteX7" fmla="*/ 40629 w 40836"/>
                  <a:gd name="connsiteY7" fmla="*/ 16912 h 20246"/>
                  <a:gd name="connsiteX8" fmla="*/ 36058 w 40836"/>
                  <a:gd name="connsiteY8" fmla="*/ 20246 h 20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836" h="20246">
                    <a:moveTo>
                      <a:pt x="36058" y="20246"/>
                    </a:moveTo>
                    <a:lnTo>
                      <a:pt x="34819" y="20246"/>
                    </a:lnTo>
                    <a:cubicBezTo>
                      <a:pt x="24011" y="17177"/>
                      <a:pt x="13389" y="13488"/>
                      <a:pt x="3006" y="9197"/>
                    </a:cubicBezTo>
                    <a:cubicBezTo>
                      <a:pt x="560" y="8224"/>
                      <a:pt x="-634" y="5452"/>
                      <a:pt x="339" y="3006"/>
                    </a:cubicBezTo>
                    <a:cubicBezTo>
                      <a:pt x="1312" y="560"/>
                      <a:pt x="4084" y="-634"/>
                      <a:pt x="6530" y="339"/>
                    </a:cubicBezTo>
                    <a:cubicBezTo>
                      <a:pt x="16569" y="4517"/>
                      <a:pt x="26842" y="8110"/>
                      <a:pt x="37296" y="11102"/>
                    </a:cubicBezTo>
                    <a:cubicBezTo>
                      <a:pt x="39756" y="11672"/>
                      <a:pt x="41287" y="14129"/>
                      <a:pt x="40717" y="16589"/>
                    </a:cubicBezTo>
                    <a:cubicBezTo>
                      <a:pt x="40692" y="16698"/>
                      <a:pt x="40663" y="16806"/>
                      <a:pt x="40629" y="16912"/>
                    </a:cubicBezTo>
                    <a:cubicBezTo>
                      <a:pt x="40002" y="18907"/>
                      <a:pt x="38148" y="20259"/>
                      <a:pt x="36058" y="202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6FD2D77C-8BB7-E04E-37D4-C963D06A8FFA}"/>
                  </a:ext>
                </a:extLst>
              </p:cNvPr>
              <p:cNvSpPr/>
              <p:nvPr/>
            </p:nvSpPr>
            <p:spPr>
              <a:xfrm>
                <a:off x="7806443" y="3173102"/>
                <a:ext cx="101805" cy="59016"/>
              </a:xfrm>
              <a:custGeom>
                <a:avLst/>
                <a:gdLst>
                  <a:gd name="connsiteX0" fmla="*/ 97116 w 101805"/>
                  <a:gd name="connsiteY0" fmla="*/ 58635 h 59016"/>
                  <a:gd name="connsiteX1" fmla="*/ 95116 w 101805"/>
                  <a:gd name="connsiteY1" fmla="*/ 58635 h 59016"/>
                  <a:gd name="connsiteX2" fmla="*/ 2247 w 101805"/>
                  <a:gd name="connsiteY2" fmla="*/ 8819 h 59016"/>
                  <a:gd name="connsiteX3" fmla="*/ 723 w 101805"/>
                  <a:gd name="connsiteY3" fmla="*/ 2247 h 59016"/>
                  <a:gd name="connsiteX4" fmla="*/ 7295 w 101805"/>
                  <a:gd name="connsiteY4" fmla="*/ 723 h 59016"/>
                  <a:gd name="connsiteX5" fmla="*/ 99116 w 101805"/>
                  <a:gd name="connsiteY5" fmla="*/ 49967 h 59016"/>
                  <a:gd name="connsiteX6" fmla="*/ 101328 w 101805"/>
                  <a:gd name="connsiteY6" fmla="*/ 56329 h 59016"/>
                  <a:gd name="connsiteX7" fmla="*/ 97116 w 101805"/>
                  <a:gd name="connsiteY7" fmla="*/ 59016 h 5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805" h="59016">
                    <a:moveTo>
                      <a:pt x="97116" y="58635"/>
                    </a:moveTo>
                    <a:cubicBezTo>
                      <a:pt x="96456" y="58771"/>
                      <a:pt x="95776" y="58771"/>
                      <a:pt x="95116" y="58635"/>
                    </a:cubicBezTo>
                    <a:cubicBezTo>
                      <a:pt x="63323" y="43640"/>
                      <a:pt x="32325" y="27012"/>
                      <a:pt x="2247" y="8819"/>
                    </a:cubicBezTo>
                    <a:cubicBezTo>
                      <a:pt x="11" y="7425"/>
                      <a:pt x="-671" y="4483"/>
                      <a:pt x="723" y="2247"/>
                    </a:cubicBezTo>
                    <a:cubicBezTo>
                      <a:pt x="2117" y="11"/>
                      <a:pt x="5060" y="-671"/>
                      <a:pt x="7295" y="723"/>
                    </a:cubicBezTo>
                    <a:cubicBezTo>
                      <a:pt x="37004" y="18760"/>
                      <a:pt x="67655" y="35198"/>
                      <a:pt x="99116" y="49967"/>
                    </a:cubicBezTo>
                    <a:cubicBezTo>
                      <a:pt x="101484" y="51113"/>
                      <a:pt x="102474" y="53961"/>
                      <a:pt x="101328" y="56329"/>
                    </a:cubicBezTo>
                    <a:cubicBezTo>
                      <a:pt x="100545" y="57948"/>
                      <a:pt x="98915" y="58988"/>
                      <a:pt x="97116" y="590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A337860-4EEF-97AF-9E83-50AEDDCBEB4D}"/>
                  </a:ext>
                </a:extLst>
              </p:cNvPr>
              <p:cNvSpPr/>
              <p:nvPr/>
            </p:nvSpPr>
            <p:spPr>
              <a:xfrm>
                <a:off x="7789279" y="3335332"/>
                <a:ext cx="39459" cy="32045"/>
              </a:xfrm>
              <a:custGeom>
                <a:avLst/>
                <a:gdLst>
                  <a:gd name="connsiteX0" fmla="*/ 34937 w 39459"/>
                  <a:gd name="connsiteY0" fmla="*/ 32041 h 32045"/>
                  <a:gd name="connsiteX1" fmla="*/ 32841 w 39459"/>
                  <a:gd name="connsiteY1" fmla="*/ 31564 h 32045"/>
                  <a:gd name="connsiteX2" fmla="*/ 1409 w 39459"/>
                  <a:gd name="connsiteY2" fmla="*/ 8133 h 32045"/>
                  <a:gd name="connsiteX3" fmla="*/ 1381 w 39459"/>
                  <a:gd name="connsiteY3" fmla="*/ 1398 h 32045"/>
                  <a:gd name="connsiteX4" fmla="*/ 1409 w 39459"/>
                  <a:gd name="connsiteY4" fmla="*/ 1370 h 32045"/>
                  <a:gd name="connsiteX5" fmla="*/ 8171 w 39459"/>
                  <a:gd name="connsiteY5" fmla="*/ 1370 h 32045"/>
                  <a:gd name="connsiteX6" fmla="*/ 36746 w 39459"/>
                  <a:gd name="connsiteY6" fmla="*/ 23087 h 32045"/>
                  <a:gd name="connsiteX7" fmla="*/ 39029 w 39459"/>
                  <a:gd name="connsiteY7" fmla="*/ 29280 h 32045"/>
                  <a:gd name="connsiteX8" fmla="*/ 38937 w 39459"/>
                  <a:gd name="connsiteY8" fmla="*/ 29469 h 32045"/>
                  <a:gd name="connsiteX9" fmla="*/ 34937 w 39459"/>
                  <a:gd name="connsiteY9" fmla="*/ 32041 h 32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459" h="32045">
                    <a:moveTo>
                      <a:pt x="34937" y="32041"/>
                    </a:moveTo>
                    <a:cubicBezTo>
                      <a:pt x="34208" y="32076"/>
                      <a:pt x="33483" y="31911"/>
                      <a:pt x="32841" y="31564"/>
                    </a:cubicBezTo>
                    <a:cubicBezTo>
                      <a:pt x="21200" y="25450"/>
                      <a:pt x="10593" y="17543"/>
                      <a:pt x="1409" y="8133"/>
                    </a:cubicBezTo>
                    <a:cubicBezTo>
                      <a:pt x="-459" y="6281"/>
                      <a:pt x="-471" y="3265"/>
                      <a:pt x="1381" y="1398"/>
                    </a:cubicBezTo>
                    <a:cubicBezTo>
                      <a:pt x="1390" y="1388"/>
                      <a:pt x="1400" y="1379"/>
                      <a:pt x="1409" y="1370"/>
                    </a:cubicBezTo>
                    <a:cubicBezTo>
                      <a:pt x="3293" y="-457"/>
                      <a:pt x="6287" y="-457"/>
                      <a:pt x="8171" y="1370"/>
                    </a:cubicBezTo>
                    <a:cubicBezTo>
                      <a:pt x="16541" y="10015"/>
                      <a:pt x="26176" y="17337"/>
                      <a:pt x="36746" y="23087"/>
                    </a:cubicBezTo>
                    <a:cubicBezTo>
                      <a:pt x="39087" y="24167"/>
                      <a:pt x="40109" y="26940"/>
                      <a:pt x="39029" y="29280"/>
                    </a:cubicBezTo>
                    <a:cubicBezTo>
                      <a:pt x="39000" y="29344"/>
                      <a:pt x="38969" y="29407"/>
                      <a:pt x="38937" y="29469"/>
                    </a:cubicBezTo>
                    <a:cubicBezTo>
                      <a:pt x="38190" y="31007"/>
                      <a:pt x="36646" y="31999"/>
                      <a:pt x="34937" y="320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C5FD41B-8267-29BE-F7EF-CAAB7F09FD7F}"/>
                  </a:ext>
                </a:extLst>
              </p:cNvPr>
              <p:cNvSpPr/>
              <p:nvPr/>
            </p:nvSpPr>
            <p:spPr>
              <a:xfrm>
                <a:off x="7697784" y="3208889"/>
                <a:ext cx="76697" cy="109239"/>
              </a:xfrm>
              <a:custGeom>
                <a:avLst/>
                <a:gdLst>
                  <a:gd name="connsiteX0" fmla="*/ 71854 w 76697"/>
                  <a:gd name="connsiteY0" fmla="*/ 109239 h 109239"/>
                  <a:gd name="connsiteX1" fmla="*/ 68139 w 76697"/>
                  <a:gd name="connsiteY1" fmla="*/ 107525 h 109239"/>
                  <a:gd name="connsiteX2" fmla="*/ 607 w 76697"/>
                  <a:gd name="connsiteY2" fmla="*/ 7131 h 109239"/>
                  <a:gd name="connsiteX3" fmla="*/ 2464 w 76697"/>
                  <a:gd name="connsiteY3" fmla="*/ 607 h 109239"/>
                  <a:gd name="connsiteX4" fmla="*/ 8989 w 76697"/>
                  <a:gd name="connsiteY4" fmla="*/ 2464 h 109239"/>
                  <a:gd name="connsiteX5" fmla="*/ 75664 w 76697"/>
                  <a:gd name="connsiteY5" fmla="*/ 101429 h 109239"/>
                  <a:gd name="connsiteX6" fmla="*/ 74997 w 76697"/>
                  <a:gd name="connsiteY6" fmla="*/ 108192 h 109239"/>
                  <a:gd name="connsiteX7" fmla="*/ 71854 w 76697"/>
                  <a:gd name="connsiteY7" fmla="*/ 109240 h 109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97" h="109239">
                    <a:moveTo>
                      <a:pt x="71854" y="109239"/>
                    </a:moveTo>
                    <a:cubicBezTo>
                      <a:pt x="70423" y="109242"/>
                      <a:pt x="69064" y="108615"/>
                      <a:pt x="68139" y="107525"/>
                    </a:cubicBezTo>
                    <a:cubicBezTo>
                      <a:pt x="43103" y="75830"/>
                      <a:pt x="20527" y="42267"/>
                      <a:pt x="607" y="7131"/>
                    </a:cubicBezTo>
                    <a:cubicBezTo>
                      <a:pt x="-682" y="4817"/>
                      <a:pt x="150" y="1896"/>
                      <a:pt x="2464" y="607"/>
                    </a:cubicBezTo>
                    <a:cubicBezTo>
                      <a:pt x="4779" y="-682"/>
                      <a:pt x="7700" y="150"/>
                      <a:pt x="8989" y="2464"/>
                    </a:cubicBezTo>
                    <a:cubicBezTo>
                      <a:pt x="28635" y="37119"/>
                      <a:pt x="50926" y="70205"/>
                      <a:pt x="75664" y="101429"/>
                    </a:cubicBezTo>
                    <a:cubicBezTo>
                      <a:pt x="77267" y="103504"/>
                      <a:pt x="76974" y="106469"/>
                      <a:pt x="74997" y="108192"/>
                    </a:cubicBezTo>
                    <a:cubicBezTo>
                      <a:pt x="74093" y="108878"/>
                      <a:pt x="72988" y="109247"/>
                      <a:pt x="71854" y="10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A60BF5C9-BC65-9766-D1F7-A2638D6E63F9}"/>
                  </a:ext>
                </a:extLst>
              </p:cNvPr>
              <p:cNvSpPr/>
              <p:nvPr/>
            </p:nvSpPr>
            <p:spPr>
              <a:xfrm>
                <a:off x="8075390" y="2838164"/>
                <a:ext cx="69646" cy="215265"/>
              </a:xfrm>
              <a:custGeom>
                <a:avLst/>
                <a:gdLst>
                  <a:gd name="connsiteX0" fmla="*/ 0 w 69646"/>
                  <a:gd name="connsiteY0" fmla="*/ 1238 h 215265"/>
                  <a:gd name="connsiteX1" fmla="*/ 29718 w 69646"/>
                  <a:gd name="connsiteY1" fmla="*/ 83629 h 215265"/>
                  <a:gd name="connsiteX2" fmla="*/ 43244 w 69646"/>
                  <a:gd name="connsiteY2" fmla="*/ 215265 h 215265"/>
                  <a:gd name="connsiteX3" fmla="*/ 68866 w 69646"/>
                  <a:gd name="connsiteY3" fmla="*/ 129540 h 215265"/>
                  <a:gd name="connsiteX4" fmla="*/ 60484 w 69646"/>
                  <a:gd name="connsiteY4" fmla="*/ 84392 h 215265"/>
                  <a:gd name="connsiteX5" fmla="*/ 48292 w 69646"/>
                  <a:gd name="connsiteY5" fmla="*/ 37433 h 215265"/>
                  <a:gd name="connsiteX6" fmla="*/ 42196 w 69646"/>
                  <a:gd name="connsiteY6" fmla="*/ 67628 h 215265"/>
                  <a:gd name="connsiteX7" fmla="*/ 13621 w 69646"/>
                  <a:gd name="connsiteY7" fmla="*/ 0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646" h="215265">
                    <a:moveTo>
                      <a:pt x="0" y="1238"/>
                    </a:moveTo>
                    <a:lnTo>
                      <a:pt x="29718" y="83629"/>
                    </a:lnTo>
                    <a:lnTo>
                      <a:pt x="43244" y="215265"/>
                    </a:lnTo>
                    <a:cubicBezTo>
                      <a:pt x="43244" y="215265"/>
                      <a:pt x="63722" y="151829"/>
                      <a:pt x="68866" y="129540"/>
                    </a:cubicBezTo>
                    <a:cubicBezTo>
                      <a:pt x="71205" y="113977"/>
                      <a:pt x="68253" y="98078"/>
                      <a:pt x="60484" y="84392"/>
                    </a:cubicBezTo>
                    <a:lnTo>
                      <a:pt x="48292" y="37433"/>
                    </a:lnTo>
                    <a:lnTo>
                      <a:pt x="42196" y="67628"/>
                    </a:lnTo>
                    <a:lnTo>
                      <a:pt x="13621" y="0"/>
                    </a:ln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0238881-89DE-630D-78E2-368814A8DBFC}"/>
                  </a:ext>
                </a:extLst>
              </p:cNvPr>
              <p:cNvSpPr/>
              <p:nvPr/>
            </p:nvSpPr>
            <p:spPr>
              <a:xfrm>
                <a:off x="8070892" y="2833570"/>
                <a:ext cx="78951" cy="224621"/>
              </a:xfrm>
              <a:custGeom>
                <a:avLst/>
                <a:gdLst>
                  <a:gd name="connsiteX0" fmla="*/ 47741 w 78951"/>
                  <a:gd name="connsiteY0" fmla="*/ 224622 h 224621"/>
                  <a:gd name="connsiteX1" fmla="*/ 47741 w 78951"/>
                  <a:gd name="connsiteY1" fmla="*/ 224622 h 224621"/>
                  <a:gd name="connsiteX2" fmla="*/ 43550 w 78951"/>
                  <a:gd name="connsiteY2" fmla="*/ 220431 h 224621"/>
                  <a:gd name="connsiteX3" fmla="*/ 30024 w 78951"/>
                  <a:gd name="connsiteY3" fmla="*/ 89366 h 224621"/>
                  <a:gd name="connsiteX4" fmla="*/ 497 w 78951"/>
                  <a:gd name="connsiteY4" fmla="*/ 7547 h 224621"/>
                  <a:gd name="connsiteX5" fmla="*/ 497 w 78951"/>
                  <a:gd name="connsiteY5" fmla="*/ 3356 h 224621"/>
                  <a:gd name="connsiteX6" fmla="*/ 4021 w 78951"/>
                  <a:gd name="connsiteY6" fmla="*/ 1165 h 224621"/>
                  <a:gd name="connsiteX7" fmla="*/ 17642 w 78951"/>
                  <a:gd name="connsiteY7" fmla="*/ 22 h 224621"/>
                  <a:gd name="connsiteX8" fmla="*/ 22404 w 78951"/>
                  <a:gd name="connsiteY8" fmla="*/ 2880 h 224621"/>
                  <a:gd name="connsiteX9" fmla="*/ 45074 w 78951"/>
                  <a:gd name="connsiteY9" fmla="*/ 56219 h 224621"/>
                  <a:gd name="connsiteX10" fmla="*/ 48122 w 78951"/>
                  <a:gd name="connsiteY10" fmla="*/ 41170 h 224621"/>
                  <a:gd name="connsiteX11" fmla="*/ 52599 w 78951"/>
                  <a:gd name="connsiteY11" fmla="*/ 37360 h 224621"/>
                  <a:gd name="connsiteX12" fmla="*/ 57361 w 78951"/>
                  <a:gd name="connsiteY12" fmla="*/ 40884 h 224621"/>
                  <a:gd name="connsiteX13" fmla="*/ 69458 w 78951"/>
                  <a:gd name="connsiteY13" fmla="*/ 87271 h 224621"/>
                  <a:gd name="connsiteX14" fmla="*/ 78030 w 78951"/>
                  <a:gd name="connsiteY14" fmla="*/ 135372 h 224621"/>
                  <a:gd name="connsiteX15" fmla="*/ 52313 w 78951"/>
                  <a:gd name="connsiteY15" fmla="*/ 221097 h 224621"/>
                  <a:gd name="connsiteX16" fmla="*/ 47741 w 78951"/>
                  <a:gd name="connsiteY16" fmla="*/ 224621 h 224621"/>
                  <a:gd name="connsiteX17" fmla="*/ 11070 w 78951"/>
                  <a:gd name="connsiteY17" fmla="*/ 10023 h 224621"/>
                  <a:gd name="connsiteX18" fmla="*/ 38692 w 78951"/>
                  <a:gd name="connsiteY18" fmla="*/ 86223 h 224621"/>
                  <a:gd name="connsiteX19" fmla="*/ 38692 w 78951"/>
                  <a:gd name="connsiteY19" fmla="*/ 87366 h 224621"/>
                  <a:gd name="connsiteX20" fmla="*/ 49836 w 78951"/>
                  <a:gd name="connsiteY20" fmla="*/ 196142 h 224621"/>
                  <a:gd name="connsiteX21" fmla="*/ 68886 w 78951"/>
                  <a:gd name="connsiteY21" fmla="*/ 132705 h 224621"/>
                  <a:gd name="connsiteX22" fmla="*/ 61076 w 78951"/>
                  <a:gd name="connsiteY22" fmla="*/ 90986 h 224621"/>
                  <a:gd name="connsiteX23" fmla="*/ 61076 w 78951"/>
                  <a:gd name="connsiteY23" fmla="*/ 89747 h 224621"/>
                  <a:gd name="connsiteX24" fmla="*/ 54027 w 78951"/>
                  <a:gd name="connsiteY24" fmla="*/ 62887 h 224621"/>
                  <a:gd name="connsiteX25" fmla="*/ 52027 w 78951"/>
                  <a:gd name="connsiteY25" fmla="*/ 72412 h 224621"/>
                  <a:gd name="connsiteX26" fmla="*/ 47931 w 78951"/>
                  <a:gd name="connsiteY26" fmla="*/ 76127 h 224621"/>
                  <a:gd name="connsiteX27" fmla="*/ 42978 w 78951"/>
                  <a:gd name="connsiteY27" fmla="*/ 73269 h 224621"/>
                  <a:gd name="connsiteX28" fmla="*/ 15642 w 78951"/>
                  <a:gd name="connsiteY28" fmla="*/ 8880 h 224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951" h="224621">
                    <a:moveTo>
                      <a:pt x="47741" y="224622"/>
                    </a:moveTo>
                    <a:lnTo>
                      <a:pt x="47741" y="224622"/>
                    </a:lnTo>
                    <a:cubicBezTo>
                      <a:pt x="45522" y="224405"/>
                      <a:pt x="43767" y="222649"/>
                      <a:pt x="43550" y="220431"/>
                    </a:cubicBezTo>
                    <a:lnTo>
                      <a:pt x="30024" y="89366"/>
                    </a:lnTo>
                    <a:lnTo>
                      <a:pt x="497" y="7547"/>
                    </a:lnTo>
                    <a:cubicBezTo>
                      <a:pt x="-166" y="6228"/>
                      <a:pt x="-166" y="4674"/>
                      <a:pt x="497" y="3356"/>
                    </a:cubicBezTo>
                    <a:cubicBezTo>
                      <a:pt x="1253" y="2104"/>
                      <a:pt x="2564" y="1289"/>
                      <a:pt x="4021" y="1165"/>
                    </a:cubicBezTo>
                    <a:lnTo>
                      <a:pt x="17642" y="22"/>
                    </a:lnTo>
                    <a:cubicBezTo>
                      <a:pt x="19685" y="-177"/>
                      <a:pt x="21618" y="983"/>
                      <a:pt x="22404" y="2880"/>
                    </a:cubicBezTo>
                    <a:lnTo>
                      <a:pt x="45074" y="56219"/>
                    </a:lnTo>
                    <a:lnTo>
                      <a:pt x="48122" y="41170"/>
                    </a:lnTo>
                    <a:cubicBezTo>
                      <a:pt x="48526" y="39002"/>
                      <a:pt x="50394" y="37413"/>
                      <a:pt x="52599" y="37360"/>
                    </a:cubicBezTo>
                    <a:cubicBezTo>
                      <a:pt x="54781" y="37382"/>
                      <a:pt x="56702" y="38804"/>
                      <a:pt x="57361" y="40884"/>
                    </a:cubicBezTo>
                    <a:lnTo>
                      <a:pt x="69458" y="87271"/>
                    </a:lnTo>
                    <a:cubicBezTo>
                      <a:pt x="77635" y="101887"/>
                      <a:pt x="80655" y="118831"/>
                      <a:pt x="78030" y="135372"/>
                    </a:cubicBezTo>
                    <a:cubicBezTo>
                      <a:pt x="72887" y="157470"/>
                      <a:pt x="53170" y="218811"/>
                      <a:pt x="52313" y="221097"/>
                    </a:cubicBezTo>
                    <a:cubicBezTo>
                      <a:pt x="51756" y="223167"/>
                      <a:pt x="49884" y="224609"/>
                      <a:pt x="47741" y="224621"/>
                    </a:cubicBezTo>
                    <a:close/>
                    <a:moveTo>
                      <a:pt x="11070" y="10023"/>
                    </a:moveTo>
                    <a:lnTo>
                      <a:pt x="38692" y="86223"/>
                    </a:lnTo>
                    <a:lnTo>
                      <a:pt x="38692" y="87366"/>
                    </a:lnTo>
                    <a:lnTo>
                      <a:pt x="49836" y="196142"/>
                    </a:lnTo>
                    <a:cubicBezTo>
                      <a:pt x="56313" y="175663"/>
                      <a:pt x="65267" y="146231"/>
                      <a:pt x="68886" y="132705"/>
                    </a:cubicBezTo>
                    <a:cubicBezTo>
                      <a:pt x="70947" y="118318"/>
                      <a:pt x="68201" y="103653"/>
                      <a:pt x="61076" y="90986"/>
                    </a:cubicBezTo>
                    <a:cubicBezTo>
                      <a:pt x="61022" y="90575"/>
                      <a:pt x="61022" y="90158"/>
                      <a:pt x="61076" y="89747"/>
                    </a:cubicBezTo>
                    <a:lnTo>
                      <a:pt x="54027" y="62887"/>
                    </a:lnTo>
                    <a:lnTo>
                      <a:pt x="52027" y="72412"/>
                    </a:lnTo>
                    <a:cubicBezTo>
                      <a:pt x="51621" y="74413"/>
                      <a:pt x="49962" y="75917"/>
                      <a:pt x="47931" y="76127"/>
                    </a:cubicBezTo>
                    <a:cubicBezTo>
                      <a:pt x="45835" y="76350"/>
                      <a:pt x="43835" y="75195"/>
                      <a:pt x="42978" y="73269"/>
                    </a:cubicBezTo>
                    <a:lnTo>
                      <a:pt x="15642" y="888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CA29B52-2CB3-1551-F58C-E4D307196932}"/>
                  </a:ext>
                </a:extLst>
              </p:cNvPr>
              <p:cNvSpPr/>
              <p:nvPr/>
            </p:nvSpPr>
            <p:spPr>
              <a:xfrm>
                <a:off x="7920513" y="2658808"/>
                <a:ext cx="222122" cy="214693"/>
              </a:xfrm>
              <a:custGeom>
                <a:avLst/>
                <a:gdLst>
                  <a:gd name="connsiteX0" fmla="*/ 26098 w 222122"/>
                  <a:gd name="connsiteY0" fmla="*/ 0 h 214693"/>
                  <a:gd name="connsiteX1" fmla="*/ 0 w 222122"/>
                  <a:gd name="connsiteY1" fmla="*/ 41338 h 214693"/>
                  <a:gd name="connsiteX2" fmla="*/ 148400 w 222122"/>
                  <a:gd name="connsiteY2" fmla="*/ 214693 h 214693"/>
                  <a:gd name="connsiteX3" fmla="*/ 222123 w 222122"/>
                  <a:gd name="connsiteY3" fmla="*/ 130397 h 214693"/>
                  <a:gd name="connsiteX4" fmla="*/ 26098 w 222122"/>
                  <a:gd name="connsiteY4" fmla="*/ 0 h 214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22" h="214693">
                    <a:moveTo>
                      <a:pt x="26098" y="0"/>
                    </a:moveTo>
                    <a:lnTo>
                      <a:pt x="0" y="41338"/>
                    </a:lnTo>
                    <a:lnTo>
                      <a:pt x="148400" y="214693"/>
                    </a:lnTo>
                    <a:lnTo>
                      <a:pt x="222123" y="130397"/>
                    </a:lnTo>
                    <a:lnTo>
                      <a:pt x="2609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9A09740-62BD-95E8-D360-1486AB7270BC}"/>
                  </a:ext>
                </a:extLst>
              </p:cNvPr>
              <p:cNvSpPr/>
              <p:nvPr/>
            </p:nvSpPr>
            <p:spPr>
              <a:xfrm>
                <a:off x="7915976" y="2654038"/>
                <a:ext cx="231763" cy="224227"/>
              </a:xfrm>
              <a:custGeom>
                <a:avLst/>
                <a:gdLst>
                  <a:gd name="connsiteX0" fmla="*/ 152936 w 231763"/>
                  <a:gd name="connsiteY0" fmla="*/ 224226 h 224227"/>
                  <a:gd name="connsiteX1" fmla="*/ 152936 w 231763"/>
                  <a:gd name="connsiteY1" fmla="*/ 224226 h 224227"/>
                  <a:gd name="connsiteX2" fmla="*/ 149317 w 231763"/>
                  <a:gd name="connsiteY2" fmla="*/ 222607 h 224227"/>
                  <a:gd name="connsiteX3" fmla="*/ 917 w 231763"/>
                  <a:gd name="connsiteY3" fmla="*/ 49252 h 224227"/>
                  <a:gd name="connsiteX4" fmla="*/ 917 w 231763"/>
                  <a:gd name="connsiteY4" fmla="*/ 43632 h 224227"/>
                  <a:gd name="connsiteX5" fmla="*/ 26920 w 231763"/>
                  <a:gd name="connsiteY5" fmla="*/ 2199 h 224227"/>
                  <a:gd name="connsiteX6" fmla="*/ 29969 w 231763"/>
                  <a:gd name="connsiteY6" fmla="*/ 103 h 224227"/>
                  <a:gd name="connsiteX7" fmla="*/ 33588 w 231763"/>
                  <a:gd name="connsiteY7" fmla="*/ 770 h 224227"/>
                  <a:gd name="connsiteX8" fmla="*/ 229708 w 231763"/>
                  <a:gd name="connsiteY8" fmla="*/ 131167 h 224227"/>
                  <a:gd name="connsiteX9" fmla="*/ 231708 w 231763"/>
                  <a:gd name="connsiteY9" fmla="*/ 134501 h 224227"/>
                  <a:gd name="connsiteX10" fmla="*/ 230660 w 231763"/>
                  <a:gd name="connsiteY10" fmla="*/ 138311 h 224227"/>
                  <a:gd name="connsiteX11" fmla="*/ 156556 w 231763"/>
                  <a:gd name="connsiteY11" fmla="*/ 222512 h 224227"/>
                  <a:gd name="connsiteX12" fmla="*/ 152936 w 231763"/>
                  <a:gd name="connsiteY12" fmla="*/ 224226 h 224227"/>
                  <a:gd name="connsiteX13" fmla="*/ 10061 w 231763"/>
                  <a:gd name="connsiteY13" fmla="*/ 45728 h 224227"/>
                  <a:gd name="connsiteX14" fmla="*/ 152936 w 231763"/>
                  <a:gd name="connsiteY14" fmla="*/ 212225 h 224227"/>
                  <a:gd name="connsiteX15" fmla="*/ 219611 w 231763"/>
                  <a:gd name="connsiteY15" fmla="*/ 136025 h 224227"/>
                  <a:gd name="connsiteX16" fmla="*/ 32159 w 231763"/>
                  <a:gd name="connsiteY16" fmla="*/ 11343 h 224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1763" h="224227">
                    <a:moveTo>
                      <a:pt x="152936" y="224226"/>
                    </a:moveTo>
                    <a:lnTo>
                      <a:pt x="152936" y="224226"/>
                    </a:lnTo>
                    <a:cubicBezTo>
                      <a:pt x="151549" y="224251"/>
                      <a:pt x="150223" y="223658"/>
                      <a:pt x="149317" y="222607"/>
                    </a:cubicBezTo>
                    <a:lnTo>
                      <a:pt x="917" y="49252"/>
                    </a:lnTo>
                    <a:cubicBezTo>
                      <a:pt x="-306" y="47578"/>
                      <a:pt x="-306" y="45306"/>
                      <a:pt x="917" y="43632"/>
                    </a:cubicBezTo>
                    <a:lnTo>
                      <a:pt x="26920" y="2199"/>
                    </a:lnTo>
                    <a:cubicBezTo>
                      <a:pt x="27628" y="1133"/>
                      <a:pt x="28720" y="382"/>
                      <a:pt x="29969" y="103"/>
                    </a:cubicBezTo>
                    <a:cubicBezTo>
                      <a:pt x="31216" y="-158"/>
                      <a:pt x="32516" y="81"/>
                      <a:pt x="33588" y="770"/>
                    </a:cubicBezTo>
                    <a:lnTo>
                      <a:pt x="229708" y="131167"/>
                    </a:lnTo>
                    <a:cubicBezTo>
                      <a:pt x="230847" y="131916"/>
                      <a:pt x="231584" y="133143"/>
                      <a:pt x="231708" y="134501"/>
                    </a:cubicBezTo>
                    <a:cubicBezTo>
                      <a:pt x="231915" y="135862"/>
                      <a:pt x="231534" y="137247"/>
                      <a:pt x="230660" y="138311"/>
                    </a:cubicBezTo>
                    <a:lnTo>
                      <a:pt x="156556" y="222512"/>
                    </a:lnTo>
                    <a:cubicBezTo>
                      <a:pt x="155644" y="223567"/>
                      <a:pt x="154330" y="224190"/>
                      <a:pt x="152936" y="224226"/>
                    </a:cubicBezTo>
                    <a:close/>
                    <a:moveTo>
                      <a:pt x="10061" y="45728"/>
                    </a:moveTo>
                    <a:lnTo>
                      <a:pt x="152936" y="212225"/>
                    </a:lnTo>
                    <a:lnTo>
                      <a:pt x="219611" y="136025"/>
                    </a:lnTo>
                    <a:lnTo>
                      <a:pt x="32159" y="1134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CB9484B-B0F9-9048-0F48-5126160D6C29}"/>
                  </a:ext>
                </a:extLst>
              </p:cNvPr>
              <p:cNvSpPr/>
              <p:nvPr/>
            </p:nvSpPr>
            <p:spPr>
              <a:xfrm>
                <a:off x="7900701" y="3053429"/>
                <a:ext cx="217958" cy="551783"/>
              </a:xfrm>
              <a:custGeom>
                <a:avLst/>
                <a:gdLst>
                  <a:gd name="connsiteX0" fmla="*/ 217932 w 217958"/>
                  <a:gd name="connsiteY0" fmla="*/ 0 h 551783"/>
                  <a:gd name="connsiteX1" fmla="*/ 78296 w 217958"/>
                  <a:gd name="connsiteY1" fmla="*/ 327946 h 551783"/>
                  <a:gd name="connsiteX2" fmla="*/ 0 w 217958"/>
                  <a:gd name="connsiteY2" fmla="*/ 453390 h 551783"/>
                  <a:gd name="connsiteX3" fmla="*/ 5143 w 217958"/>
                  <a:gd name="connsiteY3" fmla="*/ 551783 h 551783"/>
                  <a:gd name="connsiteX4" fmla="*/ 108680 w 217958"/>
                  <a:gd name="connsiteY4" fmla="*/ 489871 h 551783"/>
                  <a:gd name="connsiteX5" fmla="*/ 199454 w 217958"/>
                  <a:gd name="connsiteY5" fmla="*/ 179451 h 551783"/>
                  <a:gd name="connsiteX6" fmla="*/ 217932 w 217958"/>
                  <a:gd name="connsiteY6" fmla="*/ 0 h 551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958" h="551783">
                    <a:moveTo>
                      <a:pt x="217932" y="0"/>
                    </a:moveTo>
                    <a:cubicBezTo>
                      <a:pt x="217932" y="0"/>
                      <a:pt x="100298" y="279178"/>
                      <a:pt x="78296" y="327946"/>
                    </a:cubicBezTo>
                    <a:cubicBezTo>
                      <a:pt x="56293" y="376714"/>
                      <a:pt x="0" y="453390"/>
                      <a:pt x="0" y="453390"/>
                    </a:cubicBezTo>
                    <a:lnTo>
                      <a:pt x="5143" y="551783"/>
                    </a:lnTo>
                    <a:lnTo>
                      <a:pt x="108680" y="489871"/>
                    </a:lnTo>
                    <a:cubicBezTo>
                      <a:pt x="108680" y="489871"/>
                      <a:pt x="179451" y="299371"/>
                      <a:pt x="199454" y="179451"/>
                    </a:cubicBezTo>
                    <a:cubicBezTo>
                      <a:pt x="219456" y="59531"/>
                      <a:pt x="217932" y="0"/>
                      <a:pt x="217932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FC4BE48-7419-1912-02B8-DEECEE16E96C}"/>
                  </a:ext>
                </a:extLst>
              </p:cNvPr>
              <p:cNvSpPr/>
              <p:nvPr/>
            </p:nvSpPr>
            <p:spPr>
              <a:xfrm>
                <a:off x="7896224" y="3048587"/>
                <a:ext cx="227473" cy="561391"/>
              </a:xfrm>
              <a:custGeom>
                <a:avLst/>
                <a:gdLst>
                  <a:gd name="connsiteX0" fmla="*/ 9526 w 227473"/>
                  <a:gd name="connsiteY0" fmla="*/ 561388 h 561391"/>
                  <a:gd name="connsiteX1" fmla="*/ 7335 w 227473"/>
                  <a:gd name="connsiteY1" fmla="*/ 560816 h 561391"/>
                  <a:gd name="connsiteX2" fmla="*/ 4763 w 227473"/>
                  <a:gd name="connsiteY2" fmla="*/ 556911 h 561391"/>
                  <a:gd name="connsiteX3" fmla="*/ 1 w 227473"/>
                  <a:gd name="connsiteY3" fmla="*/ 458232 h 561391"/>
                  <a:gd name="connsiteX4" fmla="*/ 953 w 227473"/>
                  <a:gd name="connsiteY4" fmla="*/ 455184 h 561391"/>
                  <a:gd name="connsiteX5" fmla="*/ 78677 w 227473"/>
                  <a:gd name="connsiteY5" fmla="*/ 330692 h 561391"/>
                  <a:gd name="connsiteX6" fmla="*/ 218314 w 227473"/>
                  <a:gd name="connsiteY6" fmla="*/ 2937 h 561391"/>
                  <a:gd name="connsiteX7" fmla="*/ 223648 w 227473"/>
                  <a:gd name="connsiteY7" fmla="*/ 79 h 561391"/>
                  <a:gd name="connsiteX8" fmla="*/ 227458 w 227473"/>
                  <a:gd name="connsiteY8" fmla="*/ 4651 h 561391"/>
                  <a:gd name="connsiteX9" fmla="*/ 208884 w 227473"/>
                  <a:gd name="connsiteY9" fmla="*/ 184579 h 561391"/>
                  <a:gd name="connsiteX10" fmla="*/ 117825 w 227473"/>
                  <a:gd name="connsiteY10" fmla="*/ 495856 h 561391"/>
                  <a:gd name="connsiteX11" fmla="*/ 115825 w 227473"/>
                  <a:gd name="connsiteY11" fmla="*/ 498332 h 561391"/>
                  <a:gd name="connsiteX12" fmla="*/ 12383 w 227473"/>
                  <a:gd name="connsiteY12" fmla="*/ 560530 h 561391"/>
                  <a:gd name="connsiteX13" fmla="*/ 9526 w 227473"/>
                  <a:gd name="connsiteY13" fmla="*/ 561388 h 561391"/>
                  <a:gd name="connsiteX14" fmla="*/ 9526 w 227473"/>
                  <a:gd name="connsiteY14" fmla="*/ 459661 h 561391"/>
                  <a:gd name="connsiteX15" fmla="*/ 14193 w 227473"/>
                  <a:gd name="connsiteY15" fmla="*/ 548529 h 561391"/>
                  <a:gd name="connsiteX16" fmla="*/ 109443 w 227473"/>
                  <a:gd name="connsiteY16" fmla="*/ 491379 h 561391"/>
                  <a:gd name="connsiteX17" fmla="*/ 199359 w 227473"/>
                  <a:gd name="connsiteY17" fmla="*/ 183340 h 561391"/>
                  <a:gd name="connsiteX18" fmla="*/ 217266 w 227473"/>
                  <a:gd name="connsiteY18" fmla="*/ 30083 h 561391"/>
                  <a:gd name="connsiteX19" fmla="*/ 87345 w 227473"/>
                  <a:gd name="connsiteY19" fmla="*/ 334883 h 561391"/>
                  <a:gd name="connsiteX20" fmla="*/ 9526 w 227473"/>
                  <a:gd name="connsiteY20" fmla="*/ 459470 h 56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7473" h="561391">
                    <a:moveTo>
                      <a:pt x="9526" y="561388"/>
                    </a:moveTo>
                    <a:cubicBezTo>
                      <a:pt x="8758" y="561392"/>
                      <a:pt x="8003" y="561195"/>
                      <a:pt x="7335" y="560816"/>
                    </a:cubicBezTo>
                    <a:cubicBezTo>
                      <a:pt x="5841" y="560069"/>
                      <a:pt x="4860" y="558579"/>
                      <a:pt x="4763" y="556911"/>
                    </a:cubicBezTo>
                    <a:lnTo>
                      <a:pt x="1" y="458232"/>
                    </a:lnTo>
                    <a:cubicBezTo>
                      <a:pt x="-20" y="457140"/>
                      <a:pt x="314" y="456070"/>
                      <a:pt x="953" y="455184"/>
                    </a:cubicBezTo>
                    <a:cubicBezTo>
                      <a:pt x="1525" y="454422"/>
                      <a:pt x="58103" y="378222"/>
                      <a:pt x="78677" y="330692"/>
                    </a:cubicBezTo>
                    <a:cubicBezTo>
                      <a:pt x="99251" y="283162"/>
                      <a:pt x="217171" y="5699"/>
                      <a:pt x="218314" y="2937"/>
                    </a:cubicBezTo>
                    <a:cubicBezTo>
                      <a:pt x="219209" y="858"/>
                      <a:pt x="221421" y="-327"/>
                      <a:pt x="223648" y="79"/>
                    </a:cubicBezTo>
                    <a:cubicBezTo>
                      <a:pt x="225831" y="525"/>
                      <a:pt x="227414" y="2424"/>
                      <a:pt x="227458" y="4651"/>
                    </a:cubicBezTo>
                    <a:cubicBezTo>
                      <a:pt x="227458" y="5318"/>
                      <a:pt x="228696" y="65707"/>
                      <a:pt x="208884" y="184579"/>
                    </a:cubicBezTo>
                    <a:cubicBezTo>
                      <a:pt x="189072" y="303451"/>
                      <a:pt x="118587" y="493951"/>
                      <a:pt x="117825" y="495856"/>
                    </a:cubicBezTo>
                    <a:cubicBezTo>
                      <a:pt x="117501" y="496907"/>
                      <a:pt x="116785" y="497794"/>
                      <a:pt x="115825" y="498332"/>
                    </a:cubicBezTo>
                    <a:lnTo>
                      <a:pt x="12383" y="560530"/>
                    </a:lnTo>
                    <a:cubicBezTo>
                      <a:pt x="11554" y="561128"/>
                      <a:pt x="10547" y="561430"/>
                      <a:pt x="9526" y="561388"/>
                    </a:cubicBezTo>
                    <a:close/>
                    <a:moveTo>
                      <a:pt x="9526" y="459661"/>
                    </a:moveTo>
                    <a:lnTo>
                      <a:pt x="14193" y="548529"/>
                    </a:lnTo>
                    <a:lnTo>
                      <a:pt x="109443" y="491379"/>
                    </a:lnTo>
                    <a:cubicBezTo>
                      <a:pt x="116206" y="472900"/>
                      <a:pt x="180690" y="295640"/>
                      <a:pt x="199359" y="183340"/>
                    </a:cubicBezTo>
                    <a:cubicBezTo>
                      <a:pt x="208299" y="132646"/>
                      <a:pt x="214279" y="81473"/>
                      <a:pt x="217266" y="30083"/>
                    </a:cubicBezTo>
                    <a:cubicBezTo>
                      <a:pt x="188691" y="97996"/>
                      <a:pt x="104966" y="295069"/>
                      <a:pt x="87345" y="334883"/>
                    </a:cubicBezTo>
                    <a:cubicBezTo>
                      <a:pt x="66676" y="380413"/>
                      <a:pt x="17336" y="448516"/>
                      <a:pt x="9526" y="4594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07B7DC5-9B86-43AA-806D-0D1AF42FD7F0}"/>
                  </a:ext>
                </a:extLst>
              </p:cNvPr>
              <p:cNvSpPr/>
              <p:nvPr/>
            </p:nvSpPr>
            <p:spPr>
              <a:xfrm>
                <a:off x="7309294" y="2810951"/>
                <a:ext cx="665226" cy="731300"/>
              </a:xfrm>
              <a:custGeom>
                <a:avLst/>
                <a:gdLst>
                  <a:gd name="connsiteX0" fmla="*/ 665226 w 665226"/>
                  <a:gd name="connsiteY0" fmla="*/ 21212 h 731300"/>
                  <a:gd name="connsiteX1" fmla="*/ 594932 w 665226"/>
                  <a:gd name="connsiteY1" fmla="*/ 638 h 731300"/>
                  <a:gd name="connsiteX2" fmla="*/ 461582 w 665226"/>
                  <a:gd name="connsiteY2" fmla="*/ 81029 h 731300"/>
                  <a:gd name="connsiteX3" fmla="*/ 168402 w 665226"/>
                  <a:gd name="connsiteY3" fmla="*/ 271529 h 731300"/>
                  <a:gd name="connsiteX4" fmla="*/ 0 w 665226"/>
                  <a:gd name="connsiteY4" fmla="*/ 686057 h 731300"/>
                  <a:gd name="connsiteX5" fmla="*/ 97822 w 665226"/>
                  <a:gd name="connsiteY5" fmla="*/ 731301 h 731300"/>
                  <a:gd name="connsiteX6" fmla="*/ 188786 w 665226"/>
                  <a:gd name="connsiteY6" fmla="*/ 591283 h 731300"/>
                  <a:gd name="connsiteX7" fmla="*/ 314516 w 665226"/>
                  <a:gd name="connsiteY7" fmla="*/ 365541 h 731300"/>
                  <a:gd name="connsiteX8" fmla="*/ 621411 w 665226"/>
                  <a:gd name="connsiteY8" fmla="*/ 260766 h 73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5226" h="731300">
                    <a:moveTo>
                      <a:pt x="665226" y="21212"/>
                    </a:moveTo>
                    <a:cubicBezTo>
                      <a:pt x="665226" y="21212"/>
                      <a:pt x="625507" y="-4315"/>
                      <a:pt x="594932" y="638"/>
                    </a:cubicBezTo>
                    <a:cubicBezTo>
                      <a:pt x="564356" y="5591"/>
                      <a:pt x="493205" y="44453"/>
                      <a:pt x="461582" y="81029"/>
                    </a:cubicBezTo>
                    <a:cubicBezTo>
                      <a:pt x="429959" y="117605"/>
                      <a:pt x="178213" y="252479"/>
                      <a:pt x="168402" y="271529"/>
                    </a:cubicBezTo>
                    <a:cubicBezTo>
                      <a:pt x="158591" y="290579"/>
                      <a:pt x="0" y="686057"/>
                      <a:pt x="0" y="686057"/>
                    </a:cubicBezTo>
                    <a:lnTo>
                      <a:pt x="97822" y="731301"/>
                    </a:lnTo>
                    <a:lnTo>
                      <a:pt x="188786" y="591283"/>
                    </a:lnTo>
                    <a:lnTo>
                      <a:pt x="314516" y="365541"/>
                    </a:lnTo>
                    <a:lnTo>
                      <a:pt x="621411" y="260766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F28B752E-AE6B-CA95-ED0C-88C30E04C227}"/>
                  </a:ext>
                </a:extLst>
              </p:cNvPr>
              <p:cNvSpPr/>
              <p:nvPr/>
            </p:nvSpPr>
            <p:spPr>
              <a:xfrm>
                <a:off x="7304658" y="2806475"/>
                <a:ext cx="674684" cy="740831"/>
              </a:xfrm>
              <a:custGeom>
                <a:avLst/>
                <a:gdLst>
                  <a:gd name="connsiteX0" fmla="*/ 102553 w 674684"/>
                  <a:gd name="connsiteY0" fmla="*/ 740729 h 740831"/>
                  <a:gd name="connsiteX1" fmla="*/ 100553 w 674684"/>
                  <a:gd name="connsiteY1" fmla="*/ 740729 h 740831"/>
                  <a:gd name="connsiteX2" fmla="*/ 2731 w 674684"/>
                  <a:gd name="connsiteY2" fmla="*/ 695390 h 740831"/>
                  <a:gd name="connsiteX3" fmla="*/ 350 w 674684"/>
                  <a:gd name="connsiteY3" fmla="*/ 689294 h 740831"/>
                  <a:gd name="connsiteX4" fmla="*/ 168847 w 674684"/>
                  <a:gd name="connsiteY4" fmla="*/ 274385 h 740831"/>
                  <a:gd name="connsiteX5" fmla="*/ 295053 w 674684"/>
                  <a:gd name="connsiteY5" fmla="*/ 191994 h 740831"/>
                  <a:gd name="connsiteX6" fmla="*/ 462693 w 674684"/>
                  <a:gd name="connsiteY6" fmla="*/ 82838 h 740831"/>
                  <a:gd name="connsiteX7" fmla="*/ 598806 w 674684"/>
                  <a:gd name="connsiteY7" fmla="*/ 732 h 740831"/>
                  <a:gd name="connsiteX8" fmla="*/ 672434 w 674684"/>
                  <a:gd name="connsiteY8" fmla="*/ 21973 h 740831"/>
                  <a:gd name="connsiteX9" fmla="*/ 673966 w 674684"/>
                  <a:gd name="connsiteY9" fmla="*/ 28531 h 740831"/>
                  <a:gd name="connsiteX10" fmla="*/ 673958 w 674684"/>
                  <a:gd name="connsiteY10" fmla="*/ 28545 h 740831"/>
                  <a:gd name="connsiteX11" fmla="*/ 667290 w 674684"/>
                  <a:gd name="connsiteY11" fmla="*/ 30069 h 740831"/>
                  <a:gd name="connsiteX12" fmla="*/ 600615 w 674684"/>
                  <a:gd name="connsiteY12" fmla="*/ 10162 h 740831"/>
                  <a:gd name="connsiteX13" fmla="*/ 470218 w 674684"/>
                  <a:gd name="connsiteY13" fmla="*/ 89029 h 740831"/>
                  <a:gd name="connsiteX14" fmla="*/ 300197 w 674684"/>
                  <a:gd name="connsiteY14" fmla="*/ 200186 h 740831"/>
                  <a:gd name="connsiteX15" fmla="*/ 177705 w 674684"/>
                  <a:gd name="connsiteY15" fmla="*/ 278672 h 740831"/>
                  <a:gd name="connsiteX16" fmla="*/ 11113 w 674684"/>
                  <a:gd name="connsiteY16" fmla="*/ 688723 h 740831"/>
                  <a:gd name="connsiteX17" fmla="*/ 101124 w 674684"/>
                  <a:gd name="connsiteY17" fmla="*/ 730347 h 740831"/>
                  <a:gd name="connsiteX18" fmla="*/ 189802 w 674684"/>
                  <a:gd name="connsiteY18" fmla="*/ 593759 h 740831"/>
                  <a:gd name="connsiteX19" fmla="*/ 315342 w 674684"/>
                  <a:gd name="connsiteY19" fmla="*/ 367921 h 740831"/>
                  <a:gd name="connsiteX20" fmla="*/ 317913 w 674684"/>
                  <a:gd name="connsiteY20" fmla="*/ 365730 h 740831"/>
                  <a:gd name="connsiteX21" fmla="*/ 624904 w 674684"/>
                  <a:gd name="connsiteY21" fmla="*/ 260955 h 740831"/>
                  <a:gd name="connsiteX22" fmla="*/ 630905 w 674684"/>
                  <a:gd name="connsiteY22" fmla="*/ 263908 h 740831"/>
                  <a:gd name="connsiteX23" fmla="*/ 627952 w 674684"/>
                  <a:gd name="connsiteY23" fmla="*/ 270004 h 740831"/>
                  <a:gd name="connsiteX24" fmla="*/ 323152 w 674684"/>
                  <a:gd name="connsiteY24" fmla="*/ 374112 h 740831"/>
                  <a:gd name="connsiteX25" fmla="*/ 198375 w 674684"/>
                  <a:gd name="connsiteY25" fmla="*/ 598140 h 740831"/>
                  <a:gd name="connsiteX26" fmla="*/ 107220 w 674684"/>
                  <a:gd name="connsiteY26" fmla="*/ 738539 h 740831"/>
                  <a:gd name="connsiteX27" fmla="*/ 102553 w 674684"/>
                  <a:gd name="connsiteY27" fmla="*/ 740729 h 74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74684" h="740831">
                    <a:moveTo>
                      <a:pt x="102553" y="740729"/>
                    </a:moveTo>
                    <a:cubicBezTo>
                      <a:pt x="101893" y="740865"/>
                      <a:pt x="101213" y="740865"/>
                      <a:pt x="100553" y="740729"/>
                    </a:cubicBezTo>
                    <a:lnTo>
                      <a:pt x="2731" y="695390"/>
                    </a:lnTo>
                    <a:cubicBezTo>
                      <a:pt x="446" y="694312"/>
                      <a:pt x="-599" y="691636"/>
                      <a:pt x="350" y="689294"/>
                    </a:cubicBezTo>
                    <a:cubicBezTo>
                      <a:pt x="6827" y="673197"/>
                      <a:pt x="159131" y="293721"/>
                      <a:pt x="168847" y="274385"/>
                    </a:cubicBezTo>
                    <a:cubicBezTo>
                      <a:pt x="173800" y="264860"/>
                      <a:pt x="217806" y="238095"/>
                      <a:pt x="295053" y="191994"/>
                    </a:cubicBezTo>
                    <a:cubicBezTo>
                      <a:pt x="366015" y="149703"/>
                      <a:pt x="446406" y="101792"/>
                      <a:pt x="462693" y="82838"/>
                    </a:cubicBezTo>
                    <a:cubicBezTo>
                      <a:pt x="493650" y="46833"/>
                      <a:pt x="565659" y="6066"/>
                      <a:pt x="598806" y="732"/>
                    </a:cubicBezTo>
                    <a:cubicBezTo>
                      <a:pt x="631953" y="-4602"/>
                      <a:pt x="670815" y="20925"/>
                      <a:pt x="672434" y="21973"/>
                    </a:cubicBezTo>
                    <a:cubicBezTo>
                      <a:pt x="674668" y="23361"/>
                      <a:pt x="675354" y="26297"/>
                      <a:pt x="673966" y="28531"/>
                    </a:cubicBezTo>
                    <a:cubicBezTo>
                      <a:pt x="673964" y="28536"/>
                      <a:pt x="673961" y="28540"/>
                      <a:pt x="673958" y="28545"/>
                    </a:cubicBezTo>
                    <a:cubicBezTo>
                      <a:pt x="672530" y="30797"/>
                      <a:pt x="669555" y="31477"/>
                      <a:pt x="667290" y="30069"/>
                    </a:cubicBezTo>
                    <a:cubicBezTo>
                      <a:pt x="667290" y="30069"/>
                      <a:pt x="629190" y="5590"/>
                      <a:pt x="600615" y="10162"/>
                    </a:cubicBezTo>
                    <a:cubicBezTo>
                      <a:pt x="572040" y="14734"/>
                      <a:pt x="501555" y="52643"/>
                      <a:pt x="470218" y="89029"/>
                    </a:cubicBezTo>
                    <a:cubicBezTo>
                      <a:pt x="452883" y="109222"/>
                      <a:pt x="374968" y="155704"/>
                      <a:pt x="300197" y="200186"/>
                    </a:cubicBezTo>
                    <a:cubicBezTo>
                      <a:pt x="244761" y="233237"/>
                      <a:pt x="181992" y="270671"/>
                      <a:pt x="177705" y="278672"/>
                    </a:cubicBezTo>
                    <a:cubicBezTo>
                      <a:pt x="168180" y="296579"/>
                      <a:pt x="28163" y="646146"/>
                      <a:pt x="11113" y="688723"/>
                    </a:cubicBezTo>
                    <a:lnTo>
                      <a:pt x="101124" y="730347"/>
                    </a:lnTo>
                    <a:lnTo>
                      <a:pt x="189802" y="593759"/>
                    </a:lnTo>
                    <a:lnTo>
                      <a:pt x="315342" y="367921"/>
                    </a:lnTo>
                    <a:cubicBezTo>
                      <a:pt x="315909" y="366906"/>
                      <a:pt x="316822" y="366129"/>
                      <a:pt x="317913" y="365730"/>
                    </a:cubicBezTo>
                    <a:lnTo>
                      <a:pt x="624904" y="260955"/>
                    </a:lnTo>
                    <a:cubicBezTo>
                      <a:pt x="627375" y="260133"/>
                      <a:pt x="630048" y="261448"/>
                      <a:pt x="630905" y="263908"/>
                    </a:cubicBezTo>
                    <a:cubicBezTo>
                      <a:pt x="631733" y="266404"/>
                      <a:pt x="630424" y="269106"/>
                      <a:pt x="627952" y="270004"/>
                    </a:cubicBezTo>
                    <a:lnTo>
                      <a:pt x="323152" y="374112"/>
                    </a:lnTo>
                    <a:lnTo>
                      <a:pt x="198375" y="598140"/>
                    </a:lnTo>
                    <a:lnTo>
                      <a:pt x="107220" y="738539"/>
                    </a:lnTo>
                    <a:cubicBezTo>
                      <a:pt x="106228" y="740121"/>
                      <a:pt x="104404" y="740977"/>
                      <a:pt x="102553" y="7407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F842F9E-C509-54F8-DB3A-8C6D4F4E98ED}"/>
                  </a:ext>
                </a:extLst>
              </p:cNvPr>
              <p:cNvSpPr/>
              <p:nvPr/>
            </p:nvSpPr>
            <p:spPr>
              <a:xfrm>
                <a:off x="7318943" y="3454027"/>
                <a:ext cx="114072" cy="54994"/>
              </a:xfrm>
              <a:custGeom>
                <a:avLst/>
                <a:gdLst>
                  <a:gd name="connsiteX0" fmla="*/ 109223 w 114072"/>
                  <a:gd name="connsiteY0" fmla="*/ 54887 h 54994"/>
                  <a:gd name="connsiteX1" fmla="*/ 107318 w 114072"/>
                  <a:gd name="connsiteY1" fmla="*/ 54887 h 54994"/>
                  <a:gd name="connsiteX2" fmla="*/ 2543 w 114072"/>
                  <a:gd name="connsiteY2" fmla="*/ 8977 h 54994"/>
                  <a:gd name="connsiteX3" fmla="*/ 550 w 114072"/>
                  <a:gd name="connsiteY3" fmla="*/ 2543 h 54994"/>
                  <a:gd name="connsiteX4" fmla="*/ 6448 w 114072"/>
                  <a:gd name="connsiteY4" fmla="*/ 309 h 54994"/>
                  <a:gd name="connsiteX5" fmla="*/ 111223 w 114072"/>
                  <a:gd name="connsiteY5" fmla="*/ 46124 h 54994"/>
                  <a:gd name="connsiteX6" fmla="*/ 113700 w 114072"/>
                  <a:gd name="connsiteY6" fmla="*/ 52411 h 54994"/>
                  <a:gd name="connsiteX7" fmla="*/ 109223 w 114072"/>
                  <a:gd name="connsiteY7" fmla="*/ 54887 h 5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72" h="54994">
                    <a:moveTo>
                      <a:pt x="109223" y="54887"/>
                    </a:moveTo>
                    <a:cubicBezTo>
                      <a:pt x="108596" y="55030"/>
                      <a:pt x="107945" y="55030"/>
                      <a:pt x="107318" y="54887"/>
                    </a:cubicBezTo>
                    <a:lnTo>
                      <a:pt x="2543" y="8977"/>
                    </a:lnTo>
                    <a:cubicBezTo>
                      <a:pt x="216" y="7750"/>
                      <a:pt x="-676" y="4870"/>
                      <a:pt x="550" y="2543"/>
                    </a:cubicBezTo>
                    <a:cubicBezTo>
                      <a:pt x="1671" y="416"/>
                      <a:pt x="4200" y="-542"/>
                      <a:pt x="6448" y="309"/>
                    </a:cubicBezTo>
                    <a:lnTo>
                      <a:pt x="111223" y="46124"/>
                    </a:lnTo>
                    <a:cubicBezTo>
                      <a:pt x="113610" y="47208"/>
                      <a:pt x="114706" y="49990"/>
                      <a:pt x="113700" y="52411"/>
                    </a:cubicBezTo>
                    <a:cubicBezTo>
                      <a:pt x="112815" y="54035"/>
                      <a:pt x="111070" y="55001"/>
                      <a:pt x="109223" y="548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9192EA0-ABF8-9BD9-4D57-64F443151020}"/>
                  </a:ext>
                </a:extLst>
              </p:cNvPr>
              <p:cNvSpPr/>
              <p:nvPr/>
            </p:nvSpPr>
            <p:spPr>
              <a:xfrm>
                <a:off x="7256089" y="3497199"/>
                <a:ext cx="160647" cy="217526"/>
              </a:xfrm>
              <a:custGeom>
                <a:avLst/>
                <a:gdLst>
                  <a:gd name="connsiteX0" fmla="*/ 151122 w 160647"/>
                  <a:gd name="connsiteY0" fmla="*/ 45244 h 217526"/>
                  <a:gd name="connsiteX1" fmla="*/ 160647 w 160647"/>
                  <a:gd name="connsiteY1" fmla="*/ 130969 h 217526"/>
                  <a:gd name="connsiteX2" fmla="*/ 144836 w 160647"/>
                  <a:gd name="connsiteY2" fmla="*/ 169926 h 217526"/>
                  <a:gd name="connsiteX3" fmla="*/ 148931 w 160647"/>
                  <a:gd name="connsiteY3" fmla="*/ 203549 h 217526"/>
                  <a:gd name="connsiteX4" fmla="*/ 140264 w 160647"/>
                  <a:gd name="connsiteY4" fmla="*/ 211931 h 217526"/>
                  <a:gd name="connsiteX5" fmla="*/ 116165 w 160647"/>
                  <a:gd name="connsiteY5" fmla="*/ 183356 h 217526"/>
                  <a:gd name="connsiteX6" fmla="*/ 98639 w 160647"/>
                  <a:gd name="connsiteY6" fmla="*/ 216979 h 217526"/>
                  <a:gd name="connsiteX7" fmla="*/ 76827 w 160647"/>
                  <a:gd name="connsiteY7" fmla="*/ 212122 h 217526"/>
                  <a:gd name="connsiteX8" fmla="*/ 55967 w 160647"/>
                  <a:gd name="connsiteY8" fmla="*/ 182785 h 217526"/>
                  <a:gd name="connsiteX9" fmla="*/ 1961 w 160647"/>
                  <a:gd name="connsiteY9" fmla="*/ 135731 h 217526"/>
                  <a:gd name="connsiteX10" fmla="*/ 1961 w 160647"/>
                  <a:gd name="connsiteY10" fmla="*/ 92488 h 217526"/>
                  <a:gd name="connsiteX11" fmla="*/ 53491 w 160647"/>
                  <a:gd name="connsiteY11" fmla="*/ 0 h 2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0647" h="217526">
                    <a:moveTo>
                      <a:pt x="151122" y="45244"/>
                    </a:moveTo>
                    <a:lnTo>
                      <a:pt x="160647" y="130969"/>
                    </a:lnTo>
                    <a:lnTo>
                      <a:pt x="144836" y="169926"/>
                    </a:lnTo>
                    <a:cubicBezTo>
                      <a:pt x="146953" y="181029"/>
                      <a:pt x="148321" y="192262"/>
                      <a:pt x="148931" y="203549"/>
                    </a:cubicBezTo>
                    <a:cubicBezTo>
                      <a:pt x="148265" y="211169"/>
                      <a:pt x="151694" y="215265"/>
                      <a:pt x="140264" y="211931"/>
                    </a:cubicBezTo>
                    <a:cubicBezTo>
                      <a:pt x="128834" y="208597"/>
                      <a:pt x="116165" y="183356"/>
                      <a:pt x="116165" y="183356"/>
                    </a:cubicBezTo>
                    <a:lnTo>
                      <a:pt x="98639" y="216979"/>
                    </a:lnTo>
                    <a:cubicBezTo>
                      <a:pt x="98639" y="216979"/>
                      <a:pt x="93020" y="219932"/>
                      <a:pt x="76827" y="212122"/>
                    </a:cubicBezTo>
                    <a:cubicBezTo>
                      <a:pt x="66201" y="205557"/>
                      <a:pt x="58678" y="194977"/>
                      <a:pt x="55967" y="182785"/>
                    </a:cubicBezTo>
                    <a:cubicBezTo>
                      <a:pt x="55967" y="182785"/>
                      <a:pt x="6342" y="150876"/>
                      <a:pt x="1961" y="135731"/>
                    </a:cubicBezTo>
                    <a:cubicBezTo>
                      <a:pt x="-654" y="121435"/>
                      <a:pt x="-654" y="106784"/>
                      <a:pt x="1961" y="92488"/>
                    </a:cubicBezTo>
                    <a:lnTo>
                      <a:pt x="5349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22A13D2-DCC9-1453-6F9F-2E9316F9A8D6}"/>
                  </a:ext>
                </a:extLst>
              </p:cNvPr>
              <p:cNvSpPr/>
              <p:nvPr/>
            </p:nvSpPr>
            <p:spPr>
              <a:xfrm>
                <a:off x="7250952" y="3492459"/>
                <a:ext cx="170626" cy="226862"/>
              </a:xfrm>
              <a:custGeom>
                <a:avLst/>
                <a:gdLst>
                  <a:gd name="connsiteX0" fmla="*/ 100156 w 170626"/>
                  <a:gd name="connsiteY0" fmla="*/ 226863 h 226862"/>
                  <a:gd name="connsiteX1" fmla="*/ 79868 w 170626"/>
                  <a:gd name="connsiteY1" fmla="*/ 220957 h 226862"/>
                  <a:gd name="connsiteX2" fmla="*/ 56913 w 170626"/>
                  <a:gd name="connsiteY2" fmla="*/ 190382 h 226862"/>
                  <a:gd name="connsiteX3" fmla="*/ 2144 w 170626"/>
                  <a:gd name="connsiteY3" fmla="*/ 141899 h 226862"/>
                  <a:gd name="connsiteX4" fmla="*/ 2144 w 170626"/>
                  <a:gd name="connsiteY4" fmla="*/ 96370 h 226862"/>
                  <a:gd name="connsiteX5" fmla="*/ 2716 w 170626"/>
                  <a:gd name="connsiteY5" fmla="*/ 94846 h 226862"/>
                  <a:gd name="connsiteX6" fmla="*/ 54151 w 170626"/>
                  <a:gd name="connsiteY6" fmla="*/ 2454 h 226862"/>
                  <a:gd name="connsiteX7" fmla="*/ 60342 w 170626"/>
                  <a:gd name="connsiteY7" fmla="*/ 453 h 226862"/>
                  <a:gd name="connsiteX8" fmla="*/ 158164 w 170626"/>
                  <a:gd name="connsiteY8" fmla="*/ 45697 h 226862"/>
                  <a:gd name="connsiteX9" fmla="*/ 160926 w 170626"/>
                  <a:gd name="connsiteY9" fmla="*/ 49507 h 226862"/>
                  <a:gd name="connsiteX10" fmla="*/ 170451 w 170626"/>
                  <a:gd name="connsiteY10" fmla="*/ 135232 h 226862"/>
                  <a:gd name="connsiteX11" fmla="*/ 170451 w 170626"/>
                  <a:gd name="connsiteY11" fmla="*/ 137518 h 226862"/>
                  <a:gd name="connsiteX12" fmla="*/ 155116 w 170626"/>
                  <a:gd name="connsiteY12" fmla="*/ 174951 h 226862"/>
                  <a:gd name="connsiteX13" fmla="*/ 158926 w 170626"/>
                  <a:gd name="connsiteY13" fmla="*/ 208574 h 226862"/>
                  <a:gd name="connsiteX14" fmla="*/ 158926 w 170626"/>
                  <a:gd name="connsiteY14" fmla="*/ 212480 h 226862"/>
                  <a:gd name="connsiteX15" fmla="*/ 156259 w 170626"/>
                  <a:gd name="connsiteY15" fmla="*/ 220862 h 226862"/>
                  <a:gd name="connsiteX16" fmla="*/ 144257 w 170626"/>
                  <a:gd name="connsiteY16" fmla="*/ 220862 h 226862"/>
                  <a:gd name="connsiteX17" fmla="*/ 121588 w 170626"/>
                  <a:gd name="connsiteY17" fmla="*/ 197525 h 226862"/>
                  <a:gd name="connsiteX18" fmla="*/ 108157 w 170626"/>
                  <a:gd name="connsiteY18" fmla="*/ 223338 h 226862"/>
                  <a:gd name="connsiteX19" fmla="*/ 106252 w 170626"/>
                  <a:gd name="connsiteY19" fmla="*/ 225243 h 226862"/>
                  <a:gd name="connsiteX20" fmla="*/ 100156 w 170626"/>
                  <a:gd name="connsiteY20" fmla="*/ 226863 h 226862"/>
                  <a:gd name="connsiteX21" fmla="*/ 11479 w 170626"/>
                  <a:gd name="connsiteY21" fmla="*/ 98465 h 226862"/>
                  <a:gd name="connsiteX22" fmla="*/ 11479 w 170626"/>
                  <a:gd name="connsiteY22" fmla="*/ 138661 h 226862"/>
                  <a:gd name="connsiteX23" fmla="*/ 63961 w 170626"/>
                  <a:gd name="connsiteY23" fmla="*/ 182952 h 226862"/>
                  <a:gd name="connsiteX24" fmla="*/ 66057 w 170626"/>
                  <a:gd name="connsiteY24" fmla="*/ 186000 h 226862"/>
                  <a:gd name="connsiteX25" fmla="*/ 83964 w 170626"/>
                  <a:gd name="connsiteY25" fmla="*/ 212765 h 226862"/>
                  <a:gd name="connsiteX26" fmla="*/ 100537 w 170626"/>
                  <a:gd name="connsiteY26" fmla="*/ 217623 h 226862"/>
                  <a:gd name="connsiteX27" fmla="*/ 117111 w 170626"/>
                  <a:gd name="connsiteY27" fmla="*/ 186096 h 226862"/>
                  <a:gd name="connsiteX28" fmla="*/ 121302 w 170626"/>
                  <a:gd name="connsiteY28" fmla="*/ 183524 h 226862"/>
                  <a:gd name="connsiteX29" fmla="*/ 125588 w 170626"/>
                  <a:gd name="connsiteY29" fmla="*/ 186191 h 226862"/>
                  <a:gd name="connsiteX30" fmla="*/ 146734 w 170626"/>
                  <a:gd name="connsiteY30" fmla="*/ 212480 h 226862"/>
                  <a:gd name="connsiteX31" fmla="*/ 149210 w 170626"/>
                  <a:gd name="connsiteY31" fmla="*/ 213147 h 226862"/>
                  <a:gd name="connsiteX32" fmla="*/ 149210 w 170626"/>
                  <a:gd name="connsiteY32" fmla="*/ 208289 h 226862"/>
                  <a:gd name="connsiteX33" fmla="*/ 145210 w 170626"/>
                  <a:gd name="connsiteY33" fmla="*/ 175808 h 226862"/>
                  <a:gd name="connsiteX34" fmla="*/ 145210 w 170626"/>
                  <a:gd name="connsiteY34" fmla="*/ 173141 h 226862"/>
                  <a:gd name="connsiteX35" fmla="*/ 160735 w 170626"/>
                  <a:gd name="connsiteY35" fmla="*/ 135613 h 226862"/>
                  <a:gd name="connsiteX36" fmla="*/ 151210 w 170626"/>
                  <a:gd name="connsiteY36" fmla="*/ 53603 h 226862"/>
                  <a:gd name="connsiteX37" fmla="*/ 59770 w 170626"/>
                  <a:gd name="connsiteY37" fmla="*/ 11312 h 22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70626" h="226862">
                    <a:moveTo>
                      <a:pt x="100156" y="226863"/>
                    </a:moveTo>
                    <a:cubicBezTo>
                      <a:pt x="93042" y="226410"/>
                      <a:pt x="86114" y="224393"/>
                      <a:pt x="79868" y="220957"/>
                    </a:cubicBezTo>
                    <a:cubicBezTo>
                      <a:pt x="68418" y="214265"/>
                      <a:pt x="60144" y="203245"/>
                      <a:pt x="56913" y="190382"/>
                    </a:cubicBezTo>
                    <a:cubicBezTo>
                      <a:pt x="47388" y="184095"/>
                      <a:pt x="6907" y="157330"/>
                      <a:pt x="2144" y="141899"/>
                    </a:cubicBezTo>
                    <a:cubicBezTo>
                      <a:pt x="-715" y="126858"/>
                      <a:pt x="-715" y="111412"/>
                      <a:pt x="2144" y="96370"/>
                    </a:cubicBezTo>
                    <a:cubicBezTo>
                      <a:pt x="2233" y="95830"/>
                      <a:pt x="2427" y="95312"/>
                      <a:pt x="2716" y="94846"/>
                    </a:cubicBezTo>
                    <a:lnTo>
                      <a:pt x="54151" y="2454"/>
                    </a:lnTo>
                    <a:cubicBezTo>
                      <a:pt x="55366" y="261"/>
                      <a:pt x="58073" y="-613"/>
                      <a:pt x="60342" y="453"/>
                    </a:cubicBezTo>
                    <a:lnTo>
                      <a:pt x="158164" y="45697"/>
                    </a:lnTo>
                    <a:cubicBezTo>
                      <a:pt x="159704" y="46376"/>
                      <a:pt x="160760" y="47832"/>
                      <a:pt x="160926" y="49507"/>
                    </a:cubicBezTo>
                    <a:lnTo>
                      <a:pt x="170451" y="135232"/>
                    </a:lnTo>
                    <a:cubicBezTo>
                      <a:pt x="170685" y="135976"/>
                      <a:pt x="170685" y="136774"/>
                      <a:pt x="170451" y="137518"/>
                    </a:cubicBezTo>
                    <a:lnTo>
                      <a:pt x="155116" y="174951"/>
                    </a:lnTo>
                    <a:cubicBezTo>
                      <a:pt x="157305" y="186036"/>
                      <a:pt x="158579" y="197281"/>
                      <a:pt x="158926" y="208574"/>
                    </a:cubicBezTo>
                    <a:cubicBezTo>
                      <a:pt x="158926" y="210003"/>
                      <a:pt x="158926" y="211337"/>
                      <a:pt x="158926" y="212480"/>
                    </a:cubicBezTo>
                    <a:cubicBezTo>
                      <a:pt x="159565" y="215548"/>
                      <a:pt x="158553" y="218727"/>
                      <a:pt x="156259" y="220862"/>
                    </a:cubicBezTo>
                    <a:cubicBezTo>
                      <a:pt x="153496" y="223148"/>
                      <a:pt x="149686" y="222672"/>
                      <a:pt x="144257" y="220862"/>
                    </a:cubicBezTo>
                    <a:cubicBezTo>
                      <a:pt x="135399" y="218195"/>
                      <a:pt x="126636" y="206003"/>
                      <a:pt x="121588" y="197525"/>
                    </a:cubicBezTo>
                    <a:lnTo>
                      <a:pt x="108157" y="223338"/>
                    </a:lnTo>
                    <a:cubicBezTo>
                      <a:pt x="107699" y="224128"/>
                      <a:pt x="107043" y="224785"/>
                      <a:pt x="106252" y="225243"/>
                    </a:cubicBezTo>
                    <a:cubicBezTo>
                      <a:pt x="104403" y="226321"/>
                      <a:pt x="102297" y="226881"/>
                      <a:pt x="100156" y="226863"/>
                    </a:cubicBezTo>
                    <a:close/>
                    <a:moveTo>
                      <a:pt x="11479" y="98465"/>
                    </a:moveTo>
                    <a:cubicBezTo>
                      <a:pt x="9010" y="111750"/>
                      <a:pt x="9010" y="125376"/>
                      <a:pt x="11479" y="138661"/>
                    </a:cubicBezTo>
                    <a:cubicBezTo>
                      <a:pt x="14622" y="148662"/>
                      <a:pt x="45292" y="171141"/>
                      <a:pt x="63961" y="182952"/>
                    </a:cubicBezTo>
                    <a:cubicBezTo>
                      <a:pt x="65027" y="183659"/>
                      <a:pt x="65778" y="184752"/>
                      <a:pt x="66057" y="186000"/>
                    </a:cubicBezTo>
                    <a:cubicBezTo>
                      <a:pt x="68163" y="196976"/>
                      <a:pt x="74622" y="206631"/>
                      <a:pt x="83964" y="212765"/>
                    </a:cubicBezTo>
                    <a:cubicBezTo>
                      <a:pt x="89030" y="215664"/>
                      <a:pt x="94708" y="217329"/>
                      <a:pt x="100537" y="217623"/>
                    </a:cubicBezTo>
                    <a:lnTo>
                      <a:pt x="117111" y="186096"/>
                    </a:lnTo>
                    <a:cubicBezTo>
                      <a:pt x="117889" y="184496"/>
                      <a:pt x="119524" y="183493"/>
                      <a:pt x="121302" y="183524"/>
                    </a:cubicBezTo>
                    <a:cubicBezTo>
                      <a:pt x="123117" y="183543"/>
                      <a:pt x="124770" y="184571"/>
                      <a:pt x="125588" y="186191"/>
                    </a:cubicBezTo>
                    <a:cubicBezTo>
                      <a:pt x="130446" y="195716"/>
                      <a:pt x="140257" y="210575"/>
                      <a:pt x="146734" y="212480"/>
                    </a:cubicBezTo>
                    <a:lnTo>
                      <a:pt x="149210" y="213147"/>
                    </a:lnTo>
                    <a:cubicBezTo>
                      <a:pt x="149118" y="211529"/>
                      <a:pt x="149118" y="209907"/>
                      <a:pt x="149210" y="208289"/>
                    </a:cubicBezTo>
                    <a:cubicBezTo>
                      <a:pt x="148652" y="197381"/>
                      <a:pt x="147315" y="186526"/>
                      <a:pt x="145210" y="175808"/>
                    </a:cubicBezTo>
                    <a:cubicBezTo>
                      <a:pt x="144975" y="174935"/>
                      <a:pt x="144975" y="174015"/>
                      <a:pt x="145210" y="173141"/>
                    </a:cubicBezTo>
                    <a:lnTo>
                      <a:pt x="160735" y="135613"/>
                    </a:lnTo>
                    <a:lnTo>
                      <a:pt x="151210" y="53603"/>
                    </a:lnTo>
                    <a:lnTo>
                      <a:pt x="59770" y="1131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90B8B4E-22E5-F011-7426-1CB1A7BC44CF}"/>
                  </a:ext>
                </a:extLst>
              </p:cNvPr>
              <p:cNvSpPr/>
              <p:nvPr/>
            </p:nvSpPr>
            <p:spPr>
              <a:xfrm>
                <a:off x="7188803" y="3589686"/>
                <a:ext cx="69246" cy="87820"/>
              </a:xfrm>
              <a:custGeom>
                <a:avLst/>
                <a:gdLst>
                  <a:gd name="connsiteX0" fmla="*/ 69247 w 69246"/>
                  <a:gd name="connsiteY0" fmla="*/ 0 h 87820"/>
                  <a:gd name="connsiteX1" fmla="*/ 31623 w 69246"/>
                  <a:gd name="connsiteY1" fmla="*/ 12192 h 87820"/>
                  <a:gd name="connsiteX2" fmla="*/ 0 w 69246"/>
                  <a:gd name="connsiteY2" fmla="*/ 72580 h 87820"/>
                  <a:gd name="connsiteX3" fmla="*/ 20383 w 69246"/>
                  <a:gd name="connsiteY3" fmla="*/ 87821 h 87820"/>
                  <a:gd name="connsiteX4" fmla="*/ 43053 w 69246"/>
                  <a:gd name="connsiteY4" fmla="*/ 41815 h 87820"/>
                  <a:gd name="connsiteX5" fmla="*/ 67056 w 69246"/>
                  <a:gd name="connsiteY5" fmla="*/ 28766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6" h="87820">
                    <a:moveTo>
                      <a:pt x="69247" y="0"/>
                    </a:moveTo>
                    <a:cubicBezTo>
                      <a:pt x="69247" y="0"/>
                      <a:pt x="37433" y="3048"/>
                      <a:pt x="31623" y="12192"/>
                    </a:cubicBezTo>
                    <a:cubicBezTo>
                      <a:pt x="25813" y="21336"/>
                      <a:pt x="0" y="72580"/>
                      <a:pt x="0" y="72580"/>
                    </a:cubicBezTo>
                    <a:lnTo>
                      <a:pt x="20383" y="87821"/>
                    </a:lnTo>
                    <a:cubicBezTo>
                      <a:pt x="20383" y="87821"/>
                      <a:pt x="33814" y="57721"/>
                      <a:pt x="43053" y="41815"/>
                    </a:cubicBezTo>
                    <a:cubicBezTo>
                      <a:pt x="47536" y="32872"/>
                      <a:pt x="57113" y="27665"/>
                      <a:pt x="67056" y="287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F355CE1F-38C5-30DE-2A2D-5521F5EC08A6}"/>
                  </a:ext>
                </a:extLst>
              </p:cNvPr>
              <p:cNvSpPr/>
              <p:nvPr/>
            </p:nvSpPr>
            <p:spPr>
              <a:xfrm>
                <a:off x="7183886" y="3584907"/>
                <a:ext cx="78755" cy="97365"/>
              </a:xfrm>
              <a:custGeom>
                <a:avLst/>
                <a:gdLst>
                  <a:gd name="connsiteX0" fmla="*/ 25110 w 78755"/>
                  <a:gd name="connsiteY0" fmla="*/ 97363 h 97365"/>
                  <a:gd name="connsiteX1" fmla="*/ 22253 w 78755"/>
                  <a:gd name="connsiteY1" fmla="*/ 96410 h 97365"/>
                  <a:gd name="connsiteX2" fmla="*/ 1869 w 78755"/>
                  <a:gd name="connsiteY2" fmla="*/ 81170 h 97365"/>
                  <a:gd name="connsiteX3" fmla="*/ 536 w 78755"/>
                  <a:gd name="connsiteY3" fmla="*/ 75265 h 97365"/>
                  <a:gd name="connsiteX4" fmla="*/ 32349 w 78755"/>
                  <a:gd name="connsiteY4" fmla="*/ 14400 h 97365"/>
                  <a:gd name="connsiteX5" fmla="*/ 73497 w 78755"/>
                  <a:gd name="connsiteY5" fmla="*/ 17 h 97365"/>
                  <a:gd name="connsiteX6" fmla="*/ 77307 w 78755"/>
                  <a:gd name="connsiteY6" fmla="*/ 1351 h 97365"/>
                  <a:gd name="connsiteX7" fmla="*/ 78736 w 78755"/>
                  <a:gd name="connsiteY7" fmla="*/ 5161 h 97365"/>
                  <a:gd name="connsiteX8" fmla="*/ 76545 w 78755"/>
                  <a:gd name="connsiteY8" fmla="*/ 33736 h 97365"/>
                  <a:gd name="connsiteX9" fmla="*/ 71014 w 78755"/>
                  <a:gd name="connsiteY9" fmla="*/ 38034 h 97365"/>
                  <a:gd name="connsiteX10" fmla="*/ 70925 w 78755"/>
                  <a:gd name="connsiteY10" fmla="*/ 38022 h 97365"/>
                  <a:gd name="connsiteX11" fmla="*/ 51875 w 78755"/>
                  <a:gd name="connsiteY11" fmla="*/ 48881 h 97365"/>
                  <a:gd name="connsiteX12" fmla="*/ 29301 w 78755"/>
                  <a:gd name="connsiteY12" fmla="*/ 94410 h 97365"/>
                  <a:gd name="connsiteX13" fmla="*/ 26158 w 78755"/>
                  <a:gd name="connsiteY13" fmla="*/ 97077 h 97365"/>
                  <a:gd name="connsiteX14" fmla="*/ 10823 w 78755"/>
                  <a:gd name="connsiteY14" fmla="*/ 76027 h 97365"/>
                  <a:gd name="connsiteX15" fmla="*/ 23205 w 78755"/>
                  <a:gd name="connsiteY15" fmla="*/ 85552 h 97365"/>
                  <a:gd name="connsiteX16" fmla="*/ 43684 w 78755"/>
                  <a:gd name="connsiteY16" fmla="*/ 44499 h 97365"/>
                  <a:gd name="connsiteX17" fmla="*/ 67401 w 78755"/>
                  <a:gd name="connsiteY17" fmla="*/ 28973 h 97365"/>
                  <a:gd name="connsiteX18" fmla="*/ 68830 w 78755"/>
                  <a:gd name="connsiteY18" fmla="*/ 10495 h 97365"/>
                  <a:gd name="connsiteX19" fmla="*/ 40255 w 78755"/>
                  <a:gd name="connsiteY19" fmla="*/ 20020 h 97365"/>
                  <a:gd name="connsiteX20" fmla="*/ 10823 w 78755"/>
                  <a:gd name="connsiteY20" fmla="*/ 76027 h 97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8755" h="97365">
                    <a:moveTo>
                      <a:pt x="25110" y="97363"/>
                    </a:moveTo>
                    <a:cubicBezTo>
                      <a:pt x="24074" y="97401"/>
                      <a:pt x="23059" y="97063"/>
                      <a:pt x="22253" y="96410"/>
                    </a:cubicBezTo>
                    <a:lnTo>
                      <a:pt x="1869" y="81170"/>
                    </a:lnTo>
                    <a:cubicBezTo>
                      <a:pt x="35" y="79796"/>
                      <a:pt x="-530" y="77294"/>
                      <a:pt x="536" y="75265"/>
                    </a:cubicBezTo>
                    <a:cubicBezTo>
                      <a:pt x="1583" y="73169"/>
                      <a:pt x="26539" y="23639"/>
                      <a:pt x="32349" y="14400"/>
                    </a:cubicBezTo>
                    <a:cubicBezTo>
                      <a:pt x="38159" y="5161"/>
                      <a:pt x="67877" y="589"/>
                      <a:pt x="73497" y="17"/>
                    </a:cubicBezTo>
                    <a:cubicBezTo>
                      <a:pt x="74899" y="-100"/>
                      <a:pt x="76284" y="385"/>
                      <a:pt x="77307" y="1351"/>
                    </a:cubicBezTo>
                    <a:cubicBezTo>
                      <a:pt x="78341" y="2335"/>
                      <a:pt x="78868" y="3739"/>
                      <a:pt x="78736" y="5161"/>
                    </a:cubicBezTo>
                    <a:lnTo>
                      <a:pt x="76545" y="33736"/>
                    </a:lnTo>
                    <a:cubicBezTo>
                      <a:pt x="76205" y="36450"/>
                      <a:pt x="73729" y="38374"/>
                      <a:pt x="71014" y="38034"/>
                    </a:cubicBezTo>
                    <a:cubicBezTo>
                      <a:pt x="70985" y="38030"/>
                      <a:pt x="70955" y="38026"/>
                      <a:pt x="70925" y="38022"/>
                    </a:cubicBezTo>
                    <a:cubicBezTo>
                      <a:pt x="62920" y="37258"/>
                      <a:pt x="55297" y="41603"/>
                      <a:pt x="51875" y="48881"/>
                    </a:cubicBezTo>
                    <a:cubicBezTo>
                      <a:pt x="42350" y="64311"/>
                      <a:pt x="29492" y="94124"/>
                      <a:pt x="29301" y="94410"/>
                    </a:cubicBezTo>
                    <a:cubicBezTo>
                      <a:pt x="28724" y="95739"/>
                      <a:pt x="27563" y="96724"/>
                      <a:pt x="26158" y="97077"/>
                    </a:cubicBezTo>
                    <a:close/>
                    <a:moveTo>
                      <a:pt x="10823" y="76027"/>
                    </a:moveTo>
                    <a:lnTo>
                      <a:pt x="23205" y="85552"/>
                    </a:lnTo>
                    <a:cubicBezTo>
                      <a:pt x="27491" y="76027"/>
                      <a:pt x="36731" y="56500"/>
                      <a:pt x="43684" y="44499"/>
                    </a:cubicBezTo>
                    <a:cubicBezTo>
                      <a:pt x="48285" y="35491"/>
                      <a:pt x="57305" y="29586"/>
                      <a:pt x="67401" y="28973"/>
                    </a:cubicBezTo>
                    <a:lnTo>
                      <a:pt x="68830" y="10495"/>
                    </a:lnTo>
                    <a:cubicBezTo>
                      <a:pt x="56066" y="12209"/>
                      <a:pt x="42827" y="15924"/>
                      <a:pt x="40255" y="20020"/>
                    </a:cubicBezTo>
                    <a:cubicBezTo>
                      <a:pt x="36064" y="26973"/>
                      <a:pt x="17014" y="64215"/>
                      <a:pt x="10823" y="76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07E9D943-8618-DC8A-5B49-1367F767B792}"/>
                  </a:ext>
                </a:extLst>
              </p:cNvPr>
              <p:cNvSpPr/>
              <p:nvPr/>
            </p:nvSpPr>
            <p:spPr>
              <a:xfrm>
                <a:off x="7360348" y="3641026"/>
                <a:ext cx="54393" cy="123158"/>
              </a:xfrm>
              <a:custGeom>
                <a:avLst/>
                <a:gdLst>
                  <a:gd name="connsiteX0" fmla="*/ 26194 w 54393"/>
                  <a:gd name="connsiteY0" fmla="*/ 0 h 123158"/>
                  <a:gd name="connsiteX1" fmla="*/ 14859 w 54393"/>
                  <a:gd name="connsiteY1" fmla="*/ 27432 h 123158"/>
                  <a:gd name="connsiteX2" fmla="*/ 27718 w 54393"/>
                  <a:gd name="connsiteY2" fmla="*/ 48673 h 123158"/>
                  <a:gd name="connsiteX3" fmla="*/ 0 w 54393"/>
                  <a:gd name="connsiteY3" fmla="*/ 111823 h 123158"/>
                  <a:gd name="connsiteX4" fmla="*/ 23051 w 54393"/>
                  <a:gd name="connsiteY4" fmla="*/ 123158 h 123158"/>
                  <a:gd name="connsiteX5" fmla="*/ 54388 w 54393"/>
                  <a:gd name="connsiteY5" fmla="*/ 53530 h 123158"/>
                  <a:gd name="connsiteX6" fmla="*/ 26194 w 54393"/>
                  <a:gd name="connsiteY6" fmla="*/ 0 h 1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93" h="123158">
                    <a:moveTo>
                      <a:pt x="26194" y="0"/>
                    </a:moveTo>
                    <a:lnTo>
                      <a:pt x="14859" y="27432"/>
                    </a:lnTo>
                    <a:cubicBezTo>
                      <a:pt x="14859" y="27432"/>
                      <a:pt x="32480" y="37624"/>
                      <a:pt x="27718" y="48673"/>
                    </a:cubicBezTo>
                    <a:cubicBezTo>
                      <a:pt x="22955" y="59722"/>
                      <a:pt x="0" y="111823"/>
                      <a:pt x="0" y="111823"/>
                    </a:cubicBezTo>
                    <a:lnTo>
                      <a:pt x="23051" y="123158"/>
                    </a:lnTo>
                    <a:cubicBezTo>
                      <a:pt x="23051" y="123158"/>
                      <a:pt x="54864" y="78391"/>
                      <a:pt x="54388" y="53530"/>
                    </a:cubicBezTo>
                    <a:cubicBezTo>
                      <a:pt x="54092" y="32205"/>
                      <a:pt x="43612" y="12307"/>
                      <a:pt x="2619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C396DFF-9AFE-9C11-1952-EFCB2537B53C}"/>
                  </a:ext>
                </a:extLst>
              </p:cNvPr>
              <p:cNvSpPr/>
              <p:nvPr/>
            </p:nvSpPr>
            <p:spPr>
              <a:xfrm>
                <a:off x="7355595" y="3636237"/>
                <a:ext cx="63625" cy="132616"/>
              </a:xfrm>
              <a:custGeom>
                <a:avLst/>
                <a:gdLst>
                  <a:gd name="connsiteX0" fmla="*/ 27804 w 63625"/>
                  <a:gd name="connsiteY0" fmla="*/ 132614 h 132616"/>
                  <a:gd name="connsiteX1" fmla="*/ 25613 w 63625"/>
                  <a:gd name="connsiteY1" fmla="*/ 132138 h 132616"/>
                  <a:gd name="connsiteX2" fmla="*/ 2657 w 63625"/>
                  <a:gd name="connsiteY2" fmla="*/ 120803 h 132616"/>
                  <a:gd name="connsiteX3" fmla="*/ 371 w 63625"/>
                  <a:gd name="connsiteY3" fmla="*/ 114612 h 132616"/>
                  <a:gd name="connsiteX4" fmla="*/ 28089 w 63625"/>
                  <a:gd name="connsiteY4" fmla="*/ 51557 h 132616"/>
                  <a:gd name="connsiteX5" fmla="*/ 17231 w 63625"/>
                  <a:gd name="connsiteY5" fmla="*/ 36412 h 132616"/>
                  <a:gd name="connsiteX6" fmla="*/ 15231 w 63625"/>
                  <a:gd name="connsiteY6" fmla="*/ 30411 h 132616"/>
                  <a:gd name="connsiteX7" fmla="*/ 26279 w 63625"/>
                  <a:gd name="connsiteY7" fmla="*/ 2884 h 132616"/>
                  <a:gd name="connsiteX8" fmla="*/ 29327 w 63625"/>
                  <a:gd name="connsiteY8" fmla="*/ 217 h 132616"/>
                  <a:gd name="connsiteX9" fmla="*/ 33328 w 63625"/>
                  <a:gd name="connsiteY9" fmla="*/ 788 h 132616"/>
                  <a:gd name="connsiteX10" fmla="*/ 63617 w 63625"/>
                  <a:gd name="connsiteY10" fmla="*/ 57938 h 132616"/>
                  <a:gd name="connsiteX11" fmla="*/ 31328 w 63625"/>
                  <a:gd name="connsiteY11" fmla="*/ 130424 h 132616"/>
                  <a:gd name="connsiteX12" fmla="*/ 27803 w 63625"/>
                  <a:gd name="connsiteY12" fmla="*/ 132614 h 132616"/>
                  <a:gd name="connsiteX13" fmla="*/ 10944 w 63625"/>
                  <a:gd name="connsiteY13" fmla="*/ 114231 h 132616"/>
                  <a:gd name="connsiteX14" fmla="*/ 26184 w 63625"/>
                  <a:gd name="connsiteY14" fmla="*/ 121756 h 132616"/>
                  <a:gd name="connsiteX15" fmla="*/ 54759 w 63625"/>
                  <a:gd name="connsiteY15" fmla="*/ 58319 h 132616"/>
                  <a:gd name="connsiteX16" fmla="*/ 33042 w 63625"/>
                  <a:gd name="connsiteY16" fmla="*/ 11837 h 132616"/>
                  <a:gd name="connsiteX17" fmla="*/ 25517 w 63625"/>
                  <a:gd name="connsiteY17" fmla="*/ 30887 h 132616"/>
                  <a:gd name="connsiteX18" fmla="*/ 36852 w 63625"/>
                  <a:gd name="connsiteY18" fmla="*/ 55747 h 132616"/>
                  <a:gd name="connsiteX19" fmla="*/ 10944 w 63625"/>
                  <a:gd name="connsiteY19" fmla="*/ 114231 h 132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625" h="132616">
                    <a:moveTo>
                      <a:pt x="27804" y="132614"/>
                    </a:moveTo>
                    <a:cubicBezTo>
                      <a:pt x="27045" y="132640"/>
                      <a:pt x="26292" y="132476"/>
                      <a:pt x="25613" y="132138"/>
                    </a:cubicBezTo>
                    <a:lnTo>
                      <a:pt x="2657" y="120803"/>
                    </a:lnTo>
                    <a:cubicBezTo>
                      <a:pt x="395" y="119653"/>
                      <a:pt x="-601" y="116956"/>
                      <a:pt x="371" y="114612"/>
                    </a:cubicBezTo>
                    <a:cubicBezTo>
                      <a:pt x="371" y="114612"/>
                      <a:pt x="23422" y="62510"/>
                      <a:pt x="28089" y="51557"/>
                    </a:cubicBezTo>
                    <a:cubicBezTo>
                      <a:pt x="30661" y="45746"/>
                      <a:pt x="20850" y="38507"/>
                      <a:pt x="17231" y="36412"/>
                    </a:cubicBezTo>
                    <a:cubicBezTo>
                      <a:pt x="15140" y="35207"/>
                      <a:pt x="14281" y="32629"/>
                      <a:pt x="15231" y="30411"/>
                    </a:cubicBezTo>
                    <a:lnTo>
                      <a:pt x="26279" y="2884"/>
                    </a:lnTo>
                    <a:cubicBezTo>
                      <a:pt x="26848" y="1585"/>
                      <a:pt x="27965" y="608"/>
                      <a:pt x="29327" y="217"/>
                    </a:cubicBezTo>
                    <a:cubicBezTo>
                      <a:pt x="30679" y="-210"/>
                      <a:pt x="32150" y="0"/>
                      <a:pt x="33328" y="788"/>
                    </a:cubicBezTo>
                    <a:cubicBezTo>
                      <a:pt x="51940" y="13936"/>
                      <a:pt x="63187" y="35155"/>
                      <a:pt x="63617" y="57938"/>
                    </a:cubicBezTo>
                    <a:cubicBezTo>
                      <a:pt x="64189" y="84132"/>
                      <a:pt x="32661" y="128614"/>
                      <a:pt x="31328" y="130424"/>
                    </a:cubicBezTo>
                    <a:cubicBezTo>
                      <a:pt x="30571" y="131675"/>
                      <a:pt x="29261" y="132490"/>
                      <a:pt x="27803" y="132614"/>
                    </a:cubicBezTo>
                    <a:close/>
                    <a:moveTo>
                      <a:pt x="10944" y="114231"/>
                    </a:moveTo>
                    <a:lnTo>
                      <a:pt x="26184" y="121756"/>
                    </a:lnTo>
                    <a:cubicBezTo>
                      <a:pt x="33328" y="111183"/>
                      <a:pt x="54759" y="77655"/>
                      <a:pt x="54759" y="58319"/>
                    </a:cubicBezTo>
                    <a:cubicBezTo>
                      <a:pt x="54353" y="40467"/>
                      <a:pt x="46474" y="23604"/>
                      <a:pt x="33042" y="11837"/>
                    </a:cubicBezTo>
                    <a:lnTo>
                      <a:pt x="25517" y="30887"/>
                    </a:lnTo>
                    <a:cubicBezTo>
                      <a:pt x="32947" y="36221"/>
                      <a:pt x="41234" y="45651"/>
                      <a:pt x="36852" y="55747"/>
                    </a:cubicBezTo>
                    <a:cubicBezTo>
                      <a:pt x="32471" y="65844"/>
                      <a:pt x="16754" y="101658"/>
                      <a:pt x="10944" y="1142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C22E5EDE-30AA-32AB-E2E9-2A9DC9E2A2F5}"/>
                  </a:ext>
                </a:extLst>
              </p:cNvPr>
              <p:cNvSpPr/>
              <p:nvPr/>
            </p:nvSpPr>
            <p:spPr>
              <a:xfrm>
                <a:off x="6874871" y="3599794"/>
                <a:ext cx="638012" cy="643446"/>
              </a:xfrm>
              <a:custGeom>
                <a:avLst/>
                <a:gdLst>
                  <a:gd name="connsiteX0" fmla="*/ 222206 w 638012"/>
                  <a:gd name="connsiteY0" fmla="*/ 84 h 643446"/>
                  <a:gd name="connsiteX1" fmla="*/ 619589 w 638012"/>
                  <a:gd name="connsiteY1" fmla="*/ 234685 h 643446"/>
                  <a:gd name="connsiteX2" fmla="*/ 635972 w 638012"/>
                  <a:gd name="connsiteY2" fmla="*/ 278309 h 643446"/>
                  <a:gd name="connsiteX3" fmla="*/ 473285 w 638012"/>
                  <a:gd name="connsiteY3" fmla="*/ 628829 h 643446"/>
                  <a:gd name="connsiteX4" fmla="*/ 434327 w 638012"/>
                  <a:gd name="connsiteY4" fmla="*/ 642640 h 643446"/>
                  <a:gd name="connsiteX5" fmla="*/ 14561 w 638012"/>
                  <a:gd name="connsiteY5" fmla="*/ 378131 h 643446"/>
                  <a:gd name="connsiteX6" fmla="*/ 3035 w 638012"/>
                  <a:gd name="connsiteY6" fmla="*/ 337936 h 643446"/>
                  <a:gd name="connsiteX7" fmla="*/ 180105 w 638012"/>
                  <a:gd name="connsiteY7" fmla="*/ 11038 h 643446"/>
                  <a:gd name="connsiteX8" fmla="*/ 222206 w 638012"/>
                  <a:gd name="connsiteY8" fmla="*/ 84 h 6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8012" h="643446">
                    <a:moveTo>
                      <a:pt x="222206" y="84"/>
                    </a:moveTo>
                    <a:lnTo>
                      <a:pt x="619589" y="234685"/>
                    </a:lnTo>
                    <a:cubicBezTo>
                      <a:pt x="619589" y="234685"/>
                      <a:pt x="645306" y="259640"/>
                      <a:pt x="635972" y="278309"/>
                    </a:cubicBezTo>
                    <a:cubicBezTo>
                      <a:pt x="626637" y="296978"/>
                      <a:pt x="479476" y="621209"/>
                      <a:pt x="473285" y="628829"/>
                    </a:cubicBezTo>
                    <a:cubicBezTo>
                      <a:pt x="467093" y="636449"/>
                      <a:pt x="460426" y="646355"/>
                      <a:pt x="434327" y="642640"/>
                    </a:cubicBezTo>
                    <a:cubicBezTo>
                      <a:pt x="408229" y="638926"/>
                      <a:pt x="18847" y="383275"/>
                      <a:pt x="14561" y="378131"/>
                    </a:cubicBezTo>
                    <a:cubicBezTo>
                      <a:pt x="10274" y="372988"/>
                      <a:pt x="-6871" y="358319"/>
                      <a:pt x="3035" y="337936"/>
                    </a:cubicBezTo>
                    <a:cubicBezTo>
                      <a:pt x="12941" y="317552"/>
                      <a:pt x="175914" y="25325"/>
                      <a:pt x="180105" y="11038"/>
                    </a:cubicBezTo>
                    <a:cubicBezTo>
                      <a:pt x="184296" y="-3250"/>
                      <a:pt x="210395" y="655"/>
                      <a:pt x="222206" y="84"/>
                    </a:cubicBezTo>
                    <a:close/>
                  </a:path>
                </a:pathLst>
              </a:custGeom>
              <a:solidFill>
                <a:srgbClr val="87878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920461AD-3EE5-14F1-C817-05577F966AC6}"/>
                  </a:ext>
                </a:extLst>
              </p:cNvPr>
              <p:cNvSpPr/>
              <p:nvPr/>
            </p:nvSpPr>
            <p:spPr>
              <a:xfrm>
                <a:off x="6870087" y="3595313"/>
                <a:ext cx="647740" cy="652904"/>
              </a:xfrm>
              <a:custGeom>
                <a:avLst/>
                <a:gdLst>
                  <a:gd name="connsiteX0" fmla="*/ 449589 w 647740"/>
                  <a:gd name="connsiteY0" fmla="*/ 652836 h 652904"/>
                  <a:gd name="connsiteX1" fmla="*/ 438445 w 647740"/>
                  <a:gd name="connsiteY1" fmla="*/ 651979 h 652904"/>
                  <a:gd name="connsiteX2" fmla="*/ 15726 w 647740"/>
                  <a:gd name="connsiteY2" fmla="*/ 386136 h 652904"/>
                  <a:gd name="connsiteX3" fmla="*/ 14011 w 647740"/>
                  <a:gd name="connsiteY3" fmla="*/ 384231 h 652904"/>
                  <a:gd name="connsiteX4" fmla="*/ 3533 w 647740"/>
                  <a:gd name="connsiteY4" fmla="*/ 340702 h 652904"/>
                  <a:gd name="connsiteX5" fmla="*/ 64113 w 647740"/>
                  <a:gd name="connsiteY5" fmla="*/ 229640 h 652904"/>
                  <a:gd name="connsiteX6" fmla="*/ 180318 w 647740"/>
                  <a:gd name="connsiteY6" fmla="*/ 14566 h 652904"/>
                  <a:gd name="connsiteX7" fmla="*/ 219561 w 647740"/>
                  <a:gd name="connsiteY7" fmla="*/ 88 h 652904"/>
                  <a:gd name="connsiteX8" fmla="*/ 226800 w 647740"/>
                  <a:gd name="connsiteY8" fmla="*/ 88 h 652904"/>
                  <a:gd name="connsiteX9" fmla="*/ 229371 w 647740"/>
                  <a:gd name="connsiteY9" fmla="*/ 659 h 652904"/>
                  <a:gd name="connsiteX10" fmla="*/ 626850 w 647740"/>
                  <a:gd name="connsiteY10" fmla="*/ 235355 h 652904"/>
                  <a:gd name="connsiteX11" fmla="*/ 627707 w 647740"/>
                  <a:gd name="connsiteY11" fmla="*/ 236022 h 652904"/>
                  <a:gd name="connsiteX12" fmla="*/ 645042 w 647740"/>
                  <a:gd name="connsiteY12" fmla="*/ 285171 h 652904"/>
                  <a:gd name="connsiteX13" fmla="*/ 595227 w 647740"/>
                  <a:gd name="connsiteY13" fmla="*/ 393089 h 652904"/>
                  <a:gd name="connsiteX14" fmla="*/ 481879 w 647740"/>
                  <a:gd name="connsiteY14" fmla="*/ 636453 h 652904"/>
                  <a:gd name="connsiteX15" fmla="*/ 449589 w 647740"/>
                  <a:gd name="connsiteY15" fmla="*/ 652836 h 652904"/>
                  <a:gd name="connsiteX16" fmla="*/ 212988 w 647740"/>
                  <a:gd name="connsiteY16" fmla="*/ 9137 h 652904"/>
                  <a:gd name="connsiteX17" fmla="*/ 189462 w 647740"/>
                  <a:gd name="connsiteY17" fmla="*/ 16852 h 652904"/>
                  <a:gd name="connsiteX18" fmla="*/ 72494 w 647740"/>
                  <a:gd name="connsiteY18" fmla="*/ 233831 h 652904"/>
                  <a:gd name="connsiteX19" fmla="*/ 12106 w 647740"/>
                  <a:gd name="connsiteY19" fmla="*/ 344417 h 652904"/>
                  <a:gd name="connsiteX20" fmla="*/ 21059 w 647740"/>
                  <a:gd name="connsiteY20" fmla="*/ 377373 h 652904"/>
                  <a:gd name="connsiteX21" fmla="*/ 22965 w 647740"/>
                  <a:gd name="connsiteY21" fmla="*/ 379564 h 652904"/>
                  <a:gd name="connsiteX22" fmla="*/ 439779 w 647740"/>
                  <a:gd name="connsiteY22" fmla="*/ 642359 h 652904"/>
                  <a:gd name="connsiteX23" fmla="*/ 473783 w 647740"/>
                  <a:gd name="connsiteY23" fmla="*/ 631024 h 652904"/>
                  <a:gd name="connsiteX24" fmla="*/ 586654 w 647740"/>
                  <a:gd name="connsiteY24" fmla="*/ 388803 h 652904"/>
                  <a:gd name="connsiteX25" fmla="*/ 636470 w 647740"/>
                  <a:gd name="connsiteY25" fmla="*/ 280599 h 652904"/>
                  <a:gd name="connsiteX26" fmla="*/ 621420 w 647740"/>
                  <a:gd name="connsiteY26" fmla="*/ 242975 h 652904"/>
                  <a:gd name="connsiteX27" fmla="*/ 226038 w 647740"/>
                  <a:gd name="connsiteY27" fmla="*/ 9327 h 652904"/>
                  <a:gd name="connsiteX28" fmla="*/ 212988 w 647740"/>
                  <a:gd name="connsiteY28" fmla="*/ 9327 h 652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47740" h="652904">
                    <a:moveTo>
                      <a:pt x="449589" y="652836"/>
                    </a:moveTo>
                    <a:cubicBezTo>
                      <a:pt x="445857" y="652854"/>
                      <a:pt x="442130" y="652567"/>
                      <a:pt x="438445" y="651979"/>
                    </a:cubicBezTo>
                    <a:cubicBezTo>
                      <a:pt x="407013" y="647407"/>
                      <a:pt x="17631" y="388041"/>
                      <a:pt x="15726" y="386136"/>
                    </a:cubicBezTo>
                    <a:lnTo>
                      <a:pt x="14011" y="384231"/>
                    </a:lnTo>
                    <a:cubicBezTo>
                      <a:pt x="7820" y="377564"/>
                      <a:pt x="-6658" y="361847"/>
                      <a:pt x="3533" y="340702"/>
                    </a:cubicBezTo>
                    <a:cubicBezTo>
                      <a:pt x="7344" y="332796"/>
                      <a:pt x="32108" y="287267"/>
                      <a:pt x="64113" y="229640"/>
                    </a:cubicBezTo>
                    <a:cubicBezTo>
                      <a:pt x="109356" y="147344"/>
                      <a:pt x="177841" y="23138"/>
                      <a:pt x="180318" y="14566"/>
                    </a:cubicBezTo>
                    <a:cubicBezTo>
                      <a:pt x="184794" y="-674"/>
                      <a:pt x="205654" y="-198"/>
                      <a:pt x="219561" y="88"/>
                    </a:cubicBezTo>
                    <a:lnTo>
                      <a:pt x="226800" y="88"/>
                    </a:lnTo>
                    <a:cubicBezTo>
                      <a:pt x="227690" y="75"/>
                      <a:pt x="228570" y="271"/>
                      <a:pt x="229371" y="659"/>
                    </a:cubicBezTo>
                    <a:lnTo>
                      <a:pt x="626850" y="235355"/>
                    </a:lnTo>
                    <a:lnTo>
                      <a:pt x="627707" y="236022"/>
                    </a:lnTo>
                    <a:cubicBezTo>
                      <a:pt x="628850" y="237165"/>
                      <a:pt x="656282" y="263740"/>
                      <a:pt x="645042" y="285171"/>
                    </a:cubicBezTo>
                    <a:cubicBezTo>
                      <a:pt x="641709" y="291743"/>
                      <a:pt x="621230" y="336416"/>
                      <a:pt x="595227" y="393089"/>
                    </a:cubicBezTo>
                    <a:cubicBezTo>
                      <a:pt x="522932" y="550823"/>
                      <a:pt x="485498" y="631786"/>
                      <a:pt x="481879" y="636453"/>
                    </a:cubicBezTo>
                    <a:cubicBezTo>
                      <a:pt x="474886" y="647369"/>
                      <a:pt x="462528" y="653639"/>
                      <a:pt x="449589" y="652836"/>
                    </a:cubicBezTo>
                    <a:close/>
                    <a:moveTo>
                      <a:pt x="212988" y="9137"/>
                    </a:moveTo>
                    <a:cubicBezTo>
                      <a:pt x="202892" y="9137"/>
                      <a:pt x="191462" y="10089"/>
                      <a:pt x="189462" y="16852"/>
                    </a:cubicBezTo>
                    <a:cubicBezTo>
                      <a:pt x="186985" y="25520"/>
                      <a:pt x="137265" y="116198"/>
                      <a:pt x="72494" y="233831"/>
                    </a:cubicBezTo>
                    <a:cubicBezTo>
                      <a:pt x="42015" y="289076"/>
                      <a:pt x="15821" y="336797"/>
                      <a:pt x="12106" y="344417"/>
                    </a:cubicBezTo>
                    <a:cubicBezTo>
                      <a:pt x="4677" y="359752"/>
                      <a:pt x="15344" y="371277"/>
                      <a:pt x="21059" y="377373"/>
                    </a:cubicBezTo>
                    <a:lnTo>
                      <a:pt x="22965" y="379564"/>
                    </a:lnTo>
                    <a:cubicBezTo>
                      <a:pt x="25441" y="381659"/>
                      <a:pt x="414442" y="638739"/>
                      <a:pt x="439779" y="642359"/>
                    </a:cubicBezTo>
                    <a:cubicBezTo>
                      <a:pt x="462353" y="645692"/>
                      <a:pt x="468354" y="638168"/>
                      <a:pt x="473783" y="631024"/>
                    </a:cubicBezTo>
                    <a:cubicBezTo>
                      <a:pt x="479212" y="623880"/>
                      <a:pt x="543792" y="482243"/>
                      <a:pt x="586654" y="388803"/>
                    </a:cubicBezTo>
                    <a:cubicBezTo>
                      <a:pt x="612562" y="332129"/>
                      <a:pt x="633136" y="287362"/>
                      <a:pt x="636470" y="280599"/>
                    </a:cubicBezTo>
                    <a:cubicBezTo>
                      <a:pt x="642756" y="268217"/>
                      <a:pt x="628088" y="249643"/>
                      <a:pt x="621420" y="242975"/>
                    </a:cubicBezTo>
                    <a:lnTo>
                      <a:pt x="226038" y="9327"/>
                    </a:lnTo>
                    <a:lnTo>
                      <a:pt x="212988" y="932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E53EA9F-6FA6-8F8F-A980-87A9B7D0A1E9}"/>
                  </a:ext>
                </a:extLst>
              </p:cNvPr>
              <p:cNvSpPr/>
              <p:nvPr/>
            </p:nvSpPr>
            <p:spPr>
              <a:xfrm>
                <a:off x="6978330" y="3765610"/>
                <a:ext cx="402931" cy="244892"/>
              </a:xfrm>
              <a:custGeom>
                <a:avLst/>
                <a:gdLst>
                  <a:gd name="connsiteX0" fmla="*/ 398115 w 402931"/>
                  <a:gd name="connsiteY0" fmla="*/ 244890 h 244892"/>
                  <a:gd name="connsiteX1" fmla="*/ 395639 w 402931"/>
                  <a:gd name="connsiteY1" fmla="*/ 244224 h 244892"/>
                  <a:gd name="connsiteX2" fmla="*/ 2352 w 402931"/>
                  <a:gd name="connsiteY2" fmla="*/ 8861 h 244892"/>
                  <a:gd name="connsiteX3" fmla="*/ 577 w 402931"/>
                  <a:gd name="connsiteY3" fmla="*/ 2643 h 244892"/>
                  <a:gd name="connsiteX4" fmla="*/ 732 w 402931"/>
                  <a:gd name="connsiteY4" fmla="*/ 2384 h 244892"/>
                  <a:gd name="connsiteX5" fmla="*/ 7087 w 402931"/>
                  <a:gd name="connsiteY5" fmla="*/ 598 h 244892"/>
                  <a:gd name="connsiteX6" fmla="*/ 7209 w 402931"/>
                  <a:gd name="connsiteY6" fmla="*/ 669 h 244892"/>
                  <a:gd name="connsiteX7" fmla="*/ 400497 w 402931"/>
                  <a:gd name="connsiteY7" fmla="*/ 236128 h 244892"/>
                  <a:gd name="connsiteX8" fmla="*/ 402361 w 402931"/>
                  <a:gd name="connsiteY8" fmla="*/ 242459 h 244892"/>
                  <a:gd name="connsiteX9" fmla="*/ 398115 w 402931"/>
                  <a:gd name="connsiteY9" fmla="*/ 244890 h 244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2931" h="244892">
                    <a:moveTo>
                      <a:pt x="398115" y="244890"/>
                    </a:moveTo>
                    <a:cubicBezTo>
                      <a:pt x="397243" y="244909"/>
                      <a:pt x="396384" y="244678"/>
                      <a:pt x="395639" y="244224"/>
                    </a:cubicBezTo>
                    <a:lnTo>
                      <a:pt x="2352" y="8861"/>
                    </a:lnTo>
                    <a:cubicBezTo>
                      <a:pt x="145" y="7634"/>
                      <a:pt x="-650" y="4851"/>
                      <a:pt x="577" y="2643"/>
                    </a:cubicBezTo>
                    <a:cubicBezTo>
                      <a:pt x="626" y="2555"/>
                      <a:pt x="678" y="2469"/>
                      <a:pt x="732" y="2384"/>
                    </a:cubicBezTo>
                    <a:cubicBezTo>
                      <a:pt x="1994" y="136"/>
                      <a:pt x="4839" y="-664"/>
                      <a:pt x="7087" y="598"/>
                    </a:cubicBezTo>
                    <a:cubicBezTo>
                      <a:pt x="7128" y="621"/>
                      <a:pt x="7169" y="645"/>
                      <a:pt x="7209" y="669"/>
                    </a:cubicBezTo>
                    <a:lnTo>
                      <a:pt x="400497" y="236128"/>
                    </a:lnTo>
                    <a:cubicBezTo>
                      <a:pt x="402760" y="237361"/>
                      <a:pt x="403595" y="240196"/>
                      <a:pt x="402361" y="242459"/>
                    </a:cubicBezTo>
                    <a:cubicBezTo>
                      <a:pt x="401518" y="244006"/>
                      <a:pt x="399876" y="244946"/>
                      <a:pt x="398115" y="2448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544FE93-43BD-793F-9E32-DDF91338757D}"/>
                  </a:ext>
                </a:extLst>
              </p:cNvPr>
              <p:cNvSpPr/>
              <p:nvPr/>
            </p:nvSpPr>
            <p:spPr>
              <a:xfrm>
                <a:off x="7289271" y="3847307"/>
                <a:ext cx="211378" cy="387268"/>
              </a:xfrm>
              <a:custGeom>
                <a:avLst/>
                <a:gdLst>
                  <a:gd name="connsiteX0" fmla="*/ 21738 w 211378"/>
                  <a:gd name="connsiteY0" fmla="*/ 386840 h 387268"/>
                  <a:gd name="connsiteX1" fmla="*/ 20404 w 211378"/>
                  <a:gd name="connsiteY1" fmla="*/ 386840 h 387268"/>
                  <a:gd name="connsiteX2" fmla="*/ 306 w 211378"/>
                  <a:gd name="connsiteY2" fmla="*/ 359218 h 387268"/>
                  <a:gd name="connsiteX3" fmla="*/ 167661 w 211378"/>
                  <a:gd name="connsiteY3" fmla="*/ 13460 h 387268"/>
                  <a:gd name="connsiteX4" fmla="*/ 208796 w 211378"/>
                  <a:gd name="connsiteY4" fmla="*/ 4847 h 387268"/>
                  <a:gd name="connsiteX5" fmla="*/ 209285 w 211378"/>
                  <a:gd name="connsiteY5" fmla="*/ 5174 h 387268"/>
                  <a:gd name="connsiteX6" fmla="*/ 210560 w 211378"/>
                  <a:gd name="connsiteY6" fmla="*/ 11787 h 387268"/>
                  <a:gd name="connsiteX7" fmla="*/ 210523 w 211378"/>
                  <a:gd name="connsiteY7" fmla="*/ 11841 h 387268"/>
                  <a:gd name="connsiteX8" fmla="*/ 203855 w 211378"/>
                  <a:gd name="connsiteY8" fmla="*/ 13079 h 387268"/>
                  <a:gd name="connsiteX9" fmla="*/ 176021 w 211378"/>
                  <a:gd name="connsiteY9" fmla="*/ 18121 h 387268"/>
                  <a:gd name="connsiteX10" fmla="*/ 175280 w 211378"/>
                  <a:gd name="connsiteY10" fmla="*/ 19271 h 387268"/>
                  <a:gd name="connsiteX11" fmla="*/ 9736 w 211378"/>
                  <a:gd name="connsiteY11" fmla="*/ 360647 h 387268"/>
                  <a:gd name="connsiteX12" fmla="*/ 23071 w 211378"/>
                  <a:gd name="connsiteY12" fmla="*/ 377696 h 387268"/>
                  <a:gd name="connsiteX13" fmla="*/ 27167 w 211378"/>
                  <a:gd name="connsiteY13" fmla="*/ 383126 h 387268"/>
                  <a:gd name="connsiteX14" fmla="*/ 21738 w 211378"/>
                  <a:gd name="connsiteY14" fmla="*/ 387221 h 38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1378" h="387268">
                    <a:moveTo>
                      <a:pt x="21738" y="386840"/>
                    </a:moveTo>
                    <a:lnTo>
                      <a:pt x="20404" y="386840"/>
                    </a:lnTo>
                    <a:cubicBezTo>
                      <a:pt x="1354" y="381221"/>
                      <a:pt x="-1027" y="368743"/>
                      <a:pt x="306" y="359218"/>
                    </a:cubicBezTo>
                    <a:cubicBezTo>
                      <a:pt x="2592" y="343216"/>
                      <a:pt x="152706" y="32987"/>
                      <a:pt x="167661" y="13460"/>
                    </a:cubicBezTo>
                    <a:cubicBezTo>
                      <a:pt x="176641" y="-278"/>
                      <a:pt x="195058" y="-4134"/>
                      <a:pt x="208796" y="4847"/>
                    </a:cubicBezTo>
                    <a:cubicBezTo>
                      <a:pt x="208960" y="4954"/>
                      <a:pt x="209123" y="5063"/>
                      <a:pt x="209285" y="5174"/>
                    </a:cubicBezTo>
                    <a:cubicBezTo>
                      <a:pt x="211463" y="6648"/>
                      <a:pt x="212034" y="9608"/>
                      <a:pt x="210560" y="11787"/>
                    </a:cubicBezTo>
                    <a:cubicBezTo>
                      <a:pt x="210548" y="11805"/>
                      <a:pt x="210535" y="11823"/>
                      <a:pt x="210523" y="11841"/>
                    </a:cubicBezTo>
                    <a:cubicBezTo>
                      <a:pt x="208976" y="13949"/>
                      <a:pt x="206056" y="14491"/>
                      <a:pt x="203855" y="13079"/>
                    </a:cubicBezTo>
                    <a:cubicBezTo>
                      <a:pt x="194777" y="6785"/>
                      <a:pt x="182315" y="9042"/>
                      <a:pt x="176021" y="18121"/>
                    </a:cubicBezTo>
                    <a:cubicBezTo>
                      <a:pt x="175761" y="18496"/>
                      <a:pt x="175514" y="18879"/>
                      <a:pt x="175280" y="19271"/>
                    </a:cubicBezTo>
                    <a:cubicBezTo>
                      <a:pt x="157850" y="42035"/>
                      <a:pt x="12117" y="349312"/>
                      <a:pt x="9736" y="360647"/>
                    </a:cubicBezTo>
                    <a:cubicBezTo>
                      <a:pt x="8498" y="369410"/>
                      <a:pt x="12498" y="374553"/>
                      <a:pt x="23071" y="377696"/>
                    </a:cubicBezTo>
                    <a:cubicBezTo>
                      <a:pt x="25701" y="378065"/>
                      <a:pt x="27535" y="380495"/>
                      <a:pt x="27167" y="383126"/>
                    </a:cubicBezTo>
                    <a:cubicBezTo>
                      <a:pt x="26799" y="385756"/>
                      <a:pt x="24368" y="387590"/>
                      <a:pt x="21738" y="3872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7AD87154-6C81-3B09-F1C7-C4903EDBBFDF}"/>
              </a:ext>
            </a:extLst>
          </p:cNvPr>
          <p:cNvSpPr/>
          <p:nvPr userDrawn="1"/>
        </p:nvSpPr>
        <p:spPr>
          <a:xfrm>
            <a:off x="0" y="-3990"/>
            <a:ext cx="4568901" cy="1182382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5" name="矩形: 圆角 134">
            <a:extLst>
              <a:ext uri="{FF2B5EF4-FFF2-40B4-BE49-F238E27FC236}">
                <a16:creationId xmlns:a16="http://schemas.microsoft.com/office/drawing/2014/main" id="{0DD1E857-9F4F-17F3-9BA3-A1C81E98ED22}"/>
              </a:ext>
            </a:extLst>
          </p:cNvPr>
          <p:cNvSpPr/>
          <p:nvPr userDrawn="1"/>
        </p:nvSpPr>
        <p:spPr>
          <a:xfrm>
            <a:off x="0" y="0"/>
            <a:ext cx="12178867" cy="6854950"/>
          </a:xfrm>
          <a:prstGeom prst="roundRect">
            <a:avLst>
              <a:gd name="adj" fmla="val 3116"/>
            </a:avLst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25CB05C1-D9D9-874D-0593-2C1CBF45FB2B}"/>
              </a:ext>
            </a:extLst>
          </p:cNvPr>
          <p:cNvGrpSpPr/>
          <p:nvPr userDrawn="1"/>
        </p:nvGrpSpPr>
        <p:grpSpPr>
          <a:xfrm rot="5400000">
            <a:off x="11763666" y="5957282"/>
            <a:ext cx="434362" cy="170608"/>
            <a:chOff x="-1275196" y="903401"/>
            <a:chExt cx="1539482" cy="914294"/>
          </a:xfrm>
        </p:grpSpPr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51ACE19B-972C-69F5-531D-C01E49A6ACA4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5D0F4767-1D1F-EA0C-9AE7-019B911E6966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id="{F06CBBEA-DC64-284C-C17D-C24E347A1899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4E352CC9-F792-F560-B3D3-301024890E25}"/>
              </a:ext>
            </a:extLst>
          </p:cNvPr>
          <p:cNvGrpSpPr/>
          <p:nvPr userDrawn="1"/>
        </p:nvGrpSpPr>
        <p:grpSpPr>
          <a:xfrm rot="5400000">
            <a:off x="-30447" y="742939"/>
            <a:ext cx="483202" cy="170608"/>
            <a:chOff x="-1275196" y="903401"/>
            <a:chExt cx="1539482" cy="914294"/>
          </a:xfrm>
        </p:grpSpPr>
        <p:sp>
          <p:nvSpPr>
            <p:cNvPr id="141" name="矩形: 圆角 140">
              <a:extLst>
                <a:ext uri="{FF2B5EF4-FFF2-40B4-BE49-F238E27FC236}">
                  <a16:creationId xmlns:a16="http://schemas.microsoft.com/office/drawing/2014/main" id="{1FD02DE3-8BE8-7232-0387-C8C5E5AFCC43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id="{3926C6F1-7528-F2E8-76D4-65AC22523F3A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: 圆角 142">
              <a:extLst>
                <a:ext uri="{FF2B5EF4-FFF2-40B4-BE49-F238E27FC236}">
                  <a16:creationId xmlns:a16="http://schemas.microsoft.com/office/drawing/2014/main" id="{8038B2F0-F3CF-EBF3-F680-9030A9FC5005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FA37CBF4-E4B6-C69B-58FC-EAC05BD6A372}"/>
              </a:ext>
            </a:extLst>
          </p:cNvPr>
          <p:cNvGrpSpPr/>
          <p:nvPr userDrawn="1"/>
        </p:nvGrpSpPr>
        <p:grpSpPr>
          <a:xfrm>
            <a:off x="249865" y="364968"/>
            <a:ext cx="46593" cy="180727"/>
            <a:chOff x="249865" y="143296"/>
            <a:chExt cx="46593" cy="180727"/>
          </a:xfrm>
        </p:grpSpPr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16CE7AB7-C8AF-8B89-1CBF-BC4A10212DD1}"/>
                </a:ext>
              </a:extLst>
            </p:cNvPr>
            <p:cNvSpPr/>
            <p:nvPr/>
          </p:nvSpPr>
          <p:spPr>
            <a:xfrm>
              <a:off x="249865" y="277430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012B5AF-C724-25E7-98A2-BC76EE35AE35}"/>
                </a:ext>
              </a:extLst>
            </p:cNvPr>
            <p:cNvSpPr/>
            <p:nvPr/>
          </p:nvSpPr>
          <p:spPr>
            <a:xfrm>
              <a:off x="249865" y="210363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82FFC5ED-7AC5-5E5D-E491-0CC803E0F52A}"/>
                </a:ext>
              </a:extLst>
            </p:cNvPr>
            <p:cNvSpPr/>
            <p:nvPr/>
          </p:nvSpPr>
          <p:spPr>
            <a:xfrm>
              <a:off x="249865" y="143296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7F9A033C-0C71-F705-DD59-FAD58DC40ACD}"/>
              </a:ext>
            </a:extLst>
          </p:cNvPr>
          <p:cNvGrpSpPr/>
          <p:nvPr userDrawn="1"/>
        </p:nvGrpSpPr>
        <p:grpSpPr>
          <a:xfrm>
            <a:off x="11895542" y="6289865"/>
            <a:ext cx="46593" cy="180727"/>
            <a:chOff x="249865" y="143296"/>
            <a:chExt cx="46593" cy="180727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EA71D047-6EE6-22C7-05BB-5DC050055D8B}"/>
                </a:ext>
              </a:extLst>
            </p:cNvPr>
            <p:cNvSpPr/>
            <p:nvPr/>
          </p:nvSpPr>
          <p:spPr>
            <a:xfrm>
              <a:off x="249865" y="277430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CD181184-E4C6-2D6B-A24E-323EA5F9C9E9}"/>
                </a:ext>
              </a:extLst>
            </p:cNvPr>
            <p:cNvSpPr/>
            <p:nvPr/>
          </p:nvSpPr>
          <p:spPr>
            <a:xfrm>
              <a:off x="249865" y="210363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7A2B3D18-441D-903D-628B-E2BE75C61D98}"/>
                </a:ext>
              </a:extLst>
            </p:cNvPr>
            <p:cNvSpPr/>
            <p:nvPr/>
          </p:nvSpPr>
          <p:spPr>
            <a:xfrm>
              <a:off x="249865" y="143296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2" name="文本框 151">
            <a:extLst>
              <a:ext uri="{FF2B5EF4-FFF2-40B4-BE49-F238E27FC236}">
                <a16:creationId xmlns:a16="http://schemas.microsoft.com/office/drawing/2014/main" id="{A2618CF9-4E20-43CF-BD54-BB60BF7A364F}"/>
              </a:ext>
            </a:extLst>
          </p:cNvPr>
          <p:cNvSpPr txBox="1"/>
          <p:nvPr userDrawn="1"/>
        </p:nvSpPr>
        <p:spPr>
          <a:xfrm>
            <a:off x="438630" y="77786"/>
            <a:ext cx="1962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GONG ZUO JI HUA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25D04366-AD0D-8952-091D-4257D05CD306}"/>
              </a:ext>
            </a:extLst>
          </p:cNvPr>
          <p:cNvSpPr txBox="1"/>
          <p:nvPr userDrawn="1"/>
        </p:nvSpPr>
        <p:spPr>
          <a:xfrm>
            <a:off x="8742918" y="6508364"/>
            <a:ext cx="3152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QUARTERLY WORK PLAN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655FB021-493B-B0B1-093E-9C4BA4EA153E}"/>
              </a:ext>
            </a:extLst>
          </p:cNvPr>
          <p:cNvGrpSpPr/>
          <p:nvPr userDrawn="1"/>
        </p:nvGrpSpPr>
        <p:grpSpPr>
          <a:xfrm>
            <a:off x="11636485" y="670509"/>
            <a:ext cx="250714" cy="170608"/>
            <a:chOff x="-1275196" y="903401"/>
            <a:chExt cx="1539482" cy="914294"/>
          </a:xfrm>
        </p:grpSpPr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018CF77D-034F-E2B8-21D9-40B51FCCA2B9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0D9CF377-29A8-7EAF-C0AB-9CBB4FDE8DBC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DD9B5C53-5A89-7594-3858-3EB1E9BDC13F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CD57D8D-4B6E-618C-B607-D67F94F8714F}"/>
              </a:ext>
            </a:extLst>
          </p:cNvPr>
          <p:cNvGrpSpPr/>
          <p:nvPr userDrawn="1"/>
        </p:nvGrpSpPr>
        <p:grpSpPr>
          <a:xfrm>
            <a:off x="273161" y="5999979"/>
            <a:ext cx="250714" cy="170608"/>
            <a:chOff x="-1275196" y="903401"/>
            <a:chExt cx="1539482" cy="914294"/>
          </a:xfrm>
        </p:grpSpPr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53DF7177-16A5-8B57-038C-4D5843145FAE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C64E7C74-0222-25D3-11E0-E777FE79173D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95F8535C-BACF-FBF3-DFFC-AEFF7769BE57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7709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C5BD61-596D-3791-7BF2-620CB8A0C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7C49-AF1B-447E-9B1E-671B34307C3B}" type="datetimeFigureOut">
              <a:rPr lang="zh-CN" altLang="en-US" smtClean="0"/>
              <a:t>2023/9/14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33F00FC-7997-6150-9159-DFA4CD286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3D0633B-4F38-63CE-3E6A-8464598B3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69539-60AD-4C97-85F7-E91A84CF963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BF81F80-FECA-D28F-EA7A-C8A2107B7342}"/>
              </a:ext>
            </a:extLst>
          </p:cNvPr>
          <p:cNvSpPr/>
          <p:nvPr userDrawn="1"/>
        </p:nvSpPr>
        <p:spPr>
          <a:xfrm>
            <a:off x="409173" y="364968"/>
            <a:ext cx="11373654" cy="6128066"/>
          </a:xfrm>
          <a:prstGeom prst="roundRect">
            <a:avLst>
              <a:gd name="adj" fmla="val 2930"/>
            </a:avLst>
          </a:prstGeom>
          <a:solidFill>
            <a:srgbClr val="92E3A9"/>
          </a:solidFill>
          <a:ln w="12700" cap="flat" cmpd="sng" algn="ctr">
            <a:noFill/>
            <a:prstDash val="solid"/>
            <a:miter lim="800000"/>
          </a:ln>
          <a:effectLst>
            <a:outerShdw blurRad="190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98D6071-7877-B8A9-3B99-E99C972EEBE0}"/>
              </a:ext>
            </a:extLst>
          </p:cNvPr>
          <p:cNvSpPr/>
          <p:nvPr userDrawn="1"/>
        </p:nvSpPr>
        <p:spPr>
          <a:xfrm rot="10800000">
            <a:off x="7302221" y="5095437"/>
            <a:ext cx="4876646" cy="1611112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ECC39F3-D281-EF6F-51E2-E814C01AA97C}"/>
              </a:ext>
            </a:extLst>
          </p:cNvPr>
          <p:cNvSpPr/>
          <p:nvPr userDrawn="1"/>
        </p:nvSpPr>
        <p:spPr>
          <a:xfrm rot="10800000">
            <a:off x="7321843" y="5672567"/>
            <a:ext cx="4857024" cy="1182382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9C49247-2C8C-CB8F-7B4D-48F0AE038542}"/>
              </a:ext>
            </a:extLst>
          </p:cNvPr>
          <p:cNvSpPr/>
          <p:nvPr userDrawn="1"/>
        </p:nvSpPr>
        <p:spPr>
          <a:xfrm>
            <a:off x="0" y="99916"/>
            <a:ext cx="4717143" cy="1802097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图形 3">
            <a:extLst>
              <a:ext uri="{FF2B5EF4-FFF2-40B4-BE49-F238E27FC236}">
                <a16:creationId xmlns:a16="http://schemas.microsoft.com/office/drawing/2014/main" id="{5CB4AAAC-9F56-7549-331C-01E6364E681A}"/>
              </a:ext>
            </a:extLst>
          </p:cNvPr>
          <p:cNvGrpSpPr/>
          <p:nvPr userDrawn="1"/>
        </p:nvGrpSpPr>
        <p:grpSpPr>
          <a:xfrm>
            <a:off x="9420942" y="545695"/>
            <a:ext cx="2083449" cy="1766765"/>
            <a:chOff x="9905480" y="1598158"/>
            <a:chExt cx="1687293" cy="143082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BF056E-472E-CB91-41C3-F8232CBDE867}"/>
                </a:ext>
              </a:extLst>
            </p:cNvPr>
            <p:cNvSpPr/>
            <p:nvPr/>
          </p:nvSpPr>
          <p:spPr>
            <a:xfrm rot="-2700000">
              <a:off x="10371489" y="1807698"/>
              <a:ext cx="1011745" cy="1011745"/>
            </a:xfrm>
            <a:custGeom>
              <a:avLst/>
              <a:gdLst>
                <a:gd name="connsiteX0" fmla="*/ 1011745 w 1011745"/>
                <a:gd name="connsiteY0" fmla="*/ 505873 h 1011745"/>
                <a:gd name="connsiteX1" fmla="*/ 505873 w 1011745"/>
                <a:gd name="connsiteY1" fmla="*/ 1011746 h 1011745"/>
                <a:gd name="connsiteX2" fmla="*/ 0 w 1011745"/>
                <a:gd name="connsiteY2" fmla="*/ 505873 h 1011745"/>
                <a:gd name="connsiteX3" fmla="*/ 505873 w 1011745"/>
                <a:gd name="connsiteY3" fmla="*/ 0 h 1011745"/>
                <a:gd name="connsiteX4" fmla="*/ 1011745 w 1011745"/>
                <a:gd name="connsiteY4" fmla="*/ 505873 h 101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745" h="1011745">
                  <a:moveTo>
                    <a:pt x="1011745" y="505873"/>
                  </a:moveTo>
                  <a:cubicBezTo>
                    <a:pt x="1011745" y="785259"/>
                    <a:pt x="785258" y="1011746"/>
                    <a:pt x="505873" y="1011746"/>
                  </a:cubicBezTo>
                  <a:cubicBezTo>
                    <a:pt x="226487" y="1011746"/>
                    <a:pt x="0" y="785259"/>
                    <a:pt x="0" y="505873"/>
                  </a:cubicBezTo>
                  <a:cubicBezTo>
                    <a:pt x="0" y="226487"/>
                    <a:pt x="226487" y="0"/>
                    <a:pt x="505873" y="0"/>
                  </a:cubicBezTo>
                  <a:cubicBezTo>
                    <a:pt x="785259" y="0"/>
                    <a:pt x="1011745" y="226487"/>
                    <a:pt x="1011745" y="505873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54A5A12-1594-6F6C-DA73-81C2EC8DBF13}"/>
                </a:ext>
              </a:extLst>
            </p:cNvPr>
            <p:cNvSpPr/>
            <p:nvPr/>
          </p:nvSpPr>
          <p:spPr>
            <a:xfrm>
              <a:off x="10366914" y="1802891"/>
              <a:ext cx="1021270" cy="1021270"/>
            </a:xfrm>
            <a:custGeom>
              <a:avLst/>
              <a:gdLst>
                <a:gd name="connsiteX0" fmla="*/ 510635 w 1021270"/>
                <a:gd name="connsiteY0" fmla="*/ 1021271 h 1021270"/>
                <a:gd name="connsiteX1" fmla="*/ 0 w 1021270"/>
                <a:gd name="connsiteY1" fmla="*/ 510635 h 1021270"/>
                <a:gd name="connsiteX2" fmla="*/ 510635 w 1021270"/>
                <a:gd name="connsiteY2" fmla="*/ 0 h 1021270"/>
                <a:gd name="connsiteX3" fmla="*/ 1021270 w 1021270"/>
                <a:gd name="connsiteY3" fmla="*/ 510635 h 1021270"/>
                <a:gd name="connsiteX4" fmla="*/ 510635 w 1021270"/>
                <a:gd name="connsiteY4" fmla="*/ 1021271 h 1021270"/>
                <a:gd name="connsiteX5" fmla="*/ 510635 w 1021270"/>
                <a:gd name="connsiteY5" fmla="*/ 9525 h 1021270"/>
                <a:gd name="connsiteX6" fmla="*/ 9525 w 1021270"/>
                <a:gd name="connsiteY6" fmla="*/ 510635 h 1021270"/>
                <a:gd name="connsiteX7" fmla="*/ 510635 w 1021270"/>
                <a:gd name="connsiteY7" fmla="*/ 1011746 h 1021270"/>
                <a:gd name="connsiteX8" fmla="*/ 1011745 w 1021270"/>
                <a:gd name="connsiteY8" fmla="*/ 510635 h 1021270"/>
                <a:gd name="connsiteX9" fmla="*/ 510635 w 1021270"/>
                <a:gd name="connsiteY9" fmla="*/ 9525 h 102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1270" h="1021270">
                  <a:moveTo>
                    <a:pt x="510635" y="1021271"/>
                  </a:moveTo>
                  <a:cubicBezTo>
                    <a:pt x="228619" y="1021271"/>
                    <a:pt x="0" y="792651"/>
                    <a:pt x="0" y="510635"/>
                  </a:cubicBezTo>
                  <a:cubicBezTo>
                    <a:pt x="0" y="228619"/>
                    <a:pt x="228619" y="0"/>
                    <a:pt x="510635" y="0"/>
                  </a:cubicBezTo>
                  <a:cubicBezTo>
                    <a:pt x="792651" y="0"/>
                    <a:pt x="1021270" y="228619"/>
                    <a:pt x="1021270" y="510635"/>
                  </a:cubicBezTo>
                  <a:cubicBezTo>
                    <a:pt x="1020955" y="792521"/>
                    <a:pt x="792521" y="1020956"/>
                    <a:pt x="510635" y="1021271"/>
                  </a:cubicBezTo>
                  <a:close/>
                  <a:moveTo>
                    <a:pt x="510635" y="9525"/>
                  </a:moveTo>
                  <a:cubicBezTo>
                    <a:pt x="233880" y="9525"/>
                    <a:pt x="9525" y="233880"/>
                    <a:pt x="9525" y="510635"/>
                  </a:cubicBezTo>
                  <a:cubicBezTo>
                    <a:pt x="9525" y="787391"/>
                    <a:pt x="233880" y="1011746"/>
                    <a:pt x="510635" y="1011746"/>
                  </a:cubicBezTo>
                  <a:cubicBezTo>
                    <a:pt x="787391" y="1011746"/>
                    <a:pt x="1011745" y="787391"/>
                    <a:pt x="1011745" y="510635"/>
                  </a:cubicBezTo>
                  <a:cubicBezTo>
                    <a:pt x="1011430" y="234010"/>
                    <a:pt x="787260" y="9840"/>
                    <a:pt x="510635" y="95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83908C2-0226-74E4-8C8E-899077EA5158}"/>
                </a:ext>
              </a:extLst>
            </p:cNvPr>
            <p:cNvSpPr/>
            <p:nvPr/>
          </p:nvSpPr>
          <p:spPr>
            <a:xfrm rot="-2700000">
              <a:off x="10472263" y="1908472"/>
              <a:ext cx="810196" cy="810196"/>
            </a:xfrm>
            <a:custGeom>
              <a:avLst/>
              <a:gdLst>
                <a:gd name="connsiteX0" fmla="*/ 810197 w 810196"/>
                <a:gd name="connsiteY0" fmla="*/ 405098 h 810196"/>
                <a:gd name="connsiteX1" fmla="*/ 405098 w 810196"/>
                <a:gd name="connsiteY1" fmla="*/ 810197 h 810196"/>
                <a:gd name="connsiteX2" fmla="*/ 0 w 810196"/>
                <a:gd name="connsiteY2" fmla="*/ 405098 h 810196"/>
                <a:gd name="connsiteX3" fmla="*/ 405098 w 810196"/>
                <a:gd name="connsiteY3" fmla="*/ 0 h 810196"/>
                <a:gd name="connsiteX4" fmla="*/ 810197 w 810196"/>
                <a:gd name="connsiteY4" fmla="*/ 405098 h 81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196" h="810196">
                  <a:moveTo>
                    <a:pt x="810197" y="405098"/>
                  </a:moveTo>
                  <a:cubicBezTo>
                    <a:pt x="810197" y="628828"/>
                    <a:pt x="628828" y="810197"/>
                    <a:pt x="405098" y="810197"/>
                  </a:cubicBezTo>
                  <a:cubicBezTo>
                    <a:pt x="181369" y="810197"/>
                    <a:pt x="0" y="628828"/>
                    <a:pt x="0" y="405098"/>
                  </a:cubicBezTo>
                  <a:cubicBezTo>
                    <a:pt x="0" y="181369"/>
                    <a:pt x="181369" y="0"/>
                    <a:pt x="405098" y="0"/>
                  </a:cubicBezTo>
                  <a:cubicBezTo>
                    <a:pt x="628828" y="0"/>
                    <a:pt x="810197" y="181369"/>
                    <a:pt x="810197" y="4050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8B2AEB6-A92A-8480-411C-EF75C9650576}"/>
                </a:ext>
              </a:extLst>
            </p:cNvPr>
            <p:cNvSpPr/>
            <p:nvPr/>
          </p:nvSpPr>
          <p:spPr>
            <a:xfrm>
              <a:off x="10467975" y="1904237"/>
              <a:ext cx="819150" cy="819150"/>
            </a:xfrm>
            <a:custGeom>
              <a:avLst/>
              <a:gdLst>
                <a:gd name="connsiteX0" fmla="*/ 409575 w 819150"/>
                <a:gd name="connsiteY0" fmla="*/ 819150 h 819150"/>
                <a:gd name="connsiteX1" fmla="*/ 0 w 819150"/>
                <a:gd name="connsiteY1" fmla="*/ 409575 h 819150"/>
                <a:gd name="connsiteX2" fmla="*/ 409575 w 819150"/>
                <a:gd name="connsiteY2" fmla="*/ 0 h 819150"/>
                <a:gd name="connsiteX3" fmla="*/ 819150 w 819150"/>
                <a:gd name="connsiteY3" fmla="*/ 409575 h 819150"/>
                <a:gd name="connsiteX4" fmla="*/ 409575 w 819150"/>
                <a:gd name="connsiteY4" fmla="*/ 819150 h 819150"/>
                <a:gd name="connsiteX5" fmla="*/ 409575 w 819150"/>
                <a:gd name="connsiteY5" fmla="*/ 8954 h 819150"/>
                <a:gd name="connsiteX6" fmla="*/ 9525 w 819150"/>
                <a:gd name="connsiteY6" fmla="*/ 409004 h 819150"/>
                <a:gd name="connsiteX7" fmla="*/ 409575 w 819150"/>
                <a:gd name="connsiteY7" fmla="*/ 809054 h 819150"/>
                <a:gd name="connsiteX8" fmla="*/ 809625 w 819150"/>
                <a:gd name="connsiteY8" fmla="*/ 409004 h 819150"/>
                <a:gd name="connsiteX9" fmla="*/ 409575 w 819150"/>
                <a:gd name="connsiteY9" fmla="*/ 895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9150" h="819150">
                  <a:moveTo>
                    <a:pt x="409575" y="819150"/>
                  </a:moveTo>
                  <a:cubicBezTo>
                    <a:pt x="183373" y="819150"/>
                    <a:pt x="0" y="635777"/>
                    <a:pt x="0" y="409575"/>
                  </a:cubicBezTo>
                  <a:cubicBezTo>
                    <a:pt x="0" y="183373"/>
                    <a:pt x="183373" y="0"/>
                    <a:pt x="409575" y="0"/>
                  </a:cubicBezTo>
                  <a:cubicBezTo>
                    <a:pt x="635777" y="0"/>
                    <a:pt x="819150" y="183373"/>
                    <a:pt x="819150" y="409575"/>
                  </a:cubicBezTo>
                  <a:cubicBezTo>
                    <a:pt x="818731" y="635603"/>
                    <a:pt x="635603" y="818731"/>
                    <a:pt x="409575" y="819150"/>
                  </a:cubicBezTo>
                  <a:close/>
                  <a:moveTo>
                    <a:pt x="409575" y="8954"/>
                  </a:moveTo>
                  <a:cubicBezTo>
                    <a:pt x="188634" y="8954"/>
                    <a:pt x="9525" y="188062"/>
                    <a:pt x="9525" y="409004"/>
                  </a:cubicBezTo>
                  <a:cubicBezTo>
                    <a:pt x="9525" y="629945"/>
                    <a:pt x="188634" y="809054"/>
                    <a:pt x="409575" y="809054"/>
                  </a:cubicBezTo>
                  <a:cubicBezTo>
                    <a:pt x="630516" y="809054"/>
                    <a:pt x="809625" y="629945"/>
                    <a:pt x="809625" y="409004"/>
                  </a:cubicBezTo>
                  <a:cubicBezTo>
                    <a:pt x="809206" y="188236"/>
                    <a:pt x="630343" y="9373"/>
                    <a:pt x="409575" y="89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7B5778C-54DB-1B54-AFA1-C17CA93E34FE}"/>
                </a:ext>
              </a:extLst>
            </p:cNvPr>
            <p:cNvSpPr/>
            <p:nvPr/>
          </p:nvSpPr>
          <p:spPr>
            <a:xfrm rot="-2700000">
              <a:off x="10617996" y="2054205"/>
              <a:ext cx="518731" cy="518731"/>
            </a:xfrm>
            <a:custGeom>
              <a:avLst/>
              <a:gdLst>
                <a:gd name="connsiteX0" fmla="*/ 518731 w 518731"/>
                <a:gd name="connsiteY0" fmla="*/ 259366 h 518731"/>
                <a:gd name="connsiteX1" fmla="*/ 259366 w 518731"/>
                <a:gd name="connsiteY1" fmla="*/ 518731 h 518731"/>
                <a:gd name="connsiteX2" fmla="*/ 0 w 518731"/>
                <a:gd name="connsiteY2" fmla="*/ 259366 h 518731"/>
                <a:gd name="connsiteX3" fmla="*/ 259366 w 518731"/>
                <a:gd name="connsiteY3" fmla="*/ 0 h 518731"/>
                <a:gd name="connsiteX4" fmla="*/ 518731 w 518731"/>
                <a:gd name="connsiteY4" fmla="*/ 259366 h 5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731" h="518731">
                  <a:moveTo>
                    <a:pt x="518731" y="259366"/>
                  </a:moveTo>
                  <a:cubicBezTo>
                    <a:pt x="518731" y="402609"/>
                    <a:pt x="402609" y="518731"/>
                    <a:pt x="259366" y="518731"/>
                  </a:cubicBezTo>
                  <a:cubicBezTo>
                    <a:pt x="116122" y="518731"/>
                    <a:pt x="0" y="402609"/>
                    <a:pt x="0" y="259366"/>
                  </a:cubicBezTo>
                  <a:cubicBezTo>
                    <a:pt x="0" y="116122"/>
                    <a:pt x="116122" y="0"/>
                    <a:pt x="259366" y="0"/>
                  </a:cubicBezTo>
                  <a:cubicBezTo>
                    <a:pt x="402609" y="0"/>
                    <a:pt x="518731" y="116122"/>
                    <a:pt x="518731" y="259366"/>
                  </a:cubicBezTo>
                  <a:close/>
                </a:path>
              </a:pathLst>
            </a:custGeom>
            <a:solidFill>
              <a:srgbClr val="92E3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BA28291-8EC8-E16B-DFCB-171EDB2566C0}"/>
                </a:ext>
              </a:extLst>
            </p:cNvPr>
            <p:cNvSpPr/>
            <p:nvPr/>
          </p:nvSpPr>
          <p:spPr>
            <a:xfrm>
              <a:off x="10613421" y="2049398"/>
              <a:ext cx="528256" cy="528256"/>
            </a:xfrm>
            <a:custGeom>
              <a:avLst/>
              <a:gdLst>
                <a:gd name="connsiteX0" fmla="*/ 264128 w 528256"/>
                <a:gd name="connsiteY0" fmla="*/ 528257 h 528256"/>
                <a:gd name="connsiteX1" fmla="*/ 0 w 528256"/>
                <a:gd name="connsiteY1" fmla="*/ 264128 h 528256"/>
                <a:gd name="connsiteX2" fmla="*/ 264128 w 528256"/>
                <a:gd name="connsiteY2" fmla="*/ 0 h 528256"/>
                <a:gd name="connsiteX3" fmla="*/ 528257 w 528256"/>
                <a:gd name="connsiteY3" fmla="*/ 264128 h 528256"/>
                <a:gd name="connsiteX4" fmla="*/ 264128 w 528256"/>
                <a:gd name="connsiteY4" fmla="*/ 528257 h 528256"/>
                <a:gd name="connsiteX5" fmla="*/ 264128 w 528256"/>
                <a:gd name="connsiteY5" fmla="*/ 9525 h 528256"/>
                <a:gd name="connsiteX6" fmla="*/ 9525 w 528256"/>
                <a:gd name="connsiteY6" fmla="*/ 264128 h 528256"/>
                <a:gd name="connsiteX7" fmla="*/ 264128 w 528256"/>
                <a:gd name="connsiteY7" fmla="*/ 518732 h 528256"/>
                <a:gd name="connsiteX8" fmla="*/ 518732 w 528256"/>
                <a:gd name="connsiteY8" fmla="*/ 264128 h 528256"/>
                <a:gd name="connsiteX9" fmla="*/ 264128 w 528256"/>
                <a:gd name="connsiteY9" fmla="*/ 9525 h 52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256" h="528256">
                  <a:moveTo>
                    <a:pt x="264128" y="528257"/>
                  </a:moveTo>
                  <a:cubicBezTo>
                    <a:pt x="118254" y="528257"/>
                    <a:pt x="0" y="410002"/>
                    <a:pt x="0" y="264128"/>
                  </a:cubicBezTo>
                  <a:cubicBezTo>
                    <a:pt x="0" y="118254"/>
                    <a:pt x="118254" y="0"/>
                    <a:pt x="264128" y="0"/>
                  </a:cubicBezTo>
                  <a:cubicBezTo>
                    <a:pt x="410002" y="0"/>
                    <a:pt x="528257" y="118254"/>
                    <a:pt x="528257" y="264128"/>
                  </a:cubicBezTo>
                  <a:cubicBezTo>
                    <a:pt x="528099" y="409937"/>
                    <a:pt x="409937" y="528099"/>
                    <a:pt x="264128" y="528257"/>
                  </a:cubicBezTo>
                  <a:close/>
                  <a:moveTo>
                    <a:pt x="264128" y="9525"/>
                  </a:moveTo>
                  <a:cubicBezTo>
                    <a:pt x="123515" y="9525"/>
                    <a:pt x="9525" y="123515"/>
                    <a:pt x="9525" y="264128"/>
                  </a:cubicBezTo>
                  <a:cubicBezTo>
                    <a:pt x="9525" y="404742"/>
                    <a:pt x="123515" y="518732"/>
                    <a:pt x="264128" y="518732"/>
                  </a:cubicBezTo>
                  <a:cubicBezTo>
                    <a:pt x="404742" y="518732"/>
                    <a:pt x="518732" y="404742"/>
                    <a:pt x="518732" y="264128"/>
                  </a:cubicBezTo>
                  <a:cubicBezTo>
                    <a:pt x="518574" y="123580"/>
                    <a:pt x="404677" y="9682"/>
                    <a:pt x="264128" y="95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133E443-C3EE-8212-75D6-9D3554024271}"/>
                </a:ext>
              </a:extLst>
            </p:cNvPr>
            <p:cNvSpPr/>
            <p:nvPr/>
          </p:nvSpPr>
          <p:spPr>
            <a:xfrm rot="-2700000">
              <a:off x="10730772" y="2166981"/>
              <a:ext cx="293179" cy="293179"/>
            </a:xfrm>
            <a:custGeom>
              <a:avLst/>
              <a:gdLst>
                <a:gd name="connsiteX0" fmla="*/ 293179 w 293179"/>
                <a:gd name="connsiteY0" fmla="*/ 146590 h 293179"/>
                <a:gd name="connsiteX1" fmla="*/ 146590 w 293179"/>
                <a:gd name="connsiteY1" fmla="*/ 293180 h 293179"/>
                <a:gd name="connsiteX2" fmla="*/ 0 w 293179"/>
                <a:gd name="connsiteY2" fmla="*/ 146590 h 293179"/>
                <a:gd name="connsiteX3" fmla="*/ 146590 w 293179"/>
                <a:gd name="connsiteY3" fmla="*/ 0 h 293179"/>
                <a:gd name="connsiteX4" fmla="*/ 293179 w 293179"/>
                <a:gd name="connsiteY4" fmla="*/ 146590 h 29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179" h="293179">
                  <a:moveTo>
                    <a:pt x="293179" y="146590"/>
                  </a:moveTo>
                  <a:cubicBezTo>
                    <a:pt x="293179" y="227549"/>
                    <a:pt x="227549" y="293180"/>
                    <a:pt x="146590" y="293180"/>
                  </a:cubicBezTo>
                  <a:cubicBezTo>
                    <a:pt x="65630" y="293180"/>
                    <a:pt x="0" y="227549"/>
                    <a:pt x="0" y="146590"/>
                  </a:cubicBezTo>
                  <a:cubicBezTo>
                    <a:pt x="0" y="65630"/>
                    <a:pt x="65630" y="0"/>
                    <a:pt x="146590" y="0"/>
                  </a:cubicBezTo>
                  <a:cubicBezTo>
                    <a:pt x="227549" y="0"/>
                    <a:pt x="293179" y="65630"/>
                    <a:pt x="293179" y="1465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4CB78F1-FE45-4260-DCF8-1C38013E82B9}"/>
                </a:ext>
              </a:extLst>
            </p:cNvPr>
            <p:cNvSpPr/>
            <p:nvPr/>
          </p:nvSpPr>
          <p:spPr>
            <a:xfrm>
              <a:off x="10726197" y="2162175"/>
              <a:ext cx="302704" cy="302704"/>
            </a:xfrm>
            <a:custGeom>
              <a:avLst/>
              <a:gdLst>
                <a:gd name="connsiteX0" fmla="*/ 151352 w 302704"/>
                <a:gd name="connsiteY0" fmla="*/ 302705 h 302704"/>
                <a:gd name="connsiteX1" fmla="*/ 0 w 302704"/>
                <a:gd name="connsiteY1" fmla="*/ 151352 h 302704"/>
                <a:gd name="connsiteX2" fmla="*/ 151352 w 302704"/>
                <a:gd name="connsiteY2" fmla="*/ 0 h 302704"/>
                <a:gd name="connsiteX3" fmla="*/ 302705 w 302704"/>
                <a:gd name="connsiteY3" fmla="*/ 151352 h 302704"/>
                <a:gd name="connsiteX4" fmla="*/ 151352 w 302704"/>
                <a:gd name="connsiteY4" fmla="*/ 302705 h 302704"/>
                <a:gd name="connsiteX5" fmla="*/ 151352 w 302704"/>
                <a:gd name="connsiteY5" fmla="*/ 9525 h 302704"/>
                <a:gd name="connsiteX6" fmla="*/ 9525 w 302704"/>
                <a:gd name="connsiteY6" fmla="*/ 151352 h 302704"/>
                <a:gd name="connsiteX7" fmla="*/ 151352 w 302704"/>
                <a:gd name="connsiteY7" fmla="*/ 293180 h 302704"/>
                <a:gd name="connsiteX8" fmla="*/ 293180 w 302704"/>
                <a:gd name="connsiteY8" fmla="*/ 151352 h 302704"/>
                <a:gd name="connsiteX9" fmla="*/ 151352 w 302704"/>
                <a:gd name="connsiteY9" fmla="*/ 9525 h 30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2704" h="302704">
                  <a:moveTo>
                    <a:pt x="151352" y="302705"/>
                  </a:moveTo>
                  <a:cubicBezTo>
                    <a:pt x="67763" y="302705"/>
                    <a:pt x="0" y="234942"/>
                    <a:pt x="0" y="151352"/>
                  </a:cubicBezTo>
                  <a:cubicBezTo>
                    <a:pt x="0" y="67763"/>
                    <a:pt x="67763" y="0"/>
                    <a:pt x="151352" y="0"/>
                  </a:cubicBezTo>
                  <a:cubicBezTo>
                    <a:pt x="234942" y="0"/>
                    <a:pt x="302705" y="67763"/>
                    <a:pt x="302705" y="151352"/>
                  </a:cubicBezTo>
                  <a:cubicBezTo>
                    <a:pt x="302600" y="234898"/>
                    <a:pt x="234898" y="302600"/>
                    <a:pt x="151352" y="302705"/>
                  </a:cubicBezTo>
                  <a:close/>
                  <a:moveTo>
                    <a:pt x="151352" y="9525"/>
                  </a:moveTo>
                  <a:cubicBezTo>
                    <a:pt x="73023" y="9525"/>
                    <a:pt x="9525" y="73023"/>
                    <a:pt x="9525" y="151352"/>
                  </a:cubicBezTo>
                  <a:cubicBezTo>
                    <a:pt x="9525" y="229681"/>
                    <a:pt x="73023" y="293180"/>
                    <a:pt x="151352" y="293180"/>
                  </a:cubicBezTo>
                  <a:cubicBezTo>
                    <a:pt x="229681" y="293180"/>
                    <a:pt x="293180" y="229681"/>
                    <a:pt x="293180" y="151352"/>
                  </a:cubicBezTo>
                  <a:cubicBezTo>
                    <a:pt x="293075" y="73067"/>
                    <a:pt x="229638" y="9630"/>
                    <a:pt x="151352" y="95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E0599E3-CF4F-AE81-DEF6-76944FE198C2}"/>
                </a:ext>
              </a:extLst>
            </p:cNvPr>
            <p:cNvSpPr/>
            <p:nvPr/>
          </p:nvSpPr>
          <p:spPr>
            <a:xfrm>
              <a:off x="10815447" y="2251614"/>
              <a:ext cx="123825" cy="123825"/>
            </a:xfrm>
            <a:custGeom>
              <a:avLst/>
              <a:gdLst>
                <a:gd name="connsiteX0" fmla="*/ 123825 w 123825"/>
                <a:gd name="connsiteY0" fmla="*/ 61913 h 123825"/>
                <a:gd name="connsiteX1" fmla="*/ 61913 w 123825"/>
                <a:gd name="connsiteY1" fmla="*/ 0 h 123825"/>
                <a:gd name="connsiteX2" fmla="*/ 0 w 123825"/>
                <a:gd name="connsiteY2" fmla="*/ 61913 h 123825"/>
                <a:gd name="connsiteX3" fmla="*/ 61913 w 123825"/>
                <a:gd name="connsiteY3" fmla="*/ 123825 h 123825"/>
                <a:gd name="connsiteX4" fmla="*/ 123825 w 123825"/>
                <a:gd name="connsiteY4" fmla="*/ 61913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23825">
                  <a:moveTo>
                    <a:pt x="123825" y="61913"/>
                  </a:moveTo>
                  <a:cubicBezTo>
                    <a:pt x="123825" y="27719"/>
                    <a:pt x="96106" y="0"/>
                    <a:pt x="61913" y="0"/>
                  </a:cubicBezTo>
                  <a:cubicBezTo>
                    <a:pt x="27719" y="0"/>
                    <a:pt x="0" y="27719"/>
                    <a:pt x="0" y="61913"/>
                  </a:cubicBezTo>
                  <a:cubicBezTo>
                    <a:pt x="0" y="96106"/>
                    <a:pt x="27719" y="123825"/>
                    <a:pt x="61913" y="123825"/>
                  </a:cubicBezTo>
                  <a:cubicBezTo>
                    <a:pt x="96106" y="123825"/>
                    <a:pt x="123825" y="96106"/>
                    <a:pt x="123825" y="619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FCB9746-2CB8-F8F9-52C2-4D70E30EAA47}"/>
                </a:ext>
              </a:extLst>
            </p:cNvPr>
            <p:cNvSpPr/>
            <p:nvPr/>
          </p:nvSpPr>
          <p:spPr>
            <a:xfrm>
              <a:off x="10810875" y="2246852"/>
              <a:ext cx="133350" cy="133350"/>
            </a:xfrm>
            <a:custGeom>
              <a:avLst/>
              <a:gdLst>
                <a:gd name="connsiteX0" fmla="*/ 66675 w 133350"/>
                <a:gd name="connsiteY0" fmla="*/ 133350 h 133350"/>
                <a:gd name="connsiteX1" fmla="*/ 0 w 133350"/>
                <a:gd name="connsiteY1" fmla="*/ 66675 h 133350"/>
                <a:gd name="connsiteX2" fmla="*/ 66675 w 133350"/>
                <a:gd name="connsiteY2" fmla="*/ 0 h 133350"/>
                <a:gd name="connsiteX3" fmla="*/ 133350 w 133350"/>
                <a:gd name="connsiteY3" fmla="*/ 66675 h 133350"/>
                <a:gd name="connsiteX4" fmla="*/ 66675 w 133350"/>
                <a:gd name="connsiteY4" fmla="*/ 133350 h 133350"/>
                <a:gd name="connsiteX5" fmla="*/ 66675 w 133350"/>
                <a:gd name="connsiteY5" fmla="*/ 9525 h 133350"/>
                <a:gd name="connsiteX6" fmla="*/ 9525 w 133350"/>
                <a:gd name="connsiteY6" fmla="*/ 66675 h 133350"/>
                <a:gd name="connsiteX7" fmla="*/ 66675 w 133350"/>
                <a:gd name="connsiteY7" fmla="*/ 123825 h 133350"/>
                <a:gd name="connsiteX8" fmla="*/ 123825 w 133350"/>
                <a:gd name="connsiteY8" fmla="*/ 66675 h 133350"/>
                <a:gd name="connsiteX9" fmla="*/ 66675 w 133350"/>
                <a:gd name="connsiteY9" fmla="*/ 952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133350">
                  <a:moveTo>
                    <a:pt x="66675" y="133350"/>
                  </a:move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ubicBezTo>
                    <a:pt x="133350" y="103499"/>
                    <a:pt x="103499" y="133350"/>
                    <a:pt x="66675" y="133350"/>
                  </a:cubicBezTo>
                  <a:close/>
                  <a:moveTo>
                    <a:pt x="66675" y="9525"/>
                  </a:moveTo>
                  <a:cubicBezTo>
                    <a:pt x="35112" y="9525"/>
                    <a:pt x="9525" y="35112"/>
                    <a:pt x="9525" y="66675"/>
                  </a:cubicBezTo>
                  <a:cubicBezTo>
                    <a:pt x="9525" y="98238"/>
                    <a:pt x="35112" y="123825"/>
                    <a:pt x="66675" y="123825"/>
                  </a:cubicBezTo>
                  <a:cubicBezTo>
                    <a:pt x="98238" y="123825"/>
                    <a:pt x="123825" y="98238"/>
                    <a:pt x="123825" y="66675"/>
                  </a:cubicBezTo>
                  <a:cubicBezTo>
                    <a:pt x="123825" y="35112"/>
                    <a:pt x="98238" y="9525"/>
                    <a:pt x="66675" y="95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B89AA81-26EB-E0CF-F4B9-0AD0094F1717}"/>
                </a:ext>
              </a:extLst>
            </p:cNvPr>
            <p:cNvSpPr/>
            <p:nvPr/>
          </p:nvSpPr>
          <p:spPr>
            <a:xfrm>
              <a:off x="10184796" y="2301240"/>
              <a:ext cx="692562" cy="24574"/>
            </a:xfrm>
            <a:custGeom>
              <a:avLst/>
              <a:gdLst>
                <a:gd name="connsiteX0" fmla="*/ 680276 w 692562"/>
                <a:gd name="connsiteY0" fmla="*/ 24574 h 24574"/>
                <a:gd name="connsiteX1" fmla="*/ 0 w 692562"/>
                <a:gd name="connsiteY1" fmla="*/ 24574 h 24574"/>
                <a:gd name="connsiteX2" fmla="*/ 0 w 692562"/>
                <a:gd name="connsiteY2" fmla="*/ 0 h 24574"/>
                <a:gd name="connsiteX3" fmla="*/ 680276 w 692562"/>
                <a:gd name="connsiteY3" fmla="*/ 0 h 24574"/>
                <a:gd name="connsiteX4" fmla="*/ 692563 w 692562"/>
                <a:gd name="connsiteY4" fmla="*/ 12287 h 24574"/>
                <a:gd name="connsiteX5" fmla="*/ 692563 w 692562"/>
                <a:gd name="connsiteY5" fmla="*/ 12287 h 24574"/>
                <a:gd name="connsiteX6" fmla="*/ 680276 w 692562"/>
                <a:gd name="connsiteY6" fmla="*/ 24574 h 2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2562" h="24574">
                  <a:moveTo>
                    <a:pt x="680276" y="24574"/>
                  </a:moveTo>
                  <a:lnTo>
                    <a:pt x="0" y="24574"/>
                  </a:lnTo>
                  <a:lnTo>
                    <a:pt x="0" y="0"/>
                  </a:lnTo>
                  <a:lnTo>
                    <a:pt x="680276" y="0"/>
                  </a:lnTo>
                  <a:cubicBezTo>
                    <a:pt x="687062" y="0"/>
                    <a:pt x="692563" y="5501"/>
                    <a:pt x="692563" y="12287"/>
                  </a:cubicBezTo>
                  <a:lnTo>
                    <a:pt x="692563" y="12287"/>
                  </a:lnTo>
                  <a:cubicBezTo>
                    <a:pt x="692563" y="19073"/>
                    <a:pt x="687062" y="24574"/>
                    <a:pt x="680276" y="2457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A00B0D-2799-64CA-607B-0C67DEA03260}"/>
                </a:ext>
              </a:extLst>
            </p:cNvPr>
            <p:cNvSpPr/>
            <p:nvPr/>
          </p:nvSpPr>
          <p:spPr>
            <a:xfrm>
              <a:off x="10180034" y="2296477"/>
              <a:ext cx="702087" cy="34099"/>
            </a:xfrm>
            <a:custGeom>
              <a:avLst/>
              <a:gdLst>
                <a:gd name="connsiteX0" fmla="*/ 685038 w 702087"/>
                <a:gd name="connsiteY0" fmla="*/ 34099 h 34099"/>
                <a:gd name="connsiteX1" fmla="*/ 4763 w 702087"/>
                <a:gd name="connsiteY1" fmla="*/ 34099 h 34099"/>
                <a:gd name="connsiteX2" fmla="*/ 0 w 702087"/>
                <a:gd name="connsiteY2" fmla="*/ 29337 h 34099"/>
                <a:gd name="connsiteX3" fmla="*/ 0 w 702087"/>
                <a:gd name="connsiteY3" fmla="*/ 4763 h 34099"/>
                <a:gd name="connsiteX4" fmla="*/ 4763 w 702087"/>
                <a:gd name="connsiteY4" fmla="*/ 0 h 34099"/>
                <a:gd name="connsiteX5" fmla="*/ 685038 w 702087"/>
                <a:gd name="connsiteY5" fmla="*/ 0 h 34099"/>
                <a:gd name="connsiteX6" fmla="*/ 702088 w 702087"/>
                <a:gd name="connsiteY6" fmla="*/ 17050 h 34099"/>
                <a:gd name="connsiteX7" fmla="*/ 685038 w 702087"/>
                <a:gd name="connsiteY7" fmla="*/ 34099 h 34099"/>
                <a:gd name="connsiteX8" fmla="*/ 9525 w 702087"/>
                <a:gd name="connsiteY8" fmla="*/ 24574 h 34099"/>
                <a:gd name="connsiteX9" fmla="*/ 685038 w 702087"/>
                <a:gd name="connsiteY9" fmla="*/ 24574 h 34099"/>
                <a:gd name="connsiteX10" fmla="*/ 692563 w 702087"/>
                <a:gd name="connsiteY10" fmla="*/ 17050 h 34099"/>
                <a:gd name="connsiteX11" fmla="*/ 685038 w 702087"/>
                <a:gd name="connsiteY11" fmla="*/ 9525 h 34099"/>
                <a:gd name="connsiteX12" fmla="*/ 9525 w 702087"/>
                <a:gd name="connsiteY12" fmla="*/ 9525 h 3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2087" h="34099">
                  <a:moveTo>
                    <a:pt x="685038" y="34099"/>
                  </a:moveTo>
                  <a:lnTo>
                    <a:pt x="4763" y="34099"/>
                  </a:lnTo>
                  <a:cubicBezTo>
                    <a:pt x="2132" y="34099"/>
                    <a:pt x="0" y="31967"/>
                    <a:pt x="0" y="29337"/>
                  </a:cubicBezTo>
                  <a:lnTo>
                    <a:pt x="0" y="4763"/>
                  </a:lnTo>
                  <a:cubicBezTo>
                    <a:pt x="0" y="2132"/>
                    <a:pt x="2132" y="0"/>
                    <a:pt x="4763" y="0"/>
                  </a:cubicBezTo>
                  <a:lnTo>
                    <a:pt x="685038" y="0"/>
                  </a:lnTo>
                  <a:cubicBezTo>
                    <a:pt x="694454" y="0"/>
                    <a:pt x="702088" y="7633"/>
                    <a:pt x="702088" y="17050"/>
                  </a:cubicBezTo>
                  <a:cubicBezTo>
                    <a:pt x="702088" y="26466"/>
                    <a:pt x="694454" y="34099"/>
                    <a:pt x="685038" y="34099"/>
                  </a:cubicBezTo>
                  <a:close/>
                  <a:moveTo>
                    <a:pt x="9525" y="24574"/>
                  </a:moveTo>
                  <a:lnTo>
                    <a:pt x="685038" y="24574"/>
                  </a:lnTo>
                  <a:cubicBezTo>
                    <a:pt x="689194" y="24574"/>
                    <a:pt x="692563" y="21205"/>
                    <a:pt x="692563" y="17050"/>
                  </a:cubicBezTo>
                  <a:cubicBezTo>
                    <a:pt x="692563" y="12894"/>
                    <a:pt x="689194" y="9525"/>
                    <a:pt x="685038" y="9525"/>
                  </a:cubicBezTo>
                  <a:lnTo>
                    <a:pt x="9525" y="952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3F2A087-9778-EEFF-777B-D6BDFD16DCA8}"/>
                </a:ext>
              </a:extLst>
            </p:cNvPr>
            <p:cNvSpPr/>
            <p:nvPr/>
          </p:nvSpPr>
          <p:spPr>
            <a:xfrm>
              <a:off x="9910381" y="2226278"/>
              <a:ext cx="288798" cy="74866"/>
            </a:xfrm>
            <a:custGeom>
              <a:avLst/>
              <a:gdLst>
                <a:gd name="connsiteX0" fmla="*/ 213932 w 288798"/>
                <a:gd name="connsiteY0" fmla="*/ 0 h 74866"/>
                <a:gd name="connsiteX1" fmla="*/ 217742 w 288798"/>
                <a:gd name="connsiteY1" fmla="*/ 4381 h 74866"/>
                <a:gd name="connsiteX2" fmla="*/ 288798 w 288798"/>
                <a:gd name="connsiteY2" fmla="*/ 74866 h 74866"/>
                <a:gd name="connsiteX3" fmla="*/ 76105 w 288798"/>
                <a:gd name="connsiteY3" fmla="*/ 74866 h 74866"/>
                <a:gd name="connsiteX4" fmla="*/ 0 w 288798"/>
                <a:gd name="connsiteY4" fmla="*/ 0 h 74866"/>
                <a:gd name="connsiteX5" fmla="*/ 213932 w 288798"/>
                <a:gd name="connsiteY5" fmla="*/ 0 h 7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798" h="74866">
                  <a:moveTo>
                    <a:pt x="213932" y="0"/>
                  </a:moveTo>
                  <a:lnTo>
                    <a:pt x="217742" y="4381"/>
                  </a:lnTo>
                  <a:lnTo>
                    <a:pt x="288798" y="74866"/>
                  </a:lnTo>
                  <a:lnTo>
                    <a:pt x="76105" y="74866"/>
                  </a:lnTo>
                  <a:lnTo>
                    <a:pt x="0" y="0"/>
                  </a:lnTo>
                  <a:lnTo>
                    <a:pt x="213932" y="0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0D54C16-21B6-6E35-099B-BDB11B1E576A}"/>
                </a:ext>
              </a:extLst>
            </p:cNvPr>
            <p:cNvSpPr/>
            <p:nvPr/>
          </p:nvSpPr>
          <p:spPr>
            <a:xfrm>
              <a:off x="9905480" y="2221515"/>
              <a:ext cx="298408" cy="84392"/>
            </a:xfrm>
            <a:custGeom>
              <a:avLst/>
              <a:gdLst>
                <a:gd name="connsiteX0" fmla="*/ 293699 w 298408"/>
                <a:gd name="connsiteY0" fmla="*/ 84392 h 84392"/>
                <a:gd name="connsiteX1" fmla="*/ 81005 w 298408"/>
                <a:gd name="connsiteY1" fmla="*/ 84392 h 84392"/>
                <a:gd name="connsiteX2" fmla="*/ 77672 w 298408"/>
                <a:gd name="connsiteY2" fmla="*/ 83059 h 84392"/>
                <a:gd name="connsiteX3" fmla="*/ 1472 w 298408"/>
                <a:gd name="connsiteY3" fmla="*/ 8192 h 84392"/>
                <a:gd name="connsiteX4" fmla="*/ 329 w 298408"/>
                <a:gd name="connsiteY4" fmla="*/ 2953 h 84392"/>
                <a:gd name="connsiteX5" fmla="*/ 4805 w 298408"/>
                <a:gd name="connsiteY5" fmla="*/ 1 h 84392"/>
                <a:gd name="connsiteX6" fmla="*/ 218737 w 298408"/>
                <a:gd name="connsiteY6" fmla="*/ 1 h 84392"/>
                <a:gd name="connsiteX7" fmla="*/ 222356 w 298408"/>
                <a:gd name="connsiteY7" fmla="*/ 1620 h 84392"/>
                <a:gd name="connsiteX8" fmla="*/ 226166 w 298408"/>
                <a:gd name="connsiteY8" fmla="*/ 6001 h 84392"/>
                <a:gd name="connsiteX9" fmla="*/ 297032 w 298408"/>
                <a:gd name="connsiteY9" fmla="*/ 76296 h 84392"/>
                <a:gd name="connsiteX10" fmla="*/ 298080 w 298408"/>
                <a:gd name="connsiteY10" fmla="*/ 81439 h 84392"/>
                <a:gd name="connsiteX11" fmla="*/ 293699 w 298408"/>
                <a:gd name="connsiteY11" fmla="*/ 84392 h 84392"/>
                <a:gd name="connsiteX12" fmla="*/ 82910 w 298408"/>
                <a:gd name="connsiteY12" fmla="*/ 74867 h 84392"/>
                <a:gd name="connsiteX13" fmla="*/ 282173 w 298408"/>
                <a:gd name="connsiteY13" fmla="*/ 74867 h 84392"/>
                <a:gd name="connsiteX14" fmla="*/ 216641 w 298408"/>
                <a:gd name="connsiteY14" fmla="*/ 9526 h 84392"/>
                <a:gd name="connsiteX15" fmla="*/ 16616 w 298408"/>
                <a:gd name="connsiteY15" fmla="*/ 9526 h 8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8408" h="84392">
                  <a:moveTo>
                    <a:pt x="293699" y="84392"/>
                  </a:moveTo>
                  <a:lnTo>
                    <a:pt x="81005" y="84392"/>
                  </a:lnTo>
                  <a:cubicBezTo>
                    <a:pt x="79763" y="84400"/>
                    <a:pt x="78566" y="83921"/>
                    <a:pt x="77672" y="83059"/>
                  </a:cubicBezTo>
                  <a:lnTo>
                    <a:pt x="1472" y="8192"/>
                  </a:lnTo>
                  <a:cubicBezTo>
                    <a:pt x="74" y="6833"/>
                    <a:pt x="-376" y="4771"/>
                    <a:pt x="329" y="2953"/>
                  </a:cubicBezTo>
                  <a:cubicBezTo>
                    <a:pt x="1072" y="1143"/>
                    <a:pt x="2848" y="-29"/>
                    <a:pt x="4805" y="1"/>
                  </a:cubicBezTo>
                  <a:lnTo>
                    <a:pt x="218737" y="1"/>
                  </a:lnTo>
                  <a:cubicBezTo>
                    <a:pt x="220124" y="-24"/>
                    <a:pt x="221451" y="569"/>
                    <a:pt x="222356" y="1620"/>
                  </a:cubicBezTo>
                  <a:lnTo>
                    <a:pt x="226166" y="6001"/>
                  </a:lnTo>
                  <a:lnTo>
                    <a:pt x="297032" y="76296"/>
                  </a:lnTo>
                  <a:cubicBezTo>
                    <a:pt x="298358" y="77658"/>
                    <a:pt x="298767" y="79668"/>
                    <a:pt x="298080" y="81439"/>
                  </a:cubicBezTo>
                  <a:cubicBezTo>
                    <a:pt x="297349" y="83218"/>
                    <a:pt x="295621" y="84383"/>
                    <a:pt x="293699" y="84392"/>
                  </a:cubicBezTo>
                  <a:close/>
                  <a:moveTo>
                    <a:pt x="82910" y="74867"/>
                  </a:moveTo>
                  <a:lnTo>
                    <a:pt x="282173" y="74867"/>
                  </a:lnTo>
                  <a:lnTo>
                    <a:pt x="216641" y="9526"/>
                  </a:lnTo>
                  <a:lnTo>
                    <a:pt x="16616" y="9526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BDC03AA-8A86-7EA3-D4C4-B73C61368DFF}"/>
                </a:ext>
              </a:extLst>
            </p:cNvPr>
            <p:cNvSpPr/>
            <p:nvPr/>
          </p:nvSpPr>
          <p:spPr>
            <a:xfrm>
              <a:off x="9910381" y="2325528"/>
              <a:ext cx="288893" cy="72390"/>
            </a:xfrm>
            <a:custGeom>
              <a:avLst/>
              <a:gdLst>
                <a:gd name="connsiteX0" fmla="*/ 0 w 288893"/>
                <a:gd name="connsiteY0" fmla="*/ 72390 h 72390"/>
                <a:gd name="connsiteX1" fmla="*/ 76200 w 288893"/>
                <a:gd name="connsiteY1" fmla="*/ 0 h 72390"/>
                <a:gd name="connsiteX2" fmla="*/ 288893 w 288893"/>
                <a:gd name="connsiteY2" fmla="*/ 0 h 72390"/>
                <a:gd name="connsiteX3" fmla="*/ 213455 w 288893"/>
                <a:gd name="connsiteY3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93" h="72390">
                  <a:moveTo>
                    <a:pt x="0" y="72390"/>
                  </a:moveTo>
                  <a:lnTo>
                    <a:pt x="76200" y="0"/>
                  </a:lnTo>
                  <a:lnTo>
                    <a:pt x="288893" y="0"/>
                  </a:lnTo>
                  <a:cubicBezTo>
                    <a:pt x="261072" y="21177"/>
                    <a:pt x="235761" y="45465"/>
                    <a:pt x="213455" y="7239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D5D72B0-3B5E-E89D-CAC4-4F39FF3F6838}"/>
                </a:ext>
              </a:extLst>
            </p:cNvPr>
            <p:cNvSpPr/>
            <p:nvPr/>
          </p:nvSpPr>
          <p:spPr>
            <a:xfrm>
              <a:off x="9905569" y="2320766"/>
              <a:ext cx="298544" cy="81915"/>
            </a:xfrm>
            <a:custGeom>
              <a:avLst/>
              <a:gdLst>
                <a:gd name="connsiteX0" fmla="*/ 218172 w 298544"/>
                <a:gd name="connsiteY0" fmla="*/ 81915 h 81915"/>
                <a:gd name="connsiteX1" fmla="*/ 4812 w 298544"/>
                <a:gd name="connsiteY1" fmla="*/ 81915 h 81915"/>
                <a:gd name="connsiteX2" fmla="*/ 335 w 298544"/>
                <a:gd name="connsiteY2" fmla="*/ 78867 h 81915"/>
                <a:gd name="connsiteX3" fmla="*/ 1478 w 298544"/>
                <a:gd name="connsiteY3" fmla="*/ 73724 h 81915"/>
                <a:gd name="connsiteX4" fmla="*/ 77678 w 298544"/>
                <a:gd name="connsiteY4" fmla="*/ 1334 h 81915"/>
                <a:gd name="connsiteX5" fmla="*/ 81012 w 298544"/>
                <a:gd name="connsiteY5" fmla="*/ 0 h 81915"/>
                <a:gd name="connsiteX6" fmla="*/ 293705 w 298544"/>
                <a:gd name="connsiteY6" fmla="*/ 0 h 81915"/>
                <a:gd name="connsiteX7" fmla="*/ 298277 w 298544"/>
                <a:gd name="connsiteY7" fmla="*/ 3334 h 81915"/>
                <a:gd name="connsiteX8" fmla="*/ 296563 w 298544"/>
                <a:gd name="connsiteY8" fmla="*/ 8573 h 81915"/>
                <a:gd name="connsiteX9" fmla="*/ 221887 w 298544"/>
                <a:gd name="connsiteY9" fmla="*/ 80201 h 81915"/>
                <a:gd name="connsiteX10" fmla="*/ 218172 w 298544"/>
                <a:gd name="connsiteY10" fmla="*/ 81915 h 81915"/>
                <a:gd name="connsiteX11" fmla="*/ 16718 w 298544"/>
                <a:gd name="connsiteY11" fmla="*/ 72390 h 81915"/>
                <a:gd name="connsiteX12" fmla="*/ 215886 w 298544"/>
                <a:gd name="connsiteY12" fmla="*/ 72390 h 81915"/>
                <a:gd name="connsiteX13" fmla="*/ 279798 w 298544"/>
                <a:gd name="connsiteY13" fmla="*/ 9525 h 81915"/>
                <a:gd name="connsiteX14" fmla="*/ 82822 w 298544"/>
                <a:gd name="connsiteY14" fmla="*/ 9525 h 8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8544" h="81915">
                  <a:moveTo>
                    <a:pt x="218172" y="81915"/>
                  </a:moveTo>
                  <a:lnTo>
                    <a:pt x="4812" y="81915"/>
                  </a:lnTo>
                  <a:cubicBezTo>
                    <a:pt x="2839" y="81902"/>
                    <a:pt x="1070" y="80698"/>
                    <a:pt x="335" y="78867"/>
                  </a:cubicBezTo>
                  <a:cubicBezTo>
                    <a:pt x="-381" y="77081"/>
                    <a:pt x="73" y="75039"/>
                    <a:pt x="1478" y="73724"/>
                  </a:cubicBezTo>
                  <a:lnTo>
                    <a:pt x="77678" y="1334"/>
                  </a:lnTo>
                  <a:cubicBezTo>
                    <a:pt x="78583" y="488"/>
                    <a:pt x="79773" y="12"/>
                    <a:pt x="81012" y="0"/>
                  </a:cubicBezTo>
                  <a:lnTo>
                    <a:pt x="293705" y="0"/>
                  </a:lnTo>
                  <a:cubicBezTo>
                    <a:pt x="295796" y="-13"/>
                    <a:pt x="297650" y="1340"/>
                    <a:pt x="298277" y="3334"/>
                  </a:cubicBezTo>
                  <a:cubicBezTo>
                    <a:pt x="298976" y="5267"/>
                    <a:pt x="298269" y="7427"/>
                    <a:pt x="296563" y="8573"/>
                  </a:cubicBezTo>
                  <a:cubicBezTo>
                    <a:pt x="269040" y="29546"/>
                    <a:pt x="243988" y="53576"/>
                    <a:pt x="221887" y="80201"/>
                  </a:cubicBezTo>
                  <a:cubicBezTo>
                    <a:pt x="220946" y="81271"/>
                    <a:pt x="219597" y="81894"/>
                    <a:pt x="218172" y="81915"/>
                  </a:cubicBezTo>
                  <a:close/>
                  <a:moveTo>
                    <a:pt x="16718" y="72390"/>
                  </a:moveTo>
                  <a:lnTo>
                    <a:pt x="215886" y="72390"/>
                  </a:lnTo>
                  <a:cubicBezTo>
                    <a:pt x="235151" y="49458"/>
                    <a:pt x="256551" y="28408"/>
                    <a:pt x="279798" y="9525"/>
                  </a:cubicBezTo>
                  <a:lnTo>
                    <a:pt x="82822" y="952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A9D81AE-A810-E78F-2D0F-47F4BCE9D4DC}"/>
              </a:ext>
            </a:extLst>
          </p:cNvPr>
          <p:cNvGrpSpPr/>
          <p:nvPr userDrawn="1"/>
        </p:nvGrpSpPr>
        <p:grpSpPr>
          <a:xfrm>
            <a:off x="7133193" y="2203160"/>
            <a:ext cx="4649634" cy="4303818"/>
            <a:chOff x="6452082" y="1814781"/>
            <a:chExt cx="5448447" cy="5043219"/>
          </a:xfrm>
        </p:grpSpPr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20987872-047D-432F-0C7E-20972592F700}"/>
                </a:ext>
              </a:extLst>
            </p:cNvPr>
            <p:cNvGrpSpPr/>
            <p:nvPr/>
          </p:nvGrpSpPr>
          <p:grpSpPr>
            <a:xfrm>
              <a:off x="7668794" y="6268030"/>
              <a:ext cx="2971651" cy="517063"/>
              <a:chOff x="7767637" y="5133577"/>
              <a:chExt cx="2406609" cy="418746"/>
            </a:xfrm>
            <a:solidFill>
              <a:srgbClr val="263238"/>
            </a:solidFill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5484E24-C708-F155-4ED0-0DA794B1FFB5}"/>
                  </a:ext>
                </a:extLst>
              </p:cNvPr>
              <p:cNvSpPr/>
              <p:nvPr/>
            </p:nvSpPr>
            <p:spPr>
              <a:xfrm>
                <a:off x="7767637" y="5137594"/>
                <a:ext cx="125539" cy="410051"/>
              </a:xfrm>
              <a:custGeom>
                <a:avLst/>
                <a:gdLst>
                  <a:gd name="connsiteX0" fmla="*/ 71438 w 125539"/>
                  <a:gd name="connsiteY0" fmla="*/ 410051 h 410051"/>
                  <a:gd name="connsiteX1" fmla="*/ 71438 w 125539"/>
                  <a:gd name="connsiteY1" fmla="*/ 70961 h 410051"/>
                  <a:gd name="connsiteX2" fmla="*/ 60008 w 125539"/>
                  <a:gd name="connsiteY2" fmla="*/ 73914 h 410051"/>
                  <a:gd name="connsiteX3" fmla="*/ 35433 w 125539"/>
                  <a:gd name="connsiteY3" fmla="*/ 79057 h 410051"/>
                  <a:gd name="connsiteX4" fmla="*/ 11144 w 125539"/>
                  <a:gd name="connsiteY4" fmla="*/ 83534 h 410051"/>
                  <a:gd name="connsiteX5" fmla="*/ 0 w 125539"/>
                  <a:gd name="connsiteY5" fmla="*/ 85630 h 410051"/>
                  <a:gd name="connsiteX6" fmla="*/ 0 w 125539"/>
                  <a:gd name="connsiteY6" fmla="*/ 44577 h 410051"/>
                  <a:gd name="connsiteX7" fmla="*/ 20002 w 125539"/>
                  <a:gd name="connsiteY7" fmla="*/ 39053 h 410051"/>
                  <a:gd name="connsiteX8" fmla="*/ 43339 w 125539"/>
                  <a:gd name="connsiteY8" fmla="*/ 30385 h 410051"/>
                  <a:gd name="connsiteX9" fmla="*/ 66103 w 125539"/>
                  <a:gd name="connsiteY9" fmla="*/ 17717 h 410051"/>
                  <a:gd name="connsiteX10" fmla="*/ 84582 w 125539"/>
                  <a:gd name="connsiteY10" fmla="*/ 0 h 410051"/>
                  <a:gd name="connsiteX11" fmla="*/ 125540 w 125539"/>
                  <a:gd name="connsiteY11" fmla="*/ 0 h 410051"/>
                  <a:gd name="connsiteX12" fmla="*/ 125540 w 125539"/>
                  <a:gd name="connsiteY12" fmla="*/ 410051 h 41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539" h="410051">
                    <a:moveTo>
                      <a:pt x="71438" y="410051"/>
                    </a:moveTo>
                    <a:lnTo>
                      <a:pt x="71438" y="70961"/>
                    </a:lnTo>
                    <a:cubicBezTo>
                      <a:pt x="67698" y="72200"/>
                      <a:pt x="63879" y="73186"/>
                      <a:pt x="60008" y="73914"/>
                    </a:cubicBezTo>
                    <a:cubicBezTo>
                      <a:pt x="52769" y="75629"/>
                      <a:pt x="44577" y="77343"/>
                      <a:pt x="35433" y="79057"/>
                    </a:cubicBezTo>
                    <a:lnTo>
                      <a:pt x="11144" y="83534"/>
                    </a:lnTo>
                    <a:cubicBezTo>
                      <a:pt x="4096" y="84963"/>
                      <a:pt x="381" y="85630"/>
                      <a:pt x="0" y="85630"/>
                    </a:cubicBezTo>
                    <a:lnTo>
                      <a:pt x="0" y="44577"/>
                    </a:lnTo>
                    <a:cubicBezTo>
                      <a:pt x="5715" y="43244"/>
                      <a:pt x="12478" y="41338"/>
                      <a:pt x="20002" y="39053"/>
                    </a:cubicBezTo>
                    <a:cubicBezTo>
                      <a:pt x="27924" y="36564"/>
                      <a:pt x="35713" y="33671"/>
                      <a:pt x="43339" y="30385"/>
                    </a:cubicBezTo>
                    <a:cubicBezTo>
                      <a:pt x="51368" y="27007"/>
                      <a:pt x="59001" y="22759"/>
                      <a:pt x="66103" y="17717"/>
                    </a:cubicBezTo>
                    <a:cubicBezTo>
                      <a:pt x="73176" y="12844"/>
                      <a:pt x="79416" y="6861"/>
                      <a:pt x="84582" y="0"/>
                    </a:cubicBezTo>
                    <a:lnTo>
                      <a:pt x="125540" y="0"/>
                    </a:lnTo>
                    <a:lnTo>
                      <a:pt x="125540" y="41005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DE839210-6DE4-4DAE-EA82-4A370DAA113C}"/>
                  </a:ext>
                </a:extLst>
              </p:cNvPr>
              <p:cNvSpPr/>
              <p:nvPr/>
            </p:nvSpPr>
            <p:spPr>
              <a:xfrm>
                <a:off x="8894540" y="5133577"/>
                <a:ext cx="202241" cy="414067"/>
              </a:xfrm>
              <a:custGeom>
                <a:avLst/>
                <a:gdLst>
                  <a:gd name="connsiteX0" fmla="*/ 0 w 202241"/>
                  <a:gd name="connsiteY0" fmla="*/ 414068 h 414067"/>
                  <a:gd name="connsiteX1" fmla="*/ 0 w 202241"/>
                  <a:gd name="connsiteY1" fmla="*/ 375968 h 414067"/>
                  <a:gd name="connsiteX2" fmla="*/ 104204 w 202241"/>
                  <a:gd name="connsiteY2" fmla="*/ 213471 h 414067"/>
                  <a:gd name="connsiteX3" fmla="*/ 125730 w 202241"/>
                  <a:gd name="connsiteY3" fmla="*/ 179562 h 414067"/>
                  <a:gd name="connsiteX4" fmla="*/ 141922 w 202241"/>
                  <a:gd name="connsiteY4" fmla="*/ 146415 h 414067"/>
                  <a:gd name="connsiteX5" fmla="*/ 148304 w 202241"/>
                  <a:gd name="connsiteY5" fmla="*/ 106220 h 414067"/>
                  <a:gd name="connsiteX6" fmla="*/ 138779 w 202241"/>
                  <a:gd name="connsiteY6" fmla="*/ 61643 h 414067"/>
                  <a:gd name="connsiteX7" fmla="*/ 106870 w 202241"/>
                  <a:gd name="connsiteY7" fmla="*/ 45450 h 414067"/>
                  <a:gd name="connsiteX8" fmla="*/ 77057 w 202241"/>
                  <a:gd name="connsiteY8" fmla="*/ 56118 h 414067"/>
                  <a:gd name="connsiteX9" fmla="*/ 62389 w 202241"/>
                  <a:gd name="connsiteY9" fmla="*/ 83931 h 414067"/>
                  <a:gd name="connsiteX10" fmla="*/ 58293 w 202241"/>
                  <a:gd name="connsiteY10" fmla="*/ 120888 h 414067"/>
                  <a:gd name="connsiteX11" fmla="*/ 58293 w 202241"/>
                  <a:gd name="connsiteY11" fmla="*/ 133747 h 414067"/>
                  <a:gd name="connsiteX12" fmla="*/ 4096 w 202241"/>
                  <a:gd name="connsiteY12" fmla="*/ 133747 h 414067"/>
                  <a:gd name="connsiteX13" fmla="*/ 4096 w 202241"/>
                  <a:gd name="connsiteY13" fmla="*/ 119555 h 414067"/>
                  <a:gd name="connsiteX14" fmla="*/ 13621 w 202241"/>
                  <a:gd name="connsiteY14" fmla="*/ 56023 h 414067"/>
                  <a:gd name="connsiteX15" fmla="*/ 45530 w 202241"/>
                  <a:gd name="connsiteY15" fmla="*/ 14780 h 414067"/>
                  <a:gd name="connsiteX16" fmla="*/ 104013 w 202241"/>
                  <a:gd name="connsiteY16" fmla="*/ 111 h 414067"/>
                  <a:gd name="connsiteX17" fmla="*/ 177927 w 202241"/>
                  <a:gd name="connsiteY17" fmla="*/ 28210 h 414067"/>
                  <a:gd name="connsiteX18" fmla="*/ 202216 w 202241"/>
                  <a:gd name="connsiteY18" fmla="*/ 105934 h 414067"/>
                  <a:gd name="connsiteX19" fmla="*/ 195834 w 202241"/>
                  <a:gd name="connsiteY19" fmla="*/ 152035 h 414067"/>
                  <a:gd name="connsiteX20" fmla="*/ 179451 w 202241"/>
                  <a:gd name="connsiteY20" fmla="*/ 188992 h 414067"/>
                  <a:gd name="connsiteX21" fmla="*/ 157163 w 202241"/>
                  <a:gd name="connsiteY21" fmla="*/ 224425 h 414067"/>
                  <a:gd name="connsiteX22" fmla="*/ 62960 w 202241"/>
                  <a:gd name="connsiteY22" fmla="*/ 368157 h 414067"/>
                  <a:gd name="connsiteX23" fmla="*/ 192596 w 202241"/>
                  <a:gd name="connsiteY23" fmla="*/ 368157 h 414067"/>
                  <a:gd name="connsiteX24" fmla="*/ 192596 w 202241"/>
                  <a:gd name="connsiteY24" fmla="*/ 413687 h 414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02241" h="414067">
                    <a:moveTo>
                      <a:pt x="0" y="414068"/>
                    </a:moveTo>
                    <a:lnTo>
                      <a:pt x="0" y="375968"/>
                    </a:lnTo>
                    <a:lnTo>
                      <a:pt x="104204" y="213471"/>
                    </a:lnTo>
                    <a:cubicBezTo>
                      <a:pt x="112014" y="201375"/>
                      <a:pt x="119158" y="190040"/>
                      <a:pt x="125730" y="179562"/>
                    </a:cubicBezTo>
                    <a:cubicBezTo>
                      <a:pt x="132317" y="169135"/>
                      <a:pt x="137747" y="158020"/>
                      <a:pt x="141922" y="146415"/>
                    </a:cubicBezTo>
                    <a:cubicBezTo>
                      <a:pt x="146404" y="133498"/>
                      <a:pt x="148564" y="119890"/>
                      <a:pt x="148304" y="106220"/>
                    </a:cubicBezTo>
                    <a:cubicBezTo>
                      <a:pt x="148964" y="90793"/>
                      <a:pt x="145686" y="75452"/>
                      <a:pt x="138779" y="61643"/>
                    </a:cubicBezTo>
                    <a:cubicBezTo>
                      <a:pt x="132153" y="50546"/>
                      <a:pt x="119739" y="44247"/>
                      <a:pt x="106870" y="45450"/>
                    </a:cubicBezTo>
                    <a:cubicBezTo>
                      <a:pt x="95890" y="44766"/>
                      <a:pt x="85111" y="48623"/>
                      <a:pt x="77057" y="56118"/>
                    </a:cubicBezTo>
                    <a:cubicBezTo>
                      <a:pt x="69590" y="63782"/>
                      <a:pt x="64496" y="73441"/>
                      <a:pt x="62389" y="83931"/>
                    </a:cubicBezTo>
                    <a:cubicBezTo>
                      <a:pt x="59568" y="96045"/>
                      <a:pt x="58194" y="108451"/>
                      <a:pt x="58293" y="120888"/>
                    </a:cubicBezTo>
                    <a:lnTo>
                      <a:pt x="58293" y="133747"/>
                    </a:lnTo>
                    <a:lnTo>
                      <a:pt x="4096" y="133747"/>
                    </a:lnTo>
                    <a:lnTo>
                      <a:pt x="4096" y="119555"/>
                    </a:lnTo>
                    <a:cubicBezTo>
                      <a:pt x="3511" y="97982"/>
                      <a:pt x="6736" y="76476"/>
                      <a:pt x="13621" y="56023"/>
                    </a:cubicBezTo>
                    <a:cubicBezTo>
                      <a:pt x="19560" y="39210"/>
                      <a:pt x="30746" y="24751"/>
                      <a:pt x="45530" y="14780"/>
                    </a:cubicBezTo>
                    <a:cubicBezTo>
                      <a:pt x="63166" y="4266"/>
                      <a:pt x="83502" y="-835"/>
                      <a:pt x="104013" y="111"/>
                    </a:cubicBezTo>
                    <a:cubicBezTo>
                      <a:pt x="137065" y="111"/>
                      <a:pt x="161734" y="9636"/>
                      <a:pt x="177927" y="28210"/>
                    </a:cubicBezTo>
                    <a:cubicBezTo>
                      <a:pt x="194120" y="46784"/>
                      <a:pt x="202216" y="72882"/>
                      <a:pt x="202216" y="105934"/>
                    </a:cubicBezTo>
                    <a:cubicBezTo>
                      <a:pt x="202504" y="121540"/>
                      <a:pt x="200351" y="137095"/>
                      <a:pt x="195834" y="152035"/>
                    </a:cubicBezTo>
                    <a:cubicBezTo>
                      <a:pt x="191764" y="164925"/>
                      <a:pt x="186269" y="177321"/>
                      <a:pt x="179451" y="188992"/>
                    </a:cubicBezTo>
                    <a:cubicBezTo>
                      <a:pt x="172720" y="200422"/>
                      <a:pt x="165291" y="212233"/>
                      <a:pt x="157163" y="224425"/>
                    </a:cubicBezTo>
                    <a:lnTo>
                      <a:pt x="62960" y="368157"/>
                    </a:lnTo>
                    <a:lnTo>
                      <a:pt x="192596" y="368157"/>
                    </a:lnTo>
                    <a:lnTo>
                      <a:pt x="192596" y="41368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2DDFCB5-64A4-5F5F-9BBF-3BB99B7372D1}"/>
                  </a:ext>
                </a:extLst>
              </p:cNvPr>
              <p:cNvSpPr/>
              <p:nvPr/>
            </p:nvSpPr>
            <p:spPr>
              <a:xfrm>
                <a:off x="9972448" y="5133970"/>
                <a:ext cx="201798" cy="418354"/>
              </a:xfrm>
              <a:custGeom>
                <a:avLst/>
                <a:gdLst>
                  <a:gd name="connsiteX0" fmla="*/ 100239 w 201798"/>
                  <a:gd name="connsiteY0" fmla="*/ 418248 h 418354"/>
                  <a:gd name="connsiteX1" fmla="*/ 44518 w 201798"/>
                  <a:gd name="connsiteY1" fmla="*/ 405580 h 418354"/>
                  <a:gd name="connsiteX2" fmla="*/ 11181 w 201798"/>
                  <a:gd name="connsiteY2" fmla="*/ 369194 h 418354"/>
                  <a:gd name="connsiteX3" fmla="*/ 36 w 201798"/>
                  <a:gd name="connsiteY3" fmla="*/ 312997 h 418354"/>
                  <a:gd name="connsiteX4" fmla="*/ 36 w 201798"/>
                  <a:gd name="connsiteY4" fmla="*/ 299281 h 418354"/>
                  <a:gd name="connsiteX5" fmla="*/ 53662 w 201798"/>
                  <a:gd name="connsiteY5" fmla="*/ 299281 h 418354"/>
                  <a:gd name="connsiteX6" fmla="*/ 53662 w 201798"/>
                  <a:gd name="connsiteY6" fmla="*/ 308806 h 418354"/>
                  <a:gd name="connsiteX7" fmla="*/ 57948 w 201798"/>
                  <a:gd name="connsiteY7" fmla="*/ 341667 h 418354"/>
                  <a:gd name="connsiteX8" fmla="*/ 71664 w 201798"/>
                  <a:gd name="connsiteY8" fmla="*/ 365003 h 418354"/>
                  <a:gd name="connsiteX9" fmla="*/ 100239 w 201798"/>
                  <a:gd name="connsiteY9" fmla="*/ 373576 h 418354"/>
                  <a:gd name="connsiteX10" fmla="*/ 130148 w 201798"/>
                  <a:gd name="connsiteY10" fmla="*/ 364051 h 418354"/>
                  <a:gd name="connsiteX11" fmla="*/ 143769 w 201798"/>
                  <a:gd name="connsiteY11" fmla="*/ 337476 h 418354"/>
                  <a:gd name="connsiteX12" fmla="*/ 147293 w 201798"/>
                  <a:gd name="connsiteY12" fmla="*/ 297947 h 418354"/>
                  <a:gd name="connsiteX13" fmla="*/ 135387 w 201798"/>
                  <a:gd name="connsiteY13" fmla="*/ 245084 h 418354"/>
                  <a:gd name="connsiteX14" fmla="*/ 93667 w 201798"/>
                  <a:gd name="connsiteY14" fmla="*/ 222509 h 418354"/>
                  <a:gd name="connsiteX15" fmla="*/ 89857 w 201798"/>
                  <a:gd name="connsiteY15" fmla="*/ 222509 h 418354"/>
                  <a:gd name="connsiteX16" fmla="*/ 85952 w 201798"/>
                  <a:gd name="connsiteY16" fmla="*/ 222509 h 418354"/>
                  <a:gd name="connsiteX17" fmla="*/ 85952 w 201798"/>
                  <a:gd name="connsiteY17" fmla="*/ 167645 h 418354"/>
                  <a:gd name="connsiteX18" fmla="*/ 93096 w 201798"/>
                  <a:gd name="connsiteY18" fmla="*/ 167645 h 418354"/>
                  <a:gd name="connsiteX19" fmla="*/ 134624 w 201798"/>
                  <a:gd name="connsiteY19" fmla="*/ 152500 h 418354"/>
                  <a:gd name="connsiteX20" fmla="*/ 147198 w 201798"/>
                  <a:gd name="connsiteY20" fmla="*/ 105447 h 418354"/>
                  <a:gd name="connsiteX21" fmla="*/ 137673 w 201798"/>
                  <a:gd name="connsiteY21" fmla="*/ 60870 h 418354"/>
                  <a:gd name="connsiteX22" fmla="*/ 100430 w 201798"/>
                  <a:gd name="connsiteY22" fmla="*/ 44201 h 418354"/>
                  <a:gd name="connsiteX23" fmla="*/ 63473 w 201798"/>
                  <a:gd name="connsiteY23" fmla="*/ 62679 h 418354"/>
                  <a:gd name="connsiteX24" fmla="*/ 53377 w 201798"/>
                  <a:gd name="connsiteY24" fmla="*/ 110304 h 418354"/>
                  <a:gd name="connsiteX25" fmla="*/ 53376 w 201798"/>
                  <a:gd name="connsiteY25" fmla="*/ 118972 h 418354"/>
                  <a:gd name="connsiteX26" fmla="*/ 227 w 201798"/>
                  <a:gd name="connsiteY26" fmla="*/ 118972 h 418354"/>
                  <a:gd name="connsiteX27" fmla="*/ 227 w 201798"/>
                  <a:gd name="connsiteY27" fmla="*/ 104780 h 418354"/>
                  <a:gd name="connsiteX28" fmla="*/ 11371 w 201798"/>
                  <a:gd name="connsiteY28" fmla="*/ 48583 h 418354"/>
                  <a:gd name="connsiteX29" fmla="*/ 44994 w 201798"/>
                  <a:gd name="connsiteY29" fmla="*/ 12673 h 418354"/>
                  <a:gd name="connsiteX30" fmla="*/ 157104 w 201798"/>
                  <a:gd name="connsiteY30" fmla="*/ 12673 h 418354"/>
                  <a:gd name="connsiteX31" fmla="*/ 190536 w 201798"/>
                  <a:gd name="connsiteY31" fmla="*/ 48868 h 418354"/>
                  <a:gd name="connsiteX32" fmla="*/ 201681 w 201798"/>
                  <a:gd name="connsiteY32" fmla="*/ 105351 h 418354"/>
                  <a:gd name="connsiteX33" fmla="*/ 185774 w 201798"/>
                  <a:gd name="connsiteY33" fmla="*/ 164597 h 418354"/>
                  <a:gd name="connsiteX34" fmla="*/ 142911 w 201798"/>
                  <a:gd name="connsiteY34" fmla="*/ 194886 h 418354"/>
                  <a:gd name="connsiteX35" fmla="*/ 174630 w 201798"/>
                  <a:gd name="connsiteY35" fmla="*/ 213936 h 418354"/>
                  <a:gd name="connsiteX36" fmla="*/ 194632 w 201798"/>
                  <a:gd name="connsiteY36" fmla="*/ 248608 h 418354"/>
                  <a:gd name="connsiteX37" fmla="*/ 201681 w 201798"/>
                  <a:gd name="connsiteY37" fmla="*/ 297471 h 418354"/>
                  <a:gd name="connsiteX38" fmla="*/ 191584 w 201798"/>
                  <a:gd name="connsiteY38" fmla="*/ 361003 h 418354"/>
                  <a:gd name="connsiteX39" fmla="*/ 159199 w 201798"/>
                  <a:gd name="connsiteY39" fmla="*/ 403008 h 418354"/>
                  <a:gd name="connsiteX40" fmla="*/ 100239 w 201798"/>
                  <a:gd name="connsiteY40" fmla="*/ 418248 h 41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01798" h="418354">
                    <a:moveTo>
                      <a:pt x="100239" y="418248"/>
                    </a:moveTo>
                    <a:cubicBezTo>
                      <a:pt x="80879" y="418953"/>
                      <a:pt x="61670" y="414586"/>
                      <a:pt x="44518" y="405580"/>
                    </a:cubicBezTo>
                    <a:cubicBezTo>
                      <a:pt x="29820" y="397303"/>
                      <a:pt x="18143" y="384558"/>
                      <a:pt x="11181" y="369194"/>
                    </a:cubicBezTo>
                    <a:cubicBezTo>
                      <a:pt x="3388" y="351506"/>
                      <a:pt x="-417" y="332320"/>
                      <a:pt x="36" y="312997"/>
                    </a:cubicBezTo>
                    <a:lnTo>
                      <a:pt x="36" y="299281"/>
                    </a:lnTo>
                    <a:lnTo>
                      <a:pt x="53662" y="299281"/>
                    </a:lnTo>
                    <a:lnTo>
                      <a:pt x="53662" y="308806"/>
                    </a:lnTo>
                    <a:cubicBezTo>
                      <a:pt x="53901" y="319882"/>
                      <a:pt x="55338" y="330900"/>
                      <a:pt x="57948" y="341667"/>
                    </a:cubicBezTo>
                    <a:cubicBezTo>
                      <a:pt x="60026" y="350666"/>
                      <a:pt x="64813" y="358810"/>
                      <a:pt x="71664" y="365003"/>
                    </a:cubicBezTo>
                    <a:cubicBezTo>
                      <a:pt x="79832" y="371237"/>
                      <a:pt x="89989" y="374284"/>
                      <a:pt x="100239" y="373576"/>
                    </a:cubicBezTo>
                    <a:cubicBezTo>
                      <a:pt x="111054" y="374287"/>
                      <a:pt x="121737" y="370885"/>
                      <a:pt x="130148" y="364051"/>
                    </a:cubicBezTo>
                    <a:cubicBezTo>
                      <a:pt x="137330" y="356816"/>
                      <a:pt x="142089" y="347531"/>
                      <a:pt x="143769" y="337476"/>
                    </a:cubicBezTo>
                    <a:cubicBezTo>
                      <a:pt x="146274" y="324452"/>
                      <a:pt x="147455" y="311209"/>
                      <a:pt x="147293" y="297947"/>
                    </a:cubicBezTo>
                    <a:cubicBezTo>
                      <a:pt x="148078" y="279582"/>
                      <a:pt x="143969" y="261338"/>
                      <a:pt x="135387" y="245084"/>
                    </a:cubicBezTo>
                    <a:cubicBezTo>
                      <a:pt x="126389" y="230777"/>
                      <a:pt x="110566" y="222215"/>
                      <a:pt x="93667" y="222509"/>
                    </a:cubicBezTo>
                    <a:cubicBezTo>
                      <a:pt x="92403" y="222339"/>
                      <a:pt x="91121" y="222339"/>
                      <a:pt x="89857" y="222509"/>
                    </a:cubicBezTo>
                    <a:lnTo>
                      <a:pt x="85952" y="222509"/>
                    </a:lnTo>
                    <a:lnTo>
                      <a:pt x="85952" y="167645"/>
                    </a:lnTo>
                    <a:lnTo>
                      <a:pt x="93096" y="167645"/>
                    </a:lnTo>
                    <a:cubicBezTo>
                      <a:pt x="108428" y="168493"/>
                      <a:pt x="123438" y="163019"/>
                      <a:pt x="134624" y="152500"/>
                    </a:cubicBezTo>
                    <a:cubicBezTo>
                      <a:pt x="143007" y="143039"/>
                      <a:pt x="147198" y="127354"/>
                      <a:pt x="147198" y="105447"/>
                    </a:cubicBezTo>
                    <a:cubicBezTo>
                      <a:pt x="147870" y="90019"/>
                      <a:pt x="144591" y="74675"/>
                      <a:pt x="137673" y="60870"/>
                    </a:cubicBezTo>
                    <a:cubicBezTo>
                      <a:pt x="131386" y="49725"/>
                      <a:pt x="118623" y="44201"/>
                      <a:pt x="100430" y="44201"/>
                    </a:cubicBezTo>
                    <a:cubicBezTo>
                      <a:pt x="82237" y="44201"/>
                      <a:pt x="69569" y="50297"/>
                      <a:pt x="63473" y="62679"/>
                    </a:cubicBezTo>
                    <a:cubicBezTo>
                      <a:pt x="56815" y="77674"/>
                      <a:pt x="53376" y="93898"/>
                      <a:pt x="53377" y="110304"/>
                    </a:cubicBezTo>
                    <a:lnTo>
                      <a:pt x="53376" y="118972"/>
                    </a:lnTo>
                    <a:lnTo>
                      <a:pt x="227" y="118972"/>
                    </a:lnTo>
                    <a:lnTo>
                      <a:pt x="227" y="104780"/>
                    </a:lnTo>
                    <a:cubicBezTo>
                      <a:pt x="-306" y="85450"/>
                      <a:pt x="3502" y="66247"/>
                      <a:pt x="11371" y="48583"/>
                    </a:cubicBezTo>
                    <a:cubicBezTo>
                      <a:pt x="18535" y="33383"/>
                      <a:pt x="30298" y="20820"/>
                      <a:pt x="44994" y="12673"/>
                    </a:cubicBezTo>
                    <a:cubicBezTo>
                      <a:pt x="80454" y="-4224"/>
                      <a:pt x="121644" y="-4224"/>
                      <a:pt x="157104" y="12673"/>
                    </a:cubicBezTo>
                    <a:cubicBezTo>
                      <a:pt x="171778" y="20921"/>
                      <a:pt x="183477" y="33587"/>
                      <a:pt x="190536" y="48868"/>
                    </a:cubicBezTo>
                    <a:cubicBezTo>
                      <a:pt x="198395" y="66636"/>
                      <a:pt x="202201" y="85930"/>
                      <a:pt x="201681" y="105351"/>
                    </a:cubicBezTo>
                    <a:cubicBezTo>
                      <a:pt x="202696" y="126277"/>
                      <a:pt x="197134" y="146994"/>
                      <a:pt x="185774" y="164597"/>
                    </a:cubicBezTo>
                    <a:cubicBezTo>
                      <a:pt x="175325" y="179252"/>
                      <a:pt x="160215" y="189931"/>
                      <a:pt x="142911" y="194886"/>
                    </a:cubicBezTo>
                    <a:cubicBezTo>
                      <a:pt x="154985" y="198316"/>
                      <a:pt x="165930" y="204890"/>
                      <a:pt x="174630" y="213936"/>
                    </a:cubicBezTo>
                    <a:cubicBezTo>
                      <a:pt x="183706" y="223925"/>
                      <a:pt x="190528" y="235750"/>
                      <a:pt x="194632" y="248608"/>
                    </a:cubicBezTo>
                    <a:cubicBezTo>
                      <a:pt x="199584" y="264413"/>
                      <a:pt x="201964" y="280910"/>
                      <a:pt x="201681" y="297471"/>
                    </a:cubicBezTo>
                    <a:cubicBezTo>
                      <a:pt x="202136" y="319081"/>
                      <a:pt x="198716" y="340598"/>
                      <a:pt x="191584" y="361003"/>
                    </a:cubicBezTo>
                    <a:cubicBezTo>
                      <a:pt x="185560" y="378108"/>
                      <a:pt x="174209" y="392831"/>
                      <a:pt x="159199" y="403008"/>
                    </a:cubicBezTo>
                    <a:cubicBezTo>
                      <a:pt x="141516" y="413878"/>
                      <a:pt x="120975" y="419188"/>
                      <a:pt x="100239" y="4182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3">
              <a:extLst>
                <a:ext uri="{FF2B5EF4-FFF2-40B4-BE49-F238E27FC236}">
                  <a16:creationId xmlns:a16="http://schemas.microsoft.com/office/drawing/2014/main" id="{7003F85B-B969-144A-A8B3-3BE3AD08E68F}"/>
                </a:ext>
              </a:extLst>
            </p:cNvPr>
            <p:cNvGrpSpPr/>
            <p:nvPr/>
          </p:nvGrpSpPr>
          <p:grpSpPr>
            <a:xfrm>
              <a:off x="9974019" y="3605632"/>
              <a:ext cx="864812" cy="825529"/>
              <a:chOff x="9634537" y="2977419"/>
              <a:chExt cx="700373" cy="668559"/>
            </a:xfrm>
            <a:solidFill>
              <a:srgbClr val="000000"/>
            </a:solidFill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74C0964-8E65-C31C-F06A-F04A9275C378}"/>
                  </a:ext>
                </a:extLst>
              </p:cNvPr>
              <p:cNvSpPr/>
              <p:nvPr/>
            </p:nvSpPr>
            <p:spPr>
              <a:xfrm>
                <a:off x="9634537" y="3066383"/>
                <a:ext cx="700373" cy="579596"/>
              </a:xfrm>
              <a:custGeom>
                <a:avLst/>
                <a:gdLst>
                  <a:gd name="connsiteX0" fmla="*/ 695706 w 700373"/>
                  <a:gd name="connsiteY0" fmla="*/ 579596 h 579596"/>
                  <a:gd name="connsiteX1" fmla="*/ 4763 w 700373"/>
                  <a:gd name="connsiteY1" fmla="*/ 579596 h 579596"/>
                  <a:gd name="connsiteX2" fmla="*/ 0 w 700373"/>
                  <a:gd name="connsiteY2" fmla="*/ 574834 h 579596"/>
                  <a:gd name="connsiteX3" fmla="*/ 0 w 700373"/>
                  <a:gd name="connsiteY3" fmla="*/ 4763 h 579596"/>
                  <a:gd name="connsiteX4" fmla="*/ 4763 w 700373"/>
                  <a:gd name="connsiteY4" fmla="*/ 0 h 579596"/>
                  <a:gd name="connsiteX5" fmla="*/ 236315 w 700373"/>
                  <a:gd name="connsiteY5" fmla="*/ 0 h 579596"/>
                  <a:gd name="connsiteX6" fmla="*/ 241078 w 700373"/>
                  <a:gd name="connsiteY6" fmla="*/ 4763 h 579596"/>
                  <a:gd name="connsiteX7" fmla="*/ 241078 w 700373"/>
                  <a:gd name="connsiteY7" fmla="*/ 27813 h 579596"/>
                  <a:gd name="connsiteX8" fmla="*/ 261556 w 700373"/>
                  <a:gd name="connsiteY8" fmla="*/ 48292 h 579596"/>
                  <a:gd name="connsiteX9" fmla="*/ 282035 w 700373"/>
                  <a:gd name="connsiteY9" fmla="*/ 27813 h 579596"/>
                  <a:gd name="connsiteX10" fmla="*/ 282035 w 700373"/>
                  <a:gd name="connsiteY10" fmla="*/ 4763 h 579596"/>
                  <a:gd name="connsiteX11" fmla="*/ 286798 w 700373"/>
                  <a:gd name="connsiteY11" fmla="*/ 0 h 579596"/>
                  <a:gd name="connsiteX12" fmla="*/ 413576 w 700373"/>
                  <a:gd name="connsiteY12" fmla="*/ 0 h 579596"/>
                  <a:gd name="connsiteX13" fmla="*/ 418338 w 700373"/>
                  <a:gd name="connsiteY13" fmla="*/ 4763 h 579596"/>
                  <a:gd name="connsiteX14" fmla="*/ 418338 w 700373"/>
                  <a:gd name="connsiteY14" fmla="*/ 27813 h 579596"/>
                  <a:gd name="connsiteX15" fmla="*/ 437373 w 700373"/>
                  <a:gd name="connsiteY15" fmla="*/ 49640 h 579596"/>
                  <a:gd name="connsiteX16" fmla="*/ 459200 w 700373"/>
                  <a:gd name="connsiteY16" fmla="*/ 30605 h 579596"/>
                  <a:gd name="connsiteX17" fmla="*/ 459200 w 700373"/>
                  <a:gd name="connsiteY17" fmla="*/ 27813 h 579596"/>
                  <a:gd name="connsiteX18" fmla="*/ 459200 w 700373"/>
                  <a:gd name="connsiteY18" fmla="*/ 4763 h 579596"/>
                  <a:gd name="connsiteX19" fmla="*/ 463963 w 700373"/>
                  <a:gd name="connsiteY19" fmla="*/ 0 h 579596"/>
                  <a:gd name="connsiteX20" fmla="*/ 695611 w 700373"/>
                  <a:gd name="connsiteY20" fmla="*/ 0 h 579596"/>
                  <a:gd name="connsiteX21" fmla="*/ 700373 w 700373"/>
                  <a:gd name="connsiteY21" fmla="*/ 4763 h 579596"/>
                  <a:gd name="connsiteX22" fmla="*/ 700373 w 700373"/>
                  <a:gd name="connsiteY22" fmla="*/ 574834 h 579596"/>
                  <a:gd name="connsiteX23" fmla="*/ 695706 w 700373"/>
                  <a:gd name="connsiteY23" fmla="*/ 579596 h 579596"/>
                  <a:gd name="connsiteX24" fmla="*/ 9906 w 700373"/>
                  <a:gd name="connsiteY24" fmla="*/ 570071 h 579596"/>
                  <a:gd name="connsiteX25" fmla="*/ 690563 w 700373"/>
                  <a:gd name="connsiteY25" fmla="*/ 570071 h 579596"/>
                  <a:gd name="connsiteX26" fmla="*/ 690563 w 700373"/>
                  <a:gd name="connsiteY26" fmla="*/ 9525 h 579596"/>
                  <a:gd name="connsiteX27" fmla="*/ 468821 w 700373"/>
                  <a:gd name="connsiteY27" fmla="*/ 9525 h 579596"/>
                  <a:gd name="connsiteX28" fmla="*/ 468821 w 700373"/>
                  <a:gd name="connsiteY28" fmla="*/ 27813 h 579596"/>
                  <a:gd name="connsiteX29" fmla="*/ 440554 w 700373"/>
                  <a:gd name="connsiteY29" fmla="*/ 59459 h 579596"/>
                  <a:gd name="connsiteX30" fmla="*/ 408908 w 700373"/>
                  <a:gd name="connsiteY30" fmla="*/ 31193 h 579596"/>
                  <a:gd name="connsiteX31" fmla="*/ 408908 w 700373"/>
                  <a:gd name="connsiteY31" fmla="*/ 27813 h 579596"/>
                  <a:gd name="connsiteX32" fmla="*/ 408908 w 700373"/>
                  <a:gd name="connsiteY32" fmla="*/ 9525 h 579596"/>
                  <a:gd name="connsiteX33" fmla="*/ 291655 w 700373"/>
                  <a:gd name="connsiteY33" fmla="*/ 9525 h 579596"/>
                  <a:gd name="connsiteX34" fmla="*/ 291655 w 700373"/>
                  <a:gd name="connsiteY34" fmla="*/ 27813 h 579596"/>
                  <a:gd name="connsiteX35" fmla="*/ 261652 w 700373"/>
                  <a:gd name="connsiteY35" fmla="*/ 57817 h 579596"/>
                  <a:gd name="connsiteX36" fmla="*/ 231648 w 700373"/>
                  <a:gd name="connsiteY36" fmla="*/ 27813 h 579596"/>
                  <a:gd name="connsiteX37" fmla="*/ 231648 w 700373"/>
                  <a:gd name="connsiteY37" fmla="*/ 9525 h 579596"/>
                  <a:gd name="connsiteX38" fmla="*/ 9620 w 700373"/>
                  <a:gd name="connsiteY38" fmla="*/ 9525 h 579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00373" h="579596">
                    <a:moveTo>
                      <a:pt x="695706" y="579596"/>
                    </a:moveTo>
                    <a:lnTo>
                      <a:pt x="4763" y="579596"/>
                    </a:lnTo>
                    <a:cubicBezTo>
                      <a:pt x="2132" y="579596"/>
                      <a:pt x="0" y="577464"/>
                      <a:pt x="0" y="574834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236315" y="0"/>
                    </a:lnTo>
                    <a:cubicBezTo>
                      <a:pt x="238946" y="0"/>
                      <a:pt x="241078" y="2132"/>
                      <a:pt x="241078" y="4763"/>
                    </a:cubicBezTo>
                    <a:lnTo>
                      <a:pt x="241078" y="27813"/>
                    </a:lnTo>
                    <a:cubicBezTo>
                      <a:pt x="241078" y="39123"/>
                      <a:pt x="250246" y="48292"/>
                      <a:pt x="261556" y="48292"/>
                    </a:cubicBezTo>
                    <a:cubicBezTo>
                      <a:pt x="272866" y="48292"/>
                      <a:pt x="282035" y="39123"/>
                      <a:pt x="282035" y="27813"/>
                    </a:cubicBezTo>
                    <a:lnTo>
                      <a:pt x="282035" y="4763"/>
                    </a:lnTo>
                    <a:cubicBezTo>
                      <a:pt x="282035" y="2132"/>
                      <a:pt x="284167" y="0"/>
                      <a:pt x="286798" y="0"/>
                    </a:cubicBezTo>
                    <a:lnTo>
                      <a:pt x="413576" y="0"/>
                    </a:lnTo>
                    <a:cubicBezTo>
                      <a:pt x="416206" y="0"/>
                      <a:pt x="418338" y="2132"/>
                      <a:pt x="418338" y="4763"/>
                    </a:cubicBezTo>
                    <a:lnTo>
                      <a:pt x="418338" y="27813"/>
                    </a:lnTo>
                    <a:cubicBezTo>
                      <a:pt x="417567" y="39097"/>
                      <a:pt x="426090" y="48869"/>
                      <a:pt x="437373" y="49640"/>
                    </a:cubicBezTo>
                    <a:cubicBezTo>
                      <a:pt x="448657" y="50411"/>
                      <a:pt x="458429" y="41889"/>
                      <a:pt x="459200" y="30605"/>
                    </a:cubicBezTo>
                    <a:cubicBezTo>
                      <a:pt x="459264" y="29675"/>
                      <a:pt x="459264" y="28743"/>
                      <a:pt x="459200" y="27813"/>
                    </a:cubicBezTo>
                    <a:lnTo>
                      <a:pt x="459200" y="4763"/>
                    </a:lnTo>
                    <a:cubicBezTo>
                      <a:pt x="459200" y="2132"/>
                      <a:pt x="461332" y="0"/>
                      <a:pt x="463963" y="0"/>
                    </a:cubicBezTo>
                    <a:lnTo>
                      <a:pt x="695611" y="0"/>
                    </a:lnTo>
                    <a:cubicBezTo>
                      <a:pt x="698241" y="0"/>
                      <a:pt x="700373" y="2132"/>
                      <a:pt x="700373" y="4763"/>
                    </a:cubicBezTo>
                    <a:lnTo>
                      <a:pt x="700373" y="574834"/>
                    </a:lnTo>
                    <a:cubicBezTo>
                      <a:pt x="700374" y="577427"/>
                      <a:pt x="698299" y="579545"/>
                      <a:pt x="695706" y="579596"/>
                    </a:cubicBezTo>
                    <a:close/>
                    <a:moveTo>
                      <a:pt x="9906" y="570071"/>
                    </a:moveTo>
                    <a:lnTo>
                      <a:pt x="690563" y="570071"/>
                    </a:lnTo>
                    <a:lnTo>
                      <a:pt x="690563" y="9525"/>
                    </a:lnTo>
                    <a:lnTo>
                      <a:pt x="468821" y="9525"/>
                    </a:lnTo>
                    <a:lnTo>
                      <a:pt x="468821" y="27813"/>
                    </a:lnTo>
                    <a:cubicBezTo>
                      <a:pt x="469754" y="44357"/>
                      <a:pt x="457099" y="58526"/>
                      <a:pt x="440554" y="59459"/>
                    </a:cubicBezTo>
                    <a:cubicBezTo>
                      <a:pt x="424010" y="60392"/>
                      <a:pt x="409842" y="47737"/>
                      <a:pt x="408908" y="31193"/>
                    </a:cubicBezTo>
                    <a:cubicBezTo>
                      <a:pt x="408845" y="30067"/>
                      <a:pt x="408845" y="28939"/>
                      <a:pt x="408908" y="27813"/>
                    </a:cubicBezTo>
                    <a:lnTo>
                      <a:pt x="408908" y="9525"/>
                    </a:lnTo>
                    <a:lnTo>
                      <a:pt x="291655" y="9525"/>
                    </a:lnTo>
                    <a:lnTo>
                      <a:pt x="291655" y="27813"/>
                    </a:lnTo>
                    <a:cubicBezTo>
                      <a:pt x="291655" y="44384"/>
                      <a:pt x="278222" y="57817"/>
                      <a:pt x="261652" y="57817"/>
                    </a:cubicBezTo>
                    <a:cubicBezTo>
                      <a:pt x="245081" y="57817"/>
                      <a:pt x="231648" y="44384"/>
                      <a:pt x="231648" y="27813"/>
                    </a:cubicBezTo>
                    <a:lnTo>
                      <a:pt x="231648" y="9525"/>
                    </a:lnTo>
                    <a:lnTo>
                      <a:pt x="962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48E82F3-1456-537F-531A-FE9BB52B3807}"/>
                  </a:ext>
                </a:extLst>
              </p:cNvPr>
              <p:cNvSpPr/>
              <p:nvPr/>
            </p:nvSpPr>
            <p:spPr>
              <a:xfrm>
                <a:off x="9676352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773 w 96297"/>
                  <a:gd name="connsiteY10" fmla="*/ 86678 h 96202"/>
                  <a:gd name="connsiteX11" fmla="*/ 86773 w 96297"/>
                  <a:gd name="connsiteY11" fmla="*/ 9525 h 96202"/>
                  <a:gd name="connsiteX12" fmla="*/ 9525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5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773" y="86678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FADBA26D-3760-2FC9-9869-39114C4A27E4}"/>
                  </a:ext>
                </a:extLst>
              </p:cNvPr>
              <p:cNvSpPr/>
              <p:nvPr/>
            </p:nvSpPr>
            <p:spPr>
              <a:xfrm>
                <a:off x="9806558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773 w 96297"/>
                  <a:gd name="connsiteY10" fmla="*/ 86678 h 96202"/>
                  <a:gd name="connsiteX11" fmla="*/ 86773 w 96297"/>
                  <a:gd name="connsiteY11" fmla="*/ 9525 h 96202"/>
                  <a:gd name="connsiteX12" fmla="*/ 9525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6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6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773" y="86678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539CD065-A93F-2FFF-AB7E-7E6376A63D45}"/>
                  </a:ext>
                </a:extLst>
              </p:cNvPr>
              <p:cNvSpPr/>
              <p:nvPr/>
            </p:nvSpPr>
            <p:spPr>
              <a:xfrm>
                <a:off x="9936670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773 w 96297"/>
                  <a:gd name="connsiteY10" fmla="*/ 86678 h 96202"/>
                  <a:gd name="connsiteX11" fmla="*/ 86773 w 96297"/>
                  <a:gd name="connsiteY11" fmla="*/ 9525 h 96202"/>
                  <a:gd name="connsiteX12" fmla="*/ 9525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5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773" y="86678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26C1ED29-6362-30EB-3E73-EA36EB1FE420}"/>
                  </a:ext>
                </a:extLst>
              </p:cNvPr>
              <p:cNvSpPr/>
              <p:nvPr/>
            </p:nvSpPr>
            <p:spPr>
              <a:xfrm>
                <a:off x="10066782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868 w 96297"/>
                  <a:gd name="connsiteY10" fmla="*/ 86678 h 96202"/>
                  <a:gd name="connsiteX11" fmla="*/ 86868 w 96297"/>
                  <a:gd name="connsiteY11" fmla="*/ 9525 h 96202"/>
                  <a:gd name="connsiteX12" fmla="*/ 9620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5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868" y="86678"/>
                    </a:lnTo>
                    <a:lnTo>
                      <a:pt x="86868" y="9525"/>
                    </a:lnTo>
                    <a:lnTo>
                      <a:pt x="962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8CAC9A2-361F-239F-3531-6D1A7E8B1756}"/>
                  </a:ext>
                </a:extLst>
              </p:cNvPr>
              <p:cNvSpPr/>
              <p:nvPr/>
            </p:nvSpPr>
            <p:spPr>
              <a:xfrm>
                <a:off x="10196988" y="3226879"/>
                <a:ext cx="96297" cy="96202"/>
              </a:xfrm>
              <a:custGeom>
                <a:avLst/>
                <a:gdLst>
                  <a:gd name="connsiteX0" fmla="*/ 91535 w 96297"/>
                  <a:gd name="connsiteY0" fmla="*/ 96203 h 96202"/>
                  <a:gd name="connsiteX1" fmla="*/ 4763 w 96297"/>
                  <a:gd name="connsiteY1" fmla="*/ 96203 h 96202"/>
                  <a:gd name="connsiteX2" fmla="*/ 0 w 96297"/>
                  <a:gd name="connsiteY2" fmla="*/ 91440 h 96202"/>
                  <a:gd name="connsiteX3" fmla="*/ 0 w 96297"/>
                  <a:gd name="connsiteY3" fmla="*/ 4763 h 96202"/>
                  <a:gd name="connsiteX4" fmla="*/ 4763 w 96297"/>
                  <a:gd name="connsiteY4" fmla="*/ 0 h 96202"/>
                  <a:gd name="connsiteX5" fmla="*/ 91535 w 96297"/>
                  <a:gd name="connsiteY5" fmla="*/ 0 h 96202"/>
                  <a:gd name="connsiteX6" fmla="*/ 96298 w 96297"/>
                  <a:gd name="connsiteY6" fmla="*/ 4763 h 96202"/>
                  <a:gd name="connsiteX7" fmla="*/ 96298 w 96297"/>
                  <a:gd name="connsiteY7" fmla="*/ 91440 h 96202"/>
                  <a:gd name="connsiteX8" fmla="*/ 91535 w 96297"/>
                  <a:gd name="connsiteY8" fmla="*/ 96203 h 96202"/>
                  <a:gd name="connsiteX9" fmla="*/ 9525 w 96297"/>
                  <a:gd name="connsiteY9" fmla="*/ 86678 h 96202"/>
                  <a:gd name="connsiteX10" fmla="*/ 86773 w 96297"/>
                  <a:gd name="connsiteY10" fmla="*/ 86678 h 96202"/>
                  <a:gd name="connsiteX11" fmla="*/ 86773 w 96297"/>
                  <a:gd name="connsiteY11" fmla="*/ 9525 h 96202"/>
                  <a:gd name="connsiteX12" fmla="*/ 9525 w 96297"/>
                  <a:gd name="connsiteY12" fmla="*/ 9525 h 9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02">
                    <a:moveTo>
                      <a:pt x="91535" y="96203"/>
                    </a:moveTo>
                    <a:lnTo>
                      <a:pt x="4763" y="96203"/>
                    </a:lnTo>
                    <a:cubicBezTo>
                      <a:pt x="2132" y="96203"/>
                      <a:pt x="0" y="94070"/>
                      <a:pt x="0" y="9144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6" y="0"/>
                      <a:pt x="96298" y="2132"/>
                      <a:pt x="96298" y="4763"/>
                    </a:cubicBezTo>
                    <a:lnTo>
                      <a:pt x="96298" y="91440"/>
                    </a:lnTo>
                    <a:cubicBezTo>
                      <a:pt x="96298" y="94070"/>
                      <a:pt x="94166" y="96203"/>
                      <a:pt x="91535" y="96203"/>
                    </a:cubicBezTo>
                    <a:close/>
                    <a:moveTo>
                      <a:pt x="9525" y="86678"/>
                    </a:moveTo>
                    <a:lnTo>
                      <a:pt x="86773" y="86678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F9D45B6-C734-5B9A-FA6F-84222121B705}"/>
                  </a:ext>
                </a:extLst>
              </p:cNvPr>
              <p:cNvSpPr/>
              <p:nvPr/>
            </p:nvSpPr>
            <p:spPr>
              <a:xfrm>
                <a:off x="9676352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54" y="96247"/>
                      <a:pt x="51" y="94144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58A572C0-1A82-52FD-ADFA-50A4287600F8}"/>
                  </a:ext>
                </a:extLst>
              </p:cNvPr>
              <p:cNvSpPr/>
              <p:nvPr/>
            </p:nvSpPr>
            <p:spPr>
              <a:xfrm>
                <a:off x="9806558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6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47" y="94144"/>
                      <a:pt x="94144" y="96247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EA40ADC5-8D05-8658-2206-3616D9358CE7}"/>
                  </a:ext>
                </a:extLst>
              </p:cNvPr>
              <p:cNvSpPr/>
              <p:nvPr/>
            </p:nvSpPr>
            <p:spPr>
              <a:xfrm>
                <a:off x="9936670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54" y="96247"/>
                      <a:pt x="51" y="94144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7E13D81-EEC8-3427-CC5C-72DF8EB7BFB6}"/>
                  </a:ext>
                </a:extLst>
              </p:cNvPr>
              <p:cNvSpPr/>
              <p:nvPr/>
            </p:nvSpPr>
            <p:spPr>
              <a:xfrm>
                <a:off x="10066782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868 w 96297"/>
                  <a:gd name="connsiteY10" fmla="*/ 86773 h 96297"/>
                  <a:gd name="connsiteX11" fmla="*/ 86868 w 96297"/>
                  <a:gd name="connsiteY11" fmla="*/ 9525 h 96297"/>
                  <a:gd name="connsiteX12" fmla="*/ 9620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54" y="96247"/>
                      <a:pt x="51" y="94144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868" y="86773"/>
                    </a:lnTo>
                    <a:lnTo>
                      <a:pt x="86868" y="9525"/>
                    </a:lnTo>
                    <a:lnTo>
                      <a:pt x="962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D0E7F63-E161-82FD-0CF9-E08882EAE484}"/>
                  </a:ext>
                </a:extLst>
              </p:cNvPr>
              <p:cNvSpPr/>
              <p:nvPr/>
            </p:nvSpPr>
            <p:spPr>
              <a:xfrm>
                <a:off x="10196988" y="3360610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66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47" y="94144"/>
                      <a:pt x="94144" y="96247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6ED8C299-64DE-B9B6-DE63-0942F5209550}"/>
                  </a:ext>
                </a:extLst>
              </p:cNvPr>
              <p:cNvSpPr/>
              <p:nvPr/>
            </p:nvSpPr>
            <p:spPr>
              <a:xfrm>
                <a:off x="9676352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51" y="2154"/>
                      <a:pt x="2154" y="51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FD6F201B-751D-A140-08FF-893F3AFDC6CA}"/>
                  </a:ext>
                </a:extLst>
              </p:cNvPr>
              <p:cNvSpPr/>
              <p:nvPr/>
            </p:nvSpPr>
            <p:spPr>
              <a:xfrm>
                <a:off x="9806558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44" y="51"/>
                      <a:pt x="96247" y="2154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6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C66CB88-6D18-157E-E389-59D2D59FC90C}"/>
                  </a:ext>
                </a:extLst>
              </p:cNvPr>
              <p:cNvSpPr/>
              <p:nvPr/>
            </p:nvSpPr>
            <p:spPr>
              <a:xfrm>
                <a:off x="9936670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51" y="2154"/>
                      <a:pt x="2154" y="51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AB077A1-34B3-F997-6289-CA7BFF15B6C9}"/>
                  </a:ext>
                </a:extLst>
              </p:cNvPr>
              <p:cNvSpPr/>
              <p:nvPr/>
            </p:nvSpPr>
            <p:spPr>
              <a:xfrm>
                <a:off x="10066782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868 w 96297"/>
                  <a:gd name="connsiteY10" fmla="*/ 86773 h 96297"/>
                  <a:gd name="connsiteX11" fmla="*/ 86868 w 96297"/>
                  <a:gd name="connsiteY11" fmla="*/ 9525 h 96297"/>
                  <a:gd name="connsiteX12" fmla="*/ 9620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51" y="2154"/>
                      <a:pt x="2154" y="51"/>
                      <a:pt x="4763" y="0"/>
                    </a:cubicBezTo>
                    <a:lnTo>
                      <a:pt x="91535" y="0"/>
                    </a:lnTo>
                    <a:cubicBezTo>
                      <a:pt x="94165" y="0"/>
                      <a:pt x="96298" y="2132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5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868" y="86773"/>
                    </a:lnTo>
                    <a:lnTo>
                      <a:pt x="86868" y="9525"/>
                    </a:lnTo>
                    <a:lnTo>
                      <a:pt x="9620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AC4E74F6-108A-18F1-D788-7D3E2ED6D587}"/>
                  </a:ext>
                </a:extLst>
              </p:cNvPr>
              <p:cNvSpPr/>
              <p:nvPr/>
            </p:nvSpPr>
            <p:spPr>
              <a:xfrm>
                <a:off x="10196988" y="3494627"/>
                <a:ext cx="96297" cy="96297"/>
              </a:xfrm>
              <a:custGeom>
                <a:avLst/>
                <a:gdLst>
                  <a:gd name="connsiteX0" fmla="*/ 91535 w 96297"/>
                  <a:gd name="connsiteY0" fmla="*/ 96298 h 96297"/>
                  <a:gd name="connsiteX1" fmla="*/ 4763 w 96297"/>
                  <a:gd name="connsiteY1" fmla="*/ 96298 h 96297"/>
                  <a:gd name="connsiteX2" fmla="*/ 0 w 96297"/>
                  <a:gd name="connsiteY2" fmla="*/ 91535 h 96297"/>
                  <a:gd name="connsiteX3" fmla="*/ 0 w 96297"/>
                  <a:gd name="connsiteY3" fmla="*/ 4763 h 96297"/>
                  <a:gd name="connsiteX4" fmla="*/ 4763 w 96297"/>
                  <a:gd name="connsiteY4" fmla="*/ 0 h 96297"/>
                  <a:gd name="connsiteX5" fmla="*/ 91535 w 96297"/>
                  <a:gd name="connsiteY5" fmla="*/ 0 h 96297"/>
                  <a:gd name="connsiteX6" fmla="*/ 96298 w 96297"/>
                  <a:gd name="connsiteY6" fmla="*/ 4763 h 96297"/>
                  <a:gd name="connsiteX7" fmla="*/ 96298 w 96297"/>
                  <a:gd name="connsiteY7" fmla="*/ 91535 h 96297"/>
                  <a:gd name="connsiteX8" fmla="*/ 91535 w 96297"/>
                  <a:gd name="connsiteY8" fmla="*/ 96298 h 96297"/>
                  <a:gd name="connsiteX9" fmla="*/ 9525 w 96297"/>
                  <a:gd name="connsiteY9" fmla="*/ 86773 h 96297"/>
                  <a:gd name="connsiteX10" fmla="*/ 86773 w 96297"/>
                  <a:gd name="connsiteY10" fmla="*/ 86773 h 96297"/>
                  <a:gd name="connsiteX11" fmla="*/ 86773 w 96297"/>
                  <a:gd name="connsiteY11" fmla="*/ 9525 h 96297"/>
                  <a:gd name="connsiteX12" fmla="*/ 9525 w 96297"/>
                  <a:gd name="connsiteY12" fmla="*/ 9525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297" h="96297">
                    <a:moveTo>
                      <a:pt x="91535" y="96298"/>
                    </a:moveTo>
                    <a:lnTo>
                      <a:pt x="4763" y="96298"/>
                    </a:lnTo>
                    <a:cubicBezTo>
                      <a:pt x="2132" y="96298"/>
                      <a:pt x="0" y="94165"/>
                      <a:pt x="0" y="9153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91535" y="0"/>
                    </a:lnTo>
                    <a:cubicBezTo>
                      <a:pt x="94144" y="51"/>
                      <a:pt x="96247" y="2154"/>
                      <a:pt x="96298" y="4763"/>
                    </a:cubicBezTo>
                    <a:lnTo>
                      <a:pt x="96298" y="91535"/>
                    </a:lnTo>
                    <a:cubicBezTo>
                      <a:pt x="96298" y="94165"/>
                      <a:pt x="94166" y="96298"/>
                      <a:pt x="91535" y="96298"/>
                    </a:cubicBezTo>
                    <a:close/>
                    <a:moveTo>
                      <a:pt x="9525" y="86773"/>
                    </a:moveTo>
                    <a:lnTo>
                      <a:pt x="86773" y="86773"/>
                    </a:lnTo>
                    <a:lnTo>
                      <a:pt x="86773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8362E85C-7210-2BD6-DD5F-850527FFDACD}"/>
                  </a:ext>
                </a:extLst>
              </p:cNvPr>
              <p:cNvSpPr/>
              <p:nvPr/>
            </p:nvSpPr>
            <p:spPr>
              <a:xfrm>
                <a:off x="9866471" y="2977419"/>
                <a:ext cx="60007" cy="146780"/>
              </a:xfrm>
              <a:custGeom>
                <a:avLst/>
                <a:gdLst>
                  <a:gd name="connsiteX0" fmla="*/ 30004 w 60007"/>
                  <a:gd name="connsiteY0" fmla="*/ 146780 h 146780"/>
                  <a:gd name="connsiteX1" fmla="*/ 0 w 60007"/>
                  <a:gd name="connsiteY1" fmla="*/ 116776 h 146780"/>
                  <a:gd name="connsiteX2" fmla="*/ 0 w 60007"/>
                  <a:gd name="connsiteY2" fmla="*/ 30004 h 146780"/>
                  <a:gd name="connsiteX3" fmla="*/ 30004 w 60007"/>
                  <a:gd name="connsiteY3" fmla="*/ 0 h 146780"/>
                  <a:gd name="connsiteX4" fmla="*/ 60007 w 60007"/>
                  <a:gd name="connsiteY4" fmla="*/ 30004 h 146780"/>
                  <a:gd name="connsiteX5" fmla="*/ 60007 w 60007"/>
                  <a:gd name="connsiteY5" fmla="*/ 116776 h 146780"/>
                  <a:gd name="connsiteX6" fmla="*/ 30004 w 60007"/>
                  <a:gd name="connsiteY6" fmla="*/ 146780 h 146780"/>
                  <a:gd name="connsiteX7" fmla="*/ 30004 w 60007"/>
                  <a:gd name="connsiteY7" fmla="*/ 9620 h 146780"/>
                  <a:gd name="connsiteX8" fmla="*/ 9525 w 60007"/>
                  <a:gd name="connsiteY8" fmla="*/ 30004 h 146780"/>
                  <a:gd name="connsiteX9" fmla="*/ 9525 w 60007"/>
                  <a:gd name="connsiteY9" fmla="*/ 116776 h 146780"/>
                  <a:gd name="connsiteX10" fmla="*/ 30004 w 60007"/>
                  <a:gd name="connsiteY10" fmla="*/ 137255 h 146780"/>
                  <a:gd name="connsiteX11" fmla="*/ 50482 w 60007"/>
                  <a:gd name="connsiteY11" fmla="*/ 116776 h 146780"/>
                  <a:gd name="connsiteX12" fmla="*/ 50482 w 60007"/>
                  <a:gd name="connsiteY12" fmla="*/ 30004 h 146780"/>
                  <a:gd name="connsiteX13" fmla="*/ 30099 w 60007"/>
                  <a:gd name="connsiteY13" fmla="*/ 9620 h 146780"/>
                  <a:gd name="connsiteX14" fmla="*/ 30004 w 60007"/>
                  <a:gd name="connsiteY14" fmla="*/ 9620 h 146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007" h="146780">
                    <a:moveTo>
                      <a:pt x="30004" y="146780"/>
                    </a:moveTo>
                    <a:cubicBezTo>
                      <a:pt x="13455" y="146728"/>
                      <a:pt x="52" y="133325"/>
                      <a:pt x="0" y="116776"/>
                    </a:cubicBezTo>
                    <a:lnTo>
                      <a:pt x="0" y="30004"/>
                    </a:lnTo>
                    <a:cubicBezTo>
                      <a:pt x="0" y="13433"/>
                      <a:pt x="13433" y="0"/>
                      <a:pt x="30004" y="0"/>
                    </a:cubicBezTo>
                    <a:cubicBezTo>
                      <a:pt x="46574" y="0"/>
                      <a:pt x="60007" y="13433"/>
                      <a:pt x="60007" y="30004"/>
                    </a:cubicBezTo>
                    <a:lnTo>
                      <a:pt x="60007" y="116776"/>
                    </a:lnTo>
                    <a:cubicBezTo>
                      <a:pt x="60007" y="133347"/>
                      <a:pt x="46574" y="146780"/>
                      <a:pt x="30004" y="146780"/>
                    </a:cubicBezTo>
                    <a:close/>
                    <a:moveTo>
                      <a:pt x="30004" y="9620"/>
                    </a:moveTo>
                    <a:cubicBezTo>
                      <a:pt x="18731" y="9620"/>
                      <a:pt x="9577" y="18731"/>
                      <a:pt x="9525" y="30004"/>
                    </a:cubicBezTo>
                    <a:lnTo>
                      <a:pt x="9525" y="116776"/>
                    </a:lnTo>
                    <a:cubicBezTo>
                      <a:pt x="9525" y="128087"/>
                      <a:pt x="18694" y="137255"/>
                      <a:pt x="30004" y="137255"/>
                    </a:cubicBezTo>
                    <a:cubicBezTo>
                      <a:pt x="41314" y="137255"/>
                      <a:pt x="50482" y="128087"/>
                      <a:pt x="50482" y="116776"/>
                    </a:cubicBezTo>
                    <a:lnTo>
                      <a:pt x="50482" y="30004"/>
                    </a:lnTo>
                    <a:cubicBezTo>
                      <a:pt x="50482" y="18746"/>
                      <a:pt x="41356" y="9620"/>
                      <a:pt x="30099" y="9620"/>
                    </a:cubicBezTo>
                    <a:cubicBezTo>
                      <a:pt x="30067" y="9620"/>
                      <a:pt x="30035" y="9620"/>
                      <a:pt x="30004" y="9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594B9FBE-BA4F-E51E-E6E5-72F4C32C7F42}"/>
                  </a:ext>
                </a:extLst>
              </p:cNvPr>
              <p:cNvSpPr/>
              <p:nvPr/>
            </p:nvSpPr>
            <p:spPr>
              <a:xfrm>
                <a:off x="10043445" y="2979108"/>
                <a:ext cx="59912" cy="145091"/>
              </a:xfrm>
              <a:custGeom>
                <a:avLst/>
                <a:gdLst>
                  <a:gd name="connsiteX0" fmla="*/ 30004 w 59912"/>
                  <a:gd name="connsiteY0" fmla="*/ 145091 h 145091"/>
                  <a:gd name="connsiteX1" fmla="*/ 0 w 59912"/>
                  <a:gd name="connsiteY1" fmla="*/ 115088 h 145091"/>
                  <a:gd name="connsiteX2" fmla="*/ 0 w 59912"/>
                  <a:gd name="connsiteY2" fmla="*/ 28315 h 145091"/>
                  <a:gd name="connsiteX3" fmla="*/ 31646 w 59912"/>
                  <a:gd name="connsiteY3" fmla="*/ 48 h 145091"/>
                  <a:gd name="connsiteX4" fmla="*/ 59912 w 59912"/>
                  <a:gd name="connsiteY4" fmla="*/ 28315 h 145091"/>
                  <a:gd name="connsiteX5" fmla="*/ 59912 w 59912"/>
                  <a:gd name="connsiteY5" fmla="*/ 115088 h 145091"/>
                  <a:gd name="connsiteX6" fmla="*/ 30004 w 59912"/>
                  <a:gd name="connsiteY6" fmla="*/ 145091 h 145091"/>
                  <a:gd name="connsiteX7" fmla="*/ 30004 w 59912"/>
                  <a:gd name="connsiteY7" fmla="*/ 7931 h 145091"/>
                  <a:gd name="connsiteX8" fmla="*/ 9525 w 59912"/>
                  <a:gd name="connsiteY8" fmla="*/ 28315 h 145091"/>
                  <a:gd name="connsiteX9" fmla="*/ 9525 w 59912"/>
                  <a:gd name="connsiteY9" fmla="*/ 115088 h 145091"/>
                  <a:gd name="connsiteX10" fmla="*/ 28560 w 59912"/>
                  <a:gd name="connsiteY10" fmla="*/ 136915 h 145091"/>
                  <a:gd name="connsiteX11" fmla="*/ 50387 w 59912"/>
                  <a:gd name="connsiteY11" fmla="*/ 117879 h 145091"/>
                  <a:gd name="connsiteX12" fmla="*/ 50387 w 59912"/>
                  <a:gd name="connsiteY12" fmla="*/ 115088 h 145091"/>
                  <a:gd name="connsiteX13" fmla="*/ 50387 w 59912"/>
                  <a:gd name="connsiteY13" fmla="*/ 28315 h 145091"/>
                  <a:gd name="connsiteX14" fmla="*/ 30004 w 59912"/>
                  <a:gd name="connsiteY14" fmla="*/ 7931 h 145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9912" h="145091">
                    <a:moveTo>
                      <a:pt x="30004" y="145091"/>
                    </a:moveTo>
                    <a:cubicBezTo>
                      <a:pt x="13455" y="145039"/>
                      <a:pt x="52" y="131636"/>
                      <a:pt x="0" y="115088"/>
                    </a:cubicBezTo>
                    <a:lnTo>
                      <a:pt x="0" y="28315"/>
                    </a:lnTo>
                    <a:cubicBezTo>
                      <a:pt x="933" y="11770"/>
                      <a:pt x="15102" y="-885"/>
                      <a:pt x="31646" y="48"/>
                    </a:cubicBezTo>
                    <a:cubicBezTo>
                      <a:pt x="46887" y="908"/>
                      <a:pt x="59053" y="13074"/>
                      <a:pt x="59912" y="28315"/>
                    </a:cubicBezTo>
                    <a:lnTo>
                      <a:pt x="59912" y="115088"/>
                    </a:lnTo>
                    <a:cubicBezTo>
                      <a:pt x="59912" y="131621"/>
                      <a:pt x="46537" y="145039"/>
                      <a:pt x="30004" y="145091"/>
                    </a:cubicBezTo>
                    <a:close/>
                    <a:moveTo>
                      <a:pt x="30004" y="7931"/>
                    </a:moveTo>
                    <a:cubicBezTo>
                      <a:pt x="18731" y="7931"/>
                      <a:pt x="9577" y="17042"/>
                      <a:pt x="9525" y="28315"/>
                    </a:cubicBezTo>
                    <a:lnTo>
                      <a:pt x="9525" y="115088"/>
                    </a:lnTo>
                    <a:cubicBezTo>
                      <a:pt x="8754" y="126371"/>
                      <a:pt x="17277" y="136144"/>
                      <a:pt x="28560" y="136915"/>
                    </a:cubicBezTo>
                    <a:cubicBezTo>
                      <a:pt x="39844" y="137685"/>
                      <a:pt x="49616" y="129163"/>
                      <a:pt x="50387" y="117879"/>
                    </a:cubicBezTo>
                    <a:cubicBezTo>
                      <a:pt x="50450" y="116950"/>
                      <a:pt x="50450" y="116017"/>
                      <a:pt x="50387" y="115088"/>
                    </a:cubicBezTo>
                    <a:lnTo>
                      <a:pt x="50387" y="28315"/>
                    </a:lnTo>
                    <a:cubicBezTo>
                      <a:pt x="50387" y="17057"/>
                      <a:pt x="41261" y="7931"/>
                      <a:pt x="30004" y="79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图形 3">
              <a:extLst>
                <a:ext uri="{FF2B5EF4-FFF2-40B4-BE49-F238E27FC236}">
                  <a16:creationId xmlns:a16="http://schemas.microsoft.com/office/drawing/2014/main" id="{42A78081-51AC-E85E-0491-DF952593D9FF}"/>
                </a:ext>
              </a:extLst>
            </p:cNvPr>
            <p:cNvGrpSpPr/>
            <p:nvPr/>
          </p:nvGrpSpPr>
          <p:grpSpPr>
            <a:xfrm>
              <a:off x="6778459" y="2604858"/>
              <a:ext cx="641464" cy="767899"/>
              <a:chOff x="7046594" y="2166937"/>
              <a:chExt cx="519493" cy="621887"/>
            </a:xfrm>
            <a:solidFill>
              <a:srgbClr val="000000"/>
            </a:solidFill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B714B294-372E-681E-0DEB-BA8C958D5619}"/>
                  </a:ext>
                </a:extLst>
              </p:cNvPr>
              <p:cNvSpPr/>
              <p:nvPr/>
            </p:nvSpPr>
            <p:spPr>
              <a:xfrm>
                <a:off x="7046594" y="2543746"/>
                <a:ext cx="111442" cy="245078"/>
              </a:xfrm>
              <a:custGeom>
                <a:avLst/>
                <a:gdLst>
                  <a:gd name="connsiteX0" fmla="*/ 106680 w 111442"/>
                  <a:gd name="connsiteY0" fmla="*/ 245078 h 245078"/>
                  <a:gd name="connsiteX1" fmla="*/ 4763 w 111442"/>
                  <a:gd name="connsiteY1" fmla="*/ 245078 h 245078"/>
                  <a:gd name="connsiteX2" fmla="*/ 0 w 111442"/>
                  <a:gd name="connsiteY2" fmla="*/ 240316 h 245078"/>
                  <a:gd name="connsiteX3" fmla="*/ 0 w 111442"/>
                  <a:gd name="connsiteY3" fmla="*/ 4763 h 245078"/>
                  <a:gd name="connsiteX4" fmla="*/ 4763 w 111442"/>
                  <a:gd name="connsiteY4" fmla="*/ 0 h 245078"/>
                  <a:gd name="connsiteX5" fmla="*/ 106680 w 111442"/>
                  <a:gd name="connsiteY5" fmla="*/ 0 h 245078"/>
                  <a:gd name="connsiteX6" fmla="*/ 111443 w 111442"/>
                  <a:gd name="connsiteY6" fmla="*/ 4763 h 245078"/>
                  <a:gd name="connsiteX7" fmla="*/ 111443 w 111442"/>
                  <a:gd name="connsiteY7" fmla="*/ 240316 h 245078"/>
                  <a:gd name="connsiteX8" fmla="*/ 106680 w 111442"/>
                  <a:gd name="connsiteY8" fmla="*/ 245078 h 245078"/>
                  <a:gd name="connsiteX9" fmla="*/ 9811 w 111442"/>
                  <a:gd name="connsiteY9" fmla="*/ 235553 h 245078"/>
                  <a:gd name="connsiteX10" fmla="*/ 101918 w 111442"/>
                  <a:gd name="connsiteY10" fmla="*/ 235553 h 245078"/>
                  <a:gd name="connsiteX11" fmla="*/ 101918 w 111442"/>
                  <a:gd name="connsiteY11" fmla="*/ 9525 h 245078"/>
                  <a:gd name="connsiteX12" fmla="*/ 9525 w 111442"/>
                  <a:gd name="connsiteY12" fmla="*/ 9525 h 2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442" h="245078">
                    <a:moveTo>
                      <a:pt x="106680" y="245078"/>
                    </a:moveTo>
                    <a:lnTo>
                      <a:pt x="4763" y="245078"/>
                    </a:lnTo>
                    <a:cubicBezTo>
                      <a:pt x="2132" y="245078"/>
                      <a:pt x="0" y="242946"/>
                      <a:pt x="0" y="240316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106680" y="0"/>
                    </a:lnTo>
                    <a:cubicBezTo>
                      <a:pt x="109310" y="0"/>
                      <a:pt x="111443" y="2132"/>
                      <a:pt x="111443" y="4763"/>
                    </a:cubicBezTo>
                    <a:lnTo>
                      <a:pt x="111443" y="240316"/>
                    </a:lnTo>
                    <a:cubicBezTo>
                      <a:pt x="111443" y="242946"/>
                      <a:pt x="109310" y="245078"/>
                      <a:pt x="106680" y="245078"/>
                    </a:cubicBezTo>
                    <a:close/>
                    <a:moveTo>
                      <a:pt x="9811" y="235553"/>
                    </a:moveTo>
                    <a:lnTo>
                      <a:pt x="101918" y="235553"/>
                    </a:lnTo>
                    <a:lnTo>
                      <a:pt x="101918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0481C90-C732-CF51-988A-845247A4888B}"/>
                  </a:ext>
                </a:extLst>
              </p:cNvPr>
              <p:cNvSpPr/>
              <p:nvPr/>
            </p:nvSpPr>
            <p:spPr>
              <a:xfrm>
                <a:off x="7182707" y="2423350"/>
                <a:ext cx="111156" cy="365474"/>
              </a:xfrm>
              <a:custGeom>
                <a:avLst/>
                <a:gdLst>
                  <a:gd name="connsiteX0" fmla="*/ 106394 w 111156"/>
                  <a:gd name="connsiteY0" fmla="*/ 365474 h 365474"/>
                  <a:gd name="connsiteX1" fmla="*/ 4763 w 111156"/>
                  <a:gd name="connsiteY1" fmla="*/ 365474 h 365474"/>
                  <a:gd name="connsiteX2" fmla="*/ 0 w 111156"/>
                  <a:gd name="connsiteY2" fmla="*/ 360712 h 365474"/>
                  <a:gd name="connsiteX3" fmla="*/ 0 w 111156"/>
                  <a:gd name="connsiteY3" fmla="*/ 4763 h 365474"/>
                  <a:gd name="connsiteX4" fmla="*/ 4763 w 111156"/>
                  <a:gd name="connsiteY4" fmla="*/ 0 h 365474"/>
                  <a:gd name="connsiteX5" fmla="*/ 106394 w 111156"/>
                  <a:gd name="connsiteY5" fmla="*/ 0 h 365474"/>
                  <a:gd name="connsiteX6" fmla="*/ 111157 w 111156"/>
                  <a:gd name="connsiteY6" fmla="*/ 4763 h 365474"/>
                  <a:gd name="connsiteX7" fmla="*/ 111157 w 111156"/>
                  <a:gd name="connsiteY7" fmla="*/ 360712 h 365474"/>
                  <a:gd name="connsiteX8" fmla="*/ 106394 w 111156"/>
                  <a:gd name="connsiteY8" fmla="*/ 365474 h 365474"/>
                  <a:gd name="connsiteX9" fmla="*/ 9525 w 111156"/>
                  <a:gd name="connsiteY9" fmla="*/ 355949 h 365474"/>
                  <a:gd name="connsiteX10" fmla="*/ 101632 w 111156"/>
                  <a:gd name="connsiteY10" fmla="*/ 355949 h 365474"/>
                  <a:gd name="connsiteX11" fmla="*/ 101632 w 111156"/>
                  <a:gd name="connsiteY11" fmla="*/ 9525 h 365474"/>
                  <a:gd name="connsiteX12" fmla="*/ 9525 w 111156"/>
                  <a:gd name="connsiteY12" fmla="*/ 9525 h 365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156" h="365474">
                    <a:moveTo>
                      <a:pt x="106394" y="365474"/>
                    </a:moveTo>
                    <a:lnTo>
                      <a:pt x="4763" y="365474"/>
                    </a:lnTo>
                    <a:cubicBezTo>
                      <a:pt x="2132" y="365474"/>
                      <a:pt x="0" y="363342"/>
                      <a:pt x="0" y="360712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106394" y="0"/>
                    </a:lnTo>
                    <a:cubicBezTo>
                      <a:pt x="109024" y="0"/>
                      <a:pt x="111157" y="2132"/>
                      <a:pt x="111157" y="4763"/>
                    </a:cubicBezTo>
                    <a:lnTo>
                      <a:pt x="111157" y="360712"/>
                    </a:lnTo>
                    <a:cubicBezTo>
                      <a:pt x="111157" y="363342"/>
                      <a:pt x="109024" y="365474"/>
                      <a:pt x="106394" y="365474"/>
                    </a:cubicBezTo>
                    <a:close/>
                    <a:moveTo>
                      <a:pt x="9525" y="355949"/>
                    </a:moveTo>
                    <a:lnTo>
                      <a:pt x="101632" y="355949"/>
                    </a:lnTo>
                    <a:lnTo>
                      <a:pt x="101632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FDD0219-7F83-B0BB-233A-A83B6A3CF08E}"/>
                  </a:ext>
                </a:extLst>
              </p:cNvPr>
              <p:cNvSpPr/>
              <p:nvPr/>
            </p:nvSpPr>
            <p:spPr>
              <a:xfrm>
                <a:off x="7318724" y="2271712"/>
                <a:ext cx="111252" cy="517112"/>
              </a:xfrm>
              <a:custGeom>
                <a:avLst/>
                <a:gdLst>
                  <a:gd name="connsiteX0" fmla="*/ 106490 w 111252"/>
                  <a:gd name="connsiteY0" fmla="*/ 517112 h 517112"/>
                  <a:gd name="connsiteX1" fmla="*/ 4763 w 111252"/>
                  <a:gd name="connsiteY1" fmla="*/ 517112 h 517112"/>
                  <a:gd name="connsiteX2" fmla="*/ 0 w 111252"/>
                  <a:gd name="connsiteY2" fmla="*/ 512350 h 517112"/>
                  <a:gd name="connsiteX3" fmla="*/ 0 w 111252"/>
                  <a:gd name="connsiteY3" fmla="*/ 4763 h 517112"/>
                  <a:gd name="connsiteX4" fmla="*/ 4763 w 111252"/>
                  <a:gd name="connsiteY4" fmla="*/ 0 h 517112"/>
                  <a:gd name="connsiteX5" fmla="*/ 106490 w 111252"/>
                  <a:gd name="connsiteY5" fmla="*/ 0 h 517112"/>
                  <a:gd name="connsiteX6" fmla="*/ 111252 w 111252"/>
                  <a:gd name="connsiteY6" fmla="*/ 4763 h 517112"/>
                  <a:gd name="connsiteX7" fmla="*/ 111252 w 111252"/>
                  <a:gd name="connsiteY7" fmla="*/ 512540 h 517112"/>
                  <a:gd name="connsiteX8" fmla="*/ 106490 w 111252"/>
                  <a:gd name="connsiteY8" fmla="*/ 517112 h 517112"/>
                  <a:gd name="connsiteX9" fmla="*/ 9525 w 111252"/>
                  <a:gd name="connsiteY9" fmla="*/ 507587 h 517112"/>
                  <a:gd name="connsiteX10" fmla="*/ 101727 w 111252"/>
                  <a:gd name="connsiteY10" fmla="*/ 507587 h 517112"/>
                  <a:gd name="connsiteX11" fmla="*/ 101727 w 111252"/>
                  <a:gd name="connsiteY11" fmla="*/ 9334 h 517112"/>
                  <a:gd name="connsiteX12" fmla="*/ 9525 w 111252"/>
                  <a:gd name="connsiteY12" fmla="*/ 9334 h 517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252" h="517112">
                    <a:moveTo>
                      <a:pt x="106490" y="517112"/>
                    </a:moveTo>
                    <a:lnTo>
                      <a:pt x="4763" y="517112"/>
                    </a:lnTo>
                    <a:cubicBezTo>
                      <a:pt x="2132" y="517112"/>
                      <a:pt x="0" y="514980"/>
                      <a:pt x="0" y="512350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106490" y="0"/>
                    </a:lnTo>
                    <a:cubicBezTo>
                      <a:pt x="109120" y="0"/>
                      <a:pt x="111252" y="2132"/>
                      <a:pt x="111252" y="4763"/>
                    </a:cubicBezTo>
                    <a:lnTo>
                      <a:pt x="111252" y="512540"/>
                    </a:lnTo>
                    <a:cubicBezTo>
                      <a:pt x="111150" y="515096"/>
                      <a:pt x="109047" y="517114"/>
                      <a:pt x="106490" y="517112"/>
                    </a:cubicBezTo>
                    <a:close/>
                    <a:moveTo>
                      <a:pt x="9525" y="507587"/>
                    </a:moveTo>
                    <a:lnTo>
                      <a:pt x="101727" y="507587"/>
                    </a:lnTo>
                    <a:lnTo>
                      <a:pt x="101727" y="9334"/>
                    </a:lnTo>
                    <a:lnTo>
                      <a:pt x="9525" y="9334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5899CEDD-EC79-6023-594A-66A688EF2D11}"/>
                  </a:ext>
                </a:extLst>
              </p:cNvPr>
              <p:cNvSpPr/>
              <p:nvPr/>
            </p:nvSpPr>
            <p:spPr>
              <a:xfrm>
                <a:off x="7454836" y="2166937"/>
                <a:ext cx="111251" cy="621887"/>
              </a:xfrm>
              <a:custGeom>
                <a:avLst/>
                <a:gdLst>
                  <a:gd name="connsiteX0" fmla="*/ 106489 w 111251"/>
                  <a:gd name="connsiteY0" fmla="*/ 621887 h 621887"/>
                  <a:gd name="connsiteX1" fmla="*/ 4763 w 111251"/>
                  <a:gd name="connsiteY1" fmla="*/ 621887 h 621887"/>
                  <a:gd name="connsiteX2" fmla="*/ 0 w 111251"/>
                  <a:gd name="connsiteY2" fmla="*/ 617125 h 621887"/>
                  <a:gd name="connsiteX3" fmla="*/ 0 w 111251"/>
                  <a:gd name="connsiteY3" fmla="*/ 4763 h 621887"/>
                  <a:gd name="connsiteX4" fmla="*/ 4763 w 111251"/>
                  <a:gd name="connsiteY4" fmla="*/ 0 h 621887"/>
                  <a:gd name="connsiteX5" fmla="*/ 106489 w 111251"/>
                  <a:gd name="connsiteY5" fmla="*/ 0 h 621887"/>
                  <a:gd name="connsiteX6" fmla="*/ 111252 w 111251"/>
                  <a:gd name="connsiteY6" fmla="*/ 4763 h 621887"/>
                  <a:gd name="connsiteX7" fmla="*/ 111252 w 111251"/>
                  <a:gd name="connsiteY7" fmla="*/ 617220 h 621887"/>
                  <a:gd name="connsiteX8" fmla="*/ 106489 w 111251"/>
                  <a:gd name="connsiteY8" fmla="*/ 621887 h 621887"/>
                  <a:gd name="connsiteX9" fmla="*/ 9525 w 111251"/>
                  <a:gd name="connsiteY9" fmla="*/ 612362 h 621887"/>
                  <a:gd name="connsiteX10" fmla="*/ 101727 w 111251"/>
                  <a:gd name="connsiteY10" fmla="*/ 612362 h 621887"/>
                  <a:gd name="connsiteX11" fmla="*/ 101727 w 111251"/>
                  <a:gd name="connsiteY11" fmla="*/ 9430 h 621887"/>
                  <a:gd name="connsiteX12" fmla="*/ 9525 w 111251"/>
                  <a:gd name="connsiteY12" fmla="*/ 9430 h 621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1251" h="621887">
                    <a:moveTo>
                      <a:pt x="106489" y="621887"/>
                    </a:moveTo>
                    <a:lnTo>
                      <a:pt x="4763" y="621887"/>
                    </a:lnTo>
                    <a:cubicBezTo>
                      <a:pt x="2132" y="621887"/>
                      <a:pt x="0" y="619755"/>
                      <a:pt x="0" y="617125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lnTo>
                      <a:pt x="106489" y="0"/>
                    </a:lnTo>
                    <a:cubicBezTo>
                      <a:pt x="109120" y="0"/>
                      <a:pt x="111252" y="2132"/>
                      <a:pt x="111252" y="4763"/>
                    </a:cubicBezTo>
                    <a:lnTo>
                      <a:pt x="111252" y="617220"/>
                    </a:lnTo>
                    <a:cubicBezTo>
                      <a:pt x="111200" y="619813"/>
                      <a:pt x="109083" y="621888"/>
                      <a:pt x="106489" y="621887"/>
                    </a:cubicBezTo>
                    <a:close/>
                    <a:moveTo>
                      <a:pt x="9525" y="612362"/>
                    </a:moveTo>
                    <a:lnTo>
                      <a:pt x="101727" y="612362"/>
                    </a:lnTo>
                    <a:lnTo>
                      <a:pt x="101727" y="9430"/>
                    </a:lnTo>
                    <a:lnTo>
                      <a:pt x="9525" y="943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" name="图形 3">
              <a:extLst>
                <a:ext uri="{FF2B5EF4-FFF2-40B4-BE49-F238E27FC236}">
                  <a16:creationId xmlns:a16="http://schemas.microsoft.com/office/drawing/2014/main" id="{A7CDB121-F784-FF30-2B36-AFE522776588}"/>
                </a:ext>
              </a:extLst>
            </p:cNvPr>
            <p:cNvGrpSpPr/>
            <p:nvPr/>
          </p:nvGrpSpPr>
          <p:grpSpPr>
            <a:xfrm>
              <a:off x="6452082" y="1814781"/>
              <a:ext cx="3697887" cy="3950823"/>
              <a:chOff x="6782276" y="1527089"/>
              <a:chExt cx="2994755" cy="3199595"/>
            </a:xfrm>
            <a:solidFill>
              <a:srgbClr val="000000">
                <a:alpha val="30000"/>
              </a:srgbClr>
            </a:solidFill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446A9C2-15BB-C0B9-3384-7E64986A0575}"/>
                  </a:ext>
                </a:extLst>
              </p:cNvPr>
              <p:cNvSpPr/>
              <p:nvPr/>
            </p:nvSpPr>
            <p:spPr>
              <a:xfrm>
                <a:off x="6981348" y="1527089"/>
                <a:ext cx="2795682" cy="775769"/>
              </a:xfrm>
              <a:custGeom>
                <a:avLst/>
                <a:gdLst>
                  <a:gd name="connsiteX0" fmla="*/ 102584 w 2795682"/>
                  <a:gd name="connsiteY0" fmla="*/ 775769 h 775769"/>
                  <a:gd name="connsiteX1" fmla="*/ 97155 w 2795682"/>
                  <a:gd name="connsiteY1" fmla="*/ 767959 h 775769"/>
                  <a:gd name="connsiteX2" fmla="*/ 944404 w 2795682"/>
                  <a:gd name="connsiteY2" fmla="*/ 185029 h 775769"/>
                  <a:gd name="connsiteX3" fmla="*/ 946975 w 2795682"/>
                  <a:gd name="connsiteY3" fmla="*/ 186362 h 775769"/>
                  <a:gd name="connsiteX4" fmla="*/ 1795558 w 2795682"/>
                  <a:gd name="connsiteY4" fmla="*/ 624512 h 775769"/>
                  <a:gd name="connsiteX5" fmla="*/ 1860995 w 2795682"/>
                  <a:gd name="connsiteY5" fmla="*/ 628418 h 775769"/>
                  <a:gd name="connsiteX6" fmla="*/ 2383060 w 2795682"/>
                  <a:gd name="connsiteY6" fmla="*/ 433631 h 775769"/>
                  <a:gd name="connsiteX7" fmla="*/ 2357342 w 2795682"/>
                  <a:gd name="connsiteY7" fmla="*/ 584603 h 775769"/>
                  <a:gd name="connsiteX8" fmla="*/ 2772251 w 2795682"/>
                  <a:gd name="connsiteY8" fmla="*/ 201793 h 775769"/>
                  <a:gd name="connsiteX9" fmla="*/ 2208467 w 2795682"/>
                  <a:gd name="connsiteY9" fmla="*/ 184457 h 775769"/>
                  <a:gd name="connsiteX10" fmla="*/ 2326481 w 2795682"/>
                  <a:gd name="connsiteY10" fmla="*/ 281517 h 775769"/>
                  <a:gd name="connsiteX11" fmla="*/ 1837944 w 2795682"/>
                  <a:gd name="connsiteY11" fmla="*/ 463635 h 775769"/>
                  <a:gd name="connsiteX12" fmla="*/ 1836134 w 2795682"/>
                  <a:gd name="connsiteY12" fmla="*/ 462683 h 775769"/>
                  <a:gd name="connsiteX13" fmla="*/ 975550 w 2795682"/>
                  <a:gd name="connsiteY13" fmla="*/ 18913 h 775769"/>
                  <a:gd name="connsiteX14" fmla="*/ 892588 w 2795682"/>
                  <a:gd name="connsiteY14" fmla="*/ 24247 h 775769"/>
                  <a:gd name="connsiteX15" fmla="*/ 5429 w 2795682"/>
                  <a:gd name="connsiteY15" fmla="*/ 635085 h 775769"/>
                  <a:gd name="connsiteX16" fmla="*/ 0 w 2795682"/>
                  <a:gd name="connsiteY16" fmla="*/ 627179 h 775769"/>
                  <a:gd name="connsiteX17" fmla="*/ 887158 w 2795682"/>
                  <a:gd name="connsiteY17" fmla="*/ 15960 h 775769"/>
                  <a:gd name="connsiteX18" fmla="*/ 979932 w 2795682"/>
                  <a:gd name="connsiteY18" fmla="*/ 10055 h 775769"/>
                  <a:gd name="connsiteX19" fmla="*/ 1838801 w 2795682"/>
                  <a:gd name="connsiteY19" fmla="*/ 453443 h 775769"/>
                  <a:gd name="connsiteX20" fmla="*/ 2307812 w 2795682"/>
                  <a:gd name="connsiteY20" fmla="*/ 278469 h 775769"/>
                  <a:gd name="connsiteX21" fmla="*/ 2180749 w 2795682"/>
                  <a:gd name="connsiteY21" fmla="*/ 173694 h 775769"/>
                  <a:gd name="connsiteX22" fmla="*/ 2795683 w 2795682"/>
                  <a:gd name="connsiteY22" fmla="*/ 192744 h 775769"/>
                  <a:gd name="connsiteX23" fmla="*/ 2343626 w 2795682"/>
                  <a:gd name="connsiteY23" fmla="*/ 610130 h 775769"/>
                  <a:gd name="connsiteX24" fmla="*/ 2371344 w 2795682"/>
                  <a:gd name="connsiteY24" fmla="*/ 448205 h 775769"/>
                  <a:gd name="connsiteX25" fmla="*/ 1864328 w 2795682"/>
                  <a:gd name="connsiteY25" fmla="*/ 636990 h 775769"/>
                  <a:gd name="connsiteX26" fmla="*/ 1791272 w 2795682"/>
                  <a:gd name="connsiteY26" fmla="*/ 632609 h 775769"/>
                  <a:gd name="connsiteX27" fmla="*/ 945071 w 2795682"/>
                  <a:gd name="connsiteY27" fmla="*/ 196173 h 77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95682" h="775769">
                    <a:moveTo>
                      <a:pt x="102584" y="775769"/>
                    </a:moveTo>
                    <a:lnTo>
                      <a:pt x="97155" y="767959"/>
                    </a:lnTo>
                    <a:lnTo>
                      <a:pt x="944404" y="185029"/>
                    </a:lnTo>
                    <a:lnTo>
                      <a:pt x="946975" y="186362"/>
                    </a:lnTo>
                    <a:lnTo>
                      <a:pt x="1795558" y="624512"/>
                    </a:lnTo>
                    <a:cubicBezTo>
                      <a:pt x="1815841" y="634993"/>
                      <a:pt x="1839609" y="636411"/>
                      <a:pt x="1860995" y="628418"/>
                    </a:cubicBezTo>
                    <a:lnTo>
                      <a:pt x="2383060" y="433631"/>
                    </a:lnTo>
                    <a:lnTo>
                      <a:pt x="2357342" y="584603"/>
                    </a:lnTo>
                    <a:lnTo>
                      <a:pt x="2772251" y="201793"/>
                    </a:lnTo>
                    <a:lnTo>
                      <a:pt x="2208467" y="184457"/>
                    </a:lnTo>
                    <a:lnTo>
                      <a:pt x="2326481" y="281517"/>
                    </a:lnTo>
                    <a:lnTo>
                      <a:pt x="1837944" y="463635"/>
                    </a:lnTo>
                    <a:lnTo>
                      <a:pt x="1836134" y="462683"/>
                    </a:lnTo>
                    <a:lnTo>
                      <a:pt x="975550" y="18913"/>
                    </a:lnTo>
                    <a:cubicBezTo>
                      <a:pt x="949025" y="5273"/>
                      <a:pt x="917148" y="7323"/>
                      <a:pt x="892588" y="24247"/>
                    </a:cubicBezTo>
                    <a:lnTo>
                      <a:pt x="5429" y="635085"/>
                    </a:lnTo>
                    <a:lnTo>
                      <a:pt x="0" y="627179"/>
                    </a:lnTo>
                    <a:lnTo>
                      <a:pt x="887158" y="15960"/>
                    </a:lnTo>
                    <a:cubicBezTo>
                      <a:pt x="914631" y="-2957"/>
                      <a:pt x="950283" y="-5226"/>
                      <a:pt x="979932" y="10055"/>
                    </a:cubicBezTo>
                    <a:lnTo>
                      <a:pt x="1838801" y="453443"/>
                    </a:lnTo>
                    <a:lnTo>
                      <a:pt x="2307812" y="278469"/>
                    </a:lnTo>
                    <a:lnTo>
                      <a:pt x="2180749" y="173694"/>
                    </a:lnTo>
                    <a:lnTo>
                      <a:pt x="2795683" y="192744"/>
                    </a:lnTo>
                    <a:lnTo>
                      <a:pt x="2343626" y="610130"/>
                    </a:lnTo>
                    <a:lnTo>
                      <a:pt x="2371344" y="448205"/>
                    </a:lnTo>
                    <a:lnTo>
                      <a:pt x="1864328" y="636990"/>
                    </a:lnTo>
                    <a:cubicBezTo>
                      <a:pt x="1840446" y="645882"/>
                      <a:pt x="1813920" y="644292"/>
                      <a:pt x="1791272" y="632609"/>
                    </a:cubicBezTo>
                    <a:lnTo>
                      <a:pt x="945071" y="196173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C3A8982C-5380-E87F-B3A6-C9967BB0B159}"/>
                  </a:ext>
                </a:extLst>
              </p:cNvPr>
              <p:cNvSpPr/>
              <p:nvPr/>
            </p:nvSpPr>
            <p:spPr>
              <a:xfrm>
                <a:off x="7577137" y="2558033"/>
                <a:ext cx="2164365" cy="884015"/>
              </a:xfrm>
              <a:custGeom>
                <a:avLst/>
                <a:gdLst>
                  <a:gd name="connsiteX0" fmla="*/ 60769 w 2164365"/>
                  <a:gd name="connsiteY0" fmla="*/ 884015 h 884015"/>
                  <a:gd name="connsiteX1" fmla="*/ 57531 w 2164365"/>
                  <a:gd name="connsiteY1" fmla="*/ 875062 h 884015"/>
                  <a:gd name="connsiteX2" fmla="*/ 1748409 w 2164365"/>
                  <a:gd name="connsiteY2" fmla="*/ 262128 h 884015"/>
                  <a:gd name="connsiteX3" fmla="*/ 1720406 w 2164365"/>
                  <a:gd name="connsiteY3" fmla="*/ 412718 h 884015"/>
                  <a:gd name="connsiteX4" fmla="*/ 2140649 w 2164365"/>
                  <a:gd name="connsiteY4" fmla="*/ 36481 h 884015"/>
                  <a:gd name="connsiteX5" fmla="*/ 1577149 w 2164365"/>
                  <a:gd name="connsiteY5" fmla="*/ 10858 h 884015"/>
                  <a:gd name="connsiteX6" fmla="*/ 1693926 w 2164365"/>
                  <a:gd name="connsiteY6" fmla="*/ 109633 h 884015"/>
                  <a:gd name="connsiteX7" fmla="*/ 1686211 w 2164365"/>
                  <a:gd name="connsiteY7" fmla="*/ 112490 h 884015"/>
                  <a:gd name="connsiteX8" fmla="*/ 3238 w 2164365"/>
                  <a:gd name="connsiteY8" fmla="*/ 722471 h 884015"/>
                  <a:gd name="connsiteX9" fmla="*/ 0 w 2164365"/>
                  <a:gd name="connsiteY9" fmla="*/ 713518 h 884015"/>
                  <a:gd name="connsiteX10" fmla="*/ 1675257 w 2164365"/>
                  <a:gd name="connsiteY10" fmla="*/ 106299 h 884015"/>
                  <a:gd name="connsiteX11" fmla="*/ 1549718 w 2164365"/>
                  <a:gd name="connsiteY11" fmla="*/ 0 h 884015"/>
                  <a:gd name="connsiteX12" fmla="*/ 2164366 w 2164365"/>
                  <a:gd name="connsiteY12" fmla="*/ 28004 h 884015"/>
                  <a:gd name="connsiteX13" fmla="*/ 1705928 w 2164365"/>
                  <a:gd name="connsiteY13" fmla="*/ 438436 h 884015"/>
                  <a:gd name="connsiteX14" fmla="*/ 1735931 w 2164365"/>
                  <a:gd name="connsiteY14" fmla="*/ 276796 h 884015"/>
                  <a:gd name="connsiteX15" fmla="*/ 60769 w 2164365"/>
                  <a:gd name="connsiteY15" fmla="*/ 884015 h 884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164365" h="884015">
                    <a:moveTo>
                      <a:pt x="60769" y="884015"/>
                    </a:moveTo>
                    <a:lnTo>
                      <a:pt x="57531" y="875062"/>
                    </a:lnTo>
                    <a:lnTo>
                      <a:pt x="1748409" y="262128"/>
                    </a:lnTo>
                    <a:lnTo>
                      <a:pt x="1720406" y="412718"/>
                    </a:lnTo>
                    <a:lnTo>
                      <a:pt x="2140649" y="36481"/>
                    </a:lnTo>
                    <a:lnTo>
                      <a:pt x="1577149" y="10858"/>
                    </a:lnTo>
                    <a:lnTo>
                      <a:pt x="1693926" y="109633"/>
                    </a:lnTo>
                    <a:lnTo>
                      <a:pt x="1686211" y="112490"/>
                    </a:lnTo>
                    <a:lnTo>
                      <a:pt x="3238" y="722471"/>
                    </a:lnTo>
                    <a:lnTo>
                      <a:pt x="0" y="713518"/>
                    </a:lnTo>
                    <a:lnTo>
                      <a:pt x="1675257" y="106299"/>
                    </a:lnTo>
                    <a:lnTo>
                      <a:pt x="1549718" y="0"/>
                    </a:lnTo>
                    <a:lnTo>
                      <a:pt x="2164366" y="28004"/>
                    </a:lnTo>
                    <a:lnTo>
                      <a:pt x="1705928" y="438436"/>
                    </a:lnTo>
                    <a:lnTo>
                      <a:pt x="1735931" y="276796"/>
                    </a:lnTo>
                    <a:lnTo>
                      <a:pt x="60769" y="88401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14E3BA0D-543A-4991-44DE-FD6147946FF9}"/>
                  </a:ext>
                </a:extLst>
              </p:cNvPr>
              <p:cNvSpPr/>
              <p:nvPr/>
            </p:nvSpPr>
            <p:spPr>
              <a:xfrm>
                <a:off x="6782276" y="3707796"/>
                <a:ext cx="2571845" cy="1018889"/>
              </a:xfrm>
              <a:custGeom>
                <a:avLst/>
                <a:gdLst>
                  <a:gd name="connsiteX0" fmla="*/ 60770 w 2571845"/>
                  <a:gd name="connsiteY0" fmla="*/ 1018889 h 1018889"/>
                  <a:gd name="connsiteX1" fmla="*/ 57531 w 2571845"/>
                  <a:gd name="connsiteY1" fmla="*/ 1009936 h 1018889"/>
                  <a:gd name="connsiteX2" fmla="*/ 2155889 w 2571845"/>
                  <a:gd name="connsiteY2" fmla="*/ 262223 h 1018889"/>
                  <a:gd name="connsiteX3" fmla="*/ 2127885 w 2571845"/>
                  <a:gd name="connsiteY3" fmla="*/ 412718 h 1018889"/>
                  <a:gd name="connsiteX4" fmla="*/ 2548128 w 2571845"/>
                  <a:gd name="connsiteY4" fmla="*/ 36481 h 1018889"/>
                  <a:gd name="connsiteX5" fmla="*/ 1984629 w 2571845"/>
                  <a:gd name="connsiteY5" fmla="*/ 10859 h 1018889"/>
                  <a:gd name="connsiteX6" fmla="*/ 2101501 w 2571845"/>
                  <a:gd name="connsiteY6" fmla="*/ 109728 h 1018889"/>
                  <a:gd name="connsiteX7" fmla="*/ 2093690 w 2571845"/>
                  <a:gd name="connsiteY7" fmla="*/ 112490 h 1018889"/>
                  <a:gd name="connsiteX8" fmla="*/ 3143 w 2571845"/>
                  <a:gd name="connsiteY8" fmla="*/ 857345 h 1018889"/>
                  <a:gd name="connsiteX9" fmla="*/ 0 w 2571845"/>
                  <a:gd name="connsiteY9" fmla="*/ 848392 h 1018889"/>
                  <a:gd name="connsiteX10" fmla="*/ 2082737 w 2571845"/>
                  <a:gd name="connsiteY10" fmla="*/ 106299 h 1018889"/>
                  <a:gd name="connsiteX11" fmla="*/ 1957197 w 2571845"/>
                  <a:gd name="connsiteY11" fmla="*/ 0 h 1018889"/>
                  <a:gd name="connsiteX12" fmla="*/ 2571845 w 2571845"/>
                  <a:gd name="connsiteY12" fmla="*/ 28099 h 1018889"/>
                  <a:gd name="connsiteX13" fmla="*/ 2113407 w 2571845"/>
                  <a:gd name="connsiteY13" fmla="*/ 438436 h 1018889"/>
                  <a:gd name="connsiteX14" fmla="*/ 2143506 w 2571845"/>
                  <a:gd name="connsiteY14" fmla="*/ 276701 h 1018889"/>
                  <a:gd name="connsiteX15" fmla="*/ 60770 w 2571845"/>
                  <a:gd name="connsiteY15" fmla="*/ 1018889 h 101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71845" h="1018889">
                    <a:moveTo>
                      <a:pt x="60770" y="1018889"/>
                    </a:moveTo>
                    <a:lnTo>
                      <a:pt x="57531" y="1009936"/>
                    </a:lnTo>
                    <a:lnTo>
                      <a:pt x="2155889" y="262223"/>
                    </a:lnTo>
                    <a:lnTo>
                      <a:pt x="2127885" y="412718"/>
                    </a:lnTo>
                    <a:lnTo>
                      <a:pt x="2548128" y="36481"/>
                    </a:lnTo>
                    <a:lnTo>
                      <a:pt x="1984629" y="10859"/>
                    </a:lnTo>
                    <a:lnTo>
                      <a:pt x="2101501" y="109728"/>
                    </a:lnTo>
                    <a:lnTo>
                      <a:pt x="2093690" y="112490"/>
                    </a:lnTo>
                    <a:lnTo>
                      <a:pt x="3143" y="857345"/>
                    </a:lnTo>
                    <a:lnTo>
                      <a:pt x="0" y="848392"/>
                    </a:lnTo>
                    <a:lnTo>
                      <a:pt x="2082737" y="106299"/>
                    </a:lnTo>
                    <a:lnTo>
                      <a:pt x="1957197" y="0"/>
                    </a:lnTo>
                    <a:lnTo>
                      <a:pt x="2571845" y="28099"/>
                    </a:lnTo>
                    <a:lnTo>
                      <a:pt x="2113407" y="438436"/>
                    </a:lnTo>
                    <a:lnTo>
                      <a:pt x="2143506" y="276701"/>
                    </a:lnTo>
                    <a:lnTo>
                      <a:pt x="60770" y="1018889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3">
              <a:extLst>
                <a:ext uri="{FF2B5EF4-FFF2-40B4-BE49-F238E27FC236}">
                  <a16:creationId xmlns:a16="http://schemas.microsoft.com/office/drawing/2014/main" id="{6393CA0A-A84B-C99E-6790-FE219D947138}"/>
                </a:ext>
              </a:extLst>
            </p:cNvPr>
            <p:cNvGrpSpPr/>
            <p:nvPr/>
          </p:nvGrpSpPr>
          <p:grpSpPr>
            <a:xfrm>
              <a:off x="7091429" y="4562419"/>
              <a:ext cx="4809100" cy="2295581"/>
              <a:chOff x="7300055" y="3752278"/>
              <a:chExt cx="3894677" cy="1859089"/>
            </a:xfrm>
            <a:solidFill>
              <a:srgbClr val="263238"/>
            </a:solidFill>
          </p:grpSpPr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B09B7643-0CFC-1B5F-890A-54BAE5AECB6D}"/>
                  </a:ext>
                </a:extLst>
              </p:cNvPr>
              <p:cNvSpPr/>
              <p:nvPr/>
            </p:nvSpPr>
            <p:spPr>
              <a:xfrm>
                <a:off x="7300055" y="3752278"/>
                <a:ext cx="3894677" cy="1850707"/>
              </a:xfrm>
              <a:custGeom>
                <a:avLst/>
                <a:gdLst>
                  <a:gd name="connsiteX0" fmla="*/ 4763 w 3894677"/>
                  <a:gd name="connsiteY0" fmla="*/ 1850707 h 1850707"/>
                  <a:gd name="connsiteX1" fmla="*/ 0 w 3894677"/>
                  <a:gd name="connsiteY1" fmla="*/ 1845945 h 1850707"/>
                  <a:gd name="connsiteX2" fmla="*/ 0 w 3894677"/>
                  <a:gd name="connsiteY2" fmla="*/ 1316164 h 1850707"/>
                  <a:gd name="connsiteX3" fmla="*/ 4763 w 3894677"/>
                  <a:gd name="connsiteY3" fmla="*/ 1311402 h 1850707"/>
                  <a:gd name="connsiteX4" fmla="*/ 555117 w 3894677"/>
                  <a:gd name="connsiteY4" fmla="*/ 1311402 h 1850707"/>
                  <a:gd name="connsiteX5" fmla="*/ 555117 w 3894677"/>
                  <a:gd name="connsiteY5" fmla="*/ 1097566 h 1850707"/>
                  <a:gd name="connsiteX6" fmla="*/ 559880 w 3894677"/>
                  <a:gd name="connsiteY6" fmla="*/ 1092803 h 1850707"/>
                  <a:gd name="connsiteX7" fmla="*/ 1110520 w 3894677"/>
                  <a:gd name="connsiteY7" fmla="*/ 1092803 h 1850707"/>
                  <a:gd name="connsiteX8" fmla="*/ 1110520 w 3894677"/>
                  <a:gd name="connsiteY8" fmla="*/ 878967 h 1850707"/>
                  <a:gd name="connsiteX9" fmla="*/ 1115282 w 3894677"/>
                  <a:gd name="connsiteY9" fmla="*/ 874205 h 1850707"/>
                  <a:gd name="connsiteX10" fmla="*/ 1665446 w 3894677"/>
                  <a:gd name="connsiteY10" fmla="*/ 874205 h 1850707"/>
                  <a:gd name="connsiteX11" fmla="*/ 1665446 w 3894677"/>
                  <a:gd name="connsiteY11" fmla="*/ 660463 h 1850707"/>
                  <a:gd name="connsiteX12" fmla="*/ 1670209 w 3894677"/>
                  <a:gd name="connsiteY12" fmla="*/ 655701 h 1850707"/>
                  <a:gd name="connsiteX13" fmla="*/ 2220468 w 3894677"/>
                  <a:gd name="connsiteY13" fmla="*/ 655701 h 1850707"/>
                  <a:gd name="connsiteX14" fmla="*/ 2220468 w 3894677"/>
                  <a:gd name="connsiteY14" fmla="*/ 441865 h 1850707"/>
                  <a:gd name="connsiteX15" fmla="*/ 2225231 w 3894677"/>
                  <a:gd name="connsiteY15" fmla="*/ 437102 h 1850707"/>
                  <a:gd name="connsiteX16" fmla="*/ 2775490 w 3894677"/>
                  <a:gd name="connsiteY16" fmla="*/ 437102 h 1850707"/>
                  <a:gd name="connsiteX17" fmla="*/ 2775490 w 3894677"/>
                  <a:gd name="connsiteY17" fmla="*/ 223361 h 1850707"/>
                  <a:gd name="connsiteX18" fmla="*/ 2780252 w 3894677"/>
                  <a:gd name="connsiteY18" fmla="*/ 218599 h 1850707"/>
                  <a:gd name="connsiteX19" fmla="*/ 3329845 w 3894677"/>
                  <a:gd name="connsiteY19" fmla="*/ 218599 h 1850707"/>
                  <a:gd name="connsiteX20" fmla="*/ 3329845 w 3894677"/>
                  <a:gd name="connsiteY20" fmla="*/ 4763 h 1850707"/>
                  <a:gd name="connsiteX21" fmla="*/ 3334607 w 3894677"/>
                  <a:gd name="connsiteY21" fmla="*/ 0 h 1850707"/>
                  <a:gd name="connsiteX22" fmla="*/ 3889915 w 3894677"/>
                  <a:gd name="connsiteY22" fmla="*/ 0 h 1850707"/>
                  <a:gd name="connsiteX23" fmla="*/ 3894677 w 3894677"/>
                  <a:gd name="connsiteY23" fmla="*/ 4763 h 1850707"/>
                  <a:gd name="connsiteX24" fmla="*/ 3889915 w 3894677"/>
                  <a:gd name="connsiteY24" fmla="*/ 9525 h 1850707"/>
                  <a:gd name="connsiteX25" fmla="*/ 3339370 w 3894677"/>
                  <a:gd name="connsiteY25" fmla="*/ 9525 h 1850707"/>
                  <a:gd name="connsiteX26" fmla="*/ 3339370 w 3894677"/>
                  <a:gd name="connsiteY26" fmla="*/ 223361 h 1850707"/>
                  <a:gd name="connsiteX27" fmla="*/ 3334607 w 3894677"/>
                  <a:gd name="connsiteY27" fmla="*/ 228124 h 1850707"/>
                  <a:gd name="connsiteX28" fmla="*/ 2784634 w 3894677"/>
                  <a:gd name="connsiteY28" fmla="*/ 228124 h 1850707"/>
                  <a:gd name="connsiteX29" fmla="*/ 2784634 w 3894677"/>
                  <a:gd name="connsiteY29" fmla="*/ 441865 h 1850707"/>
                  <a:gd name="connsiteX30" fmla="*/ 2779871 w 3894677"/>
                  <a:gd name="connsiteY30" fmla="*/ 446627 h 1850707"/>
                  <a:gd name="connsiteX31" fmla="*/ 2229612 w 3894677"/>
                  <a:gd name="connsiteY31" fmla="*/ 446627 h 1850707"/>
                  <a:gd name="connsiteX32" fmla="*/ 2229612 w 3894677"/>
                  <a:gd name="connsiteY32" fmla="*/ 660463 h 1850707"/>
                  <a:gd name="connsiteX33" fmla="*/ 2224849 w 3894677"/>
                  <a:gd name="connsiteY33" fmla="*/ 665226 h 1850707"/>
                  <a:gd name="connsiteX34" fmla="*/ 1674590 w 3894677"/>
                  <a:gd name="connsiteY34" fmla="*/ 665226 h 1850707"/>
                  <a:gd name="connsiteX35" fmla="*/ 1674590 w 3894677"/>
                  <a:gd name="connsiteY35" fmla="*/ 878967 h 1850707"/>
                  <a:gd name="connsiteX36" fmla="*/ 1669828 w 3894677"/>
                  <a:gd name="connsiteY36" fmla="*/ 883730 h 1850707"/>
                  <a:gd name="connsiteX37" fmla="*/ 1120045 w 3894677"/>
                  <a:gd name="connsiteY37" fmla="*/ 883730 h 1850707"/>
                  <a:gd name="connsiteX38" fmla="*/ 1120045 w 3894677"/>
                  <a:gd name="connsiteY38" fmla="*/ 1097566 h 1850707"/>
                  <a:gd name="connsiteX39" fmla="*/ 1115282 w 3894677"/>
                  <a:gd name="connsiteY39" fmla="*/ 1102328 h 1850707"/>
                  <a:gd name="connsiteX40" fmla="*/ 564642 w 3894677"/>
                  <a:gd name="connsiteY40" fmla="*/ 1102328 h 1850707"/>
                  <a:gd name="connsiteX41" fmla="*/ 564642 w 3894677"/>
                  <a:gd name="connsiteY41" fmla="*/ 1316164 h 1850707"/>
                  <a:gd name="connsiteX42" fmla="*/ 559880 w 3894677"/>
                  <a:gd name="connsiteY42" fmla="*/ 1320927 h 1850707"/>
                  <a:gd name="connsiteX43" fmla="*/ 9525 w 3894677"/>
                  <a:gd name="connsiteY43" fmla="*/ 1320927 h 1850707"/>
                  <a:gd name="connsiteX44" fmla="*/ 9525 w 3894677"/>
                  <a:gd name="connsiteY44" fmla="*/ 1845945 h 1850707"/>
                  <a:gd name="connsiteX45" fmla="*/ 4763 w 3894677"/>
                  <a:gd name="connsiteY45" fmla="*/ 1850707 h 185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3894677" h="1850707">
                    <a:moveTo>
                      <a:pt x="4763" y="1850707"/>
                    </a:moveTo>
                    <a:cubicBezTo>
                      <a:pt x="2132" y="1850707"/>
                      <a:pt x="0" y="1848575"/>
                      <a:pt x="0" y="1845945"/>
                    </a:cubicBezTo>
                    <a:lnTo>
                      <a:pt x="0" y="1316164"/>
                    </a:lnTo>
                    <a:cubicBezTo>
                      <a:pt x="0" y="1313534"/>
                      <a:pt x="2132" y="1311402"/>
                      <a:pt x="4763" y="1311402"/>
                    </a:cubicBezTo>
                    <a:lnTo>
                      <a:pt x="555117" y="1311402"/>
                    </a:lnTo>
                    <a:lnTo>
                      <a:pt x="555117" y="1097566"/>
                    </a:lnTo>
                    <a:cubicBezTo>
                      <a:pt x="555117" y="1094936"/>
                      <a:pt x="557249" y="1092803"/>
                      <a:pt x="559880" y="1092803"/>
                    </a:cubicBezTo>
                    <a:lnTo>
                      <a:pt x="1110520" y="1092803"/>
                    </a:lnTo>
                    <a:lnTo>
                      <a:pt x="1110520" y="878967"/>
                    </a:lnTo>
                    <a:cubicBezTo>
                      <a:pt x="1110520" y="876337"/>
                      <a:pt x="1112652" y="874205"/>
                      <a:pt x="1115282" y="874205"/>
                    </a:cubicBezTo>
                    <a:lnTo>
                      <a:pt x="1665446" y="874205"/>
                    </a:lnTo>
                    <a:lnTo>
                      <a:pt x="1665446" y="660463"/>
                    </a:lnTo>
                    <a:cubicBezTo>
                      <a:pt x="1665446" y="657833"/>
                      <a:pt x="1667579" y="655701"/>
                      <a:pt x="1670209" y="655701"/>
                    </a:cubicBezTo>
                    <a:lnTo>
                      <a:pt x="2220468" y="655701"/>
                    </a:lnTo>
                    <a:lnTo>
                      <a:pt x="2220468" y="441865"/>
                    </a:lnTo>
                    <a:cubicBezTo>
                      <a:pt x="2220468" y="439234"/>
                      <a:pt x="2222600" y="437102"/>
                      <a:pt x="2225231" y="437102"/>
                    </a:cubicBezTo>
                    <a:lnTo>
                      <a:pt x="2775490" y="437102"/>
                    </a:lnTo>
                    <a:lnTo>
                      <a:pt x="2775490" y="223361"/>
                    </a:lnTo>
                    <a:cubicBezTo>
                      <a:pt x="2775490" y="220731"/>
                      <a:pt x="2777622" y="218599"/>
                      <a:pt x="2780252" y="218599"/>
                    </a:cubicBezTo>
                    <a:lnTo>
                      <a:pt x="3329845" y="218599"/>
                    </a:lnTo>
                    <a:lnTo>
                      <a:pt x="3329845" y="4763"/>
                    </a:lnTo>
                    <a:cubicBezTo>
                      <a:pt x="3329845" y="2132"/>
                      <a:pt x="3331977" y="0"/>
                      <a:pt x="3334607" y="0"/>
                    </a:cubicBezTo>
                    <a:lnTo>
                      <a:pt x="3889915" y="0"/>
                    </a:lnTo>
                    <a:cubicBezTo>
                      <a:pt x="3892545" y="0"/>
                      <a:pt x="3894677" y="2132"/>
                      <a:pt x="3894677" y="4763"/>
                    </a:cubicBezTo>
                    <a:cubicBezTo>
                      <a:pt x="3894627" y="7371"/>
                      <a:pt x="3892524" y="9474"/>
                      <a:pt x="3889915" y="9525"/>
                    </a:cubicBezTo>
                    <a:lnTo>
                      <a:pt x="3339370" y="9525"/>
                    </a:lnTo>
                    <a:lnTo>
                      <a:pt x="3339370" y="223361"/>
                    </a:lnTo>
                    <a:cubicBezTo>
                      <a:pt x="3339370" y="225992"/>
                      <a:pt x="3337238" y="228124"/>
                      <a:pt x="3334607" y="228124"/>
                    </a:cubicBezTo>
                    <a:lnTo>
                      <a:pt x="2784634" y="228124"/>
                    </a:lnTo>
                    <a:lnTo>
                      <a:pt x="2784634" y="441865"/>
                    </a:lnTo>
                    <a:cubicBezTo>
                      <a:pt x="2784634" y="444495"/>
                      <a:pt x="2782502" y="446627"/>
                      <a:pt x="2779871" y="446627"/>
                    </a:cubicBezTo>
                    <a:lnTo>
                      <a:pt x="2229612" y="446627"/>
                    </a:lnTo>
                    <a:lnTo>
                      <a:pt x="2229612" y="660463"/>
                    </a:lnTo>
                    <a:cubicBezTo>
                      <a:pt x="2229612" y="663094"/>
                      <a:pt x="2227480" y="665226"/>
                      <a:pt x="2224849" y="665226"/>
                    </a:cubicBezTo>
                    <a:lnTo>
                      <a:pt x="1674590" y="665226"/>
                    </a:lnTo>
                    <a:lnTo>
                      <a:pt x="1674590" y="878967"/>
                    </a:lnTo>
                    <a:cubicBezTo>
                      <a:pt x="1674590" y="881597"/>
                      <a:pt x="1672458" y="883730"/>
                      <a:pt x="1669828" y="883730"/>
                    </a:cubicBezTo>
                    <a:lnTo>
                      <a:pt x="1120045" y="883730"/>
                    </a:lnTo>
                    <a:lnTo>
                      <a:pt x="1120045" y="1097566"/>
                    </a:lnTo>
                    <a:cubicBezTo>
                      <a:pt x="1120045" y="1100196"/>
                      <a:pt x="1117912" y="1102328"/>
                      <a:pt x="1115282" y="1102328"/>
                    </a:cubicBezTo>
                    <a:lnTo>
                      <a:pt x="564642" y="1102328"/>
                    </a:lnTo>
                    <a:lnTo>
                      <a:pt x="564642" y="1316164"/>
                    </a:lnTo>
                    <a:cubicBezTo>
                      <a:pt x="564591" y="1318773"/>
                      <a:pt x="562489" y="1320876"/>
                      <a:pt x="559880" y="1320927"/>
                    </a:cubicBezTo>
                    <a:lnTo>
                      <a:pt x="9525" y="1320927"/>
                    </a:lnTo>
                    <a:lnTo>
                      <a:pt x="9525" y="1845945"/>
                    </a:lnTo>
                    <a:cubicBezTo>
                      <a:pt x="9525" y="1848575"/>
                      <a:pt x="7393" y="1850707"/>
                      <a:pt x="4763" y="18507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9718FA3-70F9-8CC7-0AD3-28BBF95CF430}"/>
                  </a:ext>
                </a:extLst>
              </p:cNvPr>
              <p:cNvSpPr/>
              <p:nvPr/>
            </p:nvSpPr>
            <p:spPr>
              <a:xfrm>
                <a:off x="8410194" y="4913471"/>
                <a:ext cx="9525" cy="697896"/>
              </a:xfrm>
              <a:custGeom>
                <a:avLst/>
                <a:gdLst>
                  <a:gd name="connsiteX0" fmla="*/ 4763 w 9525"/>
                  <a:gd name="connsiteY0" fmla="*/ 697897 h 697896"/>
                  <a:gd name="connsiteX1" fmla="*/ 0 w 9525"/>
                  <a:gd name="connsiteY1" fmla="*/ 693134 h 697896"/>
                  <a:gd name="connsiteX2" fmla="*/ 0 w 9525"/>
                  <a:gd name="connsiteY2" fmla="*/ 4763 h 697896"/>
                  <a:gd name="connsiteX3" fmla="*/ 4763 w 9525"/>
                  <a:gd name="connsiteY3" fmla="*/ 0 h 697896"/>
                  <a:gd name="connsiteX4" fmla="*/ 9525 w 9525"/>
                  <a:gd name="connsiteY4" fmla="*/ 4763 h 697896"/>
                  <a:gd name="connsiteX5" fmla="*/ 9525 w 9525"/>
                  <a:gd name="connsiteY5" fmla="*/ 693134 h 697896"/>
                  <a:gd name="connsiteX6" fmla="*/ 4763 w 9525"/>
                  <a:gd name="connsiteY6" fmla="*/ 697897 h 697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697896">
                    <a:moveTo>
                      <a:pt x="4763" y="697897"/>
                    </a:moveTo>
                    <a:cubicBezTo>
                      <a:pt x="2132" y="697897"/>
                      <a:pt x="0" y="695765"/>
                      <a:pt x="0" y="693134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693134"/>
                    </a:lnTo>
                    <a:cubicBezTo>
                      <a:pt x="9525" y="695765"/>
                      <a:pt x="7393" y="697897"/>
                      <a:pt x="4763" y="69789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B3075083-836A-19EB-32B5-23553ECAFA91}"/>
                  </a:ext>
                </a:extLst>
              </p:cNvPr>
              <p:cNvSpPr/>
              <p:nvPr/>
            </p:nvSpPr>
            <p:spPr>
              <a:xfrm>
                <a:off x="9524428" y="4501800"/>
                <a:ext cx="9525" cy="1109567"/>
              </a:xfrm>
              <a:custGeom>
                <a:avLst/>
                <a:gdLst>
                  <a:gd name="connsiteX0" fmla="*/ 4763 w 9525"/>
                  <a:gd name="connsiteY0" fmla="*/ 1109567 h 1109567"/>
                  <a:gd name="connsiteX1" fmla="*/ 0 w 9525"/>
                  <a:gd name="connsiteY1" fmla="*/ 1104805 h 1109567"/>
                  <a:gd name="connsiteX2" fmla="*/ 0 w 9525"/>
                  <a:gd name="connsiteY2" fmla="*/ 4763 h 1109567"/>
                  <a:gd name="connsiteX3" fmla="*/ 4763 w 9525"/>
                  <a:gd name="connsiteY3" fmla="*/ 0 h 1109567"/>
                  <a:gd name="connsiteX4" fmla="*/ 9525 w 9525"/>
                  <a:gd name="connsiteY4" fmla="*/ 4763 h 1109567"/>
                  <a:gd name="connsiteX5" fmla="*/ 9525 w 9525"/>
                  <a:gd name="connsiteY5" fmla="*/ 1104805 h 1109567"/>
                  <a:gd name="connsiteX6" fmla="*/ 4763 w 9525"/>
                  <a:gd name="connsiteY6" fmla="*/ 1109567 h 110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1109567">
                    <a:moveTo>
                      <a:pt x="4763" y="1109567"/>
                    </a:moveTo>
                    <a:cubicBezTo>
                      <a:pt x="2132" y="1109567"/>
                      <a:pt x="0" y="1107435"/>
                      <a:pt x="0" y="1104805"/>
                    </a:cubicBezTo>
                    <a:lnTo>
                      <a:pt x="0" y="4763"/>
                    </a:lnTo>
                    <a:cubicBezTo>
                      <a:pt x="51" y="2154"/>
                      <a:pt x="2154" y="51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1104805"/>
                    </a:lnTo>
                    <a:cubicBezTo>
                      <a:pt x="9525" y="1107435"/>
                      <a:pt x="7393" y="1109567"/>
                      <a:pt x="4763" y="11095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BFC3420-1E7A-3741-9C6F-1AB476ABA57B}"/>
                  </a:ext>
                </a:extLst>
              </p:cNvPr>
              <p:cNvSpPr/>
              <p:nvPr/>
            </p:nvSpPr>
            <p:spPr>
              <a:xfrm>
                <a:off x="10638663" y="4132802"/>
                <a:ext cx="9525" cy="1478565"/>
              </a:xfrm>
              <a:custGeom>
                <a:avLst/>
                <a:gdLst>
                  <a:gd name="connsiteX0" fmla="*/ 4763 w 9525"/>
                  <a:gd name="connsiteY0" fmla="*/ 1478566 h 1478565"/>
                  <a:gd name="connsiteX1" fmla="*/ 0 w 9525"/>
                  <a:gd name="connsiteY1" fmla="*/ 1473803 h 1478565"/>
                  <a:gd name="connsiteX2" fmla="*/ 0 w 9525"/>
                  <a:gd name="connsiteY2" fmla="*/ 4763 h 1478565"/>
                  <a:gd name="connsiteX3" fmla="*/ 4763 w 9525"/>
                  <a:gd name="connsiteY3" fmla="*/ 0 h 1478565"/>
                  <a:gd name="connsiteX4" fmla="*/ 9525 w 9525"/>
                  <a:gd name="connsiteY4" fmla="*/ 4763 h 1478565"/>
                  <a:gd name="connsiteX5" fmla="*/ 9525 w 9525"/>
                  <a:gd name="connsiteY5" fmla="*/ 1473803 h 1478565"/>
                  <a:gd name="connsiteX6" fmla="*/ 4763 w 9525"/>
                  <a:gd name="connsiteY6" fmla="*/ 1478566 h 1478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1478565">
                    <a:moveTo>
                      <a:pt x="4763" y="1478566"/>
                    </a:moveTo>
                    <a:cubicBezTo>
                      <a:pt x="2132" y="1478566"/>
                      <a:pt x="0" y="1476433"/>
                      <a:pt x="0" y="1473803"/>
                    </a:cubicBezTo>
                    <a:lnTo>
                      <a:pt x="0" y="4763"/>
                    </a:lnTo>
                    <a:cubicBezTo>
                      <a:pt x="0" y="2132"/>
                      <a:pt x="2132" y="0"/>
                      <a:pt x="4763" y="0"/>
                    </a:cubicBezTo>
                    <a:cubicBezTo>
                      <a:pt x="7393" y="0"/>
                      <a:pt x="9525" y="2132"/>
                      <a:pt x="9525" y="4763"/>
                    </a:cubicBezTo>
                    <a:lnTo>
                      <a:pt x="9525" y="1473803"/>
                    </a:lnTo>
                    <a:cubicBezTo>
                      <a:pt x="9525" y="1476433"/>
                      <a:pt x="7393" y="1478566"/>
                      <a:pt x="4763" y="14785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图形 3">
              <a:extLst>
                <a:ext uri="{FF2B5EF4-FFF2-40B4-BE49-F238E27FC236}">
                  <a16:creationId xmlns:a16="http://schemas.microsoft.com/office/drawing/2014/main" id="{5057D36E-121F-1CAC-F13C-19860BA59F2D}"/>
                </a:ext>
              </a:extLst>
            </p:cNvPr>
            <p:cNvGrpSpPr/>
            <p:nvPr/>
          </p:nvGrpSpPr>
          <p:grpSpPr>
            <a:xfrm>
              <a:off x="6560510" y="2731336"/>
              <a:ext cx="2070634" cy="3252677"/>
              <a:chOff x="6870087" y="2269366"/>
              <a:chExt cx="1676915" cy="2634198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1D237D4-124D-36F0-DBC9-732AFD588AD9}"/>
                  </a:ext>
                </a:extLst>
              </p:cNvPr>
              <p:cNvSpPr/>
              <p:nvPr/>
            </p:nvSpPr>
            <p:spPr>
              <a:xfrm>
                <a:off x="7167186" y="4599241"/>
                <a:ext cx="235192" cy="299575"/>
              </a:xfrm>
              <a:custGeom>
                <a:avLst/>
                <a:gdLst>
                  <a:gd name="connsiteX0" fmla="*/ 184399 w 235192"/>
                  <a:gd name="connsiteY0" fmla="*/ 135350 h 299575"/>
                  <a:gd name="connsiteX1" fmla="*/ 180399 w 235192"/>
                  <a:gd name="connsiteY1" fmla="*/ 181356 h 299575"/>
                  <a:gd name="connsiteX2" fmla="*/ 209926 w 235192"/>
                  <a:gd name="connsiteY2" fmla="*/ 243650 h 299575"/>
                  <a:gd name="connsiteX3" fmla="*/ 234596 w 235192"/>
                  <a:gd name="connsiteY3" fmla="*/ 285274 h 299575"/>
                  <a:gd name="connsiteX4" fmla="*/ 212784 w 235192"/>
                  <a:gd name="connsiteY4" fmla="*/ 299561 h 299575"/>
                  <a:gd name="connsiteX5" fmla="*/ 80672 w 235192"/>
                  <a:gd name="connsiteY5" fmla="*/ 240792 h 299575"/>
                  <a:gd name="connsiteX6" fmla="*/ 42572 w 235192"/>
                  <a:gd name="connsiteY6" fmla="*/ 155067 h 299575"/>
                  <a:gd name="connsiteX7" fmla="*/ 1805 w 235192"/>
                  <a:gd name="connsiteY7" fmla="*/ 60960 h 299575"/>
                  <a:gd name="connsiteX8" fmla="*/ 70861 w 235192"/>
                  <a:gd name="connsiteY8" fmla="*/ 0 h 29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5192" h="299575">
                    <a:moveTo>
                      <a:pt x="184399" y="135350"/>
                    </a:moveTo>
                    <a:lnTo>
                      <a:pt x="180399" y="181356"/>
                    </a:lnTo>
                    <a:lnTo>
                      <a:pt x="209926" y="243650"/>
                    </a:lnTo>
                    <a:cubicBezTo>
                      <a:pt x="209926" y="243650"/>
                      <a:pt x="239739" y="274511"/>
                      <a:pt x="234596" y="285274"/>
                    </a:cubicBezTo>
                    <a:cubicBezTo>
                      <a:pt x="231089" y="294179"/>
                      <a:pt x="222348" y="299904"/>
                      <a:pt x="212784" y="299561"/>
                    </a:cubicBezTo>
                    <a:cubicBezTo>
                      <a:pt x="204783" y="298990"/>
                      <a:pt x="106104" y="253079"/>
                      <a:pt x="80672" y="240792"/>
                    </a:cubicBezTo>
                    <a:cubicBezTo>
                      <a:pt x="55240" y="228505"/>
                      <a:pt x="47620" y="172022"/>
                      <a:pt x="42572" y="155067"/>
                    </a:cubicBezTo>
                    <a:cubicBezTo>
                      <a:pt x="37524" y="138113"/>
                      <a:pt x="-9720" y="91821"/>
                      <a:pt x="1805" y="60960"/>
                    </a:cubicBezTo>
                    <a:cubicBezTo>
                      <a:pt x="13330" y="30099"/>
                      <a:pt x="70861" y="0"/>
                      <a:pt x="708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7B5DA4E-0078-FE89-99BE-E4183D308EA1}"/>
                  </a:ext>
                </a:extLst>
              </p:cNvPr>
              <p:cNvSpPr/>
              <p:nvPr/>
            </p:nvSpPr>
            <p:spPr>
              <a:xfrm>
                <a:off x="7162239" y="4594199"/>
                <a:ext cx="244724" cy="309366"/>
              </a:xfrm>
              <a:custGeom>
                <a:avLst/>
                <a:gdLst>
                  <a:gd name="connsiteX0" fmla="*/ 219635 w 244724"/>
                  <a:gd name="connsiteY0" fmla="*/ 309366 h 309366"/>
                  <a:gd name="connsiteX1" fmla="*/ 217921 w 244724"/>
                  <a:gd name="connsiteY1" fmla="*/ 309366 h 309366"/>
                  <a:gd name="connsiteX2" fmla="*/ 83999 w 244724"/>
                  <a:gd name="connsiteY2" fmla="*/ 250121 h 309366"/>
                  <a:gd name="connsiteX3" fmla="*/ 46471 w 244724"/>
                  <a:gd name="connsiteY3" fmla="*/ 173921 h 309366"/>
                  <a:gd name="connsiteX4" fmla="*/ 43518 w 244724"/>
                  <a:gd name="connsiteY4" fmla="*/ 161443 h 309366"/>
                  <a:gd name="connsiteX5" fmla="*/ 29135 w 244724"/>
                  <a:gd name="connsiteY5" fmla="*/ 138869 h 309366"/>
                  <a:gd name="connsiteX6" fmla="*/ 2084 w 244724"/>
                  <a:gd name="connsiteY6" fmla="*/ 64097 h 309366"/>
                  <a:gd name="connsiteX7" fmla="*/ 73427 w 244724"/>
                  <a:gd name="connsiteY7" fmla="*/ 566 h 309366"/>
                  <a:gd name="connsiteX8" fmla="*/ 79332 w 244724"/>
                  <a:gd name="connsiteY8" fmla="*/ 1709 h 309366"/>
                  <a:gd name="connsiteX9" fmla="*/ 192965 w 244724"/>
                  <a:gd name="connsiteY9" fmla="*/ 137345 h 309366"/>
                  <a:gd name="connsiteX10" fmla="*/ 194108 w 244724"/>
                  <a:gd name="connsiteY10" fmla="*/ 140774 h 309366"/>
                  <a:gd name="connsiteX11" fmla="*/ 190203 w 244724"/>
                  <a:gd name="connsiteY11" fmla="*/ 185541 h 309366"/>
                  <a:gd name="connsiteX12" fmla="*/ 218778 w 244724"/>
                  <a:gd name="connsiteY12" fmla="*/ 245930 h 309366"/>
                  <a:gd name="connsiteX13" fmla="*/ 243734 w 244724"/>
                  <a:gd name="connsiteY13" fmla="*/ 292316 h 309366"/>
                  <a:gd name="connsiteX14" fmla="*/ 219635 w 244724"/>
                  <a:gd name="connsiteY14" fmla="*/ 309366 h 309366"/>
                  <a:gd name="connsiteX15" fmla="*/ 74855 w 244724"/>
                  <a:gd name="connsiteY15" fmla="*/ 10853 h 309366"/>
                  <a:gd name="connsiteX16" fmla="*/ 11419 w 244724"/>
                  <a:gd name="connsiteY16" fmla="*/ 67431 h 309366"/>
                  <a:gd name="connsiteX17" fmla="*/ 37327 w 244724"/>
                  <a:gd name="connsiteY17" fmla="*/ 133439 h 309366"/>
                  <a:gd name="connsiteX18" fmla="*/ 52281 w 244724"/>
                  <a:gd name="connsiteY18" fmla="*/ 158776 h 309366"/>
                  <a:gd name="connsiteX19" fmla="*/ 55329 w 244724"/>
                  <a:gd name="connsiteY19" fmla="*/ 171730 h 309366"/>
                  <a:gd name="connsiteX20" fmla="*/ 87619 w 244724"/>
                  <a:gd name="connsiteY20" fmla="*/ 241834 h 309366"/>
                  <a:gd name="connsiteX21" fmla="*/ 218207 w 244724"/>
                  <a:gd name="connsiteY21" fmla="*/ 300127 h 309366"/>
                  <a:gd name="connsiteX22" fmla="*/ 235256 w 244724"/>
                  <a:gd name="connsiteY22" fmla="*/ 288506 h 309366"/>
                  <a:gd name="connsiteX23" fmla="*/ 211444 w 244724"/>
                  <a:gd name="connsiteY23" fmla="*/ 252216 h 309366"/>
                  <a:gd name="connsiteX24" fmla="*/ 210587 w 244724"/>
                  <a:gd name="connsiteY24" fmla="*/ 250978 h 309366"/>
                  <a:gd name="connsiteX25" fmla="*/ 181535 w 244724"/>
                  <a:gd name="connsiteY25" fmla="*/ 188494 h 309366"/>
                  <a:gd name="connsiteX26" fmla="*/ 181535 w 244724"/>
                  <a:gd name="connsiteY26" fmla="*/ 186017 h 309366"/>
                  <a:gd name="connsiteX27" fmla="*/ 185345 w 244724"/>
                  <a:gd name="connsiteY27" fmla="*/ 141917 h 309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4724" h="309366">
                    <a:moveTo>
                      <a:pt x="219635" y="309366"/>
                    </a:moveTo>
                    <a:lnTo>
                      <a:pt x="217921" y="309366"/>
                    </a:lnTo>
                    <a:cubicBezTo>
                      <a:pt x="207158" y="308604"/>
                      <a:pt x="85238" y="250787"/>
                      <a:pt x="83999" y="250121"/>
                    </a:cubicBezTo>
                    <a:cubicBezTo>
                      <a:pt x="61044" y="239072"/>
                      <a:pt x="51900" y="198019"/>
                      <a:pt x="46471" y="173921"/>
                    </a:cubicBezTo>
                    <a:cubicBezTo>
                      <a:pt x="45328" y="168777"/>
                      <a:pt x="44471" y="164396"/>
                      <a:pt x="43518" y="161443"/>
                    </a:cubicBezTo>
                    <a:cubicBezTo>
                      <a:pt x="39643" y="153370"/>
                      <a:pt x="34815" y="145792"/>
                      <a:pt x="29135" y="138869"/>
                    </a:cubicBezTo>
                    <a:cubicBezTo>
                      <a:pt x="14086" y="117152"/>
                      <a:pt x="-6679" y="87529"/>
                      <a:pt x="2084" y="64097"/>
                    </a:cubicBezTo>
                    <a:cubicBezTo>
                      <a:pt x="14181" y="31903"/>
                      <a:pt x="71045" y="1804"/>
                      <a:pt x="73427" y="566"/>
                    </a:cubicBezTo>
                    <a:cubicBezTo>
                      <a:pt x="75417" y="-502"/>
                      <a:pt x="77884" y="-24"/>
                      <a:pt x="79332" y="1709"/>
                    </a:cubicBezTo>
                    <a:lnTo>
                      <a:pt x="192965" y="137345"/>
                    </a:lnTo>
                    <a:cubicBezTo>
                      <a:pt x="193801" y="138282"/>
                      <a:pt x="194215" y="139522"/>
                      <a:pt x="194108" y="140774"/>
                    </a:cubicBezTo>
                    <a:lnTo>
                      <a:pt x="190203" y="185541"/>
                    </a:lnTo>
                    <a:lnTo>
                      <a:pt x="218778" y="245930"/>
                    </a:lnTo>
                    <a:cubicBezTo>
                      <a:pt x="228303" y="256217"/>
                      <a:pt x="249544" y="280220"/>
                      <a:pt x="243734" y="292316"/>
                    </a:cubicBezTo>
                    <a:cubicBezTo>
                      <a:pt x="239685" y="302190"/>
                      <a:pt x="230294" y="308835"/>
                      <a:pt x="219635" y="309366"/>
                    </a:cubicBezTo>
                    <a:close/>
                    <a:moveTo>
                      <a:pt x="74855" y="10853"/>
                    </a:moveTo>
                    <a:cubicBezTo>
                      <a:pt x="62663" y="17711"/>
                      <a:pt x="20658" y="42762"/>
                      <a:pt x="11419" y="67431"/>
                    </a:cubicBezTo>
                    <a:cubicBezTo>
                      <a:pt x="4370" y="86481"/>
                      <a:pt x="23420" y="113437"/>
                      <a:pt x="37327" y="133439"/>
                    </a:cubicBezTo>
                    <a:cubicBezTo>
                      <a:pt x="43436" y="141169"/>
                      <a:pt x="48467" y="149692"/>
                      <a:pt x="52281" y="158776"/>
                    </a:cubicBezTo>
                    <a:cubicBezTo>
                      <a:pt x="53138" y="161919"/>
                      <a:pt x="54186" y="166491"/>
                      <a:pt x="55329" y="171730"/>
                    </a:cubicBezTo>
                    <a:cubicBezTo>
                      <a:pt x="59996" y="193066"/>
                      <a:pt x="68855" y="232785"/>
                      <a:pt x="87619" y="241834"/>
                    </a:cubicBezTo>
                    <a:cubicBezTo>
                      <a:pt x="122480" y="258598"/>
                      <a:pt x="210206" y="298984"/>
                      <a:pt x="218207" y="300127"/>
                    </a:cubicBezTo>
                    <a:cubicBezTo>
                      <a:pt x="225792" y="300304"/>
                      <a:pt x="232648" y="295631"/>
                      <a:pt x="235256" y="288506"/>
                    </a:cubicBezTo>
                    <a:cubicBezTo>
                      <a:pt x="237161" y="284411"/>
                      <a:pt x="225731" y="267171"/>
                      <a:pt x="211444" y="252216"/>
                    </a:cubicBezTo>
                    <a:lnTo>
                      <a:pt x="210587" y="250978"/>
                    </a:lnTo>
                    <a:lnTo>
                      <a:pt x="181535" y="188494"/>
                    </a:lnTo>
                    <a:cubicBezTo>
                      <a:pt x="181302" y="187685"/>
                      <a:pt x="181302" y="186827"/>
                      <a:pt x="181535" y="186017"/>
                    </a:cubicBezTo>
                    <a:lnTo>
                      <a:pt x="185345" y="14191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9129322-A391-F242-8EB7-88729379035D}"/>
                  </a:ext>
                </a:extLst>
              </p:cNvPr>
              <p:cNvSpPr/>
              <p:nvPr/>
            </p:nvSpPr>
            <p:spPr>
              <a:xfrm>
                <a:off x="7211853" y="3839717"/>
                <a:ext cx="751713" cy="912875"/>
              </a:xfrm>
              <a:custGeom>
                <a:avLst/>
                <a:gdLst>
                  <a:gd name="connsiteX0" fmla="*/ 455771 w 751713"/>
                  <a:gd name="connsiteY0" fmla="*/ 0 h 912875"/>
                  <a:gd name="connsiteX1" fmla="*/ 479869 w 751713"/>
                  <a:gd name="connsiteY1" fmla="*/ 344424 h 912875"/>
                  <a:gd name="connsiteX2" fmla="*/ 43339 w 751713"/>
                  <a:gd name="connsiteY2" fmla="*/ 731044 h 912875"/>
                  <a:gd name="connsiteX3" fmla="*/ 0 w 751713"/>
                  <a:gd name="connsiteY3" fmla="*/ 776288 h 912875"/>
                  <a:gd name="connsiteX4" fmla="*/ 75533 w 751713"/>
                  <a:gd name="connsiteY4" fmla="*/ 884301 h 912875"/>
                  <a:gd name="connsiteX5" fmla="*/ 133921 w 751713"/>
                  <a:gd name="connsiteY5" fmla="*/ 912876 h 912875"/>
                  <a:gd name="connsiteX6" fmla="*/ 158877 w 751713"/>
                  <a:gd name="connsiteY6" fmla="*/ 873062 h 912875"/>
                  <a:gd name="connsiteX7" fmla="*/ 177927 w 751713"/>
                  <a:gd name="connsiteY7" fmla="*/ 810101 h 912875"/>
                  <a:gd name="connsiteX8" fmla="*/ 690753 w 751713"/>
                  <a:gd name="connsiteY8" fmla="*/ 473869 h 912875"/>
                  <a:gd name="connsiteX9" fmla="*/ 751713 w 751713"/>
                  <a:gd name="connsiteY9" fmla="*/ 85630 h 91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1713" h="912875">
                    <a:moveTo>
                      <a:pt x="455771" y="0"/>
                    </a:moveTo>
                    <a:lnTo>
                      <a:pt x="479869" y="344424"/>
                    </a:lnTo>
                    <a:lnTo>
                      <a:pt x="43339" y="731044"/>
                    </a:lnTo>
                    <a:lnTo>
                      <a:pt x="0" y="776288"/>
                    </a:lnTo>
                    <a:cubicBezTo>
                      <a:pt x="0" y="776288"/>
                      <a:pt x="53149" y="864870"/>
                      <a:pt x="75533" y="884301"/>
                    </a:cubicBezTo>
                    <a:cubicBezTo>
                      <a:pt x="92874" y="897659"/>
                      <a:pt x="112734" y="907378"/>
                      <a:pt x="133921" y="912876"/>
                    </a:cubicBezTo>
                    <a:cubicBezTo>
                      <a:pt x="144895" y="901466"/>
                      <a:pt x="153391" y="887911"/>
                      <a:pt x="158877" y="873062"/>
                    </a:cubicBezTo>
                    <a:cubicBezTo>
                      <a:pt x="167830" y="848582"/>
                      <a:pt x="177927" y="810101"/>
                      <a:pt x="177927" y="810101"/>
                    </a:cubicBezTo>
                    <a:cubicBezTo>
                      <a:pt x="177927" y="810101"/>
                      <a:pt x="679323" y="485585"/>
                      <a:pt x="690753" y="473869"/>
                    </a:cubicBezTo>
                    <a:cubicBezTo>
                      <a:pt x="702183" y="462153"/>
                      <a:pt x="751713" y="85630"/>
                      <a:pt x="751713" y="856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A75E477-4AC8-F2A5-9FA7-DC5E4863E3FF}"/>
                  </a:ext>
                </a:extLst>
              </p:cNvPr>
              <p:cNvSpPr/>
              <p:nvPr/>
            </p:nvSpPr>
            <p:spPr>
              <a:xfrm>
                <a:off x="7207417" y="3834980"/>
                <a:ext cx="760768" cy="921900"/>
              </a:xfrm>
              <a:custGeom>
                <a:avLst/>
                <a:gdLst>
                  <a:gd name="connsiteX0" fmla="*/ 138358 w 760768"/>
                  <a:gd name="connsiteY0" fmla="*/ 921900 h 921900"/>
                  <a:gd name="connsiteX1" fmla="*/ 137215 w 760768"/>
                  <a:gd name="connsiteY1" fmla="*/ 921900 h 921900"/>
                  <a:gd name="connsiteX2" fmla="*/ 76827 w 760768"/>
                  <a:gd name="connsiteY2" fmla="*/ 892658 h 921900"/>
                  <a:gd name="connsiteX3" fmla="*/ 627 w 760768"/>
                  <a:gd name="connsiteY3" fmla="*/ 783597 h 921900"/>
                  <a:gd name="connsiteX4" fmla="*/ 1293 w 760768"/>
                  <a:gd name="connsiteY4" fmla="*/ 777787 h 921900"/>
                  <a:gd name="connsiteX5" fmla="*/ 44632 w 760768"/>
                  <a:gd name="connsiteY5" fmla="*/ 732543 h 921900"/>
                  <a:gd name="connsiteX6" fmla="*/ 479258 w 760768"/>
                  <a:gd name="connsiteY6" fmla="*/ 347162 h 921900"/>
                  <a:gd name="connsiteX7" fmla="*/ 455255 w 760768"/>
                  <a:gd name="connsiteY7" fmla="*/ 5119 h 921900"/>
                  <a:gd name="connsiteX8" fmla="*/ 456969 w 760768"/>
                  <a:gd name="connsiteY8" fmla="*/ 1023 h 921900"/>
                  <a:gd name="connsiteX9" fmla="*/ 461256 w 760768"/>
                  <a:gd name="connsiteY9" fmla="*/ 166 h 921900"/>
                  <a:gd name="connsiteX10" fmla="*/ 757388 w 760768"/>
                  <a:gd name="connsiteY10" fmla="*/ 85319 h 921900"/>
                  <a:gd name="connsiteX11" fmla="*/ 760722 w 760768"/>
                  <a:gd name="connsiteY11" fmla="*/ 90463 h 921900"/>
                  <a:gd name="connsiteX12" fmla="*/ 698428 w 760768"/>
                  <a:gd name="connsiteY12" fmla="*/ 481464 h 921900"/>
                  <a:gd name="connsiteX13" fmla="*/ 186364 w 760768"/>
                  <a:gd name="connsiteY13" fmla="*/ 817411 h 921900"/>
                  <a:gd name="connsiteX14" fmla="*/ 167886 w 760768"/>
                  <a:gd name="connsiteY14" fmla="*/ 878942 h 921900"/>
                  <a:gd name="connsiteX15" fmla="*/ 141787 w 760768"/>
                  <a:gd name="connsiteY15" fmla="*/ 920567 h 921900"/>
                  <a:gd name="connsiteX16" fmla="*/ 138358 w 760768"/>
                  <a:gd name="connsiteY16" fmla="*/ 921900 h 921900"/>
                  <a:gd name="connsiteX17" fmla="*/ 10437 w 760768"/>
                  <a:gd name="connsiteY17" fmla="*/ 781692 h 921900"/>
                  <a:gd name="connsiteX18" fmla="*/ 83018 w 760768"/>
                  <a:gd name="connsiteY18" fmla="*/ 885419 h 921900"/>
                  <a:gd name="connsiteX19" fmla="*/ 136929 w 760768"/>
                  <a:gd name="connsiteY19" fmla="*/ 911803 h 921900"/>
                  <a:gd name="connsiteX20" fmla="*/ 158837 w 760768"/>
                  <a:gd name="connsiteY20" fmla="*/ 875704 h 921900"/>
                  <a:gd name="connsiteX21" fmla="*/ 177887 w 760768"/>
                  <a:gd name="connsiteY21" fmla="*/ 813220 h 921900"/>
                  <a:gd name="connsiteX22" fmla="*/ 179887 w 760768"/>
                  <a:gd name="connsiteY22" fmla="*/ 810362 h 921900"/>
                  <a:gd name="connsiteX23" fmla="*/ 691951 w 760768"/>
                  <a:gd name="connsiteY23" fmla="*/ 474797 h 921900"/>
                  <a:gd name="connsiteX24" fmla="*/ 751101 w 760768"/>
                  <a:gd name="connsiteY24" fmla="*/ 93320 h 921900"/>
                  <a:gd name="connsiteX25" fmla="*/ 465351 w 760768"/>
                  <a:gd name="connsiteY25" fmla="*/ 11215 h 921900"/>
                  <a:gd name="connsiteX26" fmla="*/ 488783 w 760768"/>
                  <a:gd name="connsiteY26" fmla="*/ 348781 h 921900"/>
                  <a:gd name="connsiteX27" fmla="*/ 487259 w 760768"/>
                  <a:gd name="connsiteY27" fmla="*/ 352686 h 921900"/>
                  <a:gd name="connsiteX28" fmla="*/ 50633 w 760768"/>
                  <a:gd name="connsiteY28" fmla="*/ 739306 h 92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60768" h="921900">
                    <a:moveTo>
                      <a:pt x="138358" y="921900"/>
                    </a:moveTo>
                    <a:lnTo>
                      <a:pt x="137215" y="921900"/>
                    </a:lnTo>
                    <a:cubicBezTo>
                      <a:pt x="115293" y="916398"/>
                      <a:pt x="94738" y="906444"/>
                      <a:pt x="76827" y="892658"/>
                    </a:cubicBezTo>
                    <a:cubicBezTo>
                      <a:pt x="54157" y="873037"/>
                      <a:pt x="2532" y="787217"/>
                      <a:pt x="627" y="783597"/>
                    </a:cubicBezTo>
                    <a:cubicBezTo>
                      <a:pt x="-410" y="781716"/>
                      <a:pt x="-142" y="779385"/>
                      <a:pt x="1293" y="777787"/>
                    </a:cubicBezTo>
                    <a:lnTo>
                      <a:pt x="44632" y="732543"/>
                    </a:lnTo>
                    <a:lnTo>
                      <a:pt x="479258" y="347162"/>
                    </a:lnTo>
                    <a:lnTo>
                      <a:pt x="455255" y="5119"/>
                    </a:lnTo>
                    <a:cubicBezTo>
                      <a:pt x="455116" y="3554"/>
                      <a:pt x="455758" y="2022"/>
                      <a:pt x="456969" y="1023"/>
                    </a:cubicBezTo>
                    <a:cubicBezTo>
                      <a:pt x="458188" y="88"/>
                      <a:pt x="459771" y="-228"/>
                      <a:pt x="461256" y="166"/>
                    </a:cubicBezTo>
                    <a:lnTo>
                      <a:pt x="757388" y="85319"/>
                    </a:lnTo>
                    <a:cubicBezTo>
                      <a:pt x="759627" y="85962"/>
                      <a:pt x="761050" y="88157"/>
                      <a:pt x="760722" y="90463"/>
                    </a:cubicBezTo>
                    <a:cubicBezTo>
                      <a:pt x="749101" y="179141"/>
                      <a:pt x="710144" y="469463"/>
                      <a:pt x="698428" y="481464"/>
                    </a:cubicBezTo>
                    <a:cubicBezTo>
                      <a:pt x="686712" y="493466"/>
                      <a:pt x="244657" y="779692"/>
                      <a:pt x="186364" y="817411"/>
                    </a:cubicBezTo>
                    <a:cubicBezTo>
                      <a:pt x="184269" y="825317"/>
                      <a:pt x="175696" y="857511"/>
                      <a:pt x="167886" y="878942"/>
                    </a:cubicBezTo>
                    <a:cubicBezTo>
                      <a:pt x="162203" y="894494"/>
                      <a:pt x="153310" y="908676"/>
                      <a:pt x="141787" y="920567"/>
                    </a:cubicBezTo>
                    <a:cubicBezTo>
                      <a:pt x="140858" y="921435"/>
                      <a:pt x="139630" y="921912"/>
                      <a:pt x="138358" y="921900"/>
                    </a:cubicBezTo>
                    <a:close/>
                    <a:moveTo>
                      <a:pt x="10437" y="781692"/>
                    </a:moveTo>
                    <a:cubicBezTo>
                      <a:pt x="19962" y="797504"/>
                      <a:pt x="63873" y="868750"/>
                      <a:pt x="83018" y="885419"/>
                    </a:cubicBezTo>
                    <a:cubicBezTo>
                      <a:pt x="99062" y="897701"/>
                      <a:pt x="117388" y="906669"/>
                      <a:pt x="136929" y="911803"/>
                    </a:cubicBezTo>
                    <a:cubicBezTo>
                      <a:pt x="146458" y="901271"/>
                      <a:pt x="153893" y="889019"/>
                      <a:pt x="158837" y="875704"/>
                    </a:cubicBezTo>
                    <a:cubicBezTo>
                      <a:pt x="167600" y="851701"/>
                      <a:pt x="177887" y="813601"/>
                      <a:pt x="177887" y="813220"/>
                    </a:cubicBezTo>
                    <a:cubicBezTo>
                      <a:pt x="178201" y="812064"/>
                      <a:pt x="178908" y="811053"/>
                      <a:pt x="179887" y="810362"/>
                    </a:cubicBezTo>
                    <a:cubicBezTo>
                      <a:pt x="318666" y="720637"/>
                      <a:pt x="680997" y="485369"/>
                      <a:pt x="691951" y="474797"/>
                    </a:cubicBezTo>
                    <a:cubicBezTo>
                      <a:pt x="700047" y="462033"/>
                      <a:pt x="731575" y="241148"/>
                      <a:pt x="751101" y="93320"/>
                    </a:cubicBezTo>
                    <a:lnTo>
                      <a:pt x="465351" y="11215"/>
                    </a:lnTo>
                    <a:lnTo>
                      <a:pt x="488783" y="348781"/>
                    </a:lnTo>
                    <a:cubicBezTo>
                      <a:pt x="488892" y="350246"/>
                      <a:pt x="488331" y="351682"/>
                      <a:pt x="487259" y="352686"/>
                    </a:cubicBezTo>
                    <a:lnTo>
                      <a:pt x="50633" y="73930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DCADC4E-34B1-39D8-0F98-E249515D6FFF}"/>
                  </a:ext>
                </a:extLst>
              </p:cNvPr>
              <p:cNvSpPr/>
              <p:nvPr/>
            </p:nvSpPr>
            <p:spPr>
              <a:xfrm>
                <a:off x="7535227" y="4308317"/>
                <a:ext cx="309619" cy="75468"/>
              </a:xfrm>
              <a:custGeom>
                <a:avLst/>
                <a:gdLst>
                  <a:gd name="connsiteX0" fmla="*/ 4763 w 309619"/>
                  <a:gd name="connsiteY0" fmla="*/ 75469 h 75468"/>
                  <a:gd name="connsiteX1" fmla="*/ 0 w 309619"/>
                  <a:gd name="connsiteY1" fmla="*/ 70706 h 75468"/>
                  <a:gd name="connsiteX2" fmla="*/ 4763 w 309619"/>
                  <a:gd name="connsiteY2" fmla="*/ 65944 h 75468"/>
                  <a:gd name="connsiteX3" fmla="*/ 303752 w 309619"/>
                  <a:gd name="connsiteY3" fmla="*/ 126 h 75468"/>
                  <a:gd name="connsiteX4" fmla="*/ 309467 w 309619"/>
                  <a:gd name="connsiteY4" fmla="*/ 3650 h 75468"/>
                  <a:gd name="connsiteX5" fmla="*/ 306127 w 309619"/>
                  <a:gd name="connsiteY5" fmla="*/ 9343 h 75468"/>
                  <a:gd name="connsiteX6" fmla="*/ 306038 w 309619"/>
                  <a:gd name="connsiteY6" fmla="*/ 9365 h 75468"/>
                  <a:gd name="connsiteX7" fmla="*/ 5715 w 309619"/>
                  <a:gd name="connsiteY7" fmla="*/ 75469 h 7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9619" h="75468">
                    <a:moveTo>
                      <a:pt x="4763" y="75469"/>
                    </a:moveTo>
                    <a:cubicBezTo>
                      <a:pt x="2132" y="75469"/>
                      <a:pt x="0" y="73337"/>
                      <a:pt x="0" y="70706"/>
                    </a:cubicBezTo>
                    <a:cubicBezTo>
                      <a:pt x="0" y="68076"/>
                      <a:pt x="2132" y="65944"/>
                      <a:pt x="4763" y="65944"/>
                    </a:cubicBezTo>
                    <a:cubicBezTo>
                      <a:pt x="58293" y="60610"/>
                      <a:pt x="301276" y="793"/>
                      <a:pt x="303752" y="126"/>
                    </a:cubicBezTo>
                    <a:cubicBezTo>
                      <a:pt x="306302" y="-470"/>
                      <a:pt x="308855" y="1104"/>
                      <a:pt x="309467" y="3650"/>
                    </a:cubicBezTo>
                    <a:cubicBezTo>
                      <a:pt x="310117" y="6145"/>
                      <a:pt x="308621" y="8694"/>
                      <a:pt x="306127" y="9343"/>
                    </a:cubicBezTo>
                    <a:cubicBezTo>
                      <a:pt x="306097" y="9351"/>
                      <a:pt x="306068" y="9358"/>
                      <a:pt x="306038" y="9365"/>
                    </a:cubicBezTo>
                    <a:cubicBezTo>
                      <a:pt x="295942" y="11842"/>
                      <a:pt x="59912" y="70040"/>
                      <a:pt x="5715" y="75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41933C74-9732-9A79-2831-849DDB6DE0CD}"/>
                  </a:ext>
                </a:extLst>
              </p:cNvPr>
              <p:cNvSpPr/>
              <p:nvPr/>
            </p:nvSpPr>
            <p:spPr>
              <a:xfrm>
                <a:off x="7540165" y="4329819"/>
                <a:ext cx="103719" cy="24931"/>
              </a:xfrm>
              <a:custGeom>
                <a:avLst/>
                <a:gdLst>
                  <a:gd name="connsiteX0" fmla="*/ 5159 w 103719"/>
                  <a:gd name="connsiteY0" fmla="*/ 24916 h 24931"/>
                  <a:gd name="connsiteX1" fmla="*/ 15 w 103719"/>
                  <a:gd name="connsiteY1" fmla="*/ 20534 h 24931"/>
                  <a:gd name="connsiteX2" fmla="*/ 4397 w 103719"/>
                  <a:gd name="connsiteY2" fmla="*/ 15391 h 24931"/>
                  <a:gd name="connsiteX3" fmla="*/ 98218 w 103719"/>
                  <a:gd name="connsiteY3" fmla="*/ 55 h 24931"/>
                  <a:gd name="connsiteX4" fmla="*/ 103646 w 103719"/>
                  <a:gd name="connsiteY4" fmla="*/ 4043 h 24931"/>
                  <a:gd name="connsiteX5" fmla="*/ 103648 w 103719"/>
                  <a:gd name="connsiteY5" fmla="*/ 4056 h 24931"/>
                  <a:gd name="connsiteX6" fmla="*/ 99865 w 103719"/>
                  <a:gd name="connsiteY6" fmla="*/ 9465 h 24931"/>
                  <a:gd name="connsiteX7" fmla="*/ 99742 w 103719"/>
                  <a:gd name="connsiteY7" fmla="*/ 9485 h 24931"/>
                  <a:gd name="connsiteX8" fmla="*/ 5921 w 103719"/>
                  <a:gd name="connsiteY8" fmla="*/ 24820 h 24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719" h="24931">
                    <a:moveTo>
                      <a:pt x="5159" y="24916"/>
                    </a:moveTo>
                    <a:cubicBezTo>
                      <a:pt x="2529" y="25126"/>
                      <a:pt x="226" y="23164"/>
                      <a:pt x="15" y="20534"/>
                    </a:cubicBezTo>
                    <a:cubicBezTo>
                      <a:pt x="-195" y="17904"/>
                      <a:pt x="1767" y="15601"/>
                      <a:pt x="4397" y="15391"/>
                    </a:cubicBezTo>
                    <a:lnTo>
                      <a:pt x="98218" y="55"/>
                    </a:lnTo>
                    <a:cubicBezTo>
                      <a:pt x="100818" y="-342"/>
                      <a:pt x="103248" y="1444"/>
                      <a:pt x="103646" y="4043"/>
                    </a:cubicBezTo>
                    <a:cubicBezTo>
                      <a:pt x="103646" y="4048"/>
                      <a:pt x="103647" y="4052"/>
                      <a:pt x="103648" y="4056"/>
                    </a:cubicBezTo>
                    <a:cubicBezTo>
                      <a:pt x="104097" y="6594"/>
                      <a:pt x="102403" y="9016"/>
                      <a:pt x="99865" y="9465"/>
                    </a:cubicBezTo>
                    <a:cubicBezTo>
                      <a:pt x="99824" y="9472"/>
                      <a:pt x="99783" y="9479"/>
                      <a:pt x="99742" y="9485"/>
                    </a:cubicBezTo>
                    <a:lnTo>
                      <a:pt x="5921" y="248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1E71F9C-33D7-B8F2-B341-0C8401CA2C71}"/>
                  </a:ext>
                </a:extLst>
              </p:cNvPr>
              <p:cNvSpPr/>
              <p:nvPr/>
            </p:nvSpPr>
            <p:spPr>
              <a:xfrm>
                <a:off x="7923971" y="4649628"/>
                <a:ext cx="353637" cy="196425"/>
              </a:xfrm>
              <a:custGeom>
                <a:avLst/>
                <a:gdLst>
                  <a:gd name="connsiteX0" fmla="*/ 180566 w 353637"/>
                  <a:gd name="connsiteY0" fmla="*/ 52483 h 196425"/>
                  <a:gd name="connsiteX1" fmla="*/ 268100 w 353637"/>
                  <a:gd name="connsiteY1" fmla="*/ 114681 h 196425"/>
                  <a:gd name="connsiteX2" fmla="*/ 336204 w 353637"/>
                  <a:gd name="connsiteY2" fmla="*/ 149257 h 196425"/>
                  <a:gd name="connsiteX3" fmla="*/ 353635 w 353637"/>
                  <a:gd name="connsiteY3" fmla="*/ 167640 h 196425"/>
                  <a:gd name="connsiteX4" fmla="*/ 298009 w 353637"/>
                  <a:gd name="connsiteY4" fmla="*/ 196215 h 196425"/>
                  <a:gd name="connsiteX5" fmla="*/ 157515 w 353637"/>
                  <a:gd name="connsiteY5" fmla="*/ 179165 h 196425"/>
                  <a:gd name="connsiteX6" fmla="*/ 27975 w 353637"/>
                  <a:gd name="connsiteY6" fmla="*/ 130302 h 196425"/>
                  <a:gd name="connsiteX7" fmla="*/ 1877 w 353637"/>
                  <a:gd name="connsiteY7" fmla="*/ 68961 h 196425"/>
                  <a:gd name="connsiteX8" fmla="*/ 42453 w 353637"/>
                  <a:gd name="connsiteY8" fmla="*/ 0 h 196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3637" h="196425">
                    <a:moveTo>
                      <a:pt x="180566" y="52483"/>
                    </a:moveTo>
                    <a:lnTo>
                      <a:pt x="268100" y="114681"/>
                    </a:lnTo>
                    <a:cubicBezTo>
                      <a:pt x="268100" y="114681"/>
                      <a:pt x="327346" y="148209"/>
                      <a:pt x="336204" y="149257"/>
                    </a:cubicBezTo>
                    <a:cubicBezTo>
                      <a:pt x="346050" y="149618"/>
                      <a:pt x="353797" y="157789"/>
                      <a:pt x="353635" y="167640"/>
                    </a:cubicBezTo>
                    <a:cubicBezTo>
                      <a:pt x="352492" y="178022"/>
                      <a:pt x="332775" y="193834"/>
                      <a:pt x="298009" y="196215"/>
                    </a:cubicBezTo>
                    <a:cubicBezTo>
                      <a:pt x="263243" y="198596"/>
                      <a:pt x="164659" y="180022"/>
                      <a:pt x="157515" y="179165"/>
                    </a:cubicBezTo>
                    <a:cubicBezTo>
                      <a:pt x="150371" y="178308"/>
                      <a:pt x="54169" y="137731"/>
                      <a:pt x="27975" y="130302"/>
                    </a:cubicBezTo>
                    <a:cubicBezTo>
                      <a:pt x="1781" y="122872"/>
                      <a:pt x="-3457" y="89345"/>
                      <a:pt x="1877" y="68961"/>
                    </a:cubicBezTo>
                    <a:cubicBezTo>
                      <a:pt x="7211" y="48578"/>
                      <a:pt x="42453" y="0"/>
                      <a:pt x="424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A26285AC-3006-B0A4-A78F-9A5B552BF25A}"/>
                  </a:ext>
                </a:extLst>
              </p:cNvPr>
              <p:cNvSpPr/>
              <p:nvPr/>
            </p:nvSpPr>
            <p:spPr>
              <a:xfrm>
                <a:off x="7919166" y="4645411"/>
                <a:ext cx="363310" cy="205766"/>
              </a:xfrm>
              <a:custGeom>
                <a:avLst/>
                <a:gdLst>
                  <a:gd name="connsiteX0" fmla="*/ 296623 w 363310"/>
                  <a:gd name="connsiteY0" fmla="*/ 205100 h 205766"/>
                  <a:gd name="connsiteX1" fmla="*/ 174131 w 363310"/>
                  <a:gd name="connsiteY1" fmla="*/ 189860 h 205766"/>
                  <a:gd name="connsiteX2" fmla="*/ 161749 w 363310"/>
                  <a:gd name="connsiteY2" fmla="*/ 187859 h 205766"/>
                  <a:gd name="connsiteX3" fmla="*/ 110028 w 363310"/>
                  <a:gd name="connsiteY3" fmla="*/ 168809 h 205766"/>
                  <a:gd name="connsiteX4" fmla="*/ 31542 w 363310"/>
                  <a:gd name="connsiteY4" fmla="*/ 139187 h 205766"/>
                  <a:gd name="connsiteX5" fmla="*/ 2014 w 363310"/>
                  <a:gd name="connsiteY5" fmla="*/ 72512 h 205766"/>
                  <a:gd name="connsiteX6" fmla="*/ 43448 w 363310"/>
                  <a:gd name="connsiteY6" fmla="*/ 1932 h 205766"/>
                  <a:gd name="connsiteX7" fmla="*/ 48973 w 363310"/>
                  <a:gd name="connsiteY7" fmla="*/ 312 h 205766"/>
                  <a:gd name="connsiteX8" fmla="*/ 187085 w 363310"/>
                  <a:gd name="connsiteY8" fmla="*/ 53081 h 205766"/>
                  <a:gd name="connsiteX9" fmla="*/ 188133 w 363310"/>
                  <a:gd name="connsiteY9" fmla="*/ 53652 h 205766"/>
                  <a:gd name="connsiteX10" fmla="*/ 275668 w 363310"/>
                  <a:gd name="connsiteY10" fmla="*/ 115850 h 205766"/>
                  <a:gd name="connsiteX11" fmla="*/ 341581 w 363310"/>
                  <a:gd name="connsiteY11" fmla="*/ 149569 h 205766"/>
                  <a:gd name="connsiteX12" fmla="*/ 356725 w 363310"/>
                  <a:gd name="connsiteY12" fmla="*/ 156522 h 205766"/>
                  <a:gd name="connsiteX13" fmla="*/ 363202 w 363310"/>
                  <a:gd name="connsiteY13" fmla="*/ 173286 h 205766"/>
                  <a:gd name="connsiteX14" fmla="*/ 303100 w 363310"/>
                  <a:gd name="connsiteY14" fmla="*/ 205766 h 205766"/>
                  <a:gd name="connsiteX15" fmla="*/ 296623 w 363310"/>
                  <a:gd name="connsiteY15" fmla="*/ 205100 h 205766"/>
                  <a:gd name="connsiteX16" fmla="*/ 48973 w 363310"/>
                  <a:gd name="connsiteY16" fmla="*/ 9647 h 205766"/>
                  <a:gd name="connsiteX17" fmla="*/ 10873 w 363310"/>
                  <a:gd name="connsiteY17" fmla="*/ 74036 h 205766"/>
                  <a:gd name="connsiteX18" fmla="*/ 33733 w 363310"/>
                  <a:gd name="connsiteY18" fmla="*/ 129662 h 205766"/>
                  <a:gd name="connsiteX19" fmla="*/ 113171 w 363310"/>
                  <a:gd name="connsiteY19" fmla="*/ 159570 h 205766"/>
                  <a:gd name="connsiteX20" fmla="*/ 162511 w 363310"/>
                  <a:gd name="connsiteY20" fmla="*/ 178620 h 205766"/>
                  <a:gd name="connsiteX21" fmla="*/ 175369 w 363310"/>
                  <a:gd name="connsiteY21" fmla="*/ 180716 h 205766"/>
                  <a:gd name="connsiteX22" fmla="*/ 302147 w 363310"/>
                  <a:gd name="connsiteY22" fmla="*/ 195765 h 205766"/>
                  <a:gd name="connsiteX23" fmla="*/ 353392 w 363310"/>
                  <a:gd name="connsiteY23" fmla="*/ 171667 h 205766"/>
                  <a:gd name="connsiteX24" fmla="*/ 349867 w 363310"/>
                  <a:gd name="connsiteY24" fmla="*/ 162904 h 205766"/>
                  <a:gd name="connsiteX25" fmla="*/ 340342 w 363310"/>
                  <a:gd name="connsiteY25" fmla="*/ 158427 h 205766"/>
                  <a:gd name="connsiteX26" fmla="*/ 270334 w 363310"/>
                  <a:gd name="connsiteY26" fmla="*/ 123280 h 205766"/>
                  <a:gd name="connsiteX27" fmla="*/ 182894 w 363310"/>
                  <a:gd name="connsiteY27" fmla="*/ 61272 h 205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63310" h="205766">
                    <a:moveTo>
                      <a:pt x="296623" y="205100"/>
                    </a:moveTo>
                    <a:cubicBezTo>
                      <a:pt x="264904" y="205100"/>
                      <a:pt x="202039" y="194527"/>
                      <a:pt x="174131" y="189860"/>
                    </a:cubicBezTo>
                    <a:cubicBezTo>
                      <a:pt x="167559" y="188717"/>
                      <a:pt x="163177" y="187955"/>
                      <a:pt x="161749" y="187859"/>
                    </a:cubicBezTo>
                    <a:cubicBezTo>
                      <a:pt x="158129" y="187383"/>
                      <a:pt x="143937" y="181859"/>
                      <a:pt x="110028" y="168809"/>
                    </a:cubicBezTo>
                    <a:cubicBezTo>
                      <a:pt x="79738" y="156713"/>
                      <a:pt x="45448" y="143092"/>
                      <a:pt x="31542" y="139187"/>
                    </a:cubicBezTo>
                    <a:cubicBezTo>
                      <a:pt x="1729" y="130805"/>
                      <a:pt x="-3701" y="94133"/>
                      <a:pt x="2014" y="72512"/>
                    </a:cubicBezTo>
                    <a:cubicBezTo>
                      <a:pt x="7729" y="50890"/>
                      <a:pt x="41924" y="3932"/>
                      <a:pt x="43448" y="1932"/>
                    </a:cubicBezTo>
                    <a:cubicBezTo>
                      <a:pt x="44718" y="214"/>
                      <a:pt x="46976" y="-448"/>
                      <a:pt x="48973" y="312"/>
                    </a:cubicBezTo>
                    <a:lnTo>
                      <a:pt x="187085" y="53081"/>
                    </a:lnTo>
                    <a:lnTo>
                      <a:pt x="188133" y="53652"/>
                    </a:lnTo>
                    <a:lnTo>
                      <a:pt x="275668" y="115850"/>
                    </a:lnTo>
                    <a:cubicBezTo>
                      <a:pt x="296811" y="128639"/>
                      <a:pt x="318838" y="139907"/>
                      <a:pt x="341581" y="149569"/>
                    </a:cubicBezTo>
                    <a:cubicBezTo>
                      <a:pt x="347238" y="150222"/>
                      <a:pt x="352542" y="152657"/>
                      <a:pt x="356725" y="156522"/>
                    </a:cubicBezTo>
                    <a:cubicBezTo>
                      <a:pt x="361454" y="160744"/>
                      <a:pt x="363864" y="166982"/>
                      <a:pt x="363202" y="173286"/>
                    </a:cubicBezTo>
                    <a:cubicBezTo>
                      <a:pt x="361678" y="187193"/>
                      <a:pt x="338247" y="203671"/>
                      <a:pt x="303100" y="205766"/>
                    </a:cubicBezTo>
                    <a:cubicBezTo>
                      <a:pt x="300909" y="205100"/>
                      <a:pt x="299004" y="205100"/>
                      <a:pt x="296623" y="205100"/>
                    </a:cubicBezTo>
                    <a:close/>
                    <a:moveTo>
                      <a:pt x="48973" y="9647"/>
                    </a:moveTo>
                    <a:cubicBezTo>
                      <a:pt x="41353" y="20410"/>
                      <a:pt x="15540" y="57272"/>
                      <a:pt x="10873" y="74036"/>
                    </a:cubicBezTo>
                    <a:cubicBezTo>
                      <a:pt x="5920" y="93086"/>
                      <a:pt x="10873" y="123280"/>
                      <a:pt x="33733" y="129662"/>
                    </a:cubicBezTo>
                    <a:cubicBezTo>
                      <a:pt x="48115" y="133757"/>
                      <a:pt x="82691" y="147473"/>
                      <a:pt x="113171" y="159570"/>
                    </a:cubicBezTo>
                    <a:cubicBezTo>
                      <a:pt x="134698" y="168143"/>
                      <a:pt x="159082" y="177763"/>
                      <a:pt x="162511" y="178620"/>
                    </a:cubicBezTo>
                    <a:lnTo>
                      <a:pt x="175369" y="180716"/>
                    </a:lnTo>
                    <a:cubicBezTo>
                      <a:pt x="204992" y="185764"/>
                      <a:pt x="274525" y="197384"/>
                      <a:pt x="302147" y="195765"/>
                    </a:cubicBezTo>
                    <a:cubicBezTo>
                      <a:pt x="334723" y="193670"/>
                      <a:pt x="352534" y="179192"/>
                      <a:pt x="353392" y="171667"/>
                    </a:cubicBezTo>
                    <a:cubicBezTo>
                      <a:pt x="353659" y="168354"/>
                      <a:pt x="352354" y="165109"/>
                      <a:pt x="349867" y="162904"/>
                    </a:cubicBezTo>
                    <a:cubicBezTo>
                      <a:pt x="347200" y="160510"/>
                      <a:pt x="343887" y="158954"/>
                      <a:pt x="340342" y="158427"/>
                    </a:cubicBezTo>
                    <a:cubicBezTo>
                      <a:pt x="330817" y="157475"/>
                      <a:pt x="280430" y="128995"/>
                      <a:pt x="270334" y="123280"/>
                    </a:cubicBezTo>
                    <a:lnTo>
                      <a:pt x="182894" y="6127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7DF27E6-C596-D058-B45B-2E7B46160CCD}"/>
                  </a:ext>
                </a:extLst>
              </p:cNvPr>
              <p:cNvSpPr/>
              <p:nvPr/>
            </p:nvSpPr>
            <p:spPr>
              <a:xfrm>
                <a:off x="7558603" y="3520916"/>
                <a:ext cx="865176" cy="1200816"/>
              </a:xfrm>
              <a:custGeom>
                <a:avLst/>
                <a:gdLst>
                  <a:gd name="connsiteX0" fmla="*/ 32821 w 865176"/>
                  <a:gd name="connsiteY0" fmla="*/ 0 h 1200816"/>
                  <a:gd name="connsiteX1" fmla="*/ 55 w 865176"/>
                  <a:gd name="connsiteY1" fmla="*/ 195167 h 1200816"/>
                  <a:gd name="connsiteX2" fmla="*/ 87400 w 865176"/>
                  <a:gd name="connsiteY2" fmla="*/ 337471 h 1200816"/>
                  <a:gd name="connsiteX3" fmla="*/ 182650 w 865176"/>
                  <a:gd name="connsiteY3" fmla="*/ 379286 h 1200816"/>
                  <a:gd name="connsiteX4" fmla="*/ 599750 w 865176"/>
                  <a:gd name="connsiteY4" fmla="*/ 552641 h 1200816"/>
                  <a:gd name="connsiteX5" fmla="*/ 552125 w 865176"/>
                  <a:gd name="connsiteY5" fmla="*/ 665226 h 1200816"/>
                  <a:gd name="connsiteX6" fmla="*/ 428300 w 865176"/>
                  <a:gd name="connsiteY6" fmla="*/ 1085945 h 1200816"/>
                  <a:gd name="connsiteX7" fmla="*/ 405439 w 865176"/>
                  <a:gd name="connsiteY7" fmla="*/ 1109186 h 1200816"/>
                  <a:gd name="connsiteX8" fmla="*/ 392390 w 865176"/>
                  <a:gd name="connsiteY8" fmla="*/ 1161098 h 1200816"/>
                  <a:gd name="connsiteX9" fmla="*/ 574413 w 865176"/>
                  <a:gd name="connsiteY9" fmla="*/ 1200817 h 1200816"/>
                  <a:gd name="connsiteX10" fmla="*/ 593463 w 865176"/>
                  <a:gd name="connsiteY10" fmla="*/ 1154049 h 1200816"/>
                  <a:gd name="connsiteX11" fmla="*/ 592034 w 865176"/>
                  <a:gd name="connsiteY11" fmla="*/ 1083945 h 1200816"/>
                  <a:gd name="connsiteX12" fmla="*/ 827588 w 865176"/>
                  <a:gd name="connsiteY12" fmla="*/ 554069 h 1200816"/>
                  <a:gd name="connsiteX13" fmla="*/ 862544 w 865176"/>
                  <a:gd name="connsiteY13" fmla="*/ 438245 h 1200816"/>
                  <a:gd name="connsiteX14" fmla="*/ 462494 w 865176"/>
                  <a:gd name="connsiteY14" fmla="*/ 180213 h 1200816"/>
                  <a:gd name="connsiteX15" fmla="*/ 467923 w 865176"/>
                  <a:gd name="connsiteY15" fmla="*/ 98012 h 1200816"/>
                  <a:gd name="connsiteX16" fmla="*/ 32821 w 865176"/>
                  <a:gd name="connsiteY16" fmla="*/ 0 h 120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65176" h="1200816">
                    <a:moveTo>
                      <a:pt x="32821" y="0"/>
                    </a:moveTo>
                    <a:cubicBezTo>
                      <a:pt x="32821" y="0"/>
                      <a:pt x="-1564" y="143446"/>
                      <a:pt x="55" y="195167"/>
                    </a:cubicBezTo>
                    <a:cubicBezTo>
                      <a:pt x="1675" y="246888"/>
                      <a:pt x="72446" y="322897"/>
                      <a:pt x="87400" y="337471"/>
                    </a:cubicBezTo>
                    <a:cubicBezTo>
                      <a:pt x="102354" y="352044"/>
                      <a:pt x="177125" y="374999"/>
                      <a:pt x="182650" y="379286"/>
                    </a:cubicBezTo>
                    <a:cubicBezTo>
                      <a:pt x="188174" y="383572"/>
                      <a:pt x="599750" y="552641"/>
                      <a:pt x="599750" y="552641"/>
                    </a:cubicBezTo>
                    <a:cubicBezTo>
                      <a:pt x="599750" y="552641"/>
                      <a:pt x="572032" y="619316"/>
                      <a:pt x="552125" y="665226"/>
                    </a:cubicBezTo>
                    <a:cubicBezTo>
                      <a:pt x="532217" y="711137"/>
                      <a:pt x="428300" y="1085945"/>
                      <a:pt x="428300" y="1085945"/>
                    </a:cubicBezTo>
                    <a:lnTo>
                      <a:pt x="405439" y="1109186"/>
                    </a:lnTo>
                    <a:lnTo>
                      <a:pt x="392390" y="1161098"/>
                    </a:lnTo>
                    <a:lnTo>
                      <a:pt x="574413" y="1200817"/>
                    </a:lnTo>
                    <a:cubicBezTo>
                      <a:pt x="574413" y="1200817"/>
                      <a:pt x="590796" y="1164717"/>
                      <a:pt x="593463" y="1154049"/>
                    </a:cubicBezTo>
                    <a:cubicBezTo>
                      <a:pt x="596130" y="1143381"/>
                      <a:pt x="590987" y="1092994"/>
                      <a:pt x="592034" y="1083945"/>
                    </a:cubicBezTo>
                    <a:cubicBezTo>
                      <a:pt x="593082" y="1074896"/>
                      <a:pt x="816538" y="587788"/>
                      <a:pt x="827588" y="554069"/>
                    </a:cubicBezTo>
                    <a:cubicBezTo>
                      <a:pt x="838637" y="520351"/>
                      <a:pt x="875213" y="458057"/>
                      <a:pt x="862544" y="438245"/>
                    </a:cubicBezTo>
                    <a:cubicBezTo>
                      <a:pt x="849876" y="418433"/>
                      <a:pt x="462494" y="180213"/>
                      <a:pt x="462494" y="180213"/>
                    </a:cubicBezTo>
                    <a:lnTo>
                      <a:pt x="467923" y="98012"/>
                    </a:lnTo>
                    <a:cubicBezTo>
                      <a:pt x="467923" y="98012"/>
                      <a:pt x="169315" y="79534"/>
                      <a:pt x="3282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5E2F488-5A21-CD4A-B339-515EC80B34FC}"/>
                  </a:ext>
                </a:extLst>
              </p:cNvPr>
              <p:cNvSpPr/>
              <p:nvPr/>
            </p:nvSpPr>
            <p:spPr>
              <a:xfrm>
                <a:off x="7553553" y="3515655"/>
                <a:ext cx="874417" cy="1210840"/>
              </a:xfrm>
              <a:custGeom>
                <a:avLst/>
                <a:gdLst>
                  <a:gd name="connsiteX0" fmla="*/ 578797 w 874417"/>
                  <a:gd name="connsiteY0" fmla="*/ 1210840 h 1210840"/>
                  <a:gd name="connsiteX1" fmla="*/ 577749 w 874417"/>
                  <a:gd name="connsiteY1" fmla="*/ 1210840 h 1210840"/>
                  <a:gd name="connsiteX2" fmla="*/ 395726 w 874417"/>
                  <a:gd name="connsiteY2" fmla="*/ 1170645 h 1210840"/>
                  <a:gd name="connsiteX3" fmla="*/ 392107 w 874417"/>
                  <a:gd name="connsiteY3" fmla="*/ 1164835 h 1210840"/>
                  <a:gd name="connsiteX4" fmla="*/ 405251 w 874417"/>
                  <a:gd name="connsiteY4" fmla="*/ 1112923 h 1210840"/>
                  <a:gd name="connsiteX5" fmla="*/ 406489 w 874417"/>
                  <a:gd name="connsiteY5" fmla="*/ 1110732 h 1210840"/>
                  <a:gd name="connsiteX6" fmla="*/ 428397 w 874417"/>
                  <a:gd name="connsiteY6" fmla="*/ 1088349 h 1210840"/>
                  <a:gd name="connsiteX7" fmla="*/ 552222 w 874417"/>
                  <a:gd name="connsiteY7" fmla="*/ 668201 h 1210840"/>
                  <a:gd name="connsiteX8" fmla="*/ 597751 w 874417"/>
                  <a:gd name="connsiteY8" fmla="*/ 560092 h 1210840"/>
                  <a:gd name="connsiteX9" fmla="*/ 183890 w 874417"/>
                  <a:gd name="connsiteY9" fmla="*/ 387785 h 1210840"/>
                  <a:gd name="connsiteX10" fmla="*/ 161125 w 874417"/>
                  <a:gd name="connsiteY10" fmla="*/ 378927 h 1210840"/>
                  <a:gd name="connsiteX11" fmla="*/ 88831 w 874417"/>
                  <a:gd name="connsiteY11" fmla="*/ 345780 h 1210840"/>
                  <a:gd name="connsiteX12" fmla="*/ 58 w 874417"/>
                  <a:gd name="connsiteY12" fmla="*/ 200238 h 1210840"/>
                  <a:gd name="connsiteX13" fmla="*/ 32919 w 874417"/>
                  <a:gd name="connsiteY13" fmla="*/ 3737 h 1210840"/>
                  <a:gd name="connsiteX14" fmla="*/ 35681 w 874417"/>
                  <a:gd name="connsiteY14" fmla="*/ 498 h 1210840"/>
                  <a:gd name="connsiteX15" fmla="*/ 39967 w 874417"/>
                  <a:gd name="connsiteY15" fmla="*/ 498 h 1210840"/>
                  <a:gd name="connsiteX16" fmla="*/ 472498 w 874417"/>
                  <a:gd name="connsiteY16" fmla="*/ 97844 h 1210840"/>
                  <a:gd name="connsiteX17" fmla="*/ 475831 w 874417"/>
                  <a:gd name="connsiteY17" fmla="*/ 99463 h 1210840"/>
                  <a:gd name="connsiteX18" fmla="*/ 476974 w 874417"/>
                  <a:gd name="connsiteY18" fmla="*/ 102892 h 1210840"/>
                  <a:gd name="connsiteX19" fmla="*/ 471736 w 874417"/>
                  <a:gd name="connsiteY19" fmla="*/ 182236 h 1210840"/>
                  <a:gd name="connsiteX20" fmla="*/ 871119 w 874417"/>
                  <a:gd name="connsiteY20" fmla="*/ 440268 h 1210840"/>
                  <a:gd name="connsiteX21" fmla="*/ 851116 w 874417"/>
                  <a:gd name="connsiteY21" fmla="*/ 524945 h 1210840"/>
                  <a:gd name="connsiteX22" fmla="*/ 836734 w 874417"/>
                  <a:gd name="connsiteY22" fmla="*/ 560092 h 1210840"/>
                  <a:gd name="connsiteX23" fmla="*/ 702717 w 874417"/>
                  <a:gd name="connsiteY23" fmla="*/ 861939 h 1210840"/>
                  <a:gd name="connsiteX24" fmla="*/ 601276 w 874417"/>
                  <a:gd name="connsiteY24" fmla="*/ 1089397 h 1210840"/>
                  <a:gd name="connsiteX25" fmla="*/ 602228 w 874417"/>
                  <a:gd name="connsiteY25" fmla="*/ 1113209 h 1210840"/>
                  <a:gd name="connsiteX26" fmla="*/ 602228 w 874417"/>
                  <a:gd name="connsiteY26" fmla="*/ 1159881 h 1210840"/>
                  <a:gd name="connsiteX27" fmla="*/ 582511 w 874417"/>
                  <a:gd name="connsiteY27" fmla="*/ 1207506 h 1210840"/>
                  <a:gd name="connsiteX28" fmla="*/ 578797 w 874417"/>
                  <a:gd name="connsiteY28" fmla="*/ 1210840 h 1210840"/>
                  <a:gd name="connsiteX29" fmla="*/ 402584 w 874417"/>
                  <a:gd name="connsiteY29" fmla="*/ 1162739 h 1210840"/>
                  <a:gd name="connsiteX30" fmla="*/ 576034 w 874417"/>
                  <a:gd name="connsiteY30" fmla="*/ 1200839 h 1210840"/>
                  <a:gd name="connsiteX31" fmla="*/ 593656 w 874417"/>
                  <a:gd name="connsiteY31" fmla="*/ 1158262 h 1210840"/>
                  <a:gd name="connsiteX32" fmla="*/ 592989 w 874417"/>
                  <a:gd name="connsiteY32" fmla="*/ 1114733 h 1210840"/>
                  <a:gd name="connsiteX33" fmla="*/ 592036 w 874417"/>
                  <a:gd name="connsiteY33" fmla="*/ 1088920 h 1210840"/>
                  <a:gd name="connsiteX34" fmla="*/ 694144 w 874417"/>
                  <a:gd name="connsiteY34" fmla="*/ 858987 h 1210840"/>
                  <a:gd name="connsiteX35" fmla="*/ 827494 w 874417"/>
                  <a:gd name="connsiteY35" fmla="*/ 558092 h 1210840"/>
                  <a:gd name="connsiteX36" fmla="*/ 842258 w 874417"/>
                  <a:gd name="connsiteY36" fmla="*/ 521992 h 1210840"/>
                  <a:gd name="connsiteX37" fmla="*/ 862927 w 874417"/>
                  <a:gd name="connsiteY37" fmla="*/ 446364 h 1210840"/>
                  <a:gd name="connsiteX38" fmla="*/ 464116 w 874417"/>
                  <a:gd name="connsiteY38" fmla="*/ 189855 h 1210840"/>
                  <a:gd name="connsiteX39" fmla="*/ 461830 w 874417"/>
                  <a:gd name="connsiteY39" fmla="*/ 185474 h 1210840"/>
                  <a:gd name="connsiteX40" fmla="*/ 466973 w 874417"/>
                  <a:gd name="connsiteY40" fmla="*/ 107940 h 1210840"/>
                  <a:gd name="connsiteX41" fmla="*/ 40539 w 874417"/>
                  <a:gd name="connsiteY41" fmla="*/ 12690 h 1210840"/>
                  <a:gd name="connsiteX42" fmla="*/ 9392 w 874417"/>
                  <a:gd name="connsiteY42" fmla="*/ 200523 h 1210840"/>
                  <a:gd name="connsiteX43" fmla="*/ 95117 w 874417"/>
                  <a:gd name="connsiteY43" fmla="*/ 339493 h 1210840"/>
                  <a:gd name="connsiteX44" fmla="*/ 164078 w 874417"/>
                  <a:gd name="connsiteY44" fmla="*/ 370545 h 1210840"/>
                  <a:gd name="connsiteX45" fmla="*/ 189605 w 874417"/>
                  <a:gd name="connsiteY45" fmla="*/ 381117 h 1210840"/>
                  <a:gd name="connsiteX46" fmla="*/ 605467 w 874417"/>
                  <a:gd name="connsiteY46" fmla="*/ 553711 h 1210840"/>
                  <a:gd name="connsiteX47" fmla="*/ 608038 w 874417"/>
                  <a:gd name="connsiteY47" fmla="*/ 556282 h 1210840"/>
                  <a:gd name="connsiteX48" fmla="*/ 608038 w 874417"/>
                  <a:gd name="connsiteY48" fmla="*/ 559902 h 1210840"/>
                  <a:gd name="connsiteX49" fmla="*/ 560413 w 874417"/>
                  <a:gd name="connsiteY49" fmla="*/ 672582 h 1210840"/>
                  <a:gd name="connsiteX50" fmla="*/ 436588 w 874417"/>
                  <a:gd name="connsiteY50" fmla="*/ 1092635 h 1210840"/>
                  <a:gd name="connsiteX51" fmla="*/ 435445 w 874417"/>
                  <a:gd name="connsiteY51" fmla="*/ 1094730 h 1210840"/>
                  <a:gd name="connsiteX52" fmla="*/ 413538 w 874417"/>
                  <a:gd name="connsiteY52" fmla="*/ 1117019 h 1210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874417" h="1210840">
                    <a:moveTo>
                      <a:pt x="578797" y="1210840"/>
                    </a:moveTo>
                    <a:lnTo>
                      <a:pt x="577749" y="1210840"/>
                    </a:lnTo>
                    <a:lnTo>
                      <a:pt x="395726" y="1170645"/>
                    </a:lnTo>
                    <a:cubicBezTo>
                      <a:pt x="393128" y="1170031"/>
                      <a:pt x="391512" y="1167437"/>
                      <a:pt x="392107" y="1164835"/>
                    </a:cubicBezTo>
                    <a:lnTo>
                      <a:pt x="405251" y="1112923"/>
                    </a:lnTo>
                    <a:cubicBezTo>
                      <a:pt x="405451" y="1112092"/>
                      <a:pt x="405880" y="1111333"/>
                      <a:pt x="406489" y="1110732"/>
                    </a:cubicBezTo>
                    <a:lnTo>
                      <a:pt x="428397" y="1088349"/>
                    </a:lnTo>
                    <a:cubicBezTo>
                      <a:pt x="436017" y="1061107"/>
                      <a:pt x="533172" y="712778"/>
                      <a:pt x="552222" y="668201"/>
                    </a:cubicBezTo>
                    <a:cubicBezTo>
                      <a:pt x="568795" y="630101"/>
                      <a:pt x="591274" y="575808"/>
                      <a:pt x="597751" y="560092"/>
                    </a:cubicBezTo>
                    <a:cubicBezTo>
                      <a:pt x="471355" y="508276"/>
                      <a:pt x="188843" y="391976"/>
                      <a:pt x="183890" y="387785"/>
                    </a:cubicBezTo>
                    <a:cubicBezTo>
                      <a:pt x="182176" y="386642"/>
                      <a:pt x="171508" y="382737"/>
                      <a:pt x="161125" y="378927"/>
                    </a:cubicBezTo>
                    <a:cubicBezTo>
                      <a:pt x="135122" y="369402"/>
                      <a:pt x="99403" y="356067"/>
                      <a:pt x="88831" y="345780"/>
                    </a:cubicBezTo>
                    <a:cubicBezTo>
                      <a:pt x="87973" y="344922"/>
                      <a:pt x="1963" y="259578"/>
                      <a:pt x="58" y="200238"/>
                    </a:cubicBezTo>
                    <a:cubicBezTo>
                      <a:pt x="-1562" y="148422"/>
                      <a:pt x="31490" y="9738"/>
                      <a:pt x="32919" y="3737"/>
                    </a:cubicBezTo>
                    <a:cubicBezTo>
                      <a:pt x="33279" y="2283"/>
                      <a:pt x="34302" y="1084"/>
                      <a:pt x="35681" y="498"/>
                    </a:cubicBezTo>
                    <a:cubicBezTo>
                      <a:pt x="37033" y="-166"/>
                      <a:pt x="38616" y="-166"/>
                      <a:pt x="39967" y="498"/>
                    </a:cubicBezTo>
                    <a:cubicBezTo>
                      <a:pt x="174079" y="78603"/>
                      <a:pt x="469545" y="97653"/>
                      <a:pt x="472498" y="97844"/>
                    </a:cubicBezTo>
                    <a:cubicBezTo>
                      <a:pt x="473791" y="97877"/>
                      <a:pt x="475006" y="98467"/>
                      <a:pt x="475831" y="99463"/>
                    </a:cubicBezTo>
                    <a:cubicBezTo>
                      <a:pt x="476667" y="100401"/>
                      <a:pt x="477081" y="101641"/>
                      <a:pt x="476974" y="102892"/>
                    </a:cubicBezTo>
                    <a:lnTo>
                      <a:pt x="471736" y="182236"/>
                    </a:lnTo>
                    <a:cubicBezTo>
                      <a:pt x="521551" y="212906"/>
                      <a:pt x="858641" y="420361"/>
                      <a:pt x="871119" y="440268"/>
                    </a:cubicBezTo>
                    <a:cubicBezTo>
                      <a:pt x="881311" y="456365"/>
                      <a:pt x="865975" y="491227"/>
                      <a:pt x="851116" y="524945"/>
                    </a:cubicBezTo>
                    <a:cubicBezTo>
                      <a:pt x="845401" y="537994"/>
                      <a:pt x="839877" y="550377"/>
                      <a:pt x="836734" y="560092"/>
                    </a:cubicBezTo>
                    <a:cubicBezTo>
                      <a:pt x="830638" y="578475"/>
                      <a:pt x="765582" y="722589"/>
                      <a:pt x="702717" y="861939"/>
                    </a:cubicBezTo>
                    <a:cubicBezTo>
                      <a:pt x="653758" y="970334"/>
                      <a:pt x="603181" y="1082348"/>
                      <a:pt x="601276" y="1089397"/>
                    </a:cubicBezTo>
                    <a:cubicBezTo>
                      <a:pt x="601276" y="1092159"/>
                      <a:pt x="601276" y="1102922"/>
                      <a:pt x="602228" y="1113209"/>
                    </a:cubicBezTo>
                    <a:cubicBezTo>
                      <a:pt x="603948" y="1128719"/>
                      <a:pt x="603948" y="1144372"/>
                      <a:pt x="602228" y="1159881"/>
                    </a:cubicBezTo>
                    <a:cubicBezTo>
                      <a:pt x="599085" y="1170835"/>
                      <a:pt x="583178" y="1205887"/>
                      <a:pt x="582511" y="1207506"/>
                    </a:cubicBezTo>
                    <a:cubicBezTo>
                      <a:pt x="582021" y="1209242"/>
                      <a:pt x="580575" y="1210540"/>
                      <a:pt x="578797" y="1210840"/>
                    </a:cubicBezTo>
                    <a:close/>
                    <a:moveTo>
                      <a:pt x="402584" y="1162739"/>
                    </a:moveTo>
                    <a:lnTo>
                      <a:pt x="576034" y="1200839"/>
                    </a:lnTo>
                    <a:cubicBezTo>
                      <a:pt x="580130" y="1191314"/>
                      <a:pt x="591274" y="1166644"/>
                      <a:pt x="593656" y="1158262"/>
                    </a:cubicBezTo>
                    <a:cubicBezTo>
                      <a:pt x="594680" y="1143760"/>
                      <a:pt x="594457" y="1129197"/>
                      <a:pt x="592989" y="1114733"/>
                    </a:cubicBezTo>
                    <a:cubicBezTo>
                      <a:pt x="592194" y="1106153"/>
                      <a:pt x="591876" y="1097536"/>
                      <a:pt x="592036" y="1088920"/>
                    </a:cubicBezTo>
                    <a:cubicBezTo>
                      <a:pt x="592036" y="1084634"/>
                      <a:pt x="616706" y="1030532"/>
                      <a:pt x="694144" y="858987"/>
                    </a:cubicBezTo>
                    <a:cubicBezTo>
                      <a:pt x="754057" y="726304"/>
                      <a:pt x="821970" y="575904"/>
                      <a:pt x="827494" y="558092"/>
                    </a:cubicBezTo>
                    <a:cubicBezTo>
                      <a:pt x="830828" y="547900"/>
                      <a:pt x="836353" y="535327"/>
                      <a:pt x="842258" y="521992"/>
                    </a:cubicBezTo>
                    <a:cubicBezTo>
                      <a:pt x="854736" y="493417"/>
                      <a:pt x="870357" y="458175"/>
                      <a:pt x="862927" y="446364"/>
                    </a:cubicBezTo>
                    <a:cubicBezTo>
                      <a:pt x="853402" y="431981"/>
                      <a:pt x="619183" y="285105"/>
                      <a:pt x="464116" y="189855"/>
                    </a:cubicBezTo>
                    <a:cubicBezTo>
                      <a:pt x="462612" y="188921"/>
                      <a:pt x="461736" y="187242"/>
                      <a:pt x="461830" y="185474"/>
                    </a:cubicBezTo>
                    <a:lnTo>
                      <a:pt x="466973" y="107940"/>
                    </a:lnTo>
                    <a:cubicBezTo>
                      <a:pt x="428873" y="105178"/>
                      <a:pt x="169126" y="84033"/>
                      <a:pt x="40539" y="12690"/>
                    </a:cubicBezTo>
                    <a:cubicBezTo>
                      <a:pt x="34062" y="40694"/>
                      <a:pt x="7963" y="155565"/>
                      <a:pt x="9392" y="200523"/>
                    </a:cubicBezTo>
                    <a:cubicBezTo>
                      <a:pt x="10821" y="247196"/>
                      <a:pt x="73495" y="318253"/>
                      <a:pt x="95117" y="339493"/>
                    </a:cubicBezTo>
                    <a:cubicBezTo>
                      <a:pt x="104642" y="348447"/>
                      <a:pt x="141694" y="362258"/>
                      <a:pt x="164078" y="370545"/>
                    </a:cubicBezTo>
                    <a:cubicBezTo>
                      <a:pt x="172930" y="373176"/>
                      <a:pt x="181485" y="376719"/>
                      <a:pt x="189605" y="381117"/>
                    </a:cubicBezTo>
                    <a:cubicBezTo>
                      <a:pt x="199130" y="386452"/>
                      <a:pt x="492976" y="507514"/>
                      <a:pt x="605467" y="553711"/>
                    </a:cubicBezTo>
                    <a:cubicBezTo>
                      <a:pt x="606625" y="554202"/>
                      <a:pt x="607546" y="555124"/>
                      <a:pt x="608038" y="556282"/>
                    </a:cubicBezTo>
                    <a:cubicBezTo>
                      <a:pt x="608515" y="557442"/>
                      <a:pt x="608515" y="558742"/>
                      <a:pt x="608038" y="559902"/>
                    </a:cubicBezTo>
                    <a:cubicBezTo>
                      <a:pt x="608038" y="560569"/>
                      <a:pt x="580130" y="627339"/>
                      <a:pt x="560413" y="672582"/>
                    </a:cubicBezTo>
                    <a:cubicBezTo>
                      <a:pt x="540697" y="717826"/>
                      <a:pt x="437636" y="1088920"/>
                      <a:pt x="436588" y="1092635"/>
                    </a:cubicBezTo>
                    <a:cubicBezTo>
                      <a:pt x="436424" y="1093431"/>
                      <a:pt x="436026" y="1094161"/>
                      <a:pt x="435445" y="1094730"/>
                    </a:cubicBezTo>
                    <a:lnTo>
                      <a:pt x="413538" y="1117019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75495686-A5AA-3023-3E8C-D551606F581A}"/>
                  </a:ext>
                </a:extLst>
              </p:cNvPr>
              <p:cNvSpPr/>
              <p:nvPr/>
            </p:nvSpPr>
            <p:spPr>
              <a:xfrm>
                <a:off x="7839808" y="3638372"/>
                <a:ext cx="159908" cy="47802"/>
              </a:xfrm>
              <a:custGeom>
                <a:avLst/>
                <a:gdLst>
                  <a:gd name="connsiteX0" fmla="*/ 155286 w 159908"/>
                  <a:gd name="connsiteY0" fmla="*/ 47803 h 47802"/>
                  <a:gd name="connsiteX1" fmla="*/ 152905 w 159908"/>
                  <a:gd name="connsiteY1" fmla="*/ 47231 h 47802"/>
                  <a:gd name="connsiteX2" fmla="*/ 80801 w 159908"/>
                  <a:gd name="connsiteY2" fmla="*/ 10084 h 47802"/>
                  <a:gd name="connsiteX3" fmla="*/ 6220 w 159908"/>
                  <a:gd name="connsiteY3" fmla="*/ 25419 h 47802"/>
                  <a:gd name="connsiteX4" fmla="*/ 172 w 159908"/>
                  <a:gd name="connsiteY4" fmla="*/ 21942 h 47802"/>
                  <a:gd name="connsiteX5" fmla="*/ 3648 w 159908"/>
                  <a:gd name="connsiteY5" fmla="*/ 15894 h 47802"/>
                  <a:gd name="connsiteX6" fmla="*/ 83373 w 159908"/>
                  <a:gd name="connsiteY6" fmla="*/ 559 h 47802"/>
                  <a:gd name="connsiteX7" fmla="*/ 157572 w 159908"/>
                  <a:gd name="connsiteY7" fmla="*/ 38659 h 47802"/>
                  <a:gd name="connsiteX8" fmla="*/ 159243 w 159908"/>
                  <a:gd name="connsiteY8" fmla="*/ 45183 h 47802"/>
                  <a:gd name="connsiteX9" fmla="*/ 155286 w 159908"/>
                  <a:gd name="connsiteY9" fmla="*/ 47517 h 47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908" h="47802">
                    <a:moveTo>
                      <a:pt x="155286" y="47803"/>
                    </a:moveTo>
                    <a:cubicBezTo>
                      <a:pt x="154458" y="47807"/>
                      <a:pt x="153641" y="47611"/>
                      <a:pt x="152905" y="47231"/>
                    </a:cubicBezTo>
                    <a:cubicBezTo>
                      <a:pt x="128045" y="33420"/>
                      <a:pt x="88230" y="12179"/>
                      <a:pt x="80801" y="10084"/>
                    </a:cubicBezTo>
                    <a:cubicBezTo>
                      <a:pt x="74895" y="8369"/>
                      <a:pt x="38224" y="16561"/>
                      <a:pt x="6220" y="25419"/>
                    </a:cubicBezTo>
                    <a:cubicBezTo>
                      <a:pt x="3590" y="26129"/>
                      <a:pt x="882" y="24572"/>
                      <a:pt x="172" y="21942"/>
                    </a:cubicBezTo>
                    <a:cubicBezTo>
                      <a:pt x="-538" y="19312"/>
                      <a:pt x="1018" y="16604"/>
                      <a:pt x="3648" y="15894"/>
                    </a:cubicBezTo>
                    <a:cubicBezTo>
                      <a:pt x="14983" y="12751"/>
                      <a:pt x="72038" y="-3156"/>
                      <a:pt x="83373" y="559"/>
                    </a:cubicBezTo>
                    <a:cubicBezTo>
                      <a:pt x="94707" y="4273"/>
                      <a:pt x="151095" y="34944"/>
                      <a:pt x="157572" y="38659"/>
                    </a:cubicBezTo>
                    <a:cubicBezTo>
                      <a:pt x="159836" y="39999"/>
                      <a:pt x="160584" y="42920"/>
                      <a:pt x="159243" y="45183"/>
                    </a:cubicBezTo>
                    <a:cubicBezTo>
                      <a:pt x="158412" y="46588"/>
                      <a:pt x="156918" y="47469"/>
                      <a:pt x="155286" y="475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6045EC8-6901-3E8D-9A15-58889940E01B}"/>
                  </a:ext>
                </a:extLst>
              </p:cNvPr>
              <p:cNvSpPr/>
              <p:nvPr/>
            </p:nvSpPr>
            <p:spPr>
              <a:xfrm>
                <a:off x="7775624" y="3659356"/>
                <a:ext cx="49647" cy="38314"/>
              </a:xfrm>
              <a:custGeom>
                <a:avLst/>
                <a:gdLst>
                  <a:gd name="connsiteX0" fmla="*/ 4586 w 49647"/>
                  <a:gd name="connsiteY0" fmla="*/ 38248 h 38314"/>
                  <a:gd name="connsiteX1" fmla="*/ 1443 w 49647"/>
                  <a:gd name="connsiteY1" fmla="*/ 37010 h 38314"/>
                  <a:gd name="connsiteX2" fmla="*/ 1238 w 49647"/>
                  <a:gd name="connsiteY2" fmla="*/ 30548 h 38314"/>
                  <a:gd name="connsiteX3" fmla="*/ 1443 w 49647"/>
                  <a:gd name="connsiteY3" fmla="*/ 30343 h 38314"/>
                  <a:gd name="connsiteX4" fmla="*/ 42972 w 49647"/>
                  <a:gd name="connsiteY4" fmla="*/ 434 h 38314"/>
                  <a:gd name="connsiteX5" fmla="*/ 49170 w 49647"/>
                  <a:gd name="connsiteY5" fmla="*/ 2705 h 38314"/>
                  <a:gd name="connsiteX6" fmla="*/ 49259 w 49647"/>
                  <a:gd name="connsiteY6" fmla="*/ 2910 h 38314"/>
                  <a:gd name="connsiteX7" fmla="*/ 46878 w 49647"/>
                  <a:gd name="connsiteY7" fmla="*/ 9197 h 38314"/>
                  <a:gd name="connsiteX8" fmla="*/ 8778 w 49647"/>
                  <a:gd name="connsiteY8" fmla="*/ 36724 h 38314"/>
                  <a:gd name="connsiteX9" fmla="*/ 4586 w 49647"/>
                  <a:gd name="connsiteY9" fmla="*/ 38248 h 3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647" h="38314">
                    <a:moveTo>
                      <a:pt x="4586" y="38248"/>
                    </a:moveTo>
                    <a:cubicBezTo>
                      <a:pt x="3415" y="38272"/>
                      <a:pt x="2283" y="37827"/>
                      <a:pt x="1443" y="37010"/>
                    </a:cubicBezTo>
                    <a:cubicBezTo>
                      <a:pt x="-398" y="35282"/>
                      <a:pt x="-490" y="32389"/>
                      <a:pt x="1238" y="30548"/>
                    </a:cubicBezTo>
                    <a:cubicBezTo>
                      <a:pt x="1304" y="30477"/>
                      <a:pt x="1373" y="30409"/>
                      <a:pt x="1443" y="30343"/>
                    </a:cubicBezTo>
                    <a:cubicBezTo>
                      <a:pt x="13345" y="17923"/>
                      <a:pt x="27420" y="7786"/>
                      <a:pt x="42972" y="434"/>
                    </a:cubicBezTo>
                    <a:cubicBezTo>
                      <a:pt x="45311" y="-650"/>
                      <a:pt x="48085" y="367"/>
                      <a:pt x="49170" y="2705"/>
                    </a:cubicBezTo>
                    <a:cubicBezTo>
                      <a:pt x="49201" y="2773"/>
                      <a:pt x="49231" y="2841"/>
                      <a:pt x="49259" y="2910"/>
                    </a:cubicBezTo>
                    <a:cubicBezTo>
                      <a:pt x="50277" y="5305"/>
                      <a:pt x="49227" y="8077"/>
                      <a:pt x="46878" y="9197"/>
                    </a:cubicBezTo>
                    <a:cubicBezTo>
                      <a:pt x="32618" y="15994"/>
                      <a:pt x="19709" y="25321"/>
                      <a:pt x="8778" y="36724"/>
                    </a:cubicBezTo>
                    <a:cubicBezTo>
                      <a:pt x="7751" y="37941"/>
                      <a:pt x="6155" y="38522"/>
                      <a:pt x="4586" y="38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D402A2C-3769-8BE4-A802-8650B22E1E71}"/>
                  </a:ext>
                </a:extLst>
              </p:cNvPr>
              <p:cNvSpPr/>
              <p:nvPr/>
            </p:nvSpPr>
            <p:spPr>
              <a:xfrm>
                <a:off x="7733858" y="3632930"/>
                <a:ext cx="118076" cy="41625"/>
              </a:xfrm>
              <a:custGeom>
                <a:avLst/>
                <a:gdLst>
                  <a:gd name="connsiteX0" fmla="*/ 4728 w 118076"/>
                  <a:gd name="connsiteY0" fmla="*/ 41624 h 41625"/>
                  <a:gd name="connsiteX1" fmla="*/ 1108 w 118076"/>
                  <a:gd name="connsiteY1" fmla="*/ 40005 h 41625"/>
                  <a:gd name="connsiteX2" fmla="*/ 1680 w 118076"/>
                  <a:gd name="connsiteY2" fmla="*/ 33242 h 41625"/>
                  <a:gd name="connsiteX3" fmla="*/ 113218 w 118076"/>
                  <a:gd name="connsiteY3" fmla="*/ 0 h 41625"/>
                  <a:gd name="connsiteX4" fmla="*/ 118075 w 118076"/>
                  <a:gd name="connsiteY4" fmla="*/ 4667 h 41625"/>
                  <a:gd name="connsiteX5" fmla="*/ 113410 w 118076"/>
                  <a:gd name="connsiteY5" fmla="*/ 9525 h 41625"/>
                  <a:gd name="connsiteX6" fmla="*/ 113408 w 118076"/>
                  <a:gd name="connsiteY6" fmla="*/ 9525 h 41625"/>
                  <a:gd name="connsiteX7" fmla="*/ 7871 w 118076"/>
                  <a:gd name="connsiteY7" fmla="*/ 40577 h 41625"/>
                  <a:gd name="connsiteX8" fmla="*/ 4728 w 118076"/>
                  <a:gd name="connsiteY8" fmla="*/ 41624 h 4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076" h="41625">
                    <a:moveTo>
                      <a:pt x="4728" y="41624"/>
                    </a:moveTo>
                    <a:cubicBezTo>
                      <a:pt x="3349" y="41612"/>
                      <a:pt x="2037" y="41025"/>
                      <a:pt x="1108" y="40005"/>
                    </a:cubicBezTo>
                    <a:cubicBezTo>
                      <a:pt x="-568" y="37969"/>
                      <a:pt x="-315" y="34967"/>
                      <a:pt x="1680" y="33242"/>
                    </a:cubicBezTo>
                    <a:cubicBezTo>
                      <a:pt x="39113" y="1619"/>
                      <a:pt x="110170" y="95"/>
                      <a:pt x="113218" y="0"/>
                    </a:cubicBezTo>
                    <a:cubicBezTo>
                      <a:pt x="115809" y="46"/>
                      <a:pt x="117926" y="2080"/>
                      <a:pt x="118075" y="4667"/>
                    </a:cubicBezTo>
                    <a:cubicBezTo>
                      <a:pt x="118129" y="7297"/>
                      <a:pt x="116040" y="9472"/>
                      <a:pt x="113410" y="9525"/>
                    </a:cubicBezTo>
                    <a:cubicBezTo>
                      <a:pt x="113409" y="9525"/>
                      <a:pt x="113409" y="9525"/>
                      <a:pt x="113408" y="9525"/>
                    </a:cubicBezTo>
                    <a:cubicBezTo>
                      <a:pt x="112646" y="9525"/>
                      <a:pt x="42637" y="11049"/>
                      <a:pt x="7871" y="40577"/>
                    </a:cubicBezTo>
                    <a:cubicBezTo>
                      <a:pt x="6979" y="41284"/>
                      <a:pt x="5866" y="41654"/>
                      <a:pt x="4728" y="41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822A250-EA93-2955-600D-1631ACED3285}"/>
                  </a:ext>
                </a:extLst>
              </p:cNvPr>
              <p:cNvSpPr/>
              <p:nvPr/>
            </p:nvSpPr>
            <p:spPr>
              <a:xfrm>
                <a:off x="8177253" y="3996189"/>
                <a:ext cx="144763" cy="82892"/>
              </a:xfrm>
              <a:custGeom>
                <a:avLst/>
                <a:gdLst>
                  <a:gd name="connsiteX0" fmla="*/ 4722 w 144763"/>
                  <a:gd name="connsiteY0" fmla="*/ 82892 h 82892"/>
                  <a:gd name="connsiteX1" fmla="*/ 340 w 144763"/>
                  <a:gd name="connsiteY1" fmla="*/ 79939 h 82892"/>
                  <a:gd name="connsiteX2" fmla="*/ 2999 w 144763"/>
                  <a:gd name="connsiteY2" fmla="*/ 73751 h 82892"/>
                  <a:gd name="connsiteX3" fmla="*/ 3007 w 144763"/>
                  <a:gd name="connsiteY3" fmla="*/ 73748 h 82892"/>
                  <a:gd name="connsiteX4" fmla="*/ 137500 w 144763"/>
                  <a:gd name="connsiteY4" fmla="*/ 691 h 82892"/>
                  <a:gd name="connsiteX5" fmla="*/ 144073 w 144763"/>
                  <a:gd name="connsiteY5" fmla="*/ 2311 h 82892"/>
                  <a:gd name="connsiteX6" fmla="*/ 142453 w 144763"/>
                  <a:gd name="connsiteY6" fmla="*/ 8883 h 82892"/>
                  <a:gd name="connsiteX7" fmla="*/ 6436 w 144763"/>
                  <a:gd name="connsiteY7" fmla="*/ 82606 h 82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763" h="82892">
                    <a:moveTo>
                      <a:pt x="4722" y="82892"/>
                    </a:moveTo>
                    <a:cubicBezTo>
                      <a:pt x="2791" y="82909"/>
                      <a:pt x="1049" y="81735"/>
                      <a:pt x="340" y="79939"/>
                    </a:cubicBezTo>
                    <a:cubicBezTo>
                      <a:pt x="-634" y="77496"/>
                      <a:pt x="556" y="74726"/>
                      <a:pt x="2999" y="73751"/>
                    </a:cubicBezTo>
                    <a:cubicBezTo>
                      <a:pt x="3002" y="73750"/>
                      <a:pt x="3005" y="73749"/>
                      <a:pt x="3007" y="73748"/>
                    </a:cubicBezTo>
                    <a:cubicBezTo>
                      <a:pt x="42536" y="58318"/>
                      <a:pt x="136357" y="1263"/>
                      <a:pt x="137500" y="691"/>
                    </a:cubicBezTo>
                    <a:cubicBezTo>
                      <a:pt x="139762" y="-676"/>
                      <a:pt x="142705" y="48"/>
                      <a:pt x="144073" y="2311"/>
                    </a:cubicBezTo>
                    <a:cubicBezTo>
                      <a:pt x="145440" y="4573"/>
                      <a:pt x="144715" y="7515"/>
                      <a:pt x="142453" y="8883"/>
                    </a:cubicBezTo>
                    <a:cubicBezTo>
                      <a:pt x="138548" y="11264"/>
                      <a:pt x="47203" y="66890"/>
                      <a:pt x="6436" y="82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85A3B33-AB5C-7ED9-2D2B-F2672AF8F536}"/>
                  </a:ext>
                </a:extLst>
              </p:cNvPr>
              <p:cNvSpPr/>
              <p:nvPr/>
            </p:nvSpPr>
            <p:spPr>
              <a:xfrm>
                <a:off x="8318849" y="3406901"/>
                <a:ext cx="223050" cy="146209"/>
              </a:xfrm>
              <a:custGeom>
                <a:avLst/>
                <a:gdLst>
                  <a:gd name="connsiteX0" fmla="*/ 32480 w 223050"/>
                  <a:gd name="connsiteY0" fmla="*/ 8573 h 146209"/>
                  <a:gd name="connsiteX1" fmla="*/ 79343 w 223050"/>
                  <a:gd name="connsiteY1" fmla="*/ 7811 h 146209"/>
                  <a:gd name="connsiteX2" fmla="*/ 131445 w 223050"/>
                  <a:gd name="connsiteY2" fmla="*/ 0 h 146209"/>
                  <a:gd name="connsiteX3" fmla="*/ 222980 w 223050"/>
                  <a:gd name="connsiteY3" fmla="*/ 31242 h 146209"/>
                  <a:gd name="connsiteX4" fmla="*/ 219361 w 223050"/>
                  <a:gd name="connsiteY4" fmla="*/ 50292 h 146209"/>
                  <a:gd name="connsiteX5" fmla="*/ 183928 w 223050"/>
                  <a:gd name="connsiteY5" fmla="*/ 138398 h 146209"/>
                  <a:gd name="connsiteX6" fmla="*/ 164878 w 223050"/>
                  <a:gd name="connsiteY6" fmla="*/ 145352 h 146209"/>
                  <a:gd name="connsiteX7" fmla="*/ 114776 w 223050"/>
                  <a:gd name="connsiteY7" fmla="*/ 135255 h 146209"/>
                  <a:gd name="connsiteX8" fmla="*/ 53150 w 223050"/>
                  <a:gd name="connsiteY8" fmla="*/ 119348 h 146209"/>
                  <a:gd name="connsiteX9" fmla="*/ 19050 w 223050"/>
                  <a:gd name="connsiteY9" fmla="*/ 100298 h 146209"/>
                  <a:gd name="connsiteX10" fmla="*/ 0 w 223050"/>
                  <a:gd name="connsiteY10" fmla="*/ 93631 h 14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050" h="146209">
                    <a:moveTo>
                      <a:pt x="32480" y="8573"/>
                    </a:moveTo>
                    <a:lnTo>
                      <a:pt x="79343" y="7811"/>
                    </a:lnTo>
                    <a:lnTo>
                      <a:pt x="131445" y="0"/>
                    </a:lnTo>
                    <a:cubicBezTo>
                      <a:pt x="131445" y="0"/>
                      <a:pt x="222504" y="22193"/>
                      <a:pt x="222980" y="31242"/>
                    </a:cubicBezTo>
                    <a:cubicBezTo>
                      <a:pt x="223370" y="37794"/>
                      <a:pt x="222126" y="44340"/>
                      <a:pt x="219361" y="50292"/>
                    </a:cubicBezTo>
                    <a:cubicBezTo>
                      <a:pt x="217170" y="56102"/>
                      <a:pt x="190786" y="130112"/>
                      <a:pt x="183928" y="138398"/>
                    </a:cubicBezTo>
                    <a:cubicBezTo>
                      <a:pt x="179995" y="144898"/>
                      <a:pt x="172073" y="147789"/>
                      <a:pt x="164878" y="145352"/>
                    </a:cubicBezTo>
                    <a:cubicBezTo>
                      <a:pt x="155924" y="144304"/>
                      <a:pt x="114776" y="135255"/>
                      <a:pt x="114776" y="135255"/>
                    </a:cubicBezTo>
                    <a:cubicBezTo>
                      <a:pt x="114776" y="135255"/>
                      <a:pt x="64770" y="123635"/>
                      <a:pt x="53150" y="119348"/>
                    </a:cubicBezTo>
                    <a:cubicBezTo>
                      <a:pt x="41314" y="113877"/>
                      <a:pt x="29914" y="107509"/>
                      <a:pt x="19050" y="100298"/>
                    </a:cubicBez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883D6F0-6C52-FADA-9D08-6D97B35D43E1}"/>
                  </a:ext>
                </a:extLst>
              </p:cNvPr>
              <p:cNvSpPr/>
              <p:nvPr/>
            </p:nvSpPr>
            <p:spPr>
              <a:xfrm>
                <a:off x="8314552" y="3401949"/>
                <a:ext cx="232449" cy="155639"/>
              </a:xfrm>
              <a:custGeom>
                <a:avLst/>
                <a:gdLst>
                  <a:gd name="connsiteX0" fmla="*/ 175651 w 232449"/>
                  <a:gd name="connsiteY0" fmla="*/ 155638 h 155639"/>
                  <a:gd name="connsiteX1" fmla="*/ 168888 w 232449"/>
                  <a:gd name="connsiteY1" fmla="*/ 155162 h 155639"/>
                  <a:gd name="connsiteX2" fmla="*/ 118215 w 232449"/>
                  <a:gd name="connsiteY2" fmla="*/ 144971 h 155639"/>
                  <a:gd name="connsiteX3" fmla="*/ 56017 w 232449"/>
                  <a:gd name="connsiteY3" fmla="*/ 128969 h 155639"/>
                  <a:gd name="connsiteX4" fmla="*/ 21441 w 232449"/>
                  <a:gd name="connsiteY4" fmla="*/ 109919 h 155639"/>
                  <a:gd name="connsiteX5" fmla="*/ 3058 w 232449"/>
                  <a:gd name="connsiteY5" fmla="*/ 103441 h 155639"/>
                  <a:gd name="connsiteX6" fmla="*/ 391 w 232449"/>
                  <a:gd name="connsiteY6" fmla="*/ 100965 h 155639"/>
                  <a:gd name="connsiteX7" fmla="*/ 391 w 232449"/>
                  <a:gd name="connsiteY7" fmla="*/ 97345 h 155639"/>
                  <a:gd name="connsiteX8" fmla="*/ 32490 w 232449"/>
                  <a:gd name="connsiteY8" fmla="*/ 11621 h 155639"/>
                  <a:gd name="connsiteX9" fmla="*/ 36872 w 232449"/>
                  <a:gd name="connsiteY9" fmla="*/ 8477 h 155639"/>
                  <a:gd name="connsiteX10" fmla="*/ 83735 w 232449"/>
                  <a:gd name="connsiteY10" fmla="*/ 7715 h 155639"/>
                  <a:gd name="connsiteX11" fmla="*/ 135265 w 232449"/>
                  <a:gd name="connsiteY11" fmla="*/ 0 h 155639"/>
                  <a:gd name="connsiteX12" fmla="*/ 137075 w 232449"/>
                  <a:gd name="connsiteY12" fmla="*/ 0 h 155639"/>
                  <a:gd name="connsiteX13" fmla="*/ 232325 w 232449"/>
                  <a:gd name="connsiteY13" fmla="*/ 35719 h 155639"/>
                  <a:gd name="connsiteX14" fmla="*/ 228896 w 232449"/>
                  <a:gd name="connsiteY14" fmla="*/ 55436 h 155639"/>
                  <a:gd name="connsiteX15" fmla="*/ 227086 w 232449"/>
                  <a:gd name="connsiteY15" fmla="*/ 60579 h 155639"/>
                  <a:gd name="connsiteX16" fmla="*/ 192225 w 232449"/>
                  <a:gd name="connsiteY16" fmla="*/ 146304 h 155639"/>
                  <a:gd name="connsiteX17" fmla="*/ 175651 w 232449"/>
                  <a:gd name="connsiteY17" fmla="*/ 155638 h 155639"/>
                  <a:gd name="connsiteX18" fmla="*/ 10869 w 232449"/>
                  <a:gd name="connsiteY18" fmla="*/ 96107 h 155639"/>
                  <a:gd name="connsiteX19" fmla="*/ 25156 w 232449"/>
                  <a:gd name="connsiteY19" fmla="*/ 101155 h 155639"/>
                  <a:gd name="connsiteX20" fmla="*/ 26109 w 232449"/>
                  <a:gd name="connsiteY20" fmla="*/ 101632 h 155639"/>
                  <a:gd name="connsiteX21" fmla="*/ 59256 w 232449"/>
                  <a:gd name="connsiteY21" fmla="*/ 120015 h 155639"/>
                  <a:gd name="connsiteX22" fmla="*/ 120311 w 232449"/>
                  <a:gd name="connsiteY22" fmla="*/ 135731 h 155639"/>
                  <a:gd name="connsiteX23" fmla="*/ 169936 w 232449"/>
                  <a:gd name="connsiteY23" fmla="*/ 145256 h 155639"/>
                  <a:gd name="connsiteX24" fmla="*/ 184605 w 232449"/>
                  <a:gd name="connsiteY24" fmla="*/ 139922 h 155639"/>
                  <a:gd name="connsiteX25" fmla="*/ 217752 w 232449"/>
                  <a:gd name="connsiteY25" fmla="*/ 57150 h 155639"/>
                  <a:gd name="connsiteX26" fmla="*/ 219752 w 232449"/>
                  <a:gd name="connsiteY26" fmla="*/ 51816 h 155639"/>
                  <a:gd name="connsiteX27" fmla="*/ 222609 w 232449"/>
                  <a:gd name="connsiteY27" fmla="*/ 37052 h 155639"/>
                  <a:gd name="connsiteX28" fmla="*/ 135551 w 232449"/>
                  <a:gd name="connsiteY28" fmla="*/ 9334 h 155639"/>
                  <a:gd name="connsiteX29" fmla="*/ 84306 w 232449"/>
                  <a:gd name="connsiteY29" fmla="*/ 16954 h 155639"/>
                  <a:gd name="connsiteX30" fmla="*/ 40110 w 232449"/>
                  <a:gd name="connsiteY30" fmla="*/ 17812 h 155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32449" h="155639">
                    <a:moveTo>
                      <a:pt x="175651" y="155638"/>
                    </a:moveTo>
                    <a:cubicBezTo>
                      <a:pt x="173390" y="155603"/>
                      <a:pt x="171132" y="155444"/>
                      <a:pt x="168888" y="155162"/>
                    </a:cubicBezTo>
                    <a:cubicBezTo>
                      <a:pt x="159363" y="154210"/>
                      <a:pt x="119930" y="145637"/>
                      <a:pt x="118215" y="144971"/>
                    </a:cubicBezTo>
                    <a:cubicBezTo>
                      <a:pt x="116501" y="144304"/>
                      <a:pt x="67733" y="133255"/>
                      <a:pt x="56017" y="128969"/>
                    </a:cubicBezTo>
                    <a:cubicBezTo>
                      <a:pt x="44023" y="123510"/>
                      <a:pt x="32464" y="117142"/>
                      <a:pt x="21441" y="109919"/>
                    </a:cubicBezTo>
                    <a:lnTo>
                      <a:pt x="3058" y="103441"/>
                    </a:lnTo>
                    <a:cubicBezTo>
                      <a:pt x="1865" y="103020"/>
                      <a:pt x="899" y="102124"/>
                      <a:pt x="391" y="100965"/>
                    </a:cubicBezTo>
                    <a:cubicBezTo>
                      <a:pt x="-130" y="99815"/>
                      <a:pt x="-130" y="98495"/>
                      <a:pt x="391" y="97345"/>
                    </a:cubicBezTo>
                    <a:lnTo>
                      <a:pt x="32490" y="11621"/>
                    </a:lnTo>
                    <a:cubicBezTo>
                      <a:pt x="33203" y="9800"/>
                      <a:pt x="34919" y="8569"/>
                      <a:pt x="36872" y="8477"/>
                    </a:cubicBezTo>
                    <a:lnTo>
                      <a:pt x="83735" y="7715"/>
                    </a:lnTo>
                    <a:lnTo>
                      <a:pt x="135265" y="0"/>
                    </a:lnTo>
                    <a:lnTo>
                      <a:pt x="137075" y="0"/>
                    </a:lnTo>
                    <a:cubicBezTo>
                      <a:pt x="231563" y="23050"/>
                      <a:pt x="232325" y="32194"/>
                      <a:pt x="232325" y="35719"/>
                    </a:cubicBezTo>
                    <a:cubicBezTo>
                      <a:pt x="232858" y="42475"/>
                      <a:pt x="231679" y="49256"/>
                      <a:pt x="228896" y="55436"/>
                    </a:cubicBezTo>
                    <a:lnTo>
                      <a:pt x="227086" y="60579"/>
                    </a:lnTo>
                    <a:cubicBezTo>
                      <a:pt x="201845" y="130112"/>
                      <a:pt x="195082" y="142780"/>
                      <a:pt x="192225" y="146304"/>
                    </a:cubicBezTo>
                    <a:cubicBezTo>
                      <a:pt x="188760" y="152148"/>
                      <a:pt x="182445" y="155705"/>
                      <a:pt x="175651" y="155638"/>
                    </a:cubicBezTo>
                    <a:close/>
                    <a:moveTo>
                      <a:pt x="10869" y="96107"/>
                    </a:moveTo>
                    <a:lnTo>
                      <a:pt x="25156" y="101155"/>
                    </a:lnTo>
                    <a:lnTo>
                      <a:pt x="26109" y="101632"/>
                    </a:lnTo>
                    <a:cubicBezTo>
                      <a:pt x="36717" y="108523"/>
                      <a:pt x="47793" y="114665"/>
                      <a:pt x="59256" y="120015"/>
                    </a:cubicBezTo>
                    <a:cubicBezTo>
                      <a:pt x="70495" y="124111"/>
                      <a:pt x="119835" y="135636"/>
                      <a:pt x="120311" y="135731"/>
                    </a:cubicBezTo>
                    <a:cubicBezTo>
                      <a:pt x="120787" y="135827"/>
                      <a:pt x="161364" y="144780"/>
                      <a:pt x="169936" y="145256"/>
                    </a:cubicBezTo>
                    <a:cubicBezTo>
                      <a:pt x="178509" y="145732"/>
                      <a:pt x="179461" y="146304"/>
                      <a:pt x="184605" y="139922"/>
                    </a:cubicBezTo>
                    <a:cubicBezTo>
                      <a:pt x="186319" y="137922"/>
                      <a:pt x="192987" y="125730"/>
                      <a:pt x="217752" y="57150"/>
                    </a:cubicBezTo>
                    <a:lnTo>
                      <a:pt x="219752" y="51816"/>
                    </a:lnTo>
                    <a:cubicBezTo>
                      <a:pt x="221850" y="47187"/>
                      <a:pt x="222829" y="42130"/>
                      <a:pt x="222609" y="37052"/>
                    </a:cubicBezTo>
                    <a:cubicBezTo>
                      <a:pt x="216418" y="31528"/>
                      <a:pt x="173460" y="18574"/>
                      <a:pt x="135551" y="9334"/>
                    </a:cubicBezTo>
                    <a:lnTo>
                      <a:pt x="84306" y="16954"/>
                    </a:lnTo>
                    <a:lnTo>
                      <a:pt x="40110" y="1781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109AB87-9489-EA17-74C8-181C1E2D150F}"/>
                  </a:ext>
                </a:extLst>
              </p:cNvPr>
              <p:cNvSpPr/>
              <p:nvPr/>
            </p:nvSpPr>
            <p:spPr>
              <a:xfrm>
                <a:off x="8377618" y="3392429"/>
                <a:ext cx="125330" cy="103087"/>
              </a:xfrm>
              <a:custGeom>
                <a:avLst/>
                <a:gdLst>
                  <a:gd name="connsiteX0" fmla="*/ 0 w 125330"/>
                  <a:gd name="connsiteY0" fmla="*/ 44095 h 103087"/>
                  <a:gd name="connsiteX1" fmla="*/ 49911 w 125330"/>
                  <a:gd name="connsiteY1" fmla="*/ 1233 h 103087"/>
                  <a:gd name="connsiteX2" fmla="*/ 103156 w 125330"/>
                  <a:gd name="connsiteY2" fmla="*/ 5995 h 103087"/>
                  <a:gd name="connsiteX3" fmla="*/ 124778 w 125330"/>
                  <a:gd name="connsiteY3" fmla="*/ 25045 h 103087"/>
                  <a:gd name="connsiteX4" fmla="*/ 105728 w 125330"/>
                  <a:gd name="connsiteY4" fmla="*/ 97055 h 103087"/>
                  <a:gd name="connsiteX5" fmla="*/ 81248 w 125330"/>
                  <a:gd name="connsiteY5" fmla="*/ 100388 h 103087"/>
                  <a:gd name="connsiteX6" fmla="*/ 77629 w 125330"/>
                  <a:gd name="connsiteY6" fmla="*/ 41333 h 103087"/>
                  <a:gd name="connsiteX7" fmla="*/ 54578 w 125330"/>
                  <a:gd name="connsiteY7" fmla="*/ 95912 h 103087"/>
                  <a:gd name="connsiteX8" fmla="*/ 9525 w 125330"/>
                  <a:gd name="connsiteY8" fmla="*/ 93911 h 10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5330" h="103087">
                    <a:moveTo>
                      <a:pt x="0" y="44095"/>
                    </a:moveTo>
                    <a:cubicBezTo>
                      <a:pt x="0" y="44095"/>
                      <a:pt x="43434" y="5043"/>
                      <a:pt x="49911" y="1233"/>
                    </a:cubicBezTo>
                    <a:cubicBezTo>
                      <a:pt x="56388" y="-2577"/>
                      <a:pt x="92869" y="3424"/>
                      <a:pt x="103156" y="5995"/>
                    </a:cubicBezTo>
                    <a:cubicBezTo>
                      <a:pt x="113443" y="8567"/>
                      <a:pt x="128397" y="18949"/>
                      <a:pt x="124778" y="25045"/>
                    </a:cubicBezTo>
                    <a:cubicBezTo>
                      <a:pt x="121158" y="31141"/>
                      <a:pt x="110966" y="91720"/>
                      <a:pt x="105728" y="97055"/>
                    </a:cubicBezTo>
                    <a:cubicBezTo>
                      <a:pt x="99279" y="103610"/>
                      <a:pt x="89215" y="104981"/>
                      <a:pt x="81248" y="100388"/>
                    </a:cubicBezTo>
                    <a:cubicBezTo>
                      <a:pt x="72771" y="94864"/>
                      <a:pt x="77629" y="41333"/>
                      <a:pt x="77629" y="41333"/>
                    </a:cubicBezTo>
                    <a:cubicBezTo>
                      <a:pt x="77629" y="41333"/>
                      <a:pt x="70485" y="88958"/>
                      <a:pt x="54578" y="95912"/>
                    </a:cubicBezTo>
                    <a:cubicBezTo>
                      <a:pt x="38672" y="102865"/>
                      <a:pt x="9525" y="93911"/>
                      <a:pt x="9525" y="9391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8E4457B8-320D-B29C-9367-E5E24FDEA36E}"/>
                  </a:ext>
                </a:extLst>
              </p:cNvPr>
              <p:cNvSpPr/>
              <p:nvPr/>
            </p:nvSpPr>
            <p:spPr>
              <a:xfrm>
                <a:off x="8372599" y="3387606"/>
                <a:ext cx="135360" cy="112261"/>
              </a:xfrm>
              <a:custGeom>
                <a:avLst/>
                <a:gdLst>
                  <a:gd name="connsiteX0" fmla="*/ 95983 w 135360"/>
                  <a:gd name="connsiteY0" fmla="*/ 112260 h 112261"/>
                  <a:gd name="connsiteX1" fmla="*/ 83696 w 135360"/>
                  <a:gd name="connsiteY1" fmla="*/ 108736 h 112261"/>
                  <a:gd name="connsiteX2" fmla="*/ 76742 w 135360"/>
                  <a:gd name="connsiteY2" fmla="*/ 85399 h 112261"/>
                  <a:gd name="connsiteX3" fmla="*/ 61693 w 135360"/>
                  <a:gd name="connsiteY3" fmla="*/ 104449 h 112261"/>
                  <a:gd name="connsiteX4" fmla="*/ 13211 w 135360"/>
                  <a:gd name="connsiteY4" fmla="*/ 102735 h 112261"/>
                  <a:gd name="connsiteX5" fmla="*/ 10067 w 135360"/>
                  <a:gd name="connsiteY5" fmla="*/ 96734 h 112261"/>
                  <a:gd name="connsiteX6" fmla="*/ 16068 w 135360"/>
                  <a:gd name="connsiteY6" fmla="*/ 93591 h 112261"/>
                  <a:gd name="connsiteX7" fmla="*/ 57692 w 135360"/>
                  <a:gd name="connsiteY7" fmla="*/ 95782 h 112261"/>
                  <a:gd name="connsiteX8" fmla="*/ 78076 w 135360"/>
                  <a:gd name="connsiteY8" fmla="*/ 44823 h 112261"/>
                  <a:gd name="connsiteX9" fmla="*/ 83410 w 135360"/>
                  <a:gd name="connsiteY9" fmla="*/ 40632 h 112261"/>
                  <a:gd name="connsiteX10" fmla="*/ 87601 w 135360"/>
                  <a:gd name="connsiteY10" fmla="*/ 45966 h 112261"/>
                  <a:gd name="connsiteX11" fmla="*/ 89220 w 135360"/>
                  <a:gd name="connsiteY11" fmla="*/ 100735 h 112261"/>
                  <a:gd name="connsiteX12" fmla="*/ 107413 w 135360"/>
                  <a:gd name="connsiteY12" fmla="*/ 98068 h 112261"/>
                  <a:gd name="connsiteX13" fmla="*/ 117605 w 135360"/>
                  <a:gd name="connsiteY13" fmla="*/ 58348 h 112261"/>
                  <a:gd name="connsiteX14" fmla="*/ 125891 w 135360"/>
                  <a:gd name="connsiteY14" fmla="*/ 26725 h 112261"/>
                  <a:gd name="connsiteX15" fmla="*/ 106841 w 135360"/>
                  <a:gd name="connsiteY15" fmla="*/ 15391 h 112261"/>
                  <a:gd name="connsiteX16" fmla="*/ 57216 w 135360"/>
                  <a:gd name="connsiteY16" fmla="*/ 10057 h 112261"/>
                  <a:gd name="connsiteX17" fmla="*/ 8162 w 135360"/>
                  <a:gd name="connsiteY17" fmla="*/ 52348 h 112261"/>
                  <a:gd name="connsiteX18" fmla="*/ 1427 w 135360"/>
                  <a:gd name="connsiteY18" fmla="*/ 52412 h 112261"/>
                  <a:gd name="connsiteX19" fmla="*/ 1363 w 135360"/>
                  <a:gd name="connsiteY19" fmla="*/ 45677 h 112261"/>
                  <a:gd name="connsiteX20" fmla="*/ 1781 w 135360"/>
                  <a:gd name="connsiteY20" fmla="*/ 45299 h 112261"/>
                  <a:gd name="connsiteX21" fmla="*/ 52454 w 135360"/>
                  <a:gd name="connsiteY21" fmla="*/ 1865 h 112261"/>
                  <a:gd name="connsiteX22" fmla="*/ 109604 w 135360"/>
                  <a:gd name="connsiteY22" fmla="*/ 6151 h 112261"/>
                  <a:gd name="connsiteX23" fmla="*/ 134654 w 135360"/>
                  <a:gd name="connsiteY23" fmla="*/ 23868 h 112261"/>
                  <a:gd name="connsiteX24" fmla="*/ 134083 w 135360"/>
                  <a:gd name="connsiteY24" fmla="*/ 31869 h 112261"/>
                  <a:gd name="connsiteX25" fmla="*/ 127130 w 135360"/>
                  <a:gd name="connsiteY25" fmla="*/ 60444 h 112261"/>
                  <a:gd name="connsiteX26" fmla="*/ 114557 w 135360"/>
                  <a:gd name="connsiteY26" fmla="*/ 104640 h 112261"/>
                  <a:gd name="connsiteX27" fmla="*/ 95983 w 135360"/>
                  <a:gd name="connsiteY27" fmla="*/ 112260 h 11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5360" h="112261">
                    <a:moveTo>
                      <a:pt x="95983" y="112260"/>
                    </a:moveTo>
                    <a:cubicBezTo>
                      <a:pt x="91632" y="112304"/>
                      <a:pt x="87362" y="111080"/>
                      <a:pt x="83696" y="108736"/>
                    </a:cubicBezTo>
                    <a:cubicBezTo>
                      <a:pt x="79409" y="105878"/>
                      <a:pt x="77409" y="96639"/>
                      <a:pt x="76742" y="85399"/>
                    </a:cubicBezTo>
                    <a:cubicBezTo>
                      <a:pt x="74076" y="93296"/>
                      <a:pt x="68758" y="100027"/>
                      <a:pt x="61693" y="104449"/>
                    </a:cubicBezTo>
                    <a:cubicBezTo>
                      <a:pt x="44262" y="112450"/>
                      <a:pt x="14068" y="103116"/>
                      <a:pt x="13211" y="102735"/>
                    </a:cubicBezTo>
                    <a:cubicBezTo>
                      <a:pt x="10711" y="101915"/>
                      <a:pt x="9317" y="99255"/>
                      <a:pt x="10067" y="96734"/>
                    </a:cubicBezTo>
                    <a:cubicBezTo>
                      <a:pt x="10887" y="94234"/>
                      <a:pt x="13547" y="92841"/>
                      <a:pt x="16068" y="93591"/>
                    </a:cubicBezTo>
                    <a:cubicBezTo>
                      <a:pt x="23688" y="96067"/>
                      <a:pt x="46072" y="101115"/>
                      <a:pt x="57692" y="95782"/>
                    </a:cubicBezTo>
                    <a:cubicBezTo>
                      <a:pt x="67217" y="91305"/>
                      <a:pt x="75409" y="62158"/>
                      <a:pt x="78076" y="44823"/>
                    </a:cubicBezTo>
                    <a:cubicBezTo>
                      <a:pt x="78392" y="42193"/>
                      <a:pt x="80780" y="40316"/>
                      <a:pt x="83410" y="40632"/>
                    </a:cubicBezTo>
                    <a:cubicBezTo>
                      <a:pt x="86040" y="40947"/>
                      <a:pt x="87917" y="43336"/>
                      <a:pt x="87601" y="45966"/>
                    </a:cubicBezTo>
                    <a:cubicBezTo>
                      <a:pt x="85220" y="72160"/>
                      <a:pt x="85982" y="97210"/>
                      <a:pt x="89220" y="100735"/>
                    </a:cubicBezTo>
                    <a:cubicBezTo>
                      <a:pt x="95204" y="103983"/>
                      <a:pt x="102613" y="102897"/>
                      <a:pt x="107413" y="98068"/>
                    </a:cubicBezTo>
                    <a:cubicBezTo>
                      <a:pt x="111797" y="85101"/>
                      <a:pt x="115204" y="71824"/>
                      <a:pt x="117605" y="58348"/>
                    </a:cubicBezTo>
                    <a:cubicBezTo>
                      <a:pt x="119209" y="47537"/>
                      <a:pt x="121988" y="36934"/>
                      <a:pt x="125891" y="26725"/>
                    </a:cubicBezTo>
                    <a:cubicBezTo>
                      <a:pt x="120723" y="21244"/>
                      <a:pt x="114124" y="17318"/>
                      <a:pt x="106841" y="15391"/>
                    </a:cubicBezTo>
                    <a:cubicBezTo>
                      <a:pt x="93506" y="11962"/>
                      <a:pt x="61883" y="7771"/>
                      <a:pt x="57216" y="10057"/>
                    </a:cubicBezTo>
                    <a:cubicBezTo>
                      <a:pt x="52549" y="12343"/>
                      <a:pt x="24831" y="37393"/>
                      <a:pt x="8162" y="52348"/>
                    </a:cubicBezTo>
                    <a:cubicBezTo>
                      <a:pt x="6320" y="54225"/>
                      <a:pt x="3305" y="54254"/>
                      <a:pt x="1427" y="52412"/>
                    </a:cubicBezTo>
                    <a:cubicBezTo>
                      <a:pt x="-450" y="50570"/>
                      <a:pt x="-479" y="47555"/>
                      <a:pt x="1363" y="45677"/>
                    </a:cubicBezTo>
                    <a:cubicBezTo>
                      <a:pt x="1495" y="45543"/>
                      <a:pt x="1634" y="45417"/>
                      <a:pt x="1781" y="45299"/>
                    </a:cubicBezTo>
                    <a:cubicBezTo>
                      <a:pt x="6257" y="41299"/>
                      <a:pt x="45786" y="5770"/>
                      <a:pt x="52454" y="1865"/>
                    </a:cubicBezTo>
                    <a:cubicBezTo>
                      <a:pt x="61979" y="-3755"/>
                      <a:pt x="104651" y="5008"/>
                      <a:pt x="109604" y="6151"/>
                    </a:cubicBezTo>
                    <a:cubicBezTo>
                      <a:pt x="119917" y="8625"/>
                      <a:pt x="128886" y="14967"/>
                      <a:pt x="134654" y="23868"/>
                    </a:cubicBezTo>
                    <a:cubicBezTo>
                      <a:pt x="135767" y="26471"/>
                      <a:pt x="135555" y="29451"/>
                      <a:pt x="134083" y="31869"/>
                    </a:cubicBezTo>
                    <a:cubicBezTo>
                      <a:pt x="131183" y="41243"/>
                      <a:pt x="128861" y="50786"/>
                      <a:pt x="127130" y="60444"/>
                    </a:cubicBezTo>
                    <a:cubicBezTo>
                      <a:pt x="121034" y="88352"/>
                      <a:pt x="117605" y="101020"/>
                      <a:pt x="114557" y="104640"/>
                    </a:cubicBezTo>
                    <a:cubicBezTo>
                      <a:pt x="109647" y="109582"/>
                      <a:pt x="102949" y="112330"/>
                      <a:pt x="95983" y="11226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96ABED4-7D5D-E17F-C085-3DE719EC915C}"/>
                  </a:ext>
                </a:extLst>
              </p:cNvPr>
              <p:cNvSpPr/>
              <p:nvPr/>
            </p:nvSpPr>
            <p:spPr>
              <a:xfrm>
                <a:off x="8437435" y="3476244"/>
                <a:ext cx="13049" cy="51339"/>
              </a:xfrm>
              <a:custGeom>
                <a:avLst/>
                <a:gdLst>
                  <a:gd name="connsiteX0" fmla="*/ 12763 w 13049"/>
                  <a:gd name="connsiteY0" fmla="*/ 0 h 51339"/>
                  <a:gd name="connsiteX1" fmla="*/ 0 w 13049"/>
                  <a:gd name="connsiteY1" fmla="*/ 46863 h 51339"/>
                  <a:gd name="connsiteX2" fmla="*/ 13049 w 13049"/>
                  <a:gd name="connsiteY2" fmla="*/ 51340 h 51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49" h="51339">
                    <a:moveTo>
                      <a:pt x="12763" y="0"/>
                    </a:moveTo>
                    <a:lnTo>
                      <a:pt x="0" y="46863"/>
                    </a:lnTo>
                    <a:lnTo>
                      <a:pt x="13049" y="5134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546A7C3-81EA-9A34-13B6-A91871748D90}"/>
                  </a:ext>
                </a:extLst>
              </p:cNvPr>
              <p:cNvSpPr/>
              <p:nvPr/>
            </p:nvSpPr>
            <p:spPr>
              <a:xfrm>
                <a:off x="8432684" y="3471607"/>
                <a:ext cx="23671" cy="61371"/>
              </a:xfrm>
              <a:custGeom>
                <a:avLst/>
                <a:gdLst>
                  <a:gd name="connsiteX0" fmla="*/ 17800 w 23671"/>
                  <a:gd name="connsiteY0" fmla="*/ 60739 h 61371"/>
                  <a:gd name="connsiteX1" fmla="*/ 16276 w 23671"/>
                  <a:gd name="connsiteY1" fmla="*/ 60739 h 61371"/>
                  <a:gd name="connsiteX2" fmla="*/ 3227 w 23671"/>
                  <a:gd name="connsiteY2" fmla="*/ 56262 h 61371"/>
                  <a:gd name="connsiteX3" fmla="*/ 179 w 23671"/>
                  <a:gd name="connsiteY3" fmla="*/ 50547 h 61371"/>
                  <a:gd name="connsiteX4" fmla="*/ 12847 w 23671"/>
                  <a:gd name="connsiteY4" fmla="*/ 3684 h 61371"/>
                  <a:gd name="connsiteX5" fmla="*/ 18848 w 23671"/>
                  <a:gd name="connsiteY5" fmla="*/ 160 h 61371"/>
                  <a:gd name="connsiteX6" fmla="*/ 22372 w 23671"/>
                  <a:gd name="connsiteY6" fmla="*/ 6160 h 61371"/>
                  <a:gd name="connsiteX7" fmla="*/ 10752 w 23671"/>
                  <a:gd name="connsiteY7" fmla="*/ 48737 h 61371"/>
                  <a:gd name="connsiteX8" fmla="*/ 19610 w 23671"/>
                  <a:gd name="connsiteY8" fmla="*/ 51785 h 61371"/>
                  <a:gd name="connsiteX9" fmla="*/ 23610 w 23671"/>
                  <a:gd name="connsiteY9" fmla="*/ 57309 h 61371"/>
                  <a:gd name="connsiteX10" fmla="*/ 18086 w 23671"/>
                  <a:gd name="connsiteY10" fmla="*/ 61310 h 61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671" h="61371">
                    <a:moveTo>
                      <a:pt x="17800" y="60739"/>
                    </a:moveTo>
                    <a:cubicBezTo>
                      <a:pt x="17296" y="60830"/>
                      <a:pt x="16780" y="60830"/>
                      <a:pt x="16276" y="60739"/>
                    </a:cubicBezTo>
                    <a:lnTo>
                      <a:pt x="3227" y="56262"/>
                    </a:lnTo>
                    <a:cubicBezTo>
                      <a:pt x="839" y="55487"/>
                      <a:pt x="-507" y="52961"/>
                      <a:pt x="179" y="50547"/>
                    </a:cubicBezTo>
                    <a:lnTo>
                      <a:pt x="12847" y="3684"/>
                    </a:lnTo>
                    <a:cubicBezTo>
                      <a:pt x="13531" y="1054"/>
                      <a:pt x="16217" y="-524"/>
                      <a:pt x="18848" y="160"/>
                    </a:cubicBezTo>
                    <a:cubicBezTo>
                      <a:pt x="21478" y="843"/>
                      <a:pt x="23056" y="3530"/>
                      <a:pt x="22372" y="6160"/>
                    </a:cubicBezTo>
                    <a:lnTo>
                      <a:pt x="10752" y="48737"/>
                    </a:lnTo>
                    <a:lnTo>
                      <a:pt x="19610" y="51785"/>
                    </a:lnTo>
                    <a:cubicBezTo>
                      <a:pt x="22240" y="52206"/>
                      <a:pt x="24031" y="54679"/>
                      <a:pt x="23610" y="57309"/>
                    </a:cubicBezTo>
                    <a:cubicBezTo>
                      <a:pt x="23189" y="59940"/>
                      <a:pt x="20716" y="61731"/>
                      <a:pt x="18086" y="613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152603C-C394-FC5D-68E8-93464EBB0EC1}"/>
                  </a:ext>
                </a:extLst>
              </p:cNvPr>
              <p:cNvSpPr/>
              <p:nvPr/>
            </p:nvSpPr>
            <p:spPr>
              <a:xfrm>
                <a:off x="8041576" y="3291840"/>
                <a:ext cx="323373" cy="220313"/>
              </a:xfrm>
              <a:custGeom>
                <a:avLst/>
                <a:gdLst>
                  <a:gd name="connsiteX0" fmla="*/ 323374 w 323373"/>
                  <a:gd name="connsiteY0" fmla="*/ 123634 h 220313"/>
                  <a:gd name="connsiteX1" fmla="*/ 283940 w 323373"/>
                  <a:gd name="connsiteY1" fmla="*/ 220313 h 220313"/>
                  <a:gd name="connsiteX2" fmla="*/ 0 w 323373"/>
                  <a:gd name="connsiteY2" fmla="*/ 182785 h 220313"/>
                  <a:gd name="connsiteX3" fmla="*/ 52007 w 323373"/>
                  <a:gd name="connsiteY3" fmla="*/ 0 h 220313"/>
                  <a:gd name="connsiteX4" fmla="*/ 323374 w 323373"/>
                  <a:gd name="connsiteY4" fmla="*/ 123634 h 22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373" h="220313">
                    <a:moveTo>
                      <a:pt x="323374" y="123634"/>
                    </a:moveTo>
                    <a:lnTo>
                      <a:pt x="283940" y="220313"/>
                    </a:lnTo>
                    <a:lnTo>
                      <a:pt x="0" y="182785"/>
                    </a:lnTo>
                    <a:lnTo>
                      <a:pt x="52007" y="0"/>
                    </a:lnTo>
                    <a:lnTo>
                      <a:pt x="323374" y="1236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3A998DB-01E7-3CE6-AC91-9C1F161CF1BF}"/>
                  </a:ext>
                </a:extLst>
              </p:cNvPr>
              <p:cNvSpPr/>
              <p:nvPr/>
            </p:nvSpPr>
            <p:spPr>
              <a:xfrm>
                <a:off x="8036849" y="3287119"/>
                <a:ext cx="332845" cy="229798"/>
              </a:xfrm>
              <a:custGeom>
                <a:avLst/>
                <a:gdLst>
                  <a:gd name="connsiteX0" fmla="*/ 288667 w 332845"/>
                  <a:gd name="connsiteY0" fmla="*/ 229797 h 229798"/>
                  <a:gd name="connsiteX1" fmla="*/ 288000 w 332845"/>
                  <a:gd name="connsiteY1" fmla="*/ 229797 h 229798"/>
                  <a:gd name="connsiteX2" fmla="*/ 4155 w 332845"/>
                  <a:gd name="connsiteY2" fmla="*/ 192268 h 229798"/>
                  <a:gd name="connsiteX3" fmla="*/ 822 w 332845"/>
                  <a:gd name="connsiteY3" fmla="*/ 190173 h 229798"/>
                  <a:gd name="connsiteX4" fmla="*/ 155 w 332845"/>
                  <a:gd name="connsiteY4" fmla="*/ 186172 h 229798"/>
                  <a:gd name="connsiteX5" fmla="*/ 52161 w 332845"/>
                  <a:gd name="connsiteY5" fmla="*/ 3483 h 229798"/>
                  <a:gd name="connsiteX6" fmla="*/ 58029 w 332845"/>
                  <a:gd name="connsiteY6" fmla="*/ 177 h 229798"/>
                  <a:gd name="connsiteX7" fmla="*/ 58734 w 332845"/>
                  <a:gd name="connsiteY7" fmla="*/ 435 h 229798"/>
                  <a:gd name="connsiteX8" fmla="*/ 330006 w 332845"/>
                  <a:gd name="connsiteY8" fmla="*/ 124260 h 229798"/>
                  <a:gd name="connsiteX9" fmla="*/ 332482 w 332845"/>
                  <a:gd name="connsiteY9" fmla="*/ 130356 h 229798"/>
                  <a:gd name="connsiteX10" fmla="*/ 293049 w 332845"/>
                  <a:gd name="connsiteY10" fmla="*/ 227034 h 229798"/>
                  <a:gd name="connsiteX11" fmla="*/ 288667 w 332845"/>
                  <a:gd name="connsiteY11" fmla="*/ 229797 h 229798"/>
                  <a:gd name="connsiteX12" fmla="*/ 10823 w 332845"/>
                  <a:gd name="connsiteY12" fmla="*/ 183505 h 229798"/>
                  <a:gd name="connsiteX13" fmla="*/ 285619 w 332845"/>
                  <a:gd name="connsiteY13" fmla="*/ 219891 h 229798"/>
                  <a:gd name="connsiteX14" fmla="*/ 321909 w 332845"/>
                  <a:gd name="connsiteY14" fmla="*/ 130832 h 229798"/>
                  <a:gd name="connsiteX15" fmla="*/ 59400 w 332845"/>
                  <a:gd name="connsiteY15" fmla="*/ 11388 h 229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2845" h="229798">
                    <a:moveTo>
                      <a:pt x="288667" y="229797"/>
                    </a:moveTo>
                    <a:lnTo>
                      <a:pt x="288000" y="229797"/>
                    </a:lnTo>
                    <a:lnTo>
                      <a:pt x="4155" y="192268"/>
                    </a:lnTo>
                    <a:cubicBezTo>
                      <a:pt x="2798" y="192072"/>
                      <a:pt x="1587" y="191310"/>
                      <a:pt x="822" y="190173"/>
                    </a:cubicBezTo>
                    <a:cubicBezTo>
                      <a:pt x="50" y="188991"/>
                      <a:pt x="-192" y="187540"/>
                      <a:pt x="155" y="186172"/>
                    </a:cubicBezTo>
                    <a:lnTo>
                      <a:pt x="52161" y="3483"/>
                    </a:lnTo>
                    <a:cubicBezTo>
                      <a:pt x="52869" y="949"/>
                      <a:pt x="55496" y="-531"/>
                      <a:pt x="58029" y="177"/>
                    </a:cubicBezTo>
                    <a:cubicBezTo>
                      <a:pt x="58270" y="244"/>
                      <a:pt x="58506" y="330"/>
                      <a:pt x="58734" y="435"/>
                    </a:cubicBezTo>
                    <a:lnTo>
                      <a:pt x="330006" y="124260"/>
                    </a:lnTo>
                    <a:cubicBezTo>
                      <a:pt x="332367" y="125265"/>
                      <a:pt x="333473" y="127988"/>
                      <a:pt x="332482" y="130356"/>
                    </a:cubicBezTo>
                    <a:lnTo>
                      <a:pt x="293049" y="227034"/>
                    </a:lnTo>
                    <a:cubicBezTo>
                      <a:pt x="292280" y="228756"/>
                      <a:pt x="290551" y="229845"/>
                      <a:pt x="288667" y="229797"/>
                    </a:cubicBezTo>
                    <a:close/>
                    <a:moveTo>
                      <a:pt x="10823" y="183505"/>
                    </a:moveTo>
                    <a:lnTo>
                      <a:pt x="285619" y="219891"/>
                    </a:lnTo>
                    <a:lnTo>
                      <a:pt x="321909" y="130832"/>
                    </a:lnTo>
                    <a:lnTo>
                      <a:pt x="59400" y="1138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00E1D5F-ACFD-E2EE-E26A-7E933B520C72}"/>
                  </a:ext>
                </a:extLst>
              </p:cNvPr>
              <p:cNvSpPr/>
              <p:nvPr/>
            </p:nvSpPr>
            <p:spPr>
              <a:xfrm>
                <a:off x="8273510" y="3392709"/>
                <a:ext cx="35147" cy="112204"/>
              </a:xfrm>
              <a:custGeom>
                <a:avLst/>
                <a:gdLst>
                  <a:gd name="connsiteX0" fmla="*/ 35147 w 35147"/>
                  <a:gd name="connsiteY0" fmla="*/ 0 h 112204"/>
                  <a:gd name="connsiteX1" fmla="*/ 0 w 35147"/>
                  <a:gd name="connsiteY1" fmla="*/ 112205 h 112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147" h="112204">
                    <a:moveTo>
                      <a:pt x="35147" y="0"/>
                    </a:moveTo>
                    <a:lnTo>
                      <a:pt x="0" y="112205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867107B-57C0-262A-ED82-D8B7DCB45E67}"/>
                  </a:ext>
                </a:extLst>
              </p:cNvPr>
              <p:cNvSpPr/>
              <p:nvPr/>
            </p:nvSpPr>
            <p:spPr>
              <a:xfrm>
                <a:off x="8268798" y="3387355"/>
                <a:ext cx="45023" cy="122338"/>
              </a:xfrm>
              <a:custGeom>
                <a:avLst/>
                <a:gdLst>
                  <a:gd name="connsiteX0" fmla="*/ 4712 w 45023"/>
                  <a:gd name="connsiteY0" fmla="*/ 122322 h 122338"/>
                  <a:gd name="connsiteX1" fmla="*/ 3283 w 45023"/>
                  <a:gd name="connsiteY1" fmla="*/ 122322 h 122338"/>
                  <a:gd name="connsiteX2" fmla="*/ 235 w 45023"/>
                  <a:gd name="connsiteY2" fmla="*/ 116321 h 122338"/>
                  <a:gd name="connsiteX3" fmla="*/ 35287 w 45023"/>
                  <a:gd name="connsiteY3" fmla="*/ 3545 h 122338"/>
                  <a:gd name="connsiteX4" fmla="*/ 41478 w 45023"/>
                  <a:gd name="connsiteY4" fmla="*/ 211 h 122338"/>
                  <a:gd name="connsiteX5" fmla="*/ 44812 w 45023"/>
                  <a:gd name="connsiteY5" fmla="*/ 6402 h 122338"/>
                  <a:gd name="connsiteX6" fmla="*/ 9760 w 45023"/>
                  <a:gd name="connsiteY6" fmla="*/ 118607 h 122338"/>
                  <a:gd name="connsiteX7" fmla="*/ 4712 w 45023"/>
                  <a:gd name="connsiteY7" fmla="*/ 122322 h 12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023" h="122338">
                    <a:moveTo>
                      <a:pt x="4712" y="122322"/>
                    </a:moveTo>
                    <a:lnTo>
                      <a:pt x="3283" y="122322"/>
                    </a:lnTo>
                    <a:cubicBezTo>
                      <a:pt x="786" y="121505"/>
                      <a:pt x="-578" y="118819"/>
                      <a:pt x="235" y="116321"/>
                    </a:cubicBezTo>
                    <a:lnTo>
                      <a:pt x="35287" y="3545"/>
                    </a:lnTo>
                    <a:cubicBezTo>
                      <a:pt x="36076" y="915"/>
                      <a:pt x="38848" y="-578"/>
                      <a:pt x="41478" y="211"/>
                    </a:cubicBezTo>
                    <a:cubicBezTo>
                      <a:pt x="44109" y="1000"/>
                      <a:pt x="45601" y="3772"/>
                      <a:pt x="44812" y="6402"/>
                    </a:cubicBezTo>
                    <a:lnTo>
                      <a:pt x="9760" y="118607"/>
                    </a:lnTo>
                    <a:cubicBezTo>
                      <a:pt x="9244" y="120934"/>
                      <a:pt x="7087" y="122521"/>
                      <a:pt x="4712" y="1223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0BB5B9B-C74D-9FE8-6E60-106FC5B422E3}"/>
                  </a:ext>
                </a:extLst>
              </p:cNvPr>
              <p:cNvSpPr/>
              <p:nvPr/>
            </p:nvSpPr>
            <p:spPr>
              <a:xfrm>
                <a:off x="7572455" y="2697956"/>
                <a:ext cx="598375" cy="938480"/>
              </a:xfrm>
              <a:custGeom>
                <a:avLst/>
                <a:gdLst>
                  <a:gd name="connsiteX0" fmla="*/ 364441 w 598375"/>
                  <a:gd name="connsiteY0" fmla="*/ 0 h 938480"/>
                  <a:gd name="connsiteX1" fmla="*/ 149272 w 598375"/>
                  <a:gd name="connsiteY1" fmla="*/ 234887 h 938480"/>
                  <a:gd name="connsiteX2" fmla="*/ 74977 w 598375"/>
                  <a:gd name="connsiteY2" fmla="*/ 505587 h 938480"/>
                  <a:gd name="connsiteX3" fmla="*/ 15 w 598375"/>
                  <a:gd name="connsiteY3" fmla="*/ 829437 h 938480"/>
                  <a:gd name="connsiteX4" fmla="*/ 67928 w 598375"/>
                  <a:gd name="connsiteY4" fmla="*/ 870490 h 938480"/>
                  <a:gd name="connsiteX5" fmla="*/ 311673 w 598375"/>
                  <a:gd name="connsiteY5" fmla="*/ 933831 h 938480"/>
                  <a:gd name="connsiteX6" fmla="*/ 454548 w 598375"/>
                  <a:gd name="connsiteY6" fmla="*/ 934974 h 938480"/>
                  <a:gd name="connsiteX7" fmla="*/ 479503 w 598375"/>
                  <a:gd name="connsiteY7" fmla="*/ 902875 h 938480"/>
                  <a:gd name="connsiteX8" fmla="*/ 492457 w 598375"/>
                  <a:gd name="connsiteY8" fmla="*/ 786289 h 938480"/>
                  <a:gd name="connsiteX9" fmla="*/ 548083 w 598375"/>
                  <a:gd name="connsiteY9" fmla="*/ 310039 h 938480"/>
                  <a:gd name="connsiteX10" fmla="*/ 550750 w 598375"/>
                  <a:gd name="connsiteY10" fmla="*/ 177546 h 938480"/>
                  <a:gd name="connsiteX11" fmla="*/ 598375 w 598375"/>
                  <a:gd name="connsiteY11" fmla="*/ 125158 h 938480"/>
                  <a:gd name="connsiteX12" fmla="*/ 529795 w 598375"/>
                  <a:gd name="connsiteY12" fmla="*/ 90678 h 938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8375" h="938480">
                    <a:moveTo>
                      <a:pt x="364441" y="0"/>
                    </a:moveTo>
                    <a:cubicBezTo>
                      <a:pt x="364441" y="0"/>
                      <a:pt x="168036" y="150019"/>
                      <a:pt x="149272" y="234887"/>
                    </a:cubicBezTo>
                    <a:cubicBezTo>
                      <a:pt x="130507" y="319754"/>
                      <a:pt x="74977" y="505587"/>
                      <a:pt x="74977" y="505587"/>
                    </a:cubicBezTo>
                    <a:cubicBezTo>
                      <a:pt x="74977" y="505587"/>
                      <a:pt x="-1223" y="814959"/>
                      <a:pt x="15" y="829437"/>
                    </a:cubicBezTo>
                    <a:cubicBezTo>
                      <a:pt x="1253" y="843915"/>
                      <a:pt x="47640" y="861536"/>
                      <a:pt x="67928" y="870490"/>
                    </a:cubicBezTo>
                    <a:cubicBezTo>
                      <a:pt x="88216" y="879443"/>
                      <a:pt x="226900" y="924401"/>
                      <a:pt x="311673" y="933831"/>
                    </a:cubicBezTo>
                    <a:cubicBezTo>
                      <a:pt x="359101" y="939621"/>
                      <a:pt x="407033" y="940005"/>
                      <a:pt x="454548" y="934974"/>
                    </a:cubicBezTo>
                    <a:cubicBezTo>
                      <a:pt x="454548" y="934974"/>
                      <a:pt x="478265" y="914781"/>
                      <a:pt x="479503" y="902875"/>
                    </a:cubicBezTo>
                    <a:cubicBezTo>
                      <a:pt x="480742" y="890969"/>
                      <a:pt x="492076" y="790289"/>
                      <a:pt x="492457" y="786289"/>
                    </a:cubicBezTo>
                    <a:cubicBezTo>
                      <a:pt x="492838" y="782288"/>
                      <a:pt x="553513" y="405289"/>
                      <a:pt x="548083" y="310039"/>
                    </a:cubicBezTo>
                    <a:cubicBezTo>
                      <a:pt x="542654" y="214789"/>
                      <a:pt x="550750" y="177546"/>
                      <a:pt x="550750" y="177546"/>
                    </a:cubicBezTo>
                    <a:lnTo>
                      <a:pt x="598375" y="125158"/>
                    </a:lnTo>
                    <a:lnTo>
                      <a:pt x="529795" y="90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ED422BF-1554-D921-2B7E-E1A12771793B}"/>
                  </a:ext>
                </a:extLst>
              </p:cNvPr>
              <p:cNvSpPr/>
              <p:nvPr/>
            </p:nvSpPr>
            <p:spPr>
              <a:xfrm>
                <a:off x="7567886" y="2693015"/>
                <a:ext cx="608087" cy="948422"/>
              </a:xfrm>
              <a:custGeom>
                <a:avLst/>
                <a:gdLst>
                  <a:gd name="connsiteX0" fmla="*/ 396442 w 608087"/>
                  <a:gd name="connsiteY0" fmla="*/ 948391 h 948422"/>
                  <a:gd name="connsiteX1" fmla="*/ 315670 w 608087"/>
                  <a:gd name="connsiteY1" fmla="*/ 943819 h 948422"/>
                  <a:gd name="connsiteX2" fmla="*/ 70592 w 608087"/>
                  <a:gd name="connsiteY2" fmla="*/ 880193 h 948422"/>
                  <a:gd name="connsiteX3" fmla="*/ 61067 w 608087"/>
                  <a:gd name="connsiteY3" fmla="*/ 876097 h 948422"/>
                  <a:gd name="connsiteX4" fmla="*/ 12 w 608087"/>
                  <a:gd name="connsiteY4" fmla="*/ 835139 h 948422"/>
                  <a:gd name="connsiteX5" fmla="*/ 75069 w 608087"/>
                  <a:gd name="connsiteY5" fmla="*/ 509384 h 948422"/>
                  <a:gd name="connsiteX6" fmla="*/ 149364 w 608087"/>
                  <a:gd name="connsiteY6" fmla="*/ 238874 h 948422"/>
                  <a:gd name="connsiteX7" fmla="*/ 366248 w 608087"/>
                  <a:gd name="connsiteY7" fmla="*/ 749 h 948422"/>
                  <a:gd name="connsiteX8" fmla="*/ 371487 w 608087"/>
                  <a:gd name="connsiteY8" fmla="*/ 749 h 948422"/>
                  <a:gd name="connsiteX9" fmla="*/ 537032 w 608087"/>
                  <a:gd name="connsiteY9" fmla="*/ 91523 h 948422"/>
                  <a:gd name="connsiteX10" fmla="*/ 605516 w 608087"/>
                  <a:gd name="connsiteY10" fmla="*/ 125908 h 948422"/>
                  <a:gd name="connsiteX11" fmla="*/ 607552 w 608087"/>
                  <a:gd name="connsiteY11" fmla="*/ 132328 h 948422"/>
                  <a:gd name="connsiteX12" fmla="*/ 606850 w 608087"/>
                  <a:gd name="connsiteY12" fmla="*/ 133337 h 948422"/>
                  <a:gd name="connsiteX13" fmla="*/ 560368 w 608087"/>
                  <a:gd name="connsiteY13" fmla="*/ 184772 h 948422"/>
                  <a:gd name="connsiteX14" fmla="*/ 558082 w 608087"/>
                  <a:gd name="connsiteY14" fmla="*/ 314789 h 948422"/>
                  <a:gd name="connsiteX15" fmla="*/ 503789 w 608087"/>
                  <a:gd name="connsiteY15" fmla="*/ 783419 h 948422"/>
                  <a:gd name="connsiteX16" fmla="*/ 502456 w 608087"/>
                  <a:gd name="connsiteY16" fmla="*/ 792182 h 948422"/>
                  <a:gd name="connsiteX17" fmla="*/ 489502 w 608087"/>
                  <a:gd name="connsiteY17" fmla="*/ 908672 h 948422"/>
                  <a:gd name="connsiteX18" fmla="*/ 462832 w 608087"/>
                  <a:gd name="connsiteY18" fmla="*/ 943915 h 948422"/>
                  <a:gd name="connsiteX19" fmla="*/ 460450 w 608087"/>
                  <a:gd name="connsiteY19" fmla="*/ 944962 h 948422"/>
                  <a:gd name="connsiteX20" fmla="*/ 396442 w 608087"/>
                  <a:gd name="connsiteY20" fmla="*/ 948391 h 948422"/>
                  <a:gd name="connsiteX21" fmla="*/ 369391 w 608087"/>
                  <a:gd name="connsiteY21" fmla="*/ 10655 h 948422"/>
                  <a:gd name="connsiteX22" fmla="*/ 158508 w 608087"/>
                  <a:gd name="connsiteY22" fmla="*/ 240684 h 948422"/>
                  <a:gd name="connsiteX23" fmla="*/ 84022 w 608087"/>
                  <a:gd name="connsiteY23" fmla="*/ 511670 h 948422"/>
                  <a:gd name="connsiteX24" fmla="*/ 9346 w 608087"/>
                  <a:gd name="connsiteY24" fmla="*/ 834282 h 948422"/>
                  <a:gd name="connsiteX25" fmla="*/ 64591 w 608087"/>
                  <a:gd name="connsiteY25" fmla="*/ 867143 h 948422"/>
                  <a:gd name="connsiteX26" fmla="*/ 74116 w 608087"/>
                  <a:gd name="connsiteY26" fmla="*/ 871334 h 948422"/>
                  <a:gd name="connsiteX27" fmla="*/ 316432 w 608087"/>
                  <a:gd name="connsiteY27" fmla="*/ 934199 h 948422"/>
                  <a:gd name="connsiteX28" fmla="*/ 457212 w 608087"/>
                  <a:gd name="connsiteY28" fmla="*/ 935533 h 948422"/>
                  <a:gd name="connsiteX29" fmla="*/ 479596 w 608087"/>
                  <a:gd name="connsiteY29" fmla="*/ 906958 h 948422"/>
                  <a:gd name="connsiteX30" fmla="*/ 492550 w 608087"/>
                  <a:gd name="connsiteY30" fmla="*/ 790467 h 948422"/>
                  <a:gd name="connsiteX31" fmla="*/ 493883 w 608087"/>
                  <a:gd name="connsiteY31" fmla="*/ 780942 h 948422"/>
                  <a:gd name="connsiteX32" fmla="*/ 548081 w 608087"/>
                  <a:gd name="connsiteY32" fmla="*/ 314217 h 948422"/>
                  <a:gd name="connsiteX33" fmla="*/ 550843 w 608087"/>
                  <a:gd name="connsiteY33" fmla="*/ 180867 h 948422"/>
                  <a:gd name="connsiteX34" fmla="*/ 551986 w 608087"/>
                  <a:gd name="connsiteY34" fmla="*/ 178676 h 948422"/>
                  <a:gd name="connsiteX35" fmla="*/ 595134 w 608087"/>
                  <a:gd name="connsiteY35" fmla="*/ 131051 h 948422"/>
                  <a:gd name="connsiteX36" fmla="*/ 532174 w 608087"/>
                  <a:gd name="connsiteY36" fmla="*/ 99428 h 94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8087" h="948422">
                    <a:moveTo>
                      <a:pt x="396442" y="948391"/>
                    </a:moveTo>
                    <a:cubicBezTo>
                      <a:pt x="369455" y="948353"/>
                      <a:pt x="342490" y="946827"/>
                      <a:pt x="315670" y="943819"/>
                    </a:cubicBezTo>
                    <a:cubicBezTo>
                      <a:pt x="232041" y="934295"/>
                      <a:pt x="93547" y="890289"/>
                      <a:pt x="70592" y="880193"/>
                    </a:cubicBezTo>
                    <a:lnTo>
                      <a:pt x="61067" y="876097"/>
                    </a:lnTo>
                    <a:cubicBezTo>
                      <a:pt x="28301" y="862286"/>
                      <a:pt x="1060" y="849713"/>
                      <a:pt x="12" y="835139"/>
                    </a:cubicBezTo>
                    <a:cubicBezTo>
                      <a:pt x="-1036" y="820566"/>
                      <a:pt x="67258" y="541103"/>
                      <a:pt x="75069" y="509384"/>
                    </a:cubicBezTo>
                    <a:cubicBezTo>
                      <a:pt x="75640" y="507289"/>
                      <a:pt x="130790" y="322790"/>
                      <a:pt x="149364" y="238874"/>
                    </a:cubicBezTo>
                    <a:cubicBezTo>
                      <a:pt x="168414" y="153149"/>
                      <a:pt x="358247" y="7322"/>
                      <a:pt x="366248" y="749"/>
                    </a:cubicBezTo>
                    <a:cubicBezTo>
                      <a:pt x="367852" y="-250"/>
                      <a:pt x="369884" y="-250"/>
                      <a:pt x="371487" y="749"/>
                    </a:cubicBezTo>
                    <a:lnTo>
                      <a:pt x="537032" y="91523"/>
                    </a:lnTo>
                    <a:lnTo>
                      <a:pt x="605516" y="125908"/>
                    </a:lnTo>
                    <a:cubicBezTo>
                      <a:pt x="607851" y="127119"/>
                      <a:pt x="608763" y="129993"/>
                      <a:pt x="607552" y="132328"/>
                    </a:cubicBezTo>
                    <a:cubicBezTo>
                      <a:pt x="607363" y="132693"/>
                      <a:pt x="607127" y="133033"/>
                      <a:pt x="606850" y="133337"/>
                    </a:cubicBezTo>
                    <a:lnTo>
                      <a:pt x="560368" y="184772"/>
                    </a:lnTo>
                    <a:cubicBezTo>
                      <a:pt x="559129" y="191821"/>
                      <a:pt x="553224" y="230207"/>
                      <a:pt x="558082" y="314789"/>
                    </a:cubicBezTo>
                    <a:cubicBezTo>
                      <a:pt x="562463" y="390989"/>
                      <a:pt x="525982" y="641306"/>
                      <a:pt x="503789" y="783419"/>
                    </a:cubicBezTo>
                    <a:cubicBezTo>
                      <a:pt x="503027" y="788657"/>
                      <a:pt x="502551" y="791705"/>
                      <a:pt x="502456" y="792182"/>
                    </a:cubicBezTo>
                    <a:lnTo>
                      <a:pt x="489502" y="908672"/>
                    </a:lnTo>
                    <a:cubicBezTo>
                      <a:pt x="487978" y="922103"/>
                      <a:pt x="465403" y="941724"/>
                      <a:pt x="462832" y="943915"/>
                    </a:cubicBezTo>
                    <a:cubicBezTo>
                      <a:pt x="462159" y="944492"/>
                      <a:pt x="461330" y="944857"/>
                      <a:pt x="460450" y="944962"/>
                    </a:cubicBezTo>
                    <a:cubicBezTo>
                      <a:pt x="439211" y="947486"/>
                      <a:pt x="417830" y="948632"/>
                      <a:pt x="396442" y="948391"/>
                    </a:cubicBezTo>
                    <a:close/>
                    <a:moveTo>
                      <a:pt x="369391" y="10655"/>
                    </a:moveTo>
                    <a:cubicBezTo>
                      <a:pt x="346817" y="28181"/>
                      <a:pt x="175939" y="163532"/>
                      <a:pt x="158508" y="240684"/>
                    </a:cubicBezTo>
                    <a:cubicBezTo>
                      <a:pt x="139458" y="324980"/>
                      <a:pt x="84594" y="509861"/>
                      <a:pt x="84022" y="511670"/>
                    </a:cubicBezTo>
                    <a:cubicBezTo>
                      <a:pt x="53828" y="634829"/>
                      <a:pt x="8965" y="822662"/>
                      <a:pt x="9346" y="834282"/>
                    </a:cubicBezTo>
                    <a:cubicBezTo>
                      <a:pt x="10013" y="843807"/>
                      <a:pt x="48304" y="860285"/>
                      <a:pt x="64591" y="867143"/>
                    </a:cubicBezTo>
                    <a:lnTo>
                      <a:pt x="74116" y="871334"/>
                    </a:lnTo>
                    <a:cubicBezTo>
                      <a:pt x="91928" y="879145"/>
                      <a:pt x="230041" y="924579"/>
                      <a:pt x="316432" y="934199"/>
                    </a:cubicBezTo>
                    <a:cubicBezTo>
                      <a:pt x="363169" y="939788"/>
                      <a:pt x="410378" y="940235"/>
                      <a:pt x="457212" y="935533"/>
                    </a:cubicBezTo>
                    <a:cubicBezTo>
                      <a:pt x="465880" y="928008"/>
                      <a:pt x="478834" y="914483"/>
                      <a:pt x="479596" y="906958"/>
                    </a:cubicBezTo>
                    <a:lnTo>
                      <a:pt x="492550" y="790467"/>
                    </a:lnTo>
                    <a:cubicBezTo>
                      <a:pt x="492550" y="790467"/>
                      <a:pt x="492550" y="786943"/>
                      <a:pt x="493883" y="780942"/>
                    </a:cubicBezTo>
                    <a:cubicBezTo>
                      <a:pt x="531983" y="539674"/>
                      <a:pt x="551033" y="369557"/>
                      <a:pt x="548081" y="314217"/>
                    </a:cubicBezTo>
                    <a:cubicBezTo>
                      <a:pt x="542651" y="218967"/>
                      <a:pt x="550462" y="182010"/>
                      <a:pt x="550843" y="180867"/>
                    </a:cubicBezTo>
                    <a:cubicBezTo>
                      <a:pt x="551050" y="180059"/>
                      <a:pt x="551441" y="179309"/>
                      <a:pt x="551986" y="178676"/>
                    </a:cubicBezTo>
                    <a:lnTo>
                      <a:pt x="595134" y="131051"/>
                    </a:lnTo>
                    <a:lnTo>
                      <a:pt x="532174" y="9942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1F68A3A-C6BF-13D2-53CD-9ADBEABE48A1}"/>
                  </a:ext>
                </a:extLst>
              </p:cNvPr>
              <p:cNvSpPr/>
              <p:nvPr/>
            </p:nvSpPr>
            <p:spPr>
              <a:xfrm>
                <a:off x="8131492" y="2823209"/>
                <a:ext cx="39528" cy="74485"/>
              </a:xfrm>
              <a:custGeom>
                <a:avLst/>
                <a:gdLst>
                  <a:gd name="connsiteX0" fmla="*/ 39529 w 39528"/>
                  <a:gd name="connsiteY0" fmla="*/ 0 h 74485"/>
                  <a:gd name="connsiteX1" fmla="*/ 21908 w 39528"/>
                  <a:gd name="connsiteY1" fmla="*/ 74486 h 74485"/>
                  <a:gd name="connsiteX2" fmla="*/ 0 w 39528"/>
                  <a:gd name="connsiteY2" fmla="*/ 42482 h 74485"/>
                  <a:gd name="connsiteX3" fmla="*/ 39529 w 39528"/>
                  <a:gd name="connsiteY3" fmla="*/ 0 h 74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528" h="74485">
                    <a:moveTo>
                      <a:pt x="39529" y="0"/>
                    </a:moveTo>
                    <a:lnTo>
                      <a:pt x="21908" y="74486"/>
                    </a:lnTo>
                    <a:lnTo>
                      <a:pt x="0" y="42482"/>
                    </a:lnTo>
                    <a:lnTo>
                      <a:pt x="395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0A34C24-A915-6986-B86E-05F5200C8463}"/>
                  </a:ext>
                </a:extLst>
              </p:cNvPr>
              <p:cNvSpPr/>
              <p:nvPr/>
            </p:nvSpPr>
            <p:spPr>
              <a:xfrm>
                <a:off x="8126673" y="2818504"/>
                <a:ext cx="49119" cy="83953"/>
              </a:xfrm>
              <a:custGeom>
                <a:avLst/>
                <a:gdLst>
                  <a:gd name="connsiteX0" fmla="*/ 26727 w 49119"/>
                  <a:gd name="connsiteY0" fmla="*/ 83953 h 83953"/>
                  <a:gd name="connsiteX1" fmla="*/ 22821 w 49119"/>
                  <a:gd name="connsiteY1" fmla="*/ 81858 h 83953"/>
                  <a:gd name="connsiteX2" fmla="*/ 819 w 49119"/>
                  <a:gd name="connsiteY2" fmla="*/ 49949 h 83953"/>
                  <a:gd name="connsiteX3" fmla="*/ 1295 w 49119"/>
                  <a:gd name="connsiteY3" fmla="*/ 43948 h 83953"/>
                  <a:gd name="connsiteX4" fmla="*/ 40919 w 49119"/>
                  <a:gd name="connsiteY4" fmla="*/ 1467 h 83953"/>
                  <a:gd name="connsiteX5" fmla="*/ 47653 w 49119"/>
                  <a:gd name="connsiteY5" fmla="*/ 1325 h 83953"/>
                  <a:gd name="connsiteX6" fmla="*/ 49015 w 49119"/>
                  <a:gd name="connsiteY6" fmla="*/ 5753 h 83953"/>
                  <a:gd name="connsiteX7" fmla="*/ 31299 w 49119"/>
                  <a:gd name="connsiteY7" fmla="*/ 80238 h 83953"/>
                  <a:gd name="connsiteX8" fmla="*/ 27584 w 49119"/>
                  <a:gd name="connsiteY8" fmla="*/ 83858 h 83953"/>
                  <a:gd name="connsiteX9" fmla="*/ 10915 w 49119"/>
                  <a:gd name="connsiteY9" fmla="*/ 47663 h 83953"/>
                  <a:gd name="connsiteX10" fmla="*/ 24536 w 49119"/>
                  <a:gd name="connsiteY10" fmla="*/ 67570 h 83953"/>
                  <a:gd name="connsiteX11" fmla="*/ 35585 w 49119"/>
                  <a:gd name="connsiteY11" fmla="*/ 21088 h 83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119" h="83953">
                    <a:moveTo>
                      <a:pt x="26727" y="83953"/>
                    </a:moveTo>
                    <a:cubicBezTo>
                      <a:pt x="25155" y="83957"/>
                      <a:pt x="23687" y="83169"/>
                      <a:pt x="22821" y="81858"/>
                    </a:cubicBezTo>
                    <a:lnTo>
                      <a:pt x="819" y="49949"/>
                    </a:lnTo>
                    <a:cubicBezTo>
                      <a:pt x="-430" y="48079"/>
                      <a:pt x="-233" y="45597"/>
                      <a:pt x="1295" y="43948"/>
                    </a:cubicBezTo>
                    <a:lnTo>
                      <a:pt x="40919" y="1467"/>
                    </a:lnTo>
                    <a:cubicBezTo>
                      <a:pt x="42739" y="-432"/>
                      <a:pt x="45754" y="-496"/>
                      <a:pt x="47653" y="1325"/>
                    </a:cubicBezTo>
                    <a:cubicBezTo>
                      <a:pt x="48843" y="2465"/>
                      <a:pt x="49358" y="4140"/>
                      <a:pt x="49015" y="5753"/>
                    </a:cubicBezTo>
                    <a:lnTo>
                      <a:pt x="31299" y="80238"/>
                    </a:lnTo>
                    <a:cubicBezTo>
                      <a:pt x="30862" y="82060"/>
                      <a:pt x="29416" y="83469"/>
                      <a:pt x="27584" y="83858"/>
                    </a:cubicBezTo>
                    <a:close/>
                    <a:moveTo>
                      <a:pt x="10915" y="47663"/>
                    </a:moveTo>
                    <a:lnTo>
                      <a:pt x="24536" y="67570"/>
                    </a:lnTo>
                    <a:lnTo>
                      <a:pt x="35585" y="2108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4915B52-65CA-E8BF-8B38-A9B7819D1DCE}"/>
                  </a:ext>
                </a:extLst>
              </p:cNvPr>
              <p:cNvSpPr/>
              <p:nvPr/>
            </p:nvSpPr>
            <p:spPr>
              <a:xfrm>
                <a:off x="7954517" y="2384926"/>
                <a:ext cx="347344" cy="411899"/>
              </a:xfrm>
              <a:custGeom>
                <a:avLst/>
                <a:gdLst>
                  <a:gd name="connsiteX0" fmla="*/ 281559 w 347344"/>
                  <a:gd name="connsiteY0" fmla="*/ 9658 h 411899"/>
                  <a:gd name="connsiteX1" fmla="*/ 311563 w 347344"/>
                  <a:gd name="connsiteY1" fmla="*/ 101479 h 411899"/>
                  <a:gd name="connsiteX2" fmla="*/ 335566 w 347344"/>
                  <a:gd name="connsiteY2" fmla="*/ 175203 h 411899"/>
                  <a:gd name="connsiteX3" fmla="*/ 341281 w 347344"/>
                  <a:gd name="connsiteY3" fmla="*/ 208064 h 411899"/>
                  <a:gd name="connsiteX4" fmla="*/ 315278 w 347344"/>
                  <a:gd name="connsiteY4" fmla="*/ 237306 h 411899"/>
                  <a:gd name="connsiteX5" fmla="*/ 292799 w 347344"/>
                  <a:gd name="connsiteY5" fmla="*/ 343510 h 411899"/>
                  <a:gd name="connsiteX6" fmla="*/ 236220 w 347344"/>
                  <a:gd name="connsiteY6" fmla="*/ 345224 h 411899"/>
                  <a:gd name="connsiteX7" fmla="*/ 197072 w 347344"/>
                  <a:gd name="connsiteY7" fmla="*/ 335699 h 411899"/>
                  <a:gd name="connsiteX8" fmla="*/ 163068 w 347344"/>
                  <a:gd name="connsiteY8" fmla="*/ 411899 h 411899"/>
                  <a:gd name="connsiteX9" fmla="*/ 0 w 347344"/>
                  <a:gd name="connsiteY9" fmla="*/ 298647 h 411899"/>
                  <a:gd name="connsiteX10" fmla="*/ 27242 w 347344"/>
                  <a:gd name="connsiteY10" fmla="*/ 222447 h 411899"/>
                  <a:gd name="connsiteX11" fmla="*/ 18860 w 347344"/>
                  <a:gd name="connsiteY11" fmla="*/ 104813 h 411899"/>
                  <a:gd name="connsiteX12" fmla="*/ 281559 w 347344"/>
                  <a:gd name="connsiteY12" fmla="*/ 9658 h 41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7344" h="411899">
                    <a:moveTo>
                      <a:pt x="281559" y="9658"/>
                    </a:moveTo>
                    <a:cubicBezTo>
                      <a:pt x="300091" y="36788"/>
                      <a:pt x="310500" y="68641"/>
                      <a:pt x="311563" y="101479"/>
                    </a:cubicBezTo>
                    <a:cubicBezTo>
                      <a:pt x="313468" y="156724"/>
                      <a:pt x="324136" y="169964"/>
                      <a:pt x="335566" y="175203"/>
                    </a:cubicBezTo>
                    <a:cubicBezTo>
                      <a:pt x="346996" y="180442"/>
                      <a:pt x="352330" y="193205"/>
                      <a:pt x="341281" y="208064"/>
                    </a:cubicBezTo>
                    <a:cubicBezTo>
                      <a:pt x="333315" y="218414"/>
                      <a:pt x="324626" y="228186"/>
                      <a:pt x="315278" y="237306"/>
                    </a:cubicBezTo>
                    <a:cubicBezTo>
                      <a:pt x="315278" y="237306"/>
                      <a:pt x="301466" y="325698"/>
                      <a:pt x="292799" y="343510"/>
                    </a:cubicBezTo>
                    <a:cubicBezTo>
                      <a:pt x="284131" y="361321"/>
                      <a:pt x="264224" y="349701"/>
                      <a:pt x="236220" y="345224"/>
                    </a:cubicBezTo>
                    <a:cubicBezTo>
                      <a:pt x="222832" y="343650"/>
                      <a:pt x="209686" y="340452"/>
                      <a:pt x="197072" y="335699"/>
                    </a:cubicBezTo>
                    <a:lnTo>
                      <a:pt x="163068" y="411899"/>
                    </a:lnTo>
                    <a:lnTo>
                      <a:pt x="0" y="298647"/>
                    </a:lnTo>
                    <a:lnTo>
                      <a:pt x="27242" y="222447"/>
                    </a:lnTo>
                    <a:cubicBezTo>
                      <a:pt x="27242" y="222447"/>
                      <a:pt x="7525" y="194729"/>
                      <a:pt x="18860" y="104813"/>
                    </a:cubicBezTo>
                    <a:cubicBezTo>
                      <a:pt x="30194" y="14897"/>
                      <a:pt x="198882" y="-18345"/>
                      <a:pt x="281559" y="96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2353A8E-2828-B58C-F4EE-F400ABD468E1}"/>
                  </a:ext>
                </a:extLst>
              </p:cNvPr>
              <p:cNvSpPr/>
              <p:nvPr/>
            </p:nvSpPr>
            <p:spPr>
              <a:xfrm>
                <a:off x="7949748" y="2380303"/>
                <a:ext cx="356612" cy="421571"/>
              </a:xfrm>
              <a:custGeom>
                <a:avLst/>
                <a:gdLst>
                  <a:gd name="connsiteX0" fmla="*/ 167837 w 356612"/>
                  <a:gd name="connsiteY0" fmla="*/ 421571 h 421571"/>
                  <a:gd name="connsiteX1" fmla="*/ 165171 w 356612"/>
                  <a:gd name="connsiteY1" fmla="*/ 420714 h 421571"/>
                  <a:gd name="connsiteX2" fmla="*/ 2102 w 356612"/>
                  <a:gd name="connsiteY2" fmla="*/ 307461 h 421571"/>
                  <a:gd name="connsiteX3" fmla="*/ 293 w 356612"/>
                  <a:gd name="connsiteY3" fmla="*/ 301937 h 421571"/>
                  <a:gd name="connsiteX4" fmla="*/ 26772 w 356612"/>
                  <a:gd name="connsiteY4" fmla="*/ 227928 h 421571"/>
                  <a:gd name="connsiteX5" fmla="*/ 18866 w 356612"/>
                  <a:gd name="connsiteY5" fmla="*/ 109246 h 421571"/>
                  <a:gd name="connsiteX6" fmla="*/ 70778 w 356612"/>
                  <a:gd name="connsiteY6" fmla="*/ 37904 h 421571"/>
                  <a:gd name="connsiteX7" fmla="*/ 287852 w 356612"/>
                  <a:gd name="connsiteY7" fmla="*/ 9805 h 421571"/>
                  <a:gd name="connsiteX8" fmla="*/ 290043 w 356612"/>
                  <a:gd name="connsiteY8" fmla="*/ 11424 h 421571"/>
                  <a:gd name="connsiteX9" fmla="*/ 321095 w 356612"/>
                  <a:gd name="connsiteY9" fmla="*/ 105912 h 421571"/>
                  <a:gd name="connsiteX10" fmla="*/ 342335 w 356612"/>
                  <a:gd name="connsiteY10" fmla="*/ 175540 h 421571"/>
                  <a:gd name="connsiteX11" fmla="*/ 356051 w 356612"/>
                  <a:gd name="connsiteY11" fmla="*/ 191447 h 421571"/>
                  <a:gd name="connsiteX12" fmla="*/ 349765 w 356612"/>
                  <a:gd name="connsiteY12" fmla="*/ 215640 h 421571"/>
                  <a:gd name="connsiteX13" fmla="*/ 324333 w 356612"/>
                  <a:gd name="connsiteY13" fmla="*/ 244215 h 421571"/>
                  <a:gd name="connsiteX14" fmla="*/ 301568 w 356612"/>
                  <a:gd name="connsiteY14" fmla="*/ 350133 h 421571"/>
                  <a:gd name="connsiteX15" fmla="*/ 259182 w 356612"/>
                  <a:gd name="connsiteY15" fmla="*/ 358515 h 421571"/>
                  <a:gd name="connsiteX16" fmla="*/ 240132 w 356612"/>
                  <a:gd name="connsiteY16" fmla="*/ 354515 h 421571"/>
                  <a:gd name="connsiteX17" fmla="*/ 204318 w 356612"/>
                  <a:gd name="connsiteY17" fmla="*/ 346133 h 421571"/>
                  <a:gd name="connsiteX18" fmla="*/ 172124 w 356612"/>
                  <a:gd name="connsiteY18" fmla="*/ 418713 h 421571"/>
                  <a:gd name="connsiteX19" fmla="*/ 169076 w 356612"/>
                  <a:gd name="connsiteY19" fmla="*/ 421285 h 421571"/>
                  <a:gd name="connsiteX20" fmla="*/ 167837 w 356612"/>
                  <a:gd name="connsiteY20" fmla="*/ 421571 h 421571"/>
                  <a:gd name="connsiteX21" fmla="*/ 10484 w 356612"/>
                  <a:gd name="connsiteY21" fmla="*/ 301651 h 421571"/>
                  <a:gd name="connsiteX22" fmla="*/ 165551 w 356612"/>
                  <a:gd name="connsiteY22" fmla="*/ 409665 h 421571"/>
                  <a:gd name="connsiteX23" fmla="*/ 197175 w 356612"/>
                  <a:gd name="connsiteY23" fmla="*/ 338227 h 421571"/>
                  <a:gd name="connsiteX24" fmla="*/ 199842 w 356612"/>
                  <a:gd name="connsiteY24" fmla="*/ 335751 h 421571"/>
                  <a:gd name="connsiteX25" fmla="*/ 203556 w 356612"/>
                  <a:gd name="connsiteY25" fmla="*/ 335751 h 421571"/>
                  <a:gd name="connsiteX26" fmla="*/ 241656 w 356612"/>
                  <a:gd name="connsiteY26" fmla="*/ 345276 h 421571"/>
                  <a:gd name="connsiteX27" fmla="*/ 261563 w 356612"/>
                  <a:gd name="connsiteY27" fmla="*/ 349467 h 421571"/>
                  <a:gd name="connsiteX28" fmla="*/ 293186 w 356612"/>
                  <a:gd name="connsiteY28" fmla="*/ 346133 h 421571"/>
                  <a:gd name="connsiteX29" fmla="*/ 315189 w 356612"/>
                  <a:gd name="connsiteY29" fmla="*/ 241358 h 421571"/>
                  <a:gd name="connsiteX30" fmla="*/ 316618 w 356612"/>
                  <a:gd name="connsiteY30" fmla="*/ 238596 h 421571"/>
                  <a:gd name="connsiteX31" fmla="*/ 342145 w 356612"/>
                  <a:gd name="connsiteY31" fmla="*/ 210021 h 421571"/>
                  <a:gd name="connsiteX32" fmla="*/ 346907 w 356612"/>
                  <a:gd name="connsiteY32" fmla="*/ 193828 h 421571"/>
                  <a:gd name="connsiteX33" fmla="*/ 338240 w 356612"/>
                  <a:gd name="connsiteY33" fmla="*/ 184303 h 421571"/>
                  <a:gd name="connsiteX34" fmla="*/ 311475 w 356612"/>
                  <a:gd name="connsiteY34" fmla="*/ 106389 h 421571"/>
                  <a:gd name="connsiteX35" fmla="*/ 282900 w 356612"/>
                  <a:gd name="connsiteY35" fmla="*/ 18378 h 421571"/>
                  <a:gd name="connsiteX36" fmla="*/ 75350 w 356612"/>
                  <a:gd name="connsiteY36" fmla="*/ 46000 h 421571"/>
                  <a:gd name="connsiteX37" fmla="*/ 27725 w 356612"/>
                  <a:gd name="connsiteY37" fmla="*/ 110484 h 421571"/>
                  <a:gd name="connsiteX38" fmla="*/ 35345 w 356612"/>
                  <a:gd name="connsiteY38" fmla="*/ 224784 h 421571"/>
                  <a:gd name="connsiteX39" fmla="*/ 35916 w 356612"/>
                  <a:gd name="connsiteY39" fmla="*/ 229166 h 421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56612" h="421571">
                    <a:moveTo>
                      <a:pt x="167837" y="421571"/>
                    </a:moveTo>
                    <a:cubicBezTo>
                      <a:pt x="166880" y="421578"/>
                      <a:pt x="165945" y="421277"/>
                      <a:pt x="165171" y="420714"/>
                    </a:cubicBezTo>
                    <a:lnTo>
                      <a:pt x="2102" y="307461"/>
                    </a:lnTo>
                    <a:cubicBezTo>
                      <a:pt x="286" y="306266"/>
                      <a:pt x="-465" y="303975"/>
                      <a:pt x="293" y="301937"/>
                    </a:cubicBezTo>
                    <a:lnTo>
                      <a:pt x="26772" y="227928"/>
                    </a:lnTo>
                    <a:cubicBezTo>
                      <a:pt x="22296" y="219546"/>
                      <a:pt x="9056" y="187161"/>
                      <a:pt x="18866" y="109246"/>
                    </a:cubicBezTo>
                    <a:cubicBezTo>
                      <a:pt x="22296" y="81624"/>
                      <a:pt x="40298" y="56954"/>
                      <a:pt x="70778" y="37904"/>
                    </a:cubicBezTo>
                    <a:cubicBezTo>
                      <a:pt x="127928" y="2185"/>
                      <a:pt x="227178" y="-10769"/>
                      <a:pt x="287852" y="9805"/>
                    </a:cubicBezTo>
                    <a:cubicBezTo>
                      <a:pt x="288730" y="10110"/>
                      <a:pt x="289494" y="10674"/>
                      <a:pt x="290043" y="11424"/>
                    </a:cubicBezTo>
                    <a:cubicBezTo>
                      <a:pt x="309336" y="39244"/>
                      <a:pt x="320124" y="72072"/>
                      <a:pt x="321095" y="105912"/>
                    </a:cubicBezTo>
                    <a:cubicBezTo>
                      <a:pt x="323000" y="159538"/>
                      <a:pt x="332906" y="171159"/>
                      <a:pt x="342335" y="175540"/>
                    </a:cubicBezTo>
                    <a:cubicBezTo>
                      <a:pt x="349082" y="178489"/>
                      <a:pt x="354127" y="184340"/>
                      <a:pt x="356051" y="191447"/>
                    </a:cubicBezTo>
                    <a:cubicBezTo>
                      <a:pt x="357781" y="200049"/>
                      <a:pt x="355464" y="208969"/>
                      <a:pt x="349765" y="215640"/>
                    </a:cubicBezTo>
                    <a:cubicBezTo>
                      <a:pt x="341933" y="225720"/>
                      <a:pt x="333437" y="235267"/>
                      <a:pt x="324333" y="244215"/>
                    </a:cubicBezTo>
                    <a:cubicBezTo>
                      <a:pt x="322333" y="256503"/>
                      <a:pt x="309950" y="332988"/>
                      <a:pt x="301568" y="350133"/>
                    </a:cubicBezTo>
                    <a:cubicBezTo>
                      <a:pt x="293186" y="367278"/>
                      <a:pt x="276803" y="362802"/>
                      <a:pt x="259182" y="358515"/>
                    </a:cubicBezTo>
                    <a:cubicBezTo>
                      <a:pt x="253181" y="357087"/>
                      <a:pt x="246895" y="355563"/>
                      <a:pt x="240132" y="354515"/>
                    </a:cubicBezTo>
                    <a:cubicBezTo>
                      <a:pt x="227982" y="352723"/>
                      <a:pt x="216002" y="349919"/>
                      <a:pt x="204318" y="346133"/>
                    </a:cubicBezTo>
                    <a:lnTo>
                      <a:pt x="172124" y="418713"/>
                    </a:lnTo>
                    <a:cubicBezTo>
                      <a:pt x="171523" y="419967"/>
                      <a:pt x="170413" y="420904"/>
                      <a:pt x="169076" y="421285"/>
                    </a:cubicBezTo>
                    <a:cubicBezTo>
                      <a:pt x="168686" y="421461"/>
                      <a:pt x="168265" y="421558"/>
                      <a:pt x="167837" y="421571"/>
                    </a:cubicBezTo>
                    <a:close/>
                    <a:moveTo>
                      <a:pt x="10484" y="301651"/>
                    </a:moveTo>
                    <a:lnTo>
                      <a:pt x="165551" y="409665"/>
                    </a:lnTo>
                    <a:lnTo>
                      <a:pt x="197175" y="338227"/>
                    </a:lnTo>
                    <a:cubicBezTo>
                      <a:pt x="197709" y="337087"/>
                      <a:pt x="198665" y="336199"/>
                      <a:pt x="199842" y="335751"/>
                    </a:cubicBezTo>
                    <a:cubicBezTo>
                      <a:pt x="201024" y="335225"/>
                      <a:pt x="202374" y="335225"/>
                      <a:pt x="203556" y="335751"/>
                    </a:cubicBezTo>
                    <a:cubicBezTo>
                      <a:pt x="215860" y="340342"/>
                      <a:pt x="228640" y="343537"/>
                      <a:pt x="241656" y="345276"/>
                    </a:cubicBezTo>
                    <a:cubicBezTo>
                      <a:pt x="248895" y="346419"/>
                      <a:pt x="255563" y="348038"/>
                      <a:pt x="261563" y="349467"/>
                    </a:cubicBezTo>
                    <a:cubicBezTo>
                      <a:pt x="281375" y="354229"/>
                      <a:pt x="288710" y="355182"/>
                      <a:pt x="293186" y="346133"/>
                    </a:cubicBezTo>
                    <a:cubicBezTo>
                      <a:pt x="300044" y="332036"/>
                      <a:pt x="311379" y="265742"/>
                      <a:pt x="315189" y="241358"/>
                    </a:cubicBezTo>
                    <a:cubicBezTo>
                      <a:pt x="315369" y="240312"/>
                      <a:pt x="315868" y="239347"/>
                      <a:pt x="316618" y="238596"/>
                    </a:cubicBezTo>
                    <a:cubicBezTo>
                      <a:pt x="325822" y="229715"/>
                      <a:pt x="334354" y="220164"/>
                      <a:pt x="342145" y="210021"/>
                    </a:cubicBezTo>
                    <a:cubicBezTo>
                      <a:pt x="346167" y="205659"/>
                      <a:pt x="347928" y="199673"/>
                      <a:pt x="346907" y="193828"/>
                    </a:cubicBezTo>
                    <a:cubicBezTo>
                      <a:pt x="345628" y="189494"/>
                      <a:pt x="342434" y="185984"/>
                      <a:pt x="338240" y="184303"/>
                    </a:cubicBezTo>
                    <a:cubicBezTo>
                      <a:pt x="325571" y="178398"/>
                      <a:pt x="313570" y="165253"/>
                      <a:pt x="311475" y="106389"/>
                    </a:cubicBezTo>
                    <a:cubicBezTo>
                      <a:pt x="310196" y="74987"/>
                      <a:pt x="300311" y="44541"/>
                      <a:pt x="282900" y="18378"/>
                    </a:cubicBezTo>
                    <a:cubicBezTo>
                      <a:pt x="224416" y="-672"/>
                      <a:pt x="129833" y="11901"/>
                      <a:pt x="75350" y="46000"/>
                    </a:cubicBezTo>
                    <a:cubicBezTo>
                      <a:pt x="47346" y="63621"/>
                      <a:pt x="30963" y="85910"/>
                      <a:pt x="27725" y="110484"/>
                    </a:cubicBezTo>
                    <a:cubicBezTo>
                      <a:pt x="16866" y="196209"/>
                      <a:pt x="35154" y="224784"/>
                      <a:pt x="35345" y="224784"/>
                    </a:cubicBezTo>
                    <a:cubicBezTo>
                      <a:pt x="36198" y="226079"/>
                      <a:pt x="36409" y="227695"/>
                      <a:pt x="35916" y="2291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88AA81E-E50E-1563-EF8B-DCD2B6C1D073}"/>
                  </a:ext>
                </a:extLst>
              </p:cNvPr>
              <p:cNvSpPr/>
              <p:nvPr/>
            </p:nvSpPr>
            <p:spPr>
              <a:xfrm>
                <a:off x="8229415" y="2486501"/>
                <a:ext cx="41539" cy="94773"/>
              </a:xfrm>
              <a:custGeom>
                <a:avLst/>
                <a:gdLst>
                  <a:gd name="connsiteX0" fmla="*/ 20758 w 41539"/>
                  <a:gd name="connsiteY0" fmla="*/ 94774 h 94773"/>
                  <a:gd name="connsiteX1" fmla="*/ 4947 w 41539"/>
                  <a:gd name="connsiteY1" fmla="*/ 79248 h 94773"/>
                  <a:gd name="connsiteX2" fmla="*/ 4947 w 41539"/>
                  <a:gd name="connsiteY2" fmla="*/ 15621 h 94773"/>
                  <a:gd name="connsiteX3" fmla="*/ 20663 w 41539"/>
                  <a:gd name="connsiteY3" fmla="*/ 0 h 94773"/>
                  <a:gd name="connsiteX4" fmla="*/ 20663 w 41539"/>
                  <a:gd name="connsiteY4" fmla="*/ 0 h 94773"/>
                  <a:gd name="connsiteX5" fmla="*/ 36379 w 41539"/>
                  <a:gd name="connsiteY5" fmla="*/ 15526 h 94773"/>
                  <a:gd name="connsiteX6" fmla="*/ 41523 w 41539"/>
                  <a:gd name="connsiteY6" fmla="*/ 47339 h 94773"/>
                  <a:gd name="connsiteX7" fmla="*/ 41523 w 41539"/>
                  <a:gd name="connsiteY7" fmla="*/ 47339 h 94773"/>
                  <a:gd name="connsiteX8" fmla="*/ 36570 w 41539"/>
                  <a:gd name="connsiteY8" fmla="*/ 79153 h 94773"/>
                  <a:gd name="connsiteX9" fmla="*/ 20853 w 41539"/>
                  <a:gd name="connsiteY9" fmla="*/ 94774 h 94773"/>
                  <a:gd name="connsiteX10" fmla="*/ 20758 w 41539"/>
                  <a:gd name="connsiteY10" fmla="*/ 9525 h 94773"/>
                  <a:gd name="connsiteX11" fmla="*/ 20758 w 41539"/>
                  <a:gd name="connsiteY11" fmla="*/ 9525 h 94773"/>
                  <a:gd name="connsiteX12" fmla="*/ 13900 w 41539"/>
                  <a:gd name="connsiteY12" fmla="*/ 19050 h 94773"/>
                  <a:gd name="connsiteX13" fmla="*/ 13900 w 41539"/>
                  <a:gd name="connsiteY13" fmla="*/ 76200 h 94773"/>
                  <a:gd name="connsiteX14" fmla="*/ 20758 w 41539"/>
                  <a:gd name="connsiteY14" fmla="*/ 85725 h 94773"/>
                  <a:gd name="connsiteX15" fmla="*/ 20758 w 41539"/>
                  <a:gd name="connsiteY15" fmla="*/ 85725 h 94773"/>
                  <a:gd name="connsiteX16" fmla="*/ 27616 w 41539"/>
                  <a:gd name="connsiteY16" fmla="*/ 76200 h 94773"/>
                  <a:gd name="connsiteX17" fmla="*/ 31902 w 41539"/>
                  <a:gd name="connsiteY17" fmla="*/ 47625 h 94773"/>
                  <a:gd name="connsiteX18" fmla="*/ 31902 w 41539"/>
                  <a:gd name="connsiteY18" fmla="*/ 47625 h 94773"/>
                  <a:gd name="connsiteX19" fmla="*/ 27426 w 41539"/>
                  <a:gd name="connsiteY19" fmla="*/ 19050 h 94773"/>
                  <a:gd name="connsiteX20" fmla="*/ 20568 w 41539"/>
                  <a:gd name="connsiteY20" fmla="*/ 9906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539" h="94773">
                    <a:moveTo>
                      <a:pt x="20758" y="94774"/>
                    </a:moveTo>
                    <a:cubicBezTo>
                      <a:pt x="16186" y="94774"/>
                      <a:pt x="9804" y="92107"/>
                      <a:pt x="4947" y="79248"/>
                    </a:cubicBezTo>
                    <a:cubicBezTo>
                      <a:pt x="-1649" y="58552"/>
                      <a:pt x="-1649" y="36317"/>
                      <a:pt x="4947" y="15621"/>
                    </a:cubicBezTo>
                    <a:cubicBezTo>
                      <a:pt x="9804" y="2667"/>
                      <a:pt x="16186" y="0"/>
                      <a:pt x="20663" y="0"/>
                    </a:cubicBezTo>
                    <a:lnTo>
                      <a:pt x="20663" y="0"/>
                    </a:lnTo>
                    <a:cubicBezTo>
                      <a:pt x="25140" y="0"/>
                      <a:pt x="31521" y="2667"/>
                      <a:pt x="36379" y="15526"/>
                    </a:cubicBezTo>
                    <a:cubicBezTo>
                      <a:pt x="39888" y="25761"/>
                      <a:pt x="41628" y="36519"/>
                      <a:pt x="41523" y="47339"/>
                    </a:cubicBezTo>
                    <a:lnTo>
                      <a:pt x="41523" y="47339"/>
                    </a:lnTo>
                    <a:cubicBezTo>
                      <a:pt x="41727" y="58151"/>
                      <a:pt x="40051" y="68915"/>
                      <a:pt x="36570" y="79153"/>
                    </a:cubicBezTo>
                    <a:cubicBezTo>
                      <a:pt x="31807" y="92012"/>
                      <a:pt x="25425" y="94774"/>
                      <a:pt x="20853" y="94774"/>
                    </a:cubicBezTo>
                    <a:close/>
                    <a:moveTo>
                      <a:pt x="20758" y="9525"/>
                    </a:moveTo>
                    <a:lnTo>
                      <a:pt x="20758" y="9525"/>
                    </a:lnTo>
                    <a:cubicBezTo>
                      <a:pt x="19615" y="9525"/>
                      <a:pt x="16662" y="11430"/>
                      <a:pt x="13900" y="19050"/>
                    </a:cubicBezTo>
                    <a:cubicBezTo>
                      <a:pt x="8020" y="37646"/>
                      <a:pt x="8020" y="57604"/>
                      <a:pt x="13900" y="76200"/>
                    </a:cubicBezTo>
                    <a:cubicBezTo>
                      <a:pt x="16662" y="83629"/>
                      <a:pt x="19615" y="85725"/>
                      <a:pt x="20758" y="85725"/>
                    </a:cubicBezTo>
                    <a:lnTo>
                      <a:pt x="20758" y="85725"/>
                    </a:lnTo>
                    <a:cubicBezTo>
                      <a:pt x="21901" y="85725"/>
                      <a:pt x="24854" y="83725"/>
                      <a:pt x="27616" y="76200"/>
                    </a:cubicBezTo>
                    <a:cubicBezTo>
                      <a:pt x="30651" y="66986"/>
                      <a:pt x="32101" y="57324"/>
                      <a:pt x="31902" y="47625"/>
                    </a:cubicBezTo>
                    <a:lnTo>
                      <a:pt x="31902" y="47625"/>
                    </a:lnTo>
                    <a:cubicBezTo>
                      <a:pt x="32039" y="37915"/>
                      <a:pt x="30526" y="28253"/>
                      <a:pt x="27426" y="19050"/>
                    </a:cubicBezTo>
                    <a:cubicBezTo>
                      <a:pt x="24568" y="11811"/>
                      <a:pt x="21711" y="9906"/>
                      <a:pt x="20568" y="99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FC96CD6-35EE-7AF1-CB2D-DA64D1E2C6DB}"/>
                  </a:ext>
                </a:extLst>
              </p:cNvPr>
              <p:cNvSpPr/>
              <p:nvPr/>
            </p:nvSpPr>
            <p:spPr>
              <a:xfrm>
                <a:off x="8065194" y="2522870"/>
                <a:ext cx="174025" cy="16208"/>
              </a:xfrm>
              <a:custGeom>
                <a:avLst/>
                <a:gdLst>
                  <a:gd name="connsiteX0" fmla="*/ 168882 w 174025"/>
                  <a:gd name="connsiteY0" fmla="*/ 16208 h 16208"/>
                  <a:gd name="connsiteX1" fmla="*/ 168882 w 174025"/>
                  <a:gd name="connsiteY1" fmla="*/ 16208 h 16208"/>
                  <a:gd name="connsiteX2" fmla="*/ 4576 w 174025"/>
                  <a:gd name="connsiteY2" fmla="*/ 9541 h 16208"/>
                  <a:gd name="connsiteX3" fmla="*/ 4 w 174025"/>
                  <a:gd name="connsiteY3" fmla="*/ 4596 h 16208"/>
                  <a:gd name="connsiteX4" fmla="*/ 4 w 174025"/>
                  <a:gd name="connsiteY4" fmla="*/ 4588 h 16208"/>
                  <a:gd name="connsiteX5" fmla="*/ 4560 w 174025"/>
                  <a:gd name="connsiteY5" fmla="*/ 0 h 16208"/>
                  <a:gd name="connsiteX6" fmla="*/ 4957 w 174025"/>
                  <a:gd name="connsiteY6" fmla="*/ 16 h 16208"/>
                  <a:gd name="connsiteX7" fmla="*/ 169263 w 174025"/>
                  <a:gd name="connsiteY7" fmla="*/ 6683 h 16208"/>
                  <a:gd name="connsiteX8" fmla="*/ 174026 w 174025"/>
                  <a:gd name="connsiteY8" fmla="*/ 11446 h 16208"/>
                  <a:gd name="connsiteX9" fmla="*/ 169263 w 174025"/>
                  <a:gd name="connsiteY9" fmla="*/ 16208 h 1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4025" h="16208">
                    <a:moveTo>
                      <a:pt x="168882" y="16208"/>
                    </a:moveTo>
                    <a:lnTo>
                      <a:pt x="168882" y="16208"/>
                    </a:lnTo>
                    <a:lnTo>
                      <a:pt x="4576" y="9541"/>
                    </a:lnTo>
                    <a:cubicBezTo>
                      <a:pt x="1948" y="9438"/>
                      <a:pt x="-99" y="7224"/>
                      <a:pt x="4" y="4596"/>
                    </a:cubicBezTo>
                    <a:cubicBezTo>
                      <a:pt x="4" y="4593"/>
                      <a:pt x="4" y="4590"/>
                      <a:pt x="4" y="4588"/>
                    </a:cubicBezTo>
                    <a:cubicBezTo>
                      <a:pt x="-5" y="2063"/>
                      <a:pt x="2035" y="9"/>
                      <a:pt x="4560" y="0"/>
                    </a:cubicBezTo>
                    <a:cubicBezTo>
                      <a:pt x="4693" y="0"/>
                      <a:pt x="4825" y="5"/>
                      <a:pt x="4957" y="16"/>
                    </a:cubicBezTo>
                    <a:lnTo>
                      <a:pt x="169263" y="6683"/>
                    </a:lnTo>
                    <a:cubicBezTo>
                      <a:pt x="171893" y="6683"/>
                      <a:pt x="174026" y="8816"/>
                      <a:pt x="174026" y="11446"/>
                    </a:cubicBezTo>
                    <a:cubicBezTo>
                      <a:pt x="174026" y="14076"/>
                      <a:pt x="171893" y="16208"/>
                      <a:pt x="169263" y="162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51EEDD7-6CCF-F9AF-F931-45C74D5FF4DA}"/>
                  </a:ext>
                </a:extLst>
              </p:cNvPr>
              <p:cNvSpPr/>
              <p:nvPr/>
            </p:nvSpPr>
            <p:spPr>
              <a:xfrm>
                <a:off x="8217349" y="2467379"/>
                <a:ext cx="43367" cy="18645"/>
              </a:xfrm>
              <a:custGeom>
                <a:avLst/>
                <a:gdLst>
                  <a:gd name="connsiteX0" fmla="*/ 38540 w 43367"/>
                  <a:gd name="connsiteY0" fmla="*/ 18646 h 18645"/>
                  <a:gd name="connsiteX1" fmla="*/ 36444 w 43367"/>
                  <a:gd name="connsiteY1" fmla="*/ 18170 h 18645"/>
                  <a:gd name="connsiteX2" fmla="*/ 3964 w 43367"/>
                  <a:gd name="connsiteY2" fmla="*/ 9502 h 18645"/>
                  <a:gd name="connsiteX3" fmla="*/ 59 w 43367"/>
                  <a:gd name="connsiteY3" fmla="*/ 3977 h 18645"/>
                  <a:gd name="connsiteX4" fmla="*/ 5365 w 43367"/>
                  <a:gd name="connsiteY4" fmla="*/ 52 h 18645"/>
                  <a:gd name="connsiteX5" fmla="*/ 5488 w 43367"/>
                  <a:gd name="connsiteY5" fmla="*/ 72 h 18645"/>
                  <a:gd name="connsiteX6" fmla="*/ 40731 w 43367"/>
                  <a:gd name="connsiteY6" fmla="*/ 9597 h 18645"/>
                  <a:gd name="connsiteX7" fmla="*/ 42901 w 43367"/>
                  <a:gd name="connsiteY7" fmla="*/ 15830 h 18645"/>
                  <a:gd name="connsiteX8" fmla="*/ 42826 w 43367"/>
                  <a:gd name="connsiteY8" fmla="*/ 15979 h 18645"/>
                  <a:gd name="connsiteX9" fmla="*/ 38540 w 43367"/>
                  <a:gd name="connsiteY9" fmla="*/ 18646 h 18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367" h="18645">
                    <a:moveTo>
                      <a:pt x="38540" y="18646"/>
                    </a:moveTo>
                    <a:cubicBezTo>
                      <a:pt x="37817" y="18623"/>
                      <a:pt x="37106" y="18462"/>
                      <a:pt x="36444" y="18170"/>
                    </a:cubicBezTo>
                    <a:cubicBezTo>
                      <a:pt x="25948" y="14161"/>
                      <a:pt x="15062" y="11256"/>
                      <a:pt x="3964" y="9502"/>
                    </a:cubicBezTo>
                    <a:cubicBezTo>
                      <a:pt x="1383" y="9018"/>
                      <a:pt x="-346" y="6572"/>
                      <a:pt x="59" y="3977"/>
                    </a:cubicBezTo>
                    <a:cubicBezTo>
                      <a:pt x="440" y="1428"/>
                      <a:pt x="2816" y="-329"/>
                      <a:pt x="5365" y="52"/>
                    </a:cubicBezTo>
                    <a:cubicBezTo>
                      <a:pt x="5406" y="58"/>
                      <a:pt x="5447" y="65"/>
                      <a:pt x="5488" y="72"/>
                    </a:cubicBezTo>
                    <a:cubicBezTo>
                      <a:pt x="17546" y="1962"/>
                      <a:pt x="29363" y="5156"/>
                      <a:pt x="40731" y="9597"/>
                    </a:cubicBezTo>
                    <a:cubicBezTo>
                      <a:pt x="43051" y="10719"/>
                      <a:pt x="44023" y="13510"/>
                      <a:pt x="42901" y="15830"/>
                    </a:cubicBezTo>
                    <a:cubicBezTo>
                      <a:pt x="42877" y="15880"/>
                      <a:pt x="42852" y="15930"/>
                      <a:pt x="42826" y="15979"/>
                    </a:cubicBezTo>
                    <a:cubicBezTo>
                      <a:pt x="42025" y="17614"/>
                      <a:pt x="40361" y="18649"/>
                      <a:pt x="38540" y="186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61061F-8B12-80FF-DA58-8F839F930273}"/>
                  </a:ext>
                </a:extLst>
              </p:cNvPr>
              <p:cNvSpPr/>
              <p:nvPr/>
            </p:nvSpPr>
            <p:spPr>
              <a:xfrm>
                <a:off x="8231573" y="2640597"/>
                <a:ext cx="26818" cy="11448"/>
              </a:xfrm>
              <a:custGeom>
                <a:avLst/>
                <a:gdLst>
                  <a:gd name="connsiteX0" fmla="*/ 22029 w 26818"/>
                  <a:gd name="connsiteY0" fmla="*/ 11448 h 11448"/>
                  <a:gd name="connsiteX1" fmla="*/ 21458 w 26818"/>
                  <a:gd name="connsiteY1" fmla="*/ 11448 h 11448"/>
                  <a:gd name="connsiteX2" fmla="*/ 4313 w 26818"/>
                  <a:gd name="connsiteY2" fmla="*/ 9543 h 11448"/>
                  <a:gd name="connsiteX3" fmla="*/ 22 w 26818"/>
                  <a:gd name="connsiteY3" fmla="*/ 4352 h 11448"/>
                  <a:gd name="connsiteX4" fmla="*/ 26 w 26818"/>
                  <a:gd name="connsiteY4" fmla="*/ 4305 h 11448"/>
                  <a:gd name="connsiteX5" fmla="*/ 5360 w 26818"/>
                  <a:gd name="connsiteY5" fmla="*/ 18 h 11448"/>
                  <a:gd name="connsiteX6" fmla="*/ 22505 w 26818"/>
                  <a:gd name="connsiteY6" fmla="*/ 1923 h 11448"/>
                  <a:gd name="connsiteX7" fmla="*/ 26792 w 26818"/>
                  <a:gd name="connsiteY7" fmla="*/ 7257 h 11448"/>
                  <a:gd name="connsiteX8" fmla="*/ 22029 w 26818"/>
                  <a:gd name="connsiteY8" fmla="*/ 11448 h 1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818" h="11448">
                    <a:moveTo>
                      <a:pt x="22029" y="11448"/>
                    </a:moveTo>
                    <a:lnTo>
                      <a:pt x="21458" y="11448"/>
                    </a:lnTo>
                    <a:lnTo>
                      <a:pt x="4313" y="9543"/>
                    </a:lnTo>
                    <a:cubicBezTo>
                      <a:pt x="1694" y="9295"/>
                      <a:pt x="-227" y="6970"/>
                      <a:pt x="22" y="4352"/>
                    </a:cubicBezTo>
                    <a:cubicBezTo>
                      <a:pt x="23" y="4336"/>
                      <a:pt x="25" y="4320"/>
                      <a:pt x="26" y="4305"/>
                    </a:cubicBezTo>
                    <a:cubicBezTo>
                      <a:pt x="373" y="1680"/>
                      <a:pt x="2723" y="-208"/>
                      <a:pt x="5360" y="18"/>
                    </a:cubicBezTo>
                    <a:lnTo>
                      <a:pt x="22505" y="1923"/>
                    </a:lnTo>
                    <a:cubicBezTo>
                      <a:pt x="25157" y="2223"/>
                      <a:pt x="27070" y="4604"/>
                      <a:pt x="26792" y="7257"/>
                    </a:cubicBezTo>
                    <a:cubicBezTo>
                      <a:pt x="26461" y="9641"/>
                      <a:pt x="24436" y="11424"/>
                      <a:pt x="22029" y="114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B5B52CC-3BBC-1061-17F7-B912CE6E56F0}"/>
                  </a:ext>
                </a:extLst>
              </p:cNvPr>
              <p:cNvSpPr/>
              <p:nvPr/>
            </p:nvSpPr>
            <p:spPr>
              <a:xfrm>
                <a:off x="7872069" y="2274256"/>
                <a:ext cx="420276" cy="373387"/>
              </a:xfrm>
              <a:custGeom>
                <a:avLst/>
                <a:gdLst>
                  <a:gd name="connsiteX0" fmla="*/ 197701 w 420276"/>
                  <a:gd name="connsiteY0" fmla="*/ 253393 h 373387"/>
                  <a:gd name="connsiteX1" fmla="*/ 235229 w 420276"/>
                  <a:gd name="connsiteY1" fmla="*/ 241487 h 373387"/>
                  <a:gd name="connsiteX2" fmla="*/ 225704 w 420276"/>
                  <a:gd name="connsiteY2" fmla="*/ 209578 h 373387"/>
                  <a:gd name="connsiteX3" fmla="*/ 267709 w 420276"/>
                  <a:gd name="connsiteY3" fmla="*/ 169954 h 373387"/>
                  <a:gd name="connsiteX4" fmla="*/ 261804 w 420276"/>
                  <a:gd name="connsiteY4" fmla="*/ 138427 h 373387"/>
                  <a:gd name="connsiteX5" fmla="*/ 333718 w 420276"/>
                  <a:gd name="connsiteY5" fmla="*/ 142427 h 373387"/>
                  <a:gd name="connsiteX6" fmla="*/ 336670 w 420276"/>
                  <a:gd name="connsiteY6" fmla="*/ 127949 h 373387"/>
                  <a:gd name="connsiteX7" fmla="*/ 416014 w 420276"/>
                  <a:gd name="connsiteY7" fmla="*/ 138141 h 373387"/>
                  <a:gd name="connsiteX8" fmla="*/ 340956 w 420276"/>
                  <a:gd name="connsiteY8" fmla="*/ 29175 h 373387"/>
                  <a:gd name="connsiteX9" fmla="*/ 70542 w 420276"/>
                  <a:gd name="connsiteY9" fmla="*/ 24698 h 373387"/>
                  <a:gd name="connsiteX10" fmla="*/ 57 w 420276"/>
                  <a:gd name="connsiteY10" fmla="*/ 176431 h 373387"/>
                  <a:gd name="connsiteX11" fmla="*/ 57778 w 420276"/>
                  <a:gd name="connsiteY11" fmla="*/ 333022 h 373387"/>
                  <a:gd name="connsiteX12" fmla="*/ 123310 w 420276"/>
                  <a:gd name="connsiteY12" fmla="*/ 371122 h 373387"/>
                  <a:gd name="connsiteX13" fmla="*/ 175888 w 420276"/>
                  <a:gd name="connsiteY13" fmla="*/ 284445 h 373387"/>
                  <a:gd name="connsiteX14" fmla="*/ 197701 w 420276"/>
                  <a:gd name="connsiteY14" fmla="*/ 253393 h 37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0276" h="373387">
                    <a:moveTo>
                      <a:pt x="197701" y="253393"/>
                    </a:moveTo>
                    <a:cubicBezTo>
                      <a:pt x="197701" y="253393"/>
                      <a:pt x="239230" y="253965"/>
                      <a:pt x="235229" y="241487"/>
                    </a:cubicBezTo>
                    <a:cubicBezTo>
                      <a:pt x="231229" y="229009"/>
                      <a:pt x="217513" y="219389"/>
                      <a:pt x="225704" y="209578"/>
                    </a:cubicBezTo>
                    <a:cubicBezTo>
                      <a:pt x="233896" y="199768"/>
                      <a:pt x="266947" y="188623"/>
                      <a:pt x="267709" y="169954"/>
                    </a:cubicBezTo>
                    <a:cubicBezTo>
                      <a:pt x="268471" y="151285"/>
                      <a:pt x="258184" y="143475"/>
                      <a:pt x="261804" y="138427"/>
                    </a:cubicBezTo>
                    <a:cubicBezTo>
                      <a:pt x="265423" y="133378"/>
                      <a:pt x="322097" y="150523"/>
                      <a:pt x="333718" y="142427"/>
                    </a:cubicBezTo>
                    <a:cubicBezTo>
                      <a:pt x="345338" y="134331"/>
                      <a:pt x="336670" y="127949"/>
                      <a:pt x="336670" y="127949"/>
                    </a:cubicBezTo>
                    <a:cubicBezTo>
                      <a:pt x="336670" y="127949"/>
                      <a:pt x="404584" y="157000"/>
                      <a:pt x="416014" y="138141"/>
                    </a:cubicBezTo>
                    <a:cubicBezTo>
                      <a:pt x="427443" y="119281"/>
                      <a:pt x="420109" y="64798"/>
                      <a:pt x="340956" y="29175"/>
                    </a:cubicBezTo>
                    <a:cubicBezTo>
                      <a:pt x="261804" y="-6449"/>
                      <a:pt x="109404" y="-11211"/>
                      <a:pt x="70542" y="24698"/>
                    </a:cubicBezTo>
                    <a:cubicBezTo>
                      <a:pt x="31680" y="60607"/>
                      <a:pt x="-1562" y="118614"/>
                      <a:pt x="57" y="176431"/>
                    </a:cubicBezTo>
                    <a:cubicBezTo>
                      <a:pt x="1676" y="234248"/>
                      <a:pt x="44539" y="307400"/>
                      <a:pt x="57778" y="333022"/>
                    </a:cubicBezTo>
                    <a:cubicBezTo>
                      <a:pt x="71018" y="358644"/>
                      <a:pt x="98164" y="380647"/>
                      <a:pt x="123310" y="371122"/>
                    </a:cubicBezTo>
                    <a:cubicBezTo>
                      <a:pt x="148456" y="361597"/>
                      <a:pt x="170935" y="313972"/>
                      <a:pt x="175888" y="284445"/>
                    </a:cubicBezTo>
                    <a:cubicBezTo>
                      <a:pt x="180841" y="254917"/>
                      <a:pt x="197701" y="253393"/>
                      <a:pt x="197701" y="2533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126F2BE-D7E1-4615-FC4C-E20FD2C34F0E}"/>
                  </a:ext>
                </a:extLst>
              </p:cNvPr>
              <p:cNvSpPr/>
              <p:nvPr/>
            </p:nvSpPr>
            <p:spPr>
              <a:xfrm>
                <a:off x="7867212" y="2269366"/>
                <a:ext cx="429972" cy="382967"/>
              </a:xfrm>
              <a:custGeom>
                <a:avLst/>
                <a:gdLst>
                  <a:gd name="connsiteX0" fmla="*/ 115499 w 429972"/>
                  <a:gd name="connsiteY0" fmla="*/ 382965 h 382967"/>
                  <a:gd name="connsiteX1" fmla="*/ 58349 w 429972"/>
                  <a:gd name="connsiteY1" fmla="*/ 340103 h 382967"/>
                  <a:gd name="connsiteX2" fmla="*/ 52920 w 429972"/>
                  <a:gd name="connsiteY2" fmla="*/ 329911 h 382967"/>
                  <a:gd name="connsiteX3" fmla="*/ 56 w 429972"/>
                  <a:gd name="connsiteY3" fmla="*/ 181416 h 382967"/>
                  <a:gd name="connsiteX4" fmla="*/ 72065 w 429972"/>
                  <a:gd name="connsiteY4" fmla="*/ 26063 h 382967"/>
                  <a:gd name="connsiteX5" fmla="*/ 347719 w 429972"/>
                  <a:gd name="connsiteY5" fmla="*/ 29778 h 382967"/>
                  <a:gd name="connsiteX6" fmla="*/ 426776 w 429972"/>
                  <a:gd name="connsiteY6" fmla="*/ 105978 h 382967"/>
                  <a:gd name="connsiteX7" fmla="*/ 424871 w 429972"/>
                  <a:gd name="connsiteY7" fmla="*/ 145888 h 382967"/>
                  <a:gd name="connsiteX8" fmla="*/ 348671 w 429972"/>
                  <a:gd name="connsiteY8" fmla="*/ 141506 h 382967"/>
                  <a:gd name="connsiteX9" fmla="*/ 340861 w 429972"/>
                  <a:gd name="connsiteY9" fmla="*/ 151603 h 382967"/>
                  <a:gd name="connsiteX10" fmla="*/ 291140 w 429972"/>
                  <a:gd name="connsiteY10" fmla="*/ 150364 h 382967"/>
                  <a:gd name="connsiteX11" fmla="*/ 270566 w 429972"/>
                  <a:gd name="connsiteY11" fmla="*/ 147507 h 382967"/>
                  <a:gd name="connsiteX12" fmla="*/ 271900 w 429972"/>
                  <a:gd name="connsiteY12" fmla="*/ 150841 h 382967"/>
                  <a:gd name="connsiteX13" fmla="*/ 276853 w 429972"/>
                  <a:gd name="connsiteY13" fmla="*/ 175415 h 382967"/>
                  <a:gd name="connsiteX14" fmla="*/ 247420 w 429972"/>
                  <a:gd name="connsiteY14" fmla="*/ 207991 h 382967"/>
                  <a:gd name="connsiteX15" fmla="*/ 233800 w 429972"/>
                  <a:gd name="connsiteY15" fmla="*/ 217516 h 382967"/>
                  <a:gd name="connsiteX16" fmla="*/ 237610 w 429972"/>
                  <a:gd name="connsiteY16" fmla="*/ 231708 h 382967"/>
                  <a:gd name="connsiteX17" fmla="*/ 244468 w 429972"/>
                  <a:gd name="connsiteY17" fmla="*/ 245043 h 382967"/>
                  <a:gd name="connsiteX18" fmla="*/ 243134 w 429972"/>
                  <a:gd name="connsiteY18" fmla="*/ 253711 h 382967"/>
                  <a:gd name="connsiteX19" fmla="*/ 202843 w 429972"/>
                  <a:gd name="connsiteY19" fmla="*/ 263236 h 382967"/>
                  <a:gd name="connsiteX20" fmla="*/ 184936 w 429972"/>
                  <a:gd name="connsiteY20" fmla="*/ 290287 h 382967"/>
                  <a:gd name="connsiteX21" fmla="*/ 129310 w 429972"/>
                  <a:gd name="connsiteY21" fmla="*/ 380679 h 382967"/>
                  <a:gd name="connsiteX22" fmla="*/ 115499 w 429972"/>
                  <a:gd name="connsiteY22" fmla="*/ 382965 h 382967"/>
                  <a:gd name="connsiteX23" fmla="*/ 185222 w 429972"/>
                  <a:gd name="connsiteY23" fmla="*/ 9585 h 382967"/>
                  <a:gd name="connsiteX24" fmla="*/ 78256 w 429972"/>
                  <a:gd name="connsiteY24" fmla="*/ 33112 h 382967"/>
                  <a:gd name="connsiteX25" fmla="*/ 9295 w 429972"/>
                  <a:gd name="connsiteY25" fmla="*/ 181225 h 382967"/>
                  <a:gd name="connsiteX26" fmla="*/ 61016 w 429972"/>
                  <a:gd name="connsiteY26" fmla="*/ 325434 h 382967"/>
                  <a:gd name="connsiteX27" fmla="*/ 66541 w 429972"/>
                  <a:gd name="connsiteY27" fmla="*/ 335721 h 382967"/>
                  <a:gd name="connsiteX28" fmla="*/ 126167 w 429972"/>
                  <a:gd name="connsiteY28" fmla="*/ 371535 h 382967"/>
                  <a:gd name="connsiteX29" fmla="*/ 175602 w 429972"/>
                  <a:gd name="connsiteY29" fmla="*/ 288572 h 382967"/>
                  <a:gd name="connsiteX30" fmla="*/ 201986 w 429972"/>
                  <a:gd name="connsiteY30" fmla="*/ 253520 h 382967"/>
                  <a:gd name="connsiteX31" fmla="*/ 202558 w 429972"/>
                  <a:gd name="connsiteY31" fmla="*/ 253520 h 382967"/>
                  <a:gd name="connsiteX32" fmla="*/ 235609 w 429972"/>
                  <a:gd name="connsiteY32" fmla="*/ 247900 h 382967"/>
                  <a:gd name="connsiteX33" fmla="*/ 229704 w 429972"/>
                  <a:gd name="connsiteY33" fmla="*/ 236756 h 382967"/>
                  <a:gd name="connsiteX34" fmla="*/ 226465 w 429972"/>
                  <a:gd name="connsiteY34" fmla="*/ 211515 h 382967"/>
                  <a:gd name="connsiteX35" fmla="*/ 242467 w 429972"/>
                  <a:gd name="connsiteY35" fmla="*/ 199514 h 382967"/>
                  <a:gd name="connsiteX36" fmla="*/ 267423 w 429972"/>
                  <a:gd name="connsiteY36" fmla="*/ 174653 h 382967"/>
                  <a:gd name="connsiteX37" fmla="*/ 263232 w 429972"/>
                  <a:gd name="connsiteY37" fmla="*/ 154079 h 382967"/>
                  <a:gd name="connsiteX38" fmla="*/ 262280 w 429972"/>
                  <a:gd name="connsiteY38" fmla="*/ 140744 h 382967"/>
                  <a:gd name="connsiteX39" fmla="*/ 292855 w 429972"/>
                  <a:gd name="connsiteY39" fmla="*/ 140744 h 382967"/>
                  <a:gd name="connsiteX40" fmla="*/ 335527 w 429972"/>
                  <a:gd name="connsiteY40" fmla="*/ 143507 h 382967"/>
                  <a:gd name="connsiteX41" fmla="*/ 339527 w 429972"/>
                  <a:gd name="connsiteY41" fmla="*/ 138839 h 382967"/>
                  <a:gd name="connsiteX42" fmla="*/ 338289 w 429972"/>
                  <a:gd name="connsiteY42" fmla="*/ 136744 h 382967"/>
                  <a:gd name="connsiteX43" fmla="*/ 337146 w 429972"/>
                  <a:gd name="connsiteY43" fmla="*/ 130553 h 382967"/>
                  <a:gd name="connsiteX44" fmla="*/ 343051 w 429972"/>
                  <a:gd name="connsiteY44" fmla="*/ 128552 h 382967"/>
                  <a:gd name="connsiteX45" fmla="*/ 416489 w 429972"/>
                  <a:gd name="connsiteY45" fmla="*/ 140649 h 382967"/>
                  <a:gd name="connsiteX46" fmla="*/ 417346 w 429972"/>
                  <a:gd name="connsiteY46" fmla="*/ 108454 h 382967"/>
                  <a:gd name="connsiteX47" fmla="*/ 343528 w 429972"/>
                  <a:gd name="connsiteY47" fmla="*/ 38541 h 382967"/>
                  <a:gd name="connsiteX48" fmla="*/ 185222 w 429972"/>
                  <a:gd name="connsiteY48" fmla="*/ 95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429972" h="382967">
                    <a:moveTo>
                      <a:pt x="115499" y="382965"/>
                    </a:moveTo>
                    <a:cubicBezTo>
                      <a:pt x="92258" y="382965"/>
                      <a:pt x="70065" y="363343"/>
                      <a:pt x="58349" y="340103"/>
                    </a:cubicBezTo>
                    <a:lnTo>
                      <a:pt x="52920" y="329911"/>
                    </a:lnTo>
                    <a:cubicBezTo>
                      <a:pt x="36251" y="298764"/>
                      <a:pt x="1580" y="233994"/>
                      <a:pt x="56" y="181416"/>
                    </a:cubicBezTo>
                    <a:cubicBezTo>
                      <a:pt x="-1658" y="117599"/>
                      <a:pt x="36156" y="59305"/>
                      <a:pt x="72065" y="26063"/>
                    </a:cubicBezTo>
                    <a:cubicBezTo>
                      <a:pt x="114356" y="-12989"/>
                      <a:pt x="269995" y="-5179"/>
                      <a:pt x="347719" y="29778"/>
                    </a:cubicBezTo>
                    <a:cubicBezTo>
                      <a:pt x="403821" y="55019"/>
                      <a:pt x="421347" y="88071"/>
                      <a:pt x="426776" y="105978"/>
                    </a:cubicBezTo>
                    <a:cubicBezTo>
                      <a:pt x="431623" y="118982"/>
                      <a:pt x="430934" y="133404"/>
                      <a:pt x="424871" y="145888"/>
                    </a:cubicBezTo>
                    <a:cubicBezTo>
                      <a:pt x="414013" y="163604"/>
                      <a:pt x="370293" y="149603"/>
                      <a:pt x="348671" y="141506"/>
                    </a:cubicBezTo>
                    <a:cubicBezTo>
                      <a:pt x="347421" y="145730"/>
                      <a:pt x="344635" y="149332"/>
                      <a:pt x="340861" y="151603"/>
                    </a:cubicBezTo>
                    <a:cubicBezTo>
                      <a:pt x="333145" y="156937"/>
                      <a:pt x="315429" y="154460"/>
                      <a:pt x="291140" y="150364"/>
                    </a:cubicBezTo>
                    <a:cubicBezTo>
                      <a:pt x="284092" y="149221"/>
                      <a:pt x="274948" y="147602"/>
                      <a:pt x="270566" y="147507"/>
                    </a:cubicBezTo>
                    <a:cubicBezTo>
                      <a:pt x="270566" y="148459"/>
                      <a:pt x="271423" y="149793"/>
                      <a:pt x="271900" y="150841"/>
                    </a:cubicBezTo>
                    <a:cubicBezTo>
                      <a:pt x="275425" y="158540"/>
                      <a:pt x="277120" y="166951"/>
                      <a:pt x="276853" y="175415"/>
                    </a:cubicBezTo>
                    <a:cubicBezTo>
                      <a:pt x="276186" y="190179"/>
                      <a:pt x="260279" y="200085"/>
                      <a:pt x="247420" y="207991"/>
                    </a:cubicBezTo>
                    <a:cubicBezTo>
                      <a:pt x="242476" y="210544"/>
                      <a:pt x="237895" y="213747"/>
                      <a:pt x="233800" y="217516"/>
                    </a:cubicBezTo>
                    <a:cubicBezTo>
                      <a:pt x="231133" y="220945"/>
                      <a:pt x="232752" y="224088"/>
                      <a:pt x="237610" y="231708"/>
                    </a:cubicBezTo>
                    <a:cubicBezTo>
                      <a:pt x="240471" y="235832"/>
                      <a:pt x="242777" y="240316"/>
                      <a:pt x="244468" y="245043"/>
                    </a:cubicBezTo>
                    <a:cubicBezTo>
                      <a:pt x="245459" y="247977"/>
                      <a:pt x="244961" y="251210"/>
                      <a:pt x="243134" y="253711"/>
                    </a:cubicBezTo>
                    <a:cubicBezTo>
                      <a:pt x="236372" y="263236"/>
                      <a:pt x="211130" y="263236"/>
                      <a:pt x="202843" y="263236"/>
                    </a:cubicBezTo>
                    <a:cubicBezTo>
                      <a:pt x="200843" y="263236"/>
                      <a:pt x="188556" y="267141"/>
                      <a:pt x="184936" y="290287"/>
                    </a:cubicBezTo>
                    <a:cubicBezTo>
                      <a:pt x="180079" y="321243"/>
                      <a:pt x="156361" y="370678"/>
                      <a:pt x="129310" y="380679"/>
                    </a:cubicBezTo>
                    <a:cubicBezTo>
                      <a:pt x="124876" y="382245"/>
                      <a:pt x="120201" y="383019"/>
                      <a:pt x="115499" y="382965"/>
                    </a:cubicBezTo>
                    <a:close/>
                    <a:moveTo>
                      <a:pt x="185222" y="9585"/>
                    </a:moveTo>
                    <a:cubicBezTo>
                      <a:pt x="137597" y="9585"/>
                      <a:pt x="95401" y="17300"/>
                      <a:pt x="78256" y="33112"/>
                    </a:cubicBezTo>
                    <a:cubicBezTo>
                      <a:pt x="45395" y="63496"/>
                      <a:pt x="7581" y="120456"/>
                      <a:pt x="9295" y="181225"/>
                    </a:cubicBezTo>
                    <a:cubicBezTo>
                      <a:pt x="10724" y="231422"/>
                      <a:pt x="44728" y="294954"/>
                      <a:pt x="61016" y="325434"/>
                    </a:cubicBezTo>
                    <a:lnTo>
                      <a:pt x="66541" y="335721"/>
                    </a:lnTo>
                    <a:cubicBezTo>
                      <a:pt x="78733" y="359248"/>
                      <a:pt x="103784" y="379822"/>
                      <a:pt x="126167" y="371535"/>
                    </a:cubicBezTo>
                    <a:cubicBezTo>
                      <a:pt x="148551" y="363248"/>
                      <a:pt x="171316" y="316004"/>
                      <a:pt x="175602" y="288572"/>
                    </a:cubicBezTo>
                    <a:cubicBezTo>
                      <a:pt x="180650" y="256378"/>
                      <a:pt x="201129" y="253616"/>
                      <a:pt x="201986" y="253520"/>
                    </a:cubicBezTo>
                    <a:lnTo>
                      <a:pt x="202558" y="253520"/>
                    </a:lnTo>
                    <a:cubicBezTo>
                      <a:pt x="218179" y="253520"/>
                      <a:pt x="234085" y="250949"/>
                      <a:pt x="235609" y="247900"/>
                    </a:cubicBezTo>
                    <a:cubicBezTo>
                      <a:pt x="234117" y="243952"/>
                      <a:pt x="232133" y="240208"/>
                      <a:pt x="229704" y="236756"/>
                    </a:cubicBezTo>
                    <a:cubicBezTo>
                      <a:pt x="225037" y="229517"/>
                      <a:pt x="219322" y="220564"/>
                      <a:pt x="226465" y="211515"/>
                    </a:cubicBezTo>
                    <a:cubicBezTo>
                      <a:pt x="231129" y="206691"/>
                      <a:pt x="236531" y="202640"/>
                      <a:pt x="242467" y="199514"/>
                    </a:cubicBezTo>
                    <a:cubicBezTo>
                      <a:pt x="253421" y="192751"/>
                      <a:pt x="267042" y="184369"/>
                      <a:pt x="267423" y="174653"/>
                    </a:cubicBezTo>
                    <a:cubicBezTo>
                      <a:pt x="267644" y="167563"/>
                      <a:pt x="266210" y="160518"/>
                      <a:pt x="263232" y="154079"/>
                    </a:cubicBezTo>
                    <a:cubicBezTo>
                      <a:pt x="261327" y="149412"/>
                      <a:pt x="259517" y="144554"/>
                      <a:pt x="262280" y="140744"/>
                    </a:cubicBezTo>
                    <a:cubicBezTo>
                      <a:pt x="265042" y="136934"/>
                      <a:pt x="271805" y="137125"/>
                      <a:pt x="292855" y="140744"/>
                    </a:cubicBezTo>
                    <a:cubicBezTo>
                      <a:pt x="306952" y="143030"/>
                      <a:pt x="330383" y="147031"/>
                      <a:pt x="335527" y="143507"/>
                    </a:cubicBezTo>
                    <a:cubicBezTo>
                      <a:pt x="338480" y="141411"/>
                      <a:pt x="339527" y="139792"/>
                      <a:pt x="339527" y="138839"/>
                    </a:cubicBezTo>
                    <a:cubicBezTo>
                      <a:pt x="339385" y="138013"/>
                      <a:pt x="338944" y="137267"/>
                      <a:pt x="338289" y="136744"/>
                    </a:cubicBezTo>
                    <a:cubicBezTo>
                      <a:pt x="336441" y="135240"/>
                      <a:pt x="335957" y="132617"/>
                      <a:pt x="337146" y="130553"/>
                    </a:cubicBezTo>
                    <a:cubicBezTo>
                      <a:pt x="338344" y="128511"/>
                      <a:pt x="340859" y="127659"/>
                      <a:pt x="343051" y="128552"/>
                    </a:cubicBezTo>
                    <a:cubicBezTo>
                      <a:pt x="368864" y="139601"/>
                      <a:pt x="409726" y="151126"/>
                      <a:pt x="416489" y="140649"/>
                    </a:cubicBezTo>
                    <a:cubicBezTo>
                      <a:pt x="421126" y="130477"/>
                      <a:pt x="421436" y="118859"/>
                      <a:pt x="417346" y="108454"/>
                    </a:cubicBezTo>
                    <a:cubicBezTo>
                      <a:pt x="412393" y="92548"/>
                      <a:pt x="396296" y="62258"/>
                      <a:pt x="343528" y="38541"/>
                    </a:cubicBezTo>
                    <a:cubicBezTo>
                      <a:pt x="301046" y="19396"/>
                      <a:pt x="239324" y="9585"/>
                      <a:pt x="185222" y="958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5DAF287-7557-E5D4-C073-7F7D7568FDEF}"/>
                  </a:ext>
                </a:extLst>
              </p:cNvPr>
              <p:cNvSpPr/>
              <p:nvPr/>
            </p:nvSpPr>
            <p:spPr>
              <a:xfrm>
                <a:off x="8013709" y="2493375"/>
                <a:ext cx="62251" cy="87125"/>
              </a:xfrm>
              <a:custGeom>
                <a:avLst/>
                <a:gdLst>
                  <a:gd name="connsiteX0" fmla="*/ 62252 w 62251"/>
                  <a:gd name="connsiteY0" fmla="*/ 51038 h 87125"/>
                  <a:gd name="connsiteX1" fmla="*/ 38249 w 62251"/>
                  <a:gd name="connsiteY1" fmla="*/ 1413 h 87125"/>
                  <a:gd name="connsiteX2" fmla="*/ 1768 w 62251"/>
                  <a:gd name="connsiteY2" fmla="*/ 52372 h 87125"/>
                  <a:gd name="connsiteX3" fmla="*/ 50750 w 62251"/>
                  <a:gd name="connsiteY3" fmla="*/ 86456 h 87125"/>
                  <a:gd name="connsiteX4" fmla="*/ 55775 w 62251"/>
                  <a:gd name="connsiteY4" fmla="*/ 85233 h 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51" h="87125">
                    <a:moveTo>
                      <a:pt x="62252" y="51038"/>
                    </a:moveTo>
                    <a:cubicBezTo>
                      <a:pt x="62252" y="51038"/>
                      <a:pt x="60156" y="9223"/>
                      <a:pt x="38249" y="1413"/>
                    </a:cubicBezTo>
                    <a:cubicBezTo>
                      <a:pt x="16342" y="-6398"/>
                      <a:pt x="-6614" y="19225"/>
                      <a:pt x="1768" y="52372"/>
                    </a:cubicBezTo>
                    <a:cubicBezTo>
                      <a:pt x="5882" y="75310"/>
                      <a:pt x="27812" y="90570"/>
                      <a:pt x="50750" y="86456"/>
                    </a:cubicBezTo>
                    <a:cubicBezTo>
                      <a:pt x="52449" y="86151"/>
                      <a:pt x="54127" y="85743"/>
                      <a:pt x="55775" y="85233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84186226-328D-CC26-2473-63B6FD6DDE7A}"/>
                  </a:ext>
                </a:extLst>
              </p:cNvPr>
              <p:cNvSpPr/>
              <p:nvPr/>
            </p:nvSpPr>
            <p:spPr>
              <a:xfrm>
                <a:off x="8009120" y="2488657"/>
                <a:ext cx="72084" cy="97001"/>
              </a:xfrm>
              <a:custGeom>
                <a:avLst/>
                <a:gdLst>
                  <a:gd name="connsiteX0" fmla="*/ 49030 w 72084"/>
                  <a:gd name="connsiteY0" fmla="*/ 96999 h 97001"/>
                  <a:gd name="connsiteX1" fmla="*/ 28837 w 72084"/>
                  <a:gd name="connsiteY1" fmla="*/ 92331 h 97001"/>
                  <a:gd name="connsiteX2" fmla="*/ 2167 w 72084"/>
                  <a:gd name="connsiteY2" fmla="*/ 58232 h 97001"/>
                  <a:gd name="connsiteX3" fmla="*/ 14454 w 72084"/>
                  <a:gd name="connsiteY3" fmla="*/ 8511 h 97001"/>
                  <a:gd name="connsiteX4" fmla="*/ 44934 w 72084"/>
                  <a:gd name="connsiteY4" fmla="*/ 1653 h 97001"/>
                  <a:gd name="connsiteX5" fmla="*/ 72080 w 72084"/>
                  <a:gd name="connsiteY5" fmla="*/ 55565 h 97001"/>
                  <a:gd name="connsiteX6" fmla="*/ 67516 w 72084"/>
                  <a:gd name="connsiteY6" fmla="*/ 60518 h 97001"/>
                  <a:gd name="connsiteX7" fmla="*/ 67508 w 72084"/>
                  <a:gd name="connsiteY7" fmla="*/ 60518 h 97001"/>
                  <a:gd name="connsiteX8" fmla="*/ 62561 w 72084"/>
                  <a:gd name="connsiteY8" fmla="*/ 56149 h 97001"/>
                  <a:gd name="connsiteX9" fmla="*/ 62555 w 72084"/>
                  <a:gd name="connsiteY9" fmla="*/ 56041 h 97001"/>
                  <a:gd name="connsiteX10" fmla="*/ 41695 w 72084"/>
                  <a:gd name="connsiteY10" fmla="*/ 10702 h 97001"/>
                  <a:gd name="connsiteX11" fmla="*/ 20835 w 72084"/>
                  <a:gd name="connsiteY11" fmla="*/ 15560 h 97001"/>
                  <a:gd name="connsiteX12" fmla="*/ 25388 w 72084"/>
                  <a:gd name="connsiteY12" fmla="*/ 78437 h 97001"/>
                  <a:gd name="connsiteX13" fmla="*/ 33027 w 72084"/>
                  <a:gd name="connsiteY13" fmla="*/ 83759 h 97001"/>
                  <a:gd name="connsiteX14" fmla="*/ 58840 w 72084"/>
                  <a:gd name="connsiteY14" fmla="*/ 85569 h 97001"/>
                  <a:gd name="connsiteX15" fmla="*/ 65127 w 72084"/>
                  <a:gd name="connsiteY15" fmla="*/ 87950 h 97001"/>
                  <a:gd name="connsiteX16" fmla="*/ 62955 w 72084"/>
                  <a:gd name="connsiteY16" fmla="*/ 94183 h 97001"/>
                  <a:gd name="connsiteX17" fmla="*/ 62841 w 72084"/>
                  <a:gd name="connsiteY17" fmla="*/ 94236 h 97001"/>
                  <a:gd name="connsiteX18" fmla="*/ 49030 w 72084"/>
                  <a:gd name="connsiteY18" fmla="*/ 96999 h 9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2084" h="97001">
                    <a:moveTo>
                      <a:pt x="49030" y="96999"/>
                    </a:moveTo>
                    <a:cubicBezTo>
                      <a:pt x="42040" y="96920"/>
                      <a:pt x="35151" y="95327"/>
                      <a:pt x="28837" y="92331"/>
                    </a:cubicBezTo>
                    <a:cubicBezTo>
                      <a:pt x="15286" y="85536"/>
                      <a:pt x="5497" y="73021"/>
                      <a:pt x="2167" y="58232"/>
                    </a:cubicBezTo>
                    <a:cubicBezTo>
                      <a:pt x="-3180" y="40660"/>
                      <a:pt x="1538" y="21570"/>
                      <a:pt x="14454" y="8511"/>
                    </a:cubicBezTo>
                    <a:cubicBezTo>
                      <a:pt x="22473" y="597"/>
                      <a:pt x="34297" y="-2063"/>
                      <a:pt x="44934" y="1653"/>
                    </a:cubicBezTo>
                    <a:cubicBezTo>
                      <a:pt x="69508" y="10416"/>
                      <a:pt x="71985" y="53660"/>
                      <a:pt x="72080" y="55565"/>
                    </a:cubicBezTo>
                    <a:cubicBezTo>
                      <a:pt x="72187" y="58193"/>
                      <a:pt x="70144" y="60410"/>
                      <a:pt x="67516" y="60518"/>
                    </a:cubicBezTo>
                    <a:cubicBezTo>
                      <a:pt x="67513" y="60518"/>
                      <a:pt x="67511" y="60518"/>
                      <a:pt x="67508" y="60518"/>
                    </a:cubicBezTo>
                    <a:cubicBezTo>
                      <a:pt x="64935" y="60678"/>
                      <a:pt x="62720" y="58722"/>
                      <a:pt x="62561" y="56149"/>
                    </a:cubicBezTo>
                    <a:cubicBezTo>
                      <a:pt x="62558" y="56113"/>
                      <a:pt x="62556" y="56077"/>
                      <a:pt x="62555" y="56041"/>
                    </a:cubicBezTo>
                    <a:cubicBezTo>
                      <a:pt x="61984" y="45278"/>
                      <a:pt x="57221" y="16131"/>
                      <a:pt x="41695" y="10702"/>
                    </a:cubicBezTo>
                    <a:cubicBezTo>
                      <a:pt x="34385" y="8197"/>
                      <a:pt x="26286" y="10083"/>
                      <a:pt x="20835" y="15560"/>
                    </a:cubicBezTo>
                    <a:cubicBezTo>
                      <a:pt x="4730" y="34180"/>
                      <a:pt x="6768" y="62331"/>
                      <a:pt x="25388" y="78437"/>
                    </a:cubicBezTo>
                    <a:cubicBezTo>
                      <a:pt x="27742" y="80472"/>
                      <a:pt x="30302" y="82256"/>
                      <a:pt x="33027" y="83759"/>
                    </a:cubicBezTo>
                    <a:cubicBezTo>
                      <a:pt x="41013" y="87900"/>
                      <a:pt x="50355" y="88555"/>
                      <a:pt x="58840" y="85569"/>
                    </a:cubicBezTo>
                    <a:cubicBezTo>
                      <a:pt x="61234" y="84495"/>
                      <a:pt x="64045" y="85560"/>
                      <a:pt x="65127" y="87950"/>
                    </a:cubicBezTo>
                    <a:cubicBezTo>
                      <a:pt x="66248" y="90271"/>
                      <a:pt x="65276" y="93061"/>
                      <a:pt x="62955" y="94183"/>
                    </a:cubicBezTo>
                    <a:cubicBezTo>
                      <a:pt x="62917" y="94201"/>
                      <a:pt x="62879" y="94219"/>
                      <a:pt x="62841" y="94236"/>
                    </a:cubicBezTo>
                    <a:cubicBezTo>
                      <a:pt x="58483" y="96119"/>
                      <a:pt x="53776" y="97060"/>
                      <a:pt x="49030" y="969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671CA27-BB23-763E-B81B-FE780A8E2DFF}"/>
                  </a:ext>
                </a:extLst>
              </p:cNvPr>
              <p:cNvSpPr/>
              <p:nvPr/>
            </p:nvSpPr>
            <p:spPr>
              <a:xfrm>
                <a:off x="8088058" y="2677191"/>
                <a:ext cx="63531" cy="98012"/>
              </a:xfrm>
              <a:custGeom>
                <a:avLst/>
                <a:gdLst>
                  <a:gd name="connsiteX0" fmla="*/ 63532 w 63531"/>
                  <a:gd name="connsiteY0" fmla="*/ 43244 h 98012"/>
                  <a:gd name="connsiteX1" fmla="*/ 22955 w 63531"/>
                  <a:gd name="connsiteY1" fmla="*/ 22670 h 98012"/>
                  <a:gd name="connsiteX2" fmla="*/ 0 w 63531"/>
                  <a:gd name="connsiteY2" fmla="*/ 0 h 98012"/>
                  <a:gd name="connsiteX3" fmla="*/ 37338 w 63531"/>
                  <a:gd name="connsiteY3" fmla="*/ 98012 h 9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31" h="98012">
                    <a:moveTo>
                      <a:pt x="63532" y="43244"/>
                    </a:moveTo>
                    <a:cubicBezTo>
                      <a:pt x="48889" y="38858"/>
                      <a:pt x="35147" y="31890"/>
                      <a:pt x="22955" y="22670"/>
                    </a:cubicBezTo>
                    <a:cubicBezTo>
                      <a:pt x="14313" y="16187"/>
                      <a:pt x="6590" y="8561"/>
                      <a:pt x="0" y="0"/>
                    </a:cubicBezTo>
                    <a:lnTo>
                      <a:pt x="37338" y="9801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0BB71C3-21FD-9E87-4E3A-99F11AC7A85F}"/>
                  </a:ext>
                </a:extLst>
              </p:cNvPr>
              <p:cNvSpPr/>
              <p:nvPr/>
            </p:nvSpPr>
            <p:spPr>
              <a:xfrm>
                <a:off x="8083460" y="2672451"/>
                <a:ext cx="73162" cy="107523"/>
              </a:xfrm>
              <a:custGeom>
                <a:avLst/>
                <a:gdLst>
                  <a:gd name="connsiteX0" fmla="*/ 41936 w 73162"/>
                  <a:gd name="connsiteY0" fmla="*/ 107515 h 107523"/>
                  <a:gd name="connsiteX1" fmla="*/ 41936 w 73162"/>
                  <a:gd name="connsiteY1" fmla="*/ 107515 h 107523"/>
                  <a:gd name="connsiteX2" fmla="*/ 37650 w 73162"/>
                  <a:gd name="connsiteY2" fmla="*/ 104466 h 107523"/>
                  <a:gd name="connsiteX3" fmla="*/ 312 w 73162"/>
                  <a:gd name="connsiteY3" fmla="*/ 6454 h 107523"/>
                  <a:gd name="connsiteX4" fmla="*/ 3072 w 73162"/>
                  <a:gd name="connsiteY4" fmla="*/ 311 h 107523"/>
                  <a:gd name="connsiteX5" fmla="*/ 8694 w 73162"/>
                  <a:gd name="connsiteY5" fmla="*/ 2073 h 107523"/>
                  <a:gd name="connsiteX6" fmla="*/ 30697 w 73162"/>
                  <a:gd name="connsiteY6" fmla="*/ 23695 h 107523"/>
                  <a:gd name="connsiteX7" fmla="*/ 69654 w 73162"/>
                  <a:gd name="connsiteY7" fmla="*/ 43411 h 107523"/>
                  <a:gd name="connsiteX8" fmla="*/ 72702 w 73162"/>
                  <a:gd name="connsiteY8" fmla="*/ 46078 h 107523"/>
                  <a:gd name="connsiteX9" fmla="*/ 72702 w 73162"/>
                  <a:gd name="connsiteY9" fmla="*/ 50079 h 107523"/>
                  <a:gd name="connsiteX10" fmla="*/ 46508 w 73162"/>
                  <a:gd name="connsiteY10" fmla="*/ 104848 h 107523"/>
                  <a:gd name="connsiteX11" fmla="*/ 41936 w 73162"/>
                  <a:gd name="connsiteY11" fmla="*/ 107515 h 107523"/>
                  <a:gd name="connsiteX12" fmla="*/ 17457 w 73162"/>
                  <a:gd name="connsiteY12" fmla="*/ 25123 h 107523"/>
                  <a:gd name="connsiteX13" fmla="*/ 42412 w 73162"/>
                  <a:gd name="connsiteY13" fmla="*/ 90655 h 107523"/>
                  <a:gd name="connsiteX14" fmla="*/ 61462 w 73162"/>
                  <a:gd name="connsiteY14" fmla="*/ 50841 h 107523"/>
                  <a:gd name="connsiteX15" fmla="*/ 24505 w 73162"/>
                  <a:gd name="connsiteY15" fmla="*/ 31124 h 107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162" h="107523">
                    <a:moveTo>
                      <a:pt x="41936" y="107515"/>
                    </a:moveTo>
                    <a:lnTo>
                      <a:pt x="41936" y="107515"/>
                    </a:lnTo>
                    <a:cubicBezTo>
                      <a:pt x="40033" y="107427"/>
                      <a:pt x="38357" y="106235"/>
                      <a:pt x="37650" y="104466"/>
                    </a:cubicBezTo>
                    <a:lnTo>
                      <a:pt x="312" y="6454"/>
                    </a:lnTo>
                    <a:cubicBezTo>
                      <a:pt x="-622" y="3995"/>
                      <a:pt x="614" y="1245"/>
                      <a:pt x="3072" y="311"/>
                    </a:cubicBezTo>
                    <a:cubicBezTo>
                      <a:pt x="5128" y="-470"/>
                      <a:pt x="7452" y="258"/>
                      <a:pt x="8694" y="2073"/>
                    </a:cubicBezTo>
                    <a:cubicBezTo>
                      <a:pt x="15071" y="10194"/>
                      <a:pt x="22465" y="17461"/>
                      <a:pt x="30697" y="23695"/>
                    </a:cubicBezTo>
                    <a:cubicBezTo>
                      <a:pt x="42453" y="32456"/>
                      <a:pt x="55632" y="39126"/>
                      <a:pt x="69654" y="43411"/>
                    </a:cubicBezTo>
                    <a:cubicBezTo>
                      <a:pt x="71016" y="43803"/>
                      <a:pt x="72133" y="44780"/>
                      <a:pt x="72702" y="46078"/>
                    </a:cubicBezTo>
                    <a:cubicBezTo>
                      <a:pt x="73316" y="47341"/>
                      <a:pt x="73316" y="48816"/>
                      <a:pt x="72702" y="50079"/>
                    </a:cubicBezTo>
                    <a:lnTo>
                      <a:pt x="46508" y="104848"/>
                    </a:lnTo>
                    <a:cubicBezTo>
                      <a:pt x="45664" y="106580"/>
                      <a:pt x="43859" y="107632"/>
                      <a:pt x="41936" y="107515"/>
                    </a:cubicBezTo>
                    <a:close/>
                    <a:moveTo>
                      <a:pt x="17457" y="25123"/>
                    </a:moveTo>
                    <a:lnTo>
                      <a:pt x="42412" y="90655"/>
                    </a:lnTo>
                    <a:lnTo>
                      <a:pt x="61462" y="50841"/>
                    </a:lnTo>
                    <a:cubicBezTo>
                      <a:pt x="48150" y="46328"/>
                      <a:pt x="35667" y="39668"/>
                      <a:pt x="24505" y="311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0A479E4-9900-FCD3-FFC0-EA7518A89CF1}"/>
                  </a:ext>
                </a:extLst>
              </p:cNvPr>
              <p:cNvSpPr/>
              <p:nvPr/>
            </p:nvSpPr>
            <p:spPr>
              <a:xfrm>
                <a:off x="7939083" y="3161213"/>
                <a:ext cx="39286" cy="11564"/>
              </a:xfrm>
              <a:custGeom>
                <a:avLst/>
                <a:gdLst>
                  <a:gd name="connsiteX0" fmla="*/ 4766 w 39286"/>
                  <a:gd name="connsiteY0" fmla="*/ 11564 h 11564"/>
                  <a:gd name="connsiteX1" fmla="*/ 4 w 39286"/>
                  <a:gd name="connsiteY1" fmla="*/ 6897 h 11564"/>
                  <a:gd name="connsiteX2" fmla="*/ 4477 w 39286"/>
                  <a:gd name="connsiteY2" fmla="*/ 2043 h 11564"/>
                  <a:gd name="connsiteX3" fmla="*/ 4671 w 39286"/>
                  <a:gd name="connsiteY3" fmla="*/ 2039 h 11564"/>
                  <a:gd name="connsiteX4" fmla="*/ 33913 w 39286"/>
                  <a:gd name="connsiteY4" fmla="*/ 39 h 11564"/>
                  <a:gd name="connsiteX5" fmla="*/ 39239 w 39286"/>
                  <a:gd name="connsiteY5" fmla="*/ 4162 h 11564"/>
                  <a:gd name="connsiteX6" fmla="*/ 39247 w 39286"/>
                  <a:gd name="connsiteY6" fmla="*/ 4230 h 11564"/>
                  <a:gd name="connsiteX7" fmla="*/ 35221 w 39286"/>
                  <a:gd name="connsiteY7" fmla="*/ 9460 h 11564"/>
                  <a:gd name="connsiteX8" fmla="*/ 35151 w 39286"/>
                  <a:gd name="connsiteY8" fmla="*/ 9468 h 11564"/>
                  <a:gd name="connsiteX9" fmla="*/ 4862 w 39286"/>
                  <a:gd name="connsiteY9" fmla="*/ 11564 h 11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286" h="11564">
                    <a:moveTo>
                      <a:pt x="4766" y="11564"/>
                    </a:moveTo>
                    <a:cubicBezTo>
                      <a:pt x="2173" y="11565"/>
                      <a:pt x="56" y="9490"/>
                      <a:pt x="4" y="6897"/>
                    </a:cubicBezTo>
                    <a:cubicBezTo>
                      <a:pt x="-101" y="4321"/>
                      <a:pt x="1901" y="2148"/>
                      <a:pt x="4477" y="2043"/>
                    </a:cubicBezTo>
                    <a:cubicBezTo>
                      <a:pt x="4542" y="2040"/>
                      <a:pt x="4606" y="2039"/>
                      <a:pt x="4671" y="2039"/>
                    </a:cubicBezTo>
                    <a:cubicBezTo>
                      <a:pt x="14450" y="1973"/>
                      <a:pt x="24216" y="1305"/>
                      <a:pt x="33913" y="39"/>
                    </a:cubicBezTo>
                    <a:cubicBezTo>
                      <a:pt x="36522" y="-294"/>
                      <a:pt x="38907" y="1552"/>
                      <a:pt x="39239" y="4162"/>
                    </a:cubicBezTo>
                    <a:cubicBezTo>
                      <a:pt x="39242" y="4184"/>
                      <a:pt x="39244" y="4207"/>
                      <a:pt x="39247" y="4230"/>
                    </a:cubicBezTo>
                    <a:cubicBezTo>
                      <a:pt x="39579" y="6786"/>
                      <a:pt x="37777" y="9127"/>
                      <a:pt x="35221" y="9460"/>
                    </a:cubicBezTo>
                    <a:cubicBezTo>
                      <a:pt x="35197" y="9463"/>
                      <a:pt x="35174" y="9466"/>
                      <a:pt x="35151" y="9468"/>
                    </a:cubicBezTo>
                    <a:cubicBezTo>
                      <a:pt x="25100" y="10718"/>
                      <a:pt x="14989" y="11417"/>
                      <a:pt x="4862" y="115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C1A594F-5AAA-14A9-7214-47BDB5936D1F}"/>
                  </a:ext>
                </a:extLst>
              </p:cNvPr>
              <p:cNvSpPr/>
              <p:nvPr/>
            </p:nvSpPr>
            <p:spPr>
              <a:xfrm>
                <a:off x="7803492" y="3141261"/>
                <a:ext cx="118364" cy="30564"/>
              </a:xfrm>
              <a:custGeom>
                <a:avLst/>
                <a:gdLst>
                  <a:gd name="connsiteX0" fmla="*/ 113592 w 118364"/>
                  <a:gd name="connsiteY0" fmla="*/ 30564 h 30564"/>
                  <a:gd name="connsiteX1" fmla="*/ 113592 w 118364"/>
                  <a:gd name="connsiteY1" fmla="*/ 30564 h 30564"/>
                  <a:gd name="connsiteX2" fmla="*/ 3197 w 118364"/>
                  <a:gd name="connsiteY2" fmla="*/ 9228 h 30564"/>
                  <a:gd name="connsiteX3" fmla="*/ 245 w 118364"/>
                  <a:gd name="connsiteY3" fmla="*/ 3227 h 30564"/>
                  <a:gd name="connsiteX4" fmla="*/ 6289 w 118364"/>
                  <a:gd name="connsiteY4" fmla="*/ 256 h 30564"/>
                  <a:gd name="connsiteX5" fmla="*/ 6341 w 118364"/>
                  <a:gd name="connsiteY5" fmla="*/ 274 h 30564"/>
                  <a:gd name="connsiteX6" fmla="*/ 113973 w 118364"/>
                  <a:gd name="connsiteY6" fmla="*/ 21038 h 30564"/>
                  <a:gd name="connsiteX7" fmla="*/ 118355 w 118364"/>
                  <a:gd name="connsiteY7" fmla="*/ 26087 h 30564"/>
                  <a:gd name="connsiteX8" fmla="*/ 113592 w 118364"/>
                  <a:gd name="connsiteY8" fmla="*/ 30563 h 3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364" h="30564">
                    <a:moveTo>
                      <a:pt x="113592" y="30564"/>
                    </a:moveTo>
                    <a:lnTo>
                      <a:pt x="113592" y="30564"/>
                    </a:lnTo>
                    <a:cubicBezTo>
                      <a:pt x="76086" y="27793"/>
                      <a:pt x="39035" y="20633"/>
                      <a:pt x="3197" y="9228"/>
                    </a:cubicBezTo>
                    <a:cubicBezTo>
                      <a:pt x="738" y="8371"/>
                      <a:pt x="-577" y="5698"/>
                      <a:pt x="245" y="3227"/>
                    </a:cubicBezTo>
                    <a:cubicBezTo>
                      <a:pt x="1094" y="737"/>
                      <a:pt x="3800" y="-593"/>
                      <a:pt x="6289" y="256"/>
                    </a:cubicBezTo>
                    <a:cubicBezTo>
                      <a:pt x="6307" y="262"/>
                      <a:pt x="6324" y="268"/>
                      <a:pt x="6341" y="274"/>
                    </a:cubicBezTo>
                    <a:cubicBezTo>
                      <a:pt x="41298" y="11322"/>
                      <a:pt x="77415" y="18290"/>
                      <a:pt x="113973" y="21038"/>
                    </a:cubicBezTo>
                    <a:cubicBezTo>
                      <a:pt x="116568" y="21242"/>
                      <a:pt x="118519" y="23489"/>
                      <a:pt x="118355" y="26087"/>
                    </a:cubicBezTo>
                    <a:cubicBezTo>
                      <a:pt x="118252" y="28627"/>
                      <a:pt x="116134" y="30617"/>
                      <a:pt x="113592" y="305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16CDC9A7-91E4-45F5-653D-64E80D1EA1F1}"/>
                  </a:ext>
                </a:extLst>
              </p:cNvPr>
              <p:cNvSpPr/>
              <p:nvPr/>
            </p:nvSpPr>
            <p:spPr>
              <a:xfrm>
                <a:off x="7920270" y="3231779"/>
                <a:ext cx="40836" cy="20246"/>
              </a:xfrm>
              <a:custGeom>
                <a:avLst/>
                <a:gdLst>
                  <a:gd name="connsiteX0" fmla="*/ 36058 w 40836"/>
                  <a:gd name="connsiteY0" fmla="*/ 20246 h 20246"/>
                  <a:gd name="connsiteX1" fmla="*/ 34819 w 40836"/>
                  <a:gd name="connsiteY1" fmla="*/ 20246 h 20246"/>
                  <a:gd name="connsiteX2" fmla="*/ 3006 w 40836"/>
                  <a:gd name="connsiteY2" fmla="*/ 9197 h 20246"/>
                  <a:gd name="connsiteX3" fmla="*/ 339 w 40836"/>
                  <a:gd name="connsiteY3" fmla="*/ 3006 h 20246"/>
                  <a:gd name="connsiteX4" fmla="*/ 6530 w 40836"/>
                  <a:gd name="connsiteY4" fmla="*/ 339 h 20246"/>
                  <a:gd name="connsiteX5" fmla="*/ 37296 w 40836"/>
                  <a:gd name="connsiteY5" fmla="*/ 11102 h 20246"/>
                  <a:gd name="connsiteX6" fmla="*/ 40717 w 40836"/>
                  <a:gd name="connsiteY6" fmla="*/ 16589 h 20246"/>
                  <a:gd name="connsiteX7" fmla="*/ 40629 w 40836"/>
                  <a:gd name="connsiteY7" fmla="*/ 16912 h 20246"/>
                  <a:gd name="connsiteX8" fmla="*/ 36058 w 40836"/>
                  <a:gd name="connsiteY8" fmla="*/ 20246 h 20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836" h="20246">
                    <a:moveTo>
                      <a:pt x="36058" y="20246"/>
                    </a:moveTo>
                    <a:lnTo>
                      <a:pt x="34819" y="20246"/>
                    </a:lnTo>
                    <a:cubicBezTo>
                      <a:pt x="24011" y="17177"/>
                      <a:pt x="13389" y="13488"/>
                      <a:pt x="3006" y="9197"/>
                    </a:cubicBezTo>
                    <a:cubicBezTo>
                      <a:pt x="560" y="8224"/>
                      <a:pt x="-634" y="5452"/>
                      <a:pt x="339" y="3006"/>
                    </a:cubicBezTo>
                    <a:cubicBezTo>
                      <a:pt x="1312" y="560"/>
                      <a:pt x="4084" y="-634"/>
                      <a:pt x="6530" y="339"/>
                    </a:cubicBezTo>
                    <a:cubicBezTo>
                      <a:pt x="16569" y="4517"/>
                      <a:pt x="26842" y="8110"/>
                      <a:pt x="37296" y="11102"/>
                    </a:cubicBezTo>
                    <a:cubicBezTo>
                      <a:pt x="39756" y="11672"/>
                      <a:pt x="41287" y="14129"/>
                      <a:pt x="40717" y="16589"/>
                    </a:cubicBezTo>
                    <a:cubicBezTo>
                      <a:pt x="40692" y="16698"/>
                      <a:pt x="40663" y="16806"/>
                      <a:pt x="40629" y="16912"/>
                    </a:cubicBezTo>
                    <a:cubicBezTo>
                      <a:pt x="40002" y="18907"/>
                      <a:pt x="38148" y="20259"/>
                      <a:pt x="36058" y="2024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B5C4112C-3824-91B9-0F4C-D15579016567}"/>
                  </a:ext>
                </a:extLst>
              </p:cNvPr>
              <p:cNvSpPr/>
              <p:nvPr/>
            </p:nvSpPr>
            <p:spPr>
              <a:xfrm>
                <a:off x="7806443" y="3173102"/>
                <a:ext cx="101805" cy="59016"/>
              </a:xfrm>
              <a:custGeom>
                <a:avLst/>
                <a:gdLst>
                  <a:gd name="connsiteX0" fmla="*/ 97116 w 101805"/>
                  <a:gd name="connsiteY0" fmla="*/ 58635 h 59016"/>
                  <a:gd name="connsiteX1" fmla="*/ 95116 w 101805"/>
                  <a:gd name="connsiteY1" fmla="*/ 58635 h 59016"/>
                  <a:gd name="connsiteX2" fmla="*/ 2247 w 101805"/>
                  <a:gd name="connsiteY2" fmla="*/ 8819 h 59016"/>
                  <a:gd name="connsiteX3" fmla="*/ 723 w 101805"/>
                  <a:gd name="connsiteY3" fmla="*/ 2247 h 59016"/>
                  <a:gd name="connsiteX4" fmla="*/ 7295 w 101805"/>
                  <a:gd name="connsiteY4" fmla="*/ 723 h 59016"/>
                  <a:gd name="connsiteX5" fmla="*/ 99116 w 101805"/>
                  <a:gd name="connsiteY5" fmla="*/ 49967 h 59016"/>
                  <a:gd name="connsiteX6" fmla="*/ 101328 w 101805"/>
                  <a:gd name="connsiteY6" fmla="*/ 56329 h 59016"/>
                  <a:gd name="connsiteX7" fmla="*/ 97116 w 101805"/>
                  <a:gd name="connsiteY7" fmla="*/ 59016 h 5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805" h="59016">
                    <a:moveTo>
                      <a:pt x="97116" y="58635"/>
                    </a:moveTo>
                    <a:cubicBezTo>
                      <a:pt x="96456" y="58771"/>
                      <a:pt x="95776" y="58771"/>
                      <a:pt x="95116" y="58635"/>
                    </a:cubicBezTo>
                    <a:cubicBezTo>
                      <a:pt x="63323" y="43640"/>
                      <a:pt x="32325" y="27012"/>
                      <a:pt x="2247" y="8819"/>
                    </a:cubicBezTo>
                    <a:cubicBezTo>
                      <a:pt x="11" y="7425"/>
                      <a:pt x="-671" y="4483"/>
                      <a:pt x="723" y="2247"/>
                    </a:cubicBezTo>
                    <a:cubicBezTo>
                      <a:pt x="2117" y="11"/>
                      <a:pt x="5060" y="-671"/>
                      <a:pt x="7295" y="723"/>
                    </a:cubicBezTo>
                    <a:cubicBezTo>
                      <a:pt x="37004" y="18760"/>
                      <a:pt x="67655" y="35198"/>
                      <a:pt x="99116" y="49967"/>
                    </a:cubicBezTo>
                    <a:cubicBezTo>
                      <a:pt x="101484" y="51113"/>
                      <a:pt x="102474" y="53961"/>
                      <a:pt x="101328" y="56329"/>
                    </a:cubicBezTo>
                    <a:cubicBezTo>
                      <a:pt x="100545" y="57948"/>
                      <a:pt x="98915" y="58988"/>
                      <a:pt x="97116" y="590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B41F1EA-A90A-AF68-2412-153F4FB50B0F}"/>
                  </a:ext>
                </a:extLst>
              </p:cNvPr>
              <p:cNvSpPr/>
              <p:nvPr/>
            </p:nvSpPr>
            <p:spPr>
              <a:xfrm>
                <a:off x="7789279" y="3335332"/>
                <a:ext cx="39459" cy="32045"/>
              </a:xfrm>
              <a:custGeom>
                <a:avLst/>
                <a:gdLst>
                  <a:gd name="connsiteX0" fmla="*/ 34937 w 39459"/>
                  <a:gd name="connsiteY0" fmla="*/ 32041 h 32045"/>
                  <a:gd name="connsiteX1" fmla="*/ 32841 w 39459"/>
                  <a:gd name="connsiteY1" fmla="*/ 31564 h 32045"/>
                  <a:gd name="connsiteX2" fmla="*/ 1409 w 39459"/>
                  <a:gd name="connsiteY2" fmla="*/ 8133 h 32045"/>
                  <a:gd name="connsiteX3" fmla="*/ 1381 w 39459"/>
                  <a:gd name="connsiteY3" fmla="*/ 1398 h 32045"/>
                  <a:gd name="connsiteX4" fmla="*/ 1409 w 39459"/>
                  <a:gd name="connsiteY4" fmla="*/ 1370 h 32045"/>
                  <a:gd name="connsiteX5" fmla="*/ 8171 w 39459"/>
                  <a:gd name="connsiteY5" fmla="*/ 1370 h 32045"/>
                  <a:gd name="connsiteX6" fmla="*/ 36746 w 39459"/>
                  <a:gd name="connsiteY6" fmla="*/ 23087 h 32045"/>
                  <a:gd name="connsiteX7" fmla="*/ 39029 w 39459"/>
                  <a:gd name="connsiteY7" fmla="*/ 29280 h 32045"/>
                  <a:gd name="connsiteX8" fmla="*/ 38937 w 39459"/>
                  <a:gd name="connsiteY8" fmla="*/ 29469 h 32045"/>
                  <a:gd name="connsiteX9" fmla="*/ 34937 w 39459"/>
                  <a:gd name="connsiteY9" fmla="*/ 32041 h 32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459" h="32045">
                    <a:moveTo>
                      <a:pt x="34937" y="32041"/>
                    </a:moveTo>
                    <a:cubicBezTo>
                      <a:pt x="34208" y="32076"/>
                      <a:pt x="33483" y="31911"/>
                      <a:pt x="32841" y="31564"/>
                    </a:cubicBezTo>
                    <a:cubicBezTo>
                      <a:pt x="21200" y="25450"/>
                      <a:pt x="10593" y="17543"/>
                      <a:pt x="1409" y="8133"/>
                    </a:cubicBezTo>
                    <a:cubicBezTo>
                      <a:pt x="-459" y="6281"/>
                      <a:pt x="-471" y="3265"/>
                      <a:pt x="1381" y="1398"/>
                    </a:cubicBezTo>
                    <a:cubicBezTo>
                      <a:pt x="1390" y="1388"/>
                      <a:pt x="1400" y="1379"/>
                      <a:pt x="1409" y="1370"/>
                    </a:cubicBezTo>
                    <a:cubicBezTo>
                      <a:pt x="3293" y="-457"/>
                      <a:pt x="6287" y="-457"/>
                      <a:pt x="8171" y="1370"/>
                    </a:cubicBezTo>
                    <a:cubicBezTo>
                      <a:pt x="16541" y="10015"/>
                      <a:pt x="26176" y="17337"/>
                      <a:pt x="36746" y="23087"/>
                    </a:cubicBezTo>
                    <a:cubicBezTo>
                      <a:pt x="39087" y="24167"/>
                      <a:pt x="40109" y="26940"/>
                      <a:pt x="39029" y="29280"/>
                    </a:cubicBezTo>
                    <a:cubicBezTo>
                      <a:pt x="39000" y="29344"/>
                      <a:pt x="38969" y="29407"/>
                      <a:pt x="38937" y="29469"/>
                    </a:cubicBezTo>
                    <a:cubicBezTo>
                      <a:pt x="38190" y="31007"/>
                      <a:pt x="36646" y="31999"/>
                      <a:pt x="34937" y="320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7AD7DA9-E198-D68F-B305-AFFD10C21F8B}"/>
                  </a:ext>
                </a:extLst>
              </p:cNvPr>
              <p:cNvSpPr/>
              <p:nvPr/>
            </p:nvSpPr>
            <p:spPr>
              <a:xfrm>
                <a:off x="7697784" y="3208889"/>
                <a:ext cx="76697" cy="109239"/>
              </a:xfrm>
              <a:custGeom>
                <a:avLst/>
                <a:gdLst>
                  <a:gd name="connsiteX0" fmla="*/ 71854 w 76697"/>
                  <a:gd name="connsiteY0" fmla="*/ 109239 h 109239"/>
                  <a:gd name="connsiteX1" fmla="*/ 68139 w 76697"/>
                  <a:gd name="connsiteY1" fmla="*/ 107525 h 109239"/>
                  <a:gd name="connsiteX2" fmla="*/ 607 w 76697"/>
                  <a:gd name="connsiteY2" fmla="*/ 7131 h 109239"/>
                  <a:gd name="connsiteX3" fmla="*/ 2464 w 76697"/>
                  <a:gd name="connsiteY3" fmla="*/ 607 h 109239"/>
                  <a:gd name="connsiteX4" fmla="*/ 8989 w 76697"/>
                  <a:gd name="connsiteY4" fmla="*/ 2464 h 109239"/>
                  <a:gd name="connsiteX5" fmla="*/ 75664 w 76697"/>
                  <a:gd name="connsiteY5" fmla="*/ 101429 h 109239"/>
                  <a:gd name="connsiteX6" fmla="*/ 74997 w 76697"/>
                  <a:gd name="connsiteY6" fmla="*/ 108192 h 109239"/>
                  <a:gd name="connsiteX7" fmla="*/ 71854 w 76697"/>
                  <a:gd name="connsiteY7" fmla="*/ 109240 h 109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97" h="109239">
                    <a:moveTo>
                      <a:pt x="71854" y="109239"/>
                    </a:moveTo>
                    <a:cubicBezTo>
                      <a:pt x="70423" y="109242"/>
                      <a:pt x="69064" y="108615"/>
                      <a:pt x="68139" y="107525"/>
                    </a:cubicBezTo>
                    <a:cubicBezTo>
                      <a:pt x="43103" y="75830"/>
                      <a:pt x="20527" y="42267"/>
                      <a:pt x="607" y="7131"/>
                    </a:cubicBezTo>
                    <a:cubicBezTo>
                      <a:pt x="-682" y="4817"/>
                      <a:pt x="150" y="1896"/>
                      <a:pt x="2464" y="607"/>
                    </a:cubicBezTo>
                    <a:cubicBezTo>
                      <a:pt x="4779" y="-682"/>
                      <a:pt x="7700" y="150"/>
                      <a:pt x="8989" y="2464"/>
                    </a:cubicBezTo>
                    <a:cubicBezTo>
                      <a:pt x="28635" y="37119"/>
                      <a:pt x="50926" y="70205"/>
                      <a:pt x="75664" y="101429"/>
                    </a:cubicBezTo>
                    <a:cubicBezTo>
                      <a:pt x="77267" y="103504"/>
                      <a:pt x="76974" y="106469"/>
                      <a:pt x="74997" y="108192"/>
                    </a:cubicBezTo>
                    <a:cubicBezTo>
                      <a:pt x="74093" y="108878"/>
                      <a:pt x="72988" y="109247"/>
                      <a:pt x="71854" y="1092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DBDEB4A-C89D-306F-BD52-1EF26F0BC515}"/>
                  </a:ext>
                </a:extLst>
              </p:cNvPr>
              <p:cNvSpPr/>
              <p:nvPr/>
            </p:nvSpPr>
            <p:spPr>
              <a:xfrm>
                <a:off x="8075390" y="2838164"/>
                <a:ext cx="69646" cy="215265"/>
              </a:xfrm>
              <a:custGeom>
                <a:avLst/>
                <a:gdLst>
                  <a:gd name="connsiteX0" fmla="*/ 0 w 69646"/>
                  <a:gd name="connsiteY0" fmla="*/ 1238 h 215265"/>
                  <a:gd name="connsiteX1" fmla="*/ 29718 w 69646"/>
                  <a:gd name="connsiteY1" fmla="*/ 83629 h 215265"/>
                  <a:gd name="connsiteX2" fmla="*/ 43244 w 69646"/>
                  <a:gd name="connsiteY2" fmla="*/ 215265 h 215265"/>
                  <a:gd name="connsiteX3" fmla="*/ 68866 w 69646"/>
                  <a:gd name="connsiteY3" fmla="*/ 129540 h 215265"/>
                  <a:gd name="connsiteX4" fmla="*/ 60484 w 69646"/>
                  <a:gd name="connsiteY4" fmla="*/ 84392 h 215265"/>
                  <a:gd name="connsiteX5" fmla="*/ 48292 w 69646"/>
                  <a:gd name="connsiteY5" fmla="*/ 37433 h 215265"/>
                  <a:gd name="connsiteX6" fmla="*/ 42196 w 69646"/>
                  <a:gd name="connsiteY6" fmla="*/ 67628 h 215265"/>
                  <a:gd name="connsiteX7" fmla="*/ 13621 w 69646"/>
                  <a:gd name="connsiteY7" fmla="*/ 0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646" h="215265">
                    <a:moveTo>
                      <a:pt x="0" y="1238"/>
                    </a:moveTo>
                    <a:lnTo>
                      <a:pt x="29718" y="83629"/>
                    </a:lnTo>
                    <a:lnTo>
                      <a:pt x="43244" y="215265"/>
                    </a:lnTo>
                    <a:cubicBezTo>
                      <a:pt x="43244" y="215265"/>
                      <a:pt x="63722" y="151829"/>
                      <a:pt x="68866" y="129540"/>
                    </a:cubicBezTo>
                    <a:cubicBezTo>
                      <a:pt x="71205" y="113977"/>
                      <a:pt x="68253" y="98078"/>
                      <a:pt x="60484" y="84392"/>
                    </a:cubicBezTo>
                    <a:lnTo>
                      <a:pt x="48292" y="37433"/>
                    </a:lnTo>
                    <a:lnTo>
                      <a:pt x="42196" y="67628"/>
                    </a:lnTo>
                    <a:lnTo>
                      <a:pt x="13621" y="0"/>
                    </a:ln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F37B168-1B7F-912D-C3D5-9609522859E2}"/>
                  </a:ext>
                </a:extLst>
              </p:cNvPr>
              <p:cNvSpPr/>
              <p:nvPr/>
            </p:nvSpPr>
            <p:spPr>
              <a:xfrm>
                <a:off x="8070892" y="2833570"/>
                <a:ext cx="78951" cy="224621"/>
              </a:xfrm>
              <a:custGeom>
                <a:avLst/>
                <a:gdLst>
                  <a:gd name="connsiteX0" fmla="*/ 47741 w 78951"/>
                  <a:gd name="connsiteY0" fmla="*/ 224622 h 224621"/>
                  <a:gd name="connsiteX1" fmla="*/ 47741 w 78951"/>
                  <a:gd name="connsiteY1" fmla="*/ 224622 h 224621"/>
                  <a:gd name="connsiteX2" fmla="*/ 43550 w 78951"/>
                  <a:gd name="connsiteY2" fmla="*/ 220431 h 224621"/>
                  <a:gd name="connsiteX3" fmla="*/ 30024 w 78951"/>
                  <a:gd name="connsiteY3" fmla="*/ 89366 h 224621"/>
                  <a:gd name="connsiteX4" fmla="*/ 497 w 78951"/>
                  <a:gd name="connsiteY4" fmla="*/ 7547 h 224621"/>
                  <a:gd name="connsiteX5" fmla="*/ 497 w 78951"/>
                  <a:gd name="connsiteY5" fmla="*/ 3356 h 224621"/>
                  <a:gd name="connsiteX6" fmla="*/ 4021 w 78951"/>
                  <a:gd name="connsiteY6" fmla="*/ 1165 h 224621"/>
                  <a:gd name="connsiteX7" fmla="*/ 17642 w 78951"/>
                  <a:gd name="connsiteY7" fmla="*/ 22 h 224621"/>
                  <a:gd name="connsiteX8" fmla="*/ 22404 w 78951"/>
                  <a:gd name="connsiteY8" fmla="*/ 2880 h 224621"/>
                  <a:gd name="connsiteX9" fmla="*/ 45074 w 78951"/>
                  <a:gd name="connsiteY9" fmla="*/ 56219 h 224621"/>
                  <a:gd name="connsiteX10" fmla="*/ 48122 w 78951"/>
                  <a:gd name="connsiteY10" fmla="*/ 41170 h 224621"/>
                  <a:gd name="connsiteX11" fmla="*/ 52599 w 78951"/>
                  <a:gd name="connsiteY11" fmla="*/ 37360 h 224621"/>
                  <a:gd name="connsiteX12" fmla="*/ 57361 w 78951"/>
                  <a:gd name="connsiteY12" fmla="*/ 40884 h 224621"/>
                  <a:gd name="connsiteX13" fmla="*/ 69458 w 78951"/>
                  <a:gd name="connsiteY13" fmla="*/ 87271 h 224621"/>
                  <a:gd name="connsiteX14" fmla="*/ 78030 w 78951"/>
                  <a:gd name="connsiteY14" fmla="*/ 135372 h 224621"/>
                  <a:gd name="connsiteX15" fmla="*/ 52313 w 78951"/>
                  <a:gd name="connsiteY15" fmla="*/ 221097 h 224621"/>
                  <a:gd name="connsiteX16" fmla="*/ 47741 w 78951"/>
                  <a:gd name="connsiteY16" fmla="*/ 224621 h 224621"/>
                  <a:gd name="connsiteX17" fmla="*/ 11070 w 78951"/>
                  <a:gd name="connsiteY17" fmla="*/ 10023 h 224621"/>
                  <a:gd name="connsiteX18" fmla="*/ 38692 w 78951"/>
                  <a:gd name="connsiteY18" fmla="*/ 86223 h 224621"/>
                  <a:gd name="connsiteX19" fmla="*/ 38692 w 78951"/>
                  <a:gd name="connsiteY19" fmla="*/ 87366 h 224621"/>
                  <a:gd name="connsiteX20" fmla="*/ 49836 w 78951"/>
                  <a:gd name="connsiteY20" fmla="*/ 196142 h 224621"/>
                  <a:gd name="connsiteX21" fmla="*/ 68886 w 78951"/>
                  <a:gd name="connsiteY21" fmla="*/ 132705 h 224621"/>
                  <a:gd name="connsiteX22" fmla="*/ 61076 w 78951"/>
                  <a:gd name="connsiteY22" fmla="*/ 90986 h 224621"/>
                  <a:gd name="connsiteX23" fmla="*/ 61076 w 78951"/>
                  <a:gd name="connsiteY23" fmla="*/ 89747 h 224621"/>
                  <a:gd name="connsiteX24" fmla="*/ 54027 w 78951"/>
                  <a:gd name="connsiteY24" fmla="*/ 62887 h 224621"/>
                  <a:gd name="connsiteX25" fmla="*/ 52027 w 78951"/>
                  <a:gd name="connsiteY25" fmla="*/ 72412 h 224621"/>
                  <a:gd name="connsiteX26" fmla="*/ 47931 w 78951"/>
                  <a:gd name="connsiteY26" fmla="*/ 76127 h 224621"/>
                  <a:gd name="connsiteX27" fmla="*/ 42978 w 78951"/>
                  <a:gd name="connsiteY27" fmla="*/ 73269 h 224621"/>
                  <a:gd name="connsiteX28" fmla="*/ 15642 w 78951"/>
                  <a:gd name="connsiteY28" fmla="*/ 8880 h 224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951" h="224621">
                    <a:moveTo>
                      <a:pt x="47741" y="224622"/>
                    </a:moveTo>
                    <a:lnTo>
                      <a:pt x="47741" y="224622"/>
                    </a:lnTo>
                    <a:cubicBezTo>
                      <a:pt x="45522" y="224405"/>
                      <a:pt x="43767" y="222649"/>
                      <a:pt x="43550" y="220431"/>
                    </a:cubicBezTo>
                    <a:lnTo>
                      <a:pt x="30024" y="89366"/>
                    </a:lnTo>
                    <a:lnTo>
                      <a:pt x="497" y="7547"/>
                    </a:lnTo>
                    <a:cubicBezTo>
                      <a:pt x="-166" y="6228"/>
                      <a:pt x="-166" y="4674"/>
                      <a:pt x="497" y="3356"/>
                    </a:cubicBezTo>
                    <a:cubicBezTo>
                      <a:pt x="1253" y="2104"/>
                      <a:pt x="2564" y="1289"/>
                      <a:pt x="4021" y="1165"/>
                    </a:cubicBezTo>
                    <a:lnTo>
                      <a:pt x="17642" y="22"/>
                    </a:lnTo>
                    <a:cubicBezTo>
                      <a:pt x="19685" y="-177"/>
                      <a:pt x="21618" y="983"/>
                      <a:pt x="22404" y="2880"/>
                    </a:cubicBezTo>
                    <a:lnTo>
                      <a:pt x="45074" y="56219"/>
                    </a:lnTo>
                    <a:lnTo>
                      <a:pt x="48122" y="41170"/>
                    </a:lnTo>
                    <a:cubicBezTo>
                      <a:pt x="48526" y="39002"/>
                      <a:pt x="50394" y="37413"/>
                      <a:pt x="52599" y="37360"/>
                    </a:cubicBezTo>
                    <a:cubicBezTo>
                      <a:pt x="54781" y="37382"/>
                      <a:pt x="56702" y="38804"/>
                      <a:pt x="57361" y="40884"/>
                    </a:cubicBezTo>
                    <a:lnTo>
                      <a:pt x="69458" y="87271"/>
                    </a:lnTo>
                    <a:cubicBezTo>
                      <a:pt x="77635" y="101887"/>
                      <a:pt x="80655" y="118831"/>
                      <a:pt x="78030" y="135372"/>
                    </a:cubicBezTo>
                    <a:cubicBezTo>
                      <a:pt x="72887" y="157470"/>
                      <a:pt x="53170" y="218811"/>
                      <a:pt x="52313" y="221097"/>
                    </a:cubicBezTo>
                    <a:cubicBezTo>
                      <a:pt x="51756" y="223167"/>
                      <a:pt x="49884" y="224609"/>
                      <a:pt x="47741" y="224621"/>
                    </a:cubicBezTo>
                    <a:close/>
                    <a:moveTo>
                      <a:pt x="11070" y="10023"/>
                    </a:moveTo>
                    <a:lnTo>
                      <a:pt x="38692" y="86223"/>
                    </a:lnTo>
                    <a:lnTo>
                      <a:pt x="38692" y="87366"/>
                    </a:lnTo>
                    <a:lnTo>
                      <a:pt x="49836" y="196142"/>
                    </a:lnTo>
                    <a:cubicBezTo>
                      <a:pt x="56313" y="175663"/>
                      <a:pt x="65267" y="146231"/>
                      <a:pt x="68886" y="132705"/>
                    </a:cubicBezTo>
                    <a:cubicBezTo>
                      <a:pt x="70947" y="118318"/>
                      <a:pt x="68201" y="103653"/>
                      <a:pt x="61076" y="90986"/>
                    </a:cubicBezTo>
                    <a:cubicBezTo>
                      <a:pt x="61022" y="90575"/>
                      <a:pt x="61022" y="90158"/>
                      <a:pt x="61076" y="89747"/>
                    </a:cubicBezTo>
                    <a:lnTo>
                      <a:pt x="54027" y="62887"/>
                    </a:lnTo>
                    <a:lnTo>
                      <a:pt x="52027" y="72412"/>
                    </a:lnTo>
                    <a:cubicBezTo>
                      <a:pt x="51621" y="74413"/>
                      <a:pt x="49962" y="75917"/>
                      <a:pt x="47931" y="76127"/>
                    </a:cubicBezTo>
                    <a:cubicBezTo>
                      <a:pt x="45835" y="76350"/>
                      <a:pt x="43835" y="75195"/>
                      <a:pt x="42978" y="73269"/>
                    </a:cubicBezTo>
                    <a:lnTo>
                      <a:pt x="15642" y="888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37AC050-FACF-910C-ADF4-7E0773A0753E}"/>
                  </a:ext>
                </a:extLst>
              </p:cNvPr>
              <p:cNvSpPr/>
              <p:nvPr/>
            </p:nvSpPr>
            <p:spPr>
              <a:xfrm>
                <a:off x="7920513" y="2658808"/>
                <a:ext cx="222122" cy="214693"/>
              </a:xfrm>
              <a:custGeom>
                <a:avLst/>
                <a:gdLst>
                  <a:gd name="connsiteX0" fmla="*/ 26098 w 222122"/>
                  <a:gd name="connsiteY0" fmla="*/ 0 h 214693"/>
                  <a:gd name="connsiteX1" fmla="*/ 0 w 222122"/>
                  <a:gd name="connsiteY1" fmla="*/ 41338 h 214693"/>
                  <a:gd name="connsiteX2" fmla="*/ 148400 w 222122"/>
                  <a:gd name="connsiteY2" fmla="*/ 214693 h 214693"/>
                  <a:gd name="connsiteX3" fmla="*/ 222123 w 222122"/>
                  <a:gd name="connsiteY3" fmla="*/ 130397 h 214693"/>
                  <a:gd name="connsiteX4" fmla="*/ 26098 w 222122"/>
                  <a:gd name="connsiteY4" fmla="*/ 0 h 214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22" h="214693">
                    <a:moveTo>
                      <a:pt x="26098" y="0"/>
                    </a:moveTo>
                    <a:lnTo>
                      <a:pt x="0" y="41338"/>
                    </a:lnTo>
                    <a:lnTo>
                      <a:pt x="148400" y="214693"/>
                    </a:lnTo>
                    <a:lnTo>
                      <a:pt x="222123" y="130397"/>
                    </a:lnTo>
                    <a:lnTo>
                      <a:pt x="2609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E70CAB0-44E9-07A1-EE50-213C6D00616D}"/>
                  </a:ext>
                </a:extLst>
              </p:cNvPr>
              <p:cNvSpPr/>
              <p:nvPr/>
            </p:nvSpPr>
            <p:spPr>
              <a:xfrm>
                <a:off x="7915976" y="2654038"/>
                <a:ext cx="231763" cy="224227"/>
              </a:xfrm>
              <a:custGeom>
                <a:avLst/>
                <a:gdLst>
                  <a:gd name="connsiteX0" fmla="*/ 152936 w 231763"/>
                  <a:gd name="connsiteY0" fmla="*/ 224226 h 224227"/>
                  <a:gd name="connsiteX1" fmla="*/ 152936 w 231763"/>
                  <a:gd name="connsiteY1" fmla="*/ 224226 h 224227"/>
                  <a:gd name="connsiteX2" fmla="*/ 149317 w 231763"/>
                  <a:gd name="connsiteY2" fmla="*/ 222607 h 224227"/>
                  <a:gd name="connsiteX3" fmla="*/ 917 w 231763"/>
                  <a:gd name="connsiteY3" fmla="*/ 49252 h 224227"/>
                  <a:gd name="connsiteX4" fmla="*/ 917 w 231763"/>
                  <a:gd name="connsiteY4" fmla="*/ 43632 h 224227"/>
                  <a:gd name="connsiteX5" fmla="*/ 26920 w 231763"/>
                  <a:gd name="connsiteY5" fmla="*/ 2199 h 224227"/>
                  <a:gd name="connsiteX6" fmla="*/ 29969 w 231763"/>
                  <a:gd name="connsiteY6" fmla="*/ 103 h 224227"/>
                  <a:gd name="connsiteX7" fmla="*/ 33588 w 231763"/>
                  <a:gd name="connsiteY7" fmla="*/ 770 h 224227"/>
                  <a:gd name="connsiteX8" fmla="*/ 229708 w 231763"/>
                  <a:gd name="connsiteY8" fmla="*/ 131167 h 224227"/>
                  <a:gd name="connsiteX9" fmla="*/ 231708 w 231763"/>
                  <a:gd name="connsiteY9" fmla="*/ 134501 h 224227"/>
                  <a:gd name="connsiteX10" fmla="*/ 230660 w 231763"/>
                  <a:gd name="connsiteY10" fmla="*/ 138311 h 224227"/>
                  <a:gd name="connsiteX11" fmla="*/ 156556 w 231763"/>
                  <a:gd name="connsiteY11" fmla="*/ 222512 h 224227"/>
                  <a:gd name="connsiteX12" fmla="*/ 152936 w 231763"/>
                  <a:gd name="connsiteY12" fmla="*/ 224226 h 224227"/>
                  <a:gd name="connsiteX13" fmla="*/ 10061 w 231763"/>
                  <a:gd name="connsiteY13" fmla="*/ 45728 h 224227"/>
                  <a:gd name="connsiteX14" fmla="*/ 152936 w 231763"/>
                  <a:gd name="connsiteY14" fmla="*/ 212225 h 224227"/>
                  <a:gd name="connsiteX15" fmla="*/ 219611 w 231763"/>
                  <a:gd name="connsiteY15" fmla="*/ 136025 h 224227"/>
                  <a:gd name="connsiteX16" fmla="*/ 32159 w 231763"/>
                  <a:gd name="connsiteY16" fmla="*/ 11343 h 224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1763" h="224227">
                    <a:moveTo>
                      <a:pt x="152936" y="224226"/>
                    </a:moveTo>
                    <a:lnTo>
                      <a:pt x="152936" y="224226"/>
                    </a:lnTo>
                    <a:cubicBezTo>
                      <a:pt x="151549" y="224251"/>
                      <a:pt x="150223" y="223658"/>
                      <a:pt x="149317" y="222607"/>
                    </a:cubicBezTo>
                    <a:lnTo>
                      <a:pt x="917" y="49252"/>
                    </a:lnTo>
                    <a:cubicBezTo>
                      <a:pt x="-306" y="47578"/>
                      <a:pt x="-306" y="45306"/>
                      <a:pt x="917" y="43632"/>
                    </a:cubicBezTo>
                    <a:lnTo>
                      <a:pt x="26920" y="2199"/>
                    </a:lnTo>
                    <a:cubicBezTo>
                      <a:pt x="27628" y="1133"/>
                      <a:pt x="28720" y="382"/>
                      <a:pt x="29969" y="103"/>
                    </a:cubicBezTo>
                    <a:cubicBezTo>
                      <a:pt x="31216" y="-158"/>
                      <a:pt x="32516" y="81"/>
                      <a:pt x="33588" y="770"/>
                    </a:cubicBezTo>
                    <a:lnTo>
                      <a:pt x="229708" y="131167"/>
                    </a:lnTo>
                    <a:cubicBezTo>
                      <a:pt x="230847" y="131916"/>
                      <a:pt x="231584" y="133143"/>
                      <a:pt x="231708" y="134501"/>
                    </a:cubicBezTo>
                    <a:cubicBezTo>
                      <a:pt x="231915" y="135862"/>
                      <a:pt x="231534" y="137247"/>
                      <a:pt x="230660" y="138311"/>
                    </a:cubicBezTo>
                    <a:lnTo>
                      <a:pt x="156556" y="222512"/>
                    </a:lnTo>
                    <a:cubicBezTo>
                      <a:pt x="155644" y="223567"/>
                      <a:pt x="154330" y="224190"/>
                      <a:pt x="152936" y="224226"/>
                    </a:cubicBezTo>
                    <a:close/>
                    <a:moveTo>
                      <a:pt x="10061" y="45728"/>
                    </a:moveTo>
                    <a:lnTo>
                      <a:pt x="152936" y="212225"/>
                    </a:lnTo>
                    <a:lnTo>
                      <a:pt x="219611" y="136025"/>
                    </a:lnTo>
                    <a:lnTo>
                      <a:pt x="32159" y="1134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F0D65A3-2977-9D97-CD12-80B1AC3C4727}"/>
                  </a:ext>
                </a:extLst>
              </p:cNvPr>
              <p:cNvSpPr/>
              <p:nvPr/>
            </p:nvSpPr>
            <p:spPr>
              <a:xfrm>
                <a:off x="7900701" y="3053429"/>
                <a:ext cx="217958" cy="551783"/>
              </a:xfrm>
              <a:custGeom>
                <a:avLst/>
                <a:gdLst>
                  <a:gd name="connsiteX0" fmla="*/ 217932 w 217958"/>
                  <a:gd name="connsiteY0" fmla="*/ 0 h 551783"/>
                  <a:gd name="connsiteX1" fmla="*/ 78296 w 217958"/>
                  <a:gd name="connsiteY1" fmla="*/ 327946 h 551783"/>
                  <a:gd name="connsiteX2" fmla="*/ 0 w 217958"/>
                  <a:gd name="connsiteY2" fmla="*/ 453390 h 551783"/>
                  <a:gd name="connsiteX3" fmla="*/ 5143 w 217958"/>
                  <a:gd name="connsiteY3" fmla="*/ 551783 h 551783"/>
                  <a:gd name="connsiteX4" fmla="*/ 108680 w 217958"/>
                  <a:gd name="connsiteY4" fmla="*/ 489871 h 551783"/>
                  <a:gd name="connsiteX5" fmla="*/ 199454 w 217958"/>
                  <a:gd name="connsiteY5" fmla="*/ 179451 h 551783"/>
                  <a:gd name="connsiteX6" fmla="*/ 217932 w 217958"/>
                  <a:gd name="connsiteY6" fmla="*/ 0 h 551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958" h="551783">
                    <a:moveTo>
                      <a:pt x="217932" y="0"/>
                    </a:moveTo>
                    <a:cubicBezTo>
                      <a:pt x="217932" y="0"/>
                      <a:pt x="100298" y="279178"/>
                      <a:pt x="78296" y="327946"/>
                    </a:cubicBezTo>
                    <a:cubicBezTo>
                      <a:pt x="56293" y="376714"/>
                      <a:pt x="0" y="453390"/>
                      <a:pt x="0" y="453390"/>
                    </a:cubicBezTo>
                    <a:lnTo>
                      <a:pt x="5143" y="551783"/>
                    </a:lnTo>
                    <a:lnTo>
                      <a:pt x="108680" y="489871"/>
                    </a:lnTo>
                    <a:cubicBezTo>
                      <a:pt x="108680" y="489871"/>
                      <a:pt x="179451" y="299371"/>
                      <a:pt x="199454" y="179451"/>
                    </a:cubicBezTo>
                    <a:cubicBezTo>
                      <a:pt x="219456" y="59531"/>
                      <a:pt x="217932" y="0"/>
                      <a:pt x="217932" y="0"/>
                    </a:cubicBezTo>
                    <a:close/>
                  </a:path>
                </a:pathLst>
              </a:custGeom>
              <a:solidFill>
                <a:srgbClr val="92E3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5799BC63-4D61-0FEE-FAE4-1ED26F3E0E19}"/>
                  </a:ext>
                </a:extLst>
              </p:cNvPr>
              <p:cNvSpPr/>
              <p:nvPr/>
            </p:nvSpPr>
            <p:spPr>
              <a:xfrm>
                <a:off x="7896224" y="3048587"/>
                <a:ext cx="227473" cy="561391"/>
              </a:xfrm>
              <a:custGeom>
                <a:avLst/>
                <a:gdLst>
                  <a:gd name="connsiteX0" fmla="*/ 9526 w 227473"/>
                  <a:gd name="connsiteY0" fmla="*/ 561388 h 561391"/>
                  <a:gd name="connsiteX1" fmla="*/ 7335 w 227473"/>
                  <a:gd name="connsiteY1" fmla="*/ 560816 h 561391"/>
                  <a:gd name="connsiteX2" fmla="*/ 4763 w 227473"/>
                  <a:gd name="connsiteY2" fmla="*/ 556911 h 561391"/>
                  <a:gd name="connsiteX3" fmla="*/ 1 w 227473"/>
                  <a:gd name="connsiteY3" fmla="*/ 458232 h 561391"/>
                  <a:gd name="connsiteX4" fmla="*/ 953 w 227473"/>
                  <a:gd name="connsiteY4" fmla="*/ 455184 h 561391"/>
                  <a:gd name="connsiteX5" fmla="*/ 78677 w 227473"/>
                  <a:gd name="connsiteY5" fmla="*/ 330692 h 561391"/>
                  <a:gd name="connsiteX6" fmla="*/ 218314 w 227473"/>
                  <a:gd name="connsiteY6" fmla="*/ 2937 h 561391"/>
                  <a:gd name="connsiteX7" fmla="*/ 223648 w 227473"/>
                  <a:gd name="connsiteY7" fmla="*/ 79 h 561391"/>
                  <a:gd name="connsiteX8" fmla="*/ 227458 w 227473"/>
                  <a:gd name="connsiteY8" fmla="*/ 4651 h 561391"/>
                  <a:gd name="connsiteX9" fmla="*/ 208884 w 227473"/>
                  <a:gd name="connsiteY9" fmla="*/ 184579 h 561391"/>
                  <a:gd name="connsiteX10" fmla="*/ 117825 w 227473"/>
                  <a:gd name="connsiteY10" fmla="*/ 495856 h 561391"/>
                  <a:gd name="connsiteX11" fmla="*/ 115825 w 227473"/>
                  <a:gd name="connsiteY11" fmla="*/ 498332 h 561391"/>
                  <a:gd name="connsiteX12" fmla="*/ 12383 w 227473"/>
                  <a:gd name="connsiteY12" fmla="*/ 560530 h 561391"/>
                  <a:gd name="connsiteX13" fmla="*/ 9526 w 227473"/>
                  <a:gd name="connsiteY13" fmla="*/ 561388 h 561391"/>
                  <a:gd name="connsiteX14" fmla="*/ 9526 w 227473"/>
                  <a:gd name="connsiteY14" fmla="*/ 459661 h 561391"/>
                  <a:gd name="connsiteX15" fmla="*/ 14193 w 227473"/>
                  <a:gd name="connsiteY15" fmla="*/ 548529 h 561391"/>
                  <a:gd name="connsiteX16" fmla="*/ 109443 w 227473"/>
                  <a:gd name="connsiteY16" fmla="*/ 491379 h 561391"/>
                  <a:gd name="connsiteX17" fmla="*/ 199359 w 227473"/>
                  <a:gd name="connsiteY17" fmla="*/ 183340 h 561391"/>
                  <a:gd name="connsiteX18" fmla="*/ 217266 w 227473"/>
                  <a:gd name="connsiteY18" fmla="*/ 30083 h 561391"/>
                  <a:gd name="connsiteX19" fmla="*/ 87345 w 227473"/>
                  <a:gd name="connsiteY19" fmla="*/ 334883 h 561391"/>
                  <a:gd name="connsiteX20" fmla="*/ 9526 w 227473"/>
                  <a:gd name="connsiteY20" fmla="*/ 459470 h 56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7473" h="561391">
                    <a:moveTo>
                      <a:pt x="9526" y="561388"/>
                    </a:moveTo>
                    <a:cubicBezTo>
                      <a:pt x="8758" y="561392"/>
                      <a:pt x="8003" y="561195"/>
                      <a:pt x="7335" y="560816"/>
                    </a:cubicBezTo>
                    <a:cubicBezTo>
                      <a:pt x="5841" y="560069"/>
                      <a:pt x="4860" y="558579"/>
                      <a:pt x="4763" y="556911"/>
                    </a:cubicBezTo>
                    <a:lnTo>
                      <a:pt x="1" y="458232"/>
                    </a:lnTo>
                    <a:cubicBezTo>
                      <a:pt x="-20" y="457140"/>
                      <a:pt x="314" y="456070"/>
                      <a:pt x="953" y="455184"/>
                    </a:cubicBezTo>
                    <a:cubicBezTo>
                      <a:pt x="1525" y="454422"/>
                      <a:pt x="58103" y="378222"/>
                      <a:pt x="78677" y="330692"/>
                    </a:cubicBezTo>
                    <a:cubicBezTo>
                      <a:pt x="99251" y="283162"/>
                      <a:pt x="217171" y="5699"/>
                      <a:pt x="218314" y="2937"/>
                    </a:cubicBezTo>
                    <a:cubicBezTo>
                      <a:pt x="219209" y="858"/>
                      <a:pt x="221421" y="-327"/>
                      <a:pt x="223648" y="79"/>
                    </a:cubicBezTo>
                    <a:cubicBezTo>
                      <a:pt x="225831" y="525"/>
                      <a:pt x="227414" y="2424"/>
                      <a:pt x="227458" y="4651"/>
                    </a:cubicBezTo>
                    <a:cubicBezTo>
                      <a:pt x="227458" y="5318"/>
                      <a:pt x="228696" y="65707"/>
                      <a:pt x="208884" y="184579"/>
                    </a:cubicBezTo>
                    <a:cubicBezTo>
                      <a:pt x="189072" y="303451"/>
                      <a:pt x="118587" y="493951"/>
                      <a:pt x="117825" y="495856"/>
                    </a:cubicBezTo>
                    <a:cubicBezTo>
                      <a:pt x="117501" y="496907"/>
                      <a:pt x="116785" y="497794"/>
                      <a:pt x="115825" y="498332"/>
                    </a:cubicBezTo>
                    <a:lnTo>
                      <a:pt x="12383" y="560530"/>
                    </a:lnTo>
                    <a:cubicBezTo>
                      <a:pt x="11554" y="561128"/>
                      <a:pt x="10547" y="561430"/>
                      <a:pt x="9526" y="561388"/>
                    </a:cubicBezTo>
                    <a:close/>
                    <a:moveTo>
                      <a:pt x="9526" y="459661"/>
                    </a:moveTo>
                    <a:lnTo>
                      <a:pt x="14193" y="548529"/>
                    </a:lnTo>
                    <a:lnTo>
                      <a:pt x="109443" y="491379"/>
                    </a:lnTo>
                    <a:cubicBezTo>
                      <a:pt x="116206" y="472900"/>
                      <a:pt x="180690" y="295640"/>
                      <a:pt x="199359" y="183340"/>
                    </a:cubicBezTo>
                    <a:cubicBezTo>
                      <a:pt x="208299" y="132646"/>
                      <a:pt x="214279" y="81473"/>
                      <a:pt x="217266" y="30083"/>
                    </a:cubicBezTo>
                    <a:cubicBezTo>
                      <a:pt x="188691" y="97996"/>
                      <a:pt x="104966" y="295069"/>
                      <a:pt x="87345" y="334883"/>
                    </a:cubicBezTo>
                    <a:cubicBezTo>
                      <a:pt x="66676" y="380413"/>
                      <a:pt x="17336" y="448516"/>
                      <a:pt x="9526" y="4594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5244148-BC57-5A4E-1A25-727482832F40}"/>
                  </a:ext>
                </a:extLst>
              </p:cNvPr>
              <p:cNvSpPr/>
              <p:nvPr/>
            </p:nvSpPr>
            <p:spPr>
              <a:xfrm>
                <a:off x="7309294" y="2810951"/>
                <a:ext cx="665226" cy="731300"/>
              </a:xfrm>
              <a:custGeom>
                <a:avLst/>
                <a:gdLst>
                  <a:gd name="connsiteX0" fmla="*/ 665226 w 665226"/>
                  <a:gd name="connsiteY0" fmla="*/ 21212 h 731300"/>
                  <a:gd name="connsiteX1" fmla="*/ 594932 w 665226"/>
                  <a:gd name="connsiteY1" fmla="*/ 638 h 731300"/>
                  <a:gd name="connsiteX2" fmla="*/ 461582 w 665226"/>
                  <a:gd name="connsiteY2" fmla="*/ 81029 h 731300"/>
                  <a:gd name="connsiteX3" fmla="*/ 168402 w 665226"/>
                  <a:gd name="connsiteY3" fmla="*/ 271529 h 731300"/>
                  <a:gd name="connsiteX4" fmla="*/ 0 w 665226"/>
                  <a:gd name="connsiteY4" fmla="*/ 686057 h 731300"/>
                  <a:gd name="connsiteX5" fmla="*/ 97822 w 665226"/>
                  <a:gd name="connsiteY5" fmla="*/ 731301 h 731300"/>
                  <a:gd name="connsiteX6" fmla="*/ 188786 w 665226"/>
                  <a:gd name="connsiteY6" fmla="*/ 591283 h 731300"/>
                  <a:gd name="connsiteX7" fmla="*/ 314516 w 665226"/>
                  <a:gd name="connsiteY7" fmla="*/ 365541 h 731300"/>
                  <a:gd name="connsiteX8" fmla="*/ 621411 w 665226"/>
                  <a:gd name="connsiteY8" fmla="*/ 260766 h 73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5226" h="731300">
                    <a:moveTo>
                      <a:pt x="665226" y="21212"/>
                    </a:moveTo>
                    <a:cubicBezTo>
                      <a:pt x="665226" y="21212"/>
                      <a:pt x="625507" y="-4315"/>
                      <a:pt x="594932" y="638"/>
                    </a:cubicBezTo>
                    <a:cubicBezTo>
                      <a:pt x="564356" y="5591"/>
                      <a:pt x="493205" y="44453"/>
                      <a:pt x="461582" y="81029"/>
                    </a:cubicBezTo>
                    <a:cubicBezTo>
                      <a:pt x="429959" y="117605"/>
                      <a:pt x="178213" y="252479"/>
                      <a:pt x="168402" y="271529"/>
                    </a:cubicBezTo>
                    <a:cubicBezTo>
                      <a:pt x="158591" y="290579"/>
                      <a:pt x="0" y="686057"/>
                      <a:pt x="0" y="686057"/>
                    </a:cubicBezTo>
                    <a:lnTo>
                      <a:pt x="97822" y="731301"/>
                    </a:lnTo>
                    <a:lnTo>
                      <a:pt x="188786" y="591283"/>
                    </a:lnTo>
                    <a:lnTo>
                      <a:pt x="314516" y="365541"/>
                    </a:lnTo>
                    <a:lnTo>
                      <a:pt x="621411" y="260766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CE52B84-5B4C-DCEF-2A4B-A7F0352C0EA8}"/>
                  </a:ext>
                </a:extLst>
              </p:cNvPr>
              <p:cNvSpPr/>
              <p:nvPr/>
            </p:nvSpPr>
            <p:spPr>
              <a:xfrm>
                <a:off x="7304658" y="2806475"/>
                <a:ext cx="674684" cy="740831"/>
              </a:xfrm>
              <a:custGeom>
                <a:avLst/>
                <a:gdLst>
                  <a:gd name="connsiteX0" fmla="*/ 102553 w 674684"/>
                  <a:gd name="connsiteY0" fmla="*/ 740729 h 740831"/>
                  <a:gd name="connsiteX1" fmla="*/ 100553 w 674684"/>
                  <a:gd name="connsiteY1" fmla="*/ 740729 h 740831"/>
                  <a:gd name="connsiteX2" fmla="*/ 2731 w 674684"/>
                  <a:gd name="connsiteY2" fmla="*/ 695390 h 740831"/>
                  <a:gd name="connsiteX3" fmla="*/ 350 w 674684"/>
                  <a:gd name="connsiteY3" fmla="*/ 689294 h 740831"/>
                  <a:gd name="connsiteX4" fmla="*/ 168847 w 674684"/>
                  <a:gd name="connsiteY4" fmla="*/ 274385 h 740831"/>
                  <a:gd name="connsiteX5" fmla="*/ 295053 w 674684"/>
                  <a:gd name="connsiteY5" fmla="*/ 191994 h 740831"/>
                  <a:gd name="connsiteX6" fmla="*/ 462693 w 674684"/>
                  <a:gd name="connsiteY6" fmla="*/ 82838 h 740831"/>
                  <a:gd name="connsiteX7" fmla="*/ 598806 w 674684"/>
                  <a:gd name="connsiteY7" fmla="*/ 732 h 740831"/>
                  <a:gd name="connsiteX8" fmla="*/ 672434 w 674684"/>
                  <a:gd name="connsiteY8" fmla="*/ 21973 h 740831"/>
                  <a:gd name="connsiteX9" fmla="*/ 673966 w 674684"/>
                  <a:gd name="connsiteY9" fmla="*/ 28531 h 740831"/>
                  <a:gd name="connsiteX10" fmla="*/ 673958 w 674684"/>
                  <a:gd name="connsiteY10" fmla="*/ 28545 h 740831"/>
                  <a:gd name="connsiteX11" fmla="*/ 667290 w 674684"/>
                  <a:gd name="connsiteY11" fmla="*/ 30069 h 740831"/>
                  <a:gd name="connsiteX12" fmla="*/ 600615 w 674684"/>
                  <a:gd name="connsiteY12" fmla="*/ 10162 h 740831"/>
                  <a:gd name="connsiteX13" fmla="*/ 470218 w 674684"/>
                  <a:gd name="connsiteY13" fmla="*/ 89029 h 740831"/>
                  <a:gd name="connsiteX14" fmla="*/ 300197 w 674684"/>
                  <a:gd name="connsiteY14" fmla="*/ 200186 h 740831"/>
                  <a:gd name="connsiteX15" fmla="*/ 177705 w 674684"/>
                  <a:gd name="connsiteY15" fmla="*/ 278672 h 740831"/>
                  <a:gd name="connsiteX16" fmla="*/ 11113 w 674684"/>
                  <a:gd name="connsiteY16" fmla="*/ 688723 h 740831"/>
                  <a:gd name="connsiteX17" fmla="*/ 101124 w 674684"/>
                  <a:gd name="connsiteY17" fmla="*/ 730347 h 740831"/>
                  <a:gd name="connsiteX18" fmla="*/ 189802 w 674684"/>
                  <a:gd name="connsiteY18" fmla="*/ 593759 h 740831"/>
                  <a:gd name="connsiteX19" fmla="*/ 315342 w 674684"/>
                  <a:gd name="connsiteY19" fmla="*/ 367921 h 740831"/>
                  <a:gd name="connsiteX20" fmla="*/ 317913 w 674684"/>
                  <a:gd name="connsiteY20" fmla="*/ 365730 h 740831"/>
                  <a:gd name="connsiteX21" fmla="*/ 624904 w 674684"/>
                  <a:gd name="connsiteY21" fmla="*/ 260955 h 740831"/>
                  <a:gd name="connsiteX22" fmla="*/ 630905 w 674684"/>
                  <a:gd name="connsiteY22" fmla="*/ 263908 h 740831"/>
                  <a:gd name="connsiteX23" fmla="*/ 627952 w 674684"/>
                  <a:gd name="connsiteY23" fmla="*/ 270004 h 740831"/>
                  <a:gd name="connsiteX24" fmla="*/ 323152 w 674684"/>
                  <a:gd name="connsiteY24" fmla="*/ 374112 h 740831"/>
                  <a:gd name="connsiteX25" fmla="*/ 198375 w 674684"/>
                  <a:gd name="connsiteY25" fmla="*/ 598140 h 740831"/>
                  <a:gd name="connsiteX26" fmla="*/ 107220 w 674684"/>
                  <a:gd name="connsiteY26" fmla="*/ 738539 h 740831"/>
                  <a:gd name="connsiteX27" fmla="*/ 102553 w 674684"/>
                  <a:gd name="connsiteY27" fmla="*/ 740729 h 74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74684" h="740831">
                    <a:moveTo>
                      <a:pt x="102553" y="740729"/>
                    </a:moveTo>
                    <a:cubicBezTo>
                      <a:pt x="101893" y="740865"/>
                      <a:pt x="101213" y="740865"/>
                      <a:pt x="100553" y="740729"/>
                    </a:cubicBezTo>
                    <a:lnTo>
                      <a:pt x="2731" y="695390"/>
                    </a:lnTo>
                    <a:cubicBezTo>
                      <a:pt x="446" y="694312"/>
                      <a:pt x="-599" y="691636"/>
                      <a:pt x="350" y="689294"/>
                    </a:cubicBezTo>
                    <a:cubicBezTo>
                      <a:pt x="6827" y="673197"/>
                      <a:pt x="159131" y="293721"/>
                      <a:pt x="168847" y="274385"/>
                    </a:cubicBezTo>
                    <a:cubicBezTo>
                      <a:pt x="173800" y="264860"/>
                      <a:pt x="217806" y="238095"/>
                      <a:pt x="295053" y="191994"/>
                    </a:cubicBezTo>
                    <a:cubicBezTo>
                      <a:pt x="366015" y="149703"/>
                      <a:pt x="446406" y="101792"/>
                      <a:pt x="462693" y="82838"/>
                    </a:cubicBezTo>
                    <a:cubicBezTo>
                      <a:pt x="493650" y="46833"/>
                      <a:pt x="565659" y="6066"/>
                      <a:pt x="598806" y="732"/>
                    </a:cubicBezTo>
                    <a:cubicBezTo>
                      <a:pt x="631953" y="-4602"/>
                      <a:pt x="670815" y="20925"/>
                      <a:pt x="672434" y="21973"/>
                    </a:cubicBezTo>
                    <a:cubicBezTo>
                      <a:pt x="674668" y="23361"/>
                      <a:pt x="675354" y="26297"/>
                      <a:pt x="673966" y="28531"/>
                    </a:cubicBezTo>
                    <a:cubicBezTo>
                      <a:pt x="673964" y="28536"/>
                      <a:pt x="673961" y="28540"/>
                      <a:pt x="673958" y="28545"/>
                    </a:cubicBezTo>
                    <a:cubicBezTo>
                      <a:pt x="672530" y="30797"/>
                      <a:pt x="669555" y="31477"/>
                      <a:pt x="667290" y="30069"/>
                    </a:cubicBezTo>
                    <a:cubicBezTo>
                      <a:pt x="667290" y="30069"/>
                      <a:pt x="629190" y="5590"/>
                      <a:pt x="600615" y="10162"/>
                    </a:cubicBezTo>
                    <a:cubicBezTo>
                      <a:pt x="572040" y="14734"/>
                      <a:pt x="501555" y="52643"/>
                      <a:pt x="470218" y="89029"/>
                    </a:cubicBezTo>
                    <a:cubicBezTo>
                      <a:pt x="452883" y="109222"/>
                      <a:pt x="374968" y="155704"/>
                      <a:pt x="300197" y="200186"/>
                    </a:cubicBezTo>
                    <a:cubicBezTo>
                      <a:pt x="244761" y="233237"/>
                      <a:pt x="181992" y="270671"/>
                      <a:pt x="177705" y="278672"/>
                    </a:cubicBezTo>
                    <a:cubicBezTo>
                      <a:pt x="168180" y="296579"/>
                      <a:pt x="28163" y="646146"/>
                      <a:pt x="11113" y="688723"/>
                    </a:cubicBezTo>
                    <a:lnTo>
                      <a:pt x="101124" y="730347"/>
                    </a:lnTo>
                    <a:lnTo>
                      <a:pt x="189802" y="593759"/>
                    </a:lnTo>
                    <a:lnTo>
                      <a:pt x="315342" y="367921"/>
                    </a:lnTo>
                    <a:cubicBezTo>
                      <a:pt x="315909" y="366906"/>
                      <a:pt x="316822" y="366129"/>
                      <a:pt x="317913" y="365730"/>
                    </a:cubicBezTo>
                    <a:lnTo>
                      <a:pt x="624904" y="260955"/>
                    </a:lnTo>
                    <a:cubicBezTo>
                      <a:pt x="627375" y="260133"/>
                      <a:pt x="630048" y="261448"/>
                      <a:pt x="630905" y="263908"/>
                    </a:cubicBezTo>
                    <a:cubicBezTo>
                      <a:pt x="631733" y="266404"/>
                      <a:pt x="630424" y="269106"/>
                      <a:pt x="627952" y="270004"/>
                    </a:cubicBezTo>
                    <a:lnTo>
                      <a:pt x="323152" y="374112"/>
                    </a:lnTo>
                    <a:lnTo>
                      <a:pt x="198375" y="598140"/>
                    </a:lnTo>
                    <a:lnTo>
                      <a:pt x="107220" y="738539"/>
                    </a:lnTo>
                    <a:cubicBezTo>
                      <a:pt x="106228" y="740121"/>
                      <a:pt x="104404" y="740977"/>
                      <a:pt x="102553" y="7407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DC0601B1-C56C-8B64-2601-42128EE3F085}"/>
                  </a:ext>
                </a:extLst>
              </p:cNvPr>
              <p:cNvSpPr/>
              <p:nvPr/>
            </p:nvSpPr>
            <p:spPr>
              <a:xfrm>
                <a:off x="7318943" y="3454027"/>
                <a:ext cx="114072" cy="54994"/>
              </a:xfrm>
              <a:custGeom>
                <a:avLst/>
                <a:gdLst>
                  <a:gd name="connsiteX0" fmla="*/ 109223 w 114072"/>
                  <a:gd name="connsiteY0" fmla="*/ 54887 h 54994"/>
                  <a:gd name="connsiteX1" fmla="*/ 107318 w 114072"/>
                  <a:gd name="connsiteY1" fmla="*/ 54887 h 54994"/>
                  <a:gd name="connsiteX2" fmla="*/ 2543 w 114072"/>
                  <a:gd name="connsiteY2" fmla="*/ 8977 h 54994"/>
                  <a:gd name="connsiteX3" fmla="*/ 550 w 114072"/>
                  <a:gd name="connsiteY3" fmla="*/ 2543 h 54994"/>
                  <a:gd name="connsiteX4" fmla="*/ 6448 w 114072"/>
                  <a:gd name="connsiteY4" fmla="*/ 309 h 54994"/>
                  <a:gd name="connsiteX5" fmla="*/ 111223 w 114072"/>
                  <a:gd name="connsiteY5" fmla="*/ 46124 h 54994"/>
                  <a:gd name="connsiteX6" fmla="*/ 113700 w 114072"/>
                  <a:gd name="connsiteY6" fmla="*/ 52411 h 54994"/>
                  <a:gd name="connsiteX7" fmla="*/ 109223 w 114072"/>
                  <a:gd name="connsiteY7" fmla="*/ 54887 h 5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72" h="54994">
                    <a:moveTo>
                      <a:pt x="109223" y="54887"/>
                    </a:moveTo>
                    <a:cubicBezTo>
                      <a:pt x="108596" y="55030"/>
                      <a:pt x="107945" y="55030"/>
                      <a:pt x="107318" y="54887"/>
                    </a:cubicBezTo>
                    <a:lnTo>
                      <a:pt x="2543" y="8977"/>
                    </a:lnTo>
                    <a:cubicBezTo>
                      <a:pt x="216" y="7750"/>
                      <a:pt x="-676" y="4870"/>
                      <a:pt x="550" y="2543"/>
                    </a:cubicBezTo>
                    <a:cubicBezTo>
                      <a:pt x="1671" y="416"/>
                      <a:pt x="4200" y="-542"/>
                      <a:pt x="6448" y="309"/>
                    </a:cubicBezTo>
                    <a:lnTo>
                      <a:pt x="111223" y="46124"/>
                    </a:lnTo>
                    <a:cubicBezTo>
                      <a:pt x="113610" y="47208"/>
                      <a:pt x="114706" y="49990"/>
                      <a:pt x="113700" y="52411"/>
                    </a:cubicBezTo>
                    <a:cubicBezTo>
                      <a:pt x="112815" y="54035"/>
                      <a:pt x="111070" y="55001"/>
                      <a:pt x="109223" y="548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20469FD-13BB-2088-CC2D-8C296506CE5C}"/>
                  </a:ext>
                </a:extLst>
              </p:cNvPr>
              <p:cNvSpPr/>
              <p:nvPr/>
            </p:nvSpPr>
            <p:spPr>
              <a:xfrm>
                <a:off x="7256089" y="3497199"/>
                <a:ext cx="160647" cy="217526"/>
              </a:xfrm>
              <a:custGeom>
                <a:avLst/>
                <a:gdLst>
                  <a:gd name="connsiteX0" fmla="*/ 151122 w 160647"/>
                  <a:gd name="connsiteY0" fmla="*/ 45244 h 217526"/>
                  <a:gd name="connsiteX1" fmla="*/ 160647 w 160647"/>
                  <a:gd name="connsiteY1" fmla="*/ 130969 h 217526"/>
                  <a:gd name="connsiteX2" fmla="*/ 144836 w 160647"/>
                  <a:gd name="connsiteY2" fmla="*/ 169926 h 217526"/>
                  <a:gd name="connsiteX3" fmla="*/ 148931 w 160647"/>
                  <a:gd name="connsiteY3" fmla="*/ 203549 h 217526"/>
                  <a:gd name="connsiteX4" fmla="*/ 140264 w 160647"/>
                  <a:gd name="connsiteY4" fmla="*/ 211931 h 217526"/>
                  <a:gd name="connsiteX5" fmla="*/ 116165 w 160647"/>
                  <a:gd name="connsiteY5" fmla="*/ 183356 h 217526"/>
                  <a:gd name="connsiteX6" fmla="*/ 98639 w 160647"/>
                  <a:gd name="connsiteY6" fmla="*/ 216979 h 217526"/>
                  <a:gd name="connsiteX7" fmla="*/ 76827 w 160647"/>
                  <a:gd name="connsiteY7" fmla="*/ 212122 h 217526"/>
                  <a:gd name="connsiteX8" fmla="*/ 55967 w 160647"/>
                  <a:gd name="connsiteY8" fmla="*/ 182785 h 217526"/>
                  <a:gd name="connsiteX9" fmla="*/ 1961 w 160647"/>
                  <a:gd name="connsiteY9" fmla="*/ 135731 h 217526"/>
                  <a:gd name="connsiteX10" fmla="*/ 1961 w 160647"/>
                  <a:gd name="connsiteY10" fmla="*/ 92488 h 217526"/>
                  <a:gd name="connsiteX11" fmla="*/ 53491 w 160647"/>
                  <a:gd name="connsiteY11" fmla="*/ 0 h 2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0647" h="217526">
                    <a:moveTo>
                      <a:pt x="151122" y="45244"/>
                    </a:moveTo>
                    <a:lnTo>
                      <a:pt x="160647" y="130969"/>
                    </a:lnTo>
                    <a:lnTo>
                      <a:pt x="144836" y="169926"/>
                    </a:lnTo>
                    <a:cubicBezTo>
                      <a:pt x="146953" y="181029"/>
                      <a:pt x="148321" y="192262"/>
                      <a:pt x="148931" y="203549"/>
                    </a:cubicBezTo>
                    <a:cubicBezTo>
                      <a:pt x="148265" y="211169"/>
                      <a:pt x="151694" y="215265"/>
                      <a:pt x="140264" y="211931"/>
                    </a:cubicBezTo>
                    <a:cubicBezTo>
                      <a:pt x="128834" y="208597"/>
                      <a:pt x="116165" y="183356"/>
                      <a:pt x="116165" y="183356"/>
                    </a:cubicBezTo>
                    <a:lnTo>
                      <a:pt x="98639" y="216979"/>
                    </a:lnTo>
                    <a:cubicBezTo>
                      <a:pt x="98639" y="216979"/>
                      <a:pt x="93020" y="219932"/>
                      <a:pt x="76827" y="212122"/>
                    </a:cubicBezTo>
                    <a:cubicBezTo>
                      <a:pt x="66201" y="205557"/>
                      <a:pt x="58678" y="194977"/>
                      <a:pt x="55967" y="182785"/>
                    </a:cubicBezTo>
                    <a:cubicBezTo>
                      <a:pt x="55967" y="182785"/>
                      <a:pt x="6342" y="150876"/>
                      <a:pt x="1961" y="135731"/>
                    </a:cubicBezTo>
                    <a:cubicBezTo>
                      <a:pt x="-654" y="121435"/>
                      <a:pt x="-654" y="106784"/>
                      <a:pt x="1961" y="92488"/>
                    </a:cubicBezTo>
                    <a:lnTo>
                      <a:pt x="5349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F4105976-D0E6-28E8-4D3B-2BCBC9971934}"/>
                  </a:ext>
                </a:extLst>
              </p:cNvPr>
              <p:cNvSpPr/>
              <p:nvPr/>
            </p:nvSpPr>
            <p:spPr>
              <a:xfrm>
                <a:off x="7250952" y="3492459"/>
                <a:ext cx="170626" cy="226862"/>
              </a:xfrm>
              <a:custGeom>
                <a:avLst/>
                <a:gdLst>
                  <a:gd name="connsiteX0" fmla="*/ 100156 w 170626"/>
                  <a:gd name="connsiteY0" fmla="*/ 226863 h 226862"/>
                  <a:gd name="connsiteX1" fmla="*/ 79868 w 170626"/>
                  <a:gd name="connsiteY1" fmla="*/ 220957 h 226862"/>
                  <a:gd name="connsiteX2" fmla="*/ 56913 w 170626"/>
                  <a:gd name="connsiteY2" fmla="*/ 190382 h 226862"/>
                  <a:gd name="connsiteX3" fmla="*/ 2144 w 170626"/>
                  <a:gd name="connsiteY3" fmla="*/ 141899 h 226862"/>
                  <a:gd name="connsiteX4" fmla="*/ 2144 w 170626"/>
                  <a:gd name="connsiteY4" fmla="*/ 96370 h 226862"/>
                  <a:gd name="connsiteX5" fmla="*/ 2716 w 170626"/>
                  <a:gd name="connsiteY5" fmla="*/ 94846 h 226862"/>
                  <a:gd name="connsiteX6" fmla="*/ 54151 w 170626"/>
                  <a:gd name="connsiteY6" fmla="*/ 2454 h 226862"/>
                  <a:gd name="connsiteX7" fmla="*/ 60342 w 170626"/>
                  <a:gd name="connsiteY7" fmla="*/ 453 h 226862"/>
                  <a:gd name="connsiteX8" fmla="*/ 158164 w 170626"/>
                  <a:gd name="connsiteY8" fmla="*/ 45697 h 226862"/>
                  <a:gd name="connsiteX9" fmla="*/ 160926 w 170626"/>
                  <a:gd name="connsiteY9" fmla="*/ 49507 h 226862"/>
                  <a:gd name="connsiteX10" fmla="*/ 170451 w 170626"/>
                  <a:gd name="connsiteY10" fmla="*/ 135232 h 226862"/>
                  <a:gd name="connsiteX11" fmla="*/ 170451 w 170626"/>
                  <a:gd name="connsiteY11" fmla="*/ 137518 h 226862"/>
                  <a:gd name="connsiteX12" fmla="*/ 155116 w 170626"/>
                  <a:gd name="connsiteY12" fmla="*/ 174951 h 226862"/>
                  <a:gd name="connsiteX13" fmla="*/ 158926 w 170626"/>
                  <a:gd name="connsiteY13" fmla="*/ 208574 h 226862"/>
                  <a:gd name="connsiteX14" fmla="*/ 158926 w 170626"/>
                  <a:gd name="connsiteY14" fmla="*/ 212480 h 226862"/>
                  <a:gd name="connsiteX15" fmla="*/ 156259 w 170626"/>
                  <a:gd name="connsiteY15" fmla="*/ 220862 h 226862"/>
                  <a:gd name="connsiteX16" fmla="*/ 144257 w 170626"/>
                  <a:gd name="connsiteY16" fmla="*/ 220862 h 226862"/>
                  <a:gd name="connsiteX17" fmla="*/ 121588 w 170626"/>
                  <a:gd name="connsiteY17" fmla="*/ 197525 h 226862"/>
                  <a:gd name="connsiteX18" fmla="*/ 108157 w 170626"/>
                  <a:gd name="connsiteY18" fmla="*/ 223338 h 226862"/>
                  <a:gd name="connsiteX19" fmla="*/ 106252 w 170626"/>
                  <a:gd name="connsiteY19" fmla="*/ 225243 h 226862"/>
                  <a:gd name="connsiteX20" fmla="*/ 100156 w 170626"/>
                  <a:gd name="connsiteY20" fmla="*/ 226863 h 226862"/>
                  <a:gd name="connsiteX21" fmla="*/ 11479 w 170626"/>
                  <a:gd name="connsiteY21" fmla="*/ 98465 h 226862"/>
                  <a:gd name="connsiteX22" fmla="*/ 11479 w 170626"/>
                  <a:gd name="connsiteY22" fmla="*/ 138661 h 226862"/>
                  <a:gd name="connsiteX23" fmla="*/ 63961 w 170626"/>
                  <a:gd name="connsiteY23" fmla="*/ 182952 h 226862"/>
                  <a:gd name="connsiteX24" fmla="*/ 66057 w 170626"/>
                  <a:gd name="connsiteY24" fmla="*/ 186000 h 226862"/>
                  <a:gd name="connsiteX25" fmla="*/ 83964 w 170626"/>
                  <a:gd name="connsiteY25" fmla="*/ 212765 h 226862"/>
                  <a:gd name="connsiteX26" fmla="*/ 100537 w 170626"/>
                  <a:gd name="connsiteY26" fmla="*/ 217623 h 226862"/>
                  <a:gd name="connsiteX27" fmla="*/ 117111 w 170626"/>
                  <a:gd name="connsiteY27" fmla="*/ 186096 h 226862"/>
                  <a:gd name="connsiteX28" fmla="*/ 121302 w 170626"/>
                  <a:gd name="connsiteY28" fmla="*/ 183524 h 226862"/>
                  <a:gd name="connsiteX29" fmla="*/ 125588 w 170626"/>
                  <a:gd name="connsiteY29" fmla="*/ 186191 h 226862"/>
                  <a:gd name="connsiteX30" fmla="*/ 146734 w 170626"/>
                  <a:gd name="connsiteY30" fmla="*/ 212480 h 226862"/>
                  <a:gd name="connsiteX31" fmla="*/ 149210 w 170626"/>
                  <a:gd name="connsiteY31" fmla="*/ 213147 h 226862"/>
                  <a:gd name="connsiteX32" fmla="*/ 149210 w 170626"/>
                  <a:gd name="connsiteY32" fmla="*/ 208289 h 226862"/>
                  <a:gd name="connsiteX33" fmla="*/ 145210 w 170626"/>
                  <a:gd name="connsiteY33" fmla="*/ 175808 h 226862"/>
                  <a:gd name="connsiteX34" fmla="*/ 145210 w 170626"/>
                  <a:gd name="connsiteY34" fmla="*/ 173141 h 226862"/>
                  <a:gd name="connsiteX35" fmla="*/ 160735 w 170626"/>
                  <a:gd name="connsiteY35" fmla="*/ 135613 h 226862"/>
                  <a:gd name="connsiteX36" fmla="*/ 151210 w 170626"/>
                  <a:gd name="connsiteY36" fmla="*/ 53603 h 226862"/>
                  <a:gd name="connsiteX37" fmla="*/ 59770 w 170626"/>
                  <a:gd name="connsiteY37" fmla="*/ 11312 h 22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70626" h="226862">
                    <a:moveTo>
                      <a:pt x="100156" y="226863"/>
                    </a:moveTo>
                    <a:cubicBezTo>
                      <a:pt x="93042" y="226410"/>
                      <a:pt x="86114" y="224393"/>
                      <a:pt x="79868" y="220957"/>
                    </a:cubicBezTo>
                    <a:cubicBezTo>
                      <a:pt x="68418" y="214265"/>
                      <a:pt x="60144" y="203245"/>
                      <a:pt x="56913" y="190382"/>
                    </a:cubicBezTo>
                    <a:cubicBezTo>
                      <a:pt x="47388" y="184095"/>
                      <a:pt x="6907" y="157330"/>
                      <a:pt x="2144" y="141899"/>
                    </a:cubicBezTo>
                    <a:cubicBezTo>
                      <a:pt x="-715" y="126858"/>
                      <a:pt x="-715" y="111412"/>
                      <a:pt x="2144" y="96370"/>
                    </a:cubicBezTo>
                    <a:cubicBezTo>
                      <a:pt x="2233" y="95830"/>
                      <a:pt x="2427" y="95312"/>
                      <a:pt x="2716" y="94846"/>
                    </a:cubicBezTo>
                    <a:lnTo>
                      <a:pt x="54151" y="2454"/>
                    </a:lnTo>
                    <a:cubicBezTo>
                      <a:pt x="55366" y="261"/>
                      <a:pt x="58073" y="-613"/>
                      <a:pt x="60342" y="453"/>
                    </a:cubicBezTo>
                    <a:lnTo>
                      <a:pt x="158164" y="45697"/>
                    </a:lnTo>
                    <a:cubicBezTo>
                      <a:pt x="159704" y="46376"/>
                      <a:pt x="160760" y="47832"/>
                      <a:pt x="160926" y="49507"/>
                    </a:cubicBezTo>
                    <a:lnTo>
                      <a:pt x="170451" y="135232"/>
                    </a:lnTo>
                    <a:cubicBezTo>
                      <a:pt x="170685" y="135976"/>
                      <a:pt x="170685" y="136774"/>
                      <a:pt x="170451" y="137518"/>
                    </a:cubicBezTo>
                    <a:lnTo>
                      <a:pt x="155116" y="174951"/>
                    </a:lnTo>
                    <a:cubicBezTo>
                      <a:pt x="157305" y="186036"/>
                      <a:pt x="158579" y="197281"/>
                      <a:pt x="158926" y="208574"/>
                    </a:cubicBezTo>
                    <a:cubicBezTo>
                      <a:pt x="158926" y="210003"/>
                      <a:pt x="158926" y="211337"/>
                      <a:pt x="158926" y="212480"/>
                    </a:cubicBezTo>
                    <a:cubicBezTo>
                      <a:pt x="159565" y="215548"/>
                      <a:pt x="158553" y="218727"/>
                      <a:pt x="156259" y="220862"/>
                    </a:cubicBezTo>
                    <a:cubicBezTo>
                      <a:pt x="153496" y="223148"/>
                      <a:pt x="149686" y="222672"/>
                      <a:pt x="144257" y="220862"/>
                    </a:cubicBezTo>
                    <a:cubicBezTo>
                      <a:pt x="135399" y="218195"/>
                      <a:pt x="126636" y="206003"/>
                      <a:pt x="121588" y="197525"/>
                    </a:cubicBezTo>
                    <a:lnTo>
                      <a:pt x="108157" y="223338"/>
                    </a:lnTo>
                    <a:cubicBezTo>
                      <a:pt x="107699" y="224128"/>
                      <a:pt x="107043" y="224785"/>
                      <a:pt x="106252" y="225243"/>
                    </a:cubicBezTo>
                    <a:cubicBezTo>
                      <a:pt x="104403" y="226321"/>
                      <a:pt x="102297" y="226881"/>
                      <a:pt x="100156" y="226863"/>
                    </a:cubicBezTo>
                    <a:close/>
                    <a:moveTo>
                      <a:pt x="11479" y="98465"/>
                    </a:moveTo>
                    <a:cubicBezTo>
                      <a:pt x="9010" y="111750"/>
                      <a:pt x="9010" y="125376"/>
                      <a:pt x="11479" y="138661"/>
                    </a:cubicBezTo>
                    <a:cubicBezTo>
                      <a:pt x="14622" y="148662"/>
                      <a:pt x="45292" y="171141"/>
                      <a:pt x="63961" y="182952"/>
                    </a:cubicBezTo>
                    <a:cubicBezTo>
                      <a:pt x="65027" y="183659"/>
                      <a:pt x="65778" y="184752"/>
                      <a:pt x="66057" y="186000"/>
                    </a:cubicBezTo>
                    <a:cubicBezTo>
                      <a:pt x="68163" y="196976"/>
                      <a:pt x="74622" y="206631"/>
                      <a:pt x="83964" y="212765"/>
                    </a:cubicBezTo>
                    <a:cubicBezTo>
                      <a:pt x="89030" y="215664"/>
                      <a:pt x="94708" y="217329"/>
                      <a:pt x="100537" y="217623"/>
                    </a:cubicBezTo>
                    <a:lnTo>
                      <a:pt x="117111" y="186096"/>
                    </a:lnTo>
                    <a:cubicBezTo>
                      <a:pt x="117889" y="184496"/>
                      <a:pt x="119524" y="183493"/>
                      <a:pt x="121302" y="183524"/>
                    </a:cubicBezTo>
                    <a:cubicBezTo>
                      <a:pt x="123117" y="183543"/>
                      <a:pt x="124770" y="184571"/>
                      <a:pt x="125588" y="186191"/>
                    </a:cubicBezTo>
                    <a:cubicBezTo>
                      <a:pt x="130446" y="195716"/>
                      <a:pt x="140257" y="210575"/>
                      <a:pt x="146734" y="212480"/>
                    </a:cubicBezTo>
                    <a:lnTo>
                      <a:pt x="149210" y="213147"/>
                    </a:lnTo>
                    <a:cubicBezTo>
                      <a:pt x="149118" y="211529"/>
                      <a:pt x="149118" y="209907"/>
                      <a:pt x="149210" y="208289"/>
                    </a:cubicBezTo>
                    <a:cubicBezTo>
                      <a:pt x="148652" y="197381"/>
                      <a:pt x="147315" y="186526"/>
                      <a:pt x="145210" y="175808"/>
                    </a:cubicBezTo>
                    <a:cubicBezTo>
                      <a:pt x="144975" y="174935"/>
                      <a:pt x="144975" y="174015"/>
                      <a:pt x="145210" y="173141"/>
                    </a:cubicBezTo>
                    <a:lnTo>
                      <a:pt x="160735" y="135613"/>
                    </a:lnTo>
                    <a:lnTo>
                      <a:pt x="151210" y="53603"/>
                    </a:lnTo>
                    <a:lnTo>
                      <a:pt x="59770" y="1131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C579D3B-5813-0E36-98D0-0AD12FD90DC9}"/>
                  </a:ext>
                </a:extLst>
              </p:cNvPr>
              <p:cNvSpPr/>
              <p:nvPr/>
            </p:nvSpPr>
            <p:spPr>
              <a:xfrm>
                <a:off x="7188803" y="3589686"/>
                <a:ext cx="69246" cy="87820"/>
              </a:xfrm>
              <a:custGeom>
                <a:avLst/>
                <a:gdLst>
                  <a:gd name="connsiteX0" fmla="*/ 69247 w 69246"/>
                  <a:gd name="connsiteY0" fmla="*/ 0 h 87820"/>
                  <a:gd name="connsiteX1" fmla="*/ 31623 w 69246"/>
                  <a:gd name="connsiteY1" fmla="*/ 12192 h 87820"/>
                  <a:gd name="connsiteX2" fmla="*/ 0 w 69246"/>
                  <a:gd name="connsiteY2" fmla="*/ 72580 h 87820"/>
                  <a:gd name="connsiteX3" fmla="*/ 20383 w 69246"/>
                  <a:gd name="connsiteY3" fmla="*/ 87821 h 87820"/>
                  <a:gd name="connsiteX4" fmla="*/ 43053 w 69246"/>
                  <a:gd name="connsiteY4" fmla="*/ 41815 h 87820"/>
                  <a:gd name="connsiteX5" fmla="*/ 67056 w 69246"/>
                  <a:gd name="connsiteY5" fmla="*/ 28766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46" h="87820">
                    <a:moveTo>
                      <a:pt x="69247" y="0"/>
                    </a:moveTo>
                    <a:cubicBezTo>
                      <a:pt x="69247" y="0"/>
                      <a:pt x="37433" y="3048"/>
                      <a:pt x="31623" y="12192"/>
                    </a:cubicBezTo>
                    <a:cubicBezTo>
                      <a:pt x="25813" y="21336"/>
                      <a:pt x="0" y="72580"/>
                      <a:pt x="0" y="72580"/>
                    </a:cubicBezTo>
                    <a:lnTo>
                      <a:pt x="20383" y="87821"/>
                    </a:lnTo>
                    <a:cubicBezTo>
                      <a:pt x="20383" y="87821"/>
                      <a:pt x="33814" y="57721"/>
                      <a:pt x="43053" y="41815"/>
                    </a:cubicBezTo>
                    <a:cubicBezTo>
                      <a:pt x="47536" y="32872"/>
                      <a:pt x="57113" y="27665"/>
                      <a:pt x="67056" y="287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CD041733-B955-1B79-A104-63C0F5A03D85}"/>
                  </a:ext>
                </a:extLst>
              </p:cNvPr>
              <p:cNvSpPr/>
              <p:nvPr/>
            </p:nvSpPr>
            <p:spPr>
              <a:xfrm>
                <a:off x="7183886" y="3584907"/>
                <a:ext cx="78755" cy="97365"/>
              </a:xfrm>
              <a:custGeom>
                <a:avLst/>
                <a:gdLst>
                  <a:gd name="connsiteX0" fmla="*/ 25110 w 78755"/>
                  <a:gd name="connsiteY0" fmla="*/ 97363 h 97365"/>
                  <a:gd name="connsiteX1" fmla="*/ 22253 w 78755"/>
                  <a:gd name="connsiteY1" fmla="*/ 96410 h 97365"/>
                  <a:gd name="connsiteX2" fmla="*/ 1869 w 78755"/>
                  <a:gd name="connsiteY2" fmla="*/ 81170 h 97365"/>
                  <a:gd name="connsiteX3" fmla="*/ 536 w 78755"/>
                  <a:gd name="connsiteY3" fmla="*/ 75265 h 97365"/>
                  <a:gd name="connsiteX4" fmla="*/ 32349 w 78755"/>
                  <a:gd name="connsiteY4" fmla="*/ 14400 h 97365"/>
                  <a:gd name="connsiteX5" fmla="*/ 73497 w 78755"/>
                  <a:gd name="connsiteY5" fmla="*/ 17 h 97365"/>
                  <a:gd name="connsiteX6" fmla="*/ 77307 w 78755"/>
                  <a:gd name="connsiteY6" fmla="*/ 1351 h 97365"/>
                  <a:gd name="connsiteX7" fmla="*/ 78736 w 78755"/>
                  <a:gd name="connsiteY7" fmla="*/ 5161 h 97365"/>
                  <a:gd name="connsiteX8" fmla="*/ 76545 w 78755"/>
                  <a:gd name="connsiteY8" fmla="*/ 33736 h 97365"/>
                  <a:gd name="connsiteX9" fmla="*/ 71014 w 78755"/>
                  <a:gd name="connsiteY9" fmla="*/ 38034 h 97365"/>
                  <a:gd name="connsiteX10" fmla="*/ 70925 w 78755"/>
                  <a:gd name="connsiteY10" fmla="*/ 38022 h 97365"/>
                  <a:gd name="connsiteX11" fmla="*/ 51875 w 78755"/>
                  <a:gd name="connsiteY11" fmla="*/ 48881 h 97365"/>
                  <a:gd name="connsiteX12" fmla="*/ 29301 w 78755"/>
                  <a:gd name="connsiteY12" fmla="*/ 94410 h 97365"/>
                  <a:gd name="connsiteX13" fmla="*/ 26158 w 78755"/>
                  <a:gd name="connsiteY13" fmla="*/ 97077 h 97365"/>
                  <a:gd name="connsiteX14" fmla="*/ 10823 w 78755"/>
                  <a:gd name="connsiteY14" fmla="*/ 76027 h 97365"/>
                  <a:gd name="connsiteX15" fmla="*/ 23205 w 78755"/>
                  <a:gd name="connsiteY15" fmla="*/ 85552 h 97365"/>
                  <a:gd name="connsiteX16" fmla="*/ 43684 w 78755"/>
                  <a:gd name="connsiteY16" fmla="*/ 44499 h 97365"/>
                  <a:gd name="connsiteX17" fmla="*/ 67401 w 78755"/>
                  <a:gd name="connsiteY17" fmla="*/ 28973 h 97365"/>
                  <a:gd name="connsiteX18" fmla="*/ 68830 w 78755"/>
                  <a:gd name="connsiteY18" fmla="*/ 10495 h 97365"/>
                  <a:gd name="connsiteX19" fmla="*/ 40255 w 78755"/>
                  <a:gd name="connsiteY19" fmla="*/ 20020 h 97365"/>
                  <a:gd name="connsiteX20" fmla="*/ 10823 w 78755"/>
                  <a:gd name="connsiteY20" fmla="*/ 76027 h 97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8755" h="97365">
                    <a:moveTo>
                      <a:pt x="25110" y="97363"/>
                    </a:moveTo>
                    <a:cubicBezTo>
                      <a:pt x="24074" y="97401"/>
                      <a:pt x="23059" y="97063"/>
                      <a:pt x="22253" y="96410"/>
                    </a:cubicBezTo>
                    <a:lnTo>
                      <a:pt x="1869" y="81170"/>
                    </a:lnTo>
                    <a:cubicBezTo>
                      <a:pt x="35" y="79796"/>
                      <a:pt x="-530" y="77294"/>
                      <a:pt x="536" y="75265"/>
                    </a:cubicBezTo>
                    <a:cubicBezTo>
                      <a:pt x="1583" y="73169"/>
                      <a:pt x="26539" y="23639"/>
                      <a:pt x="32349" y="14400"/>
                    </a:cubicBezTo>
                    <a:cubicBezTo>
                      <a:pt x="38159" y="5161"/>
                      <a:pt x="67877" y="589"/>
                      <a:pt x="73497" y="17"/>
                    </a:cubicBezTo>
                    <a:cubicBezTo>
                      <a:pt x="74899" y="-100"/>
                      <a:pt x="76284" y="385"/>
                      <a:pt x="77307" y="1351"/>
                    </a:cubicBezTo>
                    <a:cubicBezTo>
                      <a:pt x="78341" y="2335"/>
                      <a:pt x="78868" y="3739"/>
                      <a:pt x="78736" y="5161"/>
                    </a:cubicBezTo>
                    <a:lnTo>
                      <a:pt x="76545" y="33736"/>
                    </a:lnTo>
                    <a:cubicBezTo>
                      <a:pt x="76205" y="36450"/>
                      <a:pt x="73729" y="38374"/>
                      <a:pt x="71014" y="38034"/>
                    </a:cubicBezTo>
                    <a:cubicBezTo>
                      <a:pt x="70985" y="38030"/>
                      <a:pt x="70955" y="38026"/>
                      <a:pt x="70925" y="38022"/>
                    </a:cubicBezTo>
                    <a:cubicBezTo>
                      <a:pt x="62920" y="37258"/>
                      <a:pt x="55297" y="41603"/>
                      <a:pt x="51875" y="48881"/>
                    </a:cubicBezTo>
                    <a:cubicBezTo>
                      <a:pt x="42350" y="64311"/>
                      <a:pt x="29492" y="94124"/>
                      <a:pt x="29301" y="94410"/>
                    </a:cubicBezTo>
                    <a:cubicBezTo>
                      <a:pt x="28724" y="95739"/>
                      <a:pt x="27563" y="96724"/>
                      <a:pt x="26158" y="97077"/>
                    </a:cubicBezTo>
                    <a:close/>
                    <a:moveTo>
                      <a:pt x="10823" y="76027"/>
                    </a:moveTo>
                    <a:lnTo>
                      <a:pt x="23205" y="85552"/>
                    </a:lnTo>
                    <a:cubicBezTo>
                      <a:pt x="27491" y="76027"/>
                      <a:pt x="36731" y="56500"/>
                      <a:pt x="43684" y="44499"/>
                    </a:cubicBezTo>
                    <a:cubicBezTo>
                      <a:pt x="48285" y="35491"/>
                      <a:pt x="57305" y="29586"/>
                      <a:pt x="67401" y="28973"/>
                    </a:cubicBezTo>
                    <a:lnTo>
                      <a:pt x="68830" y="10495"/>
                    </a:lnTo>
                    <a:cubicBezTo>
                      <a:pt x="56066" y="12209"/>
                      <a:pt x="42827" y="15924"/>
                      <a:pt x="40255" y="20020"/>
                    </a:cubicBezTo>
                    <a:cubicBezTo>
                      <a:pt x="36064" y="26973"/>
                      <a:pt x="17014" y="64215"/>
                      <a:pt x="10823" y="7602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5AC52974-C897-C061-3F51-7AC1493EE9B6}"/>
                  </a:ext>
                </a:extLst>
              </p:cNvPr>
              <p:cNvSpPr/>
              <p:nvPr/>
            </p:nvSpPr>
            <p:spPr>
              <a:xfrm>
                <a:off x="7360348" y="3641026"/>
                <a:ext cx="54393" cy="123158"/>
              </a:xfrm>
              <a:custGeom>
                <a:avLst/>
                <a:gdLst>
                  <a:gd name="connsiteX0" fmla="*/ 26194 w 54393"/>
                  <a:gd name="connsiteY0" fmla="*/ 0 h 123158"/>
                  <a:gd name="connsiteX1" fmla="*/ 14859 w 54393"/>
                  <a:gd name="connsiteY1" fmla="*/ 27432 h 123158"/>
                  <a:gd name="connsiteX2" fmla="*/ 27718 w 54393"/>
                  <a:gd name="connsiteY2" fmla="*/ 48673 h 123158"/>
                  <a:gd name="connsiteX3" fmla="*/ 0 w 54393"/>
                  <a:gd name="connsiteY3" fmla="*/ 111823 h 123158"/>
                  <a:gd name="connsiteX4" fmla="*/ 23051 w 54393"/>
                  <a:gd name="connsiteY4" fmla="*/ 123158 h 123158"/>
                  <a:gd name="connsiteX5" fmla="*/ 54388 w 54393"/>
                  <a:gd name="connsiteY5" fmla="*/ 53530 h 123158"/>
                  <a:gd name="connsiteX6" fmla="*/ 26194 w 54393"/>
                  <a:gd name="connsiteY6" fmla="*/ 0 h 1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93" h="123158">
                    <a:moveTo>
                      <a:pt x="26194" y="0"/>
                    </a:moveTo>
                    <a:lnTo>
                      <a:pt x="14859" y="27432"/>
                    </a:lnTo>
                    <a:cubicBezTo>
                      <a:pt x="14859" y="27432"/>
                      <a:pt x="32480" y="37624"/>
                      <a:pt x="27718" y="48673"/>
                    </a:cubicBezTo>
                    <a:cubicBezTo>
                      <a:pt x="22955" y="59722"/>
                      <a:pt x="0" y="111823"/>
                      <a:pt x="0" y="111823"/>
                    </a:cubicBezTo>
                    <a:lnTo>
                      <a:pt x="23051" y="123158"/>
                    </a:lnTo>
                    <a:cubicBezTo>
                      <a:pt x="23051" y="123158"/>
                      <a:pt x="54864" y="78391"/>
                      <a:pt x="54388" y="53530"/>
                    </a:cubicBezTo>
                    <a:cubicBezTo>
                      <a:pt x="54092" y="32205"/>
                      <a:pt x="43612" y="12307"/>
                      <a:pt x="2619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E69114EB-9FC1-78BA-A90C-9867993026D1}"/>
                  </a:ext>
                </a:extLst>
              </p:cNvPr>
              <p:cNvSpPr/>
              <p:nvPr/>
            </p:nvSpPr>
            <p:spPr>
              <a:xfrm>
                <a:off x="7355595" y="3636237"/>
                <a:ext cx="63625" cy="132616"/>
              </a:xfrm>
              <a:custGeom>
                <a:avLst/>
                <a:gdLst>
                  <a:gd name="connsiteX0" fmla="*/ 27804 w 63625"/>
                  <a:gd name="connsiteY0" fmla="*/ 132614 h 132616"/>
                  <a:gd name="connsiteX1" fmla="*/ 25613 w 63625"/>
                  <a:gd name="connsiteY1" fmla="*/ 132138 h 132616"/>
                  <a:gd name="connsiteX2" fmla="*/ 2657 w 63625"/>
                  <a:gd name="connsiteY2" fmla="*/ 120803 h 132616"/>
                  <a:gd name="connsiteX3" fmla="*/ 371 w 63625"/>
                  <a:gd name="connsiteY3" fmla="*/ 114612 h 132616"/>
                  <a:gd name="connsiteX4" fmla="*/ 28089 w 63625"/>
                  <a:gd name="connsiteY4" fmla="*/ 51557 h 132616"/>
                  <a:gd name="connsiteX5" fmla="*/ 17231 w 63625"/>
                  <a:gd name="connsiteY5" fmla="*/ 36412 h 132616"/>
                  <a:gd name="connsiteX6" fmla="*/ 15231 w 63625"/>
                  <a:gd name="connsiteY6" fmla="*/ 30411 h 132616"/>
                  <a:gd name="connsiteX7" fmla="*/ 26279 w 63625"/>
                  <a:gd name="connsiteY7" fmla="*/ 2884 h 132616"/>
                  <a:gd name="connsiteX8" fmla="*/ 29327 w 63625"/>
                  <a:gd name="connsiteY8" fmla="*/ 217 h 132616"/>
                  <a:gd name="connsiteX9" fmla="*/ 33328 w 63625"/>
                  <a:gd name="connsiteY9" fmla="*/ 788 h 132616"/>
                  <a:gd name="connsiteX10" fmla="*/ 63617 w 63625"/>
                  <a:gd name="connsiteY10" fmla="*/ 57938 h 132616"/>
                  <a:gd name="connsiteX11" fmla="*/ 31328 w 63625"/>
                  <a:gd name="connsiteY11" fmla="*/ 130424 h 132616"/>
                  <a:gd name="connsiteX12" fmla="*/ 27803 w 63625"/>
                  <a:gd name="connsiteY12" fmla="*/ 132614 h 132616"/>
                  <a:gd name="connsiteX13" fmla="*/ 10944 w 63625"/>
                  <a:gd name="connsiteY13" fmla="*/ 114231 h 132616"/>
                  <a:gd name="connsiteX14" fmla="*/ 26184 w 63625"/>
                  <a:gd name="connsiteY14" fmla="*/ 121756 h 132616"/>
                  <a:gd name="connsiteX15" fmla="*/ 54759 w 63625"/>
                  <a:gd name="connsiteY15" fmla="*/ 58319 h 132616"/>
                  <a:gd name="connsiteX16" fmla="*/ 33042 w 63625"/>
                  <a:gd name="connsiteY16" fmla="*/ 11837 h 132616"/>
                  <a:gd name="connsiteX17" fmla="*/ 25517 w 63625"/>
                  <a:gd name="connsiteY17" fmla="*/ 30887 h 132616"/>
                  <a:gd name="connsiteX18" fmla="*/ 36852 w 63625"/>
                  <a:gd name="connsiteY18" fmla="*/ 55747 h 132616"/>
                  <a:gd name="connsiteX19" fmla="*/ 10944 w 63625"/>
                  <a:gd name="connsiteY19" fmla="*/ 114231 h 132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625" h="132616">
                    <a:moveTo>
                      <a:pt x="27804" y="132614"/>
                    </a:moveTo>
                    <a:cubicBezTo>
                      <a:pt x="27045" y="132640"/>
                      <a:pt x="26292" y="132476"/>
                      <a:pt x="25613" y="132138"/>
                    </a:cubicBezTo>
                    <a:lnTo>
                      <a:pt x="2657" y="120803"/>
                    </a:lnTo>
                    <a:cubicBezTo>
                      <a:pt x="395" y="119653"/>
                      <a:pt x="-601" y="116956"/>
                      <a:pt x="371" y="114612"/>
                    </a:cubicBezTo>
                    <a:cubicBezTo>
                      <a:pt x="371" y="114612"/>
                      <a:pt x="23422" y="62510"/>
                      <a:pt x="28089" y="51557"/>
                    </a:cubicBezTo>
                    <a:cubicBezTo>
                      <a:pt x="30661" y="45746"/>
                      <a:pt x="20850" y="38507"/>
                      <a:pt x="17231" y="36412"/>
                    </a:cubicBezTo>
                    <a:cubicBezTo>
                      <a:pt x="15140" y="35207"/>
                      <a:pt x="14281" y="32629"/>
                      <a:pt x="15231" y="30411"/>
                    </a:cubicBezTo>
                    <a:lnTo>
                      <a:pt x="26279" y="2884"/>
                    </a:lnTo>
                    <a:cubicBezTo>
                      <a:pt x="26848" y="1585"/>
                      <a:pt x="27965" y="608"/>
                      <a:pt x="29327" y="217"/>
                    </a:cubicBezTo>
                    <a:cubicBezTo>
                      <a:pt x="30679" y="-210"/>
                      <a:pt x="32150" y="0"/>
                      <a:pt x="33328" y="788"/>
                    </a:cubicBezTo>
                    <a:cubicBezTo>
                      <a:pt x="51940" y="13936"/>
                      <a:pt x="63187" y="35155"/>
                      <a:pt x="63617" y="57938"/>
                    </a:cubicBezTo>
                    <a:cubicBezTo>
                      <a:pt x="64189" y="84132"/>
                      <a:pt x="32661" y="128614"/>
                      <a:pt x="31328" y="130424"/>
                    </a:cubicBezTo>
                    <a:cubicBezTo>
                      <a:pt x="30571" y="131675"/>
                      <a:pt x="29261" y="132490"/>
                      <a:pt x="27803" y="132614"/>
                    </a:cubicBezTo>
                    <a:close/>
                    <a:moveTo>
                      <a:pt x="10944" y="114231"/>
                    </a:moveTo>
                    <a:lnTo>
                      <a:pt x="26184" y="121756"/>
                    </a:lnTo>
                    <a:cubicBezTo>
                      <a:pt x="33328" y="111183"/>
                      <a:pt x="54759" y="77655"/>
                      <a:pt x="54759" y="58319"/>
                    </a:cubicBezTo>
                    <a:cubicBezTo>
                      <a:pt x="54353" y="40467"/>
                      <a:pt x="46474" y="23604"/>
                      <a:pt x="33042" y="11837"/>
                    </a:cubicBezTo>
                    <a:lnTo>
                      <a:pt x="25517" y="30887"/>
                    </a:lnTo>
                    <a:cubicBezTo>
                      <a:pt x="32947" y="36221"/>
                      <a:pt x="41234" y="45651"/>
                      <a:pt x="36852" y="55747"/>
                    </a:cubicBezTo>
                    <a:cubicBezTo>
                      <a:pt x="32471" y="65844"/>
                      <a:pt x="16754" y="101658"/>
                      <a:pt x="10944" y="1142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B1D27A7-62AA-B86D-3FDD-57C442FE7233}"/>
                  </a:ext>
                </a:extLst>
              </p:cNvPr>
              <p:cNvSpPr/>
              <p:nvPr/>
            </p:nvSpPr>
            <p:spPr>
              <a:xfrm>
                <a:off x="6874871" y="3599794"/>
                <a:ext cx="638012" cy="643446"/>
              </a:xfrm>
              <a:custGeom>
                <a:avLst/>
                <a:gdLst>
                  <a:gd name="connsiteX0" fmla="*/ 222206 w 638012"/>
                  <a:gd name="connsiteY0" fmla="*/ 84 h 643446"/>
                  <a:gd name="connsiteX1" fmla="*/ 619589 w 638012"/>
                  <a:gd name="connsiteY1" fmla="*/ 234685 h 643446"/>
                  <a:gd name="connsiteX2" fmla="*/ 635972 w 638012"/>
                  <a:gd name="connsiteY2" fmla="*/ 278309 h 643446"/>
                  <a:gd name="connsiteX3" fmla="*/ 473285 w 638012"/>
                  <a:gd name="connsiteY3" fmla="*/ 628829 h 643446"/>
                  <a:gd name="connsiteX4" fmla="*/ 434327 w 638012"/>
                  <a:gd name="connsiteY4" fmla="*/ 642640 h 643446"/>
                  <a:gd name="connsiteX5" fmla="*/ 14561 w 638012"/>
                  <a:gd name="connsiteY5" fmla="*/ 378131 h 643446"/>
                  <a:gd name="connsiteX6" fmla="*/ 3035 w 638012"/>
                  <a:gd name="connsiteY6" fmla="*/ 337936 h 643446"/>
                  <a:gd name="connsiteX7" fmla="*/ 180105 w 638012"/>
                  <a:gd name="connsiteY7" fmla="*/ 11038 h 643446"/>
                  <a:gd name="connsiteX8" fmla="*/ 222206 w 638012"/>
                  <a:gd name="connsiteY8" fmla="*/ 84 h 6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8012" h="643446">
                    <a:moveTo>
                      <a:pt x="222206" y="84"/>
                    </a:moveTo>
                    <a:lnTo>
                      <a:pt x="619589" y="234685"/>
                    </a:lnTo>
                    <a:cubicBezTo>
                      <a:pt x="619589" y="234685"/>
                      <a:pt x="645306" y="259640"/>
                      <a:pt x="635972" y="278309"/>
                    </a:cubicBezTo>
                    <a:cubicBezTo>
                      <a:pt x="626637" y="296978"/>
                      <a:pt x="479476" y="621209"/>
                      <a:pt x="473285" y="628829"/>
                    </a:cubicBezTo>
                    <a:cubicBezTo>
                      <a:pt x="467093" y="636449"/>
                      <a:pt x="460426" y="646355"/>
                      <a:pt x="434327" y="642640"/>
                    </a:cubicBezTo>
                    <a:cubicBezTo>
                      <a:pt x="408229" y="638926"/>
                      <a:pt x="18847" y="383275"/>
                      <a:pt x="14561" y="378131"/>
                    </a:cubicBezTo>
                    <a:cubicBezTo>
                      <a:pt x="10274" y="372988"/>
                      <a:pt x="-6871" y="358319"/>
                      <a:pt x="3035" y="337936"/>
                    </a:cubicBezTo>
                    <a:cubicBezTo>
                      <a:pt x="12941" y="317552"/>
                      <a:pt x="175914" y="25325"/>
                      <a:pt x="180105" y="11038"/>
                    </a:cubicBezTo>
                    <a:cubicBezTo>
                      <a:pt x="184296" y="-3250"/>
                      <a:pt x="210395" y="655"/>
                      <a:pt x="222206" y="84"/>
                    </a:cubicBezTo>
                    <a:close/>
                  </a:path>
                </a:pathLst>
              </a:custGeom>
              <a:solidFill>
                <a:srgbClr val="87878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63AB4D-65AF-0259-5C37-623A52D3D4AC}"/>
                  </a:ext>
                </a:extLst>
              </p:cNvPr>
              <p:cNvSpPr/>
              <p:nvPr/>
            </p:nvSpPr>
            <p:spPr>
              <a:xfrm>
                <a:off x="6870087" y="3595313"/>
                <a:ext cx="647740" cy="652904"/>
              </a:xfrm>
              <a:custGeom>
                <a:avLst/>
                <a:gdLst>
                  <a:gd name="connsiteX0" fmla="*/ 449589 w 647740"/>
                  <a:gd name="connsiteY0" fmla="*/ 652836 h 652904"/>
                  <a:gd name="connsiteX1" fmla="*/ 438445 w 647740"/>
                  <a:gd name="connsiteY1" fmla="*/ 651979 h 652904"/>
                  <a:gd name="connsiteX2" fmla="*/ 15726 w 647740"/>
                  <a:gd name="connsiteY2" fmla="*/ 386136 h 652904"/>
                  <a:gd name="connsiteX3" fmla="*/ 14011 w 647740"/>
                  <a:gd name="connsiteY3" fmla="*/ 384231 h 652904"/>
                  <a:gd name="connsiteX4" fmla="*/ 3533 w 647740"/>
                  <a:gd name="connsiteY4" fmla="*/ 340702 h 652904"/>
                  <a:gd name="connsiteX5" fmla="*/ 64113 w 647740"/>
                  <a:gd name="connsiteY5" fmla="*/ 229640 h 652904"/>
                  <a:gd name="connsiteX6" fmla="*/ 180318 w 647740"/>
                  <a:gd name="connsiteY6" fmla="*/ 14566 h 652904"/>
                  <a:gd name="connsiteX7" fmla="*/ 219561 w 647740"/>
                  <a:gd name="connsiteY7" fmla="*/ 88 h 652904"/>
                  <a:gd name="connsiteX8" fmla="*/ 226800 w 647740"/>
                  <a:gd name="connsiteY8" fmla="*/ 88 h 652904"/>
                  <a:gd name="connsiteX9" fmla="*/ 229371 w 647740"/>
                  <a:gd name="connsiteY9" fmla="*/ 659 h 652904"/>
                  <a:gd name="connsiteX10" fmla="*/ 626850 w 647740"/>
                  <a:gd name="connsiteY10" fmla="*/ 235355 h 652904"/>
                  <a:gd name="connsiteX11" fmla="*/ 627707 w 647740"/>
                  <a:gd name="connsiteY11" fmla="*/ 236022 h 652904"/>
                  <a:gd name="connsiteX12" fmla="*/ 645042 w 647740"/>
                  <a:gd name="connsiteY12" fmla="*/ 285171 h 652904"/>
                  <a:gd name="connsiteX13" fmla="*/ 595227 w 647740"/>
                  <a:gd name="connsiteY13" fmla="*/ 393089 h 652904"/>
                  <a:gd name="connsiteX14" fmla="*/ 481879 w 647740"/>
                  <a:gd name="connsiteY14" fmla="*/ 636453 h 652904"/>
                  <a:gd name="connsiteX15" fmla="*/ 449589 w 647740"/>
                  <a:gd name="connsiteY15" fmla="*/ 652836 h 652904"/>
                  <a:gd name="connsiteX16" fmla="*/ 212988 w 647740"/>
                  <a:gd name="connsiteY16" fmla="*/ 9137 h 652904"/>
                  <a:gd name="connsiteX17" fmla="*/ 189462 w 647740"/>
                  <a:gd name="connsiteY17" fmla="*/ 16852 h 652904"/>
                  <a:gd name="connsiteX18" fmla="*/ 72494 w 647740"/>
                  <a:gd name="connsiteY18" fmla="*/ 233831 h 652904"/>
                  <a:gd name="connsiteX19" fmla="*/ 12106 w 647740"/>
                  <a:gd name="connsiteY19" fmla="*/ 344417 h 652904"/>
                  <a:gd name="connsiteX20" fmla="*/ 21059 w 647740"/>
                  <a:gd name="connsiteY20" fmla="*/ 377373 h 652904"/>
                  <a:gd name="connsiteX21" fmla="*/ 22965 w 647740"/>
                  <a:gd name="connsiteY21" fmla="*/ 379564 h 652904"/>
                  <a:gd name="connsiteX22" fmla="*/ 439779 w 647740"/>
                  <a:gd name="connsiteY22" fmla="*/ 642359 h 652904"/>
                  <a:gd name="connsiteX23" fmla="*/ 473783 w 647740"/>
                  <a:gd name="connsiteY23" fmla="*/ 631024 h 652904"/>
                  <a:gd name="connsiteX24" fmla="*/ 586654 w 647740"/>
                  <a:gd name="connsiteY24" fmla="*/ 388803 h 652904"/>
                  <a:gd name="connsiteX25" fmla="*/ 636470 w 647740"/>
                  <a:gd name="connsiteY25" fmla="*/ 280599 h 652904"/>
                  <a:gd name="connsiteX26" fmla="*/ 621420 w 647740"/>
                  <a:gd name="connsiteY26" fmla="*/ 242975 h 652904"/>
                  <a:gd name="connsiteX27" fmla="*/ 226038 w 647740"/>
                  <a:gd name="connsiteY27" fmla="*/ 9327 h 652904"/>
                  <a:gd name="connsiteX28" fmla="*/ 212988 w 647740"/>
                  <a:gd name="connsiteY28" fmla="*/ 9327 h 652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47740" h="652904">
                    <a:moveTo>
                      <a:pt x="449589" y="652836"/>
                    </a:moveTo>
                    <a:cubicBezTo>
                      <a:pt x="445857" y="652854"/>
                      <a:pt x="442130" y="652567"/>
                      <a:pt x="438445" y="651979"/>
                    </a:cubicBezTo>
                    <a:cubicBezTo>
                      <a:pt x="407013" y="647407"/>
                      <a:pt x="17631" y="388041"/>
                      <a:pt x="15726" y="386136"/>
                    </a:cubicBezTo>
                    <a:lnTo>
                      <a:pt x="14011" y="384231"/>
                    </a:lnTo>
                    <a:cubicBezTo>
                      <a:pt x="7820" y="377564"/>
                      <a:pt x="-6658" y="361847"/>
                      <a:pt x="3533" y="340702"/>
                    </a:cubicBezTo>
                    <a:cubicBezTo>
                      <a:pt x="7344" y="332796"/>
                      <a:pt x="32108" y="287267"/>
                      <a:pt x="64113" y="229640"/>
                    </a:cubicBezTo>
                    <a:cubicBezTo>
                      <a:pt x="109356" y="147344"/>
                      <a:pt x="177841" y="23138"/>
                      <a:pt x="180318" y="14566"/>
                    </a:cubicBezTo>
                    <a:cubicBezTo>
                      <a:pt x="184794" y="-674"/>
                      <a:pt x="205654" y="-198"/>
                      <a:pt x="219561" y="88"/>
                    </a:cubicBezTo>
                    <a:lnTo>
                      <a:pt x="226800" y="88"/>
                    </a:lnTo>
                    <a:cubicBezTo>
                      <a:pt x="227690" y="75"/>
                      <a:pt x="228570" y="271"/>
                      <a:pt x="229371" y="659"/>
                    </a:cubicBezTo>
                    <a:lnTo>
                      <a:pt x="626850" y="235355"/>
                    </a:lnTo>
                    <a:lnTo>
                      <a:pt x="627707" y="236022"/>
                    </a:lnTo>
                    <a:cubicBezTo>
                      <a:pt x="628850" y="237165"/>
                      <a:pt x="656282" y="263740"/>
                      <a:pt x="645042" y="285171"/>
                    </a:cubicBezTo>
                    <a:cubicBezTo>
                      <a:pt x="641709" y="291743"/>
                      <a:pt x="621230" y="336416"/>
                      <a:pt x="595227" y="393089"/>
                    </a:cubicBezTo>
                    <a:cubicBezTo>
                      <a:pt x="522932" y="550823"/>
                      <a:pt x="485498" y="631786"/>
                      <a:pt x="481879" y="636453"/>
                    </a:cubicBezTo>
                    <a:cubicBezTo>
                      <a:pt x="474886" y="647369"/>
                      <a:pt x="462528" y="653639"/>
                      <a:pt x="449589" y="652836"/>
                    </a:cubicBezTo>
                    <a:close/>
                    <a:moveTo>
                      <a:pt x="212988" y="9137"/>
                    </a:moveTo>
                    <a:cubicBezTo>
                      <a:pt x="202892" y="9137"/>
                      <a:pt x="191462" y="10089"/>
                      <a:pt x="189462" y="16852"/>
                    </a:cubicBezTo>
                    <a:cubicBezTo>
                      <a:pt x="186985" y="25520"/>
                      <a:pt x="137265" y="116198"/>
                      <a:pt x="72494" y="233831"/>
                    </a:cubicBezTo>
                    <a:cubicBezTo>
                      <a:pt x="42015" y="289076"/>
                      <a:pt x="15821" y="336797"/>
                      <a:pt x="12106" y="344417"/>
                    </a:cubicBezTo>
                    <a:cubicBezTo>
                      <a:pt x="4677" y="359752"/>
                      <a:pt x="15344" y="371277"/>
                      <a:pt x="21059" y="377373"/>
                    </a:cubicBezTo>
                    <a:lnTo>
                      <a:pt x="22965" y="379564"/>
                    </a:lnTo>
                    <a:cubicBezTo>
                      <a:pt x="25441" y="381659"/>
                      <a:pt x="414442" y="638739"/>
                      <a:pt x="439779" y="642359"/>
                    </a:cubicBezTo>
                    <a:cubicBezTo>
                      <a:pt x="462353" y="645692"/>
                      <a:pt x="468354" y="638168"/>
                      <a:pt x="473783" y="631024"/>
                    </a:cubicBezTo>
                    <a:cubicBezTo>
                      <a:pt x="479212" y="623880"/>
                      <a:pt x="543792" y="482243"/>
                      <a:pt x="586654" y="388803"/>
                    </a:cubicBezTo>
                    <a:cubicBezTo>
                      <a:pt x="612562" y="332129"/>
                      <a:pt x="633136" y="287362"/>
                      <a:pt x="636470" y="280599"/>
                    </a:cubicBezTo>
                    <a:cubicBezTo>
                      <a:pt x="642756" y="268217"/>
                      <a:pt x="628088" y="249643"/>
                      <a:pt x="621420" y="242975"/>
                    </a:cubicBezTo>
                    <a:lnTo>
                      <a:pt x="226038" y="9327"/>
                    </a:lnTo>
                    <a:lnTo>
                      <a:pt x="212988" y="9327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8057EEDF-4C3C-AE6C-4829-4F649E2EC502}"/>
                  </a:ext>
                </a:extLst>
              </p:cNvPr>
              <p:cNvSpPr/>
              <p:nvPr/>
            </p:nvSpPr>
            <p:spPr>
              <a:xfrm>
                <a:off x="6978330" y="3765610"/>
                <a:ext cx="402931" cy="244892"/>
              </a:xfrm>
              <a:custGeom>
                <a:avLst/>
                <a:gdLst>
                  <a:gd name="connsiteX0" fmla="*/ 398115 w 402931"/>
                  <a:gd name="connsiteY0" fmla="*/ 244890 h 244892"/>
                  <a:gd name="connsiteX1" fmla="*/ 395639 w 402931"/>
                  <a:gd name="connsiteY1" fmla="*/ 244224 h 244892"/>
                  <a:gd name="connsiteX2" fmla="*/ 2352 w 402931"/>
                  <a:gd name="connsiteY2" fmla="*/ 8861 h 244892"/>
                  <a:gd name="connsiteX3" fmla="*/ 577 w 402931"/>
                  <a:gd name="connsiteY3" fmla="*/ 2643 h 244892"/>
                  <a:gd name="connsiteX4" fmla="*/ 732 w 402931"/>
                  <a:gd name="connsiteY4" fmla="*/ 2384 h 244892"/>
                  <a:gd name="connsiteX5" fmla="*/ 7087 w 402931"/>
                  <a:gd name="connsiteY5" fmla="*/ 598 h 244892"/>
                  <a:gd name="connsiteX6" fmla="*/ 7209 w 402931"/>
                  <a:gd name="connsiteY6" fmla="*/ 669 h 244892"/>
                  <a:gd name="connsiteX7" fmla="*/ 400497 w 402931"/>
                  <a:gd name="connsiteY7" fmla="*/ 236128 h 244892"/>
                  <a:gd name="connsiteX8" fmla="*/ 402361 w 402931"/>
                  <a:gd name="connsiteY8" fmla="*/ 242459 h 244892"/>
                  <a:gd name="connsiteX9" fmla="*/ 398115 w 402931"/>
                  <a:gd name="connsiteY9" fmla="*/ 244890 h 244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2931" h="244892">
                    <a:moveTo>
                      <a:pt x="398115" y="244890"/>
                    </a:moveTo>
                    <a:cubicBezTo>
                      <a:pt x="397243" y="244909"/>
                      <a:pt x="396384" y="244678"/>
                      <a:pt x="395639" y="244224"/>
                    </a:cubicBezTo>
                    <a:lnTo>
                      <a:pt x="2352" y="8861"/>
                    </a:lnTo>
                    <a:cubicBezTo>
                      <a:pt x="145" y="7634"/>
                      <a:pt x="-650" y="4851"/>
                      <a:pt x="577" y="2643"/>
                    </a:cubicBezTo>
                    <a:cubicBezTo>
                      <a:pt x="626" y="2555"/>
                      <a:pt x="678" y="2469"/>
                      <a:pt x="732" y="2384"/>
                    </a:cubicBezTo>
                    <a:cubicBezTo>
                      <a:pt x="1994" y="136"/>
                      <a:pt x="4839" y="-664"/>
                      <a:pt x="7087" y="598"/>
                    </a:cubicBezTo>
                    <a:cubicBezTo>
                      <a:pt x="7128" y="621"/>
                      <a:pt x="7169" y="645"/>
                      <a:pt x="7209" y="669"/>
                    </a:cubicBezTo>
                    <a:lnTo>
                      <a:pt x="400497" y="236128"/>
                    </a:lnTo>
                    <a:cubicBezTo>
                      <a:pt x="402760" y="237361"/>
                      <a:pt x="403595" y="240196"/>
                      <a:pt x="402361" y="242459"/>
                    </a:cubicBezTo>
                    <a:cubicBezTo>
                      <a:pt x="401518" y="244006"/>
                      <a:pt x="399876" y="244946"/>
                      <a:pt x="398115" y="2448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3ADC9A9F-460A-DCD3-2925-375B8CF5C5C6}"/>
                  </a:ext>
                </a:extLst>
              </p:cNvPr>
              <p:cNvSpPr/>
              <p:nvPr/>
            </p:nvSpPr>
            <p:spPr>
              <a:xfrm>
                <a:off x="7289271" y="3847307"/>
                <a:ext cx="211378" cy="387268"/>
              </a:xfrm>
              <a:custGeom>
                <a:avLst/>
                <a:gdLst>
                  <a:gd name="connsiteX0" fmla="*/ 21738 w 211378"/>
                  <a:gd name="connsiteY0" fmla="*/ 386840 h 387268"/>
                  <a:gd name="connsiteX1" fmla="*/ 20404 w 211378"/>
                  <a:gd name="connsiteY1" fmla="*/ 386840 h 387268"/>
                  <a:gd name="connsiteX2" fmla="*/ 306 w 211378"/>
                  <a:gd name="connsiteY2" fmla="*/ 359218 h 387268"/>
                  <a:gd name="connsiteX3" fmla="*/ 167661 w 211378"/>
                  <a:gd name="connsiteY3" fmla="*/ 13460 h 387268"/>
                  <a:gd name="connsiteX4" fmla="*/ 208796 w 211378"/>
                  <a:gd name="connsiteY4" fmla="*/ 4847 h 387268"/>
                  <a:gd name="connsiteX5" fmla="*/ 209285 w 211378"/>
                  <a:gd name="connsiteY5" fmla="*/ 5174 h 387268"/>
                  <a:gd name="connsiteX6" fmla="*/ 210560 w 211378"/>
                  <a:gd name="connsiteY6" fmla="*/ 11787 h 387268"/>
                  <a:gd name="connsiteX7" fmla="*/ 210523 w 211378"/>
                  <a:gd name="connsiteY7" fmla="*/ 11841 h 387268"/>
                  <a:gd name="connsiteX8" fmla="*/ 203855 w 211378"/>
                  <a:gd name="connsiteY8" fmla="*/ 13079 h 387268"/>
                  <a:gd name="connsiteX9" fmla="*/ 176021 w 211378"/>
                  <a:gd name="connsiteY9" fmla="*/ 18121 h 387268"/>
                  <a:gd name="connsiteX10" fmla="*/ 175280 w 211378"/>
                  <a:gd name="connsiteY10" fmla="*/ 19271 h 387268"/>
                  <a:gd name="connsiteX11" fmla="*/ 9736 w 211378"/>
                  <a:gd name="connsiteY11" fmla="*/ 360647 h 387268"/>
                  <a:gd name="connsiteX12" fmla="*/ 23071 w 211378"/>
                  <a:gd name="connsiteY12" fmla="*/ 377696 h 387268"/>
                  <a:gd name="connsiteX13" fmla="*/ 27167 w 211378"/>
                  <a:gd name="connsiteY13" fmla="*/ 383126 h 387268"/>
                  <a:gd name="connsiteX14" fmla="*/ 21738 w 211378"/>
                  <a:gd name="connsiteY14" fmla="*/ 387221 h 38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1378" h="387268">
                    <a:moveTo>
                      <a:pt x="21738" y="386840"/>
                    </a:moveTo>
                    <a:lnTo>
                      <a:pt x="20404" y="386840"/>
                    </a:lnTo>
                    <a:cubicBezTo>
                      <a:pt x="1354" y="381221"/>
                      <a:pt x="-1027" y="368743"/>
                      <a:pt x="306" y="359218"/>
                    </a:cubicBezTo>
                    <a:cubicBezTo>
                      <a:pt x="2592" y="343216"/>
                      <a:pt x="152706" y="32987"/>
                      <a:pt x="167661" y="13460"/>
                    </a:cubicBezTo>
                    <a:cubicBezTo>
                      <a:pt x="176641" y="-278"/>
                      <a:pt x="195058" y="-4134"/>
                      <a:pt x="208796" y="4847"/>
                    </a:cubicBezTo>
                    <a:cubicBezTo>
                      <a:pt x="208960" y="4954"/>
                      <a:pt x="209123" y="5063"/>
                      <a:pt x="209285" y="5174"/>
                    </a:cubicBezTo>
                    <a:cubicBezTo>
                      <a:pt x="211463" y="6648"/>
                      <a:pt x="212034" y="9608"/>
                      <a:pt x="210560" y="11787"/>
                    </a:cubicBezTo>
                    <a:cubicBezTo>
                      <a:pt x="210548" y="11805"/>
                      <a:pt x="210535" y="11823"/>
                      <a:pt x="210523" y="11841"/>
                    </a:cubicBezTo>
                    <a:cubicBezTo>
                      <a:pt x="208976" y="13949"/>
                      <a:pt x="206056" y="14491"/>
                      <a:pt x="203855" y="13079"/>
                    </a:cubicBezTo>
                    <a:cubicBezTo>
                      <a:pt x="194777" y="6785"/>
                      <a:pt x="182315" y="9042"/>
                      <a:pt x="176021" y="18121"/>
                    </a:cubicBezTo>
                    <a:cubicBezTo>
                      <a:pt x="175761" y="18496"/>
                      <a:pt x="175514" y="18879"/>
                      <a:pt x="175280" y="19271"/>
                    </a:cubicBezTo>
                    <a:cubicBezTo>
                      <a:pt x="157850" y="42035"/>
                      <a:pt x="12117" y="349312"/>
                      <a:pt x="9736" y="360647"/>
                    </a:cubicBezTo>
                    <a:cubicBezTo>
                      <a:pt x="8498" y="369410"/>
                      <a:pt x="12498" y="374553"/>
                      <a:pt x="23071" y="377696"/>
                    </a:cubicBezTo>
                    <a:cubicBezTo>
                      <a:pt x="25701" y="378065"/>
                      <a:pt x="27535" y="380495"/>
                      <a:pt x="27167" y="383126"/>
                    </a:cubicBezTo>
                    <a:cubicBezTo>
                      <a:pt x="26799" y="385756"/>
                      <a:pt x="24368" y="387590"/>
                      <a:pt x="21738" y="3872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D702FCB5-750D-671A-16F3-222B2E752AF1}"/>
              </a:ext>
            </a:extLst>
          </p:cNvPr>
          <p:cNvSpPr/>
          <p:nvPr userDrawn="1"/>
        </p:nvSpPr>
        <p:spPr>
          <a:xfrm>
            <a:off x="0" y="-3990"/>
            <a:ext cx="4568901" cy="1182382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AFA24D0E-F424-C4B5-E0C0-132E6AFDA745}"/>
              </a:ext>
            </a:extLst>
          </p:cNvPr>
          <p:cNvSpPr/>
          <p:nvPr userDrawn="1"/>
        </p:nvSpPr>
        <p:spPr>
          <a:xfrm>
            <a:off x="0" y="0"/>
            <a:ext cx="12178867" cy="6854950"/>
          </a:xfrm>
          <a:prstGeom prst="roundRect">
            <a:avLst>
              <a:gd name="adj" fmla="val 3116"/>
            </a:avLst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9B678923-ED9B-E16D-087A-D0C5578A972E}"/>
              </a:ext>
            </a:extLst>
          </p:cNvPr>
          <p:cNvGrpSpPr/>
          <p:nvPr userDrawn="1"/>
        </p:nvGrpSpPr>
        <p:grpSpPr>
          <a:xfrm rot="5400000">
            <a:off x="11763666" y="5957282"/>
            <a:ext cx="434362" cy="170608"/>
            <a:chOff x="-1275196" y="903401"/>
            <a:chExt cx="1539482" cy="914294"/>
          </a:xfrm>
        </p:grpSpPr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05EA2A81-905B-E4F4-DBC1-9E31FFA455F5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A28408ED-9142-B500-BB88-15424DC14F00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602D7E5C-DC98-0763-DAC9-5E65F295B5C2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474200E8-5C2C-12C4-ED24-4E1BBE6E8B37}"/>
              </a:ext>
            </a:extLst>
          </p:cNvPr>
          <p:cNvGrpSpPr/>
          <p:nvPr userDrawn="1"/>
        </p:nvGrpSpPr>
        <p:grpSpPr>
          <a:xfrm>
            <a:off x="249865" y="364968"/>
            <a:ext cx="46593" cy="180727"/>
            <a:chOff x="249865" y="143296"/>
            <a:chExt cx="46593" cy="180727"/>
          </a:xfrm>
        </p:grpSpPr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EDAB650A-8F09-10E1-952B-4B1F994759CC}"/>
                </a:ext>
              </a:extLst>
            </p:cNvPr>
            <p:cNvSpPr/>
            <p:nvPr/>
          </p:nvSpPr>
          <p:spPr>
            <a:xfrm>
              <a:off x="249865" y="277430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C4AAE869-18BE-B1F7-0E19-41E588B007DF}"/>
                </a:ext>
              </a:extLst>
            </p:cNvPr>
            <p:cNvSpPr/>
            <p:nvPr/>
          </p:nvSpPr>
          <p:spPr>
            <a:xfrm>
              <a:off x="249865" y="210363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CF837C7E-7375-0422-307A-A508690E8D32}"/>
                </a:ext>
              </a:extLst>
            </p:cNvPr>
            <p:cNvSpPr/>
            <p:nvPr/>
          </p:nvSpPr>
          <p:spPr>
            <a:xfrm>
              <a:off x="249865" y="143296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A196DE02-C5FB-8091-D46F-CBD0EEF47BD2}"/>
              </a:ext>
            </a:extLst>
          </p:cNvPr>
          <p:cNvGrpSpPr/>
          <p:nvPr userDrawn="1"/>
        </p:nvGrpSpPr>
        <p:grpSpPr>
          <a:xfrm>
            <a:off x="11895542" y="6289865"/>
            <a:ext cx="46593" cy="180727"/>
            <a:chOff x="249865" y="143296"/>
            <a:chExt cx="46593" cy="180727"/>
          </a:xfrm>
        </p:grpSpPr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DBD717D6-2699-2C96-5A0E-196732F55DD4}"/>
                </a:ext>
              </a:extLst>
            </p:cNvPr>
            <p:cNvSpPr/>
            <p:nvPr/>
          </p:nvSpPr>
          <p:spPr>
            <a:xfrm>
              <a:off x="249865" y="277430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56A029EE-0878-5E00-A240-CEC2D051529E}"/>
                </a:ext>
              </a:extLst>
            </p:cNvPr>
            <p:cNvSpPr/>
            <p:nvPr/>
          </p:nvSpPr>
          <p:spPr>
            <a:xfrm>
              <a:off x="249865" y="210363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1794D4D-15AD-1149-9282-4BEDCDA46098}"/>
                </a:ext>
              </a:extLst>
            </p:cNvPr>
            <p:cNvSpPr/>
            <p:nvPr/>
          </p:nvSpPr>
          <p:spPr>
            <a:xfrm>
              <a:off x="249865" y="143296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85F61CE2-945D-B204-CB33-D6454796FA57}"/>
              </a:ext>
            </a:extLst>
          </p:cNvPr>
          <p:cNvGrpSpPr/>
          <p:nvPr userDrawn="1"/>
        </p:nvGrpSpPr>
        <p:grpSpPr>
          <a:xfrm>
            <a:off x="11636485" y="670509"/>
            <a:ext cx="250714" cy="170608"/>
            <a:chOff x="-1275196" y="903401"/>
            <a:chExt cx="1539482" cy="914294"/>
          </a:xfrm>
        </p:grpSpPr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E50D51E7-B004-E792-CB91-806BD4C6321C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403335ED-DBB8-FE1C-9E39-DF8D00A9644B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31B37E4D-94AA-56DC-9B77-3505B8AC7EE1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35665945-6317-49C2-78EE-2B7EC51B8C9C}"/>
              </a:ext>
            </a:extLst>
          </p:cNvPr>
          <p:cNvGrpSpPr/>
          <p:nvPr userDrawn="1"/>
        </p:nvGrpSpPr>
        <p:grpSpPr>
          <a:xfrm>
            <a:off x="273161" y="5999979"/>
            <a:ext cx="250714" cy="170608"/>
            <a:chOff x="-1275196" y="903401"/>
            <a:chExt cx="1539482" cy="914294"/>
          </a:xfrm>
        </p:grpSpPr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55EB1289-DDB1-5652-BAF0-CEC76DFBB018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2FEC7EDD-2723-65E4-26AF-C773814FA2DA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C3099D2C-EB46-47C1-F4B7-A03850141494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AE76FC64-6A0C-1386-ED2F-7941B6FF9299}"/>
              </a:ext>
            </a:extLst>
          </p:cNvPr>
          <p:cNvGrpSpPr/>
          <p:nvPr userDrawn="1"/>
        </p:nvGrpSpPr>
        <p:grpSpPr>
          <a:xfrm rot="5400000">
            <a:off x="-30447" y="742939"/>
            <a:ext cx="483202" cy="170608"/>
            <a:chOff x="-1275196" y="903401"/>
            <a:chExt cx="1539482" cy="914294"/>
          </a:xfrm>
        </p:grpSpPr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3D29A50E-A402-D5AD-AFE2-F6F9886C2C76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20D887F9-E48A-FEE8-9F70-48986C5C1EC4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: 圆角 165">
              <a:extLst>
                <a:ext uri="{FF2B5EF4-FFF2-40B4-BE49-F238E27FC236}">
                  <a16:creationId xmlns:a16="http://schemas.microsoft.com/office/drawing/2014/main" id="{0DF0E470-CC4C-F63C-0636-07C97F66EBC5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AE916CC8-D0F2-6B13-52BF-34C8A8053749}"/>
              </a:ext>
            </a:extLst>
          </p:cNvPr>
          <p:cNvSpPr txBox="1"/>
          <p:nvPr userDrawn="1"/>
        </p:nvSpPr>
        <p:spPr>
          <a:xfrm>
            <a:off x="438630" y="77786"/>
            <a:ext cx="1962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GONG ZUO JI HUA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688DD6D6-BC68-E6E9-DB2F-C1173B34C20E}"/>
              </a:ext>
            </a:extLst>
          </p:cNvPr>
          <p:cNvSpPr txBox="1"/>
          <p:nvPr userDrawn="1"/>
        </p:nvSpPr>
        <p:spPr>
          <a:xfrm>
            <a:off x="8742918" y="6508364"/>
            <a:ext cx="3152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QUARTERLY WORK PLAN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703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9CBEF08-779D-0C4B-2ACA-6B867710EB1A}"/>
              </a:ext>
            </a:extLst>
          </p:cNvPr>
          <p:cNvSpPr txBox="1"/>
          <p:nvPr userDrawn="1"/>
        </p:nvSpPr>
        <p:spPr>
          <a:xfrm>
            <a:off x="933048" y="6147290"/>
            <a:ext cx="623887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6967983-4E88-9749-416C-154A2E07B488}"/>
              </a:ext>
            </a:extLst>
          </p:cNvPr>
          <p:cNvSpPr/>
          <p:nvPr userDrawn="1"/>
        </p:nvSpPr>
        <p:spPr>
          <a:xfrm>
            <a:off x="409173" y="364968"/>
            <a:ext cx="11373654" cy="6128066"/>
          </a:xfrm>
          <a:prstGeom prst="roundRect">
            <a:avLst>
              <a:gd name="adj" fmla="val 2930"/>
            </a:avLst>
          </a:prstGeom>
          <a:solidFill>
            <a:srgbClr val="92E3A9"/>
          </a:solidFill>
          <a:ln w="12700" cap="flat" cmpd="sng" algn="ctr">
            <a:noFill/>
            <a:prstDash val="solid"/>
            <a:miter lim="800000"/>
          </a:ln>
          <a:effectLst>
            <a:outerShdw blurRad="190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47B84ED-37FD-E146-9AAD-2D4DDAED8C45}"/>
              </a:ext>
            </a:extLst>
          </p:cNvPr>
          <p:cNvSpPr/>
          <p:nvPr userDrawn="1"/>
        </p:nvSpPr>
        <p:spPr>
          <a:xfrm rot="10800000">
            <a:off x="7302221" y="5095437"/>
            <a:ext cx="4876646" cy="1611112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A4B3530-74BA-0232-1022-D4822F5A2C85}"/>
              </a:ext>
            </a:extLst>
          </p:cNvPr>
          <p:cNvSpPr/>
          <p:nvPr userDrawn="1"/>
        </p:nvSpPr>
        <p:spPr>
          <a:xfrm rot="10800000">
            <a:off x="7321843" y="5672567"/>
            <a:ext cx="4857024" cy="1182382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8AF3573-8975-597C-E463-ABD8D6FDB304}"/>
              </a:ext>
            </a:extLst>
          </p:cNvPr>
          <p:cNvSpPr/>
          <p:nvPr userDrawn="1"/>
        </p:nvSpPr>
        <p:spPr>
          <a:xfrm>
            <a:off x="0" y="99916"/>
            <a:ext cx="4717143" cy="1802097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F9A7E97-03CE-76B1-5106-3EE2DC9F94ED}"/>
              </a:ext>
            </a:extLst>
          </p:cNvPr>
          <p:cNvSpPr/>
          <p:nvPr userDrawn="1"/>
        </p:nvSpPr>
        <p:spPr>
          <a:xfrm>
            <a:off x="0" y="-3990"/>
            <a:ext cx="4568901" cy="1182382"/>
          </a:xfrm>
          <a:custGeom>
            <a:avLst/>
            <a:gdLst>
              <a:gd name="connsiteX0" fmla="*/ 0 w 4568901"/>
              <a:gd name="connsiteY0" fmla="*/ 0 h 1182382"/>
              <a:gd name="connsiteX1" fmla="*/ 4568901 w 4568901"/>
              <a:gd name="connsiteY1" fmla="*/ 0 h 1182382"/>
              <a:gd name="connsiteX2" fmla="*/ 4516817 w 4568901"/>
              <a:gd name="connsiteY2" fmla="*/ 89581 h 1182382"/>
              <a:gd name="connsiteX3" fmla="*/ 4144474 w 4568901"/>
              <a:gd name="connsiteY3" fmla="*/ 473451 h 1182382"/>
              <a:gd name="connsiteX4" fmla="*/ 2118111 w 4568901"/>
              <a:gd name="connsiteY4" fmla="*/ 870514 h 1182382"/>
              <a:gd name="connsiteX5" fmla="*/ 118415 w 4568901"/>
              <a:gd name="connsiteY5" fmla="*/ 1096896 h 1182382"/>
              <a:gd name="connsiteX6" fmla="*/ 0 w 4568901"/>
              <a:gd name="connsiteY6" fmla="*/ 1035108 h 118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8901" h="1182382">
                <a:moveTo>
                  <a:pt x="0" y="0"/>
                </a:moveTo>
                <a:lnTo>
                  <a:pt x="4568901" y="0"/>
                </a:lnTo>
                <a:lnTo>
                  <a:pt x="4516817" y="89581"/>
                </a:lnTo>
                <a:cubicBezTo>
                  <a:pt x="4417048" y="240508"/>
                  <a:pt x="4292734" y="370928"/>
                  <a:pt x="4144474" y="473451"/>
                </a:cubicBezTo>
                <a:cubicBezTo>
                  <a:pt x="3353759" y="1020236"/>
                  <a:pt x="3088775" y="868867"/>
                  <a:pt x="2118111" y="870514"/>
                </a:cubicBezTo>
                <a:cubicBezTo>
                  <a:pt x="1208113" y="872057"/>
                  <a:pt x="751294" y="1379190"/>
                  <a:pt x="118415" y="1096896"/>
                </a:cubicBezTo>
                <a:lnTo>
                  <a:pt x="0" y="1035108"/>
                </a:lnTo>
                <a:close/>
              </a:path>
            </a:pathLst>
          </a:custGeom>
          <a:solidFill>
            <a:schemeClr val="bg1">
              <a:alpha val="81000"/>
            </a:schemeClr>
          </a:soli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0DA6ED0-9B7E-6912-46CC-3AB792EBD0F0}"/>
              </a:ext>
            </a:extLst>
          </p:cNvPr>
          <p:cNvSpPr/>
          <p:nvPr userDrawn="1"/>
        </p:nvSpPr>
        <p:spPr>
          <a:xfrm>
            <a:off x="0" y="0"/>
            <a:ext cx="12178867" cy="6854950"/>
          </a:xfrm>
          <a:prstGeom prst="roundRect">
            <a:avLst>
              <a:gd name="adj" fmla="val 3116"/>
            </a:avLst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9714EEF-AECD-E2CB-D5C8-7F0C65D36F78}"/>
              </a:ext>
            </a:extLst>
          </p:cNvPr>
          <p:cNvGrpSpPr/>
          <p:nvPr userDrawn="1"/>
        </p:nvGrpSpPr>
        <p:grpSpPr>
          <a:xfrm rot="5400000">
            <a:off x="11763666" y="5957282"/>
            <a:ext cx="434362" cy="170608"/>
            <a:chOff x="-1275196" y="903401"/>
            <a:chExt cx="1539482" cy="91429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561AECC-F6A2-CA1B-E2BF-1332976A8535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0357B9AB-EB7B-15C2-B579-ECA82A5FE493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E4895FA6-B385-E662-B9F0-15DA2018488B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D4F14E8-3456-BA74-1A2E-AB813557214C}"/>
              </a:ext>
            </a:extLst>
          </p:cNvPr>
          <p:cNvGrpSpPr/>
          <p:nvPr userDrawn="1"/>
        </p:nvGrpSpPr>
        <p:grpSpPr>
          <a:xfrm>
            <a:off x="249865" y="364968"/>
            <a:ext cx="46593" cy="180727"/>
            <a:chOff x="249865" y="143296"/>
            <a:chExt cx="46593" cy="180727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00FDD27-8955-E393-3099-F7A764A8F20F}"/>
                </a:ext>
              </a:extLst>
            </p:cNvPr>
            <p:cNvSpPr/>
            <p:nvPr/>
          </p:nvSpPr>
          <p:spPr>
            <a:xfrm>
              <a:off x="249865" y="277430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65BE067-D713-F5CB-E152-567091723349}"/>
                </a:ext>
              </a:extLst>
            </p:cNvPr>
            <p:cNvSpPr/>
            <p:nvPr/>
          </p:nvSpPr>
          <p:spPr>
            <a:xfrm>
              <a:off x="249865" y="210363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B6EB8CF-3914-7AE4-AA79-624AF2FD259F}"/>
                </a:ext>
              </a:extLst>
            </p:cNvPr>
            <p:cNvSpPr/>
            <p:nvPr/>
          </p:nvSpPr>
          <p:spPr>
            <a:xfrm>
              <a:off x="249865" y="143296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9061BA9-DD0E-95A6-2718-F621854FC91F}"/>
              </a:ext>
            </a:extLst>
          </p:cNvPr>
          <p:cNvGrpSpPr/>
          <p:nvPr userDrawn="1"/>
        </p:nvGrpSpPr>
        <p:grpSpPr>
          <a:xfrm>
            <a:off x="11895542" y="6289865"/>
            <a:ext cx="46593" cy="180727"/>
            <a:chOff x="249865" y="143296"/>
            <a:chExt cx="46593" cy="18072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75BB27E-50B1-9282-6420-2E8D4A0A5FE3}"/>
                </a:ext>
              </a:extLst>
            </p:cNvPr>
            <p:cNvSpPr/>
            <p:nvPr/>
          </p:nvSpPr>
          <p:spPr>
            <a:xfrm>
              <a:off x="249865" y="277430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51D5069C-C19E-3C42-D5C0-A920C852F181}"/>
                </a:ext>
              </a:extLst>
            </p:cNvPr>
            <p:cNvSpPr/>
            <p:nvPr/>
          </p:nvSpPr>
          <p:spPr>
            <a:xfrm>
              <a:off x="249865" y="210363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4F7220A-E880-8008-C27F-9A178C5C2998}"/>
                </a:ext>
              </a:extLst>
            </p:cNvPr>
            <p:cNvSpPr/>
            <p:nvPr/>
          </p:nvSpPr>
          <p:spPr>
            <a:xfrm>
              <a:off x="249865" y="143296"/>
              <a:ext cx="46593" cy="4659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3E07209-99CB-3673-AF3D-7D9C2DE864D2}"/>
              </a:ext>
            </a:extLst>
          </p:cNvPr>
          <p:cNvGrpSpPr/>
          <p:nvPr userDrawn="1"/>
        </p:nvGrpSpPr>
        <p:grpSpPr>
          <a:xfrm>
            <a:off x="11636485" y="670509"/>
            <a:ext cx="250714" cy="170608"/>
            <a:chOff x="-1275196" y="903401"/>
            <a:chExt cx="1539482" cy="91429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81B63C2E-1469-ECEF-5E16-3BDB14CC3DAE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536F03A5-D6B6-E57D-4D31-62CFD020773D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EFE929E3-DC60-385B-CCD4-7BB6C0091D25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597C27B-8229-A353-387A-BD33B47FA2F3}"/>
              </a:ext>
            </a:extLst>
          </p:cNvPr>
          <p:cNvGrpSpPr/>
          <p:nvPr userDrawn="1"/>
        </p:nvGrpSpPr>
        <p:grpSpPr>
          <a:xfrm>
            <a:off x="273161" y="5999979"/>
            <a:ext cx="250714" cy="170608"/>
            <a:chOff x="-1275196" y="903401"/>
            <a:chExt cx="1539482" cy="914294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9F64C666-9FB5-3182-35FF-51A8D71C0549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8BE19E3E-0405-15DB-5F17-6025EBBF769B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096F45A8-E0BF-FC95-877D-75F116F58C7A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4A9F358-8539-4E05-F385-8D7D80EAE63D}"/>
              </a:ext>
            </a:extLst>
          </p:cNvPr>
          <p:cNvGrpSpPr/>
          <p:nvPr userDrawn="1"/>
        </p:nvGrpSpPr>
        <p:grpSpPr>
          <a:xfrm rot="5400000">
            <a:off x="-30447" y="742939"/>
            <a:ext cx="483202" cy="170608"/>
            <a:chOff x="-1275196" y="903401"/>
            <a:chExt cx="1539482" cy="914294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F286AF41-4F6F-6D60-97F5-9244FBD6E0B8}"/>
                </a:ext>
              </a:extLst>
            </p:cNvPr>
            <p:cNvSpPr/>
            <p:nvPr/>
          </p:nvSpPr>
          <p:spPr>
            <a:xfrm>
              <a:off x="-1275196" y="903401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7BF3B8C4-FC3D-3F51-0732-DD67D9456F95}"/>
                </a:ext>
              </a:extLst>
            </p:cNvPr>
            <p:cNvSpPr/>
            <p:nvPr/>
          </p:nvSpPr>
          <p:spPr>
            <a:xfrm>
              <a:off x="-1275196" y="1235702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E9CBE904-5094-D611-87B0-45DC9884B01F}"/>
                </a:ext>
              </a:extLst>
            </p:cNvPr>
            <p:cNvSpPr/>
            <p:nvPr/>
          </p:nvSpPr>
          <p:spPr>
            <a:xfrm>
              <a:off x="-1275196" y="1568003"/>
              <a:ext cx="1539482" cy="24969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03B6C0F-3410-2FBB-7F8B-566D52C72D75}"/>
              </a:ext>
            </a:extLst>
          </p:cNvPr>
          <p:cNvSpPr txBox="1"/>
          <p:nvPr userDrawn="1"/>
        </p:nvSpPr>
        <p:spPr>
          <a:xfrm>
            <a:off x="438630" y="77786"/>
            <a:ext cx="1962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GONG ZUO JI HUA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9797E5-778C-557A-6B73-49D29F9B8A31}"/>
              </a:ext>
            </a:extLst>
          </p:cNvPr>
          <p:cNvSpPr txBox="1"/>
          <p:nvPr userDrawn="1"/>
        </p:nvSpPr>
        <p:spPr>
          <a:xfrm>
            <a:off x="8742918" y="6508364"/>
            <a:ext cx="3152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QUARTERLY WORK PLAN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635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D2E46D3-B423-AEF4-95AF-C408FF9C5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7C49-AF1B-447E-9B1E-671B34307C3B}" type="datetimeFigureOut">
              <a:rPr lang="zh-CN" altLang="en-US" smtClean="0"/>
              <a:t>2023/9/14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2691359-43D4-1B1D-62C9-D5100DD71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4F9F25E-F653-4AD0-7377-DFAE2809A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69539-60AD-4C97-85F7-E91A84CF963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C2338D-20AA-E564-3BC9-00136F215D8A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033731F9-3896-79C1-0409-7F883A2CAA91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A8CA4F8-8C71-86DE-0B74-451BC7230816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1FE3EE1-7E88-13CD-1C86-8B8DFA11680F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0538DA7-A76D-AB1E-3C7C-6C8EE2901BA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BF53A70-9E4F-E3D4-8E1F-A1C08D040487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2ACFD92-8D00-197E-A45C-D04D85E08F10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8E083F97-4D97-36C9-5365-2D076C721455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56685F-A6DF-B176-EA2D-3CBFF06D5565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90ECFE8E-DD25-E7CB-BC6A-81679650C384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B414831F-CE17-724E-E27D-FF59AD30551C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DE2B1D8-FD0B-4E80-D512-044A89FBED92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A5D958D3-3D6E-B5BE-8528-29A3EDBE3DC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022A0F75-A868-D41B-BE93-4CC6356F890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02BB9CD1-9379-B963-2119-7289619C0CD8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4DAA44E-3CC7-FF47-B76E-A6578E7CCA7E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0A2C22F4-DB2D-B599-4910-A4F5BE70DBEC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7C4CAB8-EB61-5233-4CD7-7D99998E6EF0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78E772E7-DA72-635A-42FB-D866F4FBF00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E8BA063-387B-D949-D920-6F1651938A8C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5E442690-137F-C780-DBBF-57F7B34B6ED7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E4734571-454C-7ACD-08BF-BEAFF6A86255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0FD734BD-6708-2962-182D-B5D6BEA75780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5AE0007-9CAA-2807-3077-A1FF60CA5C5A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171E16D7-1B63-E017-9653-97AA336349AA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2CCC9ED4-8475-34B9-672C-2B020BAF93BA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F453E2C-0287-6E9D-A9C4-E93E645A448A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F03FEF4-EE6C-DDE3-B7FC-94C163127F00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D4131CD-FC2A-36A9-0C02-2AEA503963A1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B23222-C9B7-FCD2-C137-F3360FFE00E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A26CA9E0-7F52-C49F-FC6D-D3F231F46C3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2FB70EF1-3119-F9DF-7CF3-C0A6E899DCBF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941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2A39D6F-0E5B-A02F-08BA-B184AE61D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65B8A3-371C-0722-B616-9A200E002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70C7C2-C46C-0C09-0CA6-C93F7E4299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B7C49-AF1B-447E-9B1E-671B34307C3B}" type="datetimeFigureOut">
              <a:rPr lang="zh-CN" altLang="en-US" smtClean="0"/>
              <a:t>2023/9/14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47976D-6686-9C2C-53E8-BD95BD7533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19B53C-7669-384F-A91D-E3E8DBDEB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69539-60AD-4C97-85F7-E91A84CF96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11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文本框 369">
            <a:extLst>
              <a:ext uri="{FF2B5EF4-FFF2-40B4-BE49-F238E27FC236}">
                <a16:creationId xmlns:a16="http://schemas.microsoft.com/office/drawing/2014/main" id="{8F585C49-17FA-90E8-9BBE-8FB62C9652E3}"/>
              </a:ext>
            </a:extLst>
          </p:cNvPr>
          <p:cNvSpPr txBox="1"/>
          <p:nvPr/>
        </p:nvSpPr>
        <p:spPr>
          <a:xfrm>
            <a:off x="1102756" y="1608006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四季度工作计划</a:t>
            </a:r>
          </a:p>
        </p:txBody>
      </p:sp>
      <p:sp>
        <p:nvSpPr>
          <p:cNvPr id="371" name="矩形: 圆角 370">
            <a:extLst>
              <a:ext uri="{FF2B5EF4-FFF2-40B4-BE49-F238E27FC236}">
                <a16:creationId xmlns:a16="http://schemas.microsoft.com/office/drawing/2014/main" id="{2FD29F7A-FCCE-2B23-5D9D-23D00B6ADDB4}"/>
              </a:ext>
            </a:extLst>
          </p:cNvPr>
          <p:cNvSpPr/>
          <p:nvPr/>
        </p:nvSpPr>
        <p:spPr>
          <a:xfrm>
            <a:off x="1371600" y="2797545"/>
            <a:ext cx="5045383" cy="434818"/>
          </a:xfrm>
          <a:prstGeom prst="roundRect">
            <a:avLst>
              <a:gd name="adj" fmla="val 50000"/>
            </a:avLst>
          </a:prstGeom>
          <a:solidFill>
            <a:srgbClr val="92E3A9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文本框 371">
            <a:extLst>
              <a:ext uri="{FF2B5EF4-FFF2-40B4-BE49-F238E27FC236}">
                <a16:creationId xmlns:a16="http://schemas.microsoft.com/office/drawing/2014/main" id="{9B01549E-13C2-1122-C683-A85EA4A58CD1}"/>
              </a:ext>
            </a:extLst>
          </p:cNvPr>
          <p:cNvSpPr txBox="1"/>
          <p:nvPr/>
        </p:nvSpPr>
        <p:spPr>
          <a:xfrm>
            <a:off x="1389230" y="3494829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888E7028-29C3-DCCC-852F-2B1FECAEC57E}"/>
              </a:ext>
            </a:extLst>
          </p:cNvPr>
          <p:cNvGrpSpPr/>
          <p:nvPr/>
        </p:nvGrpSpPr>
        <p:grpSpPr>
          <a:xfrm>
            <a:off x="1361959" y="4698139"/>
            <a:ext cx="4882006" cy="342544"/>
            <a:chOff x="4289813" y="5868701"/>
            <a:chExt cx="2635462" cy="342544"/>
          </a:xfrm>
        </p:grpSpPr>
        <p:sp>
          <p:nvSpPr>
            <p:cNvPr id="374" name="文本框 373">
              <a:extLst>
                <a:ext uri="{FF2B5EF4-FFF2-40B4-BE49-F238E27FC236}">
                  <a16:creationId xmlns:a16="http://schemas.microsoft.com/office/drawing/2014/main" id="{D726A2FD-9621-AAC6-D194-092EC6BB94D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75" name="文本框 374">
              <a:extLst>
                <a:ext uri="{FF2B5EF4-FFF2-40B4-BE49-F238E27FC236}">
                  <a16:creationId xmlns:a16="http://schemas.microsoft.com/office/drawing/2014/main" id="{0D778310-87D0-53F6-F66F-833804C43B37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2023.09.15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76" name="文本框 375">
            <a:extLst>
              <a:ext uri="{FF2B5EF4-FFF2-40B4-BE49-F238E27FC236}">
                <a16:creationId xmlns:a16="http://schemas.microsoft.com/office/drawing/2014/main" id="{7748E1DA-222E-4C5E-4F33-303E9E1CD5B0}"/>
              </a:ext>
            </a:extLst>
          </p:cNvPr>
          <p:cNvSpPr txBox="1"/>
          <p:nvPr/>
        </p:nvSpPr>
        <p:spPr>
          <a:xfrm>
            <a:off x="1734887" y="2845677"/>
            <a:ext cx="4315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季度工作计划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工作总结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工作汇报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述职</a:t>
            </a:r>
          </a:p>
        </p:txBody>
      </p:sp>
    </p:spTree>
    <p:extLst>
      <p:ext uri="{BB962C8B-B14F-4D97-AF65-F5344CB8AC3E}">
        <p14:creationId xmlns:p14="http://schemas.microsoft.com/office/powerpoint/2010/main" val="314063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完成情况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Quad Arrow 40">
            <a:extLst>
              <a:ext uri="{FF2B5EF4-FFF2-40B4-BE49-F238E27FC236}">
                <a16:creationId xmlns:a16="http://schemas.microsoft.com/office/drawing/2014/main" id="{4DDC0055-6A27-7026-4421-94C2407BCAC9}"/>
              </a:ext>
            </a:extLst>
          </p:cNvPr>
          <p:cNvSpPr/>
          <p:nvPr/>
        </p:nvSpPr>
        <p:spPr>
          <a:xfrm>
            <a:off x="1481396" y="1283150"/>
            <a:ext cx="4398566" cy="4400157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21917" tIns="60958" rIns="121917" bIns="6095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E1BA8DC0-D673-14E8-49FA-F201193BDEE4}"/>
              </a:ext>
            </a:extLst>
          </p:cNvPr>
          <p:cNvSpPr/>
          <p:nvPr/>
        </p:nvSpPr>
        <p:spPr>
          <a:xfrm>
            <a:off x="1767303" y="1569159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EDEF9C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cs typeface="+mn-ea"/>
              <a:sym typeface="+mn-lt"/>
            </a:endParaRPr>
          </a:p>
        </p:txBody>
      </p:sp>
      <p:sp>
        <p:nvSpPr>
          <p:cNvPr id="4" name="Freeform 42">
            <a:extLst>
              <a:ext uri="{FF2B5EF4-FFF2-40B4-BE49-F238E27FC236}">
                <a16:creationId xmlns:a16="http://schemas.microsoft.com/office/drawing/2014/main" id="{5A8F0BD3-AEA9-5DD7-4A0D-7843299B892D}"/>
              </a:ext>
            </a:extLst>
          </p:cNvPr>
          <p:cNvSpPr/>
          <p:nvPr/>
        </p:nvSpPr>
        <p:spPr>
          <a:xfrm>
            <a:off x="3834630" y="1569159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cs typeface="+mn-ea"/>
              <a:sym typeface="+mn-lt"/>
            </a:endParaRPr>
          </a:p>
        </p:txBody>
      </p:sp>
      <p:sp>
        <p:nvSpPr>
          <p:cNvPr id="5" name="Freeform 43">
            <a:extLst>
              <a:ext uri="{FF2B5EF4-FFF2-40B4-BE49-F238E27FC236}">
                <a16:creationId xmlns:a16="http://schemas.microsoft.com/office/drawing/2014/main" id="{3DA892A3-7040-FC14-FF59-C35B3DD5F5F6}"/>
              </a:ext>
            </a:extLst>
          </p:cNvPr>
          <p:cNvSpPr/>
          <p:nvPr/>
        </p:nvSpPr>
        <p:spPr>
          <a:xfrm>
            <a:off x="1767303" y="3637234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44">
            <a:extLst>
              <a:ext uri="{FF2B5EF4-FFF2-40B4-BE49-F238E27FC236}">
                <a16:creationId xmlns:a16="http://schemas.microsoft.com/office/drawing/2014/main" id="{089FCCCE-8722-5F23-7789-74E54E5533C3}"/>
              </a:ext>
            </a:extLst>
          </p:cNvPr>
          <p:cNvSpPr/>
          <p:nvPr/>
        </p:nvSpPr>
        <p:spPr>
          <a:xfrm>
            <a:off x="3834630" y="3637234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92E3A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cs typeface="+mn-ea"/>
              <a:sym typeface="+mn-lt"/>
            </a:endParaRPr>
          </a:p>
        </p:txBody>
      </p:sp>
      <p:sp>
        <p:nvSpPr>
          <p:cNvPr id="7" name="Freeform 143" descr="D:\51PPT模板网\51pptmoban.com\图片001.jpg">
            <a:extLst>
              <a:ext uri="{FF2B5EF4-FFF2-40B4-BE49-F238E27FC236}">
                <a16:creationId xmlns:a16="http://schemas.microsoft.com/office/drawing/2014/main" id="{2265FEE8-E085-DF62-145D-51D2A75B3184}"/>
              </a:ext>
            </a:extLst>
          </p:cNvPr>
          <p:cNvSpPr>
            <a:spLocks noEditPoints="1"/>
          </p:cNvSpPr>
          <p:nvPr/>
        </p:nvSpPr>
        <p:spPr bwMode="auto">
          <a:xfrm>
            <a:off x="2405746" y="4148432"/>
            <a:ext cx="482537" cy="44460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92">
            <a:extLst>
              <a:ext uri="{FF2B5EF4-FFF2-40B4-BE49-F238E27FC236}">
                <a16:creationId xmlns:a16="http://schemas.microsoft.com/office/drawing/2014/main" id="{DC16FD6E-FD7B-8518-D79F-29F00CC22BF6}"/>
              </a:ext>
            </a:extLst>
          </p:cNvPr>
          <p:cNvSpPr>
            <a:spLocks noEditPoints="1"/>
          </p:cNvSpPr>
          <p:nvPr/>
        </p:nvSpPr>
        <p:spPr bwMode="auto">
          <a:xfrm>
            <a:off x="4486828" y="2051238"/>
            <a:ext cx="455025" cy="46365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512F209-0851-C13B-DDA8-A97D5C02A4AA}"/>
              </a:ext>
            </a:extLst>
          </p:cNvPr>
          <p:cNvGrpSpPr/>
          <p:nvPr/>
        </p:nvGrpSpPr>
        <p:grpSpPr>
          <a:xfrm>
            <a:off x="4500586" y="4174623"/>
            <a:ext cx="427511" cy="400143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0" name="Freeform 153">
              <a:extLst>
                <a:ext uri="{FF2B5EF4-FFF2-40B4-BE49-F238E27FC236}">
                  <a16:creationId xmlns:a16="http://schemas.microsoft.com/office/drawing/2014/main" id="{898D6D4D-7AF6-6D8F-BF57-54E534B6E083}"/>
                </a:ext>
              </a:extLst>
            </p:cNvPr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54">
              <a:extLst>
                <a:ext uri="{FF2B5EF4-FFF2-40B4-BE49-F238E27FC236}">
                  <a16:creationId xmlns:a16="http://schemas.microsoft.com/office/drawing/2014/main" id="{085EA88C-571B-05C8-7ACA-DE08537810A9}"/>
                </a:ext>
              </a:extLst>
            </p:cNvPr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55">
              <a:extLst>
                <a:ext uri="{FF2B5EF4-FFF2-40B4-BE49-F238E27FC236}">
                  <a16:creationId xmlns:a16="http://schemas.microsoft.com/office/drawing/2014/main" id="{7AB1C4D0-6182-E20C-93A3-B0D0DBCE65EC}"/>
                </a:ext>
              </a:extLst>
            </p:cNvPr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Rectangle 156">
              <a:extLst>
                <a:ext uri="{FF2B5EF4-FFF2-40B4-BE49-F238E27FC236}">
                  <a16:creationId xmlns:a16="http://schemas.microsoft.com/office/drawing/2014/main" id="{0AB0A8B4-2344-1CF8-F9F6-1EE788B1B6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4" name="Freeform 140">
            <a:extLst>
              <a:ext uri="{FF2B5EF4-FFF2-40B4-BE49-F238E27FC236}">
                <a16:creationId xmlns:a16="http://schemas.microsoft.com/office/drawing/2014/main" id="{DE7C9A5D-C650-EE87-A147-EAAB97DB554F}"/>
              </a:ext>
            </a:extLst>
          </p:cNvPr>
          <p:cNvSpPr>
            <a:spLocks noEditPoints="1"/>
          </p:cNvSpPr>
          <p:nvPr/>
        </p:nvSpPr>
        <p:spPr bwMode="auto">
          <a:xfrm>
            <a:off x="2419758" y="2021490"/>
            <a:ext cx="474458" cy="47463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Rectangle 40">
            <a:extLst>
              <a:ext uri="{FF2B5EF4-FFF2-40B4-BE49-F238E27FC236}">
                <a16:creationId xmlns:a16="http://schemas.microsoft.com/office/drawing/2014/main" id="{2BA56C06-863D-9097-3F03-346142401F5F}"/>
              </a:ext>
            </a:extLst>
          </p:cNvPr>
          <p:cNvSpPr/>
          <p:nvPr/>
        </p:nvSpPr>
        <p:spPr>
          <a:xfrm>
            <a:off x="6577593" y="1803658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E291615-E2E3-DE8C-271C-0F63F3563223}"/>
              </a:ext>
            </a:extLst>
          </p:cNvPr>
          <p:cNvGrpSpPr/>
          <p:nvPr/>
        </p:nvGrpSpPr>
        <p:grpSpPr>
          <a:xfrm>
            <a:off x="6447296" y="1933254"/>
            <a:ext cx="310908" cy="310194"/>
            <a:chOff x="-959970" y="1422605"/>
            <a:chExt cx="596900" cy="595313"/>
          </a:xfrm>
        </p:grpSpPr>
        <p:sp>
          <p:nvSpPr>
            <p:cNvPr id="17" name="Oval 77">
              <a:extLst>
                <a:ext uri="{FF2B5EF4-FFF2-40B4-BE49-F238E27FC236}">
                  <a16:creationId xmlns:a16="http://schemas.microsoft.com/office/drawing/2014/main" id="{29600657-9C84-214F-1E75-7CF9A5446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EDEF9C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309">
              <a:extLst>
                <a:ext uri="{FF2B5EF4-FFF2-40B4-BE49-F238E27FC236}">
                  <a16:creationId xmlns:a16="http://schemas.microsoft.com/office/drawing/2014/main" id="{399A2EB9-184D-A1C2-EFE3-D82813BB951F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02DB3A9C-90AF-9CC7-FD40-EAB7829BDD62}"/>
              </a:ext>
            </a:extLst>
          </p:cNvPr>
          <p:cNvSpPr txBox="1"/>
          <p:nvPr/>
        </p:nvSpPr>
        <p:spPr>
          <a:xfrm>
            <a:off x="2251713" y="2663696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5B6FCE1-3690-AB9E-28D7-66C36662C3CB}"/>
              </a:ext>
            </a:extLst>
          </p:cNvPr>
          <p:cNvSpPr txBox="1"/>
          <p:nvPr/>
        </p:nvSpPr>
        <p:spPr>
          <a:xfrm>
            <a:off x="4309149" y="2663696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9EA2411-BAD8-D58C-11E7-A5AFCA87840C}"/>
              </a:ext>
            </a:extLst>
          </p:cNvPr>
          <p:cNvSpPr txBox="1"/>
          <p:nvPr/>
        </p:nvSpPr>
        <p:spPr>
          <a:xfrm>
            <a:off x="2251713" y="4765679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95F9F4-9C93-8408-4F40-3E9D41685082}"/>
              </a:ext>
            </a:extLst>
          </p:cNvPr>
          <p:cNvSpPr txBox="1"/>
          <p:nvPr/>
        </p:nvSpPr>
        <p:spPr>
          <a:xfrm>
            <a:off x="4309149" y="4765679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CA4C26B-6B84-CE67-7183-D626CE2F2B2B}"/>
              </a:ext>
            </a:extLst>
          </p:cNvPr>
          <p:cNvGrpSpPr/>
          <p:nvPr/>
        </p:nvGrpSpPr>
        <p:grpSpPr>
          <a:xfrm>
            <a:off x="6888501" y="1803657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AE6760D-1CCC-A172-D752-D64E7CCDC52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36714D6-A301-AE78-36A7-3FD3F4E7005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Rectangle 40">
            <a:extLst>
              <a:ext uri="{FF2B5EF4-FFF2-40B4-BE49-F238E27FC236}">
                <a16:creationId xmlns:a16="http://schemas.microsoft.com/office/drawing/2014/main" id="{74939B20-AE20-52E3-1658-EB71B6D55152}"/>
              </a:ext>
            </a:extLst>
          </p:cNvPr>
          <p:cNvSpPr/>
          <p:nvPr/>
        </p:nvSpPr>
        <p:spPr>
          <a:xfrm>
            <a:off x="6577593" y="2730619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C6E6779-7F2D-2800-7659-1139E2FC3260}"/>
              </a:ext>
            </a:extLst>
          </p:cNvPr>
          <p:cNvGrpSpPr/>
          <p:nvPr/>
        </p:nvGrpSpPr>
        <p:grpSpPr>
          <a:xfrm>
            <a:off x="6447296" y="2860215"/>
            <a:ext cx="310908" cy="310194"/>
            <a:chOff x="-959970" y="1422605"/>
            <a:chExt cx="596900" cy="595313"/>
          </a:xfrm>
        </p:grpSpPr>
        <p:sp>
          <p:nvSpPr>
            <p:cNvPr id="28" name="Oval 77">
              <a:extLst>
                <a:ext uri="{FF2B5EF4-FFF2-40B4-BE49-F238E27FC236}">
                  <a16:creationId xmlns:a16="http://schemas.microsoft.com/office/drawing/2014/main" id="{91415C8D-8E0E-8B53-68F7-B47172E1C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539F7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309">
              <a:extLst>
                <a:ext uri="{FF2B5EF4-FFF2-40B4-BE49-F238E27FC236}">
                  <a16:creationId xmlns:a16="http://schemas.microsoft.com/office/drawing/2014/main" id="{D1C757F7-90C7-0627-D70C-02E08F8D68F5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C0FB5B3-FFDD-820E-20C0-48DADC718F97}"/>
              </a:ext>
            </a:extLst>
          </p:cNvPr>
          <p:cNvGrpSpPr/>
          <p:nvPr/>
        </p:nvGrpSpPr>
        <p:grpSpPr>
          <a:xfrm>
            <a:off x="6888501" y="2730618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0EC95BF-1139-3DE2-190F-8AC7430DF15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063E7A2-CDD6-7D13-AFF6-50CDC68CA0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Rectangle 40">
            <a:extLst>
              <a:ext uri="{FF2B5EF4-FFF2-40B4-BE49-F238E27FC236}">
                <a16:creationId xmlns:a16="http://schemas.microsoft.com/office/drawing/2014/main" id="{BFA1752B-B66B-3620-7EDD-316196A820AB}"/>
              </a:ext>
            </a:extLst>
          </p:cNvPr>
          <p:cNvSpPr/>
          <p:nvPr/>
        </p:nvSpPr>
        <p:spPr>
          <a:xfrm>
            <a:off x="6577593" y="3657580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ADA4098-7A5F-0171-A2FB-443D05B6DE83}"/>
              </a:ext>
            </a:extLst>
          </p:cNvPr>
          <p:cNvGrpSpPr/>
          <p:nvPr/>
        </p:nvGrpSpPr>
        <p:grpSpPr>
          <a:xfrm>
            <a:off x="6447296" y="3787176"/>
            <a:ext cx="310908" cy="310194"/>
            <a:chOff x="-959970" y="1422605"/>
            <a:chExt cx="596900" cy="595313"/>
          </a:xfrm>
        </p:grpSpPr>
        <p:sp>
          <p:nvSpPr>
            <p:cNvPr id="35" name="Oval 77">
              <a:extLst>
                <a:ext uri="{FF2B5EF4-FFF2-40B4-BE49-F238E27FC236}">
                  <a16:creationId xmlns:a16="http://schemas.microsoft.com/office/drawing/2014/main" id="{06263E97-1019-2787-5149-8F5C7369D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13232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309">
              <a:extLst>
                <a:ext uri="{FF2B5EF4-FFF2-40B4-BE49-F238E27FC236}">
                  <a16:creationId xmlns:a16="http://schemas.microsoft.com/office/drawing/2014/main" id="{279A821B-29BE-B995-A343-44EE05F7D074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68FAA32-1983-9933-4D16-A20A8BB62234}"/>
              </a:ext>
            </a:extLst>
          </p:cNvPr>
          <p:cNvGrpSpPr/>
          <p:nvPr/>
        </p:nvGrpSpPr>
        <p:grpSpPr>
          <a:xfrm>
            <a:off x="6888501" y="3657579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D9DB525-1E99-51D9-2272-D74166B0568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24CA8AC-610D-4388-4721-AB0E6A8B0CD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Rectangle 40">
            <a:extLst>
              <a:ext uri="{FF2B5EF4-FFF2-40B4-BE49-F238E27FC236}">
                <a16:creationId xmlns:a16="http://schemas.microsoft.com/office/drawing/2014/main" id="{DAB0BF88-9575-72DD-94BD-9F51A38A21FC}"/>
              </a:ext>
            </a:extLst>
          </p:cNvPr>
          <p:cNvSpPr/>
          <p:nvPr/>
        </p:nvSpPr>
        <p:spPr>
          <a:xfrm>
            <a:off x="6577593" y="4584541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5569BD0-B579-E36A-09E0-8A5D1251B5DA}"/>
              </a:ext>
            </a:extLst>
          </p:cNvPr>
          <p:cNvGrpSpPr/>
          <p:nvPr/>
        </p:nvGrpSpPr>
        <p:grpSpPr>
          <a:xfrm>
            <a:off x="6447296" y="4714137"/>
            <a:ext cx="310908" cy="310194"/>
            <a:chOff x="-959970" y="1422605"/>
            <a:chExt cx="596900" cy="595313"/>
          </a:xfrm>
        </p:grpSpPr>
        <p:sp>
          <p:nvSpPr>
            <p:cNvPr id="42" name="Oval 77">
              <a:extLst>
                <a:ext uri="{FF2B5EF4-FFF2-40B4-BE49-F238E27FC236}">
                  <a16:creationId xmlns:a16="http://schemas.microsoft.com/office/drawing/2014/main" id="{0819E66E-7D6D-C6C0-A55A-8B0325C3C8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309">
              <a:extLst>
                <a:ext uri="{FF2B5EF4-FFF2-40B4-BE49-F238E27FC236}">
                  <a16:creationId xmlns:a16="http://schemas.microsoft.com/office/drawing/2014/main" id="{31252A13-0D69-CEB8-FEA1-B2234D72C721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AA16043-CA68-8D93-504F-5E82DE99697D}"/>
              </a:ext>
            </a:extLst>
          </p:cNvPr>
          <p:cNvGrpSpPr/>
          <p:nvPr/>
        </p:nvGrpSpPr>
        <p:grpSpPr>
          <a:xfrm>
            <a:off x="6888501" y="4584540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4697A4A-D17F-6811-9CEA-422D5A6B77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A3E04E6-3031-916F-A8A4-4AD047C277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837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完成情况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" name="Freeform: Shape 36">
            <a:extLst>
              <a:ext uri="{FF2B5EF4-FFF2-40B4-BE49-F238E27FC236}">
                <a16:creationId xmlns:a16="http://schemas.microsoft.com/office/drawing/2014/main" id="{FE4A50C3-C1A4-D6E5-C2AB-EC6DE902B79A}"/>
              </a:ext>
            </a:extLst>
          </p:cNvPr>
          <p:cNvSpPr>
            <a:spLocks/>
          </p:cNvSpPr>
          <p:nvPr/>
        </p:nvSpPr>
        <p:spPr bwMode="auto">
          <a:xfrm rot="2640000">
            <a:off x="3054309" y="3217662"/>
            <a:ext cx="638741" cy="810237"/>
          </a:xfrm>
          <a:custGeom>
            <a:avLst/>
            <a:gdLst/>
            <a:ahLst/>
            <a:cxnLst>
              <a:cxn ang="0">
                <a:pos x="253" y="2"/>
              </a:cxn>
              <a:cxn ang="0">
                <a:pos x="0" y="0"/>
              </a:cxn>
              <a:cxn ang="0">
                <a:pos x="2" y="351"/>
              </a:cxn>
              <a:cxn ang="0">
                <a:pos x="246" y="351"/>
              </a:cxn>
              <a:cxn ang="0">
                <a:pos x="253" y="2"/>
              </a:cxn>
            </a:cxnLst>
            <a:rect l="0" t="0" r="r" b="b"/>
            <a:pathLst>
              <a:path w="253" h="356">
                <a:moveTo>
                  <a:pt x="253" y="2"/>
                </a:moveTo>
                <a:cubicBezTo>
                  <a:pt x="0" y="0"/>
                  <a:pt x="0" y="0"/>
                  <a:pt x="0" y="0"/>
                </a:cubicBezTo>
                <a:cubicBezTo>
                  <a:pt x="87" y="106"/>
                  <a:pt x="87" y="248"/>
                  <a:pt x="2" y="351"/>
                </a:cubicBezTo>
                <a:cubicBezTo>
                  <a:pt x="246" y="356"/>
                  <a:pt x="246" y="351"/>
                  <a:pt x="246" y="351"/>
                </a:cubicBezTo>
                <a:cubicBezTo>
                  <a:pt x="161" y="244"/>
                  <a:pt x="164" y="106"/>
                  <a:pt x="253" y="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Diamond 38">
            <a:extLst>
              <a:ext uri="{FF2B5EF4-FFF2-40B4-BE49-F238E27FC236}">
                <a16:creationId xmlns:a16="http://schemas.microsoft.com/office/drawing/2014/main" id="{2DC61A75-767B-2A3F-FFE8-EE34BAE06B89}"/>
              </a:ext>
            </a:extLst>
          </p:cNvPr>
          <p:cNvSpPr/>
          <p:nvPr/>
        </p:nvSpPr>
        <p:spPr bwMode="auto">
          <a:xfrm>
            <a:off x="2030402" y="3623693"/>
            <a:ext cx="1316609" cy="1316607"/>
          </a:xfrm>
          <a:prstGeom prst="ellipse">
            <a:avLst/>
          </a:prstGeom>
          <a:solidFill>
            <a:srgbClr val="EDEF9C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5" name="Freeform: Shape 40">
            <a:extLst>
              <a:ext uri="{FF2B5EF4-FFF2-40B4-BE49-F238E27FC236}">
                <a16:creationId xmlns:a16="http://schemas.microsoft.com/office/drawing/2014/main" id="{0D78CAC2-3E4B-7774-FCD9-24993C7C1D26}"/>
              </a:ext>
            </a:extLst>
          </p:cNvPr>
          <p:cNvSpPr>
            <a:spLocks/>
          </p:cNvSpPr>
          <p:nvPr/>
        </p:nvSpPr>
        <p:spPr bwMode="auto">
          <a:xfrm rot="8040000">
            <a:off x="4389139" y="3211457"/>
            <a:ext cx="638741" cy="810237"/>
          </a:xfrm>
          <a:custGeom>
            <a:avLst/>
            <a:gdLst/>
            <a:ahLst/>
            <a:cxnLst>
              <a:cxn ang="0">
                <a:pos x="253" y="2"/>
              </a:cxn>
              <a:cxn ang="0">
                <a:pos x="0" y="0"/>
              </a:cxn>
              <a:cxn ang="0">
                <a:pos x="2" y="351"/>
              </a:cxn>
              <a:cxn ang="0">
                <a:pos x="246" y="351"/>
              </a:cxn>
              <a:cxn ang="0">
                <a:pos x="253" y="2"/>
              </a:cxn>
            </a:cxnLst>
            <a:rect l="0" t="0" r="r" b="b"/>
            <a:pathLst>
              <a:path w="253" h="356">
                <a:moveTo>
                  <a:pt x="253" y="2"/>
                </a:moveTo>
                <a:cubicBezTo>
                  <a:pt x="0" y="0"/>
                  <a:pt x="0" y="0"/>
                  <a:pt x="0" y="0"/>
                </a:cubicBezTo>
                <a:cubicBezTo>
                  <a:pt x="87" y="106"/>
                  <a:pt x="87" y="248"/>
                  <a:pt x="2" y="351"/>
                </a:cubicBezTo>
                <a:cubicBezTo>
                  <a:pt x="246" y="356"/>
                  <a:pt x="246" y="351"/>
                  <a:pt x="246" y="351"/>
                </a:cubicBezTo>
                <a:cubicBezTo>
                  <a:pt x="161" y="244"/>
                  <a:pt x="164" y="106"/>
                  <a:pt x="253" y="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Diamond 42">
            <a:extLst>
              <a:ext uri="{FF2B5EF4-FFF2-40B4-BE49-F238E27FC236}">
                <a16:creationId xmlns:a16="http://schemas.microsoft.com/office/drawing/2014/main" id="{0651AE46-7EE5-F919-AE8B-47E75EACFA74}"/>
              </a:ext>
            </a:extLst>
          </p:cNvPr>
          <p:cNvSpPr/>
          <p:nvPr/>
        </p:nvSpPr>
        <p:spPr bwMode="auto">
          <a:xfrm rot="5400000">
            <a:off x="3390989" y="2273300"/>
            <a:ext cx="1316607" cy="1316609"/>
          </a:xfrm>
          <a:prstGeom prst="ellipse">
            <a:avLst/>
          </a:pr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: Shape 44">
            <a:extLst>
              <a:ext uri="{FF2B5EF4-FFF2-40B4-BE49-F238E27FC236}">
                <a16:creationId xmlns:a16="http://schemas.microsoft.com/office/drawing/2014/main" id="{AB9EA0E2-9F4C-8675-12D4-CE409600CCBE}"/>
              </a:ext>
            </a:extLst>
          </p:cNvPr>
          <p:cNvSpPr>
            <a:spLocks/>
          </p:cNvSpPr>
          <p:nvPr/>
        </p:nvSpPr>
        <p:spPr bwMode="auto">
          <a:xfrm rot="2640000">
            <a:off x="5780017" y="3217663"/>
            <a:ext cx="638741" cy="810237"/>
          </a:xfrm>
          <a:custGeom>
            <a:avLst/>
            <a:gdLst/>
            <a:ahLst/>
            <a:cxnLst>
              <a:cxn ang="0">
                <a:pos x="253" y="2"/>
              </a:cxn>
              <a:cxn ang="0">
                <a:pos x="0" y="0"/>
              </a:cxn>
              <a:cxn ang="0">
                <a:pos x="2" y="351"/>
              </a:cxn>
              <a:cxn ang="0">
                <a:pos x="246" y="351"/>
              </a:cxn>
              <a:cxn ang="0">
                <a:pos x="253" y="2"/>
              </a:cxn>
            </a:cxnLst>
            <a:rect l="0" t="0" r="r" b="b"/>
            <a:pathLst>
              <a:path w="253" h="356">
                <a:moveTo>
                  <a:pt x="253" y="2"/>
                </a:moveTo>
                <a:cubicBezTo>
                  <a:pt x="0" y="0"/>
                  <a:pt x="0" y="0"/>
                  <a:pt x="0" y="0"/>
                </a:cubicBezTo>
                <a:cubicBezTo>
                  <a:pt x="87" y="106"/>
                  <a:pt x="87" y="248"/>
                  <a:pt x="2" y="351"/>
                </a:cubicBezTo>
                <a:cubicBezTo>
                  <a:pt x="246" y="356"/>
                  <a:pt x="246" y="351"/>
                  <a:pt x="246" y="351"/>
                </a:cubicBezTo>
                <a:cubicBezTo>
                  <a:pt x="161" y="244"/>
                  <a:pt x="164" y="106"/>
                  <a:pt x="253" y="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Diamond 46">
            <a:extLst>
              <a:ext uri="{FF2B5EF4-FFF2-40B4-BE49-F238E27FC236}">
                <a16:creationId xmlns:a16="http://schemas.microsoft.com/office/drawing/2014/main" id="{C7C34B81-C3FD-9823-49BE-D7D8B4E7CB72}"/>
              </a:ext>
            </a:extLst>
          </p:cNvPr>
          <p:cNvSpPr/>
          <p:nvPr/>
        </p:nvSpPr>
        <p:spPr bwMode="auto">
          <a:xfrm>
            <a:off x="4756111" y="3623694"/>
            <a:ext cx="1316609" cy="1316607"/>
          </a:xfrm>
          <a:prstGeom prst="ellipse">
            <a:avLst/>
          </a:pr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: Shape 48">
            <a:extLst>
              <a:ext uri="{FF2B5EF4-FFF2-40B4-BE49-F238E27FC236}">
                <a16:creationId xmlns:a16="http://schemas.microsoft.com/office/drawing/2014/main" id="{C6F68DE0-DA24-3480-59CC-61198F19F2A1}"/>
              </a:ext>
            </a:extLst>
          </p:cNvPr>
          <p:cNvSpPr>
            <a:spLocks/>
          </p:cNvSpPr>
          <p:nvPr/>
        </p:nvSpPr>
        <p:spPr bwMode="auto">
          <a:xfrm rot="8040000">
            <a:off x="7114847" y="3211459"/>
            <a:ext cx="638741" cy="810237"/>
          </a:xfrm>
          <a:custGeom>
            <a:avLst/>
            <a:gdLst/>
            <a:ahLst/>
            <a:cxnLst>
              <a:cxn ang="0">
                <a:pos x="253" y="2"/>
              </a:cxn>
              <a:cxn ang="0">
                <a:pos x="0" y="0"/>
              </a:cxn>
              <a:cxn ang="0">
                <a:pos x="2" y="351"/>
              </a:cxn>
              <a:cxn ang="0">
                <a:pos x="246" y="351"/>
              </a:cxn>
              <a:cxn ang="0">
                <a:pos x="253" y="2"/>
              </a:cxn>
            </a:cxnLst>
            <a:rect l="0" t="0" r="r" b="b"/>
            <a:pathLst>
              <a:path w="253" h="356">
                <a:moveTo>
                  <a:pt x="253" y="2"/>
                </a:moveTo>
                <a:cubicBezTo>
                  <a:pt x="0" y="0"/>
                  <a:pt x="0" y="0"/>
                  <a:pt x="0" y="0"/>
                </a:cubicBezTo>
                <a:cubicBezTo>
                  <a:pt x="87" y="106"/>
                  <a:pt x="87" y="248"/>
                  <a:pt x="2" y="351"/>
                </a:cubicBezTo>
                <a:cubicBezTo>
                  <a:pt x="246" y="356"/>
                  <a:pt x="246" y="351"/>
                  <a:pt x="246" y="351"/>
                </a:cubicBezTo>
                <a:cubicBezTo>
                  <a:pt x="161" y="244"/>
                  <a:pt x="164" y="106"/>
                  <a:pt x="253" y="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Diamond 50">
            <a:extLst>
              <a:ext uri="{FF2B5EF4-FFF2-40B4-BE49-F238E27FC236}">
                <a16:creationId xmlns:a16="http://schemas.microsoft.com/office/drawing/2014/main" id="{CB9AC381-763F-6BF9-371B-9A55A273195D}"/>
              </a:ext>
            </a:extLst>
          </p:cNvPr>
          <p:cNvSpPr/>
          <p:nvPr/>
        </p:nvSpPr>
        <p:spPr bwMode="auto">
          <a:xfrm rot="5400000">
            <a:off x="6116698" y="2273301"/>
            <a:ext cx="1316607" cy="1316609"/>
          </a:xfrm>
          <a:prstGeom prst="ellipse">
            <a:avLst/>
          </a:prstGeom>
          <a:solidFill>
            <a:srgbClr val="92E3A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: Shape 52">
            <a:extLst>
              <a:ext uri="{FF2B5EF4-FFF2-40B4-BE49-F238E27FC236}">
                <a16:creationId xmlns:a16="http://schemas.microsoft.com/office/drawing/2014/main" id="{7A2B5AB9-765B-07BA-7F60-B7D9315273C7}"/>
              </a:ext>
            </a:extLst>
          </p:cNvPr>
          <p:cNvSpPr>
            <a:spLocks/>
          </p:cNvSpPr>
          <p:nvPr/>
        </p:nvSpPr>
        <p:spPr bwMode="auto">
          <a:xfrm rot="2640000">
            <a:off x="8501747" y="3217663"/>
            <a:ext cx="638741" cy="810237"/>
          </a:xfrm>
          <a:custGeom>
            <a:avLst/>
            <a:gdLst/>
            <a:ahLst/>
            <a:cxnLst>
              <a:cxn ang="0">
                <a:pos x="253" y="2"/>
              </a:cxn>
              <a:cxn ang="0">
                <a:pos x="0" y="0"/>
              </a:cxn>
              <a:cxn ang="0">
                <a:pos x="2" y="351"/>
              </a:cxn>
              <a:cxn ang="0">
                <a:pos x="246" y="351"/>
              </a:cxn>
              <a:cxn ang="0">
                <a:pos x="253" y="2"/>
              </a:cxn>
            </a:cxnLst>
            <a:rect l="0" t="0" r="r" b="b"/>
            <a:pathLst>
              <a:path w="253" h="356">
                <a:moveTo>
                  <a:pt x="253" y="2"/>
                </a:moveTo>
                <a:cubicBezTo>
                  <a:pt x="0" y="0"/>
                  <a:pt x="0" y="0"/>
                  <a:pt x="0" y="0"/>
                </a:cubicBezTo>
                <a:cubicBezTo>
                  <a:pt x="87" y="106"/>
                  <a:pt x="87" y="248"/>
                  <a:pt x="2" y="351"/>
                </a:cubicBezTo>
                <a:cubicBezTo>
                  <a:pt x="246" y="356"/>
                  <a:pt x="246" y="351"/>
                  <a:pt x="246" y="351"/>
                </a:cubicBezTo>
                <a:cubicBezTo>
                  <a:pt x="161" y="244"/>
                  <a:pt x="164" y="106"/>
                  <a:pt x="253" y="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Diamond 54">
            <a:extLst>
              <a:ext uri="{FF2B5EF4-FFF2-40B4-BE49-F238E27FC236}">
                <a16:creationId xmlns:a16="http://schemas.microsoft.com/office/drawing/2014/main" id="{ACEAED34-A047-4086-3723-E69AB11F8C83}"/>
              </a:ext>
            </a:extLst>
          </p:cNvPr>
          <p:cNvSpPr/>
          <p:nvPr/>
        </p:nvSpPr>
        <p:spPr bwMode="auto">
          <a:xfrm>
            <a:off x="7477841" y="3623694"/>
            <a:ext cx="1316609" cy="1316607"/>
          </a:xfrm>
          <a:prstGeom prst="ellipse">
            <a:avLst/>
          </a:pr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13" name="Diamond 55">
            <a:extLst>
              <a:ext uri="{FF2B5EF4-FFF2-40B4-BE49-F238E27FC236}">
                <a16:creationId xmlns:a16="http://schemas.microsoft.com/office/drawing/2014/main" id="{9AC66C83-C09F-C91E-B9E4-A0B760A76D89}"/>
              </a:ext>
            </a:extLst>
          </p:cNvPr>
          <p:cNvSpPr/>
          <p:nvPr/>
        </p:nvSpPr>
        <p:spPr bwMode="auto">
          <a:xfrm rot="5400000">
            <a:off x="8838428" y="2273301"/>
            <a:ext cx="1316607" cy="1316609"/>
          </a:xfrm>
          <a:prstGeom prst="ellipse">
            <a:avLst/>
          </a:pr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grpSp>
        <p:nvGrpSpPr>
          <p:cNvPr id="14" name="Group 56">
            <a:extLst>
              <a:ext uri="{FF2B5EF4-FFF2-40B4-BE49-F238E27FC236}">
                <a16:creationId xmlns:a16="http://schemas.microsoft.com/office/drawing/2014/main" id="{0C53BAC6-4A3B-A491-F525-B46149F80CA9}"/>
              </a:ext>
            </a:extLst>
          </p:cNvPr>
          <p:cNvGrpSpPr/>
          <p:nvPr/>
        </p:nvGrpSpPr>
        <p:grpSpPr>
          <a:xfrm>
            <a:off x="2401763" y="3938139"/>
            <a:ext cx="573890" cy="687677"/>
            <a:chOff x="3735388" y="3473450"/>
            <a:chExt cx="184150" cy="220663"/>
          </a:xfrm>
          <a:solidFill>
            <a:schemeClr val="bg1"/>
          </a:solidFill>
        </p:grpSpPr>
        <p:sp>
          <p:nvSpPr>
            <p:cNvPr id="39" name="Freeform: Shape 57">
              <a:extLst>
                <a:ext uri="{FF2B5EF4-FFF2-40B4-BE49-F238E27FC236}">
                  <a16:creationId xmlns:a16="http://schemas.microsoft.com/office/drawing/2014/main" id="{BE94B141-165A-C0AF-1F3A-8C2EB1BB7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3488" y="3473450"/>
              <a:ext cx="104775" cy="104775"/>
            </a:xfrm>
            <a:custGeom>
              <a:avLst/>
              <a:gdLst/>
              <a:ahLst/>
              <a:cxnLst>
                <a:cxn ang="0">
                  <a:pos x="21" y="41"/>
                </a:cxn>
                <a:cxn ang="0">
                  <a:pos x="41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21" y="41"/>
                </a:cxn>
                <a:cxn ang="0">
                  <a:pos x="21" y="6"/>
                </a:cxn>
                <a:cxn ang="0">
                  <a:pos x="36" y="21"/>
                </a:cxn>
                <a:cxn ang="0">
                  <a:pos x="21" y="36"/>
                </a:cxn>
                <a:cxn ang="0">
                  <a:pos x="6" y="21"/>
                </a:cxn>
                <a:cxn ang="0">
                  <a:pos x="21" y="6"/>
                </a:cxn>
              </a:cxnLst>
              <a:rect l="0" t="0" r="r" b="b"/>
              <a:pathLst>
                <a:path w="41" h="41">
                  <a:moveTo>
                    <a:pt x="21" y="41"/>
                  </a:moveTo>
                  <a:cubicBezTo>
                    <a:pt x="32" y="41"/>
                    <a:pt x="41" y="32"/>
                    <a:pt x="41" y="21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1"/>
                    <a:pt x="21" y="41"/>
                  </a:cubicBezTo>
                  <a:close/>
                  <a:moveTo>
                    <a:pt x="21" y="6"/>
                  </a:moveTo>
                  <a:cubicBezTo>
                    <a:pt x="29" y="6"/>
                    <a:pt x="36" y="12"/>
                    <a:pt x="36" y="21"/>
                  </a:cubicBezTo>
                  <a:cubicBezTo>
                    <a:pt x="36" y="29"/>
                    <a:pt x="29" y="36"/>
                    <a:pt x="21" y="36"/>
                  </a:cubicBezTo>
                  <a:cubicBezTo>
                    <a:pt x="12" y="36"/>
                    <a:pt x="6" y="29"/>
                    <a:pt x="6" y="21"/>
                  </a:cubicBezTo>
                  <a:cubicBezTo>
                    <a:pt x="6" y="12"/>
                    <a:pt x="12" y="6"/>
                    <a:pt x="2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58">
              <a:extLst>
                <a:ext uri="{FF2B5EF4-FFF2-40B4-BE49-F238E27FC236}">
                  <a16:creationId xmlns:a16="http://schemas.microsoft.com/office/drawing/2014/main" id="{8204317C-B723-73F6-97BD-A204CDE64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388" y="3586163"/>
              <a:ext cx="184150" cy="107950"/>
            </a:xfrm>
            <a:custGeom>
              <a:avLst/>
              <a:gdLst/>
              <a:ahLst/>
              <a:cxnLst>
                <a:cxn ang="0">
                  <a:pos x="71" y="19"/>
                </a:cxn>
                <a:cxn ang="0">
                  <a:pos x="48" y="0"/>
                </a:cxn>
                <a:cxn ang="0">
                  <a:pos x="45" y="1"/>
                </a:cxn>
                <a:cxn ang="0">
                  <a:pos x="36" y="12"/>
                </a:cxn>
                <a:cxn ang="0">
                  <a:pos x="27" y="1"/>
                </a:cxn>
                <a:cxn ang="0">
                  <a:pos x="24" y="0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36" y="42"/>
                </a:cxn>
                <a:cxn ang="0">
                  <a:pos x="71" y="21"/>
                </a:cxn>
                <a:cxn ang="0">
                  <a:pos x="71" y="19"/>
                </a:cxn>
                <a:cxn ang="0">
                  <a:pos x="49" y="6"/>
                </a:cxn>
                <a:cxn ang="0">
                  <a:pos x="53" y="8"/>
                </a:cxn>
                <a:cxn ang="0">
                  <a:pos x="44" y="20"/>
                </a:cxn>
                <a:cxn ang="0">
                  <a:pos x="42" y="18"/>
                </a:cxn>
                <a:cxn ang="0">
                  <a:pos x="39" y="16"/>
                </a:cxn>
                <a:cxn ang="0">
                  <a:pos x="49" y="6"/>
                </a:cxn>
                <a:cxn ang="0">
                  <a:pos x="32" y="16"/>
                </a:cxn>
                <a:cxn ang="0">
                  <a:pos x="29" y="18"/>
                </a:cxn>
                <a:cxn ang="0">
                  <a:pos x="28" y="20"/>
                </a:cxn>
                <a:cxn ang="0">
                  <a:pos x="19" y="8"/>
                </a:cxn>
                <a:cxn ang="0">
                  <a:pos x="23" y="6"/>
                </a:cxn>
                <a:cxn ang="0">
                  <a:pos x="32" y="16"/>
                </a:cxn>
                <a:cxn ang="0">
                  <a:pos x="38" y="36"/>
                </a:cxn>
                <a:cxn ang="0">
                  <a:pos x="38" y="24"/>
                </a:cxn>
                <a:cxn ang="0">
                  <a:pos x="36" y="23"/>
                </a:cxn>
                <a:cxn ang="0">
                  <a:pos x="34" y="24"/>
                </a:cxn>
                <a:cxn ang="0">
                  <a:pos x="34" y="36"/>
                </a:cxn>
                <a:cxn ang="0">
                  <a:pos x="6" y="20"/>
                </a:cxn>
                <a:cxn ang="0">
                  <a:pos x="16" y="10"/>
                </a:cxn>
                <a:cxn ang="0">
                  <a:pos x="27" y="23"/>
                </a:cxn>
                <a:cxn ang="0">
                  <a:pos x="29" y="23"/>
                </a:cxn>
                <a:cxn ang="0">
                  <a:pos x="32" y="21"/>
                </a:cxn>
                <a:cxn ang="0">
                  <a:pos x="36" y="18"/>
                </a:cxn>
                <a:cxn ang="0">
                  <a:pos x="40" y="21"/>
                </a:cxn>
                <a:cxn ang="0">
                  <a:pos x="43" y="23"/>
                </a:cxn>
                <a:cxn ang="0">
                  <a:pos x="44" y="24"/>
                </a:cxn>
                <a:cxn ang="0">
                  <a:pos x="45" y="23"/>
                </a:cxn>
                <a:cxn ang="0">
                  <a:pos x="56" y="10"/>
                </a:cxn>
                <a:cxn ang="0">
                  <a:pos x="66" y="20"/>
                </a:cxn>
                <a:cxn ang="0">
                  <a:pos x="38" y="36"/>
                </a:cxn>
              </a:cxnLst>
              <a:rect l="0" t="0" r="r" b="b"/>
              <a:pathLst>
                <a:path w="72" h="42">
                  <a:moveTo>
                    <a:pt x="71" y="19"/>
                  </a:moveTo>
                  <a:cubicBezTo>
                    <a:pt x="66" y="10"/>
                    <a:pt x="58" y="3"/>
                    <a:pt x="48" y="0"/>
                  </a:cubicBezTo>
                  <a:cubicBezTo>
                    <a:pt x="47" y="0"/>
                    <a:pt x="46" y="0"/>
                    <a:pt x="45" y="1"/>
                  </a:cubicBezTo>
                  <a:cubicBezTo>
                    <a:pt x="43" y="6"/>
                    <a:pt x="40" y="9"/>
                    <a:pt x="36" y="12"/>
                  </a:cubicBezTo>
                  <a:cubicBezTo>
                    <a:pt x="32" y="9"/>
                    <a:pt x="29" y="6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4" y="3"/>
                    <a:pt x="6" y="10"/>
                    <a:pt x="0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8" y="34"/>
                    <a:pt x="21" y="42"/>
                    <a:pt x="36" y="42"/>
                  </a:cubicBezTo>
                  <a:cubicBezTo>
                    <a:pt x="50" y="42"/>
                    <a:pt x="64" y="34"/>
                    <a:pt x="71" y="21"/>
                  </a:cubicBezTo>
                  <a:cubicBezTo>
                    <a:pt x="72" y="20"/>
                    <a:pt x="72" y="19"/>
                    <a:pt x="71" y="19"/>
                  </a:cubicBezTo>
                  <a:close/>
                  <a:moveTo>
                    <a:pt x="49" y="6"/>
                  </a:moveTo>
                  <a:cubicBezTo>
                    <a:pt x="50" y="6"/>
                    <a:pt x="52" y="7"/>
                    <a:pt x="53" y="8"/>
                  </a:cubicBezTo>
                  <a:cubicBezTo>
                    <a:pt x="51" y="12"/>
                    <a:pt x="48" y="16"/>
                    <a:pt x="44" y="20"/>
                  </a:cubicBezTo>
                  <a:cubicBezTo>
                    <a:pt x="43" y="19"/>
                    <a:pt x="43" y="19"/>
                    <a:pt x="42" y="18"/>
                  </a:cubicBezTo>
                  <a:cubicBezTo>
                    <a:pt x="41" y="18"/>
                    <a:pt x="40" y="17"/>
                    <a:pt x="39" y="16"/>
                  </a:cubicBezTo>
                  <a:cubicBezTo>
                    <a:pt x="43" y="13"/>
                    <a:pt x="46" y="10"/>
                    <a:pt x="49" y="6"/>
                  </a:cubicBezTo>
                  <a:close/>
                  <a:moveTo>
                    <a:pt x="32" y="16"/>
                  </a:moveTo>
                  <a:cubicBezTo>
                    <a:pt x="31" y="17"/>
                    <a:pt x="30" y="18"/>
                    <a:pt x="29" y="18"/>
                  </a:cubicBezTo>
                  <a:cubicBezTo>
                    <a:pt x="29" y="19"/>
                    <a:pt x="28" y="19"/>
                    <a:pt x="28" y="20"/>
                  </a:cubicBezTo>
                  <a:cubicBezTo>
                    <a:pt x="24" y="16"/>
                    <a:pt x="21" y="12"/>
                    <a:pt x="19" y="8"/>
                  </a:cubicBezTo>
                  <a:cubicBezTo>
                    <a:pt x="20" y="7"/>
                    <a:pt x="22" y="6"/>
                    <a:pt x="23" y="6"/>
                  </a:cubicBezTo>
                  <a:cubicBezTo>
                    <a:pt x="25" y="10"/>
                    <a:pt x="29" y="13"/>
                    <a:pt x="32" y="16"/>
                  </a:cubicBezTo>
                  <a:close/>
                  <a:moveTo>
                    <a:pt x="38" y="36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8" y="23"/>
                    <a:pt x="37" y="23"/>
                    <a:pt x="36" y="23"/>
                  </a:cubicBezTo>
                  <a:cubicBezTo>
                    <a:pt x="35" y="23"/>
                    <a:pt x="34" y="23"/>
                    <a:pt x="34" y="2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23" y="36"/>
                    <a:pt x="12" y="30"/>
                    <a:pt x="6" y="20"/>
                  </a:cubicBezTo>
                  <a:cubicBezTo>
                    <a:pt x="8" y="16"/>
                    <a:pt x="12" y="12"/>
                    <a:pt x="16" y="10"/>
                  </a:cubicBezTo>
                  <a:cubicBezTo>
                    <a:pt x="18" y="14"/>
                    <a:pt x="22" y="19"/>
                    <a:pt x="27" y="23"/>
                  </a:cubicBezTo>
                  <a:cubicBezTo>
                    <a:pt x="27" y="24"/>
                    <a:pt x="28" y="24"/>
                    <a:pt x="29" y="23"/>
                  </a:cubicBezTo>
                  <a:cubicBezTo>
                    <a:pt x="30" y="23"/>
                    <a:pt x="31" y="22"/>
                    <a:pt x="32" y="21"/>
                  </a:cubicBezTo>
                  <a:cubicBezTo>
                    <a:pt x="33" y="20"/>
                    <a:pt x="34" y="19"/>
                    <a:pt x="36" y="18"/>
                  </a:cubicBezTo>
                  <a:cubicBezTo>
                    <a:pt x="37" y="19"/>
                    <a:pt x="39" y="20"/>
                    <a:pt x="40" y="21"/>
                  </a:cubicBezTo>
                  <a:cubicBezTo>
                    <a:pt x="41" y="22"/>
                    <a:pt x="42" y="23"/>
                    <a:pt x="43" y="23"/>
                  </a:cubicBezTo>
                  <a:cubicBezTo>
                    <a:pt x="43" y="24"/>
                    <a:pt x="43" y="24"/>
                    <a:pt x="44" y="24"/>
                  </a:cubicBezTo>
                  <a:cubicBezTo>
                    <a:pt x="44" y="24"/>
                    <a:pt x="45" y="24"/>
                    <a:pt x="45" y="23"/>
                  </a:cubicBezTo>
                  <a:cubicBezTo>
                    <a:pt x="50" y="19"/>
                    <a:pt x="53" y="14"/>
                    <a:pt x="56" y="10"/>
                  </a:cubicBezTo>
                  <a:cubicBezTo>
                    <a:pt x="60" y="12"/>
                    <a:pt x="63" y="16"/>
                    <a:pt x="66" y="20"/>
                  </a:cubicBezTo>
                  <a:cubicBezTo>
                    <a:pt x="60" y="30"/>
                    <a:pt x="49" y="36"/>
                    <a:pt x="38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Group 59">
            <a:extLst>
              <a:ext uri="{FF2B5EF4-FFF2-40B4-BE49-F238E27FC236}">
                <a16:creationId xmlns:a16="http://schemas.microsoft.com/office/drawing/2014/main" id="{B0671283-C17E-CCB4-9437-11F1428F6BBF}"/>
              </a:ext>
            </a:extLst>
          </p:cNvPr>
          <p:cNvGrpSpPr/>
          <p:nvPr/>
        </p:nvGrpSpPr>
        <p:grpSpPr>
          <a:xfrm>
            <a:off x="3821641" y="2707480"/>
            <a:ext cx="455672" cy="448243"/>
            <a:chOff x="4797425" y="4017963"/>
            <a:chExt cx="195263" cy="192088"/>
          </a:xfrm>
          <a:solidFill>
            <a:schemeClr val="bg1"/>
          </a:solidFill>
        </p:grpSpPr>
        <p:sp>
          <p:nvSpPr>
            <p:cNvPr id="34" name="Freeform: Shape 60">
              <a:extLst>
                <a:ext uri="{FF2B5EF4-FFF2-40B4-BE49-F238E27FC236}">
                  <a16:creationId xmlns:a16="http://schemas.microsoft.com/office/drawing/2014/main" id="{7E3624FB-A17B-1A9C-C5EF-DB3B87A8A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3938" y="4017963"/>
              <a:ext cx="7938" cy="95250"/>
            </a:xfrm>
            <a:custGeom>
              <a:avLst/>
              <a:gdLst/>
              <a:ahLst/>
              <a:cxnLst>
                <a:cxn ang="0">
                  <a:pos x="1" y="37"/>
                </a:cxn>
                <a:cxn ang="0">
                  <a:pos x="3" y="35"/>
                </a:cxn>
                <a:cxn ang="0">
                  <a:pos x="3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5"/>
                </a:cxn>
                <a:cxn ang="0">
                  <a:pos x="1" y="37"/>
                </a:cxn>
              </a:cxnLst>
              <a:rect l="0" t="0" r="r" b="b"/>
              <a:pathLst>
                <a:path w="3" h="37">
                  <a:moveTo>
                    <a:pt x="1" y="37"/>
                  </a:moveTo>
                  <a:cubicBezTo>
                    <a:pt x="2" y="37"/>
                    <a:pt x="3" y="36"/>
                    <a:pt x="3" y="3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1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61">
              <a:extLst>
                <a:ext uri="{FF2B5EF4-FFF2-40B4-BE49-F238E27FC236}">
                  <a16:creationId xmlns:a16="http://schemas.microsoft.com/office/drawing/2014/main" id="{ADE8ED50-1D9D-FE38-57ED-3F9D41EC8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925" y="4017963"/>
              <a:ext cx="11113" cy="58738"/>
            </a:xfrm>
            <a:custGeom>
              <a:avLst/>
              <a:gdLst/>
              <a:ahLst/>
              <a:cxnLst>
                <a:cxn ang="0">
                  <a:pos x="2" y="23"/>
                </a:cxn>
                <a:cxn ang="0">
                  <a:pos x="4" y="21"/>
                </a:cxn>
                <a:cxn ang="0">
                  <a:pos x="4" y="1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21"/>
                </a:cxn>
                <a:cxn ang="0">
                  <a:pos x="2" y="23"/>
                </a:cxn>
              </a:cxnLst>
              <a:rect l="0" t="0" r="r" b="b"/>
              <a:pathLst>
                <a:path w="4" h="23">
                  <a:moveTo>
                    <a:pt x="2" y="23"/>
                  </a:moveTo>
                  <a:cubicBezTo>
                    <a:pt x="3" y="23"/>
                    <a:pt x="4" y="22"/>
                    <a:pt x="4" y="2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62">
              <a:extLst>
                <a:ext uri="{FF2B5EF4-FFF2-40B4-BE49-F238E27FC236}">
                  <a16:creationId xmlns:a16="http://schemas.microsoft.com/office/drawing/2014/main" id="{36DC6535-EF4D-B5C9-7DFE-C661BDA3A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4017963"/>
              <a:ext cx="7938" cy="76200"/>
            </a:xfrm>
            <a:custGeom>
              <a:avLst/>
              <a:gdLst/>
              <a:ahLst/>
              <a:cxnLst>
                <a:cxn ang="0">
                  <a:pos x="2" y="30"/>
                </a:cxn>
                <a:cxn ang="0">
                  <a:pos x="3" y="28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28"/>
                </a:cxn>
                <a:cxn ang="0">
                  <a:pos x="2" y="30"/>
                </a:cxn>
              </a:cxnLst>
              <a:rect l="0" t="0" r="r" b="b"/>
              <a:pathLst>
                <a:path w="3" h="30">
                  <a:moveTo>
                    <a:pt x="2" y="30"/>
                  </a:moveTo>
                  <a:cubicBezTo>
                    <a:pt x="3" y="30"/>
                    <a:pt x="3" y="29"/>
                    <a:pt x="3" y="2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63">
              <a:extLst>
                <a:ext uri="{FF2B5EF4-FFF2-40B4-BE49-F238E27FC236}">
                  <a16:creationId xmlns:a16="http://schemas.microsoft.com/office/drawing/2014/main" id="{45AA1336-C035-1E16-6DDE-9DF59E7EE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2838" y="4017963"/>
              <a:ext cx="7938" cy="38100"/>
            </a:xfrm>
            <a:custGeom>
              <a:avLst/>
              <a:gdLst/>
              <a:ahLst/>
              <a:cxnLst>
                <a:cxn ang="0">
                  <a:pos x="2" y="15"/>
                </a:cxn>
                <a:cxn ang="0">
                  <a:pos x="3" y="14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14"/>
                </a:cxn>
                <a:cxn ang="0">
                  <a:pos x="2" y="15"/>
                </a:cxn>
              </a:cxnLst>
              <a:rect l="0" t="0" r="r" b="b"/>
              <a:pathLst>
                <a:path w="3" h="15">
                  <a:moveTo>
                    <a:pt x="2" y="15"/>
                  </a:moveTo>
                  <a:cubicBezTo>
                    <a:pt x="2" y="15"/>
                    <a:pt x="3" y="15"/>
                    <a:pt x="3" y="1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5"/>
                    <a:pt x="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64">
              <a:extLst>
                <a:ext uri="{FF2B5EF4-FFF2-40B4-BE49-F238E27FC236}">
                  <a16:creationId xmlns:a16="http://schemas.microsoft.com/office/drawing/2014/main" id="{DA6E3B1D-6581-EA23-19C4-DD04DCA46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425" y="4017963"/>
              <a:ext cx="195263" cy="192088"/>
            </a:xfrm>
            <a:custGeom>
              <a:avLst/>
              <a:gdLst/>
              <a:ahLst/>
              <a:cxnLst>
                <a:cxn ang="0">
                  <a:pos x="73" y="23"/>
                </a:cxn>
                <a:cxn ang="0">
                  <a:pos x="64" y="70"/>
                </a:cxn>
                <a:cxn ang="0">
                  <a:pos x="62" y="32"/>
                </a:cxn>
                <a:cxn ang="0">
                  <a:pos x="61" y="70"/>
                </a:cxn>
                <a:cxn ang="0">
                  <a:pos x="52" y="51"/>
                </a:cxn>
                <a:cxn ang="0">
                  <a:pos x="49" y="51"/>
                </a:cxn>
                <a:cxn ang="0">
                  <a:pos x="40" y="70"/>
                </a:cxn>
                <a:cxn ang="0">
                  <a:pos x="39" y="57"/>
                </a:cxn>
                <a:cxn ang="0">
                  <a:pos x="37" y="70"/>
                </a:cxn>
                <a:cxn ang="0">
                  <a:pos x="29" y="56"/>
                </a:cxn>
                <a:cxn ang="0">
                  <a:pos x="25" y="56"/>
                </a:cxn>
                <a:cxn ang="0">
                  <a:pos x="17" y="70"/>
                </a:cxn>
                <a:cxn ang="0">
                  <a:pos x="15" y="67"/>
                </a:cxn>
                <a:cxn ang="0">
                  <a:pos x="14" y="70"/>
                </a:cxn>
                <a:cxn ang="0">
                  <a:pos x="28" y="39"/>
                </a:cxn>
                <a:cxn ang="0">
                  <a:pos x="43" y="46"/>
                </a:cxn>
                <a:cxn ang="0">
                  <a:pos x="71" y="14"/>
                </a:cxn>
                <a:cxn ang="0">
                  <a:pos x="74" y="16"/>
                </a:cxn>
                <a:cxn ang="0">
                  <a:pos x="73" y="2"/>
                </a:cxn>
                <a:cxn ang="0">
                  <a:pos x="71" y="0"/>
                </a:cxn>
                <a:cxn ang="0">
                  <a:pos x="58" y="5"/>
                </a:cxn>
                <a:cxn ang="0">
                  <a:pos x="66" y="6"/>
                </a:cxn>
                <a:cxn ang="0">
                  <a:pos x="28" y="34"/>
                </a:cxn>
                <a:cxn ang="0">
                  <a:pos x="5" y="65"/>
                </a:cxn>
                <a:cxn ang="0">
                  <a:pos x="2" y="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5"/>
                </a:cxn>
                <a:cxn ang="0">
                  <a:pos x="2" y="75"/>
                </a:cxn>
                <a:cxn ang="0">
                  <a:pos x="2" y="75"/>
                </a:cxn>
                <a:cxn ang="0">
                  <a:pos x="73" y="75"/>
                </a:cxn>
                <a:cxn ang="0">
                  <a:pos x="76" y="72"/>
                </a:cxn>
                <a:cxn ang="0">
                  <a:pos x="74" y="22"/>
                </a:cxn>
              </a:cxnLst>
              <a:rect l="0" t="0" r="r" b="b"/>
              <a:pathLst>
                <a:path w="76" h="75">
                  <a:moveTo>
                    <a:pt x="74" y="22"/>
                  </a:moveTo>
                  <a:cubicBezTo>
                    <a:pt x="73" y="22"/>
                    <a:pt x="73" y="22"/>
                    <a:pt x="73" y="2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3" y="32"/>
                    <a:pt x="62" y="32"/>
                  </a:cubicBezTo>
                  <a:cubicBezTo>
                    <a:pt x="62" y="32"/>
                    <a:pt x="61" y="33"/>
                    <a:pt x="61" y="3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0"/>
                    <a:pt x="51" y="49"/>
                    <a:pt x="51" y="49"/>
                  </a:cubicBezTo>
                  <a:cubicBezTo>
                    <a:pt x="50" y="49"/>
                    <a:pt x="49" y="50"/>
                    <a:pt x="49" y="51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7"/>
                    <a:pt x="40" y="57"/>
                    <a:pt x="39" y="57"/>
                  </a:cubicBezTo>
                  <a:cubicBezTo>
                    <a:pt x="38" y="57"/>
                    <a:pt x="37" y="57"/>
                    <a:pt x="37" y="58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28" y="54"/>
                    <a:pt x="27" y="54"/>
                  </a:cubicBezTo>
                  <a:cubicBezTo>
                    <a:pt x="26" y="54"/>
                    <a:pt x="25" y="55"/>
                    <a:pt x="25" y="56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8"/>
                    <a:pt x="16" y="67"/>
                    <a:pt x="15" y="67"/>
                  </a:cubicBezTo>
                  <a:cubicBezTo>
                    <a:pt x="14" y="67"/>
                    <a:pt x="14" y="68"/>
                    <a:pt x="14" y="68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3" y="47"/>
                    <a:pt x="43" y="46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2" y="16"/>
                    <a:pt x="73" y="16"/>
                  </a:cubicBezTo>
                  <a:cubicBezTo>
                    <a:pt x="73" y="16"/>
                    <a:pt x="73" y="16"/>
                    <a:pt x="74" y="16"/>
                  </a:cubicBezTo>
                  <a:cubicBezTo>
                    <a:pt x="75" y="15"/>
                    <a:pt x="76" y="14"/>
                    <a:pt x="76" y="13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8" y="2"/>
                    <a:pt x="58" y="4"/>
                    <a:pt x="58" y="5"/>
                  </a:cubicBezTo>
                  <a:cubicBezTo>
                    <a:pt x="58" y="6"/>
                    <a:pt x="59" y="7"/>
                    <a:pt x="61" y="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3"/>
                    <a:pt x="26" y="34"/>
                    <a:pt x="25" y="3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1" y="74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4" y="75"/>
                    <a:pt x="75" y="74"/>
                    <a:pt x="75" y="74"/>
                  </a:cubicBezTo>
                  <a:cubicBezTo>
                    <a:pt x="76" y="73"/>
                    <a:pt x="76" y="73"/>
                    <a:pt x="76" y="7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2"/>
                    <a:pt x="75" y="22"/>
                    <a:pt x="74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Group 65">
            <a:extLst>
              <a:ext uri="{FF2B5EF4-FFF2-40B4-BE49-F238E27FC236}">
                <a16:creationId xmlns:a16="http://schemas.microsoft.com/office/drawing/2014/main" id="{E03541D2-65A2-5252-3AE2-FE79BAB219A0}"/>
              </a:ext>
            </a:extLst>
          </p:cNvPr>
          <p:cNvGrpSpPr/>
          <p:nvPr/>
        </p:nvGrpSpPr>
        <p:grpSpPr>
          <a:xfrm>
            <a:off x="5225326" y="3989769"/>
            <a:ext cx="378180" cy="584458"/>
            <a:chOff x="5403850" y="3486150"/>
            <a:chExt cx="139700" cy="215900"/>
          </a:xfrm>
          <a:solidFill>
            <a:schemeClr val="bg1"/>
          </a:solidFill>
        </p:grpSpPr>
        <p:sp>
          <p:nvSpPr>
            <p:cNvPr id="32" name="Freeform: Shape 66">
              <a:extLst>
                <a:ext uri="{FF2B5EF4-FFF2-40B4-BE49-F238E27FC236}">
                  <a16:creationId xmlns:a16="http://schemas.microsoft.com/office/drawing/2014/main" id="{3DEFA37F-1A6C-C0F6-114C-28D30EAD7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75" y="3522663"/>
              <a:ext cx="69850" cy="155575"/>
            </a:xfrm>
            <a:custGeom>
              <a:avLst/>
              <a:gdLst/>
              <a:ahLst/>
              <a:cxnLst>
                <a:cxn ang="0">
                  <a:pos x="17" y="44"/>
                </a:cxn>
                <a:cxn ang="0">
                  <a:pos x="16" y="47"/>
                </a:cxn>
                <a:cxn ang="0">
                  <a:pos x="22" y="57"/>
                </a:cxn>
                <a:cxn ang="0">
                  <a:pos x="5" y="57"/>
                </a:cxn>
                <a:cxn ang="0">
                  <a:pos x="15" y="40"/>
                </a:cxn>
                <a:cxn ang="0">
                  <a:pos x="15" y="39"/>
                </a:cxn>
                <a:cxn ang="0">
                  <a:pos x="15" y="39"/>
                </a:cxn>
                <a:cxn ang="0">
                  <a:pos x="15" y="16"/>
                </a:cxn>
                <a:cxn ang="0">
                  <a:pos x="24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8" y="10"/>
                </a:cxn>
                <a:cxn ang="0">
                  <a:pos x="11" y="11"/>
                </a:cxn>
                <a:cxn ang="0">
                  <a:pos x="11" y="9"/>
                </a:cxn>
                <a:cxn ang="0">
                  <a:pos x="8" y="3"/>
                </a:cxn>
                <a:cxn ang="0">
                  <a:pos x="19" y="3"/>
                </a:cxn>
                <a:cxn ang="0">
                  <a:pos x="12" y="15"/>
                </a:cxn>
                <a:cxn ang="0">
                  <a:pos x="12" y="15"/>
                </a:cxn>
                <a:cxn ang="0">
                  <a:pos x="12" y="15"/>
                </a:cxn>
                <a:cxn ang="0">
                  <a:pos x="12" y="15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2" y="39"/>
                </a:cxn>
                <a:cxn ang="0">
                  <a:pos x="12" y="39"/>
                </a:cxn>
                <a:cxn ang="0">
                  <a:pos x="1" y="58"/>
                </a:cxn>
                <a:cxn ang="0">
                  <a:pos x="1" y="60"/>
                </a:cxn>
                <a:cxn ang="0">
                  <a:pos x="2" y="61"/>
                </a:cxn>
                <a:cxn ang="0">
                  <a:pos x="25" y="61"/>
                </a:cxn>
                <a:cxn ang="0">
                  <a:pos x="27" y="60"/>
                </a:cxn>
                <a:cxn ang="0">
                  <a:pos x="27" y="58"/>
                </a:cxn>
                <a:cxn ang="0">
                  <a:pos x="19" y="45"/>
                </a:cxn>
                <a:cxn ang="0">
                  <a:pos x="17" y="44"/>
                </a:cxn>
              </a:cxnLst>
              <a:rect l="0" t="0" r="r" b="b"/>
              <a:pathLst>
                <a:path w="27" h="61">
                  <a:moveTo>
                    <a:pt x="17" y="44"/>
                  </a:moveTo>
                  <a:cubicBezTo>
                    <a:pt x="16" y="45"/>
                    <a:pt x="16" y="46"/>
                    <a:pt x="16" y="4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2"/>
                    <a:pt x="11" y="11"/>
                  </a:cubicBezTo>
                  <a:cubicBezTo>
                    <a:pt x="12" y="11"/>
                    <a:pt x="12" y="9"/>
                    <a:pt x="11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59"/>
                    <a:pt x="0" y="60"/>
                    <a:pt x="1" y="60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6" y="61"/>
                    <a:pt x="26" y="61"/>
                    <a:pt x="27" y="60"/>
                  </a:cubicBezTo>
                  <a:cubicBezTo>
                    <a:pt x="27" y="60"/>
                    <a:pt x="27" y="59"/>
                    <a:pt x="27" y="58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8" y="44"/>
                    <a:pt x="17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67">
              <a:extLst>
                <a:ext uri="{FF2B5EF4-FFF2-40B4-BE49-F238E27FC236}">
                  <a16:creationId xmlns:a16="http://schemas.microsoft.com/office/drawing/2014/main" id="{DAA40C18-B008-5781-03DF-22ABF70C0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3850" y="3486150"/>
              <a:ext cx="139700" cy="215900"/>
            </a:xfrm>
            <a:custGeom>
              <a:avLst/>
              <a:gdLst/>
              <a:ahLst/>
              <a:cxnLst>
                <a:cxn ang="0">
                  <a:pos x="43" y="58"/>
                </a:cxn>
                <a:cxn ang="0">
                  <a:pos x="38" y="49"/>
                </a:cxn>
                <a:cxn ang="0">
                  <a:pos x="38" y="35"/>
                </a:cxn>
                <a:cxn ang="0">
                  <a:pos x="43" y="26"/>
                </a:cxn>
                <a:cxn ang="0">
                  <a:pos x="54" y="8"/>
                </a:cxn>
                <a:cxn ang="0">
                  <a:pos x="55" y="5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39" y="0"/>
                </a:cxn>
                <a:cxn ang="0">
                  <a:pos x="28" y="0"/>
                </a:cxn>
                <a:cxn ang="0">
                  <a:pos x="6" y="0"/>
                </a:cxn>
                <a:cxn ang="0">
                  <a:pos x="1" y="2"/>
                </a:cxn>
                <a:cxn ang="0">
                  <a:pos x="1" y="8"/>
                </a:cxn>
                <a:cxn ang="0">
                  <a:pos x="12" y="26"/>
                </a:cxn>
                <a:cxn ang="0">
                  <a:pos x="17" y="35"/>
                </a:cxn>
                <a:cxn ang="0">
                  <a:pos x="17" y="49"/>
                </a:cxn>
                <a:cxn ang="0">
                  <a:pos x="12" y="58"/>
                </a:cxn>
                <a:cxn ang="0">
                  <a:pos x="1" y="76"/>
                </a:cxn>
                <a:cxn ang="0">
                  <a:pos x="1" y="82"/>
                </a:cxn>
                <a:cxn ang="0">
                  <a:pos x="6" y="84"/>
                </a:cxn>
                <a:cxn ang="0">
                  <a:pos x="16" y="84"/>
                </a:cxn>
                <a:cxn ang="0">
                  <a:pos x="28" y="84"/>
                </a:cxn>
                <a:cxn ang="0">
                  <a:pos x="49" y="84"/>
                </a:cxn>
                <a:cxn ang="0">
                  <a:pos x="54" y="82"/>
                </a:cxn>
                <a:cxn ang="0">
                  <a:pos x="54" y="76"/>
                </a:cxn>
                <a:cxn ang="0">
                  <a:pos x="43" y="58"/>
                </a:cxn>
                <a:cxn ang="0">
                  <a:pos x="28" y="79"/>
                </a:cxn>
                <a:cxn ang="0">
                  <a:pos x="16" y="79"/>
                </a:cxn>
                <a:cxn ang="0">
                  <a:pos x="6" y="79"/>
                </a:cxn>
                <a:cxn ang="0">
                  <a:pos x="17" y="61"/>
                </a:cxn>
                <a:cxn ang="0">
                  <a:pos x="23" y="50"/>
                </a:cxn>
                <a:cxn ang="0">
                  <a:pos x="23" y="34"/>
                </a:cxn>
                <a:cxn ang="0">
                  <a:pos x="17" y="24"/>
                </a:cxn>
                <a:cxn ang="0">
                  <a:pos x="6" y="5"/>
                </a:cxn>
                <a:cxn ang="0">
                  <a:pos x="28" y="5"/>
                </a:cxn>
                <a:cxn ang="0">
                  <a:pos x="39" y="5"/>
                </a:cxn>
                <a:cxn ang="0">
                  <a:pos x="49" y="5"/>
                </a:cxn>
                <a:cxn ang="0">
                  <a:pos x="38" y="24"/>
                </a:cxn>
                <a:cxn ang="0">
                  <a:pos x="33" y="34"/>
                </a:cxn>
                <a:cxn ang="0">
                  <a:pos x="33" y="50"/>
                </a:cxn>
                <a:cxn ang="0">
                  <a:pos x="38" y="61"/>
                </a:cxn>
                <a:cxn ang="0">
                  <a:pos x="49" y="79"/>
                </a:cxn>
                <a:cxn ang="0">
                  <a:pos x="28" y="79"/>
                </a:cxn>
              </a:cxnLst>
              <a:rect l="0" t="0" r="r" b="b"/>
              <a:pathLst>
                <a:path w="55" h="84">
                  <a:moveTo>
                    <a:pt x="43" y="58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78"/>
                    <a:pt x="0" y="80"/>
                    <a:pt x="1" y="82"/>
                  </a:cubicBezTo>
                  <a:cubicBezTo>
                    <a:pt x="2" y="83"/>
                    <a:pt x="4" y="84"/>
                    <a:pt x="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1" y="84"/>
                    <a:pt x="53" y="83"/>
                    <a:pt x="54" y="82"/>
                  </a:cubicBezTo>
                  <a:cubicBezTo>
                    <a:pt x="55" y="80"/>
                    <a:pt x="55" y="78"/>
                    <a:pt x="54" y="76"/>
                  </a:cubicBezTo>
                  <a:lnTo>
                    <a:pt x="43" y="58"/>
                  </a:lnTo>
                  <a:close/>
                  <a:moveTo>
                    <a:pt x="28" y="79"/>
                  </a:move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9" y="79"/>
                    <a:pt x="49" y="79"/>
                    <a:pt x="49" y="79"/>
                  </a:cubicBezTo>
                  <a:lnTo>
                    <a:pt x="28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68">
            <a:extLst>
              <a:ext uri="{FF2B5EF4-FFF2-40B4-BE49-F238E27FC236}">
                <a16:creationId xmlns:a16="http://schemas.microsoft.com/office/drawing/2014/main" id="{2F5E3088-CFB7-820B-B683-846FCB749ACE}"/>
              </a:ext>
            </a:extLst>
          </p:cNvPr>
          <p:cNvGrpSpPr/>
          <p:nvPr/>
        </p:nvGrpSpPr>
        <p:grpSpPr>
          <a:xfrm>
            <a:off x="6502825" y="2657443"/>
            <a:ext cx="544353" cy="548324"/>
            <a:chOff x="1905000" y="3457575"/>
            <a:chExt cx="217488" cy="219075"/>
          </a:xfrm>
          <a:solidFill>
            <a:schemeClr val="bg1"/>
          </a:solidFill>
        </p:grpSpPr>
        <p:sp>
          <p:nvSpPr>
            <p:cNvPr id="27" name="Freeform: Shape 69">
              <a:extLst>
                <a:ext uri="{FF2B5EF4-FFF2-40B4-BE49-F238E27FC236}">
                  <a16:creationId xmlns:a16="http://schemas.microsoft.com/office/drawing/2014/main" id="{AC8D497F-9FF0-EC7A-C51E-FB421745F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70">
              <a:extLst>
                <a:ext uri="{FF2B5EF4-FFF2-40B4-BE49-F238E27FC236}">
                  <a16:creationId xmlns:a16="http://schemas.microsoft.com/office/drawing/2014/main" id="{AD2BD21C-E6E8-D86E-1510-0C31E6496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71">
              <a:extLst>
                <a:ext uri="{FF2B5EF4-FFF2-40B4-BE49-F238E27FC236}">
                  <a16:creationId xmlns:a16="http://schemas.microsoft.com/office/drawing/2014/main" id="{594FE1AD-30ED-0E41-B995-721FD5052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72">
              <a:extLst>
                <a:ext uri="{FF2B5EF4-FFF2-40B4-BE49-F238E27FC236}">
                  <a16:creationId xmlns:a16="http://schemas.microsoft.com/office/drawing/2014/main" id="{614C2C48-A662-C3A8-DD98-6AF1AF859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73">
              <a:extLst>
                <a:ext uri="{FF2B5EF4-FFF2-40B4-BE49-F238E27FC236}">
                  <a16:creationId xmlns:a16="http://schemas.microsoft.com/office/drawing/2014/main" id="{F5FC68EF-138C-1194-1303-D3D9D08C5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105" descr="D:\51PPT模板网\51pptmoban.com\图片001.jpg">
            <a:extLst>
              <a:ext uri="{FF2B5EF4-FFF2-40B4-BE49-F238E27FC236}">
                <a16:creationId xmlns:a16="http://schemas.microsoft.com/office/drawing/2014/main" id="{260C0855-823E-2FC5-8C24-0E786E97EB99}"/>
              </a:ext>
            </a:extLst>
          </p:cNvPr>
          <p:cNvGrpSpPr/>
          <p:nvPr/>
        </p:nvGrpSpPr>
        <p:grpSpPr>
          <a:xfrm>
            <a:off x="7824008" y="3976656"/>
            <a:ext cx="624275" cy="610710"/>
            <a:chOff x="4330307" y="3263047"/>
            <a:chExt cx="311937" cy="305157"/>
          </a:xfrm>
        </p:grpSpPr>
        <p:sp>
          <p:nvSpPr>
            <p:cNvPr id="23" name="Freeform: Shape 106">
              <a:extLst>
                <a:ext uri="{FF2B5EF4-FFF2-40B4-BE49-F238E27FC236}">
                  <a16:creationId xmlns:a16="http://schemas.microsoft.com/office/drawing/2014/main" id="{9B58DD2F-3F5E-C815-31E0-AEA10D06D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5244" y="3355723"/>
              <a:ext cx="124323" cy="124324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5" y="17"/>
                </a:cxn>
                <a:cxn ang="0">
                  <a:pos x="17" y="6"/>
                </a:cxn>
                <a:cxn ang="0">
                  <a:pos x="29" y="17"/>
                </a:cxn>
              </a:cxnLst>
              <a:rect l="0" t="0" r="r" b="b"/>
              <a:pathLst>
                <a:path w="34" h="34">
                  <a:moveTo>
                    <a:pt x="0" y="17"/>
                  </a:moveTo>
                  <a:cubicBezTo>
                    <a:pt x="0" y="27"/>
                    <a:pt x="7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lose/>
                  <a:moveTo>
                    <a:pt x="29" y="17"/>
                  </a:moveTo>
                  <a:cubicBezTo>
                    <a:pt x="29" y="24"/>
                    <a:pt x="23" y="29"/>
                    <a:pt x="17" y="29"/>
                  </a:cubicBezTo>
                  <a:cubicBezTo>
                    <a:pt x="10" y="29"/>
                    <a:pt x="5" y="24"/>
                    <a:pt x="5" y="17"/>
                  </a:cubicBezTo>
                  <a:cubicBezTo>
                    <a:pt x="5" y="11"/>
                    <a:pt x="10" y="6"/>
                    <a:pt x="17" y="6"/>
                  </a:cubicBezTo>
                  <a:cubicBezTo>
                    <a:pt x="23" y="6"/>
                    <a:pt x="29" y="11"/>
                    <a:pt x="29" y="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107">
              <a:extLst>
                <a:ext uri="{FF2B5EF4-FFF2-40B4-BE49-F238E27FC236}">
                  <a16:creationId xmlns:a16="http://schemas.microsoft.com/office/drawing/2014/main" id="{8D497778-038B-FF7D-C4BA-CBB36CA2A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307" y="3263047"/>
              <a:ext cx="311937" cy="305157"/>
            </a:xfrm>
            <a:custGeom>
              <a:avLst/>
              <a:gdLst/>
              <a:ahLst/>
              <a:cxnLst>
                <a:cxn ang="0">
                  <a:pos x="77" y="39"/>
                </a:cxn>
                <a:cxn ang="0">
                  <a:pos x="79" y="27"/>
                </a:cxn>
                <a:cxn ang="0">
                  <a:pos x="73" y="12"/>
                </a:cxn>
                <a:cxn ang="0">
                  <a:pos x="67" y="11"/>
                </a:cxn>
                <a:cxn ang="0">
                  <a:pos x="54" y="1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2" y="10"/>
                </a:cxn>
                <a:cxn ang="0">
                  <a:pos x="18" y="11"/>
                </a:cxn>
                <a:cxn ang="0">
                  <a:pos x="12" y="12"/>
                </a:cxn>
                <a:cxn ang="0">
                  <a:pos x="6" y="27"/>
                </a:cxn>
                <a:cxn ang="0">
                  <a:pos x="8" y="39"/>
                </a:cxn>
                <a:cxn ang="0">
                  <a:pos x="0" y="47"/>
                </a:cxn>
                <a:cxn ang="0">
                  <a:pos x="8" y="61"/>
                </a:cxn>
                <a:cxn ang="0">
                  <a:pos x="19" y="67"/>
                </a:cxn>
                <a:cxn ang="0">
                  <a:pos x="20" y="78"/>
                </a:cxn>
                <a:cxn ang="0">
                  <a:pos x="31" y="83"/>
                </a:cxn>
                <a:cxn ang="0">
                  <a:pos x="39" y="77"/>
                </a:cxn>
                <a:cxn ang="0">
                  <a:pos x="46" y="77"/>
                </a:cxn>
                <a:cxn ang="0">
                  <a:pos x="54" y="83"/>
                </a:cxn>
                <a:cxn ang="0">
                  <a:pos x="66" y="78"/>
                </a:cxn>
                <a:cxn ang="0">
                  <a:pos x="67" y="67"/>
                </a:cxn>
                <a:cxn ang="0">
                  <a:pos x="78" y="61"/>
                </a:cxn>
                <a:cxn ang="0">
                  <a:pos x="85" y="47"/>
                </a:cxn>
                <a:cxn ang="0">
                  <a:pos x="61" y="20"/>
                </a:cxn>
                <a:cxn ang="0">
                  <a:pos x="75" y="23"/>
                </a:cxn>
                <a:cxn ang="0">
                  <a:pos x="71" y="26"/>
                </a:cxn>
                <a:cxn ang="0">
                  <a:pos x="68" y="27"/>
                </a:cxn>
                <a:cxn ang="0">
                  <a:pos x="46" y="71"/>
                </a:cxn>
                <a:cxn ang="0">
                  <a:pos x="14" y="46"/>
                </a:cxn>
                <a:cxn ang="0">
                  <a:pos x="25" y="19"/>
                </a:cxn>
                <a:cxn ang="0">
                  <a:pos x="26" y="19"/>
                </a:cxn>
                <a:cxn ang="0">
                  <a:pos x="36" y="14"/>
                </a:cxn>
                <a:cxn ang="0">
                  <a:pos x="49" y="14"/>
                </a:cxn>
                <a:cxn ang="0">
                  <a:pos x="61" y="20"/>
                </a:cxn>
                <a:cxn ang="0">
                  <a:pos x="43" y="5"/>
                </a:cxn>
                <a:cxn ang="0">
                  <a:pos x="48" y="10"/>
                </a:cxn>
                <a:cxn ang="0">
                  <a:pos x="37" y="10"/>
                </a:cxn>
                <a:cxn ang="0">
                  <a:pos x="16" y="16"/>
                </a:cxn>
                <a:cxn ang="0">
                  <a:pos x="17" y="22"/>
                </a:cxn>
                <a:cxn ang="0">
                  <a:pos x="11" y="23"/>
                </a:cxn>
                <a:cxn ang="0">
                  <a:pos x="6" y="47"/>
                </a:cxn>
                <a:cxn ang="0">
                  <a:pos x="11" y="46"/>
                </a:cxn>
                <a:cxn ang="0">
                  <a:pos x="8" y="56"/>
                </a:cxn>
                <a:cxn ang="0">
                  <a:pos x="23" y="74"/>
                </a:cxn>
                <a:cxn ang="0">
                  <a:pos x="35" y="74"/>
                </a:cxn>
                <a:cxn ang="0">
                  <a:pos x="23" y="74"/>
                </a:cxn>
                <a:cxn ang="0">
                  <a:pos x="51" y="74"/>
                </a:cxn>
                <a:cxn ang="0">
                  <a:pos x="63" y="74"/>
                </a:cxn>
                <a:cxn ang="0">
                  <a:pos x="78" y="56"/>
                </a:cxn>
                <a:cxn ang="0">
                  <a:pos x="75" y="44"/>
                </a:cxn>
                <a:cxn ang="0">
                  <a:pos x="78" y="56"/>
                </a:cxn>
              </a:cxnLst>
              <a:rect l="0" t="0" r="r" b="b"/>
              <a:pathLst>
                <a:path w="85" h="83">
                  <a:moveTo>
                    <a:pt x="82" y="42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7" y="37"/>
                    <a:pt x="76" y="34"/>
                    <a:pt x="75" y="3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1" y="25"/>
                    <a:pt x="81" y="23"/>
                    <a:pt x="80" y="21"/>
                  </a:cubicBezTo>
                  <a:cubicBezTo>
                    <a:pt x="78" y="18"/>
                    <a:pt x="76" y="15"/>
                    <a:pt x="73" y="12"/>
                  </a:cubicBezTo>
                  <a:cubicBezTo>
                    <a:pt x="72" y="11"/>
                    <a:pt x="71" y="11"/>
                    <a:pt x="70" y="11"/>
                  </a:cubicBezTo>
                  <a:cubicBezTo>
                    <a:pt x="69" y="11"/>
                    <a:pt x="68" y="11"/>
                    <a:pt x="67" y="11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9" y="12"/>
                    <a:pt x="57" y="11"/>
                    <a:pt x="54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6" y="0"/>
                    <a:pt x="44" y="0"/>
                    <a:pt x="43" y="0"/>
                  </a:cubicBezTo>
                  <a:cubicBezTo>
                    <a:pt x="41" y="0"/>
                    <a:pt x="40" y="0"/>
                    <a:pt x="38" y="0"/>
                  </a:cubicBezTo>
                  <a:cubicBezTo>
                    <a:pt x="36" y="0"/>
                    <a:pt x="34" y="2"/>
                    <a:pt x="33" y="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11"/>
                    <a:pt x="26" y="12"/>
                    <a:pt x="24" y="14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5" y="11"/>
                    <a:pt x="13" y="11"/>
                    <a:pt x="12" y="12"/>
                  </a:cubicBezTo>
                  <a:cubicBezTo>
                    <a:pt x="10" y="15"/>
                    <a:pt x="8" y="18"/>
                    <a:pt x="6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4"/>
                    <a:pt x="9" y="37"/>
                    <a:pt x="8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3"/>
                    <a:pt x="0" y="45"/>
                    <a:pt x="0" y="47"/>
                  </a:cubicBezTo>
                  <a:cubicBezTo>
                    <a:pt x="1" y="51"/>
                    <a:pt x="2" y="54"/>
                    <a:pt x="3" y="58"/>
                  </a:cubicBezTo>
                  <a:cubicBezTo>
                    <a:pt x="4" y="60"/>
                    <a:pt x="6" y="61"/>
                    <a:pt x="8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3"/>
                    <a:pt x="17" y="65"/>
                    <a:pt x="19" y="67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5"/>
                    <a:pt x="18" y="77"/>
                    <a:pt x="20" y="78"/>
                  </a:cubicBezTo>
                  <a:cubicBezTo>
                    <a:pt x="23" y="80"/>
                    <a:pt x="26" y="82"/>
                    <a:pt x="30" y="83"/>
                  </a:cubicBezTo>
                  <a:cubicBezTo>
                    <a:pt x="30" y="83"/>
                    <a:pt x="31" y="83"/>
                    <a:pt x="31" y="83"/>
                  </a:cubicBezTo>
                  <a:cubicBezTo>
                    <a:pt x="33" y="83"/>
                    <a:pt x="34" y="82"/>
                    <a:pt x="35" y="8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41" y="77"/>
                    <a:pt x="42" y="77"/>
                    <a:pt x="43" y="77"/>
                  </a:cubicBezTo>
                  <a:cubicBezTo>
                    <a:pt x="44" y="77"/>
                    <a:pt x="45" y="77"/>
                    <a:pt x="46" y="77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1" y="82"/>
                    <a:pt x="53" y="83"/>
                    <a:pt x="54" y="83"/>
                  </a:cubicBezTo>
                  <a:cubicBezTo>
                    <a:pt x="55" y="83"/>
                    <a:pt x="55" y="83"/>
                    <a:pt x="56" y="83"/>
                  </a:cubicBezTo>
                  <a:cubicBezTo>
                    <a:pt x="59" y="82"/>
                    <a:pt x="63" y="80"/>
                    <a:pt x="66" y="78"/>
                  </a:cubicBezTo>
                  <a:cubicBezTo>
                    <a:pt x="68" y="77"/>
                    <a:pt x="69" y="75"/>
                    <a:pt x="68" y="7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9" y="65"/>
                    <a:pt x="70" y="63"/>
                    <a:pt x="72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0" y="61"/>
                    <a:pt x="82" y="60"/>
                    <a:pt x="83" y="58"/>
                  </a:cubicBezTo>
                  <a:cubicBezTo>
                    <a:pt x="84" y="54"/>
                    <a:pt x="85" y="51"/>
                    <a:pt x="85" y="47"/>
                  </a:cubicBezTo>
                  <a:cubicBezTo>
                    <a:pt x="85" y="45"/>
                    <a:pt x="84" y="43"/>
                    <a:pt x="82" y="42"/>
                  </a:cubicBezTo>
                  <a:close/>
                  <a:moveTo>
                    <a:pt x="61" y="20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2" y="18"/>
                    <a:pt x="73" y="21"/>
                    <a:pt x="75" y="23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7"/>
                    <a:pt x="71" y="26"/>
                    <a:pt x="71" y="26"/>
                  </a:cubicBezTo>
                  <a:cubicBezTo>
                    <a:pt x="70" y="25"/>
                    <a:pt x="69" y="24"/>
                    <a:pt x="68" y="25"/>
                  </a:cubicBezTo>
                  <a:cubicBezTo>
                    <a:pt x="67" y="25"/>
                    <a:pt x="67" y="27"/>
                    <a:pt x="68" y="27"/>
                  </a:cubicBezTo>
                  <a:cubicBezTo>
                    <a:pt x="70" y="31"/>
                    <a:pt x="71" y="35"/>
                    <a:pt x="72" y="39"/>
                  </a:cubicBezTo>
                  <a:cubicBezTo>
                    <a:pt x="73" y="55"/>
                    <a:pt x="62" y="69"/>
                    <a:pt x="46" y="71"/>
                  </a:cubicBezTo>
                  <a:cubicBezTo>
                    <a:pt x="38" y="72"/>
                    <a:pt x="31" y="70"/>
                    <a:pt x="25" y="65"/>
                  </a:cubicBezTo>
                  <a:cubicBezTo>
                    <a:pt x="19" y="60"/>
                    <a:pt x="15" y="53"/>
                    <a:pt x="14" y="46"/>
                  </a:cubicBezTo>
                  <a:cubicBezTo>
                    <a:pt x="13" y="38"/>
                    <a:pt x="15" y="30"/>
                    <a:pt x="20" y="24"/>
                  </a:cubicBezTo>
                  <a:cubicBezTo>
                    <a:pt x="22" y="22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7"/>
                    <a:pt x="32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4"/>
                    <a:pt x="40" y="14"/>
                  </a:cubicBezTo>
                  <a:cubicBezTo>
                    <a:pt x="43" y="13"/>
                    <a:pt x="46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4" y="15"/>
                    <a:pt x="58" y="17"/>
                    <a:pt x="61" y="20"/>
                  </a:cubicBezTo>
                  <a:close/>
                  <a:moveTo>
                    <a:pt x="38" y="5"/>
                  </a:moveTo>
                  <a:cubicBezTo>
                    <a:pt x="40" y="5"/>
                    <a:pt x="41" y="5"/>
                    <a:pt x="43" y="5"/>
                  </a:cubicBezTo>
                  <a:cubicBezTo>
                    <a:pt x="44" y="5"/>
                    <a:pt x="46" y="5"/>
                    <a:pt x="47" y="5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0"/>
                    <a:pt x="42" y="10"/>
                    <a:pt x="39" y="10"/>
                  </a:cubicBezTo>
                  <a:cubicBezTo>
                    <a:pt x="39" y="10"/>
                    <a:pt x="38" y="10"/>
                    <a:pt x="37" y="10"/>
                  </a:cubicBezTo>
                  <a:lnTo>
                    <a:pt x="38" y="5"/>
                  </a:lnTo>
                  <a:close/>
                  <a:moveTo>
                    <a:pt x="16" y="16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8" y="21"/>
                    <a:pt x="17" y="22"/>
                  </a:cubicBezTo>
                  <a:cubicBezTo>
                    <a:pt x="16" y="24"/>
                    <a:pt x="15" y="26"/>
                    <a:pt x="14" y="2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1"/>
                    <a:pt x="14" y="18"/>
                    <a:pt x="16" y="16"/>
                  </a:cubicBezTo>
                  <a:close/>
                  <a:moveTo>
                    <a:pt x="6" y="47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9"/>
                    <a:pt x="12" y="53"/>
                    <a:pt x="13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3"/>
                    <a:pt x="6" y="50"/>
                    <a:pt x="6" y="47"/>
                  </a:cubicBezTo>
                  <a:close/>
                  <a:moveTo>
                    <a:pt x="23" y="74"/>
                  </a:moveTo>
                  <a:cubicBezTo>
                    <a:pt x="24" y="69"/>
                    <a:pt x="24" y="69"/>
                    <a:pt x="24" y="69"/>
                  </a:cubicBezTo>
                  <a:cubicBezTo>
                    <a:pt x="27" y="71"/>
                    <a:pt x="31" y="73"/>
                    <a:pt x="35" y="7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8" y="77"/>
                    <a:pt x="25" y="75"/>
                    <a:pt x="23" y="74"/>
                  </a:cubicBezTo>
                  <a:close/>
                  <a:moveTo>
                    <a:pt x="54" y="78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55" y="73"/>
                    <a:pt x="59" y="71"/>
                    <a:pt x="62" y="69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0" y="75"/>
                    <a:pt x="57" y="77"/>
                    <a:pt x="54" y="78"/>
                  </a:cubicBezTo>
                  <a:close/>
                  <a:moveTo>
                    <a:pt x="78" y="56"/>
                  </a:moveTo>
                  <a:cubicBezTo>
                    <a:pt x="72" y="56"/>
                    <a:pt x="72" y="56"/>
                    <a:pt x="72" y="56"/>
                  </a:cubicBezTo>
                  <a:cubicBezTo>
                    <a:pt x="74" y="52"/>
                    <a:pt x="75" y="48"/>
                    <a:pt x="75" y="44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79" y="53"/>
                    <a:pt x="78" y="5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108">
              <a:extLst>
                <a:ext uri="{FF2B5EF4-FFF2-40B4-BE49-F238E27FC236}">
                  <a16:creationId xmlns:a16="http://schemas.microsoft.com/office/drawing/2014/main" id="{594A47FF-D136-C1C3-048F-B4EB77F06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858" y="3330860"/>
              <a:ext cx="124323" cy="14466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5" y="40"/>
                </a:cxn>
                <a:cxn ang="0">
                  <a:pos x="7" y="40"/>
                </a:cxn>
                <a:cxn ang="0">
                  <a:pos x="8" y="40"/>
                </a:cxn>
                <a:cxn ang="0">
                  <a:pos x="8" y="37"/>
                </a:cxn>
                <a:cxn ang="0">
                  <a:pos x="4" y="24"/>
                </a:cxn>
                <a:cxn ang="0">
                  <a:pos x="25" y="3"/>
                </a:cxn>
                <a:cxn ang="0">
                  <a:pos x="31" y="4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25" y="0"/>
                </a:cxn>
                <a:cxn ang="0">
                  <a:pos x="0" y="24"/>
                </a:cxn>
              </a:cxnLst>
              <a:rect l="0" t="0" r="r" b="b"/>
              <a:pathLst>
                <a:path w="34" h="40">
                  <a:moveTo>
                    <a:pt x="0" y="24"/>
                  </a:moveTo>
                  <a:cubicBezTo>
                    <a:pt x="0" y="30"/>
                    <a:pt x="2" y="35"/>
                    <a:pt x="5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5" y="34"/>
                    <a:pt x="4" y="29"/>
                    <a:pt x="4" y="24"/>
                  </a:cubicBezTo>
                  <a:cubicBezTo>
                    <a:pt x="4" y="13"/>
                    <a:pt x="13" y="3"/>
                    <a:pt x="25" y="3"/>
                  </a:cubicBezTo>
                  <a:cubicBezTo>
                    <a:pt x="27" y="3"/>
                    <a:pt x="29" y="3"/>
                    <a:pt x="31" y="4"/>
                  </a:cubicBezTo>
                  <a:cubicBezTo>
                    <a:pt x="32" y="4"/>
                    <a:pt x="33" y="4"/>
                    <a:pt x="34" y="3"/>
                  </a:cubicBezTo>
                  <a:cubicBezTo>
                    <a:pt x="34" y="2"/>
                    <a:pt x="33" y="1"/>
                    <a:pt x="33" y="1"/>
                  </a:cubicBezTo>
                  <a:cubicBezTo>
                    <a:pt x="30" y="0"/>
                    <a:pt x="27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109">
              <a:extLst>
                <a:ext uri="{FF2B5EF4-FFF2-40B4-BE49-F238E27FC236}">
                  <a16:creationId xmlns:a16="http://schemas.microsoft.com/office/drawing/2014/main" id="{C9234A80-877B-D3DC-FD7B-97457413F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067" y="3355723"/>
              <a:ext cx="137886" cy="153708"/>
            </a:xfrm>
            <a:custGeom>
              <a:avLst/>
              <a:gdLst/>
              <a:ahLst/>
              <a:cxnLst>
                <a:cxn ang="0">
                  <a:pos x="34" y="17"/>
                </a:cxn>
                <a:cxn ang="0">
                  <a:pos x="13" y="38"/>
                </a:cxn>
                <a:cxn ang="0">
                  <a:pos x="3" y="36"/>
                </a:cxn>
                <a:cxn ang="0">
                  <a:pos x="1" y="37"/>
                </a:cxn>
                <a:cxn ang="0">
                  <a:pos x="2" y="39"/>
                </a:cxn>
                <a:cxn ang="0">
                  <a:pos x="13" y="42"/>
                </a:cxn>
                <a:cxn ang="0">
                  <a:pos x="38" y="17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9" y="3"/>
                </a:cxn>
                <a:cxn ang="0">
                  <a:pos x="34" y="17"/>
                </a:cxn>
              </a:cxnLst>
              <a:rect l="0" t="0" r="r" b="b"/>
              <a:pathLst>
                <a:path w="38" h="42">
                  <a:moveTo>
                    <a:pt x="34" y="17"/>
                  </a:moveTo>
                  <a:cubicBezTo>
                    <a:pt x="34" y="29"/>
                    <a:pt x="25" y="38"/>
                    <a:pt x="13" y="38"/>
                  </a:cubicBezTo>
                  <a:cubicBezTo>
                    <a:pt x="9" y="38"/>
                    <a:pt x="6" y="38"/>
                    <a:pt x="3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" y="41"/>
                    <a:pt x="9" y="42"/>
                    <a:pt x="13" y="42"/>
                  </a:cubicBezTo>
                  <a:cubicBezTo>
                    <a:pt x="26" y="42"/>
                    <a:pt x="38" y="31"/>
                    <a:pt x="38" y="17"/>
                  </a:cubicBezTo>
                  <a:cubicBezTo>
                    <a:pt x="38" y="11"/>
                    <a:pt x="35" y="5"/>
                    <a:pt x="31" y="1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9" y="3"/>
                  </a:cubicBezTo>
                  <a:cubicBezTo>
                    <a:pt x="32" y="7"/>
                    <a:pt x="34" y="12"/>
                    <a:pt x="34" y="1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Group 110">
            <a:extLst>
              <a:ext uri="{FF2B5EF4-FFF2-40B4-BE49-F238E27FC236}">
                <a16:creationId xmlns:a16="http://schemas.microsoft.com/office/drawing/2014/main" id="{E56845FC-B5A5-2165-69D2-D367B228E8FD}"/>
              </a:ext>
            </a:extLst>
          </p:cNvPr>
          <p:cNvGrpSpPr/>
          <p:nvPr/>
        </p:nvGrpSpPr>
        <p:grpSpPr>
          <a:xfrm>
            <a:off x="9241939" y="2642842"/>
            <a:ext cx="509583" cy="577528"/>
            <a:chOff x="5380038" y="2333625"/>
            <a:chExt cx="190500" cy="215900"/>
          </a:xfrm>
          <a:solidFill>
            <a:schemeClr val="bg1"/>
          </a:solidFill>
        </p:grpSpPr>
        <p:sp>
          <p:nvSpPr>
            <p:cNvPr id="20" name="Freeform: Shape 111">
              <a:extLst>
                <a:ext uri="{FF2B5EF4-FFF2-40B4-BE49-F238E27FC236}">
                  <a16:creationId xmlns:a16="http://schemas.microsoft.com/office/drawing/2014/main" id="{C8049F6A-6D17-F217-D7A2-A4249DC54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438" y="2333625"/>
              <a:ext cx="165100" cy="161925"/>
            </a:xfrm>
            <a:custGeom>
              <a:avLst/>
              <a:gdLst/>
              <a:ahLst/>
              <a:cxnLst>
                <a:cxn ang="0">
                  <a:pos x="51" y="27"/>
                </a:cxn>
                <a:cxn ang="0">
                  <a:pos x="63" y="9"/>
                </a:cxn>
                <a:cxn ang="0">
                  <a:pos x="64" y="6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28" y="0"/>
                </a:cxn>
                <a:cxn ang="0">
                  <a:pos x="22" y="6"/>
                </a:cxn>
                <a:cxn ang="0">
                  <a:pos x="22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0" y="57"/>
                </a:cxn>
                <a:cxn ang="0">
                  <a:pos x="5" y="63"/>
                </a:cxn>
                <a:cxn ang="0">
                  <a:pos x="36" y="63"/>
                </a:cxn>
                <a:cxn ang="0">
                  <a:pos x="41" y="57"/>
                </a:cxn>
                <a:cxn ang="0">
                  <a:pos x="41" y="54"/>
                </a:cxn>
                <a:cxn ang="0">
                  <a:pos x="58" y="54"/>
                </a:cxn>
                <a:cxn ang="0">
                  <a:pos x="63" y="51"/>
                </a:cxn>
                <a:cxn ang="0">
                  <a:pos x="63" y="46"/>
                </a:cxn>
                <a:cxn ang="0">
                  <a:pos x="51" y="27"/>
                </a:cxn>
                <a:cxn ang="0">
                  <a:pos x="5" y="15"/>
                </a:cxn>
                <a:cxn ang="0">
                  <a:pos x="24" y="15"/>
                </a:cxn>
                <a:cxn ang="0">
                  <a:pos x="24" y="17"/>
                </a:cxn>
                <a:cxn ang="0">
                  <a:pos x="26" y="19"/>
                </a:cxn>
                <a:cxn ang="0">
                  <a:pos x="28" y="17"/>
                </a:cxn>
                <a:cxn ang="0">
                  <a:pos x="28" y="15"/>
                </a:cxn>
                <a:cxn ang="0">
                  <a:pos x="28" y="15"/>
                </a:cxn>
                <a:cxn ang="0">
                  <a:pos x="28" y="6"/>
                </a:cxn>
                <a:cxn ang="0">
                  <a:pos x="58" y="6"/>
                </a:cxn>
                <a:cxn ang="0">
                  <a:pos x="45" y="27"/>
                </a:cxn>
                <a:cxn ang="0">
                  <a:pos x="58" y="48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28" y="48"/>
                </a:cxn>
                <a:cxn ang="0">
                  <a:pos x="28" y="25"/>
                </a:cxn>
                <a:cxn ang="0">
                  <a:pos x="26" y="23"/>
                </a:cxn>
                <a:cxn ang="0">
                  <a:pos x="24" y="25"/>
                </a:cxn>
                <a:cxn ang="0">
                  <a:pos x="24" y="50"/>
                </a:cxn>
                <a:cxn ang="0">
                  <a:pos x="24" y="50"/>
                </a:cxn>
                <a:cxn ang="0">
                  <a:pos x="24" y="50"/>
                </a:cxn>
                <a:cxn ang="0">
                  <a:pos x="24" y="50"/>
                </a:cxn>
                <a:cxn ang="0">
                  <a:pos x="24" y="51"/>
                </a:cxn>
                <a:cxn ang="0">
                  <a:pos x="24" y="51"/>
                </a:cxn>
                <a:cxn ang="0">
                  <a:pos x="24" y="51"/>
                </a:cxn>
                <a:cxn ang="0">
                  <a:pos x="24" y="51"/>
                </a:cxn>
                <a:cxn ang="0">
                  <a:pos x="24" y="51"/>
                </a:cxn>
                <a:cxn ang="0">
                  <a:pos x="24" y="51"/>
                </a:cxn>
                <a:cxn ang="0">
                  <a:pos x="25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33" y="57"/>
                </a:cxn>
                <a:cxn ang="0">
                  <a:pos x="5" y="57"/>
                </a:cxn>
                <a:cxn ang="0">
                  <a:pos x="5" y="15"/>
                </a:cxn>
                <a:cxn ang="0">
                  <a:pos x="36" y="55"/>
                </a:cxn>
                <a:cxn ang="0">
                  <a:pos x="32" y="52"/>
                </a:cxn>
                <a:cxn ang="0">
                  <a:pos x="36" y="52"/>
                </a:cxn>
                <a:cxn ang="0">
                  <a:pos x="36" y="55"/>
                </a:cxn>
              </a:cxnLst>
              <a:rect l="0" t="0" r="r" b="b"/>
              <a:pathLst>
                <a:path w="64" h="63">
                  <a:moveTo>
                    <a:pt x="51" y="27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63" y="8"/>
                    <a:pt x="64" y="7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2" y="63"/>
                    <a:pt x="5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9" y="63"/>
                    <a:pt x="41" y="60"/>
                    <a:pt x="41" y="57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0" y="54"/>
                    <a:pt x="62" y="53"/>
                    <a:pt x="63" y="51"/>
                  </a:cubicBezTo>
                  <a:cubicBezTo>
                    <a:pt x="64" y="49"/>
                    <a:pt x="64" y="47"/>
                    <a:pt x="63" y="46"/>
                  </a:cubicBezTo>
                  <a:lnTo>
                    <a:pt x="51" y="27"/>
                  </a:lnTo>
                  <a:close/>
                  <a:moveTo>
                    <a:pt x="5" y="1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5" y="19"/>
                    <a:pt x="26" y="19"/>
                  </a:cubicBezTo>
                  <a:cubicBezTo>
                    <a:pt x="27" y="19"/>
                    <a:pt x="28" y="18"/>
                    <a:pt x="28" y="17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7" y="23"/>
                    <a:pt x="26" y="23"/>
                  </a:cubicBezTo>
                  <a:cubicBezTo>
                    <a:pt x="25" y="23"/>
                    <a:pt x="24" y="24"/>
                    <a:pt x="24" y="25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5" y="51"/>
                    <a:pt x="25" y="51"/>
                  </a:cubicBezTo>
                  <a:cubicBezTo>
                    <a:pt x="25" y="51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5" y="57"/>
                    <a:pt x="5" y="57"/>
                    <a:pt x="5" y="57"/>
                  </a:cubicBezTo>
                  <a:lnTo>
                    <a:pt x="5" y="15"/>
                  </a:lnTo>
                  <a:close/>
                  <a:moveTo>
                    <a:pt x="36" y="55"/>
                  </a:moveTo>
                  <a:cubicBezTo>
                    <a:pt x="32" y="52"/>
                    <a:pt x="32" y="52"/>
                    <a:pt x="32" y="52"/>
                  </a:cubicBezTo>
                  <a:cubicBezTo>
                    <a:pt x="36" y="52"/>
                    <a:pt x="36" y="52"/>
                    <a:pt x="36" y="52"/>
                  </a:cubicBezTo>
                  <a:lnTo>
                    <a:pt x="36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12">
              <a:extLst>
                <a:ext uri="{FF2B5EF4-FFF2-40B4-BE49-F238E27FC236}">
                  <a16:creationId xmlns:a16="http://schemas.microsoft.com/office/drawing/2014/main" id="{8BC69F4D-CE8A-8080-BAF4-76480DFED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0038" y="2359025"/>
              <a:ext cx="15875" cy="19050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2"/>
                </a:cxn>
                <a:cxn ang="0">
                  <a:pos x="0" y="72"/>
                </a:cxn>
                <a:cxn ang="0">
                  <a:pos x="3" y="74"/>
                </a:cxn>
                <a:cxn ang="0">
                  <a:pos x="6" y="72"/>
                </a:cxn>
                <a:cxn ang="0">
                  <a:pos x="6" y="2"/>
                </a:cxn>
                <a:cxn ang="0">
                  <a:pos x="3" y="0"/>
                </a:cxn>
              </a:cxnLst>
              <a:rect l="0" t="0" r="r" b="b"/>
              <a:pathLst>
                <a:path w="6" h="74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3" y="74"/>
                  </a:cubicBezTo>
                  <a:cubicBezTo>
                    <a:pt x="4" y="74"/>
                    <a:pt x="6" y="73"/>
                    <a:pt x="6" y="7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Oval 113">
              <a:extLst>
                <a:ext uri="{FF2B5EF4-FFF2-40B4-BE49-F238E27FC236}">
                  <a16:creationId xmlns:a16="http://schemas.microsoft.com/office/drawing/2014/main" id="{6DA8F675-8164-287E-6902-75EC33BC5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0038" y="2333625"/>
              <a:ext cx="15875" cy="142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F577C81-D8E2-7C10-4609-CE642BA94352}"/>
              </a:ext>
            </a:extLst>
          </p:cNvPr>
          <p:cNvGrpSpPr/>
          <p:nvPr/>
        </p:nvGrpSpPr>
        <p:grpSpPr>
          <a:xfrm>
            <a:off x="2030402" y="5036624"/>
            <a:ext cx="2235568" cy="1047355"/>
            <a:chOff x="283598" y="1906534"/>
            <a:chExt cx="2235568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5E4FBB0-37AF-2495-95AC-A0FEB057CE99}"/>
                </a:ext>
              </a:extLst>
            </p:cNvPr>
            <p:cNvSpPr txBox="1"/>
            <p:nvPr/>
          </p:nvSpPr>
          <p:spPr>
            <a:xfrm>
              <a:off x="283598" y="2190603"/>
              <a:ext cx="208390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A09CC6E-373C-200F-F890-547B9A71FA6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9D2A841-5526-531A-6A6B-E210600661F6}"/>
              </a:ext>
            </a:extLst>
          </p:cNvPr>
          <p:cNvGrpSpPr/>
          <p:nvPr/>
        </p:nvGrpSpPr>
        <p:grpSpPr>
          <a:xfrm>
            <a:off x="4712275" y="5036624"/>
            <a:ext cx="2235568" cy="1047355"/>
            <a:chOff x="283598" y="1906534"/>
            <a:chExt cx="2235568" cy="10473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3C6C3F8-60B2-8026-24FB-8909A64764D3}"/>
                </a:ext>
              </a:extLst>
            </p:cNvPr>
            <p:cNvSpPr txBox="1"/>
            <p:nvPr/>
          </p:nvSpPr>
          <p:spPr>
            <a:xfrm>
              <a:off x="283598" y="2190603"/>
              <a:ext cx="18949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1AB26973-0DFA-BEBF-7903-1366535E3DC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8554818D-5141-2140-CEF4-5F7DD3660528}"/>
              </a:ext>
            </a:extLst>
          </p:cNvPr>
          <p:cNvGrpSpPr/>
          <p:nvPr/>
        </p:nvGrpSpPr>
        <p:grpSpPr>
          <a:xfrm>
            <a:off x="7394148" y="5036624"/>
            <a:ext cx="2235568" cy="1047355"/>
            <a:chOff x="283598" y="1906534"/>
            <a:chExt cx="2235568" cy="1047355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6E54EDE0-98BA-6943-E0E5-F97ED60AEE34}"/>
                </a:ext>
              </a:extLst>
            </p:cNvPr>
            <p:cNvSpPr txBox="1"/>
            <p:nvPr/>
          </p:nvSpPr>
          <p:spPr>
            <a:xfrm>
              <a:off x="283598" y="2190603"/>
              <a:ext cx="18949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F0B6E56-13E2-2847-500D-8025341A6A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ACB699B2-800F-0E9D-455A-677A7D831181}"/>
              </a:ext>
            </a:extLst>
          </p:cNvPr>
          <p:cNvGrpSpPr/>
          <p:nvPr/>
        </p:nvGrpSpPr>
        <p:grpSpPr>
          <a:xfrm>
            <a:off x="2472562" y="1136944"/>
            <a:ext cx="2235567" cy="1047355"/>
            <a:chOff x="-56998" y="1906534"/>
            <a:chExt cx="2235567" cy="1047355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E25F9F49-9163-C97B-ECA8-630E7122D870}"/>
                </a:ext>
              </a:extLst>
            </p:cNvPr>
            <p:cNvSpPr txBox="1"/>
            <p:nvPr/>
          </p:nvSpPr>
          <p:spPr>
            <a:xfrm>
              <a:off x="-9061" y="2190603"/>
              <a:ext cx="21876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D951AA6D-361D-D579-E00E-72D351BDC175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291A3CCF-5CCF-4A24-5816-9666B847A94B}"/>
              </a:ext>
            </a:extLst>
          </p:cNvPr>
          <p:cNvGrpSpPr/>
          <p:nvPr/>
        </p:nvGrpSpPr>
        <p:grpSpPr>
          <a:xfrm>
            <a:off x="5242781" y="1136944"/>
            <a:ext cx="2235567" cy="1047355"/>
            <a:chOff x="-56998" y="1906534"/>
            <a:chExt cx="2235567" cy="1047355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BF2F53A4-E6BD-EC01-FB27-B1D77B107E03}"/>
                </a:ext>
              </a:extLst>
            </p:cNvPr>
            <p:cNvSpPr txBox="1"/>
            <p:nvPr/>
          </p:nvSpPr>
          <p:spPr>
            <a:xfrm>
              <a:off x="20092" y="2190603"/>
              <a:ext cx="215847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0401DCD2-FC9C-DF0B-DDAE-3084C2D88E4C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AAACD37D-7670-5D6C-A649-7796454950E6}"/>
              </a:ext>
            </a:extLst>
          </p:cNvPr>
          <p:cNvGrpSpPr/>
          <p:nvPr/>
        </p:nvGrpSpPr>
        <p:grpSpPr>
          <a:xfrm>
            <a:off x="7920001" y="1136944"/>
            <a:ext cx="2235567" cy="1047355"/>
            <a:chOff x="-56998" y="1906534"/>
            <a:chExt cx="2235567" cy="1047355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AC4AF428-1E37-19F5-2905-E88D0ACE4883}"/>
                </a:ext>
              </a:extLst>
            </p:cNvPr>
            <p:cNvSpPr txBox="1"/>
            <p:nvPr/>
          </p:nvSpPr>
          <p:spPr>
            <a:xfrm>
              <a:off x="68671" y="2190603"/>
              <a:ext cx="21098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CDE7298E-44FF-4DF2-037B-B1747A850DE4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222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完成情况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" name="圆角矩形 61">
            <a:extLst>
              <a:ext uri="{FF2B5EF4-FFF2-40B4-BE49-F238E27FC236}">
                <a16:creationId xmlns:a16="http://schemas.microsoft.com/office/drawing/2014/main" id="{E159F86F-6F9C-0CD3-ED1F-F537B538670B}"/>
              </a:ext>
            </a:extLst>
          </p:cNvPr>
          <p:cNvSpPr/>
          <p:nvPr/>
        </p:nvSpPr>
        <p:spPr>
          <a:xfrm>
            <a:off x="1271589" y="1799652"/>
            <a:ext cx="2189310" cy="3589036"/>
          </a:xfrm>
          <a:prstGeom prst="roundRect">
            <a:avLst>
              <a:gd name="adj" fmla="val 3485"/>
            </a:avLst>
          </a:prstGeom>
          <a:solidFill>
            <a:srgbClr val="EDEF9C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4" name="任意多边形 62">
            <a:extLst>
              <a:ext uri="{FF2B5EF4-FFF2-40B4-BE49-F238E27FC236}">
                <a16:creationId xmlns:a16="http://schemas.microsoft.com/office/drawing/2014/main" id="{1C7D5169-F252-6303-5330-A94748A4C88D}"/>
              </a:ext>
            </a:extLst>
          </p:cNvPr>
          <p:cNvSpPr/>
          <p:nvPr/>
        </p:nvSpPr>
        <p:spPr>
          <a:xfrm>
            <a:off x="1271589" y="2696911"/>
            <a:ext cx="2189310" cy="2691777"/>
          </a:xfrm>
          <a:custGeom>
            <a:avLst/>
            <a:gdLst>
              <a:gd name="connsiteX0" fmla="*/ 0 w 3657600"/>
              <a:gd name="connsiteY0" fmla="*/ 0 h 5486400"/>
              <a:gd name="connsiteX1" fmla="*/ 127467 w 3657600"/>
              <a:gd name="connsiteY1" fmla="*/ 0 h 5486400"/>
              <a:gd name="connsiteX2" fmla="*/ 1072342 w 3657600"/>
              <a:gd name="connsiteY2" fmla="*/ 0 h 5486400"/>
              <a:gd name="connsiteX3" fmla="*/ 1828800 w 3657600"/>
              <a:gd name="connsiteY3" fmla="*/ 756458 h 5486400"/>
              <a:gd name="connsiteX4" fmla="*/ 2585258 w 3657600"/>
              <a:gd name="connsiteY4" fmla="*/ 0 h 5486400"/>
              <a:gd name="connsiteX5" fmla="*/ 3530133 w 3657600"/>
              <a:gd name="connsiteY5" fmla="*/ 0 h 5486400"/>
              <a:gd name="connsiteX6" fmla="*/ 3657600 w 3657600"/>
              <a:gd name="connsiteY6" fmla="*/ 0 h 5486400"/>
              <a:gd name="connsiteX7" fmla="*/ 3657600 w 3657600"/>
              <a:gd name="connsiteY7" fmla="*/ 127467 h 5486400"/>
              <a:gd name="connsiteX8" fmla="*/ 3657600 w 3657600"/>
              <a:gd name="connsiteY8" fmla="*/ 914400 h 5486400"/>
              <a:gd name="connsiteX9" fmla="*/ 3657600 w 3657600"/>
              <a:gd name="connsiteY9" fmla="*/ 5358933 h 5486400"/>
              <a:gd name="connsiteX10" fmla="*/ 3530133 w 3657600"/>
              <a:gd name="connsiteY10" fmla="*/ 5486400 h 5486400"/>
              <a:gd name="connsiteX11" fmla="*/ 127467 w 3657600"/>
              <a:gd name="connsiteY11" fmla="*/ 5486400 h 5486400"/>
              <a:gd name="connsiteX12" fmla="*/ 0 w 3657600"/>
              <a:gd name="connsiteY12" fmla="*/ 5358933 h 5486400"/>
              <a:gd name="connsiteX13" fmla="*/ 0 w 3657600"/>
              <a:gd name="connsiteY13" fmla="*/ 914400 h 5486400"/>
              <a:gd name="connsiteX14" fmla="*/ 0 w 3657600"/>
              <a:gd name="connsiteY14" fmla="*/ 127467 h 5486400"/>
              <a:gd name="connsiteX15" fmla="*/ 0 w 3657600"/>
              <a:gd name="connsiteY15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57600" h="5486400">
                <a:moveTo>
                  <a:pt x="0" y="0"/>
                </a:moveTo>
                <a:lnTo>
                  <a:pt x="127467" y="0"/>
                </a:lnTo>
                <a:lnTo>
                  <a:pt x="1072342" y="0"/>
                </a:lnTo>
                <a:cubicBezTo>
                  <a:pt x="1072342" y="417780"/>
                  <a:pt x="1411020" y="756458"/>
                  <a:pt x="1828800" y="756458"/>
                </a:cubicBezTo>
                <a:cubicBezTo>
                  <a:pt x="2246580" y="756458"/>
                  <a:pt x="2585258" y="417780"/>
                  <a:pt x="2585258" y="0"/>
                </a:cubicBezTo>
                <a:lnTo>
                  <a:pt x="3530133" y="0"/>
                </a:lnTo>
                <a:lnTo>
                  <a:pt x="3657600" y="0"/>
                </a:lnTo>
                <a:lnTo>
                  <a:pt x="3657600" y="127467"/>
                </a:lnTo>
                <a:lnTo>
                  <a:pt x="3657600" y="914400"/>
                </a:lnTo>
                <a:lnTo>
                  <a:pt x="3657600" y="5358933"/>
                </a:lnTo>
                <a:cubicBezTo>
                  <a:pt x="3657600" y="5429331"/>
                  <a:pt x="3600531" y="5486400"/>
                  <a:pt x="3530133" y="5486400"/>
                </a:cubicBezTo>
                <a:lnTo>
                  <a:pt x="127467" y="5486400"/>
                </a:lnTo>
                <a:cubicBezTo>
                  <a:pt x="57069" y="5486400"/>
                  <a:pt x="0" y="5429331"/>
                  <a:pt x="0" y="5358933"/>
                </a:cubicBezTo>
                <a:lnTo>
                  <a:pt x="0" y="914400"/>
                </a:lnTo>
                <a:lnTo>
                  <a:pt x="0" y="1274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25400" dir="16200000" sx="101000" sy="101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5" name="文本框 63">
            <a:extLst>
              <a:ext uri="{FF2B5EF4-FFF2-40B4-BE49-F238E27FC236}">
                <a16:creationId xmlns:a16="http://schemas.microsoft.com/office/drawing/2014/main" id="{1EEE6475-0EDA-5534-449E-62EB16460A22}"/>
              </a:ext>
            </a:extLst>
          </p:cNvPr>
          <p:cNvSpPr txBox="1"/>
          <p:nvPr/>
        </p:nvSpPr>
        <p:spPr>
          <a:xfrm>
            <a:off x="1999781" y="2425105"/>
            <a:ext cx="732926" cy="68688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6" name="任意多边形 65">
            <a:extLst>
              <a:ext uri="{FF2B5EF4-FFF2-40B4-BE49-F238E27FC236}">
                <a16:creationId xmlns:a16="http://schemas.microsoft.com/office/drawing/2014/main" id="{AFDADA92-AEC3-BCB6-5370-F27396A031A2}"/>
              </a:ext>
            </a:extLst>
          </p:cNvPr>
          <p:cNvSpPr/>
          <p:nvPr/>
        </p:nvSpPr>
        <p:spPr>
          <a:xfrm>
            <a:off x="2102304" y="4619259"/>
            <a:ext cx="527879" cy="5119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rgbClr val="EDEF9C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8" name="圆角矩形 56">
            <a:extLst>
              <a:ext uri="{FF2B5EF4-FFF2-40B4-BE49-F238E27FC236}">
                <a16:creationId xmlns:a16="http://schemas.microsoft.com/office/drawing/2014/main" id="{62001C17-CB82-F8A6-2811-B9F5BB210F13}"/>
              </a:ext>
            </a:extLst>
          </p:cNvPr>
          <p:cNvSpPr/>
          <p:nvPr/>
        </p:nvSpPr>
        <p:spPr>
          <a:xfrm>
            <a:off x="3758092" y="1799652"/>
            <a:ext cx="2189310" cy="3589036"/>
          </a:xfrm>
          <a:prstGeom prst="roundRect">
            <a:avLst>
              <a:gd name="adj" fmla="val 3485"/>
            </a:avLst>
          </a:pr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任意多边形 57">
            <a:extLst>
              <a:ext uri="{FF2B5EF4-FFF2-40B4-BE49-F238E27FC236}">
                <a16:creationId xmlns:a16="http://schemas.microsoft.com/office/drawing/2014/main" id="{061C734D-8CBD-6509-7150-39370012DB79}"/>
              </a:ext>
            </a:extLst>
          </p:cNvPr>
          <p:cNvSpPr/>
          <p:nvPr/>
        </p:nvSpPr>
        <p:spPr>
          <a:xfrm>
            <a:off x="3758092" y="2696911"/>
            <a:ext cx="2189310" cy="2691777"/>
          </a:xfrm>
          <a:custGeom>
            <a:avLst/>
            <a:gdLst>
              <a:gd name="connsiteX0" fmla="*/ 0 w 3657600"/>
              <a:gd name="connsiteY0" fmla="*/ 0 h 5486400"/>
              <a:gd name="connsiteX1" fmla="*/ 127467 w 3657600"/>
              <a:gd name="connsiteY1" fmla="*/ 0 h 5486400"/>
              <a:gd name="connsiteX2" fmla="*/ 1072342 w 3657600"/>
              <a:gd name="connsiteY2" fmla="*/ 0 h 5486400"/>
              <a:gd name="connsiteX3" fmla="*/ 1828800 w 3657600"/>
              <a:gd name="connsiteY3" fmla="*/ 756458 h 5486400"/>
              <a:gd name="connsiteX4" fmla="*/ 2585258 w 3657600"/>
              <a:gd name="connsiteY4" fmla="*/ 0 h 5486400"/>
              <a:gd name="connsiteX5" fmla="*/ 3530133 w 3657600"/>
              <a:gd name="connsiteY5" fmla="*/ 0 h 5486400"/>
              <a:gd name="connsiteX6" fmla="*/ 3657600 w 3657600"/>
              <a:gd name="connsiteY6" fmla="*/ 0 h 5486400"/>
              <a:gd name="connsiteX7" fmla="*/ 3657600 w 3657600"/>
              <a:gd name="connsiteY7" fmla="*/ 127467 h 5486400"/>
              <a:gd name="connsiteX8" fmla="*/ 3657600 w 3657600"/>
              <a:gd name="connsiteY8" fmla="*/ 914400 h 5486400"/>
              <a:gd name="connsiteX9" fmla="*/ 3657600 w 3657600"/>
              <a:gd name="connsiteY9" fmla="*/ 5358933 h 5486400"/>
              <a:gd name="connsiteX10" fmla="*/ 3530133 w 3657600"/>
              <a:gd name="connsiteY10" fmla="*/ 5486400 h 5486400"/>
              <a:gd name="connsiteX11" fmla="*/ 127467 w 3657600"/>
              <a:gd name="connsiteY11" fmla="*/ 5486400 h 5486400"/>
              <a:gd name="connsiteX12" fmla="*/ 0 w 3657600"/>
              <a:gd name="connsiteY12" fmla="*/ 5358933 h 5486400"/>
              <a:gd name="connsiteX13" fmla="*/ 0 w 3657600"/>
              <a:gd name="connsiteY13" fmla="*/ 914400 h 5486400"/>
              <a:gd name="connsiteX14" fmla="*/ 0 w 3657600"/>
              <a:gd name="connsiteY14" fmla="*/ 127467 h 5486400"/>
              <a:gd name="connsiteX15" fmla="*/ 0 w 3657600"/>
              <a:gd name="connsiteY15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57600" h="5486400">
                <a:moveTo>
                  <a:pt x="0" y="0"/>
                </a:moveTo>
                <a:lnTo>
                  <a:pt x="127467" y="0"/>
                </a:lnTo>
                <a:lnTo>
                  <a:pt x="1072342" y="0"/>
                </a:lnTo>
                <a:cubicBezTo>
                  <a:pt x="1072342" y="417780"/>
                  <a:pt x="1411020" y="756458"/>
                  <a:pt x="1828800" y="756458"/>
                </a:cubicBezTo>
                <a:cubicBezTo>
                  <a:pt x="2246580" y="756458"/>
                  <a:pt x="2585258" y="417780"/>
                  <a:pt x="2585258" y="0"/>
                </a:cubicBezTo>
                <a:lnTo>
                  <a:pt x="3530133" y="0"/>
                </a:lnTo>
                <a:lnTo>
                  <a:pt x="3657600" y="0"/>
                </a:lnTo>
                <a:lnTo>
                  <a:pt x="3657600" y="127467"/>
                </a:lnTo>
                <a:lnTo>
                  <a:pt x="3657600" y="914400"/>
                </a:lnTo>
                <a:lnTo>
                  <a:pt x="3657600" y="5358933"/>
                </a:lnTo>
                <a:cubicBezTo>
                  <a:pt x="3657600" y="5429331"/>
                  <a:pt x="3600531" y="5486400"/>
                  <a:pt x="3530133" y="5486400"/>
                </a:cubicBezTo>
                <a:lnTo>
                  <a:pt x="127467" y="5486400"/>
                </a:lnTo>
                <a:cubicBezTo>
                  <a:pt x="57069" y="5486400"/>
                  <a:pt x="0" y="5429331"/>
                  <a:pt x="0" y="5358933"/>
                </a:cubicBezTo>
                <a:lnTo>
                  <a:pt x="0" y="914400"/>
                </a:lnTo>
                <a:lnTo>
                  <a:pt x="0" y="1274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25400" dir="16200000" sx="101000" sy="101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10" name="文本框 58">
            <a:extLst>
              <a:ext uri="{FF2B5EF4-FFF2-40B4-BE49-F238E27FC236}">
                <a16:creationId xmlns:a16="http://schemas.microsoft.com/office/drawing/2014/main" id="{1445AE58-BE52-C0A1-A253-0825EA9D8BF3}"/>
              </a:ext>
            </a:extLst>
          </p:cNvPr>
          <p:cNvSpPr txBox="1"/>
          <p:nvPr/>
        </p:nvSpPr>
        <p:spPr>
          <a:xfrm>
            <a:off x="4486284" y="2425105"/>
            <a:ext cx="732926" cy="68688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1" name="任意多边形 60" descr="D:\51PPT模板网\51pptmoban.com\图片001.jpg">
            <a:extLst>
              <a:ext uri="{FF2B5EF4-FFF2-40B4-BE49-F238E27FC236}">
                <a16:creationId xmlns:a16="http://schemas.microsoft.com/office/drawing/2014/main" id="{20D234B1-7173-8279-7F9A-628342EFA7CA}"/>
              </a:ext>
            </a:extLst>
          </p:cNvPr>
          <p:cNvSpPr/>
          <p:nvPr/>
        </p:nvSpPr>
        <p:spPr>
          <a:xfrm>
            <a:off x="4581566" y="4666373"/>
            <a:ext cx="542362" cy="430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rgbClr val="539F7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13" name="圆角矩形 51">
            <a:extLst>
              <a:ext uri="{FF2B5EF4-FFF2-40B4-BE49-F238E27FC236}">
                <a16:creationId xmlns:a16="http://schemas.microsoft.com/office/drawing/2014/main" id="{60F25CA9-21CF-99D8-F55A-95F0954EEDF7}"/>
              </a:ext>
            </a:extLst>
          </p:cNvPr>
          <p:cNvSpPr/>
          <p:nvPr/>
        </p:nvSpPr>
        <p:spPr>
          <a:xfrm>
            <a:off x="6244597" y="1799652"/>
            <a:ext cx="2189310" cy="3589036"/>
          </a:xfrm>
          <a:prstGeom prst="roundRect">
            <a:avLst>
              <a:gd name="adj" fmla="val 3485"/>
            </a:avLst>
          </a:pr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14" name="任意多边形 52">
            <a:extLst>
              <a:ext uri="{FF2B5EF4-FFF2-40B4-BE49-F238E27FC236}">
                <a16:creationId xmlns:a16="http://schemas.microsoft.com/office/drawing/2014/main" id="{CA97F552-6F8E-48D0-6DF7-E93320A46061}"/>
              </a:ext>
            </a:extLst>
          </p:cNvPr>
          <p:cNvSpPr/>
          <p:nvPr/>
        </p:nvSpPr>
        <p:spPr>
          <a:xfrm>
            <a:off x="6244597" y="2696911"/>
            <a:ext cx="2189310" cy="2691777"/>
          </a:xfrm>
          <a:custGeom>
            <a:avLst/>
            <a:gdLst>
              <a:gd name="connsiteX0" fmla="*/ 0 w 3657600"/>
              <a:gd name="connsiteY0" fmla="*/ 0 h 5486400"/>
              <a:gd name="connsiteX1" fmla="*/ 127467 w 3657600"/>
              <a:gd name="connsiteY1" fmla="*/ 0 h 5486400"/>
              <a:gd name="connsiteX2" fmla="*/ 1072342 w 3657600"/>
              <a:gd name="connsiteY2" fmla="*/ 0 h 5486400"/>
              <a:gd name="connsiteX3" fmla="*/ 1828800 w 3657600"/>
              <a:gd name="connsiteY3" fmla="*/ 756458 h 5486400"/>
              <a:gd name="connsiteX4" fmla="*/ 2585258 w 3657600"/>
              <a:gd name="connsiteY4" fmla="*/ 0 h 5486400"/>
              <a:gd name="connsiteX5" fmla="*/ 3530133 w 3657600"/>
              <a:gd name="connsiteY5" fmla="*/ 0 h 5486400"/>
              <a:gd name="connsiteX6" fmla="*/ 3657600 w 3657600"/>
              <a:gd name="connsiteY6" fmla="*/ 0 h 5486400"/>
              <a:gd name="connsiteX7" fmla="*/ 3657600 w 3657600"/>
              <a:gd name="connsiteY7" fmla="*/ 127467 h 5486400"/>
              <a:gd name="connsiteX8" fmla="*/ 3657600 w 3657600"/>
              <a:gd name="connsiteY8" fmla="*/ 914400 h 5486400"/>
              <a:gd name="connsiteX9" fmla="*/ 3657600 w 3657600"/>
              <a:gd name="connsiteY9" fmla="*/ 5358933 h 5486400"/>
              <a:gd name="connsiteX10" fmla="*/ 3530133 w 3657600"/>
              <a:gd name="connsiteY10" fmla="*/ 5486400 h 5486400"/>
              <a:gd name="connsiteX11" fmla="*/ 127467 w 3657600"/>
              <a:gd name="connsiteY11" fmla="*/ 5486400 h 5486400"/>
              <a:gd name="connsiteX12" fmla="*/ 0 w 3657600"/>
              <a:gd name="connsiteY12" fmla="*/ 5358933 h 5486400"/>
              <a:gd name="connsiteX13" fmla="*/ 0 w 3657600"/>
              <a:gd name="connsiteY13" fmla="*/ 914400 h 5486400"/>
              <a:gd name="connsiteX14" fmla="*/ 0 w 3657600"/>
              <a:gd name="connsiteY14" fmla="*/ 127467 h 5486400"/>
              <a:gd name="connsiteX15" fmla="*/ 0 w 3657600"/>
              <a:gd name="connsiteY15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57600" h="5486400">
                <a:moveTo>
                  <a:pt x="0" y="0"/>
                </a:moveTo>
                <a:lnTo>
                  <a:pt x="127467" y="0"/>
                </a:lnTo>
                <a:lnTo>
                  <a:pt x="1072342" y="0"/>
                </a:lnTo>
                <a:cubicBezTo>
                  <a:pt x="1072342" y="417780"/>
                  <a:pt x="1411020" y="756458"/>
                  <a:pt x="1828800" y="756458"/>
                </a:cubicBezTo>
                <a:cubicBezTo>
                  <a:pt x="2246580" y="756458"/>
                  <a:pt x="2585258" y="417780"/>
                  <a:pt x="2585258" y="0"/>
                </a:cubicBezTo>
                <a:lnTo>
                  <a:pt x="3530133" y="0"/>
                </a:lnTo>
                <a:lnTo>
                  <a:pt x="3657600" y="0"/>
                </a:lnTo>
                <a:lnTo>
                  <a:pt x="3657600" y="127467"/>
                </a:lnTo>
                <a:lnTo>
                  <a:pt x="3657600" y="914400"/>
                </a:lnTo>
                <a:lnTo>
                  <a:pt x="3657600" y="5358933"/>
                </a:lnTo>
                <a:cubicBezTo>
                  <a:pt x="3657600" y="5429331"/>
                  <a:pt x="3600531" y="5486400"/>
                  <a:pt x="3530133" y="5486400"/>
                </a:cubicBezTo>
                <a:lnTo>
                  <a:pt x="127467" y="5486400"/>
                </a:lnTo>
                <a:cubicBezTo>
                  <a:pt x="57069" y="5486400"/>
                  <a:pt x="0" y="5429331"/>
                  <a:pt x="0" y="5358933"/>
                </a:cubicBezTo>
                <a:lnTo>
                  <a:pt x="0" y="914400"/>
                </a:lnTo>
                <a:lnTo>
                  <a:pt x="0" y="1274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25400" dir="16200000" sx="101000" sy="101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15" name="文本框 53">
            <a:extLst>
              <a:ext uri="{FF2B5EF4-FFF2-40B4-BE49-F238E27FC236}">
                <a16:creationId xmlns:a16="http://schemas.microsoft.com/office/drawing/2014/main" id="{1B921E3B-C13E-E711-A6FB-B069F2B01C84}"/>
              </a:ext>
            </a:extLst>
          </p:cNvPr>
          <p:cNvSpPr txBox="1"/>
          <p:nvPr/>
        </p:nvSpPr>
        <p:spPr>
          <a:xfrm>
            <a:off x="6972790" y="2425105"/>
            <a:ext cx="732925" cy="68688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6" name="任意多边形 55">
            <a:extLst>
              <a:ext uri="{FF2B5EF4-FFF2-40B4-BE49-F238E27FC236}">
                <a16:creationId xmlns:a16="http://schemas.microsoft.com/office/drawing/2014/main" id="{FE2A80EE-64CE-E140-B116-393AEE88B231}"/>
              </a:ext>
            </a:extLst>
          </p:cNvPr>
          <p:cNvSpPr/>
          <p:nvPr/>
        </p:nvSpPr>
        <p:spPr>
          <a:xfrm>
            <a:off x="7116353" y="4665226"/>
            <a:ext cx="445798" cy="4323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13232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18" name="圆角矩形 46">
            <a:extLst>
              <a:ext uri="{FF2B5EF4-FFF2-40B4-BE49-F238E27FC236}">
                <a16:creationId xmlns:a16="http://schemas.microsoft.com/office/drawing/2014/main" id="{D83E90D8-6830-2679-197E-CC351B083F0B}"/>
              </a:ext>
            </a:extLst>
          </p:cNvPr>
          <p:cNvSpPr/>
          <p:nvPr/>
        </p:nvSpPr>
        <p:spPr>
          <a:xfrm>
            <a:off x="8731100" y="1799652"/>
            <a:ext cx="2189310" cy="3589036"/>
          </a:xfrm>
          <a:prstGeom prst="roundRect">
            <a:avLst>
              <a:gd name="adj" fmla="val 3485"/>
            </a:avLst>
          </a:prstGeom>
          <a:solidFill>
            <a:srgbClr val="92E3A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dirty="0"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19" name="任意多边形 47">
            <a:extLst>
              <a:ext uri="{FF2B5EF4-FFF2-40B4-BE49-F238E27FC236}">
                <a16:creationId xmlns:a16="http://schemas.microsoft.com/office/drawing/2014/main" id="{8DC45739-46FD-96B3-FAE9-E8E5A0AE7651}"/>
              </a:ext>
            </a:extLst>
          </p:cNvPr>
          <p:cNvSpPr/>
          <p:nvPr/>
        </p:nvSpPr>
        <p:spPr>
          <a:xfrm>
            <a:off x="8731100" y="2696911"/>
            <a:ext cx="2189310" cy="2691777"/>
          </a:xfrm>
          <a:custGeom>
            <a:avLst/>
            <a:gdLst>
              <a:gd name="connsiteX0" fmla="*/ 0 w 3657600"/>
              <a:gd name="connsiteY0" fmla="*/ 0 h 5486400"/>
              <a:gd name="connsiteX1" fmla="*/ 127467 w 3657600"/>
              <a:gd name="connsiteY1" fmla="*/ 0 h 5486400"/>
              <a:gd name="connsiteX2" fmla="*/ 1072342 w 3657600"/>
              <a:gd name="connsiteY2" fmla="*/ 0 h 5486400"/>
              <a:gd name="connsiteX3" fmla="*/ 1828800 w 3657600"/>
              <a:gd name="connsiteY3" fmla="*/ 756458 h 5486400"/>
              <a:gd name="connsiteX4" fmla="*/ 2585258 w 3657600"/>
              <a:gd name="connsiteY4" fmla="*/ 0 h 5486400"/>
              <a:gd name="connsiteX5" fmla="*/ 3530133 w 3657600"/>
              <a:gd name="connsiteY5" fmla="*/ 0 h 5486400"/>
              <a:gd name="connsiteX6" fmla="*/ 3657600 w 3657600"/>
              <a:gd name="connsiteY6" fmla="*/ 0 h 5486400"/>
              <a:gd name="connsiteX7" fmla="*/ 3657600 w 3657600"/>
              <a:gd name="connsiteY7" fmla="*/ 127467 h 5486400"/>
              <a:gd name="connsiteX8" fmla="*/ 3657600 w 3657600"/>
              <a:gd name="connsiteY8" fmla="*/ 914400 h 5486400"/>
              <a:gd name="connsiteX9" fmla="*/ 3657600 w 3657600"/>
              <a:gd name="connsiteY9" fmla="*/ 5358933 h 5486400"/>
              <a:gd name="connsiteX10" fmla="*/ 3530133 w 3657600"/>
              <a:gd name="connsiteY10" fmla="*/ 5486400 h 5486400"/>
              <a:gd name="connsiteX11" fmla="*/ 127467 w 3657600"/>
              <a:gd name="connsiteY11" fmla="*/ 5486400 h 5486400"/>
              <a:gd name="connsiteX12" fmla="*/ 0 w 3657600"/>
              <a:gd name="connsiteY12" fmla="*/ 5358933 h 5486400"/>
              <a:gd name="connsiteX13" fmla="*/ 0 w 3657600"/>
              <a:gd name="connsiteY13" fmla="*/ 914400 h 5486400"/>
              <a:gd name="connsiteX14" fmla="*/ 0 w 3657600"/>
              <a:gd name="connsiteY14" fmla="*/ 127467 h 5486400"/>
              <a:gd name="connsiteX15" fmla="*/ 0 w 3657600"/>
              <a:gd name="connsiteY15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57600" h="5486400">
                <a:moveTo>
                  <a:pt x="0" y="0"/>
                </a:moveTo>
                <a:lnTo>
                  <a:pt x="127467" y="0"/>
                </a:lnTo>
                <a:lnTo>
                  <a:pt x="1072342" y="0"/>
                </a:lnTo>
                <a:cubicBezTo>
                  <a:pt x="1072342" y="417780"/>
                  <a:pt x="1411020" y="756458"/>
                  <a:pt x="1828800" y="756458"/>
                </a:cubicBezTo>
                <a:cubicBezTo>
                  <a:pt x="2246580" y="756458"/>
                  <a:pt x="2585258" y="417780"/>
                  <a:pt x="2585258" y="0"/>
                </a:cubicBezTo>
                <a:lnTo>
                  <a:pt x="3530133" y="0"/>
                </a:lnTo>
                <a:lnTo>
                  <a:pt x="3657600" y="0"/>
                </a:lnTo>
                <a:lnTo>
                  <a:pt x="3657600" y="127467"/>
                </a:lnTo>
                <a:lnTo>
                  <a:pt x="3657600" y="914400"/>
                </a:lnTo>
                <a:lnTo>
                  <a:pt x="3657600" y="5358933"/>
                </a:lnTo>
                <a:cubicBezTo>
                  <a:pt x="3657600" y="5429331"/>
                  <a:pt x="3600531" y="5486400"/>
                  <a:pt x="3530133" y="5486400"/>
                </a:cubicBezTo>
                <a:lnTo>
                  <a:pt x="127467" y="5486400"/>
                </a:lnTo>
                <a:cubicBezTo>
                  <a:pt x="57069" y="5486400"/>
                  <a:pt x="0" y="5429331"/>
                  <a:pt x="0" y="5358933"/>
                </a:cubicBezTo>
                <a:lnTo>
                  <a:pt x="0" y="914400"/>
                </a:lnTo>
                <a:lnTo>
                  <a:pt x="0" y="1274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25400" dir="16200000" sx="101000" sy="101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20" name="文本框 48">
            <a:extLst>
              <a:ext uri="{FF2B5EF4-FFF2-40B4-BE49-F238E27FC236}">
                <a16:creationId xmlns:a16="http://schemas.microsoft.com/office/drawing/2014/main" id="{6C4ACDDB-A54A-A3A5-F9C7-BA9DFC2AD6B6}"/>
              </a:ext>
            </a:extLst>
          </p:cNvPr>
          <p:cNvSpPr txBox="1"/>
          <p:nvPr/>
        </p:nvSpPr>
        <p:spPr>
          <a:xfrm>
            <a:off x="9459293" y="2425105"/>
            <a:ext cx="732925" cy="68688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1" name="任意多边形 50">
            <a:extLst>
              <a:ext uri="{FF2B5EF4-FFF2-40B4-BE49-F238E27FC236}">
                <a16:creationId xmlns:a16="http://schemas.microsoft.com/office/drawing/2014/main" id="{A5821B81-4243-0A04-0854-66DD3F165C4C}"/>
              </a:ext>
            </a:extLst>
          </p:cNvPr>
          <p:cNvSpPr/>
          <p:nvPr/>
        </p:nvSpPr>
        <p:spPr>
          <a:xfrm>
            <a:off x="9603004" y="4664387"/>
            <a:ext cx="445501" cy="4323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92E3A9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solidFill>
                <a:srgbClr val="132322"/>
              </a:solidFill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06ED74E-41F1-288E-5309-DE6B35F492D0}"/>
              </a:ext>
            </a:extLst>
          </p:cNvPr>
          <p:cNvSpPr/>
          <p:nvPr/>
        </p:nvSpPr>
        <p:spPr>
          <a:xfrm>
            <a:off x="1271587" y="1969058"/>
            <a:ext cx="2189312" cy="406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E8758F8-0FC4-8BF2-E0E9-BDCCE5F124CD}"/>
              </a:ext>
            </a:extLst>
          </p:cNvPr>
          <p:cNvSpPr/>
          <p:nvPr/>
        </p:nvSpPr>
        <p:spPr>
          <a:xfrm>
            <a:off x="3758091" y="1969058"/>
            <a:ext cx="2189312" cy="406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2505744-EBD8-B75B-E47B-36AB9195CED6}"/>
              </a:ext>
            </a:extLst>
          </p:cNvPr>
          <p:cNvSpPr/>
          <p:nvPr/>
        </p:nvSpPr>
        <p:spPr>
          <a:xfrm>
            <a:off x="6244595" y="1969058"/>
            <a:ext cx="2189312" cy="406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9C45213-20A0-F0A5-CB32-C522F520FE72}"/>
              </a:ext>
            </a:extLst>
          </p:cNvPr>
          <p:cNvSpPr/>
          <p:nvPr/>
        </p:nvSpPr>
        <p:spPr>
          <a:xfrm>
            <a:off x="8731100" y="1969058"/>
            <a:ext cx="2189312" cy="406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416DE3D-A02A-FF9F-4682-A4A605513779}"/>
              </a:ext>
            </a:extLst>
          </p:cNvPr>
          <p:cNvGrpSpPr/>
          <p:nvPr/>
        </p:nvGrpSpPr>
        <p:grpSpPr>
          <a:xfrm>
            <a:off x="1583454" y="3243659"/>
            <a:ext cx="1565576" cy="1278637"/>
            <a:chOff x="852640" y="1906084"/>
            <a:chExt cx="1565576" cy="127863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A809172-9C11-111C-26C8-8F2572BC7FE0}"/>
                </a:ext>
              </a:extLst>
            </p:cNvPr>
            <p:cNvSpPr txBox="1"/>
            <p:nvPr/>
          </p:nvSpPr>
          <p:spPr>
            <a:xfrm>
              <a:off x="852642" y="2190603"/>
              <a:ext cx="15655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5E3B873-111D-4CCA-D0EA-CDE9C2282C61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33ABE58-9888-FA7C-8778-4608AF5F22D4}"/>
              </a:ext>
            </a:extLst>
          </p:cNvPr>
          <p:cNvGrpSpPr/>
          <p:nvPr/>
        </p:nvGrpSpPr>
        <p:grpSpPr>
          <a:xfrm>
            <a:off x="4069959" y="3243659"/>
            <a:ext cx="1565576" cy="1278637"/>
            <a:chOff x="852640" y="1906084"/>
            <a:chExt cx="1565576" cy="127863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A9EF53D-04AA-9F41-DD93-DE230C6D0970}"/>
                </a:ext>
              </a:extLst>
            </p:cNvPr>
            <p:cNvSpPr txBox="1"/>
            <p:nvPr/>
          </p:nvSpPr>
          <p:spPr>
            <a:xfrm>
              <a:off x="852642" y="2190603"/>
              <a:ext cx="15655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524E79E-C67F-B732-FB27-F793DA59697D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235F74C-DA0C-E938-5EF0-EBD784834EC8}"/>
              </a:ext>
            </a:extLst>
          </p:cNvPr>
          <p:cNvGrpSpPr/>
          <p:nvPr/>
        </p:nvGrpSpPr>
        <p:grpSpPr>
          <a:xfrm>
            <a:off x="6556464" y="3243659"/>
            <a:ext cx="1565576" cy="1278637"/>
            <a:chOff x="852640" y="1906084"/>
            <a:chExt cx="1565576" cy="127863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E4F6129-F610-8ACB-3EF1-0588F1BB3BE7}"/>
                </a:ext>
              </a:extLst>
            </p:cNvPr>
            <p:cNvSpPr txBox="1"/>
            <p:nvPr/>
          </p:nvSpPr>
          <p:spPr>
            <a:xfrm>
              <a:off x="852642" y="2190603"/>
              <a:ext cx="15655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AE04B5D-0102-9EED-B6C8-A8F058D65A6F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6E576D5-EB81-BA84-1242-7F636710AFC1}"/>
              </a:ext>
            </a:extLst>
          </p:cNvPr>
          <p:cNvGrpSpPr/>
          <p:nvPr/>
        </p:nvGrpSpPr>
        <p:grpSpPr>
          <a:xfrm>
            <a:off x="9042969" y="3243659"/>
            <a:ext cx="1565576" cy="1278637"/>
            <a:chOff x="852640" y="1906084"/>
            <a:chExt cx="1565576" cy="127863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660E5E6-700B-7F0E-0B28-AB15839D399F}"/>
                </a:ext>
              </a:extLst>
            </p:cNvPr>
            <p:cNvSpPr txBox="1"/>
            <p:nvPr/>
          </p:nvSpPr>
          <p:spPr>
            <a:xfrm>
              <a:off x="852642" y="2190603"/>
              <a:ext cx="156557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4C50F8-0F46-3558-E331-7835108BD7CA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42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50C07FA1-8C4B-50BD-D7A8-62E563E7817B}"/>
              </a:ext>
            </a:extLst>
          </p:cNvPr>
          <p:cNvSpPr/>
          <p:nvPr/>
        </p:nvSpPr>
        <p:spPr>
          <a:xfrm>
            <a:off x="1271588" y="2829294"/>
            <a:ext cx="4394385" cy="752105"/>
          </a:xfrm>
          <a:prstGeom prst="roundRect">
            <a:avLst>
              <a:gd name="adj" fmla="val 50000"/>
            </a:avLst>
          </a:prstGeom>
          <a:solidFill>
            <a:srgbClr val="92E3A9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A949A75B-0A12-EAE3-115E-693D164666E0}"/>
              </a:ext>
            </a:extLst>
          </p:cNvPr>
          <p:cNvSpPr/>
          <p:nvPr/>
        </p:nvSpPr>
        <p:spPr>
          <a:xfrm>
            <a:off x="1494702" y="2019300"/>
            <a:ext cx="2402808" cy="1184522"/>
          </a:xfrm>
          <a:prstGeom prst="ellipse">
            <a:avLst/>
          </a:pr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FB45F5-71EF-64D0-8609-00EE75E5CA21}"/>
              </a:ext>
            </a:extLst>
          </p:cNvPr>
          <p:cNvSpPr txBox="1"/>
          <p:nvPr/>
        </p:nvSpPr>
        <p:spPr>
          <a:xfrm>
            <a:off x="3920111" y="2972989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不足之处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64C002-1001-83CE-E3DC-3C6E0A55FBA6}"/>
              </a:ext>
            </a:extLst>
          </p:cNvPr>
          <p:cNvSpPr txBox="1"/>
          <p:nvPr/>
        </p:nvSpPr>
        <p:spPr>
          <a:xfrm>
            <a:off x="1680443" y="1721298"/>
            <a:ext cx="24401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6845E3-2598-2848-1940-3EFF1305826D}"/>
              </a:ext>
            </a:extLst>
          </p:cNvPr>
          <p:cNvSpPr txBox="1"/>
          <p:nvPr/>
        </p:nvSpPr>
        <p:spPr>
          <a:xfrm>
            <a:off x="1174750" y="3849858"/>
            <a:ext cx="52006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29698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不足之处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332979B-250E-34BF-8331-F2DA8662F57A}"/>
              </a:ext>
            </a:extLst>
          </p:cNvPr>
          <p:cNvSpPr/>
          <p:nvPr/>
        </p:nvSpPr>
        <p:spPr>
          <a:xfrm rot="2700000">
            <a:off x="1500636" y="2071664"/>
            <a:ext cx="1546502" cy="1546502"/>
          </a:xfrm>
          <a:prstGeom prst="ellipse">
            <a:avLst/>
          </a:prstGeom>
          <a:solidFill>
            <a:srgbClr val="EDEF9C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6">
            <a:extLst>
              <a:ext uri="{FF2B5EF4-FFF2-40B4-BE49-F238E27FC236}">
                <a16:creationId xmlns:a16="http://schemas.microsoft.com/office/drawing/2014/main" id="{66AF3B7B-5925-47E4-490A-4E4D518A3293}"/>
              </a:ext>
            </a:extLst>
          </p:cNvPr>
          <p:cNvSpPr/>
          <p:nvPr/>
        </p:nvSpPr>
        <p:spPr>
          <a:xfrm>
            <a:off x="2039705" y="2564288"/>
            <a:ext cx="468364" cy="561254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036BE4C-4A8F-0273-23A2-2B7C7F14011D}"/>
              </a:ext>
            </a:extLst>
          </p:cNvPr>
          <p:cNvSpPr/>
          <p:nvPr/>
        </p:nvSpPr>
        <p:spPr>
          <a:xfrm rot="2700000">
            <a:off x="5322749" y="2071664"/>
            <a:ext cx="1546502" cy="1546502"/>
          </a:xfrm>
          <a:prstGeom prst="ellipse">
            <a:avLst/>
          </a:pr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10">
            <a:extLst>
              <a:ext uri="{FF2B5EF4-FFF2-40B4-BE49-F238E27FC236}">
                <a16:creationId xmlns:a16="http://schemas.microsoft.com/office/drawing/2014/main" id="{0196E39B-F478-53B4-8722-19D9236050B7}"/>
              </a:ext>
            </a:extLst>
          </p:cNvPr>
          <p:cNvSpPr/>
          <p:nvPr/>
        </p:nvSpPr>
        <p:spPr>
          <a:xfrm>
            <a:off x="5840121" y="2564288"/>
            <a:ext cx="511759" cy="561254"/>
          </a:xfrm>
          <a:custGeom>
            <a:avLst/>
            <a:gdLst>
              <a:gd name="connsiteX0" fmla="*/ 314616 w 554856"/>
              <a:gd name="connsiteY0" fmla="*/ 256070 h 608519"/>
              <a:gd name="connsiteX1" fmla="*/ 262711 w 554856"/>
              <a:gd name="connsiteY1" fmla="*/ 307611 h 608519"/>
              <a:gd name="connsiteX2" fmla="*/ 241014 w 554856"/>
              <a:gd name="connsiteY2" fmla="*/ 285856 h 608519"/>
              <a:gd name="connsiteX3" fmla="*/ 218289 w 554856"/>
              <a:gd name="connsiteY3" fmla="*/ 308265 h 608519"/>
              <a:gd name="connsiteX4" fmla="*/ 239986 w 554856"/>
              <a:gd name="connsiteY4" fmla="*/ 330020 h 608519"/>
              <a:gd name="connsiteX5" fmla="*/ 262618 w 554856"/>
              <a:gd name="connsiteY5" fmla="*/ 352803 h 608519"/>
              <a:gd name="connsiteX6" fmla="*/ 285250 w 554856"/>
              <a:gd name="connsiteY6" fmla="*/ 330300 h 608519"/>
              <a:gd name="connsiteX7" fmla="*/ 337155 w 554856"/>
              <a:gd name="connsiteY7" fmla="*/ 278760 h 608519"/>
              <a:gd name="connsiteX8" fmla="*/ 261963 w 554856"/>
              <a:gd name="connsiteY8" fmla="*/ 129646 h 608519"/>
              <a:gd name="connsiteX9" fmla="*/ 293387 w 554856"/>
              <a:gd name="connsiteY9" fmla="*/ 129646 h 608519"/>
              <a:gd name="connsiteX10" fmla="*/ 304983 w 554856"/>
              <a:gd name="connsiteY10" fmla="*/ 141224 h 608519"/>
              <a:gd name="connsiteX11" fmla="*/ 304983 w 554856"/>
              <a:gd name="connsiteY11" fmla="*/ 167368 h 608519"/>
              <a:gd name="connsiteX12" fmla="*/ 355485 w 554856"/>
              <a:gd name="connsiteY12" fmla="*/ 188283 h 608519"/>
              <a:gd name="connsiteX13" fmla="*/ 373909 w 554856"/>
              <a:gd name="connsiteY13" fmla="*/ 169796 h 608519"/>
              <a:gd name="connsiteX14" fmla="*/ 390275 w 554856"/>
              <a:gd name="connsiteY14" fmla="*/ 169796 h 608519"/>
              <a:gd name="connsiteX15" fmla="*/ 412440 w 554856"/>
              <a:gd name="connsiteY15" fmla="*/ 192018 h 608519"/>
              <a:gd name="connsiteX16" fmla="*/ 412440 w 554856"/>
              <a:gd name="connsiteY16" fmla="*/ 208264 h 608519"/>
              <a:gd name="connsiteX17" fmla="*/ 394016 w 554856"/>
              <a:gd name="connsiteY17" fmla="*/ 226752 h 608519"/>
              <a:gd name="connsiteX18" fmla="*/ 414965 w 554856"/>
              <a:gd name="connsiteY18" fmla="*/ 277172 h 608519"/>
              <a:gd name="connsiteX19" fmla="*/ 441151 w 554856"/>
              <a:gd name="connsiteY19" fmla="*/ 277172 h 608519"/>
              <a:gd name="connsiteX20" fmla="*/ 452748 w 554856"/>
              <a:gd name="connsiteY20" fmla="*/ 288750 h 608519"/>
              <a:gd name="connsiteX21" fmla="*/ 452748 w 554856"/>
              <a:gd name="connsiteY21" fmla="*/ 320123 h 608519"/>
              <a:gd name="connsiteX22" fmla="*/ 441151 w 554856"/>
              <a:gd name="connsiteY22" fmla="*/ 331701 h 608519"/>
              <a:gd name="connsiteX23" fmla="*/ 414965 w 554856"/>
              <a:gd name="connsiteY23" fmla="*/ 331701 h 608519"/>
              <a:gd name="connsiteX24" fmla="*/ 394016 w 554856"/>
              <a:gd name="connsiteY24" fmla="*/ 382121 h 608519"/>
              <a:gd name="connsiteX25" fmla="*/ 412440 w 554856"/>
              <a:gd name="connsiteY25" fmla="*/ 400515 h 608519"/>
              <a:gd name="connsiteX26" fmla="*/ 412440 w 554856"/>
              <a:gd name="connsiteY26" fmla="*/ 416855 h 608519"/>
              <a:gd name="connsiteX27" fmla="*/ 390275 w 554856"/>
              <a:gd name="connsiteY27" fmla="*/ 438984 h 608519"/>
              <a:gd name="connsiteX28" fmla="*/ 373909 w 554856"/>
              <a:gd name="connsiteY28" fmla="*/ 438984 h 608519"/>
              <a:gd name="connsiteX29" fmla="*/ 355485 w 554856"/>
              <a:gd name="connsiteY29" fmla="*/ 420590 h 608519"/>
              <a:gd name="connsiteX30" fmla="*/ 304983 w 554856"/>
              <a:gd name="connsiteY30" fmla="*/ 441505 h 608519"/>
              <a:gd name="connsiteX31" fmla="*/ 304983 w 554856"/>
              <a:gd name="connsiteY31" fmla="*/ 467649 h 608519"/>
              <a:gd name="connsiteX32" fmla="*/ 293387 w 554856"/>
              <a:gd name="connsiteY32" fmla="*/ 479227 h 608519"/>
              <a:gd name="connsiteX33" fmla="*/ 261963 w 554856"/>
              <a:gd name="connsiteY33" fmla="*/ 479227 h 608519"/>
              <a:gd name="connsiteX34" fmla="*/ 250367 w 554856"/>
              <a:gd name="connsiteY34" fmla="*/ 467649 h 608519"/>
              <a:gd name="connsiteX35" fmla="*/ 250367 w 554856"/>
              <a:gd name="connsiteY35" fmla="*/ 441505 h 608519"/>
              <a:gd name="connsiteX36" fmla="*/ 199865 w 554856"/>
              <a:gd name="connsiteY36" fmla="*/ 420590 h 608519"/>
              <a:gd name="connsiteX37" fmla="*/ 181441 w 554856"/>
              <a:gd name="connsiteY37" fmla="*/ 438984 h 608519"/>
              <a:gd name="connsiteX38" fmla="*/ 165075 w 554856"/>
              <a:gd name="connsiteY38" fmla="*/ 438984 h 608519"/>
              <a:gd name="connsiteX39" fmla="*/ 142910 w 554856"/>
              <a:gd name="connsiteY39" fmla="*/ 416855 h 608519"/>
              <a:gd name="connsiteX40" fmla="*/ 142910 w 554856"/>
              <a:gd name="connsiteY40" fmla="*/ 400515 h 608519"/>
              <a:gd name="connsiteX41" fmla="*/ 161334 w 554856"/>
              <a:gd name="connsiteY41" fmla="*/ 382121 h 608519"/>
              <a:gd name="connsiteX42" fmla="*/ 140385 w 554856"/>
              <a:gd name="connsiteY42" fmla="*/ 331701 h 608519"/>
              <a:gd name="connsiteX43" fmla="*/ 114199 w 554856"/>
              <a:gd name="connsiteY43" fmla="*/ 331701 h 608519"/>
              <a:gd name="connsiteX44" fmla="*/ 102602 w 554856"/>
              <a:gd name="connsiteY44" fmla="*/ 320123 h 608519"/>
              <a:gd name="connsiteX45" fmla="*/ 102602 w 554856"/>
              <a:gd name="connsiteY45" fmla="*/ 288750 h 608519"/>
              <a:gd name="connsiteX46" fmla="*/ 114199 w 554856"/>
              <a:gd name="connsiteY46" fmla="*/ 277172 h 608519"/>
              <a:gd name="connsiteX47" fmla="*/ 140385 w 554856"/>
              <a:gd name="connsiteY47" fmla="*/ 277172 h 608519"/>
              <a:gd name="connsiteX48" fmla="*/ 161334 w 554856"/>
              <a:gd name="connsiteY48" fmla="*/ 226752 h 608519"/>
              <a:gd name="connsiteX49" fmla="*/ 142910 w 554856"/>
              <a:gd name="connsiteY49" fmla="*/ 208264 h 608519"/>
              <a:gd name="connsiteX50" fmla="*/ 142910 w 554856"/>
              <a:gd name="connsiteY50" fmla="*/ 192018 h 608519"/>
              <a:gd name="connsiteX51" fmla="*/ 165075 w 554856"/>
              <a:gd name="connsiteY51" fmla="*/ 169796 h 608519"/>
              <a:gd name="connsiteX52" fmla="*/ 181441 w 554856"/>
              <a:gd name="connsiteY52" fmla="*/ 169796 h 608519"/>
              <a:gd name="connsiteX53" fmla="*/ 199865 w 554856"/>
              <a:gd name="connsiteY53" fmla="*/ 188283 h 608519"/>
              <a:gd name="connsiteX54" fmla="*/ 250367 w 554856"/>
              <a:gd name="connsiteY54" fmla="*/ 167368 h 608519"/>
              <a:gd name="connsiteX55" fmla="*/ 250367 w 554856"/>
              <a:gd name="connsiteY55" fmla="*/ 141224 h 608519"/>
              <a:gd name="connsiteX56" fmla="*/ 261963 w 554856"/>
              <a:gd name="connsiteY56" fmla="*/ 129646 h 608519"/>
              <a:gd name="connsiteX57" fmla="*/ 440285 w 554856"/>
              <a:gd name="connsiteY57" fmla="*/ 80038 h 608519"/>
              <a:gd name="connsiteX58" fmla="*/ 554856 w 554856"/>
              <a:gd name="connsiteY58" fmla="*/ 304248 h 608519"/>
              <a:gd name="connsiteX59" fmla="*/ 277361 w 554856"/>
              <a:gd name="connsiteY59" fmla="*/ 581312 h 608519"/>
              <a:gd name="connsiteX60" fmla="*/ 277361 w 554856"/>
              <a:gd name="connsiteY60" fmla="*/ 605311 h 608519"/>
              <a:gd name="connsiteX61" fmla="*/ 272404 w 554856"/>
              <a:gd name="connsiteY61" fmla="*/ 607926 h 608519"/>
              <a:gd name="connsiteX62" fmla="*/ 207216 w 554856"/>
              <a:gd name="connsiteY62" fmla="*/ 563289 h 608519"/>
              <a:gd name="connsiteX63" fmla="*/ 207216 w 554856"/>
              <a:gd name="connsiteY63" fmla="*/ 558060 h 608519"/>
              <a:gd name="connsiteX64" fmla="*/ 272404 w 554856"/>
              <a:gd name="connsiteY64" fmla="*/ 513330 h 608519"/>
              <a:gd name="connsiteX65" fmla="*/ 277361 w 554856"/>
              <a:gd name="connsiteY65" fmla="*/ 515945 h 608519"/>
              <a:gd name="connsiteX66" fmla="*/ 277361 w 554856"/>
              <a:gd name="connsiteY66" fmla="*/ 539944 h 608519"/>
              <a:gd name="connsiteX67" fmla="*/ 513423 w 554856"/>
              <a:gd name="connsiteY67" fmla="*/ 304248 h 608519"/>
              <a:gd name="connsiteX68" fmla="*/ 415968 w 554856"/>
              <a:gd name="connsiteY68" fmla="*/ 113375 h 608519"/>
              <a:gd name="connsiteX69" fmla="*/ 282452 w 554856"/>
              <a:gd name="connsiteY69" fmla="*/ 594 h 608519"/>
              <a:gd name="connsiteX70" fmla="*/ 347640 w 554856"/>
              <a:gd name="connsiteY70" fmla="*/ 45229 h 608519"/>
              <a:gd name="connsiteX71" fmla="*/ 347640 w 554856"/>
              <a:gd name="connsiteY71" fmla="*/ 50551 h 608519"/>
              <a:gd name="connsiteX72" fmla="*/ 282452 w 554856"/>
              <a:gd name="connsiteY72" fmla="*/ 95279 h 608519"/>
              <a:gd name="connsiteX73" fmla="*/ 277402 w 554856"/>
              <a:gd name="connsiteY73" fmla="*/ 92665 h 608519"/>
              <a:gd name="connsiteX74" fmla="*/ 277402 w 554856"/>
              <a:gd name="connsiteY74" fmla="*/ 68573 h 608519"/>
              <a:gd name="connsiteX75" fmla="*/ 41339 w 554856"/>
              <a:gd name="connsiteY75" fmla="*/ 304259 h 608519"/>
              <a:gd name="connsiteX76" fmla="*/ 138888 w 554856"/>
              <a:gd name="connsiteY76" fmla="*/ 495123 h 608519"/>
              <a:gd name="connsiteX77" fmla="*/ 114571 w 554856"/>
              <a:gd name="connsiteY77" fmla="*/ 528552 h 608519"/>
              <a:gd name="connsiteX78" fmla="*/ 0 w 554856"/>
              <a:gd name="connsiteY78" fmla="*/ 304259 h 608519"/>
              <a:gd name="connsiteX79" fmla="*/ 277402 w 554856"/>
              <a:gd name="connsiteY79" fmla="*/ 27300 h 608519"/>
              <a:gd name="connsiteX80" fmla="*/ 277402 w 554856"/>
              <a:gd name="connsiteY80" fmla="*/ 3209 h 608519"/>
              <a:gd name="connsiteX81" fmla="*/ 282452 w 554856"/>
              <a:gd name="connsiteY81" fmla="*/ 594 h 60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54856" h="608519">
                <a:moveTo>
                  <a:pt x="314616" y="256070"/>
                </a:moveTo>
                <a:lnTo>
                  <a:pt x="262711" y="307611"/>
                </a:lnTo>
                <a:lnTo>
                  <a:pt x="241014" y="285856"/>
                </a:lnTo>
                <a:lnTo>
                  <a:pt x="218289" y="308265"/>
                </a:lnTo>
                <a:lnTo>
                  <a:pt x="239986" y="330020"/>
                </a:lnTo>
                <a:lnTo>
                  <a:pt x="262618" y="352803"/>
                </a:lnTo>
                <a:lnTo>
                  <a:pt x="285250" y="330300"/>
                </a:lnTo>
                <a:lnTo>
                  <a:pt x="337155" y="278760"/>
                </a:lnTo>
                <a:close/>
                <a:moveTo>
                  <a:pt x="261963" y="129646"/>
                </a:moveTo>
                <a:lnTo>
                  <a:pt x="293387" y="129646"/>
                </a:lnTo>
                <a:cubicBezTo>
                  <a:pt x="299840" y="129646"/>
                  <a:pt x="304983" y="134875"/>
                  <a:pt x="304983" y="141224"/>
                </a:cubicBezTo>
                <a:lnTo>
                  <a:pt x="304983" y="167368"/>
                </a:lnTo>
                <a:cubicBezTo>
                  <a:pt x="323314" y="170916"/>
                  <a:pt x="340428" y="178199"/>
                  <a:pt x="355485" y="188283"/>
                </a:cubicBezTo>
                <a:lnTo>
                  <a:pt x="373909" y="169796"/>
                </a:lnTo>
                <a:cubicBezTo>
                  <a:pt x="378398" y="165314"/>
                  <a:pt x="385786" y="165314"/>
                  <a:pt x="390275" y="169796"/>
                </a:cubicBezTo>
                <a:lnTo>
                  <a:pt x="412440" y="192018"/>
                </a:lnTo>
                <a:cubicBezTo>
                  <a:pt x="416929" y="196500"/>
                  <a:pt x="416929" y="203783"/>
                  <a:pt x="412440" y="208264"/>
                </a:cubicBezTo>
                <a:lnTo>
                  <a:pt x="394016" y="226752"/>
                </a:lnTo>
                <a:cubicBezTo>
                  <a:pt x="404117" y="241691"/>
                  <a:pt x="411318" y="258872"/>
                  <a:pt x="414965" y="277172"/>
                </a:cubicBezTo>
                <a:lnTo>
                  <a:pt x="441151" y="277172"/>
                </a:lnTo>
                <a:cubicBezTo>
                  <a:pt x="447604" y="277172"/>
                  <a:pt x="452748" y="282401"/>
                  <a:pt x="452748" y="288750"/>
                </a:cubicBezTo>
                <a:lnTo>
                  <a:pt x="452748" y="320123"/>
                </a:lnTo>
                <a:cubicBezTo>
                  <a:pt x="452748" y="326565"/>
                  <a:pt x="447511" y="331701"/>
                  <a:pt x="441151" y="331701"/>
                </a:cubicBezTo>
                <a:lnTo>
                  <a:pt x="414965" y="331701"/>
                </a:lnTo>
                <a:cubicBezTo>
                  <a:pt x="411318" y="350002"/>
                  <a:pt x="404117" y="366995"/>
                  <a:pt x="394016" y="382121"/>
                </a:cubicBezTo>
                <a:lnTo>
                  <a:pt x="412440" y="400515"/>
                </a:lnTo>
                <a:cubicBezTo>
                  <a:pt x="416929" y="404997"/>
                  <a:pt x="416929" y="412373"/>
                  <a:pt x="412440" y="416855"/>
                </a:cubicBezTo>
                <a:lnTo>
                  <a:pt x="390275" y="438984"/>
                </a:lnTo>
                <a:cubicBezTo>
                  <a:pt x="385786" y="443466"/>
                  <a:pt x="378398" y="443466"/>
                  <a:pt x="373909" y="438984"/>
                </a:cubicBezTo>
                <a:lnTo>
                  <a:pt x="355485" y="420590"/>
                </a:lnTo>
                <a:cubicBezTo>
                  <a:pt x="340522" y="430674"/>
                  <a:pt x="323314" y="437864"/>
                  <a:pt x="304983" y="441505"/>
                </a:cubicBezTo>
                <a:lnTo>
                  <a:pt x="304983" y="467649"/>
                </a:lnTo>
                <a:cubicBezTo>
                  <a:pt x="304983" y="474092"/>
                  <a:pt x="299746" y="479227"/>
                  <a:pt x="293387" y="479227"/>
                </a:cubicBezTo>
                <a:lnTo>
                  <a:pt x="261963" y="479227"/>
                </a:lnTo>
                <a:cubicBezTo>
                  <a:pt x="255510" y="479227"/>
                  <a:pt x="250367" y="473998"/>
                  <a:pt x="250367" y="467649"/>
                </a:cubicBezTo>
                <a:lnTo>
                  <a:pt x="250367" y="441505"/>
                </a:lnTo>
                <a:cubicBezTo>
                  <a:pt x="232036" y="437864"/>
                  <a:pt x="214922" y="430674"/>
                  <a:pt x="199865" y="420590"/>
                </a:cubicBezTo>
                <a:lnTo>
                  <a:pt x="181441" y="438984"/>
                </a:lnTo>
                <a:cubicBezTo>
                  <a:pt x="176952" y="443466"/>
                  <a:pt x="169564" y="443466"/>
                  <a:pt x="165075" y="438984"/>
                </a:cubicBezTo>
                <a:lnTo>
                  <a:pt x="142910" y="416855"/>
                </a:lnTo>
                <a:cubicBezTo>
                  <a:pt x="138421" y="412373"/>
                  <a:pt x="138421" y="404997"/>
                  <a:pt x="142910" y="400515"/>
                </a:cubicBezTo>
                <a:lnTo>
                  <a:pt x="161334" y="382121"/>
                </a:lnTo>
                <a:cubicBezTo>
                  <a:pt x="151233" y="367182"/>
                  <a:pt x="144032" y="350002"/>
                  <a:pt x="140385" y="331701"/>
                </a:cubicBezTo>
                <a:lnTo>
                  <a:pt x="114199" y="331701"/>
                </a:lnTo>
                <a:cubicBezTo>
                  <a:pt x="107746" y="331701"/>
                  <a:pt x="102602" y="326472"/>
                  <a:pt x="102602" y="320123"/>
                </a:cubicBezTo>
                <a:lnTo>
                  <a:pt x="102602" y="288750"/>
                </a:lnTo>
                <a:cubicBezTo>
                  <a:pt x="102602" y="282214"/>
                  <a:pt x="107839" y="277172"/>
                  <a:pt x="114199" y="277172"/>
                </a:cubicBezTo>
                <a:lnTo>
                  <a:pt x="140385" y="277172"/>
                </a:lnTo>
                <a:cubicBezTo>
                  <a:pt x="144032" y="258872"/>
                  <a:pt x="151233" y="241785"/>
                  <a:pt x="161334" y="226752"/>
                </a:cubicBezTo>
                <a:lnTo>
                  <a:pt x="142910" y="208264"/>
                </a:lnTo>
                <a:cubicBezTo>
                  <a:pt x="138421" y="203783"/>
                  <a:pt x="138421" y="196500"/>
                  <a:pt x="142910" y="192018"/>
                </a:cubicBezTo>
                <a:lnTo>
                  <a:pt x="165075" y="169796"/>
                </a:lnTo>
                <a:cubicBezTo>
                  <a:pt x="169564" y="165314"/>
                  <a:pt x="176952" y="165314"/>
                  <a:pt x="181441" y="169796"/>
                </a:cubicBezTo>
                <a:lnTo>
                  <a:pt x="199865" y="188283"/>
                </a:lnTo>
                <a:cubicBezTo>
                  <a:pt x="214828" y="178199"/>
                  <a:pt x="232036" y="170916"/>
                  <a:pt x="250367" y="167368"/>
                </a:cubicBezTo>
                <a:lnTo>
                  <a:pt x="250367" y="141224"/>
                </a:lnTo>
                <a:cubicBezTo>
                  <a:pt x="250367" y="134688"/>
                  <a:pt x="255604" y="129646"/>
                  <a:pt x="261963" y="129646"/>
                </a:cubicBezTo>
                <a:close/>
                <a:moveTo>
                  <a:pt x="440285" y="80038"/>
                </a:moveTo>
                <a:cubicBezTo>
                  <a:pt x="511927" y="131958"/>
                  <a:pt x="554856" y="215909"/>
                  <a:pt x="554856" y="304248"/>
                </a:cubicBezTo>
                <a:cubicBezTo>
                  <a:pt x="554856" y="457021"/>
                  <a:pt x="430371" y="581312"/>
                  <a:pt x="277361" y="581312"/>
                </a:cubicBezTo>
                <a:lnTo>
                  <a:pt x="277361" y="605311"/>
                </a:lnTo>
                <a:cubicBezTo>
                  <a:pt x="277361" y="607926"/>
                  <a:pt x="274555" y="609420"/>
                  <a:pt x="272404" y="607926"/>
                </a:cubicBezTo>
                <a:lnTo>
                  <a:pt x="207216" y="563289"/>
                </a:lnTo>
                <a:cubicBezTo>
                  <a:pt x="205345" y="561982"/>
                  <a:pt x="205345" y="559274"/>
                  <a:pt x="207216" y="558060"/>
                </a:cubicBezTo>
                <a:lnTo>
                  <a:pt x="272404" y="513330"/>
                </a:lnTo>
                <a:cubicBezTo>
                  <a:pt x="274555" y="511836"/>
                  <a:pt x="277361" y="513330"/>
                  <a:pt x="277361" y="515945"/>
                </a:cubicBezTo>
                <a:lnTo>
                  <a:pt x="277361" y="539944"/>
                </a:lnTo>
                <a:cubicBezTo>
                  <a:pt x="407551" y="539944"/>
                  <a:pt x="513423" y="434236"/>
                  <a:pt x="513423" y="304248"/>
                </a:cubicBezTo>
                <a:cubicBezTo>
                  <a:pt x="513423" y="229076"/>
                  <a:pt x="477041" y="157638"/>
                  <a:pt x="415968" y="113375"/>
                </a:cubicBezTo>
                <a:close/>
                <a:moveTo>
                  <a:pt x="282452" y="594"/>
                </a:moveTo>
                <a:lnTo>
                  <a:pt x="347640" y="45229"/>
                </a:lnTo>
                <a:cubicBezTo>
                  <a:pt x="349511" y="46536"/>
                  <a:pt x="349511" y="49337"/>
                  <a:pt x="347640" y="50551"/>
                </a:cubicBezTo>
                <a:lnTo>
                  <a:pt x="282452" y="95279"/>
                </a:lnTo>
                <a:cubicBezTo>
                  <a:pt x="280301" y="96773"/>
                  <a:pt x="277402" y="95279"/>
                  <a:pt x="277402" y="92665"/>
                </a:cubicBezTo>
                <a:lnTo>
                  <a:pt x="277402" y="68573"/>
                </a:lnTo>
                <a:cubicBezTo>
                  <a:pt x="147212" y="68573"/>
                  <a:pt x="41339" y="174277"/>
                  <a:pt x="41339" y="304259"/>
                </a:cubicBezTo>
                <a:cubicBezTo>
                  <a:pt x="41339" y="379521"/>
                  <a:pt x="77908" y="450862"/>
                  <a:pt x="138888" y="495123"/>
                </a:cubicBezTo>
                <a:lnTo>
                  <a:pt x="114571" y="528552"/>
                </a:lnTo>
                <a:cubicBezTo>
                  <a:pt x="42835" y="476634"/>
                  <a:pt x="0" y="392687"/>
                  <a:pt x="0" y="304259"/>
                </a:cubicBezTo>
                <a:cubicBezTo>
                  <a:pt x="0" y="151493"/>
                  <a:pt x="124391" y="27300"/>
                  <a:pt x="277402" y="27300"/>
                </a:cubicBezTo>
                <a:lnTo>
                  <a:pt x="277402" y="3209"/>
                </a:lnTo>
                <a:cubicBezTo>
                  <a:pt x="277402" y="594"/>
                  <a:pt x="280301" y="-900"/>
                  <a:pt x="282452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FAC3D6-3875-F8A8-5568-115F53400120}"/>
              </a:ext>
            </a:extLst>
          </p:cNvPr>
          <p:cNvSpPr/>
          <p:nvPr/>
        </p:nvSpPr>
        <p:spPr>
          <a:xfrm rot="2700000">
            <a:off x="9144862" y="2071664"/>
            <a:ext cx="1546502" cy="1546502"/>
          </a:xfrm>
          <a:prstGeom prst="ellipse">
            <a:avLst/>
          </a:pr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13" descr="D:\51PPT模板网\51pptmoban.com\图片001.jpg">
            <a:extLst>
              <a:ext uri="{FF2B5EF4-FFF2-40B4-BE49-F238E27FC236}">
                <a16:creationId xmlns:a16="http://schemas.microsoft.com/office/drawing/2014/main" id="{38030D20-3D48-6A4C-6408-900E309D9D7D}"/>
              </a:ext>
            </a:extLst>
          </p:cNvPr>
          <p:cNvSpPr/>
          <p:nvPr/>
        </p:nvSpPr>
        <p:spPr>
          <a:xfrm>
            <a:off x="9637486" y="2582223"/>
            <a:ext cx="561254" cy="525384"/>
          </a:xfrm>
          <a:custGeom>
            <a:avLst/>
            <a:gdLst>
              <a:gd name="connsiteX0" fmla="*/ 243883 w 600653"/>
              <a:gd name="connsiteY0" fmla="*/ 476473 h 562265"/>
              <a:gd name="connsiteX1" fmla="*/ 243883 w 600653"/>
              <a:gd name="connsiteY1" fmla="*/ 521100 h 562265"/>
              <a:gd name="connsiteX2" fmla="*/ 356770 w 600653"/>
              <a:gd name="connsiteY2" fmla="*/ 521100 h 562265"/>
              <a:gd name="connsiteX3" fmla="*/ 356770 w 600653"/>
              <a:gd name="connsiteY3" fmla="*/ 476473 h 562265"/>
              <a:gd name="connsiteX4" fmla="*/ 38528 w 600653"/>
              <a:gd name="connsiteY4" fmla="*/ 381063 h 562265"/>
              <a:gd name="connsiteX5" fmla="*/ 38528 w 600653"/>
              <a:gd name="connsiteY5" fmla="*/ 418766 h 562265"/>
              <a:gd name="connsiteX6" fmla="*/ 57792 w 600653"/>
              <a:gd name="connsiteY6" fmla="*/ 438001 h 562265"/>
              <a:gd name="connsiteX7" fmla="*/ 542861 w 600653"/>
              <a:gd name="connsiteY7" fmla="*/ 438001 h 562265"/>
              <a:gd name="connsiteX8" fmla="*/ 562125 w 600653"/>
              <a:gd name="connsiteY8" fmla="*/ 418766 h 562265"/>
              <a:gd name="connsiteX9" fmla="*/ 562125 w 600653"/>
              <a:gd name="connsiteY9" fmla="*/ 381063 h 562265"/>
              <a:gd name="connsiteX10" fmla="*/ 300326 w 600653"/>
              <a:gd name="connsiteY10" fmla="*/ 210426 h 562265"/>
              <a:gd name="connsiteX11" fmla="*/ 315710 w 600653"/>
              <a:gd name="connsiteY11" fmla="*/ 225826 h 562265"/>
              <a:gd name="connsiteX12" fmla="*/ 315710 w 600653"/>
              <a:gd name="connsiteY12" fmla="*/ 251620 h 562265"/>
              <a:gd name="connsiteX13" fmla="*/ 300326 w 600653"/>
              <a:gd name="connsiteY13" fmla="*/ 267019 h 562265"/>
              <a:gd name="connsiteX14" fmla="*/ 284943 w 600653"/>
              <a:gd name="connsiteY14" fmla="*/ 251620 h 562265"/>
              <a:gd name="connsiteX15" fmla="*/ 284943 w 600653"/>
              <a:gd name="connsiteY15" fmla="*/ 225826 h 562265"/>
              <a:gd name="connsiteX16" fmla="*/ 300326 w 600653"/>
              <a:gd name="connsiteY16" fmla="*/ 210426 h 562265"/>
              <a:gd name="connsiteX17" fmla="*/ 253291 w 600653"/>
              <a:gd name="connsiteY17" fmla="*/ 184466 h 562265"/>
              <a:gd name="connsiteX18" fmla="*/ 243081 w 600653"/>
              <a:gd name="connsiteY18" fmla="*/ 194851 h 562265"/>
              <a:gd name="connsiteX19" fmla="*/ 243081 w 600653"/>
              <a:gd name="connsiteY19" fmla="*/ 281397 h 562265"/>
              <a:gd name="connsiteX20" fmla="*/ 253291 w 600653"/>
              <a:gd name="connsiteY20" fmla="*/ 291782 h 562265"/>
              <a:gd name="connsiteX21" fmla="*/ 347292 w 600653"/>
              <a:gd name="connsiteY21" fmla="*/ 291782 h 562265"/>
              <a:gd name="connsiteX22" fmla="*/ 357502 w 600653"/>
              <a:gd name="connsiteY22" fmla="*/ 281397 h 562265"/>
              <a:gd name="connsiteX23" fmla="*/ 357502 w 600653"/>
              <a:gd name="connsiteY23" fmla="*/ 194851 h 562265"/>
              <a:gd name="connsiteX24" fmla="*/ 347292 w 600653"/>
              <a:gd name="connsiteY24" fmla="*/ 184466 h 562265"/>
              <a:gd name="connsiteX25" fmla="*/ 300292 w 600653"/>
              <a:gd name="connsiteY25" fmla="*/ 100420 h 562265"/>
              <a:gd name="connsiteX26" fmla="*/ 258299 w 600653"/>
              <a:gd name="connsiteY26" fmla="*/ 142347 h 562265"/>
              <a:gd name="connsiteX27" fmla="*/ 258299 w 600653"/>
              <a:gd name="connsiteY27" fmla="*/ 153694 h 562265"/>
              <a:gd name="connsiteX28" fmla="*/ 342477 w 600653"/>
              <a:gd name="connsiteY28" fmla="*/ 153694 h 562265"/>
              <a:gd name="connsiteX29" fmla="*/ 342477 w 600653"/>
              <a:gd name="connsiteY29" fmla="*/ 142347 h 562265"/>
              <a:gd name="connsiteX30" fmla="*/ 300292 w 600653"/>
              <a:gd name="connsiteY30" fmla="*/ 100420 h 562265"/>
              <a:gd name="connsiteX31" fmla="*/ 300292 w 600653"/>
              <a:gd name="connsiteY31" fmla="*/ 69648 h 562265"/>
              <a:gd name="connsiteX32" fmla="*/ 373297 w 600653"/>
              <a:gd name="connsiteY32" fmla="*/ 142347 h 562265"/>
              <a:gd name="connsiteX33" fmla="*/ 373297 w 600653"/>
              <a:gd name="connsiteY33" fmla="*/ 161964 h 562265"/>
              <a:gd name="connsiteX34" fmla="*/ 373104 w 600653"/>
              <a:gd name="connsiteY34" fmla="*/ 162925 h 562265"/>
              <a:gd name="connsiteX35" fmla="*/ 388322 w 600653"/>
              <a:gd name="connsiteY35" fmla="*/ 194851 h 562265"/>
              <a:gd name="connsiteX36" fmla="*/ 388322 w 600653"/>
              <a:gd name="connsiteY36" fmla="*/ 281397 h 562265"/>
              <a:gd name="connsiteX37" fmla="*/ 347292 w 600653"/>
              <a:gd name="connsiteY37" fmla="*/ 322554 h 562265"/>
              <a:gd name="connsiteX38" fmla="*/ 253291 w 600653"/>
              <a:gd name="connsiteY38" fmla="*/ 322554 h 562265"/>
              <a:gd name="connsiteX39" fmla="*/ 212261 w 600653"/>
              <a:gd name="connsiteY39" fmla="*/ 281397 h 562265"/>
              <a:gd name="connsiteX40" fmla="*/ 212261 w 600653"/>
              <a:gd name="connsiteY40" fmla="*/ 194851 h 562265"/>
              <a:gd name="connsiteX41" fmla="*/ 227479 w 600653"/>
              <a:gd name="connsiteY41" fmla="*/ 162925 h 562265"/>
              <a:gd name="connsiteX42" fmla="*/ 227479 w 600653"/>
              <a:gd name="connsiteY42" fmla="*/ 161964 h 562265"/>
              <a:gd name="connsiteX43" fmla="*/ 227479 w 600653"/>
              <a:gd name="connsiteY43" fmla="*/ 142347 h 562265"/>
              <a:gd name="connsiteX44" fmla="*/ 300292 w 600653"/>
              <a:gd name="connsiteY44" fmla="*/ 69648 h 562265"/>
              <a:gd name="connsiteX45" fmla="*/ 57792 w 600653"/>
              <a:gd name="connsiteY45" fmla="*/ 38472 h 562265"/>
              <a:gd name="connsiteX46" fmla="*/ 38528 w 600653"/>
              <a:gd name="connsiteY46" fmla="*/ 57708 h 562265"/>
              <a:gd name="connsiteX47" fmla="*/ 38528 w 600653"/>
              <a:gd name="connsiteY47" fmla="*/ 342591 h 562265"/>
              <a:gd name="connsiteX48" fmla="*/ 562125 w 600653"/>
              <a:gd name="connsiteY48" fmla="*/ 342591 h 562265"/>
              <a:gd name="connsiteX49" fmla="*/ 562125 w 600653"/>
              <a:gd name="connsiteY49" fmla="*/ 57708 h 562265"/>
              <a:gd name="connsiteX50" fmla="*/ 542861 w 600653"/>
              <a:gd name="connsiteY50" fmla="*/ 38472 h 562265"/>
              <a:gd name="connsiteX51" fmla="*/ 57792 w 600653"/>
              <a:gd name="connsiteY51" fmla="*/ 0 h 562265"/>
              <a:gd name="connsiteX52" fmla="*/ 542861 w 600653"/>
              <a:gd name="connsiteY52" fmla="*/ 0 h 562265"/>
              <a:gd name="connsiteX53" fmla="*/ 600653 w 600653"/>
              <a:gd name="connsiteY53" fmla="*/ 57708 h 562265"/>
              <a:gd name="connsiteX54" fmla="*/ 600653 w 600653"/>
              <a:gd name="connsiteY54" fmla="*/ 418766 h 562265"/>
              <a:gd name="connsiteX55" fmla="*/ 542861 w 600653"/>
              <a:gd name="connsiteY55" fmla="*/ 476473 h 562265"/>
              <a:gd name="connsiteX56" fmla="*/ 395298 w 600653"/>
              <a:gd name="connsiteY56" fmla="*/ 476473 h 562265"/>
              <a:gd name="connsiteX57" fmla="*/ 395298 w 600653"/>
              <a:gd name="connsiteY57" fmla="*/ 523793 h 562265"/>
              <a:gd name="connsiteX58" fmla="*/ 460411 w 600653"/>
              <a:gd name="connsiteY58" fmla="*/ 523793 h 562265"/>
              <a:gd name="connsiteX59" fmla="*/ 479675 w 600653"/>
              <a:gd name="connsiteY59" fmla="*/ 543029 h 562265"/>
              <a:gd name="connsiteX60" fmla="*/ 460411 w 600653"/>
              <a:gd name="connsiteY60" fmla="*/ 562265 h 562265"/>
              <a:gd name="connsiteX61" fmla="*/ 140435 w 600653"/>
              <a:gd name="connsiteY61" fmla="*/ 562265 h 562265"/>
              <a:gd name="connsiteX62" fmla="*/ 121171 w 600653"/>
              <a:gd name="connsiteY62" fmla="*/ 543029 h 562265"/>
              <a:gd name="connsiteX63" fmla="*/ 140435 w 600653"/>
              <a:gd name="connsiteY63" fmla="*/ 523793 h 562265"/>
              <a:gd name="connsiteX64" fmla="*/ 205355 w 600653"/>
              <a:gd name="connsiteY64" fmla="*/ 523793 h 562265"/>
              <a:gd name="connsiteX65" fmla="*/ 205355 w 600653"/>
              <a:gd name="connsiteY65" fmla="*/ 476473 h 562265"/>
              <a:gd name="connsiteX66" fmla="*/ 57792 w 600653"/>
              <a:gd name="connsiteY66" fmla="*/ 476473 h 562265"/>
              <a:gd name="connsiteX67" fmla="*/ 0 w 600653"/>
              <a:gd name="connsiteY67" fmla="*/ 418766 h 562265"/>
              <a:gd name="connsiteX68" fmla="*/ 0 w 600653"/>
              <a:gd name="connsiteY68" fmla="*/ 57708 h 562265"/>
              <a:gd name="connsiteX69" fmla="*/ 57792 w 600653"/>
              <a:gd name="connsiteY69" fmla="*/ 0 h 56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0653" h="562265">
                <a:moveTo>
                  <a:pt x="243883" y="476473"/>
                </a:moveTo>
                <a:lnTo>
                  <a:pt x="243883" y="521100"/>
                </a:lnTo>
                <a:lnTo>
                  <a:pt x="356770" y="521100"/>
                </a:lnTo>
                <a:lnTo>
                  <a:pt x="356770" y="476473"/>
                </a:lnTo>
                <a:close/>
                <a:moveTo>
                  <a:pt x="38528" y="381063"/>
                </a:moveTo>
                <a:lnTo>
                  <a:pt x="38528" y="418766"/>
                </a:lnTo>
                <a:cubicBezTo>
                  <a:pt x="38528" y="429345"/>
                  <a:pt x="47197" y="438001"/>
                  <a:pt x="57792" y="438001"/>
                </a:cubicBezTo>
                <a:lnTo>
                  <a:pt x="542861" y="438001"/>
                </a:lnTo>
                <a:cubicBezTo>
                  <a:pt x="553649" y="438001"/>
                  <a:pt x="562125" y="429345"/>
                  <a:pt x="562125" y="418766"/>
                </a:cubicBezTo>
                <a:lnTo>
                  <a:pt x="562125" y="381063"/>
                </a:lnTo>
                <a:close/>
                <a:moveTo>
                  <a:pt x="300326" y="210426"/>
                </a:moveTo>
                <a:cubicBezTo>
                  <a:pt x="308787" y="210426"/>
                  <a:pt x="315710" y="217356"/>
                  <a:pt x="315710" y="225826"/>
                </a:cubicBezTo>
                <a:lnTo>
                  <a:pt x="315710" y="251620"/>
                </a:lnTo>
                <a:cubicBezTo>
                  <a:pt x="315710" y="260089"/>
                  <a:pt x="308787" y="267019"/>
                  <a:pt x="300326" y="267019"/>
                </a:cubicBezTo>
                <a:cubicBezTo>
                  <a:pt x="291866" y="267019"/>
                  <a:pt x="284943" y="260089"/>
                  <a:pt x="284943" y="251620"/>
                </a:cubicBezTo>
                <a:lnTo>
                  <a:pt x="284943" y="225826"/>
                </a:lnTo>
                <a:cubicBezTo>
                  <a:pt x="284943" y="217356"/>
                  <a:pt x="291866" y="210426"/>
                  <a:pt x="300326" y="210426"/>
                </a:cubicBezTo>
                <a:close/>
                <a:moveTo>
                  <a:pt x="253291" y="184466"/>
                </a:moveTo>
                <a:cubicBezTo>
                  <a:pt x="247897" y="184466"/>
                  <a:pt x="243081" y="189274"/>
                  <a:pt x="243081" y="194851"/>
                </a:cubicBezTo>
                <a:lnTo>
                  <a:pt x="243081" y="281397"/>
                </a:lnTo>
                <a:cubicBezTo>
                  <a:pt x="243081" y="286974"/>
                  <a:pt x="247897" y="291782"/>
                  <a:pt x="253291" y="291782"/>
                </a:cubicBezTo>
                <a:lnTo>
                  <a:pt x="347292" y="291782"/>
                </a:lnTo>
                <a:cubicBezTo>
                  <a:pt x="352879" y="291782"/>
                  <a:pt x="357502" y="286974"/>
                  <a:pt x="357502" y="281397"/>
                </a:cubicBezTo>
                <a:lnTo>
                  <a:pt x="357502" y="194851"/>
                </a:lnTo>
                <a:cubicBezTo>
                  <a:pt x="357502" y="189274"/>
                  <a:pt x="352879" y="184466"/>
                  <a:pt x="347292" y="184466"/>
                </a:cubicBezTo>
                <a:close/>
                <a:moveTo>
                  <a:pt x="300292" y="100420"/>
                </a:moveTo>
                <a:cubicBezTo>
                  <a:pt x="277176" y="100420"/>
                  <a:pt x="258299" y="119268"/>
                  <a:pt x="258299" y="142347"/>
                </a:cubicBezTo>
                <a:lnTo>
                  <a:pt x="258299" y="153694"/>
                </a:lnTo>
                <a:lnTo>
                  <a:pt x="342477" y="153694"/>
                </a:lnTo>
                <a:lnTo>
                  <a:pt x="342477" y="142347"/>
                </a:lnTo>
                <a:cubicBezTo>
                  <a:pt x="342477" y="119268"/>
                  <a:pt x="323599" y="100420"/>
                  <a:pt x="300292" y="100420"/>
                </a:cubicBezTo>
                <a:close/>
                <a:moveTo>
                  <a:pt x="300292" y="69648"/>
                </a:moveTo>
                <a:cubicBezTo>
                  <a:pt x="340551" y="69648"/>
                  <a:pt x="373297" y="102343"/>
                  <a:pt x="373297" y="142347"/>
                </a:cubicBezTo>
                <a:lnTo>
                  <a:pt x="373297" y="161964"/>
                </a:lnTo>
                <a:cubicBezTo>
                  <a:pt x="373297" y="162348"/>
                  <a:pt x="373104" y="162541"/>
                  <a:pt x="373104" y="162925"/>
                </a:cubicBezTo>
                <a:cubicBezTo>
                  <a:pt x="382351" y="170426"/>
                  <a:pt x="388322" y="181965"/>
                  <a:pt x="388322" y="194851"/>
                </a:cubicBezTo>
                <a:lnTo>
                  <a:pt x="388322" y="281397"/>
                </a:lnTo>
                <a:cubicBezTo>
                  <a:pt x="388322" y="304091"/>
                  <a:pt x="370022" y="322554"/>
                  <a:pt x="347292" y="322554"/>
                </a:cubicBezTo>
                <a:lnTo>
                  <a:pt x="253291" y="322554"/>
                </a:lnTo>
                <a:cubicBezTo>
                  <a:pt x="230753" y="322554"/>
                  <a:pt x="212261" y="304091"/>
                  <a:pt x="212261" y="281397"/>
                </a:cubicBezTo>
                <a:lnTo>
                  <a:pt x="212261" y="194851"/>
                </a:lnTo>
                <a:cubicBezTo>
                  <a:pt x="212261" y="181965"/>
                  <a:pt x="218232" y="170426"/>
                  <a:pt x="227479" y="162925"/>
                </a:cubicBezTo>
                <a:cubicBezTo>
                  <a:pt x="227479" y="162541"/>
                  <a:pt x="227479" y="162348"/>
                  <a:pt x="227479" y="161964"/>
                </a:cubicBezTo>
                <a:lnTo>
                  <a:pt x="227479" y="142347"/>
                </a:lnTo>
                <a:cubicBezTo>
                  <a:pt x="227479" y="102343"/>
                  <a:pt x="260225" y="69648"/>
                  <a:pt x="300292" y="69648"/>
                </a:cubicBezTo>
                <a:close/>
                <a:moveTo>
                  <a:pt x="57792" y="38472"/>
                </a:moveTo>
                <a:cubicBezTo>
                  <a:pt x="47197" y="38472"/>
                  <a:pt x="38528" y="47128"/>
                  <a:pt x="38528" y="57708"/>
                </a:cubicBezTo>
                <a:lnTo>
                  <a:pt x="38528" y="342591"/>
                </a:lnTo>
                <a:lnTo>
                  <a:pt x="562125" y="342591"/>
                </a:lnTo>
                <a:lnTo>
                  <a:pt x="562125" y="57708"/>
                </a:lnTo>
                <a:cubicBezTo>
                  <a:pt x="562125" y="47128"/>
                  <a:pt x="553649" y="38472"/>
                  <a:pt x="542861" y="38472"/>
                </a:cubicBezTo>
                <a:close/>
                <a:moveTo>
                  <a:pt x="57792" y="0"/>
                </a:moveTo>
                <a:lnTo>
                  <a:pt x="542861" y="0"/>
                </a:lnTo>
                <a:cubicBezTo>
                  <a:pt x="574839" y="0"/>
                  <a:pt x="600653" y="25776"/>
                  <a:pt x="600653" y="57708"/>
                </a:cubicBezTo>
                <a:lnTo>
                  <a:pt x="600653" y="418766"/>
                </a:lnTo>
                <a:cubicBezTo>
                  <a:pt x="600653" y="450505"/>
                  <a:pt x="574839" y="476473"/>
                  <a:pt x="542861" y="476473"/>
                </a:cubicBezTo>
                <a:lnTo>
                  <a:pt x="395298" y="476473"/>
                </a:lnTo>
                <a:lnTo>
                  <a:pt x="395298" y="523793"/>
                </a:lnTo>
                <a:lnTo>
                  <a:pt x="460411" y="523793"/>
                </a:lnTo>
                <a:cubicBezTo>
                  <a:pt x="471006" y="523793"/>
                  <a:pt x="479675" y="532257"/>
                  <a:pt x="479675" y="543029"/>
                </a:cubicBezTo>
                <a:cubicBezTo>
                  <a:pt x="479675" y="553609"/>
                  <a:pt x="471006" y="562265"/>
                  <a:pt x="460411" y="562265"/>
                </a:cubicBezTo>
                <a:lnTo>
                  <a:pt x="140435" y="562265"/>
                </a:lnTo>
                <a:cubicBezTo>
                  <a:pt x="129840" y="562265"/>
                  <a:pt x="121171" y="553609"/>
                  <a:pt x="121171" y="543029"/>
                </a:cubicBezTo>
                <a:cubicBezTo>
                  <a:pt x="121171" y="532257"/>
                  <a:pt x="129840" y="523793"/>
                  <a:pt x="140435" y="523793"/>
                </a:cubicBezTo>
                <a:lnTo>
                  <a:pt x="205355" y="523793"/>
                </a:lnTo>
                <a:lnTo>
                  <a:pt x="205355" y="476473"/>
                </a:lnTo>
                <a:lnTo>
                  <a:pt x="57792" y="476473"/>
                </a:lnTo>
                <a:cubicBezTo>
                  <a:pt x="26006" y="476473"/>
                  <a:pt x="0" y="450505"/>
                  <a:pt x="0" y="418766"/>
                </a:cubicBezTo>
                <a:lnTo>
                  <a:pt x="0" y="57708"/>
                </a:lnTo>
                <a:cubicBezTo>
                  <a:pt x="0" y="25776"/>
                  <a:pt x="26006" y="0"/>
                  <a:pt x="577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36DAD5A-4211-01BA-EAD4-2F9D797BD503}"/>
              </a:ext>
            </a:extLst>
          </p:cNvPr>
          <p:cNvGrpSpPr/>
          <p:nvPr/>
        </p:nvGrpSpPr>
        <p:grpSpPr>
          <a:xfrm>
            <a:off x="3588113" y="2756130"/>
            <a:ext cx="1193661" cy="177570"/>
            <a:chOff x="3436076" y="2756130"/>
            <a:chExt cx="1193661" cy="177570"/>
          </a:xfrm>
          <a:solidFill>
            <a:schemeClr val="bg1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DD18533-71A4-FD01-C04E-E85DF3097A2D}"/>
                </a:ext>
              </a:extLst>
            </p:cNvPr>
            <p:cNvSpPr/>
            <p:nvPr/>
          </p:nvSpPr>
          <p:spPr>
            <a:xfrm>
              <a:off x="3436076" y="2756130"/>
              <a:ext cx="177570" cy="1775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C67C229-2554-52E9-2F8E-B1E3C3F77EE9}"/>
                </a:ext>
              </a:extLst>
            </p:cNvPr>
            <p:cNvSpPr/>
            <p:nvPr/>
          </p:nvSpPr>
          <p:spPr>
            <a:xfrm>
              <a:off x="3944121" y="2756130"/>
              <a:ext cx="177570" cy="1775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7DC329F-332A-4731-8A45-FA7F935BF930}"/>
                </a:ext>
              </a:extLst>
            </p:cNvPr>
            <p:cNvSpPr/>
            <p:nvPr/>
          </p:nvSpPr>
          <p:spPr>
            <a:xfrm>
              <a:off x="4452167" y="2756130"/>
              <a:ext cx="177570" cy="1775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3B2DAA-1B3D-C4C8-5169-EEA9C0CB2245}"/>
              </a:ext>
            </a:extLst>
          </p:cNvPr>
          <p:cNvGrpSpPr/>
          <p:nvPr/>
        </p:nvGrpSpPr>
        <p:grpSpPr>
          <a:xfrm>
            <a:off x="7410226" y="2756130"/>
            <a:ext cx="1193661" cy="177570"/>
            <a:chOff x="3436076" y="2756130"/>
            <a:chExt cx="1193661" cy="177570"/>
          </a:xfrm>
          <a:solidFill>
            <a:schemeClr val="bg1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AEDA86C-40CB-6AAA-C513-0CB741888035}"/>
                </a:ext>
              </a:extLst>
            </p:cNvPr>
            <p:cNvSpPr/>
            <p:nvPr/>
          </p:nvSpPr>
          <p:spPr>
            <a:xfrm>
              <a:off x="3436076" y="2756130"/>
              <a:ext cx="177570" cy="1775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CF2B160-96C1-0AFF-9A67-082BD2E7DF4F}"/>
                </a:ext>
              </a:extLst>
            </p:cNvPr>
            <p:cNvSpPr/>
            <p:nvPr/>
          </p:nvSpPr>
          <p:spPr>
            <a:xfrm>
              <a:off x="3944121" y="2756130"/>
              <a:ext cx="177570" cy="1775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0A349F8-7131-D6E5-D270-B88A88BAF54E}"/>
                </a:ext>
              </a:extLst>
            </p:cNvPr>
            <p:cNvSpPr/>
            <p:nvPr/>
          </p:nvSpPr>
          <p:spPr>
            <a:xfrm>
              <a:off x="4452167" y="2756130"/>
              <a:ext cx="177570" cy="1775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39C6E3C-AAD5-EB7A-B12F-1879241C19A9}"/>
              </a:ext>
            </a:extLst>
          </p:cNvPr>
          <p:cNvGrpSpPr/>
          <p:nvPr/>
        </p:nvGrpSpPr>
        <p:grpSpPr>
          <a:xfrm>
            <a:off x="1092163" y="3938458"/>
            <a:ext cx="2346700" cy="1047355"/>
            <a:chOff x="57734" y="1906534"/>
            <a:chExt cx="2346700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9B9F99A-95A3-4386-349C-73D418DAC7E5}"/>
                </a:ext>
              </a:extLst>
            </p:cNvPr>
            <p:cNvSpPr txBox="1"/>
            <p:nvPr/>
          </p:nvSpPr>
          <p:spPr>
            <a:xfrm>
              <a:off x="57734" y="2190603"/>
              <a:ext cx="23467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34BCAE7-64D8-5ED7-4879-8A31D75C1207}"/>
                </a:ext>
              </a:extLst>
            </p:cNvPr>
            <p:cNvSpPr txBox="1"/>
            <p:nvPr/>
          </p:nvSpPr>
          <p:spPr>
            <a:xfrm>
              <a:off x="1132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0CA861-D134-6527-A310-4A54EDA4C0C4}"/>
              </a:ext>
            </a:extLst>
          </p:cNvPr>
          <p:cNvGrpSpPr/>
          <p:nvPr/>
        </p:nvGrpSpPr>
        <p:grpSpPr>
          <a:xfrm>
            <a:off x="5002457" y="3938458"/>
            <a:ext cx="2346700" cy="1047355"/>
            <a:chOff x="57734" y="1906534"/>
            <a:chExt cx="2346700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E921210-4104-2882-7A9F-23FEE60066A5}"/>
                </a:ext>
              </a:extLst>
            </p:cNvPr>
            <p:cNvSpPr txBox="1"/>
            <p:nvPr/>
          </p:nvSpPr>
          <p:spPr>
            <a:xfrm>
              <a:off x="57734" y="2190603"/>
              <a:ext cx="23467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BA9B16E-5B58-BA29-2085-1AC1BC88234B}"/>
                </a:ext>
              </a:extLst>
            </p:cNvPr>
            <p:cNvSpPr txBox="1"/>
            <p:nvPr/>
          </p:nvSpPr>
          <p:spPr>
            <a:xfrm>
              <a:off x="1132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06E4818-5840-5373-4D01-5554C1C0DD99}"/>
              </a:ext>
            </a:extLst>
          </p:cNvPr>
          <p:cNvGrpSpPr/>
          <p:nvPr/>
        </p:nvGrpSpPr>
        <p:grpSpPr>
          <a:xfrm>
            <a:off x="8744763" y="3938458"/>
            <a:ext cx="2346700" cy="1047355"/>
            <a:chOff x="57734" y="1906534"/>
            <a:chExt cx="2346700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5F4936F-7807-1339-5C2B-557E3B2B509D}"/>
                </a:ext>
              </a:extLst>
            </p:cNvPr>
            <p:cNvSpPr txBox="1"/>
            <p:nvPr/>
          </p:nvSpPr>
          <p:spPr>
            <a:xfrm>
              <a:off x="57734" y="2190603"/>
              <a:ext cx="23467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2A8A167-CA15-6940-4B79-97579E46C916}"/>
                </a:ext>
              </a:extLst>
            </p:cNvPr>
            <p:cNvSpPr txBox="1"/>
            <p:nvPr/>
          </p:nvSpPr>
          <p:spPr>
            <a:xfrm>
              <a:off x="1132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912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不足之处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B00D2EF-5CB6-4159-DB17-921E82773E47}"/>
              </a:ext>
            </a:extLst>
          </p:cNvPr>
          <p:cNvSpPr/>
          <p:nvPr/>
        </p:nvSpPr>
        <p:spPr>
          <a:xfrm rot="4680292" flipH="1" flipV="1">
            <a:off x="6714880" y="3268027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rgbClr val="92E3A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38BA64A-BEA6-A4B7-9DDB-DC98F8193518}"/>
              </a:ext>
            </a:extLst>
          </p:cNvPr>
          <p:cNvSpPr/>
          <p:nvPr/>
        </p:nvSpPr>
        <p:spPr>
          <a:xfrm rot="2397114" flipH="1" flipV="1">
            <a:off x="6232983" y="2473817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3BD122B-A8D3-86DD-16B6-4E4A8660B193}"/>
              </a:ext>
            </a:extLst>
          </p:cNvPr>
          <p:cNvSpPr/>
          <p:nvPr/>
        </p:nvSpPr>
        <p:spPr>
          <a:xfrm rot="16919708" flipH="1">
            <a:off x="3934894" y="3268029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rgbClr val="EDEF9C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1B9FC14-CA3A-EEE7-550C-EA915542A06C}"/>
              </a:ext>
            </a:extLst>
          </p:cNvPr>
          <p:cNvSpPr/>
          <p:nvPr/>
        </p:nvSpPr>
        <p:spPr>
          <a:xfrm>
            <a:off x="5323300" y="2145073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7177C2D-62E2-4EF4-ABDF-9140C7EE0543}"/>
              </a:ext>
            </a:extLst>
          </p:cNvPr>
          <p:cNvSpPr/>
          <p:nvPr/>
        </p:nvSpPr>
        <p:spPr>
          <a:xfrm rot="19202886" flipV="1">
            <a:off x="4413618" y="2473817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7" name="椭圆 1">
            <a:extLst>
              <a:ext uri="{FF2B5EF4-FFF2-40B4-BE49-F238E27FC236}">
                <a16:creationId xmlns:a16="http://schemas.microsoft.com/office/drawing/2014/main" id="{1E3F4ADE-66DA-E3D1-824A-73345040C286}"/>
              </a:ext>
            </a:extLst>
          </p:cNvPr>
          <p:cNvSpPr/>
          <p:nvPr/>
        </p:nvSpPr>
        <p:spPr>
          <a:xfrm>
            <a:off x="3601253" y="4264811"/>
            <a:ext cx="541577" cy="53101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28">
            <a:extLst>
              <a:ext uri="{FF2B5EF4-FFF2-40B4-BE49-F238E27FC236}">
                <a16:creationId xmlns:a16="http://schemas.microsoft.com/office/drawing/2014/main" id="{F9980F6E-1E63-942F-482E-92CE38A731EF}"/>
              </a:ext>
            </a:extLst>
          </p:cNvPr>
          <p:cNvSpPr/>
          <p:nvPr/>
        </p:nvSpPr>
        <p:spPr>
          <a:xfrm>
            <a:off x="8108339" y="4259530"/>
            <a:ext cx="450768" cy="541577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29" descr="D:\51PPT模板网\51pptmoban.com\图片001.jpg">
            <a:extLst>
              <a:ext uri="{FF2B5EF4-FFF2-40B4-BE49-F238E27FC236}">
                <a16:creationId xmlns:a16="http://schemas.microsoft.com/office/drawing/2014/main" id="{4674CC47-AE37-F23F-7801-CA41C82C5A4B}"/>
              </a:ext>
            </a:extLst>
          </p:cNvPr>
          <p:cNvSpPr/>
          <p:nvPr/>
        </p:nvSpPr>
        <p:spPr>
          <a:xfrm>
            <a:off x="7305883" y="2962708"/>
            <a:ext cx="524041" cy="541577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30">
            <a:extLst>
              <a:ext uri="{FF2B5EF4-FFF2-40B4-BE49-F238E27FC236}">
                <a16:creationId xmlns:a16="http://schemas.microsoft.com/office/drawing/2014/main" id="{4306FF32-E3D3-E392-6434-D4076B418509}"/>
              </a:ext>
            </a:extLst>
          </p:cNvPr>
          <p:cNvSpPr/>
          <p:nvPr/>
        </p:nvSpPr>
        <p:spPr>
          <a:xfrm>
            <a:off x="4350133" y="2963116"/>
            <a:ext cx="541577" cy="540760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31">
            <a:extLst>
              <a:ext uri="{FF2B5EF4-FFF2-40B4-BE49-F238E27FC236}">
                <a16:creationId xmlns:a16="http://schemas.microsoft.com/office/drawing/2014/main" id="{5A638049-5B6C-A90E-8F09-E97F31B542A6}"/>
              </a:ext>
            </a:extLst>
          </p:cNvPr>
          <p:cNvSpPr/>
          <p:nvPr/>
        </p:nvSpPr>
        <p:spPr>
          <a:xfrm>
            <a:off x="5828933" y="2449431"/>
            <a:ext cx="541577" cy="501902"/>
          </a:xfrm>
          <a:custGeom>
            <a:avLst/>
            <a:gdLst>
              <a:gd name="connsiteX0" fmla="*/ 182950 w 609756"/>
              <a:gd name="connsiteY0" fmla="*/ 245143 h 565088"/>
              <a:gd name="connsiteX1" fmla="*/ 177620 w 609756"/>
              <a:gd name="connsiteY1" fmla="*/ 266996 h 565088"/>
              <a:gd name="connsiteX2" fmla="*/ 170887 w 609756"/>
              <a:gd name="connsiteY2" fmla="*/ 290809 h 565088"/>
              <a:gd name="connsiteX3" fmla="*/ 195854 w 609756"/>
              <a:gd name="connsiteY3" fmla="*/ 290809 h 565088"/>
              <a:gd name="connsiteX4" fmla="*/ 188841 w 609756"/>
              <a:gd name="connsiteY4" fmla="*/ 266996 h 565088"/>
              <a:gd name="connsiteX5" fmla="*/ 183230 w 609756"/>
              <a:gd name="connsiteY5" fmla="*/ 245143 h 565088"/>
              <a:gd name="connsiteX6" fmla="*/ 361154 w 609756"/>
              <a:gd name="connsiteY6" fmla="*/ 226092 h 565088"/>
              <a:gd name="connsiteX7" fmla="*/ 431027 w 609756"/>
              <a:gd name="connsiteY7" fmla="*/ 226092 h 565088"/>
              <a:gd name="connsiteX8" fmla="*/ 431027 w 609756"/>
              <a:gd name="connsiteY8" fmla="*/ 247104 h 565088"/>
              <a:gd name="connsiteX9" fmla="*/ 386971 w 609756"/>
              <a:gd name="connsiteY9" fmla="*/ 247104 h 565088"/>
              <a:gd name="connsiteX10" fmla="*/ 386971 w 609756"/>
              <a:gd name="connsiteY10" fmla="*/ 270357 h 565088"/>
              <a:gd name="connsiteX11" fmla="*/ 428502 w 609756"/>
              <a:gd name="connsiteY11" fmla="*/ 270357 h 565088"/>
              <a:gd name="connsiteX12" fmla="*/ 428502 w 609756"/>
              <a:gd name="connsiteY12" fmla="*/ 291370 h 565088"/>
              <a:gd name="connsiteX13" fmla="*/ 386971 w 609756"/>
              <a:gd name="connsiteY13" fmla="*/ 291370 h 565088"/>
              <a:gd name="connsiteX14" fmla="*/ 386971 w 609756"/>
              <a:gd name="connsiteY14" fmla="*/ 317985 h 565088"/>
              <a:gd name="connsiteX15" fmla="*/ 433272 w 609756"/>
              <a:gd name="connsiteY15" fmla="*/ 317985 h 565088"/>
              <a:gd name="connsiteX16" fmla="*/ 433272 w 609756"/>
              <a:gd name="connsiteY16" fmla="*/ 338997 h 565088"/>
              <a:gd name="connsiteX17" fmla="*/ 361154 w 609756"/>
              <a:gd name="connsiteY17" fmla="*/ 338997 h 565088"/>
              <a:gd name="connsiteX18" fmla="*/ 167240 w 609756"/>
              <a:gd name="connsiteY18" fmla="*/ 226092 h 565088"/>
              <a:gd name="connsiteX19" fmla="*/ 200904 w 609756"/>
              <a:gd name="connsiteY19" fmla="*/ 226092 h 565088"/>
              <a:gd name="connsiteX20" fmla="*/ 235971 w 609756"/>
              <a:gd name="connsiteY20" fmla="*/ 338997 h 565088"/>
              <a:gd name="connsiteX21" fmla="*/ 208479 w 609756"/>
              <a:gd name="connsiteY21" fmla="*/ 338997 h 565088"/>
              <a:gd name="connsiteX22" fmla="*/ 199782 w 609756"/>
              <a:gd name="connsiteY22" fmla="*/ 309860 h 565088"/>
              <a:gd name="connsiteX23" fmla="*/ 167240 w 609756"/>
              <a:gd name="connsiteY23" fmla="*/ 309860 h 565088"/>
              <a:gd name="connsiteX24" fmla="*/ 159385 w 609756"/>
              <a:gd name="connsiteY24" fmla="*/ 338997 h 565088"/>
              <a:gd name="connsiteX25" fmla="*/ 132734 w 609756"/>
              <a:gd name="connsiteY25" fmla="*/ 338997 h 565088"/>
              <a:gd name="connsiteX26" fmla="*/ 306124 w 609756"/>
              <a:gd name="connsiteY26" fmla="*/ 224963 h 565088"/>
              <a:gd name="connsiteX27" fmla="*/ 337538 w 609756"/>
              <a:gd name="connsiteY27" fmla="*/ 230567 h 565088"/>
              <a:gd name="connsiteX28" fmla="*/ 332209 w 609756"/>
              <a:gd name="connsiteY28" fmla="*/ 251022 h 565088"/>
              <a:gd name="connsiteX29" fmla="*/ 305844 w 609756"/>
              <a:gd name="connsiteY29" fmla="*/ 245978 h 565088"/>
              <a:gd name="connsiteX30" fmla="*/ 268540 w 609756"/>
              <a:gd name="connsiteY30" fmla="*/ 282404 h 565088"/>
              <a:gd name="connsiteX31" fmla="*/ 303880 w 609756"/>
              <a:gd name="connsiteY31" fmla="*/ 319391 h 565088"/>
              <a:gd name="connsiteX32" fmla="*/ 316502 w 609756"/>
              <a:gd name="connsiteY32" fmla="*/ 317710 h 565088"/>
              <a:gd name="connsiteX33" fmla="*/ 316502 w 609756"/>
              <a:gd name="connsiteY33" fmla="*/ 294173 h 565088"/>
              <a:gd name="connsiteX34" fmla="*/ 299112 w 609756"/>
              <a:gd name="connsiteY34" fmla="*/ 294173 h 565088"/>
              <a:gd name="connsiteX35" fmla="*/ 299112 w 609756"/>
              <a:gd name="connsiteY35" fmla="*/ 274279 h 565088"/>
              <a:gd name="connsiteX36" fmla="*/ 341184 w 609756"/>
              <a:gd name="connsiteY36" fmla="*/ 274279 h 565088"/>
              <a:gd name="connsiteX37" fmla="*/ 341184 w 609756"/>
              <a:gd name="connsiteY37" fmla="*/ 333681 h 565088"/>
              <a:gd name="connsiteX38" fmla="*/ 303320 w 609756"/>
              <a:gd name="connsiteY38" fmla="*/ 340126 h 565088"/>
              <a:gd name="connsiteX39" fmla="*/ 257602 w 609756"/>
              <a:gd name="connsiteY39" fmla="*/ 324995 h 565088"/>
              <a:gd name="connsiteX40" fmla="*/ 241614 w 609756"/>
              <a:gd name="connsiteY40" fmla="*/ 283805 h 565088"/>
              <a:gd name="connsiteX41" fmla="*/ 306124 w 609756"/>
              <a:gd name="connsiteY41" fmla="*/ 224963 h 565088"/>
              <a:gd name="connsiteX42" fmla="*/ 283131 w 609756"/>
              <a:gd name="connsiteY42" fmla="*/ 0 h 565088"/>
              <a:gd name="connsiteX43" fmla="*/ 531748 w 609756"/>
              <a:gd name="connsiteY43" fmla="*/ 148206 h 565088"/>
              <a:gd name="connsiteX44" fmla="*/ 507896 w 609756"/>
              <a:gd name="connsiteY44" fmla="*/ 196114 h 565088"/>
              <a:gd name="connsiteX45" fmla="*/ 283131 w 609756"/>
              <a:gd name="connsiteY45" fmla="*/ 41744 h 565088"/>
              <a:gd name="connsiteX46" fmla="*/ 41810 w 609756"/>
              <a:gd name="connsiteY46" fmla="*/ 282684 h 565088"/>
              <a:gd name="connsiteX47" fmla="*/ 283131 w 609756"/>
              <a:gd name="connsiteY47" fmla="*/ 523344 h 565088"/>
              <a:gd name="connsiteX48" fmla="*/ 512386 w 609756"/>
              <a:gd name="connsiteY48" fmla="*/ 355807 h 565088"/>
              <a:gd name="connsiteX49" fmla="*/ 462999 w 609756"/>
              <a:gd name="connsiteY49" fmla="*/ 355807 h 565088"/>
              <a:gd name="connsiteX50" fmla="*/ 536518 w 609756"/>
              <a:gd name="connsiteY50" fmla="*/ 209281 h 565088"/>
              <a:gd name="connsiteX51" fmla="*/ 609756 w 609756"/>
              <a:gd name="connsiteY51" fmla="*/ 355807 h 565088"/>
              <a:gd name="connsiteX52" fmla="*/ 556160 w 609756"/>
              <a:gd name="connsiteY52" fmla="*/ 355807 h 565088"/>
              <a:gd name="connsiteX53" fmla="*/ 283131 w 609756"/>
              <a:gd name="connsiteY53" fmla="*/ 565088 h 565088"/>
              <a:gd name="connsiteX54" fmla="*/ 0 w 609756"/>
              <a:gd name="connsiteY54" fmla="*/ 282684 h 565088"/>
              <a:gd name="connsiteX55" fmla="*/ 283131 w 609756"/>
              <a:gd name="connsiteY55" fmla="*/ 0 h 56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9756" h="565088">
                <a:moveTo>
                  <a:pt x="182950" y="245143"/>
                </a:moveTo>
                <a:cubicBezTo>
                  <a:pt x="181267" y="251867"/>
                  <a:pt x="179583" y="260552"/>
                  <a:pt x="177620" y="266996"/>
                </a:cubicBezTo>
                <a:lnTo>
                  <a:pt x="170887" y="290809"/>
                </a:lnTo>
                <a:lnTo>
                  <a:pt x="195854" y="290809"/>
                </a:lnTo>
                <a:lnTo>
                  <a:pt x="188841" y="266996"/>
                </a:lnTo>
                <a:cubicBezTo>
                  <a:pt x="186877" y="260272"/>
                  <a:pt x="184914" y="251867"/>
                  <a:pt x="183230" y="245143"/>
                </a:cubicBezTo>
                <a:close/>
                <a:moveTo>
                  <a:pt x="361154" y="226092"/>
                </a:moveTo>
                <a:lnTo>
                  <a:pt x="431027" y="226092"/>
                </a:lnTo>
                <a:lnTo>
                  <a:pt x="431027" y="247104"/>
                </a:lnTo>
                <a:lnTo>
                  <a:pt x="386971" y="247104"/>
                </a:lnTo>
                <a:lnTo>
                  <a:pt x="386971" y="270357"/>
                </a:lnTo>
                <a:lnTo>
                  <a:pt x="428502" y="270357"/>
                </a:lnTo>
                <a:lnTo>
                  <a:pt x="428502" y="291370"/>
                </a:lnTo>
                <a:lnTo>
                  <a:pt x="386971" y="291370"/>
                </a:lnTo>
                <a:lnTo>
                  <a:pt x="386971" y="317985"/>
                </a:lnTo>
                <a:lnTo>
                  <a:pt x="433272" y="317985"/>
                </a:lnTo>
                <a:lnTo>
                  <a:pt x="433272" y="338997"/>
                </a:lnTo>
                <a:lnTo>
                  <a:pt x="361154" y="338997"/>
                </a:lnTo>
                <a:close/>
                <a:moveTo>
                  <a:pt x="167240" y="226092"/>
                </a:moveTo>
                <a:lnTo>
                  <a:pt x="200904" y="226092"/>
                </a:lnTo>
                <a:lnTo>
                  <a:pt x="235971" y="338997"/>
                </a:lnTo>
                <a:lnTo>
                  <a:pt x="208479" y="338997"/>
                </a:lnTo>
                <a:lnTo>
                  <a:pt x="199782" y="309860"/>
                </a:lnTo>
                <a:lnTo>
                  <a:pt x="167240" y="309860"/>
                </a:lnTo>
                <a:lnTo>
                  <a:pt x="159385" y="338997"/>
                </a:lnTo>
                <a:lnTo>
                  <a:pt x="132734" y="338997"/>
                </a:lnTo>
                <a:close/>
                <a:moveTo>
                  <a:pt x="306124" y="224963"/>
                </a:moveTo>
                <a:cubicBezTo>
                  <a:pt x="320709" y="224963"/>
                  <a:pt x="331928" y="227765"/>
                  <a:pt x="337538" y="230567"/>
                </a:cubicBezTo>
                <a:lnTo>
                  <a:pt x="332209" y="251022"/>
                </a:lnTo>
                <a:cubicBezTo>
                  <a:pt x="325758" y="248220"/>
                  <a:pt x="318185" y="245978"/>
                  <a:pt x="305844" y="245978"/>
                </a:cubicBezTo>
                <a:cubicBezTo>
                  <a:pt x="284528" y="245978"/>
                  <a:pt x="268540" y="258027"/>
                  <a:pt x="268540" y="282404"/>
                </a:cubicBezTo>
                <a:cubicBezTo>
                  <a:pt x="268540" y="305661"/>
                  <a:pt x="283125" y="319391"/>
                  <a:pt x="303880" y="319391"/>
                </a:cubicBezTo>
                <a:cubicBezTo>
                  <a:pt x="309771" y="319391"/>
                  <a:pt x="314539" y="318831"/>
                  <a:pt x="316502" y="317710"/>
                </a:cubicBezTo>
                <a:lnTo>
                  <a:pt x="316502" y="294173"/>
                </a:lnTo>
                <a:lnTo>
                  <a:pt x="299112" y="294173"/>
                </a:lnTo>
                <a:lnTo>
                  <a:pt x="299112" y="274279"/>
                </a:lnTo>
                <a:lnTo>
                  <a:pt x="341184" y="274279"/>
                </a:lnTo>
                <a:lnTo>
                  <a:pt x="341184" y="333681"/>
                </a:lnTo>
                <a:cubicBezTo>
                  <a:pt x="333331" y="336483"/>
                  <a:pt x="318465" y="340126"/>
                  <a:pt x="303320" y="340126"/>
                </a:cubicBezTo>
                <a:cubicBezTo>
                  <a:pt x="282845" y="340126"/>
                  <a:pt x="267979" y="334802"/>
                  <a:pt x="257602" y="324995"/>
                </a:cubicBezTo>
                <a:cubicBezTo>
                  <a:pt x="247224" y="315188"/>
                  <a:pt x="241334" y="300337"/>
                  <a:pt x="241614" y="283805"/>
                </a:cubicBezTo>
                <a:cubicBezTo>
                  <a:pt x="241895" y="246258"/>
                  <a:pt x="269101" y="224963"/>
                  <a:pt x="306124" y="224963"/>
                </a:cubicBezTo>
                <a:close/>
                <a:moveTo>
                  <a:pt x="283131" y="0"/>
                </a:moveTo>
                <a:cubicBezTo>
                  <a:pt x="390322" y="0"/>
                  <a:pt x="484045" y="59955"/>
                  <a:pt x="531748" y="148206"/>
                </a:cubicBezTo>
                <a:lnTo>
                  <a:pt x="507896" y="196114"/>
                </a:lnTo>
                <a:cubicBezTo>
                  <a:pt x="472820" y="106182"/>
                  <a:pt x="385552" y="41744"/>
                  <a:pt x="283131" y="41744"/>
                </a:cubicBezTo>
                <a:cubicBezTo>
                  <a:pt x="150124" y="41744"/>
                  <a:pt x="41810" y="149887"/>
                  <a:pt x="41810" y="282684"/>
                </a:cubicBezTo>
                <a:cubicBezTo>
                  <a:pt x="41810" y="415201"/>
                  <a:pt x="150124" y="523344"/>
                  <a:pt x="283131" y="523344"/>
                </a:cubicBezTo>
                <a:cubicBezTo>
                  <a:pt x="390322" y="523344"/>
                  <a:pt x="481239" y="452743"/>
                  <a:pt x="512386" y="355807"/>
                </a:cubicBezTo>
                <a:lnTo>
                  <a:pt x="462999" y="355807"/>
                </a:lnTo>
                <a:lnTo>
                  <a:pt x="536518" y="209281"/>
                </a:lnTo>
                <a:lnTo>
                  <a:pt x="609756" y="355807"/>
                </a:lnTo>
                <a:lnTo>
                  <a:pt x="556160" y="355807"/>
                </a:lnTo>
                <a:cubicBezTo>
                  <a:pt x="523610" y="476276"/>
                  <a:pt x="413613" y="565088"/>
                  <a:pt x="283131" y="565088"/>
                </a:cubicBezTo>
                <a:cubicBezTo>
                  <a:pt x="126834" y="565088"/>
                  <a:pt x="0" y="438454"/>
                  <a:pt x="0" y="282684"/>
                </a:cubicBezTo>
                <a:cubicBezTo>
                  <a:pt x="0" y="126634"/>
                  <a:pt x="126834" y="0"/>
                  <a:pt x="283131" y="0"/>
                </a:cubicBezTo>
                <a:close/>
              </a:path>
            </a:pathLst>
          </a:custGeom>
          <a:solidFill>
            <a:srgbClr val="132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E05898-0693-0C58-D90D-8B17EA42A347}"/>
              </a:ext>
            </a:extLst>
          </p:cNvPr>
          <p:cNvGrpSpPr/>
          <p:nvPr/>
        </p:nvGrpSpPr>
        <p:grpSpPr>
          <a:xfrm>
            <a:off x="7962499" y="5004067"/>
            <a:ext cx="2671272" cy="816522"/>
            <a:chOff x="283598" y="1906534"/>
            <a:chExt cx="2671272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C68A906-9B19-637C-8EF0-E9D98FBBA776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2FAF080-0F7B-ABA2-4216-0BA15064DC8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E0B5E89-03CB-7E7A-0CA2-5E22C7CC743E}"/>
              </a:ext>
            </a:extLst>
          </p:cNvPr>
          <p:cNvGrpSpPr/>
          <p:nvPr/>
        </p:nvGrpSpPr>
        <p:grpSpPr>
          <a:xfrm>
            <a:off x="1332054" y="5004067"/>
            <a:ext cx="2741248" cy="816522"/>
            <a:chOff x="-562678" y="1906534"/>
            <a:chExt cx="2741248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357764C-E626-925E-2CE1-A417FD24B070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D2F7A9E-C836-2A85-876C-A2466E668B3C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43297EF-80D9-F5B2-037E-21B29CAC8DDA}"/>
              </a:ext>
            </a:extLst>
          </p:cNvPr>
          <p:cNvGrpSpPr/>
          <p:nvPr/>
        </p:nvGrpSpPr>
        <p:grpSpPr>
          <a:xfrm>
            <a:off x="8110130" y="2933616"/>
            <a:ext cx="2671272" cy="816522"/>
            <a:chOff x="283598" y="1906534"/>
            <a:chExt cx="2671272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BC14D19-00FB-2B0D-B6C0-414D47190CD3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8898580-DF65-2C36-F480-CC2A3D81DFB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B6CC6DF-D0CD-7CE7-6E78-588E59FE00E9}"/>
              </a:ext>
            </a:extLst>
          </p:cNvPr>
          <p:cNvGrpSpPr/>
          <p:nvPr/>
        </p:nvGrpSpPr>
        <p:grpSpPr>
          <a:xfrm>
            <a:off x="1334624" y="2933616"/>
            <a:ext cx="2741248" cy="816522"/>
            <a:chOff x="-562678" y="1906534"/>
            <a:chExt cx="2741248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91391E7-03DC-0644-FF2D-11287535D2DC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7D5FE8F-C877-B8B9-C878-320BF1DDFFC5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F4D57EC-174E-9916-7E0C-DA85E85E888B}"/>
              </a:ext>
            </a:extLst>
          </p:cNvPr>
          <p:cNvGrpSpPr/>
          <p:nvPr/>
        </p:nvGrpSpPr>
        <p:grpSpPr>
          <a:xfrm>
            <a:off x="4758777" y="1283150"/>
            <a:ext cx="2671272" cy="816522"/>
            <a:chOff x="283598" y="1906534"/>
            <a:chExt cx="2671272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A26F1F4-42BC-7C8F-65DB-636ABCE1628C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5AE1B3C-5403-9EA8-9316-231CDC340B34}"/>
                </a:ext>
              </a:extLst>
            </p:cNvPr>
            <p:cNvSpPr txBox="1"/>
            <p:nvPr/>
          </p:nvSpPr>
          <p:spPr>
            <a:xfrm>
              <a:off x="50145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258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不足之处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矩形: 对角圆角 1" descr="D:\51PPT模板网\51pptmoban.com\图片001.jpg">
            <a:extLst>
              <a:ext uri="{FF2B5EF4-FFF2-40B4-BE49-F238E27FC236}">
                <a16:creationId xmlns:a16="http://schemas.microsoft.com/office/drawing/2014/main" id="{316DD1F3-FA79-A48A-50CF-E5156FC287ED}"/>
              </a:ext>
            </a:extLst>
          </p:cNvPr>
          <p:cNvSpPr/>
          <p:nvPr/>
        </p:nvSpPr>
        <p:spPr>
          <a:xfrm>
            <a:off x="1019175" y="3429000"/>
            <a:ext cx="4046373" cy="2027438"/>
          </a:xfrm>
          <a:prstGeom prst="round2Diag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07B5EB4-9064-2E54-41EF-EB48C377596F}"/>
              </a:ext>
            </a:extLst>
          </p:cNvPr>
          <p:cNvGrpSpPr/>
          <p:nvPr/>
        </p:nvGrpSpPr>
        <p:grpSpPr>
          <a:xfrm>
            <a:off x="5893126" y="2018011"/>
            <a:ext cx="400448" cy="2710316"/>
            <a:chOff x="5912548" y="1839872"/>
            <a:chExt cx="615604" cy="4166539"/>
          </a:xfrm>
          <a:solidFill>
            <a:schemeClr val="bg1"/>
          </a:soli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442446DE-866C-DBAB-F205-32FFEF64B2E7}"/>
                </a:ext>
              </a:extLst>
            </p:cNvPr>
            <p:cNvSpPr/>
            <p:nvPr/>
          </p:nvSpPr>
          <p:spPr>
            <a:xfrm>
              <a:off x="5912548" y="1839872"/>
              <a:ext cx="615604" cy="615604"/>
            </a:xfrm>
            <a:prstGeom prst="ellipse">
              <a:avLst/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F4F9BC8-5F63-E602-63EB-01DF6C8FA878}"/>
                </a:ext>
              </a:extLst>
            </p:cNvPr>
            <p:cNvSpPr/>
            <p:nvPr/>
          </p:nvSpPr>
          <p:spPr>
            <a:xfrm>
              <a:off x="5912548" y="2727606"/>
              <a:ext cx="615604" cy="615604"/>
            </a:xfrm>
            <a:prstGeom prst="ellipse">
              <a:avLst/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FF1AAAF-9734-B778-DA5E-636636E3A127}"/>
                </a:ext>
              </a:extLst>
            </p:cNvPr>
            <p:cNvSpPr/>
            <p:nvPr/>
          </p:nvSpPr>
          <p:spPr>
            <a:xfrm>
              <a:off x="5912548" y="3615340"/>
              <a:ext cx="615604" cy="615604"/>
            </a:xfrm>
            <a:prstGeom prst="ellipse">
              <a:avLst/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0C470F9-E2AD-F276-E47D-C45817D8B2B7}"/>
                </a:ext>
              </a:extLst>
            </p:cNvPr>
            <p:cNvSpPr/>
            <p:nvPr/>
          </p:nvSpPr>
          <p:spPr>
            <a:xfrm>
              <a:off x="5912548" y="4503074"/>
              <a:ext cx="615604" cy="615604"/>
            </a:xfrm>
            <a:prstGeom prst="ellipse">
              <a:avLst/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7B54714-096E-AAA6-A683-E5579C8EC191}"/>
                </a:ext>
              </a:extLst>
            </p:cNvPr>
            <p:cNvSpPr/>
            <p:nvPr/>
          </p:nvSpPr>
          <p:spPr>
            <a:xfrm>
              <a:off x="5912548" y="5390807"/>
              <a:ext cx="615604" cy="615604"/>
            </a:xfrm>
            <a:prstGeom prst="ellipse">
              <a:avLst/>
            </a:prstGeom>
            <a:grpFill/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CB33E32-BE0B-0B86-75D7-D90734A6DFE5}"/>
              </a:ext>
            </a:extLst>
          </p:cNvPr>
          <p:cNvGrpSpPr/>
          <p:nvPr/>
        </p:nvGrpSpPr>
        <p:grpSpPr>
          <a:xfrm>
            <a:off x="903998" y="1961757"/>
            <a:ext cx="4276725" cy="1047355"/>
            <a:chOff x="283598" y="1906534"/>
            <a:chExt cx="4276725" cy="10473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EE124B-143B-8CB2-C7D2-ED4952293112}"/>
                </a:ext>
              </a:extLst>
            </p:cNvPr>
            <p:cNvSpPr txBox="1"/>
            <p:nvPr/>
          </p:nvSpPr>
          <p:spPr>
            <a:xfrm>
              <a:off x="283598" y="2190603"/>
              <a:ext cx="42767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b="0" dirty="0">
                <a:solidFill>
                  <a:srgbClr val="132322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38C5BA8-9141-B017-0213-8B71817D4FC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矩形: 对角圆角 11" descr="D:\51PPT模板网\51pptmoban.com\图片001.jpg">
            <a:extLst>
              <a:ext uri="{FF2B5EF4-FFF2-40B4-BE49-F238E27FC236}">
                <a16:creationId xmlns:a16="http://schemas.microsoft.com/office/drawing/2014/main" id="{23BB3E65-596E-20A0-FFC5-816F0A150E93}"/>
              </a:ext>
            </a:extLst>
          </p:cNvPr>
          <p:cNvSpPr/>
          <p:nvPr/>
        </p:nvSpPr>
        <p:spPr>
          <a:xfrm>
            <a:off x="7126453" y="1289899"/>
            <a:ext cx="4046373" cy="2027438"/>
          </a:xfrm>
          <a:prstGeom prst="round2Diag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8F94859-DFE6-A573-C347-FF217F3C9474}"/>
              </a:ext>
            </a:extLst>
          </p:cNvPr>
          <p:cNvGrpSpPr/>
          <p:nvPr/>
        </p:nvGrpSpPr>
        <p:grpSpPr>
          <a:xfrm>
            <a:off x="7011276" y="3680971"/>
            <a:ext cx="4276725" cy="1047355"/>
            <a:chOff x="283598" y="1906534"/>
            <a:chExt cx="4276725" cy="10473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43C304B-D8B0-83D8-48E4-DD633E603B67}"/>
                </a:ext>
              </a:extLst>
            </p:cNvPr>
            <p:cNvSpPr txBox="1"/>
            <p:nvPr/>
          </p:nvSpPr>
          <p:spPr>
            <a:xfrm>
              <a:off x="283598" y="2190603"/>
              <a:ext cx="42767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b="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b="0" dirty="0">
                <a:solidFill>
                  <a:srgbClr val="132322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094A3EF-29CF-3FD9-5C20-FEF3BDA20D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518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 descr="D:\51PPT模板网\51pptmoban.com\图片001.jpg">
            <a:extLst>
              <a:ext uri="{FF2B5EF4-FFF2-40B4-BE49-F238E27FC236}">
                <a16:creationId xmlns:a16="http://schemas.microsoft.com/office/drawing/2014/main" id="{0A7924A1-9390-7C1B-0E34-A2487E6BA979}"/>
              </a:ext>
            </a:extLst>
          </p:cNvPr>
          <p:cNvSpPr/>
          <p:nvPr/>
        </p:nvSpPr>
        <p:spPr>
          <a:xfrm>
            <a:off x="5824155" y="359819"/>
            <a:ext cx="5219700" cy="6130627"/>
          </a:xfrm>
          <a:prstGeom prst="roundRect">
            <a:avLst>
              <a:gd name="adj" fmla="val 0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不足之处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BFAC56A-01BB-31AF-527B-4EB3E61E73D9}"/>
              </a:ext>
            </a:extLst>
          </p:cNvPr>
          <p:cNvGrpSpPr/>
          <p:nvPr/>
        </p:nvGrpSpPr>
        <p:grpSpPr>
          <a:xfrm>
            <a:off x="5519355" y="4834011"/>
            <a:ext cx="609600" cy="609600"/>
            <a:chOff x="1915093" y="2324100"/>
            <a:chExt cx="609600" cy="60960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89A56767-E1FE-4C97-9A07-F5CEE9BCB1FE}"/>
                </a:ext>
              </a:extLst>
            </p:cNvPr>
            <p:cNvSpPr/>
            <p:nvPr/>
          </p:nvSpPr>
          <p:spPr>
            <a:xfrm>
              <a:off x="1915093" y="2324100"/>
              <a:ext cx="609600" cy="609600"/>
            </a:xfrm>
            <a:prstGeom prst="ellipse">
              <a:avLst/>
            </a:pr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21">
              <a:extLst>
                <a:ext uri="{FF2B5EF4-FFF2-40B4-BE49-F238E27FC236}">
                  <a16:creationId xmlns:a16="http://schemas.microsoft.com/office/drawing/2014/main" id="{D6C1A419-536D-52D7-E493-0B96DDB104B1}"/>
                </a:ext>
              </a:extLst>
            </p:cNvPr>
            <p:cNvSpPr/>
            <p:nvPr/>
          </p:nvSpPr>
          <p:spPr>
            <a:xfrm>
              <a:off x="2088132" y="2507376"/>
              <a:ext cx="263522" cy="243048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BE6D123-BCCB-3BA2-AAF6-E674D7661F65}"/>
              </a:ext>
            </a:extLst>
          </p:cNvPr>
          <p:cNvGrpSpPr/>
          <p:nvPr/>
        </p:nvGrpSpPr>
        <p:grpSpPr>
          <a:xfrm>
            <a:off x="5519355" y="3689386"/>
            <a:ext cx="609600" cy="609600"/>
            <a:chOff x="3002531" y="2324100"/>
            <a:chExt cx="609600" cy="6096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1E74AD3D-83DD-523B-F3BD-004BB85DD87F}"/>
                </a:ext>
              </a:extLst>
            </p:cNvPr>
            <p:cNvSpPr/>
            <p:nvPr/>
          </p:nvSpPr>
          <p:spPr>
            <a:xfrm>
              <a:off x="3002531" y="2324100"/>
              <a:ext cx="609600" cy="609600"/>
            </a:xfrm>
            <a:prstGeom prst="ellipse">
              <a:avLst/>
            </a:prstGeom>
            <a:solidFill>
              <a:srgbClr val="13232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22">
              <a:extLst>
                <a:ext uri="{FF2B5EF4-FFF2-40B4-BE49-F238E27FC236}">
                  <a16:creationId xmlns:a16="http://schemas.microsoft.com/office/drawing/2014/main" id="{DB7FC86A-C892-64DD-58AD-1B10A53B3117}"/>
                </a:ext>
              </a:extLst>
            </p:cNvPr>
            <p:cNvSpPr/>
            <p:nvPr/>
          </p:nvSpPr>
          <p:spPr>
            <a:xfrm>
              <a:off x="3179836" y="2497139"/>
              <a:ext cx="254989" cy="263522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9E4E4FA-55B7-3038-49DA-F197311EEB6E}"/>
              </a:ext>
            </a:extLst>
          </p:cNvPr>
          <p:cNvGrpSpPr/>
          <p:nvPr/>
        </p:nvGrpSpPr>
        <p:grpSpPr>
          <a:xfrm>
            <a:off x="5519356" y="2544761"/>
            <a:ext cx="609600" cy="609600"/>
            <a:chOff x="4089969" y="2324100"/>
            <a:chExt cx="609600" cy="6096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2FD4109-EAB0-B11A-AD23-30F49903E4EB}"/>
                </a:ext>
              </a:extLst>
            </p:cNvPr>
            <p:cNvSpPr/>
            <p:nvPr/>
          </p:nvSpPr>
          <p:spPr>
            <a:xfrm>
              <a:off x="4089969" y="2324100"/>
              <a:ext cx="609600" cy="609600"/>
            </a:xfrm>
            <a:prstGeom prst="ellipse">
              <a:avLst/>
            </a:prstGeom>
            <a:solidFill>
              <a:srgbClr val="539F7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23">
              <a:extLst>
                <a:ext uri="{FF2B5EF4-FFF2-40B4-BE49-F238E27FC236}">
                  <a16:creationId xmlns:a16="http://schemas.microsoft.com/office/drawing/2014/main" id="{79018BA3-02AB-9746-E93B-03BCB5DA22FB}"/>
                </a:ext>
              </a:extLst>
            </p:cNvPr>
            <p:cNvSpPr/>
            <p:nvPr/>
          </p:nvSpPr>
          <p:spPr>
            <a:xfrm>
              <a:off x="4263008" y="2520986"/>
              <a:ext cx="263522" cy="215829"/>
            </a:xfrm>
            <a:custGeom>
              <a:avLst/>
              <a:gdLst>
                <a:gd name="connsiteX0" fmla="*/ 374823 w 605522"/>
                <a:gd name="connsiteY0" fmla="*/ 232327 h 495934"/>
                <a:gd name="connsiteX1" fmla="*/ 328351 w 605522"/>
                <a:gd name="connsiteY1" fmla="*/ 278712 h 495934"/>
                <a:gd name="connsiteX2" fmla="*/ 374823 w 605522"/>
                <a:gd name="connsiteY2" fmla="*/ 325282 h 495934"/>
                <a:gd name="connsiteX3" fmla="*/ 421479 w 605522"/>
                <a:gd name="connsiteY3" fmla="*/ 278712 h 495934"/>
                <a:gd name="connsiteX4" fmla="*/ 374823 w 605522"/>
                <a:gd name="connsiteY4" fmla="*/ 232327 h 495934"/>
                <a:gd name="connsiteX5" fmla="*/ 374823 w 605522"/>
                <a:gd name="connsiteY5" fmla="*/ 202876 h 495934"/>
                <a:gd name="connsiteX6" fmla="*/ 450984 w 605522"/>
                <a:gd name="connsiteY6" fmla="*/ 278712 h 495934"/>
                <a:gd name="connsiteX7" fmla="*/ 374823 w 605522"/>
                <a:gd name="connsiteY7" fmla="*/ 354733 h 495934"/>
                <a:gd name="connsiteX8" fmla="*/ 298845 w 605522"/>
                <a:gd name="connsiteY8" fmla="*/ 278712 h 495934"/>
                <a:gd name="connsiteX9" fmla="*/ 374823 w 605522"/>
                <a:gd name="connsiteY9" fmla="*/ 202876 h 495934"/>
                <a:gd name="connsiteX10" fmla="*/ 374858 w 605522"/>
                <a:gd name="connsiteY10" fmla="*/ 175958 h 495934"/>
                <a:gd name="connsiteX11" fmla="*/ 271966 w 605522"/>
                <a:gd name="connsiteY11" fmla="*/ 278712 h 495934"/>
                <a:gd name="connsiteX12" fmla="*/ 374858 w 605522"/>
                <a:gd name="connsiteY12" fmla="*/ 381650 h 495934"/>
                <a:gd name="connsiteX13" fmla="*/ 477933 w 605522"/>
                <a:gd name="connsiteY13" fmla="*/ 278712 h 495934"/>
                <a:gd name="connsiteX14" fmla="*/ 374858 w 605522"/>
                <a:gd name="connsiteY14" fmla="*/ 175958 h 495934"/>
                <a:gd name="connsiteX15" fmla="*/ 91625 w 605522"/>
                <a:gd name="connsiteY15" fmla="*/ 169355 h 495934"/>
                <a:gd name="connsiteX16" fmla="*/ 91625 w 605522"/>
                <a:gd name="connsiteY16" fmla="*/ 203964 h 495934"/>
                <a:gd name="connsiteX17" fmla="*/ 165728 w 605522"/>
                <a:gd name="connsiteY17" fmla="*/ 203964 h 495934"/>
                <a:gd name="connsiteX18" fmla="*/ 165728 w 605522"/>
                <a:gd name="connsiteY18" fmla="*/ 169355 h 495934"/>
                <a:gd name="connsiteX19" fmla="*/ 374858 w 605522"/>
                <a:gd name="connsiteY19" fmla="*/ 146494 h 495934"/>
                <a:gd name="connsiteX20" fmla="*/ 507436 w 605522"/>
                <a:gd name="connsiteY20" fmla="*/ 278712 h 495934"/>
                <a:gd name="connsiteX21" fmla="*/ 374858 w 605522"/>
                <a:gd name="connsiteY21" fmla="*/ 411114 h 495934"/>
                <a:gd name="connsiteX22" fmla="*/ 242463 w 605522"/>
                <a:gd name="connsiteY22" fmla="*/ 278712 h 495934"/>
                <a:gd name="connsiteX23" fmla="*/ 374858 w 605522"/>
                <a:gd name="connsiteY23" fmla="*/ 146494 h 495934"/>
                <a:gd name="connsiteX24" fmla="*/ 91625 w 605522"/>
                <a:gd name="connsiteY24" fmla="*/ 144871 h 495934"/>
                <a:gd name="connsiteX25" fmla="*/ 165728 w 605522"/>
                <a:gd name="connsiteY25" fmla="*/ 144871 h 495934"/>
                <a:gd name="connsiteX26" fmla="*/ 190245 w 605522"/>
                <a:gd name="connsiteY26" fmla="*/ 169355 h 495934"/>
                <a:gd name="connsiteX27" fmla="*/ 190245 w 605522"/>
                <a:gd name="connsiteY27" fmla="*/ 203964 h 495934"/>
                <a:gd name="connsiteX28" fmla="*/ 165728 w 605522"/>
                <a:gd name="connsiteY28" fmla="*/ 228632 h 495934"/>
                <a:gd name="connsiteX29" fmla="*/ 91625 w 605522"/>
                <a:gd name="connsiteY29" fmla="*/ 228632 h 495934"/>
                <a:gd name="connsiteX30" fmla="*/ 67108 w 605522"/>
                <a:gd name="connsiteY30" fmla="*/ 203964 h 495934"/>
                <a:gd name="connsiteX31" fmla="*/ 67108 w 605522"/>
                <a:gd name="connsiteY31" fmla="*/ 169355 h 495934"/>
                <a:gd name="connsiteX32" fmla="*/ 91625 w 605522"/>
                <a:gd name="connsiteY32" fmla="*/ 144871 h 495934"/>
                <a:gd name="connsiteX33" fmla="*/ 55315 w 605522"/>
                <a:gd name="connsiteY33" fmla="*/ 98487 h 495934"/>
                <a:gd name="connsiteX34" fmla="*/ 36877 w 605522"/>
                <a:gd name="connsiteY34" fmla="*/ 116896 h 495934"/>
                <a:gd name="connsiteX35" fmla="*/ 36877 w 605522"/>
                <a:gd name="connsiteY35" fmla="*/ 440708 h 495934"/>
                <a:gd name="connsiteX36" fmla="*/ 55315 w 605522"/>
                <a:gd name="connsiteY36" fmla="*/ 459116 h 495934"/>
                <a:gd name="connsiteX37" fmla="*/ 550207 w 605522"/>
                <a:gd name="connsiteY37" fmla="*/ 459116 h 495934"/>
                <a:gd name="connsiteX38" fmla="*/ 568645 w 605522"/>
                <a:gd name="connsiteY38" fmla="*/ 440708 h 495934"/>
                <a:gd name="connsiteX39" fmla="*/ 568645 w 605522"/>
                <a:gd name="connsiteY39" fmla="*/ 116896 h 495934"/>
                <a:gd name="connsiteX40" fmla="*/ 550207 w 605522"/>
                <a:gd name="connsiteY40" fmla="*/ 98487 h 495934"/>
                <a:gd name="connsiteX41" fmla="*/ 406755 w 605522"/>
                <a:gd name="connsiteY41" fmla="*/ 36818 h 495934"/>
                <a:gd name="connsiteX42" fmla="*/ 406755 w 605522"/>
                <a:gd name="connsiteY42" fmla="*/ 59092 h 495934"/>
                <a:gd name="connsiteX43" fmla="*/ 488253 w 605522"/>
                <a:gd name="connsiteY43" fmla="*/ 59092 h 495934"/>
                <a:gd name="connsiteX44" fmla="*/ 488253 w 605522"/>
                <a:gd name="connsiteY44" fmla="*/ 36818 h 495934"/>
                <a:gd name="connsiteX45" fmla="*/ 400486 w 605522"/>
                <a:gd name="connsiteY45" fmla="*/ 0 h 495934"/>
                <a:gd name="connsiteX46" fmla="*/ 494338 w 605522"/>
                <a:gd name="connsiteY46" fmla="*/ 0 h 495934"/>
                <a:gd name="connsiteX47" fmla="*/ 525130 w 605522"/>
                <a:gd name="connsiteY47" fmla="*/ 30559 h 495934"/>
                <a:gd name="connsiteX48" fmla="*/ 525130 w 605522"/>
                <a:gd name="connsiteY48" fmla="*/ 61670 h 495934"/>
                <a:gd name="connsiteX49" fmla="*/ 550207 w 605522"/>
                <a:gd name="connsiteY49" fmla="*/ 61670 h 495934"/>
                <a:gd name="connsiteX50" fmla="*/ 605522 w 605522"/>
                <a:gd name="connsiteY50" fmla="*/ 116896 h 495934"/>
                <a:gd name="connsiteX51" fmla="*/ 605522 w 605522"/>
                <a:gd name="connsiteY51" fmla="*/ 440708 h 495934"/>
                <a:gd name="connsiteX52" fmla="*/ 550207 w 605522"/>
                <a:gd name="connsiteY52" fmla="*/ 495934 h 495934"/>
                <a:gd name="connsiteX53" fmla="*/ 55315 w 605522"/>
                <a:gd name="connsiteY53" fmla="*/ 495934 h 495934"/>
                <a:gd name="connsiteX54" fmla="*/ 0 w 605522"/>
                <a:gd name="connsiteY54" fmla="*/ 440708 h 495934"/>
                <a:gd name="connsiteX55" fmla="*/ 0 w 605522"/>
                <a:gd name="connsiteY55" fmla="*/ 116896 h 495934"/>
                <a:gd name="connsiteX56" fmla="*/ 55315 w 605522"/>
                <a:gd name="connsiteY56" fmla="*/ 61670 h 495934"/>
                <a:gd name="connsiteX57" fmla="*/ 369878 w 605522"/>
                <a:gd name="connsiteY57" fmla="*/ 61670 h 495934"/>
                <a:gd name="connsiteX58" fmla="*/ 369878 w 605522"/>
                <a:gd name="connsiteY58" fmla="*/ 30559 h 495934"/>
                <a:gd name="connsiteX59" fmla="*/ 400486 w 605522"/>
                <a:gd name="connsiteY59" fmla="*/ 0 h 49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5522" h="495934">
                  <a:moveTo>
                    <a:pt x="374823" y="232327"/>
                  </a:moveTo>
                  <a:cubicBezTo>
                    <a:pt x="349189" y="232327"/>
                    <a:pt x="328351" y="253127"/>
                    <a:pt x="328351" y="278712"/>
                  </a:cubicBezTo>
                  <a:cubicBezTo>
                    <a:pt x="328351" y="304482"/>
                    <a:pt x="349189" y="325282"/>
                    <a:pt x="374823" y="325282"/>
                  </a:cubicBezTo>
                  <a:cubicBezTo>
                    <a:pt x="400640" y="325282"/>
                    <a:pt x="421479" y="304482"/>
                    <a:pt x="421479" y="278712"/>
                  </a:cubicBezTo>
                  <a:cubicBezTo>
                    <a:pt x="421479" y="253127"/>
                    <a:pt x="400640" y="232327"/>
                    <a:pt x="374823" y="232327"/>
                  </a:cubicBezTo>
                  <a:close/>
                  <a:moveTo>
                    <a:pt x="374823" y="202876"/>
                  </a:moveTo>
                  <a:cubicBezTo>
                    <a:pt x="416868" y="202876"/>
                    <a:pt x="450984" y="236929"/>
                    <a:pt x="450984" y="278712"/>
                  </a:cubicBezTo>
                  <a:cubicBezTo>
                    <a:pt x="450984" y="320680"/>
                    <a:pt x="416868" y="354733"/>
                    <a:pt x="374823" y="354733"/>
                  </a:cubicBezTo>
                  <a:cubicBezTo>
                    <a:pt x="332961" y="354733"/>
                    <a:pt x="298845" y="320680"/>
                    <a:pt x="298845" y="278712"/>
                  </a:cubicBezTo>
                  <a:cubicBezTo>
                    <a:pt x="298845" y="236929"/>
                    <a:pt x="332961" y="202876"/>
                    <a:pt x="374823" y="202876"/>
                  </a:cubicBezTo>
                  <a:close/>
                  <a:moveTo>
                    <a:pt x="374858" y="175958"/>
                  </a:moveTo>
                  <a:cubicBezTo>
                    <a:pt x="318064" y="175958"/>
                    <a:pt x="271966" y="221995"/>
                    <a:pt x="271966" y="278712"/>
                  </a:cubicBezTo>
                  <a:cubicBezTo>
                    <a:pt x="271966" y="335614"/>
                    <a:pt x="318064" y="381650"/>
                    <a:pt x="374858" y="381650"/>
                  </a:cubicBezTo>
                  <a:cubicBezTo>
                    <a:pt x="431651" y="381650"/>
                    <a:pt x="477933" y="335614"/>
                    <a:pt x="477933" y="278712"/>
                  </a:cubicBezTo>
                  <a:cubicBezTo>
                    <a:pt x="477933" y="221995"/>
                    <a:pt x="431651" y="175958"/>
                    <a:pt x="374858" y="175958"/>
                  </a:cubicBezTo>
                  <a:close/>
                  <a:moveTo>
                    <a:pt x="91625" y="169355"/>
                  </a:moveTo>
                  <a:lnTo>
                    <a:pt x="91625" y="203964"/>
                  </a:lnTo>
                  <a:lnTo>
                    <a:pt x="165728" y="203964"/>
                  </a:lnTo>
                  <a:lnTo>
                    <a:pt x="165728" y="169355"/>
                  </a:lnTo>
                  <a:close/>
                  <a:moveTo>
                    <a:pt x="374858" y="146494"/>
                  </a:moveTo>
                  <a:cubicBezTo>
                    <a:pt x="448062" y="146494"/>
                    <a:pt x="507436" y="205790"/>
                    <a:pt x="507436" y="278712"/>
                  </a:cubicBezTo>
                  <a:cubicBezTo>
                    <a:pt x="507436" y="351819"/>
                    <a:pt x="448062" y="411114"/>
                    <a:pt x="374858" y="411114"/>
                  </a:cubicBezTo>
                  <a:cubicBezTo>
                    <a:pt x="301838" y="411114"/>
                    <a:pt x="242463" y="351819"/>
                    <a:pt x="242463" y="278712"/>
                  </a:cubicBezTo>
                  <a:cubicBezTo>
                    <a:pt x="242463" y="205790"/>
                    <a:pt x="301838" y="146494"/>
                    <a:pt x="374858" y="146494"/>
                  </a:cubicBezTo>
                  <a:close/>
                  <a:moveTo>
                    <a:pt x="91625" y="144871"/>
                  </a:moveTo>
                  <a:lnTo>
                    <a:pt x="165728" y="144871"/>
                  </a:lnTo>
                  <a:cubicBezTo>
                    <a:pt x="179369" y="144871"/>
                    <a:pt x="190245" y="155916"/>
                    <a:pt x="190245" y="169355"/>
                  </a:cubicBezTo>
                  <a:lnTo>
                    <a:pt x="190245" y="203964"/>
                  </a:lnTo>
                  <a:cubicBezTo>
                    <a:pt x="190245" y="217587"/>
                    <a:pt x="179369" y="228632"/>
                    <a:pt x="165728" y="228632"/>
                  </a:cubicBezTo>
                  <a:lnTo>
                    <a:pt x="91625" y="228632"/>
                  </a:lnTo>
                  <a:cubicBezTo>
                    <a:pt x="77984" y="228632"/>
                    <a:pt x="67108" y="217587"/>
                    <a:pt x="67108" y="203964"/>
                  </a:cubicBezTo>
                  <a:lnTo>
                    <a:pt x="67108" y="169355"/>
                  </a:lnTo>
                  <a:cubicBezTo>
                    <a:pt x="67108" y="155916"/>
                    <a:pt x="77984" y="144871"/>
                    <a:pt x="91625" y="144871"/>
                  </a:cubicBezTo>
                  <a:close/>
                  <a:moveTo>
                    <a:pt x="55315" y="98487"/>
                  </a:moveTo>
                  <a:cubicBezTo>
                    <a:pt x="45174" y="98487"/>
                    <a:pt x="36877" y="106771"/>
                    <a:pt x="36877" y="116896"/>
                  </a:cubicBezTo>
                  <a:lnTo>
                    <a:pt x="36877" y="440708"/>
                  </a:lnTo>
                  <a:cubicBezTo>
                    <a:pt x="36877" y="450832"/>
                    <a:pt x="45174" y="459116"/>
                    <a:pt x="55315" y="459116"/>
                  </a:cubicBezTo>
                  <a:lnTo>
                    <a:pt x="550207" y="459116"/>
                  </a:lnTo>
                  <a:cubicBezTo>
                    <a:pt x="560348" y="459116"/>
                    <a:pt x="568645" y="450832"/>
                    <a:pt x="568645" y="440708"/>
                  </a:cubicBezTo>
                  <a:lnTo>
                    <a:pt x="568645" y="116896"/>
                  </a:lnTo>
                  <a:cubicBezTo>
                    <a:pt x="568645" y="106771"/>
                    <a:pt x="560348" y="98487"/>
                    <a:pt x="550207" y="98487"/>
                  </a:cubicBezTo>
                  <a:close/>
                  <a:moveTo>
                    <a:pt x="406755" y="36818"/>
                  </a:moveTo>
                  <a:lnTo>
                    <a:pt x="406755" y="59092"/>
                  </a:lnTo>
                  <a:lnTo>
                    <a:pt x="488253" y="59092"/>
                  </a:lnTo>
                  <a:lnTo>
                    <a:pt x="488253" y="36818"/>
                  </a:lnTo>
                  <a:close/>
                  <a:moveTo>
                    <a:pt x="400486" y="0"/>
                  </a:moveTo>
                  <a:lnTo>
                    <a:pt x="494338" y="0"/>
                  </a:lnTo>
                  <a:cubicBezTo>
                    <a:pt x="511301" y="0"/>
                    <a:pt x="525130" y="13623"/>
                    <a:pt x="525130" y="30559"/>
                  </a:cubicBezTo>
                  <a:lnTo>
                    <a:pt x="525130" y="61670"/>
                  </a:lnTo>
                  <a:lnTo>
                    <a:pt x="550207" y="61670"/>
                  </a:lnTo>
                  <a:cubicBezTo>
                    <a:pt x="580630" y="61670"/>
                    <a:pt x="605522" y="86337"/>
                    <a:pt x="605522" y="116896"/>
                  </a:cubicBezTo>
                  <a:lnTo>
                    <a:pt x="605522" y="440708"/>
                  </a:lnTo>
                  <a:cubicBezTo>
                    <a:pt x="605522" y="471082"/>
                    <a:pt x="580630" y="495934"/>
                    <a:pt x="550207" y="495934"/>
                  </a:cubicBezTo>
                  <a:lnTo>
                    <a:pt x="55315" y="495934"/>
                  </a:lnTo>
                  <a:cubicBezTo>
                    <a:pt x="24892" y="495934"/>
                    <a:pt x="0" y="471082"/>
                    <a:pt x="0" y="440708"/>
                  </a:cubicBezTo>
                  <a:lnTo>
                    <a:pt x="0" y="116896"/>
                  </a:lnTo>
                  <a:cubicBezTo>
                    <a:pt x="0" y="86337"/>
                    <a:pt x="24892" y="61670"/>
                    <a:pt x="55315" y="61670"/>
                  </a:cubicBezTo>
                  <a:lnTo>
                    <a:pt x="369878" y="61670"/>
                  </a:lnTo>
                  <a:lnTo>
                    <a:pt x="369878" y="30559"/>
                  </a:lnTo>
                  <a:cubicBezTo>
                    <a:pt x="369878" y="13623"/>
                    <a:pt x="383522" y="0"/>
                    <a:pt x="4004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F224623-E106-A887-EEEE-F23814AB915B}"/>
              </a:ext>
            </a:extLst>
          </p:cNvPr>
          <p:cNvGrpSpPr/>
          <p:nvPr/>
        </p:nvGrpSpPr>
        <p:grpSpPr>
          <a:xfrm>
            <a:off x="5519356" y="1400136"/>
            <a:ext cx="609600" cy="609600"/>
            <a:chOff x="5177406" y="2324100"/>
            <a:chExt cx="609600" cy="6096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807A227-B034-84DC-EDB5-7421FB4B5983}"/>
                </a:ext>
              </a:extLst>
            </p:cNvPr>
            <p:cNvSpPr/>
            <p:nvPr/>
          </p:nvSpPr>
          <p:spPr>
            <a:xfrm>
              <a:off x="5177406" y="2324100"/>
              <a:ext cx="609600" cy="609600"/>
            </a:xfrm>
            <a:prstGeom prst="ellipse">
              <a:avLst/>
            </a:prstGeom>
            <a:solidFill>
              <a:srgbClr val="EDEF9C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24">
              <a:extLst>
                <a:ext uri="{FF2B5EF4-FFF2-40B4-BE49-F238E27FC236}">
                  <a16:creationId xmlns:a16="http://schemas.microsoft.com/office/drawing/2014/main" id="{8142BB20-37F4-5244-E7A5-C3171AB31419}"/>
                </a:ext>
              </a:extLst>
            </p:cNvPr>
            <p:cNvSpPr/>
            <p:nvPr/>
          </p:nvSpPr>
          <p:spPr>
            <a:xfrm>
              <a:off x="5362040" y="2497139"/>
              <a:ext cx="240331" cy="263522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BEDC87B-1291-A67F-6E18-7D32BEC5E184}"/>
              </a:ext>
            </a:extLst>
          </p:cNvPr>
          <p:cNvGrpSpPr/>
          <p:nvPr/>
        </p:nvGrpSpPr>
        <p:grpSpPr>
          <a:xfrm>
            <a:off x="1752455" y="1283150"/>
            <a:ext cx="3624741" cy="816522"/>
            <a:chOff x="-1446171" y="1906534"/>
            <a:chExt cx="3624741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74BB3D6-82CF-478C-C025-356773632DDE}"/>
                </a:ext>
              </a:extLst>
            </p:cNvPr>
            <p:cNvSpPr txBox="1"/>
            <p:nvPr/>
          </p:nvSpPr>
          <p:spPr>
            <a:xfrm>
              <a:off x="-1446171" y="2190603"/>
              <a:ext cx="362474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505643C-8508-BD55-ABCB-84F660A4A7A5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1282F49-9A39-75AA-E0C8-1BB59A4EED3E}"/>
              </a:ext>
            </a:extLst>
          </p:cNvPr>
          <p:cNvGrpSpPr/>
          <p:nvPr/>
        </p:nvGrpSpPr>
        <p:grpSpPr>
          <a:xfrm>
            <a:off x="1752455" y="2454000"/>
            <a:ext cx="3624741" cy="816522"/>
            <a:chOff x="-1446171" y="1906534"/>
            <a:chExt cx="3624741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EF2ADB9-AA49-FEC0-7482-EFDCA452456C}"/>
                </a:ext>
              </a:extLst>
            </p:cNvPr>
            <p:cNvSpPr txBox="1"/>
            <p:nvPr/>
          </p:nvSpPr>
          <p:spPr>
            <a:xfrm>
              <a:off x="-1446171" y="2190603"/>
              <a:ext cx="362474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121AABE-1A15-709B-FFB8-1BDB5D20EB55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3B0FD5A-35B3-93EF-9A73-C5A87BCC9E57}"/>
              </a:ext>
            </a:extLst>
          </p:cNvPr>
          <p:cNvGrpSpPr/>
          <p:nvPr/>
        </p:nvGrpSpPr>
        <p:grpSpPr>
          <a:xfrm>
            <a:off x="1752455" y="3624850"/>
            <a:ext cx="3624741" cy="816522"/>
            <a:chOff x="-1446171" y="1906534"/>
            <a:chExt cx="3624741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67215E3-EC41-2013-3762-23DB2E2C7446}"/>
                </a:ext>
              </a:extLst>
            </p:cNvPr>
            <p:cNvSpPr txBox="1"/>
            <p:nvPr/>
          </p:nvSpPr>
          <p:spPr>
            <a:xfrm>
              <a:off x="-1446171" y="2190603"/>
              <a:ext cx="362474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E680113-A232-6483-0441-39FF6B964A4D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0CD5E68-CA79-9842-B660-A4606C1A12DB}"/>
              </a:ext>
            </a:extLst>
          </p:cNvPr>
          <p:cNvGrpSpPr/>
          <p:nvPr/>
        </p:nvGrpSpPr>
        <p:grpSpPr>
          <a:xfrm>
            <a:off x="1752455" y="4795700"/>
            <a:ext cx="3624741" cy="816522"/>
            <a:chOff x="-1446171" y="1906534"/>
            <a:chExt cx="3624741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DEBF76C-28CC-8DAA-39B3-33946CA691D1}"/>
                </a:ext>
              </a:extLst>
            </p:cNvPr>
            <p:cNvSpPr txBox="1"/>
            <p:nvPr/>
          </p:nvSpPr>
          <p:spPr>
            <a:xfrm>
              <a:off x="-1446171" y="2190603"/>
              <a:ext cx="362474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8BCC7C2-CFEB-3F35-D9AC-15A124049284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597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50C07FA1-8C4B-50BD-D7A8-62E563E7817B}"/>
              </a:ext>
            </a:extLst>
          </p:cNvPr>
          <p:cNvSpPr/>
          <p:nvPr/>
        </p:nvSpPr>
        <p:spPr>
          <a:xfrm>
            <a:off x="1271588" y="2829294"/>
            <a:ext cx="4394385" cy="752105"/>
          </a:xfrm>
          <a:prstGeom prst="roundRect">
            <a:avLst>
              <a:gd name="adj" fmla="val 50000"/>
            </a:avLst>
          </a:prstGeom>
          <a:solidFill>
            <a:srgbClr val="92E3A9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A949A75B-0A12-EAE3-115E-693D164666E0}"/>
              </a:ext>
            </a:extLst>
          </p:cNvPr>
          <p:cNvSpPr/>
          <p:nvPr/>
        </p:nvSpPr>
        <p:spPr>
          <a:xfrm>
            <a:off x="1494702" y="2019300"/>
            <a:ext cx="2402808" cy="1184522"/>
          </a:xfrm>
          <a:prstGeom prst="ellipse">
            <a:avLst/>
          </a:pr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FB45F5-71EF-64D0-8609-00EE75E5CA21}"/>
              </a:ext>
            </a:extLst>
          </p:cNvPr>
          <p:cNvSpPr txBox="1"/>
          <p:nvPr/>
        </p:nvSpPr>
        <p:spPr>
          <a:xfrm>
            <a:off x="3920111" y="2972989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未来计划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64C002-1001-83CE-E3DC-3C6E0A55FBA6}"/>
              </a:ext>
            </a:extLst>
          </p:cNvPr>
          <p:cNvSpPr txBox="1"/>
          <p:nvPr/>
        </p:nvSpPr>
        <p:spPr>
          <a:xfrm>
            <a:off x="1680443" y="1721298"/>
            <a:ext cx="24401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6845E3-2598-2848-1940-3EFF1305826D}"/>
              </a:ext>
            </a:extLst>
          </p:cNvPr>
          <p:cNvSpPr txBox="1"/>
          <p:nvPr/>
        </p:nvSpPr>
        <p:spPr>
          <a:xfrm>
            <a:off x="1174750" y="3849858"/>
            <a:ext cx="52006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4303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未来计划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" name="Arc 1">
            <a:extLst>
              <a:ext uri="{FF2B5EF4-FFF2-40B4-BE49-F238E27FC236}">
                <a16:creationId xmlns:a16="http://schemas.microsoft.com/office/drawing/2014/main" id="{B7D39CE1-7ACB-578F-3E8B-2BF58A74CCD8}"/>
              </a:ext>
            </a:extLst>
          </p:cNvPr>
          <p:cNvSpPr/>
          <p:nvPr/>
        </p:nvSpPr>
        <p:spPr>
          <a:xfrm>
            <a:off x="4242179" y="1569811"/>
            <a:ext cx="3718378" cy="3718378"/>
          </a:xfrm>
          <a:prstGeom prst="arc">
            <a:avLst>
              <a:gd name="adj1" fmla="val 12272767"/>
              <a:gd name="adj2" fmla="val 20003823"/>
            </a:avLst>
          </a:prstGeom>
          <a:noFill/>
          <a:ln w="12700">
            <a:solidFill>
              <a:schemeClr val="bg1"/>
            </a:solidFill>
            <a:prstDash val="solid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Oval 2">
            <a:extLst>
              <a:ext uri="{FF2B5EF4-FFF2-40B4-BE49-F238E27FC236}">
                <a16:creationId xmlns:a16="http://schemas.microsoft.com/office/drawing/2014/main" id="{4D560020-48C5-0AF3-79AC-5C19ED1B383E}"/>
              </a:ext>
            </a:extLst>
          </p:cNvPr>
          <p:cNvSpPr/>
          <p:nvPr/>
        </p:nvSpPr>
        <p:spPr>
          <a:xfrm>
            <a:off x="3295650" y="2553687"/>
            <a:ext cx="1750626" cy="175062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Oval 3" descr="D:\51PPT模板网\51pptmoban.com\图片001.jpg">
            <a:extLst>
              <a:ext uri="{FF2B5EF4-FFF2-40B4-BE49-F238E27FC236}">
                <a16:creationId xmlns:a16="http://schemas.microsoft.com/office/drawing/2014/main" id="{622CBE95-217E-91FC-9C78-EFAAB5C8B064}"/>
              </a:ext>
            </a:extLst>
          </p:cNvPr>
          <p:cNvSpPr/>
          <p:nvPr/>
        </p:nvSpPr>
        <p:spPr>
          <a:xfrm>
            <a:off x="7145724" y="2553687"/>
            <a:ext cx="1750626" cy="1750626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Arc 4">
            <a:extLst>
              <a:ext uri="{FF2B5EF4-FFF2-40B4-BE49-F238E27FC236}">
                <a16:creationId xmlns:a16="http://schemas.microsoft.com/office/drawing/2014/main" id="{2C0EB7AC-2835-0E94-50FF-8B43C46D98BC}"/>
              </a:ext>
            </a:extLst>
          </p:cNvPr>
          <p:cNvSpPr/>
          <p:nvPr/>
        </p:nvSpPr>
        <p:spPr>
          <a:xfrm>
            <a:off x="4242179" y="1569811"/>
            <a:ext cx="3718378" cy="3718378"/>
          </a:xfrm>
          <a:prstGeom prst="arc">
            <a:avLst>
              <a:gd name="adj1" fmla="val 1657893"/>
              <a:gd name="adj2" fmla="val 9194934"/>
            </a:avLst>
          </a:prstGeom>
          <a:noFill/>
          <a:ln w="12700">
            <a:solidFill>
              <a:schemeClr val="bg1"/>
            </a:solidFill>
            <a:prstDash val="soli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CB9F080-EBAC-6680-29FD-F143AB2512F1}"/>
              </a:ext>
            </a:extLst>
          </p:cNvPr>
          <p:cNvSpPr txBox="1">
            <a:spLocks/>
          </p:cNvSpPr>
          <p:nvPr/>
        </p:nvSpPr>
        <p:spPr bwMode="auto">
          <a:xfrm>
            <a:off x="4966332" y="4071903"/>
            <a:ext cx="2270072" cy="104488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prstTxWarp prst="textArchDown">
              <a:avLst/>
            </a:prstTxWarp>
            <a:normAutofit/>
            <a:sp3d contourW="12700"/>
          </a:bodyPr>
          <a:lstStyle/>
          <a:p>
            <a:pPr algn="ctr" latinLnBrk="0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D4D2B26F-19AB-B5F0-54E3-450C42083220}"/>
              </a:ext>
            </a:extLst>
          </p:cNvPr>
          <p:cNvSpPr txBox="1">
            <a:spLocks/>
          </p:cNvSpPr>
          <p:nvPr/>
        </p:nvSpPr>
        <p:spPr bwMode="auto">
          <a:xfrm>
            <a:off x="4966332" y="1830870"/>
            <a:ext cx="2270072" cy="144171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prstTxWarp prst="textArchUp">
              <a:avLst/>
            </a:prstTxWarp>
            <a:normAutofit/>
            <a:sp3d contourW="12700"/>
          </a:bodyPr>
          <a:lstStyle/>
          <a:p>
            <a:pPr algn="ctr" latinLnBrk="0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85D57FD-364A-1C82-5341-97BB520D47A2}"/>
              </a:ext>
            </a:extLst>
          </p:cNvPr>
          <p:cNvGrpSpPr/>
          <p:nvPr/>
        </p:nvGrpSpPr>
        <p:grpSpPr>
          <a:xfrm>
            <a:off x="7349074" y="1014348"/>
            <a:ext cx="2671272" cy="816522"/>
            <a:chOff x="283598" y="1906534"/>
            <a:chExt cx="2671272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2D2BC11-3119-46D3-B7F1-A17E90A5BF37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F8CC8FB-0661-83DD-3523-09AFFA677A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E7A0E75-99E3-ECD9-227C-217FB7E5853D}"/>
              </a:ext>
            </a:extLst>
          </p:cNvPr>
          <p:cNvGrpSpPr/>
          <p:nvPr/>
        </p:nvGrpSpPr>
        <p:grpSpPr>
          <a:xfrm>
            <a:off x="1970750" y="4850565"/>
            <a:ext cx="2741248" cy="816522"/>
            <a:chOff x="-562678" y="1906534"/>
            <a:chExt cx="2741248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663386C-C12E-0E3C-5C32-4FC02C3B96EB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7CC8296-95C2-F8C2-63CA-3F4F294A523D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237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F81D8EB-8969-2898-13F9-556BA45E5FE0}"/>
              </a:ext>
            </a:extLst>
          </p:cNvPr>
          <p:cNvSpPr txBox="1"/>
          <p:nvPr/>
        </p:nvSpPr>
        <p:spPr>
          <a:xfrm>
            <a:off x="1094496" y="60531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目录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60299A3-D633-894B-07C4-411C49F3C787}"/>
              </a:ext>
            </a:extLst>
          </p:cNvPr>
          <p:cNvSpPr txBox="1"/>
          <p:nvPr/>
        </p:nvSpPr>
        <p:spPr>
          <a:xfrm>
            <a:off x="2384437" y="979832"/>
            <a:ext cx="1518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CONTENTS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52D1470-CD97-A598-BC9E-F7469B3D7E39}"/>
              </a:ext>
            </a:extLst>
          </p:cNvPr>
          <p:cNvGrpSpPr/>
          <p:nvPr/>
        </p:nvGrpSpPr>
        <p:grpSpPr>
          <a:xfrm>
            <a:off x="1244415" y="2173151"/>
            <a:ext cx="2531705" cy="954749"/>
            <a:chOff x="1244415" y="1820726"/>
            <a:chExt cx="2531705" cy="95474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50C07FA1-8C4B-50BD-D7A8-62E563E7817B}"/>
                </a:ext>
              </a:extLst>
            </p:cNvPr>
            <p:cNvSpPr/>
            <p:nvPr/>
          </p:nvSpPr>
          <p:spPr>
            <a:xfrm>
              <a:off x="1244415" y="2273670"/>
              <a:ext cx="2531705" cy="434818"/>
            </a:xfrm>
            <a:prstGeom prst="roundRect">
              <a:avLst>
                <a:gd name="adj" fmla="val 50000"/>
              </a:avLst>
            </a:prstGeom>
            <a:solidFill>
              <a:srgbClr val="92E3A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A949A75B-0A12-EAE3-115E-693D164666E0}"/>
                </a:ext>
              </a:extLst>
            </p:cNvPr>
            <p:cNvSpPr/>
            <p:nvPr/>
          </p:nvSpPr>
          <p:spPr>
            <a:xfrm>
              <a:off x="1467529" y="1820726"/>
              <a:ext cx="827471" cy="827471"/>
            </a:xfrm>
            <a:prstGeom prst="ellipse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2FB45F5-71EF-64D0-8609-00EE75E5CA21}"/>
                </a:ext>
              </a:extLst>
            </p:cNvPr>
            <p:cNvSpPr txBox="1"/>
            <p:nvPr/>
          </p:nvSpPr>
          <p:spPr>
            <a:xfrm>
              <a:off x="2384437" y="2313535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工作概述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064C002-1001-83CE-E3DC-3C6E0A55FBA6}"/>
                </a:ext>
              </a:extLst>
            </p:cNvPr>
            <p:cNvSpPr txBox="1"/>
            <p:nvPr/>
          </p:nvSpPr>
          <p:spPr>
            <a:xfrm>
              <a:off x="1467529" y="1944478"/>
              <a:ext cx="82747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942AF13-3F41-B087-354E-7FB00ADF9838}"/>
              </a:ext>
            </a:extLst>
          </p:cNvPr>
          <p:cNvGrpSpPr/>
          <p:nvPr/>
        </p:nvGrpSpPr>
        <p:grpSpPr>
          <a:xfrm>
            <a:off x="4159065" y="2173151"/>
            <a:ext cx="2531705" cy="954749"/>
            <a:chOff x="1244415" y="1820726"/>
            <a:chExt cx="2531705" cy="954749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18AD215B-041B-AAD0-9AC3-B250896D4F05}"/>
                </a:ext>
              </a:extLst>
            </p:cNvPr>
            <p:cNvSpPr/>
            <p:nvPr/>
          </p:nvSpPr>
          <p:spPr>
            <a:xfrm>
              <a:off x="1244415" y="2273670"/>
              <a:ext cx="2531705" cy="434818"/>
            </a:xfrm>
            <a:prstGeom prst="roundRect">
              <a:avLst>
                <a:gd name="adj" fmla="val 50000"/>
              </a:avLst>
            </a:prstGeom>
            <a:solidFill>
              <a:srgbClr val="92E3A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B3EA99A1-2915-9968-F71F-E27AE4931D41}"/>
                </a:ext>
              </a:extLst>
            </p:cNvPr>
            <p:cNvSpPr/>
            <p:nvPr/>
          </p:nvSpPr>
          <p:spPr>
            <a:xfrm>
              <a:off x="1467529" y="1820726"/>
              <a:ext cx="827471" cy="827471"/>
            </a:xfrm>
            <a:prstGeom prst="ellipse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BA462FFF-61A4-0747-C3C5-D04A325E7B53}"/>
                </a:ext>
              </a:extLst>
            </p:cNvPr>
            <p:cNvSpPr txBox="1"/>
            <p:nvPr/>
          </p:nvSpPr>
          <p:spPr>
            <a:xfrm>
              <a:off x="2384437" y="2313535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完成情况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536DE15C-3422-BC0A-33DC-BAC158536BBF}"/>
                </a:ext>
              </a:extLst>
            </p:cNvPr>
            <p:cNvSpPr txBox="1"/>
            <p:nvPr/>
          </p:nvSpPr>
          <p:spPr>
            <a:xfrm>
              <a:off x="1429429" y="1944478"/>
              <a:ext cx="9476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8B789D6D-7715-C8F8-0314-AADC94B9F29C}"/>
              </a:ext>
            </a:extLst>
          </p:cNvPr>
          <p:cNvGrpSpPr/>
          <p:nvPr/>
        </p:nvGrpSpPr>
        <p:grpSpPr>
          <a:xfrm>
            <a:off x="1244415" y="3592376"/>
            <a:ext cx="2531705" cy="954749"/>
            <a:chOff x="1244415" y="1820726"/>
            <a:chExt cx="2531705" cy="954749"/>
          </a:xfrm>
        </p:grpSpPr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9850E332-D17D-DC7F-F707-7B5141C4B067}"/>
                </a:ext>
              </a:extLst>
            </p:cNvPr>
            <p:cNvSpPr/>
            <p:nvPr/>
          </p:nvSpPr>
          <p:spPr>
            <a:xfrm>
              <a:off x="1244415" y="2273670"/>
              <a:ext cx="2531705" cy="434818"/>
            </a:xfrm>
            <a:prstGeom prst="roundRect">
              <a:avLst>
                <a:gd name="adj" fmla="val 50000"/>
              </a:avLst>
            </a:prstGeom>
            <a:solidFill>
              <a:srgbClr val="92E3A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C2F5E8D7-DB33-5266-AD16-6DB38CB870C2}"/>
                </a:ext>
              </a:extLst>
            </p:cNvPr>
            <p:cNvSpPr/>
            <p:nvPr/>
          </p:nvSpPr>
          <p:spPr>
            <a:xfrm>
              <a:off x="1467529" y="1820726"/>
              <a:ext cx="827471" cy="827471"/>
            </a:xfrm>
            <a:prstGeom prst="ellipse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B7AD7D03-C0B6-8F7F-3A40-CE8F6FC67B38}"/>
                </a:ext>
              </a:extLst>
            </p:cNvPr>
            <p:cNvSpPr txBox="1"/>
            <p:nvPr/>
          </p:nvSpPr>
          <p:spPr>
            <a:xfrm>
              <a:off x="2384437" y="2313535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不足之处</a:t>
              </a: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46DFB82D-8269-23C1-31D2-A78C83DD55C0}"/>
                </a:ext>
              </a:extLst>
            </p:cNvPr>
            <p:cNvSpPr txBox="1"/>
            <p:nvPr/>
          </p:nvSpPr>
          <p:spPr>
            <a:xfrm>
              <a:off x="1429429" y="1944478"/>
              <a:ext cx="9300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80A5CF58-686A-CC72-2081-FE5F8A5EA4D5}"/>
              </a:ext>
            </a:extLst>
          </p:cNvPr>
          <p:cNvGrpSpPr/>
          <p:nvPr/>
        </p:nvGrpSpPr>
        <p:grpSpPr>
          <a:xfrm>
            <a:off x="4159065" y="3592376"/>
            <a:ext cx="2531705" cy="954749"/>
            <a:chOff x="1244415" y="1820726"/>
            <a:chExt cx="2531705" cy="954749"/>
          </a:xfrm>
        </p:grpSpPr>
        <p:sp>
          <p:nvSpPr>
            <p:cNvPr id="169" name="矩形: 圆角 168">
              <a:extLst>
                <a:ext uri="{FF2B5EF4-FFF2-40B4-BE49-F238E27FC236}">
                  <a16:creationId xmlns:a16="http://schemas.microsoft.com/office/drawing/2014/main" id="{29B5CB85-730A-EDD0-154E-475AFF178C49}"/>
                </a:ext>
              </a:extLst>
            </p:cNvPr>
            <p:cNvSpPr/>
            <p:nvPr/>
          </p:nvSpPr>
          <p:spPr>
            <a:xfrm>
              <a:off x="1244415" y="2273670"/>
              <a:ext cx="2531705" cy="434818"/>
            </a:xfrm>
            <a:prstGeom prst="roundRect">
              <a:avLst>
                <a:gd name="adj" fmla="val 50000"/>
              </a:avLst>
            </a:prstGeom>
            <a:solidFill>
              <a:srgbClr val="92E3A9"/>
            </a:solidFill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FE6AA000-0B00-2750-5DEB-6765BECD8E98}"/>
                </a:ext>
              </a:extLst>
            </p:cNvPr>
            <p:cNvSpPr/>
            <p:nvPr/>
          </p:nvSpPr>
          <p:spPr>
            <a:xfrm>
              <a:off x="1467529" y="1820726"/>
              <a:ext cx="827471" cy="827471"/>
            </a:xfrm>
            <a:prstGeom prst="ellipse">
              <a:avLst/>
            </a:prstGeom>
            <a:solidFill>
              <a:srgbClr val="92E3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81650A2E-397A-1869-2B52-B584629137F9}"/>
                </a:ext>
              </a:extLst>
            </p:cNvPr>
            <p:cNvSpPr txBox="1"/>
            <p:nvPr/>
          </p:nvSpPr>
          <p:spPr>
            <a:xfrm>
              <a:off x="2384437" y="2313535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未来计划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25C57BD6-32BA-1745-5EE6-80F9FA3E4A7F}"/>
                </a:ext>
              </a:extLst>
            </p:cNvPr>
            <p:cNvSpPr txBox="1"/>
            <p:nvPr/>
          </p:nvSpPr>
          <p:spPr>
            <a:xfrm>
              <a:off x="1419904" y="1944478"/>
              <a:ext cx="9637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711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未来计划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54A95D3-9F23-2198-51CC-0D30B03ED772}"/>
              </a:ext>
            </a:extLst>
          </p:cNvPr>
          <p:cNvGrpSpPr/>
          <p:nvPr/>
        </p:nvGrpSpPr>
        <p:grpSpPr>
          <a:xfrm>
            <a:off x="4448177" y="1885659"/>
            <a:ext cx="3295652" cy="3235448"/>
            <a:chOff x="4749491" y="2467219"/>
            <a:chExt cx="2693019" cy="264382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85A46B8-F872-0F00-E902-D5EBAE29C215}"/>
                </a:ext>
              </a:extLst>
            </p:cNvPr>
            <p:cNvGrpSpPr/>
            <p:nvPr/>
          </p:nvGrpSpPr>
          <p:grpSpPr>
            <a:xfrm>
              <a:off x="4858696" y="2579060"/>
              <a:ext cx="2474616" cy="2420607"/>
              <a:chOff x="4334466" y="2066274"/>
              <a:chExt cx="3523067" cy="3446178"/>
            </a:xfrm>
          </p:grpSpPr>
          <p:sp>
            <p:nvSpPr>
              <p:cNvPr id="12" name="Rectangle: Rounded Corners 6">
                <a:extLst>
                  <a:ext uri="{FF2B5EF4-FFF2-40B4-BE49-F238E27FC236}">
                    <a16:creationId xmlns:a16="http://schemas.microsoft.com/office/drawing/2014/main" id="{4E3680AF-97A7-6551-F8F9-AABDED32FC86}"/>
                  </a:ext>
                </a:extLst>
              </p:cNvPr>
              <p:cNvSpPr/>
              <p:nvPr/>
            </p:nvSpPr>
            <p:spPr>
              <a:xfrm rot="2700000">
                <a:off x="4334466" y="3127896"/>
                <a:ext cx="1310972" cy="1310972"/>
              </a:xfrm>
              <a:prstGeom prst="roundRect">
                <a:avLst>
                  <a:gd name="adj" fmla="val 0"/>
                </a:avLst>
              </a:prstGeom>
              <a:solidFill>
                <a:srgbClr val="EDEF9C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Rectangle: Rounded Corners 9">
                <a:extLst>
                  <a:ext uri="{FF2B5EF4-FFF2-40B4-BE49-F238E27FC236}">
                    <a16:creationId xmlns:a16="http://schemas.microsoft.com/office/drawing/2014/main" id="{C988DACE-50F2-76A0-1EBA-B5F27B1E2472}"/>
                  </a:ext>
                </a:extLst>
              </p:cNvPr>
              <p:cNvSpPr/>
              <p:nvPr/>
            </p:nvSpPr>
            <p:spPr>
              <a:xfrm rot="2700000">
                <a:off x="5440512" y="4201480"/>
                <a:ext cx="1310972" cy="1310972"/>
              </a:xfrm>
              <a:prstGeom prst="roundRect">
                <a:avLst>
                  <a:gd name="adj" fmla="val 0"/>
                </a:avLst>
              </a:prstGeom>
              <a:solidFill>
                <a:srgbClr val="132322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Rectangle: Rounded Corners 15">
                <a:extLst>
                  <a:ext uri="{FF2B5EF4-FFF2-40B4-BE49-F238E27FC236}">
                    <a16:creationId xmlns:a16="http://schemas.microsoft.com/office/drawing/2014/main" id="{B7F37798-6ED1-2723-E1F7-D5B5A8AF78A9}"/>
                  </a:ext>
                </a:extLst>
              </p:cNvPr>
              <p:cNvSpPr/>
              <p:nvPr/>
            </p:nvSpPr>
            <p:spPr>
              <a:xfrm rot="2700000">
                <a:off x="6546561" y="3127894"/>
                <a:ext cx="1310972" cy="1310972"/>
              </a:xfrm>
              <a:prstGeom prst="roundRect">
                <a:avLst>
                  <a:gd name="adj" fmla="val 0"/>
                </a:avLst>
              </a:prstGeom>
              <a:solidFill>
                <a:srgbClr val="92E3A9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Rectangle: Rounded Corners 18">
                <a:extLst>
                  <a:ext uri="{FF2B5EF4-FFF2-40B4-BE49-F238E27FC236}">
                    <a16:creationId xmlns:a16="http://schemas.microsoft.com/office/drawing/2014/main" id="{D9FA9308-84F0-3140-AF83-799B127EB061}"/>
                  </a:ext>
                </a:extLst>
              </p:cNvPr>
              <p:cNvSpPr/>
              <p:nvPr/>
            </p:nvSpPr>
            <p:spPr>
              <a:xfrm rot="2700000">
                <a:off x="5440512" y="2066275"/>
                <a:ext cx="1310973" cy="1310972"/>
              </a:xfrm>
              <a:prstGeom prst="roundRect">
                <a:avLst>
                  <a:gd name="adj" fmla="val 0"/>
                </a:avLst>
              </a:prstGeom>
              <a:solidFill>
                <a:srgbClr val="539F71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" name="Rectangle: Rounded Corners 6">
              <a:extLst>
                <a:ext uri="{FF2B5EF4-FFF2-40B4-BE49-F238E27FC236}">
                  <a16:creationId xmlns:a16="http://schemas.microsoft.com/office/drawing/2014/main" id="{49336428-CC9D-E8B8-1AC3-F7B7B69F2F32}"/>
                </a:ext>
              </a:extLst>
            </p:cNvPr>
            <p:cNvSpPr/>
            <p:nvPr/>
          </p:nvSpPr>
          <p:spPr>
            <a:xfrm>
              <a:off x="5118193" y="3577526"/>
              <a:ext cx="401829" cy="415276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: Rounded Corners 9">
              <a:extLst>
                <a:ext uri="{FF2B5EF4-FFF2-40B4-BE49-F238E27FC236}">
                  <a16:creationId xmlns:a16="http://schemas.microsoft.com/office/drawing/2014/main" id="{79DDA1BD-D258-7075-E0E7-512C25EE3FBA}"/>
                </a:ext>
              </a:extLst>
            </p:cNvPr>
            <p:cNvSpPr/>
            <p:nvPr/>
          </p:nvSpPr>
          <p:spPr>
            <a:xfrm>
              <a:off x="5906671" y="4331615"/>
              <a:ext cx="378654" cy="415275"/>
            </a:xfrm>
            <a:custGeom>
              <a:avLst/>
              <a:gdLst>
                <a:gd name="connsiteX0" fmla="*/ 314616 w 554856"/>
                <a:gd name="connsiteY0" fmla="*/ 256070 h 608519"/>
                <a:gd name="connsiteX1" fmla="*/ 262711 w 554856"/>
                <a:gd name="connsiteY1" fmla="*/ 307611 h 608519"/>
                <a:gd name="connsiteX2" fmla="*/ 241014 w 554856"/>
                <a:gd name="connsiteY2" fmla="*/ 285856 h 608519"/>
                <a:gd name="connsiteX3" fmla="*/ 218289 w 554856"/>
                <a:gd name="connsiteY3" fmla="*/ 308265 h 608519"/>
                <a:gd name="connsiteX4" fmla="*/ 239986 w 554856"/>
                <a:gd name="connsiteY4" fmla="*/ 330020 h 608519"/>
                <a:gd name="connsiteX5" fmla="*/ 262618 w 554856"/>
                <a:gd name="connsiteY5" fmla="*/ 352803 h 608519"/>
                <a:gd name="connsiteX6" fmla="*/ 285250 w 554856"/>
                <a:gd name="connsiteY6" fmla="*/ 330300 h 608519"/>
                <a:gd name="connsiteX7" fmla="*/ 337155 w 554856"/>
                <a:gd name="connsiteY7" fmla="*/ 278760 h 608519"/>
                <a:gd name="connsiteX8" fmla="*/ 261963 w 554856"/>
                <a:gd name="connsiteY8" fmla="*/ 129646 h 608519"/>
                <a:gd name="connsiteX9" fmla="*/ 293387 w 554856"/>
                <a:gd name="connsiteY9" fmla="*/ 129646 h 608519"/>
                <a:gd name="connsiteX10" fmla="*/ 304983 w 554856"/>
                <a:gd name="connsiteY10" fmla="*/ 141224 h 608519"/>
                <a:gd name="connsiteX11" fmla="*/ 304983 w 554856"/>
                <a:gd name="connsiteY11" fmla="*/ 167368 h 608519"/>
                <a:gd name="connsiteX12" fmla="*/ 355485 w 554856"/>
                <a:gd name="connsiteY12" fmla="*/ 188283 h 608519"/>
                <a:gd name="connsiteX13" fmla="*/ 373909 w 554856"/>
                <a:gd name="connsiteY13" fmla="*/ 169796 h 608519"/>
                <a:gd name="connsiteX14" fmla="*/ 390275 w 554856"/>
                <a:gd name="connsiteY14" fmla="*/ 169796 h 608519"/>
                <a:gd name="connsiteX15" fmla="*/ 412440 w 554856"/>
                <a:gd name="connsiteY15" fmla="*/ 192018 h 608519"/>
                <a:gd name="connsiteX16" fmla="*/ 412440 w 554856"/>
                <a:gd name="connsiteY16" fmla="*/ 208264 h 608519"/>
                <a:gd name="connsiteX17" fmla="*/ 394016 w 554856"/>
                <a:gd name="connsiteY17" fmla="*/ 226752 h 608519"/>
                <a:gd name="connsiteX18" fmla="*/ 414965 w 554856"/>
                <a:gd name="connsiteY18" fmla="*/ 277172 h 608519"/>
                <a:gd name="connsiteX19" fmla="*/ 441151 w 554856"/>
                <a:gd name="connsiteY19" fmla="*/ 277172 h 608519"/>
                <a:gd name="connsiteX20" fmla="*/ 452748 w 554856"/>
                <a:gd name="connsiteY20" fmla="*/ 288750 h 608519"/>
                <a:gd name="connsiteX21" fmla="*/ 452748 w 554856"/>
                <a:gd name="connsiteY21" fmla="*/ 320123 h 608519"/>
                <a:gd name="connsiteX22" fmla="*/ 441151 w 554856"/>
                <a:gd name="connsiteY22" fmla="*/ 331701 h 608519"/>
                <a:gd name="connsiteX23" fmla="*/ 414965 w 554856"/>
                <a:gd name="connsiteY23" fmla="*/ 331701 h 608519"/>
                <a:gd name="connsiteX24" fmla="*/ 394016 w 554856"/>
                <a:gd name="connsiteY24" fmla="*/ 382121 h 608519"/>
                <a:gd name="connsiteX25" fmla="*/ 412440 w 554856"/>
                <a:gd name="connsiteY25" fmla="*/ 400515 h 608519"/>
                <a:gd name="connsiteX26" fmla="*/ 412440 w 554856"/>
                <a:gd name="connsiteY26" fmla="*/ 416855 h 608519"/>
                <a:gd name="connsiteX27" fmla="*/ 390275 w 554856"/>
                <a:gd name="connsiteY27" fmla="*/ 438984 h 608519"/>
                <a:gd name="connsiteX28" fmla="*/ 373909 w 554856"/>
                <a:gd name="connsiteY28" fmla="*/ 438984 h 608519"/>
                <a:gd name="connsiteX29" fmla="*/ 355485 w 554856"/>
                <a:gd name="connsiteY29" fmla="*/ 420590 h 608519"/>
                <a:gd name="connsiteX30" fmla="*/ 304983 w 554856"/>
                <a:gd name="connsiteY30" fmla="*/ 441505 h 608519"/>
                <a:gd name="connsiteX31" fmla="*/ 304983 w 554856"/>
                <a:gd name="connsiteY31" fmla="*/ 467649 h 608519"/>
                <a:gd name="connsiteX32" fmla="*/ 293387 w 554856"/>
                <a:gd name="connsiteY32" fmla="*/ 479227 h 608519"/>
                <a:gd name="connsiteX33" fmla="*/ 261963 w 554856"/>
                <a:gd name="connsiteY33" fmla="*/ 479227 h 608519"/>
                <a:gd name="connsiteX34" fmla="*/ 250367 w 554856"/>
                <a:gd name="connsiteY34" fmla="*/ 467649 h 608519"/>
                <a:gd name="connsiteX35" fmla="*/ 250367 w 554856"/>
                <a:gd name="connsiteY35" fmla="*/ 441505 h 608519"/>
                <a:gd name="connsiteX36" fmla="*/ 199865 w 554856"/>
                <a:gd name="connsiteY36" fmla="*/ 420590 h 608519"/>
                <a:gd name="connsiteX37" fmla="*/ 181441 w 554856"/>
                <a:gd name="connsiteY37" fmla="*/ 438984 h 608519"/>
                <a:gd name="connsiteX38" fmla="*/ 165075 w 554856"/>
                <a:gd name="connsiteY38" fmla="*/ 438984 h 608519"/>
                <a:gd name="connsiteX39" fmla="*/ 142910 w 554856"/>
                <a:gd name="connsiteY39" fmla="*/ 416855 h 608519"/>
                <a:gd name="connsiteX40" fmla="*/ 142910 w 554856"/>
                <a:gd name="connsiteY40" fmla="*/ 400515 h 608519"/>
                <a:gd name="connsiteX41" fmla="*/ 161334 w 554856"/>
                <a:gd name="connsiteY41" fmla="*/ 382121 h 608519"/>
                <a:gd name="connsiteX42" fmla="*/ 140385 w 554856"/>
                <a:gd name="connsiteY42" fmla="*/ 331701 h 608519"/>
                <a:gd name="connsiteX43" fmla="*/ 114199 w 554856"/>
                <a:gd name="connsiteY43" fmla="*/ 331701 h 608519"/>
                <a:gd name="connsiteX44" fmla="*/ 102602 w 554856"/>
                <a:gd name="connsiteY44" fmla="*/ 320123 h 608519"/>
                <a:gd name="connsiteX45" fmla="*/ 102602 w 554856"/>
                <a:gd name="connsiteY45" fmla="*/ 288750 h 608519"/>
                <a:gd name="connsiteX46" fmla="*/ 114199 w 554856"/>
                <a:gd name="connsiteY46" fmla="*/ 277172 h 608519"/>
                <a:gd name="connsiteX47" fmla="*/ 140385 w 554856"/>
                <a:gd name="connsiteY47" fmla="*/ 277172 h 608519"/>
                <a:gd name="connsiteX48" fmla="*/ 161334 w 554856"/>
                <a:gd name="connsiteY48" fmla="*/ 226752 h 608519"/>
                <a:gd name="connsiteX49" fmla="*/ 142910 w 554856"/>
                <a:gd name="connsiteY49" fmla="*/ 208264 h 608519"/>
                <a:gd name="connsiteX50" fmla="*/ 142910 w 554856"/>
                <a:gd name="connsiteY50" fmla="*/ 192018 h 608519"/>
                <a:gd name="connsiteX51" fmla="*/ 165075 w 554856"/>
                <a:gd name="connsiteY51" fmla="*/ 169796 h 608519"/>
                <a:gd name="connsiteX52" fmla="*/ 181441 w 554856"/>
                <a:gd name="connsiteY52" fmla="*/ 169796 h 608519"/>
                <a:gd name="connsiteX53" fmla="*/ 199865 w 554856"/>
                <a:gd name="connsiteY53" fmla="*/ 188283 h 608519"/>
                <a:gd name="connsiteX54" fmla="*/ 250367 w 554856"/>
                <a:gd name="connsiteY54" fmla="*/ 167368 h 608519"/>
                <a:gd name="connsiteX55" fmla="*/ 250367 w 554856"/>
                <a:gd name="connsiteY55" fmla="*/ 141224 h 608519"/>
                <a:gd name="connsiteX56" fmla="*/ 261963 w 554856"/>
                <a:gd name="connsiteY56" fmla="*/ 129646 h 608519"/>
                <a:gd name="connsiteX57" fmla="*/ 440285 w 554856"/>
                <a:gd name="connsiteY57" fmla="*/ 80038 h 608519"/>
                <a:gd name="connsiteX58" fmla="*/ 554856 w 554856"/>
                <a:gd name="connsiteY58" fmla="*/ 304248 h 608519"/>
                <a:gd name="connsiteX59" fmla="*/ 277361 w 554856"/>
                <a:gd name="connsiteY59" fmla="*/ 581312 h 608519"/>
                <a:gd name="connsiteX60" fmla="*/ 277361 w 554856"/>
                <a:gd name="connsiteY60" fmla="*/ 605311 h 608519"/>
                <a:gd name="connsiteX61" fmla="*/ 272404 w 554856"/>
                <a:gd name="connsiteY61" fmla="*/ 607926 h 608519"/>
                <a:gd name="connsiteX62" fmla="*/ 207216 w 554856"/>
                <a:gd name="connsiteY62" fmla="*/ 563289 h 608519"/>
                <a:gd name="connsiteX63" fmla="*/ 207216 w 554856"/>
                <a:gd name="connsiteY63" fmla="*/ 558060 h 608519"/>
                <a:gd name="connsiteX64" fmla="*/ 272404 w 554856"/>
                <a:gd name="connsiteY64" fmla="*/ 513330 h 608519"/>
                <a:gd name="connsiteX65" fmla="*/ 277361 w 554856"/>
                <a:gd name="connsiteY65" fmla="*/ 515945 h 608519"/>
                <a:gd name="connsiteX66" fmla="*/ 277361 w 554856"/>
                <a:gd name="connsiteY66" fmla="*/ 539944 h 608519"/>
                <a:gd name="connsiteX67" fmla="*/ 513423 w 554856"/>
                <a:gd name="connsiteY67" fmla="*/ 304248 h 608519"/>
                <a:gd name="connsiteX68" fmla="*/ 415968 w 554856"/>
                <a:gd name="connsiteY68" fmla="*/ 113375 h 608519"/>
                <a:gd name="connsiteX69" fmla="*/ 282452 w 554856"/>
                <a:gd name="connsiteY69" fmla="*/ 594 h 608519"/>
                <a:gd name="connsiteX70" fmla="*/ 347640 w 554856"/>
                <a:gd name="connsiteY70" fmla="*/ 45229 h 608519"/>
                <a:gd name="connsiteX71" fmla="*/ 347640 w 554856"/>
                <a:gd name="connsiteY71" fmla="*/ 50551 h 608519"/>
                <a:gd name="connsiteX72" fmla="*/ 282452 w 554856"/>
                <a:gd name="connsiteY72" fmla="*/ 95279 h 608519"/>
                <a:gd name="connsiteX73" fmla="*/ 277402 w 554856"/>
                <a:gd name="connsiteY73" fmla="*/ 92665 h 608519"/>
                <a:gd name="connsiteX74" fmla="*/ 277402 w 554856"/>
                <a:gd name="connsiteY74" fmla="*/ 68573 h 608519"/>
                <a:gd name="connsiteX75" fmla="*/ 41339 w 554856"/>
                <a:gd name="connsiteY75" fmla="*/ 304259 h 608519"/>
                <a:gd name="connsiteX76" fmla="*/ 138888 w 554856"/>
                <a:gd name="connsiteY76" fmla="*/ 495123 h 608519"/>
                <a:gd name="connsiteX77" fmla="*/ 114571 w 554856"/>
                <a:gd name="connsiteY77" fmla="*/ 528552 h 608519"/>
                <a:gd name="connsiteX78" fmla="*/ 0 w 554856"/>
                <a:gd name="connsiteY78" fmla="*/ 304259 h 608519"/>
                <a:gd name="connsiteX79" fmla="*/ 277402 w 554856"/>
                <a:gd name="connsiteY79" fmla="*/ 27300 h 608519"/>
                <a:gd name="connsiteX80" fmla="*/ 277402 w 554856"/>
                <a:gd name="connsiteY80" fmla="*/ 3209 h 608519"/>
                <a:gd name="connsiteX81" fmla="*/ 282452 w 554856"/>
                <a:gd name="connsiteY81" fmla="*/ 594 h 60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54856" h="608519">
                  <a:moveTo>
                    <a:pt x="314616" y="256070"/>
                  </a:moveTo>
                  <a:lnTo>
                    <a:pt x="262711" y="307611"/>
                  </a:lnTo>
                  <a:lnTo>
                    <a:pt x="241014" y="285856"/>
                  </a:lnTo>
                  <a:lnTo>
                    <a:pt x="218289" y="308265"/>
                  </a:lnTo>
                  <a:lnTo>
                    <a:pt x="239986" y="330020"/>
                  </a:lnTo>
                  <a:lnTo>
                    <a:pt x="262618" y="352803"/>
                  </a:lnTo>
                  <a:lnTo>
                    <a:pt x="285250" y="330300"/>
                  </a:lnTo>
                  <a:lnTo>
                    <a:pt x="337155" y="278760"/>
                  </a:lnTo>
                  <a:close/>
                  <a:moveTo>
                    <a:pt x="261963" y="129646"/>
                  </a:moveTo>
                  <a:lnTo>
                    <a:pt x="293387" y="129646"/>
                  </a:lnTo>
                  <a:cubicBezTo>
                    <a:pt x="299840" y="129646"/>
                    <a:pt x="304983" y="134875"/>
                    <a:pt x="304983" y="141224"/>
                  </a:cubicBezTo>
                  <a:lnTo>
                    <a:pt x="304983" y="167368"/>
                  </a:lnTo>
                  <a:cubicBezTo>
                    <a:pt x="323314" y="170916"/>
                    <a:pt x="340428" y="178199"/>
                    <a:pt x="355485" y="188283"/>
                  </a:cubicBezTo>
                  <a:lnTo>
                    <a:pt x="373909" y="169796"/>
                  </a:lnTo>
                  <a:cubicBezTo>
                    <a:pt x="378398" y="165314"/>
                    <a:pt x="385786" y="165314"/>
                    <a:pt x="390275" y="169796"/>
                  </a:cubicBezTo>
                  <a:lnTo>
                    <a:pt x="412440" y="192018"/>
                  </a:lnTo>
                  <a:cubicBezTo>
                    <a:pt x="416929" y="196500"/>
                    <a:pt x="416929" y="203783"/>
                    <a:pt x="412440" y="208264"/>
                  </a:cubicBezTo>
                  <a:lnTo>
                    <a:pt x="394016" y="226752"/>
                  </a:lnTo>
                  <a:cubicBezTo>
                    <a:pt x="404117" y="241691"/>
                    <a:pt x="411318" y="258872"/>
                    <a:pt x="414965" y="277172"/>
                  </a:cubicBezTo>
                  <a:lnTo>
                    <a:pt x="441151" y="277172"/>
                  </a:lnTo>
                  <a:cubicBezTo>
                    <a:pt x="447604" y="277172"/>
                    <a:pt x="452748" y="282401"/>
                    <a:pt x="452748" y="288750"/>
                  </a:cubicBezTo>
                  <a:lnTo>
                    <a:pt x="452748" y="320123"/>
                  </a:lnTo>
                  <a:cubicBezTo>
                    <a:pt x="452748" y="326565"/>
                    <a:pt x="447511" y="331701"/>
                    <a:pt x="441151" y="331701"/>
                  </a:cubicBezTo>
                  <a:lnTo>
                    <a:pt x="414965" y="331701"/>
                  </a:lnTo>
                  <a:cubicBezTo>
                    <a:pt x="411318" y="350002"/>
                    <a:pt x="404117" y="366995"/>
                    <a:pt x="394016" y="382121"/>
                  </a:cubicBezTo>
                  <a:lnTo>
                    <a:pt x="412440" y="400515"/>
                  </a:lnTo>
                  <a:cubicBezTo>
                    <a:pt x="416929" y="404997"/>
                    <a:pt x="416929" y="412373"/>
                    <a:pt x="412440" y="416855"/>
                  </a:cubicBezTo>
                  <a:lnTo>
                    <a:pt x="390275" y="438984"/>
                  </a:lnTo>
                  <a:cubicBezTo>
                    <a:pt x="385786" y="443466"/>
                    <a:pt x="378398" y="443466"/>
                    <a:pt x="373909" y="438984"/>
                  </a:cubicBezTo>
                  <a:lnTo>
                    <a:pt x="355485" y="420590"/>
                  </a:lnTo>
                  <a:cubicBezTo>
                    <a:pt x="340522" y="430674"/>
                    <a:pt x="323314" y="437864"/>
                    <a:pt x="304983" y="441505"/>
                  </a:cubicBezTo>
                  <a:lnTo>
                    <a:pt x="304983" y="467649"/>
                  </a:lnTo>
                  <a:cubicBezTo>
                    <a:pt x="304983" y="474092"/>
                    <a:pt x="299746" y="479227"/>
                    <a:pt x="293387" y="479227"/>
                  </a:cubicBezTo>
                  <a:lnTo>
                    <a:pt x="261963" y="479227"/>
                  </a:lnTo>
                  <a:cubicBezTo>
                    <a:pt x="255510" y="479227"/>
                    <a:pt x="250367" y="473998"/>
                    <a:pt x="250367" y="467649"/>
                  </a:cubicBezTo>
                  <a:lnTo>
                    <a:pt x="250367" y="441505"/>
                  </a:lnTo>
                  <a:cubicBezTo>
                    <a:pt x="232036" y="437864"/>
                    <a:pt x="214922" y="430674"/>
                    <a:pt x="199865" y="420590"/>
                  </a:cubicBezTo>
                  <a:lnTo>
                    <a:pt x="181441" y="438984"/>
                  </a:lnTo>
                  <a:cubicBezTo>
                    <a:pt x="176952" y="443466"/>
                    <a:pt x="169564" y="443466"/>
                    <a:pt x="165075" y="438984"/>
                  </a:cubicBezTo>
                  <a:lnTo>
                    <a:pt x="142910" y="416855"/>
                  </a:lnTo>
                  <a:cubicBezTo>
                    <a:pt x="138421" y="412373"/>
                    <a:pt x="138421" y="404997"/>
                    <a:pt x="142910" y="400515"/>
                  </a:cubicBezTo>
                  <a:lnTo>
                    <a:pt x="161334" y="382121"/>
                  </a:lnTo>
                  <a:cubicBezTo>
                    <a:pt x="151233" y="367182"/>
                    <a:pt x="144032" y="350002"/>
                    <a:pt x="140385" y="331701"/>
                  </a:cubicBezTo>
                  <a:lnTo>
                    <a:pt x="114199" y="331701"/>
                  </a:lnTo>
                  <a:cubicBezTo>
                    <a:pt x="107746" y="331701"/>
                    <a:pt x="102602" y="326472"/>
                    <a:pt x="102602" y="320123"/>
                  </a:cubicBezTo>
                  <a:lnTo>
                    <a:pt x="102602" y="288750"/>
                  </a:lnTo>
                  <a:cubicBezTo>
                    <a:pt x="102602" y="282214"/>
                    <a:pt x="107839" y="277172"/>
                    <a:pt x="114199" y="277172"/>
                  </a:cubicBezTo>
                  <a:lnTo>
                    <a:pt x="140385" y="277172"/>
                  </a:lnTo>
                  <a:cubicBezTo>
                    <a:pt x="144032" y="258872"/>
                    <a:pt x="151233" y="241785"/>
                    <a:pt x="161334" y="226752"/>
                  </a:cubicBezTo>
                  <a:lnTo>
                    <a:pt x="142910" y="208264"/>
                  </a:lnTo>
                  <a:cubicBezTo>
                    <a:pt x="138421" y="203783"/>
                    <a:pt x="138421" y="196500"/>
                    <a:pt x="142910" y="192018"/>
                  </a:cubicBezTo>
                  <a:lnTo>
                    <a:pt x="165075" y="169796"/>
                  </a:lnTo>
                  <a:cubicBezTo>
                    <a:pt x="169564" y="165314"/>
                    <a:pt x="176952" y="165314"/>
                    <a:pt x="181441" y="169796"/>
                  </a:cubicBezTo>
                  <a:lnTo>
                    <a:pt x="199865" y="188283"/>
                  </a:lnTo>
                  <a:cubicBezTo>
                    <a:pt x="214828" y="178199"/>
                    <a:pt x="232036" y="170916"/>
                    <a:pt x="250367" y="167368"/>
                  </a:cubicBezTo>
                  <a:lnTo>
                    <a:pt x="250367" y="141224"/>
                  </a:lnTo>
                  <a:cubicBezTo>
                    <a:pt x="250367" y="134688"/>
                    <a:pt x="255604" y="129646"/>
                    <a:pt x="261963" y="129646"/>
                  </a:cubicBezTo>
                  <a:close/>
                  <a:moveTo>
                    <a:pt x="440285" y="80038"/>
                  </a:moveTo>
                  <a:cubicBezTo>
                    <a:pt x="511927" y="131958"/>
                    <a:pt x="554856" y="215909"/>
                    <a:pt x="554856" y="304248"/>
                  </a:cubicBezTo>
                  <a:cubicBezTo>
                    <a:pt x="554856" y="457021"/>
                    <a:pt x="430371" y="581312"/>
                    <a:pt x="277361" y="581312"/>
                  </a:cubicBezTo>
                  <a:lnTo>
                    <a:pt x="277361" y="605311"/>
                  </a:lnTo>
                  <a:cubicBezTo>
                    <a:pt x="277361" y="607926"/>
                    <a:pt x="274555" y="609420"/>
                    <a:pt x="272404" y="607926"/>
                  </a:cubicBezTo>
                  <a:lnTo>
                    <a:pt x="207216" y="563289"/>
                  </a:lnTo>
                  <a:cubicBezTo>
                    <a:pt x="205345" y="561982"/>
                    <a:pt x="205345" y="559274"/>
                    <a:pt x="207216" y="558060"/>
                  </a:cubicBezTo>
                  <a:lnTo>
                    <a:pt x="272404" y="513330"/>
                  </a:lnTo>
                  <a:cubicBezTo>
                    <a:pt x="274555" y="511836"/>
                    <a:pt x="277361" y="513330"/>
                    <a:pt x="277361" y="515945"/>
                  </a:cubicBezTo>
                  <a:lnTo>
                    <a:pt x="277361" y="539944"/>
                  </a:lnTo>
                  <a:cubicBezTo>
                    <a:pt x="407551" y="539944"/>
                    <a:pt x="513423" y="434236"/>
                    <a:pt x="513423" y="304248"/>
                  </a:cubicBezTo>
                  <a:cubicBezTo>
                    <a:pt x="513423" y="229076"/>
                    <a:pt x="477041" y="157638"/>
                    <a:pt x="415968" y="113375"/>
                  </a:cubicBezTo>
                  <a:close/>
                  <a:moveTo>
                    <a:pt x="282452" y="594"/>
                  </a:moveTo>
                  <a:lnTo>
                    <a:pt x="347640" y="45229"/>
                  </a:lnTo>
                  <a:cubicBezTo>
                    <a:pt x="349511" y="46536"/>
                    <a:pt x="349511" y="49337"/>
                    <a:pt x="347640" y="50551"/>
                  </a:cubicBezTo>
                  <a:lnTo>
                    <a:pt x="282452" y="95279"/>
                  </a:lnTo>
                  <a:cubicBezTo>
                    <a:pt x="280301" y="96773"/>
                    <a:pt x="277402" y="95279"/>
                    <a:pt x="277402" y="92665"/>
                  </a:cubicBezTo>
                  <a:lnTo>
                    <a:pt x="277402" y="68573"/>
                  </a:lnTo>
                  <a:cubicBezTo>
                    <a:pt x="147212" y="68573"/>
                    <a:pt x="41339" y="174277"/>
                    <a:pt x="41339" y="304259"/>
                  </a:cubicBezTo>
                  <a:cubicBezTo>
                    <a:pt x="41339" y="379521"/>
                    <a:pt x="77908" y="450862"/>
                    <a:pt x="138888" y="495123"/>
                  </a:cubicBezTo>
                  <a:lnTo>
                    <a:pt x="114571" y="528552"/>
                  </a:lnTo>
                  <a:cubicBezTo>
                    <a:pt x="42835" y="476634"/>
                    <a:pt x="0" y="392687"/>
                    <a:pt x="0" y="304259"/>
                  </a:cubicBezTo>
                  <a:cubicBezTo>
                    <a:pt x="0" y="151493"/>
                    <a:pt x="124391" y="27300"/>
                    <a:pt x="277402" y="27300"/>
                  </a:cubicBezTo>
                  <a:lnTo>
                    <a:pt x="277402" y="3209"/>
                  </a:lnTo>
                  <a:cubicBezTo>
                    <a:pt x="277402" y="594"/>
                    <a:pt x="280301" y="-900"/>
                    <a:pt x="282452" y="5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: Rounded Corners 15">
              <a:extLst>
                <a:ext uri="{FF2B5EF4-FFF2-40B4-BE49-F238E27FC236}">
                  <a16:creationId xmlns:a16="http://schemas.microsoft.com/office/drawing/2014/main" id="{3F1226E7-9AF4-E601-D7A1-B19CAEE181DD}"/>
                </a:ext>
              </a:extLst>
            </p:cNvPr>
            <p:cNvSpPr/>
            <p:nvPr/>
          </p:nvSpPr>
          <p:spPr>
            <a:xfrm>
              <a:off x="6665255" y="3593410"/>
              <a:ext cx="415276" cy="383502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Rectangle: Rounded Corners 18" descr="D:\51PPT模板网\51pptmoban.com\图片001.jpg">
              <a:extLst>
                <a:ext uri="{FF2B5EF4-FFF2-40B4-BE49-F238E27FC236}">
                  <a16:creationId xmlns:a16="http://schemas.microsoft.com/office/drawing/2014/main" id="{A0E3F7B0-756C-14DD-C2F5-4A8F372C9282}"/>
                </a:ext>
              </a:extLst>
            </p:cNvPr>
            <p:cNvSpPr/>
            <p:nvPr/>
          </p:nvSpPr>
          <p:spPr>
            <a:xfrm>
              <a:off x="5906633" y="2831840"/>
              <a:ext cx="378730" cy="415276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17E2B88-383A-2214-0502-5548AF8F9878}"/>
                </a:ext>
              </a:extLst>
            </p:cNvPr>
            <p:cNvSpPr/>
            <p:nvPr/>
          </p:nvSpPr>
          <p:spPr>
            <a:xfrm>
              <a:off x="6053137" y="2467219"/>
              <a:ext cx="85726" cy="857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2CEFDFE-E8F5-C3D3-0F38-B0C070D9D3DA}"/>
                </a:ext>
              </a:extLst>
            </p:cNvPr>
            <p:cNvSpPr/>
            <p:nvPr/>
          </p:nvSpPr>
          <p:spPr>
            <a:xfrm>
              <a:off x="6053137" y="5025320"/>
              <a:ext cx="85726" cy="857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2B21B83-2CB4-67D0-71C0-FF7E5B83490C}"/>
                </a:ext>
              </a:extLst>
            </p:cNvPr>
            <p:cNvSpPr/>
            <p:nvPr/>
          </p:nvSpPr>
          <p:spPr>
            <a:xfrm>
              <a:off x="7356784" y="3742298"/>
              <a:ext cx="85726" cy="857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1E350D9-5CEB-24F4-C579-DA33B8AE406D}"/>
                </a:ext>
              </a:extLst>
            </p:cNvPr>
            <p:cNvSpPr/>
            <p:nvPr/>
          </p:nvSpPr>
          <p:spPr>
            <a:xfrm>
              <a:off x="4749491" y="3742298"/>
              <a:ext cx="85726" cy="857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B49BAE-8514-B787-C6BD-01C071907961}"/>
              </a:ext>
            </a:extLst>
          </p:cNvPr>
          <p:cNvGrpSpPr/>
          <p:nvPr/>
        </p:nvGrpSpPr>
        <p:grpSpPr>
          <a:xfrm>
            <a:off x="6652805" y="1477398"/>
            <a:ext cx="2671272" cy="816522"/>
            <a:chOff x="283598" y="1906534"/>
            <a:chExt cx="2671272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F50E71C-87B7-ED90-4F4A-814CE584DF8D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E29188F-8D68-7ADC-ADA9-73AC206911C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B6A7E57-A15D-8454-BA41-F7D321157ED8}"/>
              </a:ext>
            </a:extLst>
          </p:cNvPr>
          <p:cNvGrpSpPr/>
          <p:nvPr/>
        </p:nvGrpSpPr>
        <p:grpSpPr>
          <a:xfrm>
            <a:off x="1462324" y="3037807"/>
            <a:ext cx="2741248" cy="816522"/>
            <a:chOff x="-562678" y="1906534"/>
            <a:chExt cx="2741248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61F05BC-3FA2-2D27-7C2E-09A014C124DA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8D4BA8A-C370-8D85-4DD2-79ED348E63EA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C03E126-238A-1716-DA3A-681EEE9EF8E7}"/>
              </a:ext>
            </a:extLst>
          </p:cNvPr>
          <p:cNvGrpSpPr/>
          <p:nvPr/>
        </p:nvGrpSpPr>
        <p:grpSpPr>
          <a:xfrm>
            <a:off x="7988441" y="3037807"/>
            <a:ext cx="2671272" cy="816522"/>
            <a:chOff x="283598" y="1906534"/>
            <a:chExt cx="2671272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B0E4C5-F8A7-F3DA-E735-10DFC934DABD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0924EA0-ABBE-7437-76FB-84C5ED54D9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491FB17-1858-E5CC-CF9F-6F99C96E56F3}"/>
              </a:ext>
            </a:extLst>
          </p:cNvPr>
          <p:cNvGrpSpPr/>
          <p:nvPr/>
        </p:nvGrpSpPr>
        <p:grpSpPr>
          <a:xfrm>
            <a:off x="2970444" y="5016198"/>
            <a:ext cx="2741248" cy="816522"/>
            <a:chOff x="-562678" y="1906534"/>
            <a:chExt cx="2741248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A51E715-1934-04FB-217A-0BCF07736E44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5CF42D7-1769-F7B4-E5E0-FA31194563C9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918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未来计划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B60902D-CAF7-F4A5-54DA-04F39DA42E3F}"/>
              </a:ext>
            </a:extLst>
          </p:cNvPr>
          <p:cNvSpPr/>
          <p:nvPr/>
        </p:nvSpPr>
        <p:spPr>
          <a:xfrm>
            <a:off x="1238250" y="1543050"/>
            <a:ext cx="9029700" cy="4000500"/>
          </a:xfrm>
          <a:custGeom>
            <a:avLst/>
            <a:gdLst>
              <a:gd name="connsiteX0" fmla="*/ 0 w 9029700"/>
              <a:gd name="connsiteY0" fmla="*/ 4000500 h 4000500"/>
              <a:gd name="connsiteX1" fmla="*/ 1895475 w 9029700"/>
              <a:gd name="connsiteY1" fmla="*/ 2600325 h 4000500"/>
              <a:gd name="connsiteX2" fmla="*/ 3781425 w 9029700"/>
              <a:gd name="connsiteY2" fmla="*/ 3238500 h 4000500"/>
              <a:gd name="connsiteX3" fmla="*/ 5400675 w 9029700"/>
              <a:gd name="connsiteY3" fmla="*/ 1419225 h 4000500"/>
              <a:gd name="connsiteX4" fmla="*/ 7172325 w 9029700"/>
              <a:gd name="connsiteY4" fmla="*/ 1876425 h 4000500"/>
              <a:gd name="connsiteX5" fmla="*/ 8410575 w 9029700"/>
              <a:gd name="connsiteY5" fmla="*/ 476250 h 4000500"/>
              <a:gd name="connsiteX6" fmla="*/ 9029700 w 9029700"/>
              <a:gd name="connsiteY6" fmla="*/ 0 h 400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9700" h="4000500">
                <a:moveTo>
                  <a:pt x="0" y="4000500"/>
                </a:moveTo>
                <a:cubicBezTo>
                  <a:pt x="632618" y="3363912"/>
                  <a:pt x="1265237" y="2727325"/>
                  <a:pt x="1895475" y="2600325"/>
                </a:cubicBezTo>
                <a:cubicBezTo>
                  <a:pt x="2525713" y="2473325"/>
                  <a:pt x="3197225" y="3435350"/>
                  <a:pt x="3781425" y="3238500"/>
                </a:cubicBezTo>
                <a:cubicBezTo>
                  <a:pt x="4365625" y="3041650"/>
                  <a:pt x="4835525" y="1646237"/>
                  <a:pt x="5400675" y="1419225"/>
                </a:cubicBezTo>
                <a:cubicBezTo>
                  <a:pt x="5965825" y="1192213"/>
                  <a:pt x="6670675" y="2033587"/>
                  <a:pt x="7172325" y="1876425"/>
                </a:cubicBezTo>
                <a:cubicBezTo>
                  <a:pt x="7673975" y="1719263"/>
                  <a:pt x="8101013" y="788987"/>
                  <a:pt x="8410575" y="476250"/>
                </a:cubicBezTo>
                <a:cubicBezTo>
                  <a:pt x="8720137" y="163513"/>
                  <a:pt x="8874918" y="81756"/>
                  <a:pt x="9029700" y="0"/>
                </a:cubicBezTo>
              </a:path>
            </a:pathLst>
          </a:custGeom>
          <a:noFill/>
          <a:ln w="38100">
            <a:gradFill>
              <a:gsLst>
                <a:gs pos="28000">
                  <a:schemeClr val="bg1"/>
                </a:gs>
                <a:gs pos="0">
                  <a:schemeClr val="bg1">
                    <a:alpha val="0"/>
                  </a:schemeClr>
                </a:gs>
                <a:gs pos="5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65" descr="D:\51PPT模板网\51pptmoban.com\图片001.jpg">
            <a:extLst>
              <a:ext uri="{FF2B5EF4-FFF2-40B4-BE49-F238E27FC236}">
                <a16:creationId xmlns:a16="http://schemas.microsoft.com/office/drawing/2014/main" id="{17633F1A-54A2-2D5B-51D5-B276B0AB58FA}"/>
              </a:ext>
            </a:extLst>
          </p:cNvPr>
          <p:cNvGrpSpPr/>
          <p:nvPr/>
        </p:nvGrpSpPr>
        <p:grpSpPr>
          <a:xfrm rot="3002406">
            <a:off x="10309647" y="421246"/>
            <a:ext cx="630217" cy="1588880"/>
            <a:chOff x="4178985" y="2597150"/>
            <a:chExt cx="801573" cy="2020900"/>
          </a:xfrm>
          <a:effectLst/>
        </p:grpSpPr>
        <p:sp>
          <p:nvSpPr>
            <p:cNvPr id="3" name="Freeform: Shape 66">
              <a:extLst>
                <a:ext uri="{FF2B5EF4-FFF2-40B4-BE49-F238E27FC236}">
                  <a16:creationId xmlns:a16="http://schemas.microsoft.com/office/drawing/2014/main" id="{69BA7404-354B-ACFE-EEC2-14BDC19AE1E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80108" y="3983646"/>
              <a:ext cx="383148" cy="634404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EDEF9C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: Shape 67">
              <a:extLst>
                <a:ext uri="{FF2B5EF4-FFF2-40B4-BE49-F238E27FC236}">
                  <a16:creationId xmlns:a16="http://schemas.microsoft.com/office/drawing/2014/main" id="{54E997E1-01D1-3A6F-1B65-114C6AAE2BF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13792" y="3978274"/>
              <a:ext cx="312270" cy="399544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chemeClr val="bg1">
                <a:alpha val="4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68">
              <a:extLst>
                <a:ext uri="{FF2B5EF4-FFF2-40B4-BE49-F238E27FC236}">
                  <a16:creationId xmlns:a16="http://schemas.microsoft.com/office/drawing/2014/main" id="{811B0429-9732-A642-3336-CD49C864A9D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64149" y="3992708"/>
              <a:ext cx="204536" cy="288808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69">
              <a:extLst>
                <a:ext uri="{FF2B5EF4-FFF2-40B4-BE49-F238E27FC236}">
                  <a16:creationId xmlns:a16="http://schemas.microsoft.com/office/drawing/2014/main" id="{04FC2169-FDFA-DCF9-7040-5A6CE6D6939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178985" y="3511722"/>
              <a:ext cx="371113" cy="593708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: Shape 70">
              <a:extLst>
                <a:ext uri="{FF2B5EF4-FFF2-40B4-BE49-F238E27FC236}">
                  <a16:creationId xmlns:a16="http://schemas.microsoft.com/office/drawing/2014/main" id="{57332B43-13C8-D24B-9BD9-798B9164E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9445" y="3511722"/>
              <a:ext cx="371113" cy="593708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: Shape 71">
              <a:extLst>
                <a:ext uri="{FF2B5EF4-FFF2-40B4-BE49-F238E27FC236}">
                  <a16:creationId xmlns:a16="http://schemas.microsoft.com/office/drawing/2014/main" id="{482DAF36-1850-E6DA-AD6C-6B197C40C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6296" y="2597150"/>
              <a:ext cx="709127" cy="1298838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539F7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72">
              <a:extLst>
                <a:ext uri="{FF2B5EF4-FFF2-40B4-BE49-F238E27FC236}">
                  <a16:creationId xmlns:a16="http://schemas.microsoft.com/office/drawing/2014/main" id="{D21D1E99-9B43-3CAA-5728-A33ADF56B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4149" y="3008591"/>
              <a:ext cx="236859" cy="230714"/>
            </a:xfrm>
            <a:prstGeom prst="ellipse">
              <a:avLst/>
            </a:pr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73">
              <a:extLst>
                <a:ext uri="{FF2B5EF4-FFF2-40B4-BE49-F238E27FC236}">
                  <a16:creationId xmlns:a16="http://schemas.microsoft.com/office/drawing/2014/main" id="{4743C2F9-8C53-8D1A-C5E8-B5AE9B3F7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1491" y="3311397"/>
              <a:ext cx="142175" cy="146900"/>
            </a:xfrm>
            <a:prstGeom prst="ellipse">
              <a:avLst/>
            </a:pr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74">
              <a:extLst>
                <a:ext uri="{FF2B5EF4-FFF2-40B4-BE49-F238E27FC236}">
                  <a16:creationId xmlns:a16="http://schemas.microsoft.com/office/drawing/2014/main" id="{5DA6B3B2-6EF0-882B-349B-523D31D07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857" y="3530389"/>
              <a:ext cx="87443" cy="85569"/>
            </a:xfrm>
            <a:prstGeom prst="ellipse">
              <a:avLst/>
            </a:pr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75">
              <a:extLst>
                <a:ext uri="{FF2B5EF4-FFF2-40B4-BE49-F238E27FC236}">
                  <a16:creationId xmlns:a16="http://schemas.microsoft.com/office/drawing/2014/main" id="{5F6494C4-985D-46C7-3586-C3C028693822}"/>
                </a:ext>
              </a:extLst>
            </p:cNvPr>
            <p:cNvSpPr/>
            <p:nvPr/>
          </p:nvSpPr>
          <p:spPr>
            <a:xfrm>
              <a:off x="4499622" y="3895987"/>
              <a:ext cx="144641" cy="88637"/>
            </a:xfrm>
            <a:prstGeom prst="rect">
              <a:avLst/>
            </a:prstGeom>
            <a:solidFill>
              <a:srgbClr val="539F71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370B184-FD74-7881-6311-F319D8F50D39}"/>
              </a:ext>
            </a:extLst>
          </p:cNvPr>
          <p:cNvGrpSpPr/>
          <p:nvPr/>
        </p:nvGrpSpPr>
        <p:grpSpPr>
          <a:xfrm>
            <a:off x="4673140" y="5108223"/>
            <a:ext cx="2671272" cy="816522"/>
            <a:chOff x="283598" y="1906534"/>
            <a:chExt cx="2671272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884316-950D-9673-8212-CC8BF32D0B8F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B117978-DA9B-13C2-28C5-2E19920573D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76507D-FAB8-E2BB-8FB0-48AB85D2A9A8}"/>
              </a:ext>
            </a:extLst>
          </p:cNvPr>
          <p:cNvGrpSpPr/>
          <p:nvPr/>
        </p:nvGrpSpPr>
        <p:grpSpPr>
          <a:xfrm>
            <a:off x="590630" y="3088438"/>
            <a:ext cx="2741248" cy="816522"/>
            <a:chOff x="-562678" y="1906534"/>
            <a:chExt cx="2741248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3A753EE-542C-ED7F-E315-730F78127289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E90736F-E7CC-FB77-C9B0-268BE342F168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5307A3FD-33A4-4A16-F9D4-C59F18A8033B}"/>
              </a:ext>
            </a:extLst>
          </p:cNvPr>
          <p:cNvSpPr/>
          <p:nvPr/>
        </p:nvSpPr>
        <p:spPr>
          <a:xfrm>
            <a:off x="2914272" y="4025068"/>
            <a:ext cx="343029" cy="343029"/>
          </a:xfrm>
          <a:prstGeom prst="ellipse">
            <a:avLst/>
          </a:prstGeom>
          <a:solidFill>
            <a:srgbClr val="EDEF9C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2D1E18F-64F9-CE3F-16E1-FF8CDB780354}"/>
              </a:ext>
            </a:extLst>
          </p:cNvPr>
          <p:cNvSpPr/>
          <p:nvPr/>
        </p:nvSpPr>
        <p:spPr>
          <a:xfrm>
            <a:off x="4760474" y="4663418"/>
            <a:ext cx="343029" cy="343029"/>
          </a:xfrm>
          <a:prstGeom prst="ellipse">
            <a:avLst/>
          </a:pr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C02DB17-B77E-4959-FF99-D729580E23E3}"/>
              </a:ext>
            </a:extLst>
          </p:cNvPr>
          <p:cNvSpPr/>
          <p:nvPr/>
        </p:nvSpPr>
        <p:spPr>
          <a:xfrm>
            <a:off x="6411474" y="2864055"/>
            <a:ext cx="343029" cy="343029"/>
          </a:xfrm>
          <a:prstGeom prst="ellipse">
            <a:avLst/>
          </a:pr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ED9C175-D319-EB66-9768-CC0C5D843805}"/>
              </a:ext>
            </a:extLst>
          </p:cNvPr>
          <p:cNvSpPr/>
          <p:nvPr/>
        </p:nvSpPr>
        <p:spPr>
          <a:xfrm>
            <a:off x="8354574" y="3257485"/>
            <a:ext cx="343029" cy="343029"/>
          </a:xfrm>
          <a:prstGeom prst="ellipse">
            <a:avLst/>
          </a:prstGeom>
          <a:solidFill>
            <a:srgbClr val="92E3A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7B027AA-687F-5E6A-19D4-85B3B119A9F9}"/>
              </a:ext>
            </a:extLst>
          </p:cNvPr>
          <p:cNvSpPr/>
          <p:nvPr/>
        </p:nvSpPr>
        <p:spPr>
          <a:xfrm>
            <a:off x="9571971" y="1718169"/>
            <a:ext cx="343029" cy="34302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AF1B2B8-3660-96E5-8859-3CC86A1EE400}"/>
              </a:ext>
            </a:extLst>
          </p:cNvPr>
          <p:cNvGrpSpPr/>
          <p:nvPr/>
        </p:nvGrpSpPr>
        <p:grpSpPr>
          <a:xfrm>
            <a:off x="3598448" y="2263412"/>
            <a:ext cx="2741248" cy="816522"/>
            <a:chOff x="-562678" y="1906534"/>
            <a:chExt cx="2741248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63204EC-8925-C484-74A3-DE9B89CDF67F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41D1E6A-4BC0-551E-298B-D0687142FD6D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B0FA5B1-033B-2BFA-8BB6-CE3981630863}"/>
              </a:ext>
            </a:extLst>
          </p:cNvPr>
          <p:cNvGrpSpPr/>
          <p:nvPr/>
        </p:nvGrpSpPr>
        <p:grpSpPr>
          <a:xfrm>
            <a:off x="6749832" y="1247947"/>
            <a:ext cx="2741248" cy="816522"/>
            <a:chOff x="-562678" y="1906534"/>
            <a:chExt cx="2741248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EE6BEA5-7CBB-311B-94B0-F53368ACCC85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C3757E7-AFA8-C914-2BAA-2553E5AF321A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59F2F24-CD23-C4ED-7FDE-0A6664CC9A17}"/>
              </a:ext>
            </a:extLst>
          </p:cNvPr>
          <p:cNvGrpSpPr/>
          <p:nvPr/>
        </p:nvGrpSpPr>
        <p:grpSpPr>
          <a:xfrm>
            <a:off x="8285653" y="3735127"/>
            <a:ext cx="2671272" cy="816522"/>
            <a:chOff x="283598" y="1906534"/>
            <a:chExt cx="2671272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B1D244E-007E-28E2-FFA4-CF56333253AE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8E8AE25-030A-3639-4360-EFCCBB406A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39A60B0-C0CB-5D99-F1E7-15DF7BF912AE}"/>
              </a:ext>
            </a:extLst>
          </p:cNvPr>
          <p:cNvSpPr/>
          <p:nvPr/>
        </p:nvSpPr>
        <p:spPr>
          <a:xfrm>
            <a:off x="1238250" y="1265231"/>
            <a:ext cx="9029700" cy="4000500"/>
          </a:xfrm>
          <a:custGeom>
            <a:avLst/>
            <a:gdLst>
              <a:gd name="connsiteX0" fmla="*/ 0 w 9029700"/>
              <a:gd name="connsiteY0" fmla="*/ 4000500 h 4000500"/>
              <a:gd name="connsiteX1" fmla="*/ 1895475 w 9029700"/>
              <a:gd name="connsiteY1" fmla="*/ 2600325 h 4000500"/>
              <a:gd name="connsiteX2" fmla="*/ 3781425 w 9029700"/>
              <a:gd name="connsiteY2" fmla="*/ 3238500 h 4000500"/>
              <a:gd name="connsiteX3" fmla="*/ 5400675 w 9029700"/>
              <a:gd name="connsiteY3" fmla="*/ 1419225 h 4000500"/>
              <a:gd name="connsiteX4" fmla="*/ 7172325 w 9029700"/>
              <a:gd name="connsiteY4" fmla="*/ 1876425 h 4000500"/>
              <a:gd name="connsiteX5" fmla="*/ 8410575 w 9029700"/>
              <a:gd name="connsiteY5" fmla="*/ 476250 h 4000500"/>
              <a:gd name="connsiteX6" fmla="*/ 9029700 w 9029700"/>
              <a:gd name="connsiteY6" fmla="*/ 0 h 400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9700" h="4000500">
                <a:moveTo>
                  <a:pt x="0" y="4000500"/>
                </a:moveTo>
                <a:cubicBezTo>
                  <a:pt x="632618" y="3363912"/>
                  <a:pt x="1265237" y="2727325"/>
                  <a:pt x="1895475" y="2600325"/>
                </a:cubicBezTo>
                <a:cubicBezTo>
                  <a:pt x="2525713" y="2473325"/>
                  <a:pt x="3197225" y="3435350"/>
                  <a:pt x="3781425" y="3238500"/>
                </a:cubicBezTo>
                <a:cubicBezTo>
                  <a:pt x="4365625" y="3041650"/>
                  <a:pt x="4835525" y="1646237"/>
                  <a:pt x="5400675" y="1419225"/>
                </a:cubicBezTo>
                <a:cubicBezTo>
                  <a:pt x="5965825" y="1192213"/>
                  <a:pt x="6670675" y="2033587"/>
                  <a:pt x="7172325" y="1876425"/>
                </a:cubicBezTo>
                <a:cubicBezTo>
                  <a:pt x="7673975" y="1719263"/>
                  <a:pt x="8101013" y="788987"/>
                  <a:pt x="8410575" y="476250"/>
                </a:cubicBezTo>
                <a:cubicBezTo>
                  <a:pt x="8720137" y="163513"/>
                  <a:pt x="8874918" y="81756"/>
                  <a:pt x="9029700" y="0"/>
                </a:cubicBezTo>
              </a:path>
            </a:pathLst>
          </a:custGeom>
          <a:noFill/>
          <a:ln w="12700">
            <a:gradFill>
              <a:gsLst>
                <a:gs pos="28000">
                  <a:schemeClr val="bg1">
                    <a:alpha val="46000"/>
                  </a:schemeClr>
                </a:gs>
                <a:gs pos="0">
                  <a:schemeClr val="bg1">
                    <a:alpha val="0"/>
                  </a:schemeClr>
                </a:gs>
                <a:gs pos="55000">
                  <a:schemeClr val="bg1">
                    <a:alpha val="3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A553946-AD46-8A58-394C-074F1D71FB0B}"/>
              </a:ext>
            </a:extLst>
          </p:cNvPr>
          <p:cNvSpPr/>
          <p:nvPr/>
        </p:nvSpPr>
        <p:spPr>
          <a:xfrm>
            <a:off x="1238250" y="1808687"/>
            <a:ext cx="9029700" cy="4000500"/>
          </a:xfrm>
          <a:custGeom>
            <a:avLst/>
            <a:gdLst>
              <a:gd name="connsiteX0" fmla="*/ 0 w 9029700"/>
              <a:gd name="connsiteY0" fmla="*/ 4000500 h 4000500"/>
              <a:gd name="connsiteX1" fmla="*/ 1895475 w 9029700"/>
              <a:gd name="connsiteY1" fmla="*/ 2600325 h 4000500"/>
              <a:gd name="connsiteX2" fmla="*/ 3781425 w 9029700"/>
              <a:gd name="connsiteY2" fmla="*/ 3238500 h 4000500"/>
              <a:gd name="connsiteX3" fmla="*/ 5400675 w 9029700"/>
              <a:gd name="connsiteY3" fmla="*/ 1419225 h 4000500"/>
              <a:gd name="connsiteX4" fmla="*/ 7172325 w 9029700"/>
              <a:gd name="connsiteY4" fmla="*/ 1876425 h 4000500"/>
              <a:gd name="connsiteX5" fmla="*/ 8410575 w 9029700"/>
              <a:gd name="connsiteY5" fmla="*/ 476250 h 4000500"/>
              <a:gd name="connsiteX6" fmla="*/ 9029700 w 9029700"/>
              <a:gd name="connsiteY6" fmla="*/ 0 h 400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9700" h="4000500">
                <a:moveTo>
                  <a:pt x="0" y="4000500"/>
                </a:moveTo>
                <a:cubicBezTo>
                  <a:pt x="632618" y="3363912"/>
                  <a:pt x="1265237" y="2727325"/>
                  <a:pt x="1895475" y="2600325"/>
                </a:cubicBezTo>
                <a:cubicBezTo>
                  <a:pt x="2525713" y="2473325"/>
                  <a:pt x="3197225" y="3435350"/>
                  <a:pt x="3781425" y="3238500"/>
                </a:cubicBezTo>
                <a:cubicBezTo>
                  <a:pt x="4365625" y="3041650"/>
                  <a:pt x="4835525" y="1646237"/>
                  <a:pt x="5400675" y="1419225"/>
                </a:cubicBezTo>
                <a:cubicBezTo>
                  <a:pt x="5965825" y="1192213"/>
                  <a:pt x="6670675" y="2033587"/>
                  <a:pt x="7172325" y="1876425"/>
                </a:cubicBezTo>
                <a:cubicBezTo>
                  <a:pt x="7673975" y="1719263"/>
                  <a:pt x="8101013" y="788987"/>
                  <a:pt x="8410575" y="476250"/>
                </a:cubicBezTo>
                <a:cubicBezTo>
                  <a:pt x="8720137" y="163513"/>
                  <a:pt x="8874918" y="81756"/>
                  <a:pt x="9029700" y="0"/>
                </a:cubicBezTo>
              </a:path>
            </a:pathLst>
          </a:custGeom>
          <a:noFill/>
          <a:ln w="12700">
            <a:gradFill>
              <a:gsLst>
                <a:gs pos="28000">
                  <a:schemeClr val="bg1">
                    <a:alpha val="47000"/>
                  </a:schemeClr>
                </a:gs>
                <a:gs pos="0">
                  <a:schemeClr val="bg1">
                    <a:alpha val="0"/>
                  </a:schemeClr>
                </a:gs>
                <a:gs pos="5500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未来计划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9932E5-9CE2-63D8-8CA7-2643C2C04C93}"/>
              </a:ext>
            </a:extLst>
          </p:cNvPr>
          <p:cNvGrpSpPr/>
          <p:nvPr/>
        </p:nvGrpSpPr>
        <p:grpSpPr>
          <a:xfrm>
            <a:off x="3534055" y="1879936"/>
            <a:ext cx="4441545" cy="3502605"/>
            <a:chOff x="3394355" y="1613236"/>
            <a:chExt cx="5411373" cy="4267412"/>
          </a:xfrm>
        </p:grpSpPr>
        <p:sp>
          <p:nvSpPr>
            <p:cNvPr id="3" name="任意多边形 7">
              <a:extLst>
                <a:ext uri="{FF2B5EF4-FFF2-40B4-BE49-F238E27FC236}">
                  <a16:creationId xmlns:a16="http://schemas.microsoft.com/office/drawing/2014/main" id="{645413F6-903A-0A9D-F065-6806C7E4DAE4}"/>
                </a:ext>
              </a:extLst>
            </p:cNvPr>
            <p:cNvSpPr/>
            <p:nvPr/>
          </p:nvSpPr>
          <p:spPr>
            <a:xfrm>
              <a:off x="3394355" y="4811668"/>
              <a:ext cx="2164549" cy="1068980"/>
            </a:xfrm>
            <a:custGeom>
              <a:avLst/>
              <a:gdLst>
                <a:gd name="connsiteX0" fmla="*/ 613485 w 2355806"/>
                <a:gd name="connsiteY0" fmla="*/ 0 h 1163434"/>
                <a:gd name="connsiteX1" fmla="*/ 1043154 w 2355806"/>
                <a:gd name="connsiteY1" fmla="*/ 0 h 1163434"/>
                <a:gd name="connsiteX2" fmla="*/ 1312652 w 2355806"/>
                <a:gd name="connsiteY2" fmla="*/ 0 h 1163434"/>
                <a:gd name="connsiteX3" fmla="*/ 2355806 w 2355806"/>
                <a:gd name="connsiteY3" fmla="*/ 0 h 1163434"/>
                <a:gd name="connsiteX4" fmla="*/ 2355806 w 2355806"/>
                <a:gd name="connsiteY4" fmla="*/ 549949 h 1163434"/>
                <a:gd name="connsiteX5" fmla="*/ 1742321 w 2355806"/>
                <a:gd name="connsiteY5" fmla="*/ 1163434 h 1163434"/>
                <a:gd name="connsiteX6" fmla="*/ 1312652 w 2355806"/>
                <a:gd name="connsiteY6" fmla="*/ 1163434 h 1163434"/>
                <a:gd name="connsiteX7" fmla="*/ 1043154 w 2355806"/>
                <a:gd name="connsiteY7" fmla="*/ 1163434 h 1163434"/>
                <a:gd name="connsiteX8" fmla="*/ 0 w 2355806"/>
                <a:gd name="connsiteY8" fmla="*/ 1163434 h 1163434"/>
                <a:gd name="connsiteX9" fmla="*/ 0 w 2355806"/>
                <a:gd name="connsiteY9" fmla="*/ 613485 h 1163434"/>
                <a:gd name="connsiteX10" fmla="*/ 613485 w 2355806"/>
                <a:gd name="connsiteY10" fmla="*/ 0 h 116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5806" h="1163434">
                  <a:moveTo>
                    <a:pt x="613485" y="0"/>
                  </a:moveTo>
                  <a:lnTo>
                    <a:pt x="1043154" y="0"/>
                  </a:lnTo>
                  <a:lnTo>
                    <a:pt x="1312652" y="0"/>
                  </a:lnTo>
                  <a:lnTo>
                    <a:pt x="2355806" y="0"/>
                  </a:lnTo>
                  <a:lnTo>
                    <a:pt x="2355806" y="549949"/>
                  </a:lnTo>
                  <a:cubicBezTo>
                    <a:pt x="2355806" y="888767"/>
                    <a:pt x="2081139" y="1163434"/>
                    <a:pt x="1742321" y="1163434"/>
                  </a:cubicBezTo>
                  <a:lnTo>
                    <a:pt x="1312652" y="1163434"/>
                  </a:lnTo>
                  <a:lnTo>
                    <a:pt x="1043154" y="1163434"/>
                  </a:lnTo>
                  <a:lnTo>
                    <a:pt x="0" y="1163434"/>
                  </a:lnTo>
                  <a:lnTo>
                    <a:pt x="0" y="613485"/>
                  </a:lnTo>
                  <a:cubicBezTo>
                    <a:pt x="0" y="274667"/>
                    <a:pt x="274667" y="0"/>
                    <a:pt x="613485" y="0"/>
                  </a:cubicBezTo>
                  <a:close/>
                </a:path>
              </a:pathLst>
            </a:custGeom>
            <a:solidFill>
              <a:srgbClr val="EDEF9C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33" descr="D:\51PPT模板网\51pptmoban.com\图片001.jpg">
              <a:extLst>
                <a:ext uri="{FF2B5EF4-FFF2-40B4-BE49-F238E27FC236}">
                  <a16:creationId xmlns:a16="http://schemas.microsoft.com/office/drawing/2014/main" id="{5AD398FA-903A-FF05-E7D9-856E95AA87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4998" y="5058992"/>
              <a:ext cx="519575" cy="487969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12">
              <a:extLst>
                <a:ext uri="{FF2B5EF4-FFF2-40B4-BE49-F238E27FC236}">
                  <a16:creationId xmlns:a16="http://schemas.microsoft.com/office/drawing/2014/main" id="{AFCA16C4-7F04-F9A2-B53A-3643B504837D}"/>
                </a:ext>
              </a:extLst>
            </p:cNvPr>
            <p:cNvSpPr/>
            <p:nvPr/>
          </p:nvSpPr>
          <p:spPr>
            <a:xfrm>
              <a:off x="4476630" y="3745704"/>
              <a:ext cx="2164549" cy="1068980"/>
            </a:xfrm>
            <a:custGeom>
              <a:avLst/>
              <a:gdLst>
                <a:gd name="connsiteX0" fmla="*/ 613485 w 2355806"/>
                <a:gd name="connsiteY0" fmla="*/ 0 h 1163434"/>
                <a:gd name="connsiteX1" fmla="*/ 1043154 w 2355806"/>
                <a:gd name="connsiteY1" fmla="*/ 0 h 1163434"/>
                <a:gd name="connsiteX2" fmla="*/ 1312652 w 2355806"/>
                <a:gd name="connsiteY2" fmla="*/ 0 h 1163434"/>
                <a:gd name="connsiteX3" fmla="*/ 2355806 w 2355806"/>
                <a:gd name="connsiteY3" fmla="*/ 0 h 1163434"/>
                <a:gd name="connsiteX4" fmla="*/ 2355806 w 2355806"/>
                <a:gd name="connsiteY4" fmla="*/ 549949 h 1163434"/>
                <a:gd name="connsiteX5" fmla="*/ 1742321 w 2355806"/>
                <a:gd name="connsiteY5" fmla="*/ 1163434 h 1163434"/>
                <a:gd name="connsiteX6" fmla="*/ 1312652 w 2355806"/>
                <a:gd name="connsiteY6" fmla="*/ 1163434 h 1163434"/>
                <a:gd name="connsiteX7" fmla="*/ 1043154 w 2355806"/>
                <a:gd name="connsiteY7" fmla="*/ 1163434 h 1163434"/>
                <a:gd name="connsiteX8" fmla="*/ 0 w 2355806"/>
                <a:gd name="connsiteY8" fmla="*/ 1163434 h 1163434"/>
                <a:gd name="connsiteX9" fmla="*/ 0 w 2355806"/>
                <a:gd name="connsiteY9" fmla="*/ 613485 h 1163434"/>
                <a:gd name="connsiteX10" fmla="*/ 613485 w 2355806"/>
                <a:gd name="connsiteY10" fmla="*/ 0 h 116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5806" h="1163434">
                  <a:moveTo>
                    <a:pt x="613485" y="0"/>
                  </a:moveTo>
                  <a:lnTo>
                    <a:pt x="1043154" y="0"/>
                  </a:lnTo>
                  <a:lnTo>
                    <a:pt x="1312652" y="0"/>
                  </a:lnTo>
                  <a:lnTo>
                    <a:pt x="2355806" y="0"/>
                  </a:lnTo>
                  <a:lnTo>
                    <a:pt x="2355806" y="549949"/>
                  </a:lnTo>
                  <a:cubicBezTo>
                    <a:pt x="2355806" y="888767"/>
                    <a:pt x="2081139" y="1163434"/>
                    <a:pt x="1742321" y="1163434"/>
                  </a:cubicBezTo>
                  <a:lnTo>
                    <a:pt x="1312652" y="1163434"/>
                  </a:lnTo>
                  <a:lnTo>
                    <a:pt x="1043154" y="1163434"/>
                  </a:lnTo>
                  <a:lnTo>
                    <a:pt x="0" y="1163434"/>
                  </a:lnTo>
                  <a:lnTo>
                    <a:pt x="0" y="613485"/>
                  </a:lnTo>
                  <a:cubicBezTo>
                    <a:pt x="0" y="274667"/>
                    <a:pt x="274667" y="0"/>
                    <a:pt x="613485" y="0"/>
                  </a:cubicBezTo>
                  <a:close/>
                </a:path>
              </a:pathLst>
            </a:custGeom>
            <a:solidFill>
              <a:srgbClr val="539F7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D1AA48A-8671-CBEA-0186-F6363DA5B6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984" y="3991082"/>
              <a:ext cx="433187" cy="508710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17">
              <a:extLst>
                <a:ext uri="{FF2B5EF4-FFF2-40B4-BE49-F238E27FC236}">
                  <a16:creationId xmlns:a16="http://schemas.microsoft.com/office/drawing/2014/main" id="{AF66F3EA-A213-B846-CBA8-F8ED008D4F29}"/>
                </a:ext>
              </a:extLst>
            </p:cNvPr>
            <p:cNvSpPr/>
            <p:nvPr/>
          </p:nvSpPr>
          <p:spPr>
            <a:xfrm>
              <a:off x="5558904" y="2679740"/>
              <a:ext cx="2164549" cy="1068980"/>
            </a:xfrm>
            <a:custGeom>
              <a:avLst/>
              <a:gdLst>
                <a:gd name="connsiteX0" fmla="*/ 613485 w 2355806"/>
                <a:gd name="connsiteY0" fmla="*/ 0 h 1163434"/>
                <a:gd name="connsiteX1" fmla="*/ 1043154 w 2355806"/>
                <a:gd name="connsiteY1" fmla="*/ 0 h 1163434"/>
                <a:gd name="connsiteX2" fmla="*/ 1312652 w 2355806"/>
                <a:gd name="connsiteY2" fmla="*/ 0 h 1163434"/>
                <a:gd name="connsiteX3" fmla="*/ 2355806 w 2355806"/>
                <a:gd name="connsiteY3" fmla="*/ 0 h 1163434"/>
                <a:gd name="connsiteX4" fmla="*/ 2355806 w 2355806"/>
                <a:gd name="connsiteY4" fmla="*/ 549949 h 1163434"/>
                <a:gd name="connsiteX5" fmla="*/ 1742321 w 2355806"/>
                <a:gd name="connsiteY5" fmla="*/ 1163434 h 1163434"/>
                <a:gd name="connsiteX6" fmla="*/ 1312652 w 2355806"/>
                <a:gd name="connsiteY6" fmla="*/ 1163434 h 1163434"/>
                <a:gd name="connsiteX7" fmla="*/ 1043154 w 2355806"/>
                <a:gd name="connsiteY7" fmla="*/ 1163434 h 1163434"/>
                <a:gd name="connsiteX8" fmla="*/ 0 w 2355806"/>
                <a:gd name="connsiteY8" fmla="*/ 1163434 h 1163434"/>
                <a:gd name="connsiteX9" fmla="*/ 0 w 2355806"/>
                <a:gd name="connsiteY9" fmla="*/ 613485 h 1163434"/>
                <a:gd name="connsiteX10" fmla="*/ 613485 w 2355806"/>
                <a:gd name="connsiteY10" fmla="*/ 0 h 116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5806" h="1163434">
                  <a:moveTo>
                    <a:pt x="613485" y="0"/>
                  </a:moveTo>
                  <a:lnTo>
                    <a:pt x="1043154" y="0"/>
                  </a:lnTo>
                  <a:lnTo>
                    <a:pt x="1312652" y="0"/>
                  </a:lnTo>
                  <a:lnTo>
                    <a:pt x="2355806" y="0"/>
                  </a:lnTo>
                  <a:lnTo>
                    <a:pt x="2355806" y="549949"/>
                  </a:lnTo>
                  <a:cubicBezTo>
                    <a:pt x="2355806" y="888767"/>
                    <a:pt x="2081139" y="1163434"/>
                    <a:pt x="1742321" y="1163434"/>
                  </a:cubicBezTo>
                  <a:lnTo>
                    <a:pt x="1312652" y="1163434"/>
                  </a:lnTo>
                  <a:lnTo>
                    <a:pt x="1043154" y="1163434"/>
                  </a:lnTo>
                  <a:lnTo>
                    <a:pt x="0" y="1163434"/>
                  </a:lnTo>
                  <a:lnTo>
                    <a:pt x="0" y="613485"/>
                  </a:lnTo>
                  <a:cubicBezTo>
                    <a:pt x="0" y="274667"/>
                    <a:pt x="274667" y="0"/>
                    <a:pt x="613485" y="0"/>
                  </a:cubicBezTo>
                  <a:close/>
                </a:path>
              </a:pathLst>
            </a:custGeom>
            <a:solidFill>
              <a:srgbClr val="13232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7D755B4-5216-5C7E-8056-1AADAAD4A9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0218" y="2951533"/>
              <a:ext cx="478406" cy="476479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 26">
              <a:extLst>
                <a:ext uri="{FF2B5EF4-FFF2-40B4-BE49-F238E27FC236}">
                  <a16:creationId xmlns:a16="http://schemas.microsoft.com/office/drawing/2014/main" id="{B60E5E72-9EF0-593B-B434-5CF22A792E2D}"/>
                </a:ext>
              </a:extLst>
            </p:cNvPr>
            <p:cNvSpPr/>
            <p:nvPr/>
          </p:nvSpPr>
          <p:spPr>
            <a:xfrm>
              <a:off x="6641179" y="1613236"/>
              <a:ext cx="2164549" cy="1068980"/>
            </a:xfrm>
            <a:custGeom>
              <a:avLst/>
              <a:gdLst>
                <a:gd name="connsiteX0" fmla="*/ 613485 w 2355806"/>
                <a:gd name="connsiteY0" fmla="*/ 0 h 1163434"/>
                <a:gd name="connsiteX1" fmla="*/ 1043154 w 2355806"/>
                <a:gd name="connsiteY1" fmla="*/ 0 h 1163434"/>
                <a:gd name="connsiteX2" fmla="*/ 1312652 w 2355806"/>
                <a:gd name="connsiteY2" fmla="*/ 0 h 1163434"/>
                <a:gd name="connsiteX3" fmla="*/ 2355806 w 2355806"/>
                <a:gd name="connsiteY3" fmla="*/ 0 h 1163434"/>
                <a:gd name="connsiteX4" fmla="*/ 2355806 w 2355806"/>
                <a:gd name="connsiteY4" fmla="*/ 549949 h 1163434"/>
                <a:gd name="connsiteX5" fmla="*/ 1742321 w 2355806"/>
                <a:gd name="connsiteY5" fmla="*/ 1163434 h 1163434"/>
                <a:gd name="connsiteX6" fmla="*/ 1312652 w 2355806"/>
                <a:gd name="connsiteY6" fmla="*/ 1163434 h 1163434"/>
                <a:gd name="connsiteX7" fmla="*/ 1043154 w 2355806"/>
                <a:gd name="connsiteY7" fmla="*/ 1163434 h 1163434"/>
                <a:gd name="connsiteX8" fmla="*/ 0 w 2355806"/>
                <a:gd name="connsiteY8" fmla="*/ 1163434 h 1163434"/>
                <a:gd name="connsiteX9" fmla="*/ 0 w 2355806"/>
                <a:gd name="connsiteY9" fmla="*/ 613485 h 1163434"/>
                <a:gd name="connsiteX10" fmla="*/ 613485 w 2355806"/>
                <a:gd name="connsiteY10" fmla="*/ 0 h 116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5806" h="1163434">
                  <a:moveTo>
                    <a:pt x="613485" y="0"/>
                  </a:moveTo>
                  <a:lnTo>
                    <a:pt x="1043154" y="0"/>
                  </a:lnTo>
                  <a:lnTo>
                    <a:pt x="1312652" y="0"/>
                  </a:lnTo>
                  <a:lnTo>
                    <a:pt x="2355806" y="0"/>
                  </a:lnTo>
                  <a:lnTo>
                    <a:pt x="2355806" y="549949"/>
                  </a:lnTo>
                  <a:cubicBezTo>
                    <a:pt x="2355806" y="888767"/>
                    <a:pt x="2081139" y="1163434"/>
                    <a:pt x="1742321" y="1163434"/>
                  </a:cubicBezTo>
                  <a:lnTo>
                    <a:pt x="1312652" y="1163434"/>
                  </a:lnTo>
                  <a:lnTo>
                    <a:pt x="1043154" y="1163434"/>
                  </a:lnTo>
                  <a:lnTo>
                    <a:pt x="0" y="1163434"/>
                  </a:lnTo>
                  <a:lnTo>
                    <a:pt x="0" y="613485"/>
                  </a:lnTo>
                  <a:cubicBezTo>
                    <a:pt x="0" y="274667"/>
                    <a:pt x="274667" y="0"/>
                    <a:pt x="613485" y="0"/>
                  </a:cubicBezTo>
                  <a:close/>
                </a:path>
              </a:pathLst>
            </a:cu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9">
              <a:extLst>
                <a:ext uri="{FF2B5EF4-FFF2-40B4-BE49-F238E27FC236}">
                  <a16:creationId xmlns:a16="http://schemas.microsoft.com/office/drawing/2014/main" id="{1F501E45-7C73-2B15-2733-AC7F072676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7090" y="1870154"/>
              <a:ext cx="556166" cy="436107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5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5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5"/>
                  </a:cubicBezTo>
                  <a:cubicBezTo>
                    <a:pt x="458" y="393"/>
                    <a:pt x="458" y="390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5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4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4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D01A7E4-8548-A2E1-28CB-C83BDAFF693D}"/>
              </a:ext>
            </a:extLst>
          </p:cNvPr>
          <p:cNvSpPr txBox="1"/>
          <p:nvPr/>
        </p:nvSpPr>
        <p:spPr>
          <a:xfrm>
            <a:off x="3851675" y="4694932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BDA124B-3CFA-B20A-3A79-FCD27B77AD85}"/>
              </a:ext>
            </a:extLst>
          </p:cNvPr>
          <p:cNvSpPr txBox="1"/>
          <p:nvPr/>
        </p:nvSpPr>
        <p:spPr>
          <a:xfrm>
            <a:off x="4631728" y="3832459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CAA360-D8F6-BCE7-BE11-53FF1167C3D7}"/>
              </a:ext>
            </a:extLst>
          </p:cNvPr>
          <p:cNvSpPr txBox="1"/>
          <p:nvPr/>
        </p:nvSpPr>
        <p:spPr>
          <a:xfrm>
            <a:off x="5496914" y="2941525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B73A90-EFB1-45BF-7F00-7A21F392EEF2}"/>
              </a:ext>
            </a:extLst>
          </p:cNvPr>
          <p:cNvSpPr txBox="1"/>
          <p:nvPr/>
        </p:nvSpPr>
        <p:spPr>
          <a:xfrm>
            <a:off x="6403388" y="2077795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04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6714744-8392-CDAC-25CF-BA05C8AF8B32}"/>
              </a:ext>
            </a:extLst>
          </p:cNvPr>
          <p:cNvGrpSpPr/>
          <p:nvPr/>
        </p:nvGrpSpPr>
        <p:grpSpPr>
          <a:xfrm>
            <a:off x="8218106" y="1938779"/>
            <a:ext cx="2886423" cy="816522"/>
            <a:chOff x="-328895" y="1906534"/>
            <a:chExt cx="2886423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327EE05-A30A-351A-18C4-40B56CAFADBB}"/>
                </a:ext>
              </a:extLst>
            </p:cNvPr>
            <p:cNvSpPr txBox="1"/>
            <p:nvPr/>
          </p:nvSpPr>
          <p:spPr>
            <a:xfrm>
              <a:off x="-316195" y="2190603"/>
              <a:ext cx="28737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098FB3B-E225-7826-2652-500EB630FB8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2AA9762-E5E0-2BDC-2FE6-9FAA54E694B6}"/>
              </a:ext>
            </a:extLst>
          </p:cNvPr>
          <p:cNvGrpSpPr/>
          <p:nvPr/>
        </p:nvGrpSpPr>
        <p:grpSpPr>
          <a:xfrm>
            <a:off x="7344574" y="2941525"/>
            <a:ext cx="2886423" cy="816522"/>
            <a:chOff x="-328895" y="1906534"/>
            <a:chExt cx="2886423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09036D7-CF5B-E4FC-35C7-2926525EC70D}"/>
                </a:ext>
              </a:extLst>
            </p:cNvPr>
            <p:cNvSpPr txBox="1"/>
            <p:nvPr/>
          </p:nvSpPr>
          <p:spPr>
            <a:xfrm>
              <a:off x="-316195" y="2190603"/>
              <a:ext cx="28737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F1E1C89-4277-380F-65AF-D4E9C86E95B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442DD78-183A-A8B0-C2DB-CC5EFAC357AA}"/>
              </a:ext>
            </a:extLst>
          </p:cNvPr>
          <p:cNvGrpSpPr/>
          <p:nvPr/>
        </p:nvGrpSpPr>
        <p:grpSpPr>
          <a:xfrm>
            <a:off x="6428788" y="3947418"/>
            <a:ext cx="2886423" cy="816522"/>
            <a:chOff x="-328895" y="1906534"/>
            <a:chExt cx="2886423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3C64946-7632-9D52-BBB9-2DD7EF65E380}"/>
                </a:ext>
              </a:extLst>
            </p:cNvPr>
            <p:cNvSpPr txBox="1"/>
            <p:nvPr/>
          </p:nvSpPr>
          <p:spPr>
            <a:xfrm>
              <a:off x="-316195" y="2190603"/>
              <a:ext cx="28737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E81FEAE-9582-6B33-8F1C-FB27C7D2543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291699B-3BCC-EFD2-62BF-E41932C5F74A}"/>
              </a:ext>
            </a:extLst>
          </p:cNvPr>
          <p:cNvGrpSpPr/>
          <p:nvPr/>
        </p:nvGrpSpPr>
        <p:grpSpPr>
          <a:xfrm>
            <a:off x="5520037" y="4972247"/>
            <a:ext cx="2886423" cy="816522"/>
            <a:chOff x="-328895" y="1906534"/>
            <a:chExt cx="2886423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E2F75C7-9B74-4F8C-AEF5-C0DFC46C29AE}"/>
                </a:ext>
              </a:extLst>
            </p:cNvPr>
            <p:cNvSpPr txBox="1"/>
            <p:nvPr/>
          </p:nvSpPr>
          <p:spPr>
            <a:xfrm>
              <a:off x="-316195" y="2190603"/>
              <a:ext cx="28737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4E79603-7BFB-AB11-09FD-DA91F8EAC91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30EEFE8-91BA-A92A-7D75-CA2E27D41A86}"/>
              </a:ext>
            </a:extLst>
          </p:cNvPr>
          <p:cNvGrpSpPr/>
          <p:nvPr/>
        </p:nvGrpSpPr>
        <p:grpSpPr>
          <a:xfrm>
            <a:off x="1151687" y="1777975"/>
            <a:ext cx="3270677" cy="2077650"/>
            <a:chOff x="-328895" y="1906534"/>
            <a:chExt cx="3270677" cy="207765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1906BD7-41B7-FE6A-611E-521B9E51B06A}"/>
                </a:ext>
              </a:extLst>
            </p:cNvPr>
            <p:cNvSpPr txBox="1"/>
            <p:nvPr/>
          </p:nvSpPr>
          <p:spPr>
            <a:xfrm>
              <a:off x="-316195" y="2306224"/>
              <a:ext cx="3257977" cy="1677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AE08F5-F955-4754-5169-61C8327CF3A1}"/>
                </a:ext>
              </a:extLst>
            </p:cNvPr>
            <p:cNvSpPr txBox="1"/>
            <p:nvPr/>
          </p:nvSpPr>
          <p:spPr>
            <a:xfrm>
              <a:off x="-328895" y="1906534"/>
              <a:ext cx="2558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rgbClr val="132322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320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文本框 369">
            <a:extLst>
              <a:ext uri="{FF2B5EF4-FFF2-40B4-BE49-F238E27FC236}">
                <a16:creationId xmlns:a16="http://schemas.microsoft.com/office/drawing/2014/main" id="{8F585C49-17FA-90E8-9BBE-8FB62C9652E3}"/>
              </a:ext>
            </a:extLst>
          </p:cNvPr>
          <p:cNvSpPr txBox="1"/>
          <p:nvPr/>
        </p:nvSpPr>
        <p:spPr>
          <a:xfrm>
            <a:off x="2261473" y="160800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谢谢观看</a:t>
            </a:r>
          </a:p>
        </p:txBody>
      </p:sp>
      <p:sp>
        <p:nvSpPr>
          <p:cNvPr id="371" name="矩形: 圆角 370">
            <a:extLst>
              <a:ext uri="{FF2B5EF4-FFF2-40B4-BE49-F238E27FC236}">
                <a16:creationId xmlns:a16="http://schemas.microsoft.com/office/drawing/2014/main" id="{2FD29F7A-FCCE-2B23-5D9D-23D00B6ADDB4}"/>
              </a:ext>
            </a:extLst>
          </p:cNvPr>
          <p:cNvSpPr/>
          <p:nvPr/>
        </p:nvSpPr>
        <p:spPr>
          <a:xfrm>
            <a:off x="1371600" y="2797545"/>
            <a:ext cx="5045383" cy="434818"/>
          </a:xfrm>
          <a:prstGeom prst="roundRect">
            <a:avLst>
              <a:gd name="adj" fmla="val 50000"/>
            </a:avLst>
          </a:prstGeom>
          <a:solidFill>
            <a:srgbClr val="92E3A9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文本框 371">
            <a:extLst>
              <a:ext uri="{FF2B5EF4-FFF2-40B4-BE49-F238E27FC236}">
                <a16:creationId xmlns:a16="http://schemas.microsoft.com/office/drawing/2014/main" id="{9B01549E-13C2-1122-C683-A85EA4A58CD1}"/>
              </a:ext>
            </a:extLst>
          </p:cNvPr>
          <p:cNvSpPr txBox="1"/>
          <p:nvPr/>
        </p:nvSpPr>
        <p:spPr>
          <a:xfrm>
            <a:off x="1389230" y="3494829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73" name="组合 372">
            <a:extLst>
              <a:ext uri="{FF2B5EF4-FFF2-40B4-BE49-F238E27FC236}">
                <a16:creationId xmlns:a16="http://schemas.microsoft.com/office/drawing/2014/main" id="{888E7028-29C3-DCCC-852F-2B1FECAEC57E}"/>
              </a:ext>
            </a:extLst>
          </p:cNvPr>
          <p:cNvGrpSpPr/>
          <p:nvPr/>
        </p:nvGrpSpPr>
        <p:grpSpPr>
          <a:xfrm>
            <a:off x="1361959" y="4698139"/>
            <a:ext cx="4882006" cy="342544"/>
            <a:chOff x="4289813" y="5868701"/>
            <a:chExt cx="2635462" cy="342544"/>
          </a:xfrm>
        </p:grpSpPr>
        <p:sp>
          <p:nvSpPr>
            <p:cNvPr id="374" name="文本框 373">
              <a:extLst>
                <a:ext uri="{FF2B5EF4-FFF2-40B4-BE49-F238E27FC236}">
                  <a16:creationId xmlns:a16="http://schemas.microsoft.com/office/drawing/2014/main" id="{D726A2FD-9621-AAC6-D194-092EC6BB94D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75" name="文本框 374">
              <a:extLst>
                <a:ext uri="{FF2B5EF4-FFF2-40B4-BE49-F238E27FC236}">
                  <a16:creationId xmlns:a16="http://schemas.microsoft.com/office/drawing/2014/main" id="{0D778310-87D0-53F6-F66F-833804C43B37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2023.09.15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76" name="文本框 375">
            <a:extLst>
              <a:ext uri="{FF2B5EF4-FFF2-40B4-BE49-F238E27FC236}">
                <a16:creationId xmlns:a16="http://schemas.microsoft.com/office/drawing/2014/main" id="{7748E1DA-222E-4C5E-4F33-303E9E1CD5B0}"/>
              </a:ext>
            </a:extLst>
          </p:cNvPr>
          <p:cNvSpPr txBox="1"/>
          <p:nvPr/>
        </p:nvSpPr>
        <p:spPr>
          <a:xfrm>
            <a:off x="1734887" y="2845677"/>
            <a:ext cx="4315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季度工作计划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工作总结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工作汇报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述职</a:t>
            </a:r>
          </a:p>
        </p:txBody>
      </p:sp>
    </p:spTree>
    <p:extLst>
      <p:ext uri="{BB962C8B-B14F-4D97-AF65-F5344CB8AC3E}">
        <p14:creationId xmlns:p14="http://schemas.microsoft.com/office/powerpoint/2010/main" val="71936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50C07FA1-8C4B-50BD-D7A8-62E563E7817B}"/>
              </a:ext>
            </a:extLst>
          </p:cNvPr>
          <p:cNvSpPr/>
          <p:nvPr/>
        </p:nvSpPr>
        <p:spPr>
          <a:xfrm>
            <a:off x="1271588" y="2829294"/>
            <a:ext cx="4394385" cy="752105"/>
          </a:xfrm>
          <a:prstGeom prst="roundRect">
            <a:avLst>
              <a:gd name="adj" fmla="val 50000"/>
            </a:avLst>
          </a:prstGeom>
          <a:solidFill>
            <a:srgbClr val="92E3A9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A949A75B-0A12-EAE3-115E-693D164666E0}"/>
              </a:ext>
            </a:extLst>
          </p:cNvPr>
          <p:cNvSpPr/>
          <p:nvPr/>
        </p:nvSpPr>
        <p:spPr>
          <a:xfrm>
            <a:off x="1494702" y="2019300"/>
            <a:ext cx="2402808" cy="1184522"/>
          </a:xfrm>
          <a:prstGeom prst="ellipse">
            <a:avLst/>
          </a:pr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FB45F5-71EF-64D0-8609-00EE75E5CA21}"/>
              </a:ext>
            </a:extLst>
          </p:cNvPr>
          <p:cNvSpPr txBox="1"/>
          <p:nvPr/>
        </p:nvSpPr>
        <p:spPr>
          <a:xfrm>
            <a:off x="3869311" y="2972989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工作概述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64C002-1001-83CE-E3DC-3C6E0A55FBA6}"/>
              </a:ext>
            </a:extLst>
          </p:cNvPr>
          <p:cNvSpPr txBox="1"/>
          <p:nvPr/>
        </p:nvSpPr>
        <p:spPr>
          <a:xfrm>
            <a:off x="1680443" y="1721298"/>
            <a:ext cx="24401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6845E3-2598-2848-1940-3EFF1305826D}"/>
              </a:ext>
            </a:extLst>
          </p:cNvPr>
          <p:cNvSpPr txBox="1"/>
          <p:nvPr/>
        </p:nvSpPr>
        <p:spPr>
          <a:xfrm>
            <a:off x="1174750" y="3849858"/>
            <a:ext cx="52006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88932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4910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工作概述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圆角矩形 29" descr="D:\51PPT模板网\51pptmoban.com\图片001.jpg">
            <a:extLst>
              <a:ext uri="{FF2B5EF4-FFF2-40B4-BE49-F238E27FC236}">
                <a16:creationId xmlns:a16="http://schemas.microsoft.com/office/drawing/2014/main" id="{EB244424-3045-F535-0899-7DCE4B9DD442}"/>
              </a:ext>
            </a:extLst>
          </p:cNvPr>
          <p:cNvSpPr/>
          <p:nvPr/>
        </p:nvSpPr>
        <p:spPr>
          <a:xfrm>
            <a:off x="1271588" y="1510483"/>
            <a:ext cx="3967162" cy="3892282"/>
          </a:xfrm>
          <a:prstGeom prst="roundRect">
            <a:avLst>
              <a:gd name="adj" fmla="val 6607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49">
            <a:extLst>
              <a:ext uri="{FF2B5EF4-FFF2-40B4-BE49-F238E27FC236}">
                <a16:creationId xmlns:a16="http://schemas.microsoft.com/office/drawing/2014/main" id="{74F6D6C4-FABA-8563-1B1F-6BF6C2F59D19}"/>
              </a:ext>
            </a:extLst>
          </p:cNvPr>
          <p:cNvSpPr/>
          <p:nvPr/>
        </p:nvSpPr>
        <p:spPr>
          <a:xfrm>
            <a:off x="5803086" y="1615532"/>
            <a:ext cx="771248" cy="771248"/>
          </a:xfrm>
          <a:prstGeom prst="roundRect">
            <a:avLst>
              <a:gd name="adj" fmla="val 12350"/>
            </a:avLst>
          </a:prstGeom>
          <a:solidFill>
            <a:srgbClr val="EDEF9C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3">
            <a:extLst>
              <a:ext uri="{FF2B5EF4-FFF2-40B4-BE49-F238E27FC236}">
                <a16:creationId xmlns:a16="http://schemas.microsoft.com/office/drawing/2014/main" id="{1272DBBB-929E-1316-A9BA-7B8473912FEB}"/>
              </a:ext>
            </a:extLst>
          </p:cNvPr>
          <p:cNvSpPr/>
          <p:nvPr/>
        </p:nvSpPr>
        <p:spPr>
          <a:xfrm>
            <a:off x="5987200" y="1875189"/>
            <a:ext cx="403019" cy="251934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rgbClr val="132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387BE0A-8BBA-2E77-7631-EA54C6852C59}"/>
              </a:ext>
            </a:extLst>
          </p:cNvPr>
          <p:cNvGrpSpPr/>
          <p:nvPr/>
        </p:nvGrpSpPr>
        <p:grpSpPr>
          <a:xfrm>
            <a:off x="6658074" y="1605183"/>
            <a:ext cx="3967162" cy="791122"/>
            <a:chOff x="-94764" y="1931934"/>
            <a:chExt cx="3967162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8F3A32C-BD1B-8B88-2964-49BC8D34E55D}"/>
                </a:ext>
              </a:extLst>
            </p:cNvPr>
            <p:cNvSpPr txBox="1"/>
            <p:nvPr/>
          </p:nvSpPr>
          <p:spPr>
            <a:xfrm>
              <a:off x="-94764" y="2190603"/>
              <a:ext cx="39671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3759416-294F-5539-7DE9-18A2A159230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圆角矩形 49">
            <a:extLst>
              <a:ext uri="{FF2B5EF4-FFF2-40B4-BE49-F238E27FC236}">
                <a16:creationId xmlns:a16="http://schemas.microsoft.com/office/drawing/2014/main" id="{431C277B-C849-09C0-5D76-E7DF6F7B52B1}"/>
              </a:ext>
            </a:extLst>
          </p:cNvPr>
          <p:cNvSpPr/>
          <p:nvPr/>
        </p:nvSpPr>
        <p:spPr>
          <a:xfrm>
            <a:off x="5803086" y="3043788"/>
            <a:ext cx="771248" cy="771248"/>
          </a:xfrm>
          <a:prstGeom prst="roundRect">
            <a:avLst>
              <a:gd name="adj" fmla="val 12350"/>
            </a:avLst>
          </a:pr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0243E7A-83C3-8D83-0EAD-D9C3414BBD5A}"/>
              </a:ext>
            </a:extLst>
          </p:cNvPr>
          <p:cNvGrpSpPr/>
          <p:nvPr/>
        </p:nvGrpSpPr>
        <p:grpSpPr>
          <a:xfrm>
            <a:off x="6658074" y="3033439"/>
            <a:ext cx="3967162" cy="791122"/>
            <a:chOff x="-94764" y="1931934"/>
            <a:chExt cx="3967162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5E46707-2C57-2CE4-208A-D78BC3A3278E}"/>
                </a:ext>
              </a:extLst>
            </p:cNvPr>
            <p:cNvSpPr txBox="1"/>
            <p:nvPr/>
          </p:nvSpPr>
          <p:spPr>
            <a:xfrm>
              <a:off x="-94764" y="2190603"/>
              <a:ext cx="39671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5520F98-DD86-7DCB-4D5F-2C15775763F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圆角矩形 49">
            <a:extLst>
              <a:ext uri="{FF2B5EF4-FFF2-40B4-BE49-F238E27FC236}">
                <a16:creationId xmlns:a16="http://schemas.microsoft.com/office/drawing/2014/main" id="{CB28E362-6567-FEF5-B966-E4E956A3231E}"/>
              </a:ext>
            </a:extLst>
          </p:cNvPr>
          <p:cNvSpPr/>
          <p:nvPr/>
        </p:nvSpPr>
        <p:spPr>
          <a:xfrm>
            <a:off x="5803086" y="4472044"/>
            <a:ext cx="771248" cy="771248"/>
          </a:xfrm>
          <a:prstGeom prst="roundRect">
            <a:avLst>
              <a:gd name="adj" fmla="val 12350"/>
            </a:avLst>
          </a:pr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2021F19-F1A4-AD48-6C85-6571B025E2EE}"/>
              </a:ext>
            </a:extLst>
          </p:cNvPr>
          <p:cNvGrpSpPr/>
          <p:nvPr/>
        </p:nvGrpSpPr>
        <p:grpSpPr>
          <a:xfrm>
            <a:off x="6658074" y="4461695"/>
            <a:ext cx="3967162" cy="791122"/>
            <a:chOff x="-94764" y="1931934"/>
            <a:chExt cx="3967162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BDD55D2-29D6-FBF9-FFCE-92DCA3C99499}"/>
                </a:ext>
              </a:extLst>
            </p:cNvPr>
            <p:cNvSpPr txBox="1"/>
            <p:nvPr/>
          </p:nvSpPr>
          <p:spPr>
            <a:xfrm>
              <a:off x="-94764" y="2190603"/>
              <a:ext cx="39671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E6C583F-68E4-8C75-F62E-AD138BD87D9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椭圆 43">
            <a:extLst>
              <a:ext uri="{FF2B5EF4-FFF2-40B4-BE49-F238E27FC236}">
                <a16:creationId xmlns:a16="http://schemas.microsoft.com/office/drawing/2014/main" id="{FED31FDC-ED0E-D297-F781-1A930B2F4A1F}"/>
              </a:ext>
            </a:extLst>
          </p:cNvPr>
          <p:cNvSpPr/>
          <p:nvPr/>
        </p:nvSpPr>
        <p:spPr>
          <a:xfrm>
            <a:off x="5993724" y="3255114"/>
            <a:ext cx="389970" cy="403019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36">
            <a:extLst>
              <a:ext uri="{FF2B5EF4-FFF2-40B4-BE49-F238E27FC236}">
                <a16:creationId xmlns:a16="http://schemas.microsoft.com/office/drawing/2014/main" id="{802E37E5-0E2C-DC82-E6B0-AB2A7AE5261C}"/>
              </a:ext>
            </a:extLst>
          </p:cNvPr>
          <p:cNvSpPr/>
          <p:nvPr/>
        </p:nvSpPr>
        <p:spPr>
          <a:xfrm>
            <a:off x="5987199" y="4656462"/>
            <a:ext cx="403019" cy="402411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484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4910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工作概述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A557AE2-7911-2F1F-2817-9E30ED964FE0}"/>
              </a:ext>
            </a:extLst>
          </p:cNvPr>
          <p:cNvGrpSpPr/>
          <p:nvPr/>
        </p:nvGrpSpPr>
        <p:grpSpPr>
          <a:xfrm>
            <a:off x="4133852" y="1349987"/>
            <a:ext cx="3924299" cy="3391440"/>
            <a:chOff x="3647733" y="1736815"/>
            <a:chExt cx="4623016" cy="3995282"/>
          </a:xfrm>
        </p:grpSpPr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id="{69A637E2-6998-8568-02C3-A6610C57F806}"/>
                </a:ext>
              </a:extLst>
            </p:cNvPr>
            <p:cNvSpPr/>
            <p:nvPr/>
          </p:nvSpPr>
          <p:spPr>
            <a:xfrm>
              <a:off x="4799230" y="1736815"/>
              <a:ext cx="2317262" cy="1997641"/>
            </a:xfrm>
            <a:prstGeom prst="triangle">
              <a:avLst/>
            </a:prstGeom>
            <a:solidFill>
              <a:srgbClr val="EDEF9C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F4E1D079-18D9-E88B-4EDD-7E80F21A8354}"/>
                </a:ext>
              </a:extLst>
            </p:cNvPr>
            <p:cNvSpPr/>
            <p:nvPr/>
          </p:nvSpPr>
          <p:spPr>
            <a:xfrm flipV="1">
              <a:off x="4799230" y="3734456"/>
              <a:ext cx="2317262" cy="1997641"/>
            </a:xfrm>
            <a:prstGeom prst="triangle">
              <a:avLst/>
            </a:pr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829CDFB4-020D-C5FC-7F52-846F7D451B5F}"/>
                </a:ext>
              </a:extLst>
            </p:cNvPr>
            <p:cNvSpPr/>
            <p:nvPr/>
          </p:nvSpPr>
          <p:spPr>
            <a:xfrm flipH="1">
              <a:off x="3647733" y="3734456"/>
              <a:ext cx="2317262" cy="1997641"/>
            </a:xfrm>
            <a:prstGeom prst="triangle">
              <a:avLst/>
            </a:prstGeom>
            <a:solidFill>
              <a:srgbClr val="13232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79E38E3A-69D1-1050-DB23-E69DCF42C92F}"/>
                </a:ext>
              </a:extLst>
            </p:cNvPr>
            <p:cNvSpPr/>
            <p:nvPr/>
          </p:nvSpPr>
          <p:spPr>
            <a:xfrm flipH="1">
              <a:off x="5953487" y="3734456"/>
              <a:ext cx="2317262" cy="1997641"/>
            </a:xfrm>
            <a:prstGeom prst="triangle">
              <a:avLst/>
            </a:prstGeom>
            <a:solidFill>
              <a:srgbClr val="539F7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35">
              <a:extLst>
                <a:ext uri="{FF2B5EF4-FFF2-40B4-BE49-F238E27FC236}">
                  <a16:creationId xmlns:a16="http://schemas.microsoft.com/office/drawing/2014/main" id="{66FAFC9A-0149-2776-1FC6-6C54F945C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442" y="4664055"/>
              <a:ext cx="633203" cy="539225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36">
              <a:extLst>
                <a:ext uri="{FF2B5EF4-FFF2-40B4-BE49-F238E27FC236}">
                  <a16:creationId xmlns:a16="http://schemas.microsoft.com/office/drawing/2014/main" id="{5A15ECCB-B7BC-F3FB-1048-07A9EABFC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7221" y="4175611"/>
              <a:ext cx="612700" cy="633203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37">
              <a:extLst>
                <a:ext uri="{FF2B5EF4-FFF2-40B4-BE49-F238E27FC236}">
                  <a16:creationId xmlns:a16="http://schemas.microsoft.com/office/drawing/2014/main" id="{6DFF5EB4-6617-E27E-6208-29EE9BF9D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259" y="2617976"/>
              <a:ext cx="633203" cy="608702"/>
            </a:xfrm>
            <a:custGeom>
              <a:avLst/>
              <a:gdLst>
                <a:gd name="connsiteX0" fmla="*/ 241391 w 516922"/>
                <a:gd name="connsiteY0" fmla="*/ 466920 h 496921"/>
                <a:gd name="connsiteX1" fmla="*/ 374792 w 516922"/>
                <a:gd name="connsiteY1" fmla="*/ 466920 h 496921"/>
                <a:gd name="connsiteX2" fmla="*/ 394157 w 516922"/>
                <a:gd name="connsiteY2" fmla="*/ 492438 h 496921"/>
                <a:gd name="connsiteX3" fmla="*/ 241391 w 516922"/>
                <a:gd name="connsiteY3" fmla="*/ 492438 h 496921"/>
                <a:gd name="connsiteX4" fmla="*/ 45175 w 516922"/>
                <a:gd name="connsiteY4" fmla="*/ 266910 h 496921"/>
                <a:gd name="connsiteX5" fmla="*/ 178975 w 516922"/>
                <a:gd name="connsiteY5" fmla="*/ 266910 h 496921"/>
                <a:gd name="connsiteX6" fmla="*/ 178975 w 516922"/>
                <a:gd name="connsiteY6" fmla="*/ 312085 h 496921"/>
                <a:gd name="connsiteX7" fmla="*/ 45175 w 516922"/>
                <a:gd name="connsiteY7" fmla="*/ 312085 h 496921"/>
                <a:gd name="connsiteX8" fmla="*/ 45175 w 516922"/>
                <a:gd name="connsiteY8" fmla="*/ 167939 h 496921"/>
                <a:gd name="connsiteX9" fmla="*/ 178975 w 516922"/>
                <a:gd name="connsiteY9" fmla="*/ 167939 h 496921"/>
                <a:gd name="connsiteX10" fmla="*/ 178975 w 516922"/>
                <a:gd name="connsiteY10" fmla="*/ 213114 h 496921"/>
                <a:gd name="connsiteX11" fmla="*/ 45175 w 516922"/>
                <a:gd name="connsiteY11" fmla="*/ 213114 h 496921"/>
                <a:gd name="connsiteX12" fmla="*/ 254150 w 516922"/>
                <a:gd name="connsiteY12" fmla="*/ 92418 h 496921"/>
                <a:gd name="connsiteX13" fmla="*/ 497537 w 516922"/>
                <a:gd name="connsiteY13" fmla="*/ 92418 h 496921"/>
                <a:gd name="connsiteX14" fmla="*/ 516922 w 516922"/>
                <a:gd name="connsiteY14" fmla="*/ 111788 h 496921"/>
                <a:gd name="connsiteX15" fmla="*/ 516922 w 516922"/>
                <a:gd name="connsiteY15" fmla="*/ 402340 h 496921"/>
                <a:gd name="connsiteX16" fmla="*/ 497537 w 516922"/>
                <a:gd name="connsiteY16" fmla="*/ 421710 h 496921"/>
                <a:gd name="connsiteX17" fmla="*/ 359690 w 516922"/>
                <a:gd name="connsiteY17" fmla="*/ 421710 h 496921"/>
                <a:gd name="connsiteX18" fmla="*/ 359690 w 516922"/>
                <a:gd name="connsiteY18" fmla="*/ 458298 h 496921"/>
                <a:gd name="connsiteX19" fmla="*/ 254150 w 516922"/>
                <a:gd name="connsiteY19" fmla="*/ 458298 h 496921"/>
                <a:gd name="connsiteX20" fmla="*/ 254150 w 516922"/>
                <a:gd name="connsiteY20" fmla="*/ 382970 h 496921"/>
                <a:gd name="connsiteX21" fmla="*/ 478152 w 516922"/>
                <a:gd name="connsiteY21" fmla="*/ 382970 h 496921"/>
                <a:gd name="connsiteX22" fmla="*/ 478152 w 516922"/>
                <a:gd name="connsiteY22" fmla="*/ 131158 h 496921"/>
                <a:gd name="connsiteX23" fmla="*/ 254150 w 516922"/>
                <a:gd name="connsiteY23" fmla="*/ 131158 h 496921"/>
                <a:gd name="connsiteX24" fmla="*/ 45175 w 516922"/>
                <a:gd name="connsiteY24" fmla="*/ 75176 h 496921"/>
                <a:gd name="connsiteX25" fmla="*/ 178975 w 516922"/>
                <a:gd name="connsiteY25" fmla="*/ 75176 h 496921"/>
                <a:gd name="connsiteX26" fmla="*/ 178975 w 516922"/>
                <a:gd name="connsiteY26" fmla="*/ 120351 h 496921"/>
                <a:gd name="connsiteX27" fmla="*/ 45175 w 516922"/>
                <a:gd name="connsiteY27" fmla="*/ 120351 h 496921"/>
                <a:gd name="connsiteX28" fmla="*/ 28019 w 516922"/>
                <a:gd name="connsiteY28" fmla="*/ 27965 h 496921"/>
                <a:gd name="connsiteX29" fmla="*/ 28019 w 516922"/>
                <a:gd name="connsiteY29" fmla="*/ 466805 h 496921"/>
                <a:gd name="connsiteX30" fmla="*/ 196130 w 516922"/>
                <a:gd name="connsiteY30" fmla="*/ 466805 h 496921"/>
                <a:gd name="connsiteX31" fmla="*/ 196130 w 516922"/>
                <a:gd name="connsiteY31" fmla="*/ 27965 h 496921"/>
                <a:gd name="connsiteX32" fmla="*/ 28019 w 516922"/>
                <a:gd name="connsiteY32" fmla="*/ 0 h 496921"/>
                <a:gd name="connsiteX33" fmla="*/ 196130 w 516922"/>
                <a:gd name="connsiteY33" fmla="*/ 0 h 496921"/>
                <a:gd name="connsiteX34" fmla="*/ 224149 w 516922"/>
                <a:gd name="connsiteY34" fmla="*/ 27965 h 496921"/>
                <a:gd name="connsiteX35" fmla="*/ 224149 w 516922"/>
                <a:gd name="connsiteY35" fmla="*/ 466805 h 496921"/>
                <a:gd name="connsiteX36" fmla="*/ 196130 w 516922"/>
                <a:gd name="connsiteY36" fmla="*/ 496921 h 496921"/>
                <a:gd name="connsiteX37" fmla="*/ 28019 w 516922"/>
                <a:gd name="connsiteY37" fmla="*/ 496921 h 496921"/>
                <a:gd name="connsiteX38" fmla="*/ 0 w 516922"/>
                <a:gd name="connsiteY38" fmla="*/ 466805 h 496921"/>
                <a:gd name="connsiteX39" fmla="*/ 0 w 516922"/>
                <a:gd name="connsiteY39" fmla="*/ 27965 h 496921"/>
                <a:gd name="connsiteX40" fmla="*/ 28019 w 516922"/>
                <a:gd name="connsiteY40" fmla="*/ 0 h 496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16922" h="496921">
                  <a:moveTo>
                    <a:pt x="241391" y="466920"/>
                  </a:moveTo>
                  <a:lnTo>
                    <a:pt x="374792" y="466920"/>
                  </a:lnTo>
                  <a:lnTo>
                    <a:pt x="394157" y="492438"/>
                  </a:lnTo>
                  <a:lnTo>
                    <a:pt x="241391" y="492438"/>
                  </a:lnTo>
                  <a:close/>
                  <a:moveTo>
                    <a:pt x="45175" y="266910"/>
                  </a:moveTo>
                  <a:lnTo>
                    <a:pt x="178975" y="266910"/>
                  </a:lnTo>
                  <a:lnTo>
                    <a:pt x="178975" y="312085"/>
                  </a:lnTo>
                  <a:lnTo>
                    <a:pt x="45175" y="312085"/>
                  </a:lnTo>
                  <a:close/>
                  <a:moveTo>
                    <a:pt x="45175" y="167939"/>
                  </a:moveTo>
                  <a:lnTo>
                    <a:pt x="178975" y="167939"/>
                  </a:lnTo>
                  <a:lnTo>
                    <a:pt x="178975" y="213114"/>
                  </a:lnTo>
                  <a:lnTo>
                    <a:pt x="45175" y="213114"/>
                  </a:lnTo>
                  <a:close/>
                  <a:moveTo>
                    <a:pt x="254150" y="92418"/>
                  </a:moveTo>
                  <a:lnTo>
                    <a:pt x="497537" y="92418"/>
                  </a:lnTo>
                  <a:cubicBezTo>
                    <a:pt x="508307" y="92418"/>
                    <a:pt x="516922" y="101027"/>
                    <a:pt x="516922" y="111788"/>
                  </a:cubicBezTo>
                  <a:lnTo>
                    <a:pt x="516922" y="402340"/>
                  </a:lnTo>
                  <a:cubicBezTo>
                    <a:pt x="516922" y="413101"/>
                    <a:pt x="508307" y="421710"/>
                    <a:pt x="497537" y="421710"/>
                  </a:cubicBezTo>
                  <a:lnTo>
                    <a:pt x="359690" y="421710"/>
                  </a:lnTo>
                  <a:lnTo>
                    <a:pt x="359690" y="458298"/>
                  </a:lnTo>
                  <a:lnTo>
                    <a:pt x="254150" y="458298"/>
                  </a:lnTo>
                  <a:lnTo>
                    <a:pt x="254150" y="382970"/>
                  </a:lnTo>
                  <a:lnTo>
                    <a:pt x="478152" y="382970"/>
                  </a:lnTo>
                  <a:lnTo>
                    <a:pt x="478152" y="131158"/>
                  </a:lnTo>
                  <a:lnTo>
                    <a:pt x="254150" y="131158"/>
                  </a:lnTo>
                  <a:close/>
                  <a:moveTo>
                    <a:pt x="45175" y="75176"/>
                  </a:moveTo>
                  <a:lnTo>
                    <a:pt x="178975" y="75176"/>
                  </a:lnTo>
                  <a:lnTo>
                    <a:pt x="178975" y="120351"/>
                  </a:lnTo>
                  <a:lnTo>
                    <a:pt x="45175" y="120351"/>
                  </a:lnTo>
                  <a:close/>
                  <a:moveTo>
                    <a:pt x="28019" y="27965"/>
                  </a:moveTo>
                  <a:lnTo>
                    <a:pt x="28019" y="466805"/>
                  </a:lnTo>
                  <a:lnTo>
                    <a:pt x="196130" y="466805"/>
                  </a:lnTo>
                  <a:lnTo>
                    <a:pt x="196130" y="27965"/>
                  </a:lnTo>
                  <a:close/>
                  <a:moveTo>
                    <a:pt x="28019" y="0"/>
                  </a:moveTo>
                  <a:lnTo>
                    <a:pt x="196130" y="0"/>
                  </a:lnTo>
                  <a:cubicBezTo>
                    <a:pt x="211217" y="0"/>
                    <a:pt x="224149" y="12907"/>
                    <a:pt x="224149" y="27965"/>
                  </a:cubicBezTo>
                  <a:lnTo>
                    <a:pt x="224149" y="466805"/>
                  </a:lnTo>
                  <a:cubicBezTo>
                    <a:pt x="224149" y="484014"/>
                    <a:pt x="211217" y="496921"/>
                    <a:pt x="196130" y="496921"/>
                  </a:cubicBezTo>
                  <a:lnTo>
                    <a:pt x="28019" y="496921"/>
                  </a:lnTo>
                  <a:cubicBezTo>
                    <a:pt x="12932" y="496921"/>
                    <a:pt x="0" y="484014"/>
                    <a:pt x="0" y="466805"/>
                  </a:cubicBezTo>
                  <a:lnTo>
                    <a:pt x="0" y="27965"/>
                  </a:lnTo>
                  <a:cubicBezTo>
                    <a:pt x="0" y="12907"/>
                    <a:pt x="12932" y="0"/>
                    <a:pt x="28019" y="0"/>
                  </a:cubicBezTo>
                  <a:close/>
                </a:path>
              </a:pathLst>
            </a:custGeom>
            <a:solidFill>
              <a:srgbClr val="132322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38">
              <a:extLst>
                <a:ext uri="{FF2B5EF4-FFF2-40B4-BE49-F238E27FC236}">
                  <a16:creationId xmlns:a16="http://schemas.microsoft.com/office/drawing/2014/main" id="{3538EF6C-51BA-8546-0710-B7895310E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052" y="4623241"/>
              <a:ext cx="633203" cy="62085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70BC8BB-3389-5BCE-D0C9-E0CA40A23BB5}"/>
              </a:ext>
            </a:extLst>
          </p:cNvPr>
          <p:cNvGrpSpPr/>
          <p:nvPr/>
        </p:nvGrpSpPr>
        <p:grpSpPr>
          <a:xfrm>
            <a:off x="6658074" y="1379773"/>
            <a:ext cx="3460385" cy="791122"/>
            <a:chOff x="-94764" y="1931934"/>
            <a:chExt cx="3460385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B47925C-E83D-B201-D188-FCC9A979DFC9}"/>
                </a:ext>
              </a:extLst>
            </p:cNvPr>
            <p:cNvSpPr txBox="1"/>
            <p:nvPr/>
          </p:nvSpPr>
          <p:spPr>
            <a:xfrm>
              <a:off x="-94764" y="2190603"/>
              <a:ext cx="34603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B589696-6202-6626-AB5A-965DD673DF3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9EA9A0C-0983-1D27-6576-A0B31A1EF942}"/>
              </a:ext>
            </a:extLst>
          </p:cNvPr>
          <p:cNvGrpSpPr/>
          <p:nvPr/>
        </p:nvGrpSpPr>
        <p:grpSpPr>
          <a:xfrm>
            <a:off x="7882892" y="3562126"/>
            <a:ext cx="3349884" cy="791122"/>
            <a:chOff x="-94764" y="1931934"/>
            <a:chExt cx="3349884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BAAEE50-2C9E-4C27-9057-A50757124241}"/>
                </a:ext>
              </a:extLst>
            </p:cNvPr>
            <p:cNvSpPr txBox="1"/>
            <p:nvPr/>
          </p:nvSpPr>
          <p:spPr>
            <a:xfrm>
              <a:off x="-94764" y="2190603"/>
              <a:ext cx="33498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1A7E0E5-FE7E-B6FE-D972-9977C63D5E7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BBC7CF5-53B2-6555-BF2B-FCCCF006FFD2}"/>
              </a:ext>
            </a:extLst>
          </p:cNvPr>
          <p:cNvGrpSpPr/>
          <p:nvPr/>
        </p:nvGrpSpPr>
        <p:grpSpPr>
          <a:xfrm>
            <a:off x="1159352" y="3173782"/>
            <a:ext cx="3460385" cy="791122"/>
            <a:chOff x="-94764" y="1931934"/>
            <a:chExt cx="3460385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D51B62D-BCD2-3747-D31A-777F19944E5D}"/>
                </a:ext>
              </a:extLst>
            </p:cNvPr>
            <p:cNvSpPr txBox="1"/>
            <p:nvPr/>
          </p:nvSpPr>
          <p:spPr>
            <a:xfrm>
              <a:off x="-94764" y="2190603"/>
              <a:ext cx="34603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20E17C1-3FA6-94DA-6765-D9224E249126}"/>
                </a:ext>
              </a:extLst>
            </p:cNvPr>
            <p:cNvSpPr txBox="1"/>
            <p:nvPr/>
          </p:nvSpPr>
          <p:spPr>
            <a:xfrm>
              <a:off x="112409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C6CE4DF-283C-8024-B1F3-B3F60CF8D22D}"/>
              </a:ext>
            </a:extLst>
          </p:cNvPr>
          <p:cNvGrpSpPr/>
          <p:nvPr/>
        </p:nvGrpSpPr>
        <p:grpSpPr>
          <a:xfrm>
            <a:off x="2797229" y="4971970"/>
            <a:ext cx="3460385" cy="791122"/>
            <a:chOff x="-94764" y="1931934"/>
            <a:chExt cx="3460385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3088EA2-09A6-A0EE-88FC-C134FD206DC2}"/>
                </a:ext>
              </a:extLst>
            </p:cNvPr>
            <p:cNvSpPr txBox="1"/>
            <p:nvPr/>
          </p:nvSpPr>
          <p:spPr>
            <a:xfrm>
              <a:off x="-94764" y="2190603"/>
              <a:ext cx="34603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50BD7D8-0CD7-D5A9-08B7-E94BDFC190A4}"/>
                </a:ext>
              </a:extLst>
            </p:cNvPr>
            <p:cNvSpPr txBox="1"/>
            <p:nvPr/>
          </p:nvSpPr>
          <p:spPr>
            <a:xfrm>
              <a:off x="112409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498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 descr="D:\51PPT模板网\51pptmoban.com\图片001.jpg">
            <a:extLst>
              <a:ext uri="{FF2B5EF4-FFF2-40B4-BE49-F238E27FC236}">
                <a16:creationId xmlns:a16="http://schemas.microsoft.com/office/drawing/2014/main" id="{B12DAA45-A4B2-132D-7DD7-7F42D1B0053E}"/>
              </a:ext>
            </a:extLst>
          </p:cNvPr>
          <p:cNvSpPr/>
          <p:nvPr/>
        </p:nvSpPr>
        <p:spPr>
          <a:xfrm>
            <a:off x="393700" y="1283150"/>
            <a:ext cx="11391900" cy="2316310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4910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工作概述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Oval 4">
            <a:extLst>
              <a:ext uri="{FF2B5EF4-FFF2-40B4-BE49-F238E27FC236}">
                <a16:creationId xmlns:a16="http://schemas.microsoft.com/office/drawing/2014/main" id="{9B0412BE-69A3-C0AE-E969-0E2DE2CDDA66}"/>
              </a:ext>
            </a:extLst>
          </p:cNvPr>
          <p:cNvSpPr/>
          <p:nvPr/>
        </p:nvSpPr>
        <p:spPr>
          <a:xfrm>
            <a:off x="1696049" y="2838851"/>
            <a:ext cx="1253067" cy="1253067"/>
          </a:xfrm>
          <a:prstGeom prst="diamond">
            <a:avLst/>
          </a:prstGeom>
          <a:solidFill>
            <a:srgbClr val="EDEF9C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4" name="Oval 9">
            <a:extLst>
              <a:ext uri="{FF2B5EF4-FFF2-40B4-BE49-F238E27FC236}">
                <a16:creationId xmlns:a16="http://schemas.microsoft.com/office/drawing/2014/main" id="{19A5C28A-17F1-337E-A1D4-C2C6CB593A5F}"/>
              </a:ext>
            </a:extLst>
          </p:cNvPr>
          <p:cNvSpPr/>
          <p:nvPr/>
        </p:nvSpPr>
        <p:spPr>
          <a:xfrm>
            <a:off x="4211661" y="2838848"/>
            <a:ext cx="1253067" cy="1253067"/>
          </a:xfrm>
          <a:prstGeom prst="diamond">
            <a:avLst/>
          </a:pr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6" name="Oval 14">
            <a:extLst>
              <a:ext uri="{FF2B5EF4-FFF2-40B4-BE49-F238E27FC236}">
                <a16:creationId xmlns:a16="http://schemas.microsoft.com/office/drawing/2014/main" id="{ED237FF3-736F-D03C-32BB-5FA21490E4A0}"/>
              </a:ext>
            </a:extLst>
          </p:cNvPr>
          <p:cNvSpPr/>
          <p:nvPr/>
        </p:nvSpPr>
        <p:spPr>
          <a:xfrm>
            <a:off x="6727272" y="2838848"/>
            <a:ext cx="1253067" cy="1253067"/>
          </a:xfrm>
          <a:prstGeom prst="diamond">
            <a:avLst/>
          </a:pr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dirty="0">
              <a:cs typeface="+mn-ea"/>
              <a:sym typeface="+mn-lt"/>
            </a:endParaRPr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416BC10C-0ABB-E13D-9ECC-71782C8421A7}"/>
              </a:ext>
            </a:extLst>
          </p:cNvPr>
          <p:cNvSpPr/>
          <p:nvPr/>
        </p:nvSpPr>
        <p:spPr>
          <a:xfrm>
            <a:off x="9242884" y="2838848"/>
            <a:ext cx="1253067" cy="1253067"/>
          </a:xfrm>
          <a:prstGeom prst="diamond">
            <a:avLst/>
          </a:prstGeom>
          <a:solidFill>
            <a:srgbClr val="92E3A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>
              <a:cs typeface="+mn-ea"/>
              <a:sym typeface="+mn-lt"/>
            </a:endParaRPr>
          </a:p>
        </p:txBody>
      </p:sp>
      <p:sp>
        <p:nvSpPr>
          <p:cNvPr id="10" name="Oval 5">
            <a:extLst>
              <a:ext uri="{FF2B5EF4-FFF2-40B4-BE49-F238E27FC236}">
                <a16:creationId xmlns:a16="http://schemas.microsoft.com/office/drawing/2014/main" id="{944E7763-0A9D-DC85-9FEF-9475333EAE54}"/>
              </a:ext>
            </a:extLst>
          </p:cNvPr>
          <p:cNvSpPr/>
          <p:nvPr/>
        </p:nvSpPr>
        <p:spPr>
          <a:xfrm>
            <a:off x="2108095" y="3267308"/>
            <a:ext cx="428974" cy="396152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rgbClr val="1323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81CC88F-D8BE-AB4A-B4F5-D89BCE2A7EC7}"/>
              </a:ext>
            </a:extLst>
          </p:cNvPr>
          <p:cNvSpPr/>
          <p:nvPr/>
        </p:nvSpPr>
        <p:spPr>
          <a:xfrm>
            <a:off x="4623707" y="3331302"/>
            <a:ext cx="428974" cy="268158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Oval 15">
            <a:extLst>
              <a:ext uri="{FF2B5EF4-FFF2-40B4-BE49-F238E27FC236}">
                <a16:creationId xmlns:a16="http://schemas.microsoft.com/office/drawing/2014/main" id="{76057DE6-771C-FC1C-6CB4-54BB2FD5171B}"/>
              </a:ext>
            </a:extLst>
          </p:cNvPr>
          <p:cNvSpPr/>
          <p:nvPr/>
        </p:nvSpPr>
        <p:spPr>
          <a:xfrm>
            <a:off x="7139318" y="3267629"/>
            <a:ext cx="428974" cy="395503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Oval 20">
            <a:extLst>
              <a:ext uri="{FF2B5EF4-FFF2-40B4-BE49-F238E27FC236}">
                <a16:creationId xmlns:a16="http://schemas.microsoft.com/office/drawing/2014/main" id="{1FEAEBDE-5DA9-AA83-B245-D30E81B2118E}"/>
              </a:ext>
            </a:extLst>
          </p:cNvPr>
          <p:cNvSpPr/>
          <p:nvPr/>
        </p:nvSpPr>
        <p:spPr>
          <a:xfrm>
            <a:off x="9673806" y="3250894"/>
            <a:ext cx="391222" cy="428974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6B8C625-49F0-4ABD-E3CB-D80ECBC0B57B}"/>
              </a:ext>
            </a:extLst>
          </p:cNvPr>
          <p:cNvGrpSpPr/>
          <p:nvPr/>
        </p:nvGrpSpPr>
        <p:grpSpPr>
          <a:xfrm>
            <a:off x="1349295" y="4282247"/>
            <a:ext cx="1946574" cy="1047805"/>
            <a:chOff x="662142" y="1906084"/>
            <a:chExt cx="1946574" cy="104780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5E67782-984D-83F3-73C0-87DE362CBB24}"/>
                </a:ext>
              </a:extLst>
            </p:cNvPr>
            <p:cNvSpPr txBox="1"/>
            <p:nvPr/>
          </p:nvSpPr>
          <p:spPr>
            <a:xfrm>
              <a:off x="662142" y="2190603"/>
              <a:ext cx="19465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E2F3F8E-0E9D-3E8A-93D4-E2134431F317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19155E8-E00C-EEB2-6284-725B74F8EAC8}"/>
              </a:ext>
            </a:extLst>
          </p:cNvPr>
          <p:cNvGrpSpPr/>
          <p:nvPr/>
        </p:nvGrpSpPr>
        <p:grpSpPr>
          <a:xfrm>
            <a:off x="3864907" y="4282247"/>
            <a:ext cx="1946574" cy="1047805"/>
            <a:chOff x="662142" y="1906084"/>
            <a:chExt cx="1946574" cy="104780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E9FA1A0-9399-FDF5-9221-D5D6D7A7E5E1}"/>
                </a:ext>
              </a:extLst>
            </p:cNvPr>
            <p:cNvSpPr txBox="1"/>
            <p:nvPr/>
          </p:nvSpPr>
          <p:spPr>
            <a:xfrm>
              <a:off x="662142" y="2190603"/>
              <a:ext cx="19465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D7CF26B-9E3A-2966-8083-FC3B2A1DC407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1BD60CD-5DD0-807F-2C63-18D63EC3C6BF}"/>
              </a:ext>
            </a:extLst>
          </p:cNvPr>
          <p:cNvGrpSpPr/>
          <p:nvPr/>
        </p:nvGrpSpPr>
        <p:grpSpPr>
          <a:xfrm>
            <a:off x="6380518" y="4282247"/>
            <a:ext cx="1946574" cy="1047805"/>
            <a:chOff x="662142" y="1906084"/>
            <a:chExt cx="1946574" cy="104780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CB62CB2-1E68-156C-812C-AA0AD5CDC154}"/>
                </a:ext>
              </a:extLst>
            </p:cNvPr>
            <p:cNvSpPr txBox="1"/>
            <p:nvPr/>
          </p:nvSpPr>
          <p:spPr>
            <a:xfrm>
              <a:off x="662142" y="2190603"/>
              <a:ext cx="19465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5EB2BAD-9CA5-FBB1-2A19-AC3155225B6B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7609874-B877-E0C8-EF84-36A5802FDB5B}"/>
              </a:ext>
            </a:extLst>
          </p:cNvPr>
          <p:cNvGrpSpPr/>
          <p:nvPr/>
        </p:nvGrpSpPr>
        <p:grpSpPr>
          <a:xfrm>
            <a:off x="8896131" y="4282247"/>
            <a:ext cx="1946574" cy="1047805"/>
            <a:chOff x="662142" y="1906084"/>
            <a:chExt cx="1946574" cy="104780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23DFBA8-6E7D-7637-BD8C-7810FF4462BB}"/>
                </a:ext>
              </a:extLst>
            </p:cNvPr>
            <p:cNvSpPr txBox="1"/>
            <p:nvPr/>
          </p:nvSpPr>
          <p:spPr>
            <a:xfrm>
              <a:off x="662142" y="2190603"/>
              <a:ext cx="19465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66E6B78-FB2E-7EB1-D933-9CFC6598064F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291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4910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工作概述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8EEF2AC-EB94-BBA1-2B35-EC520A984230}"/>
              </a:ext>
            </a:extLst>
          </p:cNvPr>
          <p:cNvSpPr/>
          <p:nvPr/>
        </p:nvSpPr>
        <p:spPr>
          <a:xfrm>
            <a:off x="1498600" y="1847850"/>
            <a:ext cx="1809750" cy="1809750"/>
          </a:xfrm>
          <a:prstGeom prst="ellipse">
            <a:avLst/>
          </a:prstGeom>
          <a:solidFill>
            <a:srgbClr val="EDEF9C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7BE547D-C5B4-39C8-201A-474CD791FF43}"/>
              </a:ext>
            </a:extLst>
          </p:cNvPr>
          <p:cNvSpPr/>
          <p:nvPr/>
        </p:nvSpPr>
        <p:spPr>
          <a:xfrm>
            <a:off x="3983567" y="1847850"/>
            <a:ext cx="1809750" cy="1809750"/>
          </a:xfrm>
          <a:prstGeom prst="ellipse">
            <a:avLst/>
          </a:prstGeom>
          <a:solidFill>
            <a:srgbClr val="539F7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41C4287-48E9-115A-EB1B-02C1404FF61F}"/>
              </a:ext>
            </a:extLst>
          </p:cNvPr>
          <p:cNvSpPr/>
          <p:nvPr/>
        </p:nvSpPr>
        <p:spPr>
          <a:xfrm>
            <a:off x="6468534" y="1847850"/>
            <a:ext cx="1809750" cy="1809750"/>
          </a:xfrm>
          <a:prstGeom prst="ellipse">
            <a:avLst/>
          </a:prstGeom>
          <a:solidFill>
            <a:srgbClr val="13232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136BB41-EEDE-B5F0-4FA1-B0B250AE06E7}"/>
              </a:ext>
            </a:extLst>
          </p:cNvPr>
          <p:cNvSpPr/>
          <p:nvPr/>
        </p:nvSpPr>
        <p:spPr>
          <a:xfrm>
            <a:off x="8953500" y="1847850"/>
            <a:ext cx="1809750" cy="1809750"/>
          </a:xfrm>
          <a:prstGeom prst="ellipse">
            <a:avLst/>
          </a:prstGeom>
          <a:solidFill>
            <a:srgbClr val="92E3A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21">
            <a:extLst>
              <a:ext uri="{FF2B5EF4-FFF2-40B4-BE49-F238E27FC236}">
                <a16:creationId xmlns:a16="http://schemas.microsoft.com/office/drawing/2014/main" id="{17060650-AA07-42F7-251B-46DE8B7FDC39}"/>
              </a:ext>
            </a:extLst>
          </p:cNvPr>
          <p:cNvSpPr/>
          <p:nvPr/>
        </p:nvSpPr>
        <p:spPr>
          <a:xfrm>
            <a:off x="4602293" y="2409825"/>
            <a:ext cx="572297" cy="685800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46">
            <a:extLst>
              <a:ext uri="{FF2B5EF4-FFF2-40B4-BE49-F238E27FC236}">
                <a16:creationId xmlns:a16="http://schemas.microsoft.com/office/drawing/2014/main" id="{57A2255A-9585-6275-B7D5-CFD9FD6665B7}"/>
              </a:ext>
            </a:extLst>
          </p:cNvPr>
          <p:cNvSpPr/>
          <p:nvPr/>
        </p:nvSpPr>
        <p:spPr>
          <a:xfrm>
            <a:off x="9515475" y="2410342"/>
            <a:ext cx="685800" cy="684766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图形 28" descr="书籍 纯色填充">
            <a:extLst>
              <a:ext uri="{FF2B5EF4-FFF2-40B4-BE49-F238E27FC236}">
                <a16:creationId xmlns:a16="http://schemas.microsoft.com/office/drawing/2014/main" id="{FECBD008-92A4-5CB4-C637-769AB3523EC8}"/>
              </a:ext>
            </a:extLst>
          </p:cNvPr>
          <p:cNvSpPr/>
          <p:nvPr/>
        </p:nvSpPr>
        <p:spPr>
          <a:xfrm>
            <a:off x="2024616" y="2374582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6" name="组合 35" descr="D:\51PPT模板网\51pptmoban.com\图片001.jpg">
            <a:extLst>
              <a:ext uri="{FF2B5EF4-FFF2-40B4-BE49-F238E27FC236}">
                <a16:creationId xmlns:a16="http://schemas.microsoft.com/office/drawing/2014/main" id="{5F0539E5-DB94-5C22-08AE-86777536F93B}"/>
              </a:ext>
            </a:extLst>
          </p:cNvPr>
          <p:cNvGrpSpPr/>
          <p:nvPr/>
        </p:nvGrpSpPr>
        <p:grpSpPr>
          <a:xfrm>
            <a:off x="6997171" y="2366962"/>
            <a:ext cx="752475" cy="752475"/>
            <a:chOff x="6997171" y="2138362"/>
            <a:chExt cx="752475" cy="75247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CF04CAD-AB47-FADC-D24E-162664B2DF09}"/>
                </a:ext>
              </a:extLst>
            </p:cNvPr>
            <p:cNvSpPr/>
            <p:nvPr/>
          </p:nvSpPr>
          <p:spPr>
            <a:xfrm>
              <a:off x="7262919" y="213836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2E50418-182C-D264-48FB-1A88A843F3AD}"/>
                </a:ext>
              </a:extLst>
            </p:cNvPr>
            <p:cNvSpPr/>
            <p:nvPr/>
          </p:nvSpPr>
          <p:spPr>
            <a:xfrm>
              <a:off x="6997171" y="216693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DE2C328-89D1-6F8D-C2BD-A1B0A0A7B4D3}"/>
                </a:ext>
              </a:extLst>
            </p:cNvPr>
            <p:cNvSpPr/>
            <p:nvPr/>
          </p:nvSpPr>
          <p:spPr>
            <a:xfrm>
              <a:off x="7130521" y="230028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5E32D2B-8E80-425E-5FAD-395EDA0E7423}"/>
              </a:ext>
            </a:extLst>
          </p:cNvPr>
          <p:cNvGrpSpPr/>
          <p:nvPr/>
        </p:nvGrpSpPr>
        <p:grpSpPr>
          <a:xfrm>
            <a:off x="1430188" y="3864625"/>
            <a:ext cx="1946574" cy="1047805"/>
            <a:chOff x="662142" y="1906084"/>
            <a:chExt cx="1946574" cy="104780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489BC21-FBED-FFA0-3C9F-08D823CA1AC5}"/>
                </a:ext>
              </a:extLst>
            </p:cNvPr>
            <p:cNvSpPr txBox="1"/>
            <p:nvPr/>
          </p:nvSpPr>
          <p:spPr>
            <a:xfrm>
              <a:off x="662142" y="2190603"/>
              <a:ext cx="19465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2F688AA-9F35-C3DE-BC7F-1F7827ED2AF6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215D085-0DB2-24DB-28D6-304EA14B97AE}"/>
              </a:ext>
            </a:extLst>
          </p:cNvPr>
          <p:cNvGrpSpPr/>
          <p:nvPr/>
        </p:nvGrpSpPr>
        <p:grpSpPr>
          <a:xfrm>
            <a:off x="3915154" y="3864625"/>
            <a:ext cx="1946574" cy="1047805"/>
            <a:chOff x="662142" y="1906084"/>
            <a:chExt cx="1946574" cy="104780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BFAE538-0A80-3A6A-D1C3-A37996AC8558}"/>
                </a:ext>
              </a:extLst>
            </p:cNvPr>
            <p:cNvSpPr txBox="1"/>
            <p:nvPr/>
          </p:nvSpPr>
          <p:spPr>
            <a:xfrm>
              <a:off x="662142" y="2190603"/>
              <a:ext cx="19465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056093-9CEC-2286-F7F5-AA27CA9ED758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AC4B22D-EC9D-9456-E6C4-7FA53E47F5E8}"/>
              </a:ext>
            </a:extLst>
          </p:cNvPr>
          <p:cNvGrpSpPr/>
          <p:nvPr/>
        </p:nvGrpSpPr>
        <p:grpSpPr>
          <a:xfrm>
            <a:off x="6400122" y="3864625"/>
            <a:ext cx="1946574" cy="1047805"/>
            <a:chOff x="662142" y="1906084"/>
            <a:chExt cx="1946574" cy="104780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367F790-D05C-EB20-6B86-59C7DB094705}"/>
                </a:ext>
              </a:extLst>
            </p:cNvPr>
            <p:cNvSpPr txBox="1"/>
            <p:nvPr/>
          </p:nvSpPr>
          <p:spPr>
            <a:xfrm>
              <a:off x="662142" y="2190603"/>
              <a:ext cx="19465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5ED0BD1-6155-2F2C-B0F5-69C2276D775D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88DDE29-62D9-8A9D-2F26-343440155C0E}"/>
              </a:ext>
            </a:extLst>
          </p:cNvPr>
          <p:cNvGrpSpPr/>
          <p:nvPr/>
        </p:nvGrpSpPr>
        <p:grpSpPr>
          <a:xfrm>
            <a:off x="8885088" y="3864625"/>
            <a:ext cx="1946574" cy="1047805"/>
            <a:chOff x="662142" y="1906084"/>
            <a:chExt cx="1946574" cy="104780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4B27552-9C10-085D-A350-1E5236DC34E8}"/>
                </a:ext>
              </a:extLst>
            </p:cNvPr>
            <p:cNvSpPr txBox="1"/>
            <p:nvPr/>
          </p:nvSpPr>
          <p:spPr>
            <a:xfrm>
              <a:off x="662142" y="2190603"/>
              <a:ext cx="19465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E85EAEB-622E-8549-752B-BBA81407BB93}"/>
                </a:ext>
              </a:extLst>
            </p:cNvPr>
            <p:cNvSpPr txBox="1"/>
            <p:nvPr/>
          </p:nvSpPr>
          <p:spPr>
            <a:xfrm>
              <a:off x="852640" y="1906084"/>
              <a:ext cx="15655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928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50C07FA1-8C4B-50BD-D7A8-62E563E7817B}"/>
              </a:ext>
            </a:extLst>
          </p:cNvPr>
          <p:cNvSpPr/>
          <p:nvPr/>
        </p:nvSpPr>
        <p:spPr>
          <a:xfrm>
            <a:off x="1271588" y="2829294"/>
            <a:ext cx="4394385" cy="752105"/>
          </a:xfrm>
          <a:prstGeom prst="roundRect">
            <a:avLst>
              <a:gd name="adj" fmla="val 50000"/>
            </a:avLst>
          </a:prstGeom>
          <a:solidFill>
            <a:srgbClr val="92E3A9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A949A75B-0A12-EAE3-115E-693D164666E0}"/>
              </a:ext>
            </a:extLst>
          </p:cNvPr>
          <p:cNvSpPr/>
          <p:nvPr/>
        </p:nvSpPr>
        <p:spPr>
          <a:xfrm>
            <a:off x="1494702" y="2019300"/>
            <a:ext cx="2402808" cy="1184522"/>
          </a:xfrm>
          <a:prstGeom prst="ellipse">
            <a:avLst/>
          </a:prstGeom>
          <a:solidFill>
            <a:srgbClr val="92E3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FB45F5-71EF-64D0-8609-00EE75E5CA21}"/>
              </a:ext>
            </a:extLst>
          </p:cNvPr>
          <p:cNvSpPr txBox="1"/>
          <p:nvPr/>
        </p:nvSpPr>
        <p:spPr>
          <a:xfrm>
            <a:off x="3920111" y="2972989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完成情况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64C002-1001-83CE-E3DC-3C6E0A55FBA6}"/>
              </a:ext>
            </a:extLst>
          </p:cNvPr>
          <p:cNvSpPr txBox="1"/>
          <p:nvPr/>
        </p:nvSpPr>
        <p:spPr>
          <a:xfrm>
            <a:off x="1680443" y="1721298"/>
            <a:ext cx="24401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6845E3-2598-2848-1940-3EFF1305826D}"/>
              </a:ext>
            </a:extLst>
          </p:cNvPr>
          <p:cNvSpPr txBox="1"/>
          <p:nvPr/>
        </p:nvSpPr>
        <p:spPr>
          <a:xfrm>
            <a:off x="1174750" y="3849858"/>
            <a:ext cx="52006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7285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文本框 161">
            <a:extLst>
              <a:ext uri="{FF2B5EF4-FFF2-40B4-BE49-F238E27FC236}">
                <a16:creationId xmlns:a16="http://schemas.microsoft.com/office/drawing/2014/main" id="{F33E6EB5-DCFF-F63E-07C8-3ADE3DC1FE15}"/>
              </a:ext>
            </a:extLst>
          </p:cNvPr>
          <p:cNvSpPr txBox="1"/>
          <p:nvPr/>
        </p:nvSpPr>
        <p:spPr>
          <a:xfrm>
            <a:off x="1567245" y="42665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完成情况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1ECACF36-85DE-7AAF-013C-9268B9EECC54}"/>
              </a:ext>
            </a:extLst>
          </p:cNvPr>
          <p:cNvSpPr txBox="1"/>
          <p:nvPr/>
        </p:nvSpPr>
        <p:spPr>
          <a:xfrm>
            <a:off x="590630" y="359820"/>
            <a:ext cx="1324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n w="25400">
                  <a:gradFill>
                    <a:gsLst>
                      <a:gs pos="0">
                        <a:srgbClr val="2EB454"/>
                      </a:gs>
                      <a:gs pos="100000">
                        <a:srgbClr val="92E3A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5400" dirty="0">
              <a:ln w="25400">
                <a:gradFill>
                  <a:gsLst>
                    <a:gs pos="0">
                      <a:srgbClr val="2EB454"/>
                    </a:gs>
                    <a:gs pos="100000">
                      <a:srgbClr val="92E3A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" name="Group 38">
            <a:extLst>
              <a:ext uri="{FF2B5EF4-FFF2-40B4-BE49-F238E27FC236}">
                <a16:creationId xmlns:a16="http://schemas.microsoft.com/office/drawing/2014/main" id="{6B477D90-91E4-BD72-2DDD-57432EB0C20F}"/>
              </a:ext>
            </a:extLst>
          </p:cNvPr>
          <p:cNvGrpSpPr/>
          <p:nvPr/>
        </p:nvGrpSpPr>
        <p:grpSpPr>
          <a:xfrm>
            <a:off x="4828333" y="2182793"/>
            <a:ext cx="2535334" cy="2986796"/>
            <a:chOff x="4738467" y="2612526"/>
            <a:chExt cx="2715065" cy="3198532"/>
          </a:xfrm>
        </p:grpSpPr>
        <p:cxnSp>
          <p:nvCxnSpPr>
            <p:cNvPr id="3" name="Straight Connector 39">
              <a:extLst>
                <a:ext uri="{FF2B5EF4-FFF2-40B4-BE49-F238E27FC236}">
                  <a16:creationId xmlns:a16="http://schemas.microsoft.com/office/drawing/2014/main" id="{193B193A-73C5-E4B0-8033-74E3D7CB386A}"/>
                </a:ext>
              </a:extLst>
            </p:cNvPr>
            <p:cNvCxnSpPr/>
            <p:nvPr/>
          </p:nvCxnSpPr>
          <p:spPr>
            <a:xfrm>
              <a:off x="6096000" y="2612526"/>
              <a:ext cx="0" cy="3198532"/>
            </a:xfrm>
            <a:prstGeom prst="line">
              <a:avLst/>
            </a:prstGeom>
            <a:ln w="127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40">
              <a:extLst>
                <a:ext uri="{FF2B5EF4-FFF2-40B4-BE49-F238E27FC236}">
                  <a16:creationId xmlns:a16="http://schemas.microsoft.com/office/drawing/2014/main" id="{9C78B87A-12CE-F6AB-25A9-506C93DF87F1}"/>
                </a:ext>
              </a:extLst>
            </p:cNvPr>
            <p:cNvCxnSpPr/>
            <p:nvPr/>
          </p:nvCxnSpPr>
          <p:spPr>
            <a:xfrm>
              <a:off x="4738467" y="4291627"/>
              <a:ext cx="2715065" cy="0"/>
            </a:xfrm>
            <a:prstGeom prst="line">
              <a:avLst/>
            </a:prstGeom>
            <a:ln w="127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44">
            <a:extLst>
              <a:ext uri="{FF2B5EF4-FFF2-40B4-BE49-F238E27FC236}">
                <a16:creationId xmlns:a16="http://schemas.microsoft.com/office/drawing/2014/main" id="{07AAEFD2-2923-F02F-71C7-67074599B048}"/>
              </a:ext>
            </a:extLst>
          </p:cNvPr>
          <p:cNvGrpSpPr/>
          <p:nvPr/>
        </p:nvGrpSpPr>
        <p:grpSpPr>
          <a:xfrm>
            <a:off x="1934893" y="1412213"/>
            <a:ext cx="3566824" cy="2016787"/>
            <a:chOff x="1639910" y="1329148"/>
            <a:chExt cx="3819677" cy="2159758"/>
          </a:xfrm>
        </p:grpSpPr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65582F76-BAA7-73A2-24EA-C858F1EA4788}"/>
                </a:ext>
              </a:extLst>
            </p:cNvPr>
            <p:cNvSpPr/>
            <p:nvPr/>
          </p:nvSpPr>
          <p:spPr>
            <a:xfrm>
              <a:off x="1639910" y="1706999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sp>
          <p:nvSpPr>
            <p:cNvPr id="11" name="Rectangle: Rounded Corners 4">
              <a:extLst>
                <a:ext uri="{FF2B5EF4-FFF2-40B4-BE49-F238E27FC236}">
                  <a16:creationId xmlns:a16="http://schemas.microsoft.com/office/drawing/2014/main" id="{52E6F62F-703A-6594-CB3E-FFD55058188F}"/>
                </a:ext>
              </a:extLst>
            </p:cNvPr>
            <p:cNvSpPr/>
            <p:nvPr/>
          </p:nvSpPr>
          <p:spPr>
            <a:xfrm rot="2700000">
              <a:off x="3171896" y="1329148"/>
              <a:ext cx="755703" cy="755703"/>
            </a:xfrm>
            <a:prstGeom prst="roundRect">
              <a:avLst/>
            </a:prstGeom>
            <a:solidFill>
              <a:srgbClr val="EDEF9C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7">
              <a:extLst>
                <a:ext uri="{FF2B5EF4-FFF2-40B4-BE49-F238E27FC236}">
                  <a16:creationId xmlns:a16="http://schemas.microsoft.com/office/drawing/2014/main" id="{16B7E771-59EB-2FB7-B7AA-5794608850F8}"/>
                </a:ext>
              </a:extLst>
            </p:cNvPr>
            <p:cNvGrpSpPr/>
            <p:nvPr/>
          </p:nvGrpSpPr>
          <p:grpSpPr>
            <a:xfrm>
              <a:off x="3317574" y="1442284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13" name="Freeform: Shape 10">
                <a:extLst>
                  <a:ext uri="{FF2B5EF4-FFF2-40B4-BE49-F238E27FC236}">
                    <a16:creationId xmlns:a16="http://schemas.microsoft.com/office/drawing/2014/main" id="{D2F58D43-6AEA-05A2-332D-7CDA82769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Freeform: Shape 11">
                <a:extLst>
                  <a:ext uri="{FF2B5EF4-FFF2-40B4-BE49-F238E27FC236}">
                    <a16:creationId xmlns:a16="http://schemas.microsoft.com/office/drawing/2014/main" id="{180B0A95-DC2F-3438-0EE0-E2E258B8D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12">
                <a:extLst>
                  <a:ext uri="{FF2B5EF4-FFF2-40B4-BE49-F238E27FC236}">
                    <a16:creationId xmlns:a16="http://schemas.microsoft.com/office/drawing/2014/main" id="{F5A14200-33ED-9713-FC6B-B93704717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47">
            <a:extLst>
              <a:ext uri="{FF2B5EF4-FFF2-40B4-BE49-F238E27FC236}">
                <a16:creationId xmlns:a16="http://schemas.microsoft.com/office/drawing/2014/main" id="{ED3714FF-289B-47D5-E66C-8178FD8C0176}"/>
              </a:ext>
            </a:extLst>
          </p:cNvPr>
          <p:cNvGrpSpPr/>
          <p:nvPr/>
        </p:nvGrpSpPr>
        <p:grpSpPr>
          <a:xfrm>
            <a:off x="1934893" y="3693921"/>
            <a:ext cx="3566824" cy="2016788"/>
            <a:chOff x="1639910" y="3772608"/>
            <a:chExt cx="3819677" cy="2159759"/>
          </a:xfrm>
        </p:grpSpPr>
        <p:sp>
          <p:nvSpPr>
            <p:cNvPr id="21" name="Rectangle 14">
              <a:extLst>
                <a:ext uri="{FF2B5EF4-FFF2-40B4-BE49-F238E27FC236}">
                  <a16:creationId xmlns:a16="http://schemas.microsoft.com/office/drawing/2014/main" id="{4AA4B1A0-A8CE-34A1-E1E5-1C5C135C3AAE}"/>
                </a:ext>
              </a:extLst>
            </p:cNvPr>
            <p:cNvSpPr/>
            <p:nvPr/>
          </p:nvSpPr>
          <p:spPr>
            <a:xfrm>
              <a:off x="1639910" y="4150460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sp>
          <p:nvSpPr>
            <p:cNvPr id="22" name="Rectangle: Rounded Corners 15">
              <a:extLst>
                <a:ext uri="{FF2B5EF4-FFF2-40B4-BE49-F238E27FC236}">
                  <a16:creationId xmlns:a16="http://schemas.microsoft.com/office/drawing/2014/main" id="{6094A490-FDA0-DF1C-70E1-23A3F65CC76F}"/>
                </a:ext>
              </a:extLst>
            </p:cNvPr>
            <p:cNvSpPr/>
            <p:nvPr/>
          </p:nvSpPr>
          <p:spPr>
            <a:xfrm rot="2700000">
              <a:off x="3171895" y="3772608"/>
              <a:ext cx="755703" cy="755703"/>
            </a:xfrm>
            <a:prstGeom prst="roundRect">
              <a:avLst/>
            </a:prstGeom>
            <a:solidFill>
              <a:srgbClr val="13232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16">
              <a:extLst>
                <a:ext uri="{FF2B5EF4-FFF2-40B4-BE49-F238E27FC236}">
                  <a16:creationId xmlns:a16="http://schemas.microsoft.com/office/drawing/2014/main" id="{BC316CE0-B469-0E19-1873-0DDAB0126B9C}"/>
                </a:ext>
              </a:extLst>
            </p:cNvPr>
            <p:cNvGrpSpPr/>
            <p:nvPr/>
          </p:nvGrpSpPr>
          <p:grpSpPr>
            <a:xfrm>
              <a:off x="3390202" y="3917889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4" name="Freeform: Shape 19" descr="D:\51PPT模板网\51pptmoban.com\图片001.jpg">
                <a:extLst>
                  <a:ext uri="{FF2B5EF4-FFF2-40B4-BE49-F238E27FC236}">
                    <a16:creationId xmlns:a16="http://schemas.microsoft.com/office/drawing/2014/main" id="{C80F3BEE-004B-476C-F1D2-39EF2636C8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20">
                <a:extLst>
                  <a:ext uri="{FF2B5EF4-FFF2-40B4-BE49-F238E27FC236}">
                    <a16:creationId xmlns:a16="http://schemas.microsoft.com/office/drawing/2014/main" id="{8425B3C1-47E5-8190-41BF-B65236D5A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45">
            <a:extLst>
              <a:ext uri="{FF2B5EF4-FFF2-40B4-BE49-F238E27FC236}">
                <a16:creationId xmlns:a16="http://schemas.microsoft.com/office/drawing/2014/main" id="{BC21B180-CC09-8A2B-0113-8FAEBCA6C6DA}"/>
              </a:ext>
            </a:extLst>
          </p:cNvPr>
          <p:cNvGrpSpPr/>
          <p:nvPr/>
        </p:nvGrpSpPr>
        <p:grpSpPr>
          <a:xfrm>
            <a:off x="6690285" y="1412213"/>
            <a:ext cx="3566824" cy="2016787"/>
            <a:chOff x="6732413" y="1329148"/>
            <a:chExt cx="3819677" cy="2159758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E487D72-6439-ECE7-FB32-3D2310FFD721}"/>
                </a:ext>
              </a:extLst>
            </p:cNvPr>
            <p:cNvSpPr/>
            <p:nvPr/>
          </p:nvSpPr>
          <p:spPr>
            <a:xfrm>
              <a:off x="6732413" y="1706999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sp>
          <p:nvSpPr>
            <p:cNvPr id="32" name="Rectangle: Rounded Corners 33">
              <a:extLst>
                <a:ext uri="{FF2B5EF4-FFF2-40B4-BE49-F238E27FC236}">
                  <a16:creationId xmlns:a16="http://schemas.microsoft.com/office/drawing/2014/main" id="{DFC91DD7-9D31-EBF9-C3DD-2F1F2735FBFD}"/>
                </a:ext>
              </a:extLst>
            </p:cNvPr>
            <p:cNvSpPr/>
            <p:nvPr/>
          </p:nvSpPr>
          <p:spPr>
            <a:xfrm rot="2700000">
              <a:off x="8264399" y="1329148"/>
              <a:ext cx="755703" cy="755703"/>
            </a:xfrm>
            <a:prstGeom prst="roundRect">
              <a:avLst/>
            </a:prstGeom>
            <a:solidFill>
              <a:srgbClr val="539F7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grpSp>
          <p:nvGrpSpPr>
            <p:cNvPr id="33" name="Group 34">
              <a:extLst>
                <a:ext uri="{FF2B5EF4-FFF2-40B4-BE49-F238E27FC236}">
                  <a16:creationId xmlns:a16="http://schemas.microsoft.com/office/drawing/2014/main" id="{0DB72AD9-5B92-DA43-E165-3C47A7958072}"/>
                </a:ext>
              </a:extLst>
            </p:cNvPr>
            <p:cNvGrpSpPr/>
            <p:nvPr/>
          </p:nvGrpSpPr>
          <p:grpSpPr>
            <a:xfrm>
              <a:off x="8409680" y="1482368"/>
              <a:ext cx="465138" cy="391319"/>
              <a:chOff x="5368132" y="2625725"/>
              <a:chExt cx="465138" cy="391319"/>
            </a:xfrm>
            <a:solidFill>
              <a:schemeClr val="accent2"/>
            </a:solidFill>
          </p:grpSpPr>
          <p:sp>
            <p:nvSpPr>
              <p:cNvPr id="34" name="Freeform: Shape 35">
                <a:extLst>
                  <a:ext uri="{FF2B5EF4-FFF2-40B4-BE49-F238E27FC236}">
                    <a16:creationId xmlns:a16="http://schemas.microsoft.com/office/drawing/2014/main" id="{4E5DE87C-FA3E-AE97-DAE7-53498B608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36">
                <a:extLst>
                  <a:ext uri="{FF2B5EF4-FFF2-40B4-BE49-F238E27FC236}">
                    <a16:creationId xmlns:a16="http://schemas.microsoft.com/office/drawing/2014/main" id="{A00F023F-E221-F07F-0D88-EFDD86335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37" descr="D:\51PPT模板网\51pptmoban.com\图片001.jpg">
                <a:extLst>
                  <a:ext uri="{FF2B5EF4-FFF2-40B4-BE49-F238E27FC236}">
                    <a16:creationId xmlns:a16="http://schemas.microsoft.com/office/drawing/2014/main" id="{B7607D06-C82A-24C5-14E7-9B3101075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Group 46">
            <a:extLst>
              <a:ext uri="{FF2B5EF4-FFF2-40B4-BE49-F238E27FC236}">
                <a16:creationId xmlns:a16="http://schemas.microsoft.com/office/drawing/2014/main" id="{A5706EF9-0794-D7E7-32BE-3FF6745E6F83}"/>
              </a:ext>
            </a:extLst>
          </p:cNvPr>
          <p:cNvGrpSpPr/>
          <p:nvPr/>
        </p:nvGrpSpPr>
        <p:grpSpPr>
          <a:xfrm>
            <a:off x="6690285" y="3693920"/>
            <a:ext cx="3566824" cy="2016789"/>
            <a:chOff x="6732413" y="3772607"/>
            <a:chExt cx="3819677" cy="2159760"/>
          </a:xfrm>
        </p:grpSpPr>
        <p:sp>
          <p:nvSpPr>
            <p:cNvPr id="42" name="Rectangle 22">
              <a:extLst>
                <a:ext uri="{FF2B5EF4-FFF2-40B4-BE49-F238E27FC236}">
                  <a16:creationId xmlns:a16="http://schemas.microsoft.com/office/drawing/2014/main" id="{3D5B980E-F6CB-7AB6-4D86-1F8E0CADA337}"/>
                </a:ext>
              </a:extLst>
            </p:cNvPr>
            <p:cNvSpPr/>
            <p:nvPr/>
          </p:nvSpPr>
          <p:spPr>
            <a:xfrm>
              <a:off x="6732413" y="4150460"/>
              <a:ext cx="3819677" cy="1781907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sp>
          <p:nvSpPr>
            <p:cNvPr id="43" name="Rectangle: Rounded Corners 23">
              <a:extLst>
                <a:ext uri="{FF2B5EF4-FFF2-40B4-BE49-F238E27FC236}">
                  <a16:creationId xmlns:a16="http://schemas.microsoft.com/office/drawing/2014/main" id="{08D4A04D-E4D7-6F0A-5DCE-434A3B9030F9}"/>
                </a:ext>
              </a:extLst>
            </p:cNvPr>
            <p:cNvSpPr/>
            <p:nvPr/>
          </p:nvSpPr>
          <p:spPr>
            <a:xfrm rot="2700000">
              <a:off x="8264399" y="3772607"/>
              <a:ext cx="755703" cy="755703"/>
            </a:xfrm>
            <a:prstGeom prst="roundRect">
              <a:avLst/>
            </a:prstGeom>
            <a:solidFill>
              <a:srgbClr val="92E3A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grpSp>
          <p:nvGrpSpPr>
            <p:cNvPr id="44" name="Group 24">
              <a:extLst>
                <a:ext uri="{FF2B5EF4-FFF2-40B4-BE49-F238E27FC236}">
                  <a16:creationId xmlns:a16="http://schemas.microsoft.com/office/drawing/2014/main" id="{480B50F3-79E7-161A-D12F-309090B21136}"/>
                </a:ext>
              </a:extLst>
            </p:cNvPr>
            <p:cNvGrpSpPr/>
            <p:nvPr/>
          </p:nvGrpSpPr>
          <p:grpSpPr>
            <a:xfrm>
              <a:off x="8409681" y="3947258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5" name="Freeform: Shape 27">
                <a:extLst>
                  <a:ext uri="{FF2B5EF4-FFF2-40B4-BE49-F238E27FC236}">
                    <a16:creationId xmlns:a16="http://schemas.microsoft.com/office/drawing/2014/main" id="{441374C0-7188-55B2-EAFD-9BF54978F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28">
                <a:extLst>
                  <a:ext uri="{FF2B5EF4-FFF2-40B4-BE49-F238E27FC236}">
                    <a16:creationId xmlns:a16="http://schemas.microsoft.com/office/drawing/2014/main" id="{04DC114B-8C83-6CC0-B699-AB0B28ABF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EFB91E5-B257-2438-A8EA-ECC81CA1B8F4}"/>
              </a:ext>
            </a:extLst>
          </p:cNvPr>
          <p:cNvGrpSpPr/>
          <p:nvPr/>
        </p:nvGrpSpPr>
        <p:grpSpPr>
          <a:xfrm>
            <a:off x="2357277" y="2334022"/>
            <a:ext cx="2735389" cy="791122"/>
            <a:chOff x="-94764" y="1931934"/>
            <a:chExt cx="2735389" cy="7911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CE7982C-D1D7-09DD-57E2-D99A5BF73455}"/>
                </a:ext>
              </a:extLst>
            </p:cNvPr>
            <p:cNvSpPr txBox="1"/>
            <p:nvPr/>
          </p:nvSpPr>
          <p:spPr>
            <a:xfrm>
              <a:off x="-94763" y="2190603"/>
              <a:ext cx="27353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628FBC2-6E27-592D-F167-A594AA6638E5}"/>
                </a:ext>
              </a:extLst>
            </p:cNvPr>
            <p:cNvSpPr txBox="1"/>
            <p:nvPr/>
          </p:nvSpPr>
          <p:spPr>
            <a:xfrm>
              <a:off x="-94764" y="1931934"/>
              <a:ext cx="17301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8000A15-9B9D-968D-8F23-8660E7BC3713}"/>
              </a:ext>
            </a:extLst>
          </p:cNvPr>
          <p:cNvGrpSpPr/>
          <p:nvPr/>
        </p:nvGrpSpPr>
        <p:grpSpPr>
          <a:xfrm>
            <a:off x="7105999" y="2334022"/>
            <a:ext cx="2735389" cy="791122"/>
            <a:chOff x="-94764" y="1931934"/>
            <a:chExt cx="2735389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BF7DAC2-DD2D-0551-408C-907E33922952}"/>
                </a:ext>
              </a:extLst>
            </p:cNvPr>
            <p:cNvSpPr txBox="1"/>
            <p:nvPr/>
          </p:nvSpPr>
          <p:spPr>
            <a:xfrm>
              <a:off x="-94763" y="2190603"/>
              <a:ext cx="27353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1920CBD-81A0-63A4-9CE4-0A056175A662}"/>
                </a:ext>
              </a:extLst>
            </p:cNvPr>
            <p:cNvSpPr txBox="1"/>
            <p:nvPr/>
          </p:nvSpPr>
          <p:spPr>
            <a:xfrm>
              <a:off x="-94764" y="1931934"/>
              <a:ext cx="17301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C04EBAE-8D35-F6F3-9362-5FE362380093}"/>
              </a:ext>
            </a:extLst>
          </p:cNvPr>
          <p:cNvGrpSpPr/>
          <p:nvPr/>
        </p:nvGrpSpPr>
        <p:grpSpPr>
          <a:xfrm>
            <a:off x="2357277" y="4613939"/>
            <a:ext cx="2735389" cy="791122"/>
            <a:chOff x="-94764" y="1931934"/>
            <a:chExt cx="2735389" cy="7911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B782CE6-6688-9478-EC0E-8C8E2168BC61}"/>
                </a:ext>
              </a:extLst>
            </p:cNvPr>
            <p:cNvSpPr txBox="1"/>
            <p:nvPr/>
          </p:nvSpPr>
          <p:spPr>
            <a:xfrm>
              <a:off x="-94763" y="2190603"/>
              <a:ext cx="27353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E55E14A-6EE0-4CAB-0099-6A03027D8BB8}"/>
                </a:ext>
              </a:extLst>
            </p:cNvPr>
            <p:cNvSpPr txBox="1"/>
            <p:nvPr/>
          </p:nvSpPr>
          <p:spPr>
            <a:xfrm>
              <a:off x="-94764" y="1931934"/>
              <a:ext cx="17301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4F9E2EB-AF4B-046A-9484-F086D1EFCEE4}"/>
              </a:ext>
            </a:extLst>
          </p:cNvPr>
          <p:cNvGrpSpPr/>
          <p:nvPr/>
        </p:nvGrpSpPr>
        <p:grpSpPr>
          <a:xfrm>
            <a:off x="7105999" y="4613939"/>
            <a:ext cx="2735389" cy="791122"/>
            <a:chOff x="-94764" y="1931934"/>
            <a:chExt cx="2735389" cy="7911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FA9AB12-98EC-5C1F-0A1D-C39E5AD3CA35}"/>
                </a:ext>
              </a:extLst>
            </p:cNvPr>
            <p:cNvSpPr txBox="1"/>
            <p:nvPr/>
          </p:nvSpPr>
          <p:spPr>
            <a:xfrm>
              <a:off x="-94763" y="2190603"/>
              <a:ext cx="27353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AFDF3B3-6884-C0EE-46B5-447CC88694F2}"/>
                </a:ext>
              </a:extLst>
            </p:cNvPr>
            <p:cNvSpPr txBox="1"/>
            <p:nvPr/>
          </p:nvSpPr>
          <p:spPr>
            <a:xfrm>
              <a:off x="-94764" y="1931934"/>
              <a:ext cx="17301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349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b04dwk3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2187</Words>
  <Application>Microsoft Office PowerPoint</Application>
  <PresentationFormat>宽屏</PresentationFormat>
  <Paragraphs>237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Aa厚底黑</vt:lpstr>
      <vt:lpstr>HarmonyOS Sans SC Light</vt:lpstr>
      <vt:lpstr>阿里巴巴普惠体 2.0 55 Regular</vt:lpstr>
      <vt:lpstr>阿里巴巴普惠体 2.0 65 Medium</vt:lpstr>
      <vt:lpstr>等线</vt:lpstr>
      <vt:lpstr>Arial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插画风四季度工作计划ppt模板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99</cp:revision>
  <dcterms:created xsi:type="dcterms:W3CDTF">2023-07-01T14:39:55Z</dcterms:created>
  <dcterms:modified xsi:type="dcterms:W3CDTF">2023-09-14T14:40:23Z</dcterms:modified>
</cp:coreProperties>
</file>